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3" r:id="rId2"/>
  </p:sldMasterIdLst>
  <p:notesMasterIdLst>
    <p:notesMasterId r:id="rId30"/>
  </p:notesMasterIdLst>
  <p:sldIdLst>
    <p:sldId id="288" r:id="rId3"/>
    <p:sldId id="261" r:id="rId4"/>
    <p:sldId id="287" r:id="rId5"/>
    <p:sldId id="270" r:id="rId6"/>
    <p:sldId id="276" r:id="rId7"/>
    <p:sldId id="293" r:id="rId8"/>
    <p:sldId id="277" r:id="rId9"/>
    <p:sldId id="289" r:id="rId10"/>
    <p:sldId id="268" r:id="rId11"/>
    <p:sldId id="278" r:id="rId12"/>
    <p:sldId id="294" r:id="rId13"/>
    <p:sldId id="295" r:id="rId14"/>
    <p:sldId id="290" r:id="rId15"/>
    <p:sldId id="263" r:id="rId16"/>
    <p:sldId id="271" r:id="rId17"/>
    <p:sldId id="272" r:id="rId18"/>
    <p:sldId id="296" r:id="rId19"/>
    <p:sldId id="291" r:id="rId20"/>
    <p:sldId id="264" r:id="rId21"/>
    <p:sldId id="267" r:id="rId22"/>
    <p:sldId id="297" r:id="rId23"/>
    <p:sldId id="298" r:id="rId24"/>
    <p:sldId id="292" r:id="rId25"/>
    <p:sldId id="1774" r:id="rId26"/>
    <p:sldId id="304" r:id="rId27"/>
    <p:sldId id="305" r:id="rId28"/>
    <p:sldId id="306" r:id="rId2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999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31" autoAdjust="0"/>
    <p:restoredTop sz="96314" autoAdjust="0"/>
  </p:normalViewPr>
  <p:slideViewPr>
    <p:cSldViewPr snapToGrid="0">
      <p:cViewPr varScale="1">
        <p:scale>
          <a:sx n="68" d="100"/>
          <a:sy n="68" d="100"/>
        </p:scale>
        <p:origin x="732"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8" Type="http://schemas.openxmlformats.org/officeDocument/2006/relationships/slide" Target="slides/slide6.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text 1</c:v>
                </c:pt>
              </c:strCache>
            </c:strRef>
          </c:tx>
          <c:spPr>
            <a:solidFill>
              <a:schemeClr val="accent1"/>
            </a:solidFill>
            <a:ln>
              <a:noFill/>
            </a:ln>
            <a:effectLst/>
          </c:spPr>
          <c:invertIfNegative val="0"/>
          <c:cat>
            <c:strRef>
              <c:f>Sheet1!$A$2:$A$5</c:f>
              <c:strCache>
                <c:ptCount val="4"/>
                <c:pt idx="0">
                  <c:v>text 1</c:v>
                </c:pt>
                <c:pt idx="1">
                  <c:v>text 2</c:v>
                </c:pt>
                <c:pt idx="2">
                  <c:v>text 3</c:v>
                </c:pt>
                <c:pt idx="3">
                  <c:v>text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83EF-4341-8F82-60C5BA4F33EB}"/>
            </c:ext>
          </c:extLst>
        </c:ser>
        <c:ser>
          <c:idx val="1"/>
          <c:order val="1"/>
          <c:tx>
            <c:strRef>
              <c:f>Sheet1!$C$1</c:f>
              <c:strCache>
                <c:ptCount val="1"/>
                <c:pt idx="0">
                  <c:v>text 2</c:v>
                </c:pt>
              </c:strCache>
            </c:strRef>
          </c:tx>
          <c:spPr>
            <a:solidFill>
              <a:schemeClr val="accent2"/>
            </a:solidFill>
            <a:ln>
              <a:noFill/>
            </a:ln>
            <a:effectLst/>
          </c:spPr>
          <c:invertIfNegative val="0"/>
          <c:cat>
            <c:strRef>
              <c:f>Sheet1!$A$2:$A$5</c:f>
              <c:strCache>
                <c:ptCount val="4"/>
                <c:pt idx="0">
                  <c:v>text 1</c:v>
                </c:pt>
                <c:pt idx="1">
                  <c:v>text 2</c:v>
                </c:pt>
                <c:pt idx="2">
                  <c:v>text 3</c:v>
                </c:pt>
                <c:pt idx="3">
                  <c:v>text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83EF-4341-8F82-60C5BA4F33EB}"/>
            </c:ext>
          </c:extLst>
        </c:ser>
        <c:ser>
          <c:idx val="2"/>
          <c:order val="2"/>
          <c:tx>
            <c:strRef>
              <c:f>Sheet1!$D$1</c:f>
              <c:strCache>
                <c:ptCount val="1"/>
                <c:pt idx="0">
                  <c:v>text 3</c:v>
                </c:pt>
              </c:strCache>
            </c:strRef>
          </c:tx>
          <c:spPr>
            <a:solidFill>
              <a:schemeClr val="accent3"/>
            </a:solidFill>
            <a:ln>
              <a:noFill/>
            </a:ln>
            <a:effectLst/>
          </c:spPr>
          <c:invertIfNegative val="0"/>
          <c:cat>
            <c:strRef>
              <c:f>Sheet1!$A$2:$A$5</c:f>
              <c:strCache>
                <c:ptCount val="4"/>
                <c:pt idx="0">
                  <c:v>text 1</c:v>
                </c:pt>
                <c:pt idx="1">
                  <c:v>text 2</c:v>
                </c:pt>
                <c:pt idx="2">
                  <c:v>text 3</c:v>
                </c:pt>
                <c:pt idx="3">
                  <c:v>text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83EF-4341-8F82-60C5BA4F33EB}"/>
            </c:ext>
          </c:extLst>
        </c:ser>
        <c:dLbls>
          <c:showLegendKey val="0"/>
          <c:showVal val="0"/>
          <c:showCatName val="0"/>
          <c:showSerName val="0"/>
          <c:showPercent val="0"/>
          <c:showBubbleSize val="0"/>
        </c:dLbls>
        <c:gapWidth val="219"/>
        <c:overlap val="-27"/>
        <c:axId val="51072000"/>
        <c:axId val="51135232"/>
      </c:barChart>
      <c:catAx>
        <c:axId val="51072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51135232"/>
        <c:crosses val="autoZero"/>
        <c:auto val="1"/>
        <c:lblAlgn val="ctr"/>
        <c:lblOffset val="100"/>
        <c:noMultiLvlLbl val="0"/>
      </c:catAx>
      <c:valAx>
        <c:axId val="511352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vert="horz"/>
          <a:lstStyle/>
          <a:p>
            <a:pPr>
              <a:defRPr/>
            </a:pPr>
            <a:endParaRPr lang="en-US"/>
          </a:p>
        </c:txPr>
        <c:crossAx val="51072000"/>
        <c:crosses val="autoZero"/>
        <c:crossBetween val="between"/>
      </c:valAx>
      <c:spPr>
        <a:noFill/>
        <a:ln>
          <a:noFill/>
        </a:ln>
        <a:effectLst/>
      </c:spPr>
    </c:plotArea>
    <c:legend>
      <c:legendPos val="b"/>
      <c:overlay val="0"/>
      <c:spPr>
        <a:noFill/>
        <a:ln>
          <a:noFill/>
        </a:ln>
        <a:effectLst/>
      </c:spPr>
      <c:txPr>
        <a:bodyPr rot="0" vert="horz"/>
        <a:lstStyle/>
        <a:p>
          <a:pPr>
            <a:defRPr/>
          </a:pPr>
          <a:endParaRPr lang="en-US"/>
        </a:p>
      </c:txPr>
    </c:legend>
    <c:plotVisOnly val="1"/>
    <c:dispBlanksAs val="gap"/>
    <c:showDLblsOverMax val="0"/>
  </c:chart>
  <c:spPr>
    <a:noFill/>
    <a:ln>
      <a:noFill/>
    </a:ln>
    <a:effectLst/>
  </c:spPr>
  <c:txPr>
    <a:bodyPr/>
    <a:lstStyle/>
    <a:p>
      <a:pPr>
        <a:defRPr lang="zh-CN">
          <a:latin typeface="+mn-lt"/>
          <a:ea typeface="+mn-ea"/>
          <a:cs typeface="+mn-ea"/>
          <a:sym typeface="+mn-lt"/>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阿里巴巴普惠体 M" panose="00020600040101010101" pitchFamily="18" charset="-122"/>
                <a:ea typeface="阿里巴巴普惠体 M" panose="00020600040101010101" pitchFamily="18" charset="-122"/>
              </a:defRPr>
            </a:lvl1pPr>
          </a:lstStyle>
          <a:p>
            <a:endParaRPr lang="zh-CN" altLang="en-US" dirty="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阿里巴巴普惠体 M" panose="00020600040101010101" pitchFamily="18" charset="-122"/>
                <a:ea typeface="阿里巴巴普惠体 M" panose="00020600040101010101" pitchFamily="18" charset="-122"/>
              </a:defRPr>
            </a:lvl1pPr>
          </a:lstStyle>
          <a:p>
            <a:fld id="{18387E6D-879A-4C3F-B90B-CB5B7D8C9D92}" type="datetimeFigureOut">
              <a:rPr lang="zh-CN" altLang="en-US" smtClean="0"/>
              <a:t>2022/1/20</a:t>
            </a:fld>
            <a:endParaRPr lang="zh-CN" alt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阿里巴巴普惠体 M" panose="00020600040101010101" pitchFamily="18" charset="-122"/>
                <a:ea typeface="阿里巴巴普惠体 M" panose="00020600040101010101" pitchFamily="18" charset="-122"/>
              </a:defRPr>
            </a:lvl1pPr>
          </a:lstStyle>
          <a:p>
            <a:endParaRPr lang="zh-CN" altLang="en-US" dirty="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阿里巴巴普惠体 M" panose="00020600040101010101" pitchFamily="18" charset="-122"/>
                <a:ea typeface="阿里巴巴普惠体 M" panose="00020600040101010101" pitchFamily="18" charset="-122"/>
              </a:defRPr>
            </a:lvl1pPr>
          </a:lstStyle>
          <a:p>
            <a:fld id="{4DD70E93-9BC9-4DA2-8CAC-F4FC08D1C8CE}" type="slidenum">
              <a:rPr lang="zh-CN" altLang="en-US" smtClean="0"/>
              <a:t>‹#›</a:t>
            </a:fld>
            <a:endParaRPr lang="zh-CN" altLang="en-US" dirty="0"/>
          </a:p>
        </p:txBody>
      </p:sp>
    </p:spTree>
    <p:extLst>
      <p:ext uri="{BB962C8B-B14F-4D97-AF65-F5344CB8AC3E}">
        <p14:creationId xmlns:p14="http://schemas.microsoft.com/office/powerpoint/2010/main" val="1727502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阿里巴巴普惠体 M" panose="00020600040101010101" pitchFamily="18" charset="-122"/>
        <a:ea typeface="阿里巴巴普惠体 M" panose="00020600040101010101" pitchFamily="18" charset="-122"/>
        <a:cs typeface="+mn-cs"/>
      </a:defRPr>
    </a:lvl1pPr>
    <a:lvl2pPr marL="457200" algn="l" defTabSz="914400" rtl="0" eaLnBrk="1" latinLnBrk="0" hangingPunct="1">
      <a:defRPr sz="1200" kern="1200">
        <a:solidFill>
          <a:schemeClr val="tx1"/>
        </a:solidFill>
        <a:latin typeface="阿里巴巴普惠体 M" panose="00020600040101010101" pitchFamily="18" charset="-122"/>
        <a:ea typeface="阿里巴巴普惠体 M" panose="00020600040101010101" pitchFamily="18" charset="-122"/>
        <a:cs typeface="+mn-cs"/>
      </a:defRPr>
    </a:lvl2pPr>
    <a:lvl3pPr marL="914400" algn="l" defTabSz="914400" rtl="0" eaLnBrk="1" latinLnBrk="0" hangingPunct="1">
      <a:defRPr sz="1200" kern="1200">
        <a:solidFill>
          <a:schemeClr val="tx1"/>
        </a:solidFill>
        <a:latin typeface="阿里巴巴普惠体 M" panose="00020600040101010101" pitchFamily="18" charset="-122"/>
        <a:ea typeface="阿里巴巴普惠体 M" panose="00020600040101010101" pitchFamily="18" charset="-122"/>
        <a:cs typeface="+mn-cs"/>
      </a:defRPr>
    </a:lvl3pPr>
    <a:lvl4pPr marL="1371600" algn="l" defTabSz="914400" rtl="0" eaLnBrk="1" latinLnBrk="0" hangingPunct="1">
      <a:defRPr sz="1200" kern="1200">
        <a:solidFill>
          <a:schemeClr val="tx1"/>
        </a:solidFill>
        <a:latin typeface="阿里巴巴普惠体 M" panose="00020600040101010101" pitchFamily="18" charset="-122"/>
        <a:ea typeface="阿里巴巴普惠体 M" panose="00020600040101010101" pitchFamily="18" charset="-122"/>
        <a:cs typeface="+mn-cs"/>
      </a:defRPr>
    </a:lvl4pPr>
    <a:lvl5pPr marL="1828800" algn="l" defTabSz="914400" rtl="0" eaLnBrk="1" latinLnBrk="0" hangingPunct="1">
      <a:defRPr sz="1200" kern="1200">
        <a:solidFill>
          <a:schemeClr val="tx1"/>
        </a:solidFill>
        <a:latin typeface="阿里巴巴普惠体 M" panose="00020600040101010101" pitchFamily="18" charset="-122"/>
        <a:ea typeface="阿里巴巴普惠体 M" panose="00020600040101010101" pitchFamily="18"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1</a:t>
            </a:fld>
            <a:endParaRPr lang="zh-CN" altLang="en-US"/>
          </a:p>
        </p:txBody>
      </p:sp>
    </p:spTree>
    <p:extLst>
      <p:ext uri="{BB962C8B-B14F-4D97-AF65-F5344CB8AC3E}">
        <p14:creationId xmlns:p14="http://schemas.microsoft.com/office/powerpoint/2010/main" val="38519858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13</a:t>
            </a:fld>
            <a:endParaRPr lang="zh-CN" altLang="en-US"/>
          </a:p>
        </p:txBody>
      </p:sp>
    </p:spTree>
    <p:extLst>
      <p:ext uri="{BB962C8B-B14F-4D97-AF65-F5344CB8AC3E}">
        <p14:creationId xmlns:p14="http://schemas.microsoft.com/office/powerpoint/2010/main" val="30653739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AC0059-71F0-4354-824B-2FFE6EC8EA2C}" type="slidenum">
              <a:rPr lang="zh-CN" altLang="en-US" smtClean="0"/>
              <a:t>14</a:t>
            </a:fld>
            <a:endParaRPr lang="zh-CN" altLang="en-US"/>
          </a:p>
        </p:txBody>
      </p:sp>
    </p:spTree>
    <p:extLst>
      <p:ext uri="{BB962C8B-B14F-4D97-AF65-F5344CB8AC3E}">
        <p14:creationId xmlns:p14="http://schemas.microsoft.com/office/powerpoint/2010/main" val="7379016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2A64216-7571-4F55-B8A0-A9B09CAD06D6}" type="slidenum">
              <a:rPr lang="zh-CN" altLang="en-US" smtClean="0"/>
              <a:t>15</a:t>
            </a:fld>
            <a:endParaRPr lang="zh-CN" altLang="en-US"/>
          </a:p>
        </p:txBody>
      </p:sp>
    </p:spTree>
    <p:extLst>
      <p:ext uri="{BB962C8B-B14F-4D97-AF65-F5344CB8AC3E}">
        <p14:creationId xmlns:p14="http://schemas.microsoft.com/office/powerpoint/2010/main" val="5377685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2A64216-7571-4F55-B8A0-A9B09CAD06D6}" type="slidenum">
              <a:rPr lang="zh-CN" altLang="en-US" smtClean="0"/>
              <a:t>16</a:t>
            </a:fld>
            <a:endParaRPr lang="zh-CN" altLang="en-US"/>
          </a:p>
        </p:txBody>
      </p:sp>
    </p:spTree>
    <p:extLst>
      <p:ext uri="{BB962C8B-B14F-4D97-AF65-F5344CB8AC3E}">
        <p14:creationId xmlns:p14="http://schemas.microsoft.com/office/powerpoint/2010/main" val="13246999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18</a:t>
            </a:fld>
            <a:endParaRPr lang="zh-CN" altLang="en-US"/>
          </a:p>
        </p:txBody>
      </p:sp>
    </p:spTree>
    <p:extLst>
      <p:ext uri="{BB962C8B-B14F-4D97-AF65-F5344CB8AC3E}">
        <p14:creationId xmlns:p14="http://schemas.microsoft.com/office/powerpoint/2010/main" val="1963801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dirty="0"/>
          </a:p>
        </p:txBody>
      </p:sp>
      <p:sp>
        <p:nvSpPr>
          <p:cNvPr id="41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fld id="{4563B10B-FAAD-449F-A02E-689967197FD6}" type="slidenum">
              <a:rPr lang="zh-CN" altLang="en-US" smtClean="0">
                <a:latin typeface="Calibri" panose="020F0502020204030204" pitchFamily="34" charset="0"/>
              </a:rPr>
              <a:t>19</a:t>
            </a:fld>
            <a:endParaRPr lang="zh-CN" altLang="en-US">
              <a:latin typeface="Calibri" panose="020F0502020204030204" pitchFamily="34" charset="0"/>
            </a:endParaRPr>
          </a:p>
        </p:txBody>
      </p:sp>
    </p:spTree>
    <p:extLst>
      <p:ext uri="{BB962C8B-B14F-4D97-AF65-F5344CB8AC3E}">
        <p14:creationId xmlns:p14="http://schemas.microsoft.com/office/powerpoint/2010/main" val="34218335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5F21BD8-9A8B-41C1-86B0-A1BFB6F2FD69}" type="slidenum">
              <a:rPr lang="zh-CN" altLang="en-US" smtClean="0"/>
              <a:t>20</a:t>
            </a:fld>
            <a:endParaRPr lang="zh-CN" altLang="en-US"/>
          </a:p>
        </p:txBody>
      </p:sp>
    </p:spTree>
    <p:extLst>
      <p:ext uri="{BB962C8B-B14F-4D97-AF65-F5344CB8AC3E}">
        <p14:creationId xmlns:p14="http://schemas.microsoft.com/office/powerpoint/2010/main" val="16948997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23</a:t>
            </a:fld>
            <a:endParaRPr lang="zh-CN" altLang="en-US"/>
          </a:p>
        </p:txBody>
      </p:sp>
    </p:spTree>
    <p:extLst>
      <p:ext uri="{BB962C8B-B14F-4D97-AF65-F5344CB8AC3E}">
        <p14:creationId xmlns:p14="http://schemas.microsoft.com/office/powerpoint/2010/main" val="3169336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1CB8912-F0BA-4AD8-8415-DA1F26BCB09F}" type="slidenum">
              <a:rPr lang="zh-CN" altLang="en-US" smtClean="0"/>
              <a:t>2</a:t>
            </a:fld>
            <a:endParaRPr lang="zh-CN" altLang="en-US"/>
          </a:p>
        </p:txBody>
      </p:sp>
    </p:spTree>
    <p:extLst>
      <p:ext uri="{BB962C8B-B14F-4D97-AF65-F5344CB8AC3E}">
        <p14:creationId xmlns:p14="http://schemas.microsoft.com/office/powerpoint/2010/main" val="879522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3</a:t>
            </a:fld>
            <a:endParaRPr lang="zh-CN" altLang="en-US"/>
          </a:p>
        </p:txBody>
      </p:sp>
    </p:spTree>
    <p:extLst>
      <p:ext uri="{BB962C8B-B14F-4D97-AF65-F5344CB8AC3E}">
        <p14:creationId xmlns:p14="http://schemas.microsoft.com/office/powerpoint/2010/main" val="2798606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2A64216-7571-4F55-B8A0-A9B09CAD06D6}" type="slidenum">
              <a:rPr lang="zh-CN" altLang="en-US" smtClean="0"/>
              <a:t>4</a:t>
            </a:fld>
            <a:endParaRPr lang="zh-CN" altLang="en-US"/>
          </a:p>
        </p:txBody>
      </p:sp>
    </p:spTree>
    <p:extLst>
      <p:ext uri="{BB962C8B-B14F-4D97-AF65-F5344CB8AC3E}">
        <p14:creationId xmlns:p14="http://schemas.microsoft.com/office/powerpoint/2010/main" val="4107861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44135CD-E861-41A7-81F0-F3B524A28841}" type="slidenum">
              <a:rPr lang="zh-CN" altLang="en-US" smtClean="0"/>
              <a:t>5</a:t>
            </a:fld>
            <a:endParaRPr lang="zh-CN" altLang="en-US"/>
          </a:p>
        </p:txBody>
      </p:sp>
    </p:spTree>
    <p:extLst>
      <p:ext uri="{BB962C8B-B14F-4D97-AF65-F5344CB8AC3E}">
        <p14:creationId xmlns:p14="http://schemas.microsoft.com/office/powerpoint/2010/main" val="2984572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44135CD-E861-41A7-81F0-F3B524A28841}" type="slidenum">
              <a:rPr lang="zh-CN" altLang="en-US" smtClean="0"/>
              <a:t>7</a:t>
            </a:fld>
            <a:endParaRPr lang="zh-CN" altLang="en-US"/>
          </a:p>
        </p:txBody>
      </p:sp>
    </p:spTree>
    <p:extLst>
      <p:ext uri="{BB962C8B-B14F-4D97-AF65-F5344CB8AC3E}">
        <p14:creationId xmlns:p14="http://schemas.microsoft.com/office/powerpoint/2010/main" val="23337655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8</a:t>
            </a:fld>
            <a:endParaRPr lang="zh-CN" altLang="en-US"/>
          </a:p>
        </p:txBody>
      </p:sp>
    </p:spTree>
    <p:extLst>
      <p:ext uri="{BB962C8B-B14F-4D97-AF65-F5344CB8AC3E}">
        <p14:creationId xmlns:p14="http://schemas.microsoft.com/office/powerpoint/2010/main" val="30660092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5F21BD8-9A8B-41C1-86B0-A1BFB6F2FD69}" type="slidenum">
              <a:rPr lang="zh-CN" altLang="en-US" smtClean="0"/>
              <a:t>9</a:t>
            </a:fld>
            <a:endParaRPr lang="zh-CN" altLang="en-US"/>
          </a:p>
        </p:txBody>
      </p:sp>
    </p:spTree>
    <p:extLst>
      <p:ext uri="{BB962C8B-B14F-4D97-AF65-F5344CB8AC3E}">
        <p14:creationId xmlns:p14="http://schemas.microsoft.com/office/powerpoint/2010/main" val="37980284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44135CD-E861-41A7-81F0-F3B524A28841}" type="slidenum">
              <a:rPr lang="zh-CN" altLang="en-US" smtClean="0"/>
              <a:t>10</a:t>
            </a:fld>
            <a:endParaRPr lang="zh-CN" altLang="en-US"/>
          </a:p>
        </p:txBody>
      </p:sp>
    </p:spTree>
    <p:extLst>
      <p:ext uri="{BB962C8B-B14F-4D97-AF65-F5344CB8AC3E}">
        <p14:creationId xmlns:p14="http://schemas.microsoft.com/office/powerpoint/2010/main" val="2697738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C0C128AD-E0BD-45AD-BE26-E627024D0FC7}" type="datetimeFigureOut">
              <a:rPr lang="zh-CN" altLang="en-US" smtClean="0"/>
              <a:t>2022/1/20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CFF0EAC-093A-487A-84BB-5268A719D534}"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C0C128AD-E0BD-45AD-BE26-E627024D0FC7}" type="datetimeFigureOut">
              <a:rPr lang="zh-CN" altLang="en-US" smtClean="0"/>
              <a:t>2022/1/20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CFF0EAC-093A-487A-84BB-5268A719D534}"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C0C128AD-E0BD-45AD-BE26-E627024D0FC7}" type="datetimeFigureOut">
              <a:rPr lang="zh-CN" altLang="en-US" smtClean="0"/>
              <a:t>2022/1/20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CFF0EAC-093A-487A-84BB-5268A719D534}"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1_仅标题">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5_自定义版式">
    <p:spTree>
      <p:nvGrpSpPr>
        <p:cNvPr id="1" name=""/>
        <p:cNvGrpSpPr/>
        <p:nvPr/>
      </p:nvGrpSpPr>
      <p:grpSpPr>
        <a:xfrm>
          <a:off x="0" y="0"/>
          <a:ext cx="0" cy="0"/>
          <a:chOff x="0" y="0"/>
          <a:chExt cx="0" cy="0"/>
        </a:xfrm>
      </p:grpSpPr>
      <p:sp>
        <p:nvSpPr>
          <p:cNvPr id="7" name="图片占位符 6"/>
          <p:cNvSpPr>
            <a:spLocks noGrp="1"/>
          </p:cNvSpPr>
          <p:nvPr>
            <p:ph type="pic" sz="quarter" idx="10"/>
          </p:nvPr>
        </p:nvSpPr>
        <p:spPr>
          <a:xfrm>
            <a:off x="985519" y="1518470"/>
            <a:ext cx="3461834" cy="2221681"/>
          </a:xfrm>
          <a:custGeom>
            <a:avLst/>
            <a:gdLst>
              <a:gd name="connsiteX0" fmla="*/ 0 w 3461834"/>
              <a:gd name="connsiteY0" fmla="*/ 0 h 2221681"/>
              <a:gd name="connsiteX1" fmla="*/ 3461834 w 3461834"/>
              <a:gd name="connsiteY1" fmla="*/ 0 h 2221681"/>
              <a:gd name="connsiteX2" fmla="*/ 3461834 w 3461834"/>
              <a:gd name="connsiteY2" fmla="*/ 2221681 h 2221681"/>
              <a:gd name="connsiteX3" fmla="*/ 0 w 3461834"/>
              <a:gd name="connsiteY3" fmla="*/ 2221681 h 2221681"/>
            </a:gdLst>
            <a:ahLst/>
            <a:cxnLst>
              <a:cxn ang="0">
                <a:pos x="connsiteX0" y="connsiteY0"/>
              </a:cxn>
              <a:cxn ang="0">
                <a:pos x="connsiteX1" y="connsiteY1"/>
              </a:cxn>
              <a:cxn ang="0">
                <a:pos x="connsiteX2" y="connsiteY2"/>
              </a:cxn>
              <a:cxn ang="0">
                <a:pos x="connsiteX3" y="connsiteY3"/>
              </a:cxn>
            </a:cxnLst>
            <a:rect l="l" t="t" r="r" b="b"/>
            <a:pathLst>
              <a:path w="3461834" h="2221681">
                <a:moveTo>
                  <a:pt x="0" y="0"/>
                </a:moveTo>
                <a:lnTo>
                  <a:pt x="3461834" y="0"/>
                </a:lnTo>
                <a:lnTo>
                  <a:pt x="3461834" y="2221681"/>
                </a:lnTo>
                <a:lnTo>
                  <a:pt x="0" y="2221681"/>
                </a:lnTo>
                <a:close/>
              </a:path>
            </a:pathLst>
          </a:custGeom>
        </p:spPr>
        <p:txBody>
          <a:bodyPr wrap="square">
            <a:noAutofit/>
          </a:bodyPr>
          <a:lstStyle/>
          <a:p>
            <a:endParaRPr lang="zh-CN" altLang="en-US"/>
          </a:p>
        </p:txBody>
      </p:sp>
      <p:sp>
        <p:nvSpPr>
          <p:cNvPr id="8" name="图片占位符 7"/>
          <p:cNvSpPr>
            <a:spLocks noGrp="1"/>
          </p:cNvSpPr>
          <p:nvPr>
            <p:ph type="pic" sz="quarter" idx="11"/>
          </p:nvPr>
        </p:nvSpPr>
        <p:spPr>
          <a:xfrm>
            <a:off x="985519" y="3822700"/>
            <a:ext cx="3461832" cy="2211614"/>
          </a:xfrm>
          <a:custGeom>
            <a:avLst/>
            <a:gdLst>
              <a:gd name="connsiteX0" fmla="*/ 0 w 3461832"/>
              <a:gd name="connsiteY0" fmla="*/ 0 h 2211614"/>
              <a:gd name="connsiteX1" fmla="*/ 3461832 w 3461832"/>
              <a:gd name="connsiteY1" fmla="*/ 0 h 2211614"/>
              <a:gd name="connsiteX2" fmla="*/ 3461832 w 3461832"/>
              <a:gd name="connsiteY2" fmla="*/ 2211614 h 2211614"/>
              <a:gd name="connsiteX3" fmla="*/ 0 w 3461832"/>
              <a:gd name="connsiteY3" fmla="*/ 2211614 h 2211614"/>
            </a:gdLst>
            <a:ahLst/>
            <a:cxnLst>
              <a:cxn ang="0">
                <a:pos x="connsiteX0" y="connsiteY0"/>
              </a:cxn>
              <a:cxn ang="0">
                <a:pos x="connsiteX1" y="connsiteY1"/>
              </a:cxn>
              <a:cxn ang="0">
                <a:pos x="connsiteX2" y="connsiteY2"/>
              </a:cxn>
              <a:cxn ang="0">
                <a:pos x="connsiteX3" y="connsiteY3"/>
              </a:cxn>
            </a:cxnLst>
            <a:rect l="l" t="t" r="r" b="b"/>
            <a:pathLst>
              <a:path w="3461832" h="2211614">
                <a:moveTo>
                  <a:pt x="0" y="0"/>
                </a:moveTo>
                <a:lnTo>
                  <a:pt x="3461832" y="0"/>
                </a:lnTo>
                <a:lnTo>
                  <a:pt x="3461832" y="2211614"/>
                </a:lnTo>
                <a:lnTo>
                  <a:pt x="0" y="2211614"/>
                </a:lnTo>
                <a:close/>
              </a:path>
            </a:pathLst>
          </a:custGeom>
        </p:spPr>
        <p:txBody>
          <a:bodyPr wrap="square">
            <a:noAutofit/>
          </a:bodyPr>
          <a:lstStyle/>
          <a:p>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Diseño personalizado">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11739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Icon sets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9" y="123478"/>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anose="020B0604020202020204" pitchFamily="34" charset="0"/>
              </a:defRPr>
            </a:lvl1pPr>
          </a:lstStyle>
          <a:p>
            <a:pPr lvl="0"/>
            <a:r>
              <a:rPr lang="en-US" altLang="ko-KR" dirty="0"/>
              <a:t>Icon Sets Layout</a:t>
            </a:r>
          </a:p>
        </p:txBody>
      </p:sp>
      <p:sp>
        <p:nvSpPr>
          <p:cNvPr id="3" name="Rounded Rectangle 2"/>
          <p:cNvSpPr/>
          <p:nvPr userDrawn="1"/>
        </p:nvSpPr>
        <p:spPr>
          <a:xfrm>
            <a:off x="354010" y="1131591"/>
            <a:ext cx="3560767" cy="5402561"/>
          </a:xfrm>
          <a:prstGeom prst="roundRect">
            <a:avLst>
              <a:gd name="adj" fmla="val 396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0"/>
          </a:p>
        </p:txBody>
      </p:sp>
      <p:sp>
        <p:nvSpPr>
          <p:cNvPr id="4" name="Rounded Rectangle 3"/>
          <p:cNvSpPr/>
          <p:nvPr userDrawn="1"/>
        </p:nvSpPr>
        <p:spPr>
          <a:xfrm>
            <a:off x="531933" y="1347500"/>
            <a:ext cx="153868" cy="5015200"/>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0">
              <a:solidFill>
                <a:schemeClr val="bg1"/>
              </a:solidFill>
            </a:endParaRPr>
          </a:p>
        </p:txBody>
      </p:sp>
      <p:sp>
        <p:nvSpPr>
          <p:cNvPr id="5" name="Half Frame 4"/>
          <p:cNvSpPr/>
          <p:nvPr userDrawn="1"/>
        </p:nvSpPr>
        <p:spPr>
          <a:xfrm rot="5400000">
            <a:off x="3057177" y="1276653"/>
            <a:ext cx="685849" cy="685148"/>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0">
              <a:solidFill>
                <a:schemeClr val="tx1">
                  <a:lumMod val="85000"/>
                  <a:lumOff val="15000"/>
                </a:schemeClr>
              </a:solidFill>
            </a:endParaRPr>
          </a:p>
        </p:txBody>
      </p:sp>
      <p:sp>
        <p:nvSpPr>
          <p:cNvPr id="58" name="TextBox 57"/>
          <p:cNvSpPr txBox="1"/>
          <p:nvPr userDrawn="1"/>
        </p:nvSpPr>
        <p:spPr>
          <a:xfrm>
            <a:off x="711704" y="1637214"/>
            <a:ext cx="2232248" cy="523220"/>
          </a:xfrm>
          <a:prstGeom prst="rect">
            <a:avLst/>
          </a:prstGeom>
          <a:noFill/>
        </p:spPr>
        <p:txBody>
          <a:bodyPr wrap="square" rtlCol="0" anchor="ctr">
            <a:spAutoFit/>
          </a:bodyPr>
          <a:lstStyle/>
          <a:p>
            <a:r>
              <a:rPr lang="en-US" altLang="ko-KR" sz="1400" b="1" dirty="0">
                <a:solidFill>
                  <a:schemeClr val="bg1"/>
                </a:solidFill>
                <a:latin typeface="Arial" panose="020B0604020202020204" pitchFamily="34" charset="0"/>
                <a:cs typeface="Arial" panose="020B0604020202020204" pitchFamily="34" charset="0"/>
              </a:rPr>
              <a:t>You can Resize without losing quality</a:t>
            </a:r>
            <a:endParaRPr lang="ko-KR" altLang="en-US" sz="1400" b="1" dirty="0">
              <a:solidFill>
                <a:schemeClr val="bg1"/>
              </a:solidFill>
              <a:latin typeface="Arial" panose="020B0604020202020204" pitchFamily="34" charset="0"/>
              <a:cs typeface="Arial" panose="020B0604020202020204" pitchFamily="34" charset="0"/>
            </a:endParaRPr>
          </a:p>
        </p:txBody>
      </p:sp>
      <p:sp>
        <p:nvSpPr>
          <p:cNvPr id="59" name="TextBox 58"/>
          <p:cNvSpPr txBox="1"/>
          <p:nvPr userDrawn="1"/>
        </p:nvSpPr>
        <p:spPr>
          <a:xfrm>
            <a:off x="711704" y="2127463"/>
            <a:ext cx="2232248" cy="738664"/>
          </a:xfrm>
          <a:prstGeom prst="rect">
            <a:avLst/>
          </a:prstGeom>
          <a:noFill/>
        </p:spPr>
        <p:txBody>
          <a:bodyPr wrap="square" rtlCol="0" anchor="ctr">
            <a:spAutoFit/>
          </a:bodyPr>
          <a:lstStyle/>
          <a:p>
            <a:r>
              <a:rPr lang="en-US" altLang="ko-KR" sz="1400" b="1" dirty="0">
                <a:solidFill>
                  <a:schemeClr val="bg1"/>
                </a:solidFill>
                <a:latin typeface="Arial" panose="020B0604020202020204" pitchFamily="34" charset="0"/>
                <a:cs typeface="Arial" panose="020B0604020202020204" pitchFamily="34" charset="0"/>
              </a:rPr>
              <a:t>You can Change Fill Color &amp;</a:t>
            </a:r>
          </a:p>
          <a:p>
            <a:r>
              <a:rPr lang="en-US" altLang="ko-KR" sz="1400" b="1" dirty="0">
                <a:solidFill>
                  <a:schemeClr val="bg1"/>
                </a:solidFill>
                <a:latin typeface="Arial" panose="020B0604020202020204" pitchFamily="34" charset="0"/>
                <a:cs typeface="Arial" panose="020B0604020202020204" pitchFamily="34" charset="0"/>
              </a:rPr>
              <a:t>Line Color</a:t>
            </a:r>
            <a:endParaRPr lang="ko-KR" altLang="en-US" sz="1400" b="1" dirty="0">
              <a:solidFill>
                <a:schemeClr val="bg1"/>
              </a:solidFill>
              <a:latin typeface="Arial" panose="020B0604020202020204" pitchFamily="34" charset="0"/>
              <a:cs typeface="Arial" panose="020B0604020202020204" pitchFamily="34" charset="0"/>
            </a:endParaRPr>
          </a:p>
        </p:txBody>
      </p:sp>
      <p:sp>
        <p:nvSpPr>
          <p:cNvPr id="60" name="TextBox 59"/>
          <p:cNvSpPr txBox="1"/>
          <p:nvPr userDrawn="1"/>
        </p:nvSpPr>
        <p:spPr>
          <a:xfrm>
            <a:off x="721229" y="5808438"/>
            <a:ext cx="2232000" cy="307777"/>
          </a:xfrm>
          <a:prstGeom prst="rect">
            <a:avLst/>
          </a:prstGeom>
          <a:noFill/>
        </p:spPr>
        <p:txBody>
          <a:bodyPr wrap="square" rtlCol="0" anchor="ctr">
            <a:spAutoFit/>
          </a:bodyPr>
          <a:lstStyle/>
          <a:p>
            <a:r>
              <a:rPr lang="en-US" altLang="zh-CN" sz="1400" dirty="0">
                <a:solidFill>
                  <a:schemeClr val="bg1"/>
                </a:solidFill>
                <a:latin typeface="Arial" panose="020B0604020202020204" pitchFamily="34" charset="0"/>
                <a:cs typeface="Arial" panose="020B0604020202020204" pitchFamily="34" charset="0"/>
              </a:rPr>
              <a:t>www.freeppt7.com</a:t>
            </a:r>
            <a:endParaRPr lang="ko-KR" altLang="en-US" sz="1400" dirty="0">
              <a:solidFill>
                <a:schemeClr val="bg1"/>
              </a:solidFill>
              <a:latin typeface="Arial" panose="020B0604020202020204" pitchFamily="34" charset="0"/>
              <a:cs typeface="Arial" panose="020B0604020202020204" pitchFamily="34" charset="0"/>
            </a:endParaRPr>
          </a:p>
        </p:txBody>
      </p:sp>
      <p:sp>
        <p:nvSpPr>
          <p:cNvPr id="61" name="TextBox 60"/>
          <p:cNvSpPr txBox="1"/>
          <p:nvPr userDrawn="1"/>
        </p:nvSpPr>
        <p:spPr>
          <a:xfrm>
            <a:off x="721229" y="4450324"/>
            <a:ext cx="2717296" cy="1384995"/>
          </a:xfrm>
          <a:prstGeom prst="rect">
            <a:avLst/>
          </a:prstGeom>
          <a:noFill/>
        </p:spPr>
        <p:txBody>
          <a:bodyPr wrap="square" rtlCol="0" anchor="ctr">
            <a:spAutoFit/>
          </a:bodyPr>
          <a:lstStyle/>
          <a:p>
            <a:r>
              <a:rPr lang="en-US" altLang="ko-KR" sz="2800" b="1" dirty="0">
                <a:solidFill>
                  <a:schemeClr val="bg1"/>
                </a:solidFill>
                <a:latin typeface="+mn-lt"/>
                <a:ea typeface="+mn-ea"/>
                <a:cs typeface="Arial" panose="020B0604020202020204" pitchFamily="34" charset="0"/>
              </a:rPr>
              <a:t>FREE </a:t>
            </a:r>
          </a:p>
          <a:p>
            <a:r>
              <a:rPr lang="en-US" altLang="ko-KR" sz="2800" b="1" dirty="0">
                <a:solidFill>
                  <a:schemeClr val="bg1"/>
                </a:solidFill>
                <a:latin typeface="+mn-lt"/>
                <a:ea typeface="+mn-ea"/>
                <a:cs typeface="Arial" panose="020B0604020202020204" pitchFamily="34" charset="0"/>
              </a:rPr>
              <a:t>PPT TEMPLATES</a:t>
            </a:r>
          </a:p>
        </p:txBody>
      </p:sp>
    </p:spTree>
    <p:extLst>
      <p:ext uri="{BB962C8B-B14F-4D97-AF65-F5344CB8AC3E}">
        <p14:creationId xmlns:p14="http://schemas.microsoft.com/office/powerpoint/2010/main" val="23899037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2022/1/20</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16999877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2022/1/20</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35269787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947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C0C128AD-E0BD-45AD-BE26-E627024D0FC7}" type="datetimeFigureOut">
              <a:rPr lang="zh-CN" altLang="en-US" smtClean="0"/>
              <a:t>2022/1/20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CFF0EAC-093A-487A-84BB-5268A719D534}"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C0C128AD-E0BD-45AD-BE26-E627024D0FC7}" type="datetimeFigureOut">
              <a:rPr lang="zh-CN" altLang="en-US" smtClean="0"/>
              <a:t>2022/1/20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CFF0EAC-093A-487A-84BB-5268A719D53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C0C128AD-E0BD-45AD-BE26-E627024D0FC7}" type="datetimeFigureOut">
              <a:rPr lang="zh-CN" altLang="en-US" smtClean="0"/>
              <a:t>2022/1/20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CFF0EAC-093A-487A-84BB-5268A719D53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C0C128AD-E0BD-45AD-BE26-E627024D0FC7}" type="datetimeFigureOut">
              <a:rPr lang="zh-CN" altLang="en-US" smtClean="0"/>
              <a:t>2022/1/20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CFF0EAC-093A-487A-84BB-5268A719D534}" type="slidenum">
              <a:rPr lang="zh-CN" altLang="en-US" smtClean="0"/>
              <a:t>‹#›</a:t>
            </a:fld>
            <a:endParaRPr lang="zh-CN" altLang="en-US"/>
          </a:p>
        </p:txBody>
      </p:sp>
      <p:sp>
        <p:nvSpPr>
          <p:cNvPr id="11" name="TextBox 10"/>
          <p:cNvSpPr txBox="1"/>
          <p:nvPr userDrawn="1"/>
        </p:nvSpPr>
        <p:spPr>
          <a:xfrm>
            <a:off x="1628304" y="6732724"/>
            <a:ext cx="1224136"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black"/>
                </a:solidFill>
                <a:effectLst/>
                <a:uLnTx/>
                <a:uFillTx/>
                <a:hlinkClick r:id="rId2"/>
              </a:rPr>
              <a:t>PPT</a:t>
            </a:r>
            <a:r>
              <a:rPr kumimoji="0" lang="zh-CN" altLang="en-US" sz="100" b="0" i="0" u="none" strike="noStrike" kern="0" cap="none" spc="0" normalizeH="0" baseline="0" noProof="0" dirty="0">
                <a:ln>
                  <a:noFill/>
                </a:ln>
                <a:solidFill>
                  <a:prstClr val="black"/>
                </a:solidFill>
                <a:effectLst/>
                <a:uLnTx/>
                <a:uFillTx/>
                <a:hlinkClick r:id="rId2"/>
              </a:rPr>
              <a:t>下载</a:t>
            </a:r>
            <a:r>
              <a:rPr kumimoji="0" lang="zh-CN" altLang="en-US" sz="100" b="0" i="0" u="none" strike="noStrike" kern="0" cap="none" spc="0" normalizeH="0" baseline="0" noProof="0" dirty="0">
                <a:ln>
                  <a:noFill/>
                </a:ln>
                <a:solidFill>
                  <a:prstClr val="black"/>
                </a:solidFill>
                <a:effectLst/>
                <a:uLnTx/>
                <a:uFillTx/>
              </a:rPr>
              <a:t> </a:t>
            </a:r>
            <a:r>
              <a:rPr kumimoji="0" lang="en-US" altLang="zh-CN" sz="100" b="0" i="0" u="none" strike="noStrike" kern="0" cap="none" spc="0" normalizeH="0" baseline="0" noProof="0" dirty="0">
                <a:ln>
                  <a:noFill/>
                </a:ln>
                <a:solidFill>
                  <a:prstClr val="black"/>
                </a:solidFill>
                <a:effectLst/>
                <a:uLnTx/>
                <a:uFillTx/>
              </a:rPr>
              <a:t>http://www.1ppt.com/xiazai/</a:t>
            </a:r>
          </a:p>
        </p:txBody>
      </p:sp>
    </p:spTree>
    <p:extLst>
      <p:ext uri="{BB962C8B-B14F-4D97-AF65-F5344CB8AC3E}">
        <p14:creationId xmlns:p14="http://schemas.microsoft.com/office/powerpoint/2010/main" val="4177684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C0C128AD-E0BD-45AD-BE26-E627024D0FC7}" type="datetimeFigureOut">
              <a:rPr lang="zh-CN" altLang="en-US" smtClean="0"/>
              <a:t>2022/1/20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CFF0EAC-093A-487A-84BB-5268A719D53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0C128AD-E0BD-45AD-BE26-E627024D0FC7}" type="datetimeFigureOut">
              <a:rPr lang="zh-CN" altLang="en-US" smtClean="0"/>
              <a:t>2022/1/20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CFF0EAC-093A-487A-84BB-5268A719D53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0C128AD-E0BD-45AD-BE26-E627024D0FC7}" type="datetimeFigureOut">
              <a:rPr lang="zh-CN" altLang="en-US" smtClean="0"/>
              <a:t>2022/1/20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CFF0EAC-093A-487A-84BB-5268A719D534}"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0C128AD-E0BD-45AD-BE26-E627024D0FC7}" type="datetimeFigureOut">
              <a:rPr lang="zh-CN" altLang="en-US" smtClean="0"/>
              <a:t>2022/1/20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CFF0EAC-093A-487A-84BB-5268A719D53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阿里巴巴普惠体 M" panose="00020600040101010101" pitchFamily="18" charset="-122"/>
                <a:ea typeface="阿里巴巴普惠体 M" panose="00020600040101010101" pitchFamily="18" charset="-122"/>
              </a:defRPr>
            </a:lvl1pPr>
          </a:lstStyle>
          <a:p>
            <a:fld id="{C0C128AD-E0BD-45AD-BE26-E627024D0FC7}" type="datetimeFigureOut">
              <a:rPr lang="zh-CN" altLang="en-US" smtClean="0"/>
              <a:t>2022/1/20</a:t>
            </a:fld>
            <a:endParaRPr lang="zh-CN" altLang="en-US" dirty="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阿里巴巴普惠体 M" panose="00020600040101010101" pitchFamily="18" charset="-122"/>
                <a:ea typeface="阿里巴巴普惠体 M" panose="00020600040101010101" pitchFamily="18" charset="-122"/>
              </a:defRPr>
            </a:lvl1pPr>
          </a:lstStyle>
          <a:p>
            <a:endParaRPr lang="zh-CN" altLang="en-US" dirty="0"/>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阿里巴巴普惠体 M" panose="00020600040101010101" pitchFamily="18" charset="-122"/>
                <a:ea typeface="阿里巴巴普惠体 M" panose="00020600040101010101" pitchFamily="18" charset="-122"/>
              </a:defRPr>
            </a:lvl1pPr>
          </a:lstStyle>
          <a:p>
            <a:fld id="{DCFF0EAC-093A-487A-84BB-5268A719D534}" type="slidenum">
              <a:rPr lang="zh-CN" altLang="en-US" smtClean="0"/>
              <a:t>‹#›</a:t>
            </a:fld>
            <a:endParaRPr lang="zh-CN" alt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62"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7" r:id="rId14"/>
    <p:sldLayoutId id="2147483668" r:id="rId15"/>
  </p:sldLayoutIdLst>
  <p:txStyles>
    <p:titleStyle>
      <a:lvl1pPr algn="l" defTabSz="914400" rtl="0" eaLnBrk="1" latinLnBrk="0" hangingPunct="1">
        <a:lnSpc>
          <a:spcPct val="90000"/>
        </a:lnSpc>
        <a:spcBef>
          <a:spcPct val="0"/>
        </a:spcBef>
        <a:buNone/>
        <a:defRPr sz="4400" kern="1200">
          <a:solidFill>
            <a:schemeClr val="tx1"/>
          </a:solidFill>
          <a:latin typeface="阿里巴巴普惠体 L" panose="00020600040101010101" pitchFamily="18" charset="-122"/>
          <a:ea typeface="阿里巴巴普惠体 L" panose="00020600040101010101" pitchFamily="18"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阿里巴巴普惠体 M" panose="00020600040101010101" pitchFamily="18" charset="-122"/>
          <a:ea typeface="阿里巴巴普惠体 M" panose="00020600040101010101" pitchFamily="18"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阿里巴巴普惠体 M" panose="00020600040101010101" pitchFamily="18" charset="-122"/>
          <a:ea typeface="阿里巴巴普惠体 M" panose="00020600040101010101" pitchFamily="18"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阿里巴巴普惠体 M" panose="00020600040101010101" pitchFamily="18" charset="-122"/>
          <a:ea typeface="阿里巴巴普惠体 M" panose="00020600040101010101" pitchFamily="18"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阿里巴巴普惠体 M" panose="00020600040101010101" pitchFamily="18" charset="-122"/>
          <a:ea typeface="阿里巴巴普惠体 M" panose="00020600040101010101" pitchFamily="18"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阿里巴巴普惠体 M" panose="00020600040101010101" pitchFamily="18" charset="-122"/>
          <a:ea typeface="阿里巴巴普惠体 M" panose="00020600040101010101" pitchFamily="18"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9216054"/>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jpppt.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8" Type="http://schemas.openxmlformats.org/officeDocument/2006/relationships/slideLayout" Target="../slideLayouts/slideLayout7.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9"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www.jpppt.com/" TargetMode="External"/><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8" Type="http://schemas.openxmlformats.org/officeDocument/2006/relationships/hyperlink" Target="https://www.facebook.com/groups/best.PowerPoint.templates" TargetMode="External"/><Relationship Id="rId3" Type="http://schemas.openxmlformats.org/officeDocument/2006/relationships/hyperlink" Target="https://www.freeppt7.com/" TargetMode="External"/><Relationship Id="rId7" Type="http://schemas.openxmlformats.org/officeDocument/2006/relationships/hyperlink" Target="https://www.facebook.com/freeppt7/" TargetMode="External"/><Relationship Id="rId2" Type="http://schemas.openxmlformats.org/officeDocument/2006/relationships/hyperlink" Target="https://www.jpppt.com/" TargetMode="External"/><Relationship Id="rId1" Type="http://schemas.openxmlformats.org/officeDocument/2006/relationships/slideLayout" Target="../slideLayouts/slideLayout14.xml"/><Relationship Id="rId6" Type="http://schemas.openxmlformats.org/officeDocument/2006/relationships/hyperlink" Target="https://www.instagram.com/slidesfree/" TargetMode="External"/><Relationship Id="rId5" Type="http://schemas.openxmlformats.org/officeDocument/2006/relationships/hyperlink" Target="https://www.youtube.com/c/Slidesfree" TargetMode="External"/><Relationship Id="rId4" Type="http://schemas.openxmlformats.org/officeDocument/2006/relationships/hyperlink" Target="http://www.pixabay.com/" TargetMode="External"/><Relationship Id="rId9" Type="http://schemas.openxmlformats.org/officeDocument/2006/relationships/hyperlink" Target="https://twitter.com/freeppt7_com"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任意多边形 28"/>
          <p:cNvSpPr/>
          <p:nvPr/>
        </p:nvSpPr>
        <p:spPr>
          <a:xfrm rot="2700000">
            <a:off x="9330371" y="916648"/>
            <a:ext cx="1420687" cy="1427783"/>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chemeClr val="bg1">
              <a:lumMod val="9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8" name="任意多边形 17"/>
          <p:cNvSpPr/>
          <p:nvPr/>
        </p:nvSpPr>
        <p:spPr>
          <a:xfrm rot="2700000">
            <a:off x="3117460" y="-89875"/>
            <a:ext cx="7004023" cy="7037748"/>
          </a:xfrm>
          <a:custGeom>
            <a:avLst/>
            <a:gdLst>
              <a:gd name="connsiteX0" fmla="*/ 0 w 7004023"/>
              <a:gd name="connsiteY0" fmla="*/ 2171546 h 7037748"/>
              <a:gd name="connsiteX1" fmla="*/ 1740201 w 7004023"/>
              <a:gd name="connsiteY1" fmla="*/ 431345 h 7037748"/>
              <a:gd name="connsiteX2" fmla="*/ 1740202 w 7004023"/>
              <a:gd name="connsiteY2" fmla="*/ 431345 h 7037748"/>
              <a:gd name="connsiteX3" fmla="*/ 2171547 w 7004023"/>
              <a:gd name="connsiteY3" fmla="*/ 0 h 7037748"/>
              <a:gd name="connsiteX4" fmla="*/ 6358431 w 7004023"/>
              <a:gd name="connsiteY4" fmla="*/ 0 h 7037748"/>
              <a:gd name="connsiteX5" fmla="*/ 7004023 w 7004023"/>
              <a:gd name="connsiteY5" fmla="*/ 645592 h 7037748"/>
              <a:gd name="connsiteX6" fmla="*/ 7004022 w 7004023"/>
              <a:gd name="connsiteY6" fmla="*/ 4866202 h 7037748"/>
              <a:gd name="connsiteX7" fmla="*/ 5263822 w 7004023"/>
              <a:gd name="connsiteY7" fmla="*/ 6606403 h 7037748"/>
              <a:gd name="connsiteX8" fmla="*/ 5263822 w 7004023"/>
              <a:gd name="connsiteY8" fmla="*/ 6606401 h 7037748"/>
              <a:gd name="connsiteX9" fmla="*/ 4832475 w 7004023"/>
              <a:gd name="connsiteY9" fmla="*/ 7037748 h 7037748"/>
              <a:gd name="connsiteX10" fmla="*/ 4832474 w 7004023"/>
              <a:gd name="connsiteY10" fmla="*/ 2171546 h 7037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004023" h="7037748">
                <a:moveTo>
                  <a:pt x="0" y="2171546"/>
                </a:moveTo>
                <a:lnTo>
                  <a:pt x="1740201" y="431345"/>
                </a:lnTo>
                <a:lnTo>
                  <a:pt x="1740202" y="431345"/>
                </a:lnTo>
                <a:lnTo>
                  <a:pt x="2171547" y="0"/>
                </a:lnTo>
                <a:lnTo>
                  <a:pt x="6358431" y="0"/>
                </a:lnTo>
                <a:cubicBezTo>
                  <a:pt x="6714981" y="0"/>
                  <a:pt x="7004023" y="289042"/>
                  <a:pt x="7004023" y="645592"/>
                </a:cubicBezTo>
                <a:lnTo>
                  <a:pt x="7004022" y="4866202"/>
                </a:lnTo>
                <a:lnTo>
                  <a:pt x="5263822" y="6606403"/>
                </a:lnTo>
                <a:lnTo>
                  <a:pt x="5263822" y="6606401"/>
                </a:lnTo>
                <a:lnTo>
                  <a:pt x="4832475" y="7037748"/>
                </a:lnTo>
                <a:lnTo>
                  <a:pt x="4832474" y="2171546"/>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2" name="任意多边形 21"/>
          <p:cNvSpPr/>
          <p:nvPr/>
        </p:nvSpPr>
        <p:spPr>
          <a:xfrm rot="2700000">
            <a:off x="6098536" y="2488658"/>
            <a:ext cx="4353560" cy="4231886"/>
          </a:xfrm>
          <a:custGeom>
            <a:avLst/>
            <a:gdLst>
              <a:gd name="connsiteX0" fmla="*/ 0 w 4353560"/>
              <a:gd name="connsiteY0" fmla="*/ 1105934 h 4231886"/>
              <a:gd name="connsiteX1" fmla="*/ 1105935 w 4353560"/>
              <a:gd name="connsiteY1" fmla="*/ 0 h 4231886"/>
              <a:gd name="connsiteX2" fmla="*/ 3943273 w 4353560"/>
              <a:gd name="connsiteY2" fmla="*/ 0 h 4231886"/>
              <a:gd name="connsiteX3" fmla="*/ 4353560 w 4353560"/>
              <a:gd name="connsiteY3" fmla="*/ 410287 h 4231886"/>
              <a:gd name="connsiteX4" fmla="*/ 4353560 w 4353560"/>
              <a:gd name="connsiteY4" fmla="*/ 3125951 h 4231886"/>
              <a:gd name="connsiteX5" fmla="*/ 3247625 w 4353560"/>
              <a:gd name="connsiteY5" fmla="*/ 4231886 h 4231886"/>
              <a:gd name="connsiteX6" fmla="*/ 3247625 w 4353560"/>
              <a:gd name="connsiteY6" fmla="*/ 1105934 h 4231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53560" h="4231886">
                <a:moveTo>
                  <a:pt x="0" y="1105934"/>
                </a:moveTo>
                <a:lnTo>
                  <a:pt x="1105935" y="0"/>
                </a:lnTo>
                <a:lnTo>
                  <a:pt x="3943273" y="0"/>
                </a:lnTo>
                <a:cubicBezTo>
                  <a:pt x="4169868" y="0"/>
                  <a:pt x="4353560" y="183692"/>
                  <a:pt x="4353560" y="410287"/>
                </a:cubicBezTo>
                <a:lnTo>
                  <a:pt x="4353560" y="3125951"/>
                </a:lnTo>
                <a:lnTo>
                  <a:pt x="3247625" y="4231886"/>
                </a:lnTo>
                <a:lnTo>
                  <a:pt x="3247625" y="1105934"/>
                </a:ln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0" name="任意多边形 19"/>
          <p:cNvSpPr/>
          <p:nvPr/>
        </p:nvSpPr>
        <p:spPr>
          <a:xfrm rot="2700000">
            <a:off x="5271643" y="433691"/>
            <a:ext cx="4706557" cy="4730065"/>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rgbClr val="5D99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3" name="文本框 22"/>
          <p:cNvSpPr txBox="1"/>
          <p:nvPr/>
        </p:nvSpPr>
        <p:spPr>
          <a:xfrm>
            <a:off x="909106" y="2145796"/>
            <a:ext cx="4363630" cy="707886"/>
          </a:xfrm>
          <a:prstGeom prst="rect">
            <a:avLst/>
          </a:prstGeom>
          <a:noFill/>
        </p:spPr>
        <p:txBody>
          <a:bodyPr wrap="none" rtlCol="0">
            <a:spAutoFit/>
            <a:scene3d>
              <a:camera prst="orthographicFront"/>
              <a:lightRig rig="threePt" dir="t"/>
            </a:scene3d>
            <a:sp3d contourW="12700"/>
          </a:bodyPr>
          <a:lstStyle/>
          <a:p>
            <a:r>
              <a:rPr lang="en-US" altLang="zh-CN" sz="4000" b="1" dirty="0">
                <a:solidFill>
                  <a:srgbClr val="5D999F"/>
                </a:solidFill>
                <a:cs typeface="+mn-ea"/>
                <a:sym typeface="+mn-lt"/>
              </a:rPr>
              <a:t>BUSINESS PLAN</a:t>
            </a:r>
            <a:endParaRPr lang="zh-CN" altLang="en-US" sz="4000" b="1" dirty="0">
              <a:solidFill>
                <a:srgbClr val="5D999F"/>
              </a:solidFill>
              <a:cs typeface="+mn-ea"/>
              <a:sym typeface="+mn-lt"/>
            </a:endParaRPr>
          </a:p>
        </p:txBody>
      </p:sp>
      <p:sp>
        <p:nvSpPr>
          <p:cNvPr id="24" name="文本框 23"/>
          <p:cNvSpPr txBox="1"/>
          <p:nvPr/>
        </p:nvSpPr>
        <p:spPr>
          <a:xfrm>
            <a:off x="871006" y="2804367"/>
            <a:ext cx="7274188" cy="923330"/>
          </a:xfrm>
          <a:prstGeom prst="rect">
            <a:avLst/>
          </a:prstGeom>
          <a:noFill/>
        </p:spPr>
        <p:txBody>
          <a:bodyPr wrap="square" rtlCol="0">
            <a:spAutoFit/>
            <a:scene3d>
              <a:camera prst="orthographicFront"/>
              <a:lightRig rig="threePt" dir="t"/>
            </a:scene3d>
            <a:sp3d contourW="12700"/>
          </a:bodyPr>
          <a:lstStyle/>
          <a:p>
            <a:r>
              <a:rPr lang="en-US" altLang="zh-CN" sz="5400" b="1" dirty="0">
                <a:solidFill>
                  <a:schemeClr val="tx1">
                    <a:lumMod val="75000"/>
                    <a:lumOff val="25000"/>
                  </a:schemeClr>
                </a:solidFill>
                <a:cs typeface="+mn-ea"/>
                <a:sym typeface="+mn-lt"/>
              </a:rPr>
              <a:t>Free PPT templates</a:t>
            </a:r>
            <a:endParaRPr lang="zh-CN" altLang="en-US" sz="5400" b="1" dirty="0">
              <a:solidFill>
                <a:schemeClr val="tx1">
                  <a:lumMod val="75000"/>
                  <a:lumOff val="25000"/>
                </a:schemeClr>
              </a:solidFill>
              <a:cs typeface="+mn-ea"/>
              <a:sym typeface="+mn-lt"/>
            </a:endParaRPr>
          </a:p>
        </p:txBody>
      </p:sp>
      <p:sp>
        <p:nvSpPr>
          <p:cNvPr id="25" name="文本框 24"/>
          <p:cNvSpPr txBox="1"/>
          <p:nvPr/>
        </p:nvSpPr>
        <p:spPr>
          <a:xfrm>
            <a:off x="893866" y="3721282"/>
            <a:ext cx="6063194" cy="338554"/>
          </a:xfrm>
          <a:prstGeom prst="rect">
            <a:avLst/>
          </a:prstGeom>
          <a:noFill/>
        </p:spPr>
        <p:txBody>
          <a:bodyPr wrap="square" rtlCol="0">
            <a:spAutoFit/>
            <a:scene3d>
              <a:camera prst="orthographicFront"/>
              <a:lightRig rig="threePt" dir="t"/>
            </a:scene3d>
            <a:sp3d contourW="12700"/>
          </a:bodyPr>
          <a:lstStyle/>
          <a:p>
            <a:pPr algn="dist"/>
            <a:r>
              <a:rPr lang="en-US" altLang="zh-CN" sz="1600" dirty="0">
                <a:solidFill>
                  <a:schemeClr val="bg1">
                    <a:lumMod val="65000"/>
                  </a:schemeClr>
                </a:solidFill>
                <a:cs typeface="+mn-ea"/>
                <a:sym typeface="+mn-lt"/>
              </a:rPr>
              <a:t>Insert the Subtitle of Your Presentation</a:t>
            </a:r>
          </a:p>
        </p:txBody>
      </p:sp>
      <p:grpSp>
        <p:nvGrpSpPr>
          <p:cNvPr id="26" name="组合 25"/>
          <p:cNvGrpSpPr/>
          <p:nvPr/>
        </p:nvGrpSpPr>
        <p:grpSpPr>
          <a:xfrm>
            <a:off x="990534" y="4242080"/>
            <a:ext cx="2767734" cy="316802"/>
            <a:chOff x="1244534" y="3522134"/>
            <a:chExt cx="2767734" cy="316802"/>
          </a:xfrm>
          <a:solidFill>
            <a:srgbClr val="5D999F"/>
          </a:solidFill>
        </p:grpSpPr>
        <p:sp>
          <p:nvSpPr>
            <p:cNvPr id="27" name="矩形 26"/>
            <p:cNvSpPr/>
            <p:nvPr/>
          </p:nvSpPr>
          <p:spPr>
            <a:xfrm>
              <a:off x="1244534" y="3522134"/>
              <a:ext cx="2767734" cy="31680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8" name="文本框 27"/>
            <p:cNvSpPr txBox="1"/>
            <p:nvPr/>
          </p:nvSpPr>
          <p:spPr>
            <a:xfrm>
              <a:off x="1309077" y="3526647"/>
              <a:ext cx="2365178" cy="306705"/>
            </a:xfrm>
            <a:prstGeom prst="rect">
              <a:avLst/>
            </a:prstGeom>
            <a:noFill/>
          </p:spPr>
          <p:txBody>
            <a:bodyPr wrap="square" rtlCol="0">
              <a:spAutoFit/>
              <a:scene3d>
                <a:camera prst="orthographicFront"/>
                <a:lightRig rig="threePt" dir="t"/>
              </a:scene3d>
              <a:sp3d contourW="12700"/>
            </a:bodyPr>
            <a:lstStyle/>
            <a:p>
              <a:pPr algn="ctr"/>
              <a:r>
                <a:rPr lang="en-US" altLang="zh-CN" sz="1400" dirty="0">
                  <a:solidFill>
                    <a:schemeClr val="bg1"/>
                  </a:solidFill>
                  <a:cs typeface="+mn-ea"/>
                  <a:sym typeface="+mn-lt"/>
                </a:rPr>
                <a:t>Report </a:t>
              </a:r>
              <a:r>
                <a:rPr lang="zh-CN" altLang="en-US" sz="1400" dirty="0">
                  <a:solidFill>
                    <a:schemeClr val="bg1"/>
                  </a:solidFill>
                  <a:cs typeface="+mn-ea"/>
                  <a:sym typeface="+mn-lt"/>
                </a:rPr>
                <a:t>：</a:t>
              </a:r>
              <a:r>
                <a:rPr lang="en-US" altLang="zh-CN" sz="1400" dirty="0">
                  <a:solidFill>
                    <a:schemeClr val="bg1"/>
                  </a:solidFill>
                  <a:cs typeface="+mn-ea"/>
                  <a:sym typeface="+mn-lt"/>
                </a:rPr>
                <a:t>www.jpppt.com</a:t>
              </a:r>
            </a:p>
          </p:txBody>
        </p:sp>
      </p:grpSp>
      <p:sp>
        <p:nvSpPr>
          <p:cNvPr id="30" name="任意多边形 29"/>
          <p:cNvSpPr/>
          <p:nvPr/>
        </p:nvSpPr>
        <p:spPr>
          <a:xfrm rot="2700000">
            <a:off x="10732001" y="5932661"/>
            <a:ext cx="922260" cy="926867"/>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chemeClr val="accent2">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2" name="任意多边形 31"/>
          <p:cNvSpPr/>
          <p:nvPr/>
        </p:nvSpPr>
        <p:spPr>
          <a:xfrm rot="2700000">
            <a:off x="1301417" y="5457574"/>
            <a:ext cx="707075" cy="710607"/>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chemeClr val="bg1">
              <a:lumMod val="9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3" name="任意多边形 32"/>
          <p:cNvSpPr/>
          <p:nvPr/>
        </p:nvSpPr>
        <p:spPr>
          <a:xfrm rot="2700000">
            <a:off x="4935484" y="465347"/>
            <a:ext cx="354223" cy="355992"/>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chemeClr val="accent1">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nvGrpSpPr>
          <p:cNvPr id="41" name="组合 40"/>
          <p:cNvGrpSpPr/>
          <p:nvPr/>
        </p:nvGrpSpPr>
        <p:grpSpPr>
          <a:xfrm>
            <a:off x="458272" y="546208"/>
            <a:ext cx="311151" cy="194270"/>
            <a:chOff x="207558" y="206734"/>
            <a:chExt cx="380545" cy="157163"/>
          </a:xfrm>
        </p:grpSpPr>
        <p:cxnSp>
          <p:nvCxnSpPr>
            <p:cNvPr id="35" name="直接连接符 34"/>
            <p:cNvCxnSpPr/>
            <p:nvPr/>
          </p:nvCxnSpPr>
          <p:spPr>
            <a:xfrm>
              <a:off x="207558" y="206734"/>
              <a:ext cx="380545" cy="0"/>
            </a:xfrm>
            <a:prstGeom prst="line">
              <a:avLst/>
            </a:prstGeom>
            <a:ln w="38100" cap="rnd">
              <a:solidFill>
                <a:srgbClr val="5D999F"/>
              </a:solidFill>
              <a:round/>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207558" y="285316"/>
              <a:ext cx="380545" cy="0"/>
            </a:xfrm>
            <a:prstGeom prst="line">
              <a:avLst/>
            </a:prstGeom>
            <a:ln w="38100" cap="rnd">
              <a:solidFill>
                <a:srgbClr val="5D999F"/>
              </a:solidFill>
              <a:round/>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207558" y="363897"/>
              <a:ext cx="380545" cy="0"/>
            </a:xfrm>
            <a:prstGeom prst="line">
              <a:avLst/>
            </a:prstGeom>
            <a:ln w="38100" cap="rnd">
              <a:solidFill>
                <a:srgbClr val="5D999F"/>
              </a:solidFill>
              <a:round/>
            </a:ln>
          </p:spPr>
          <p:style>
            <a:lnRef idx="1">
              <a:schemeClr val="accent1"/>
            </a:lnRef>
            <a:fillRef idx="0">
              <a:schemeClr val="accent1"/>
            </a:fillRef>
            <a:effectRef idx="0">
              <a:schemeClr val="accent1"/>
            </a:effectRef>
            <a:fontRef idx="minor">
              <a:schemeClr val="tx1"/>
            </a:fontRef>
          </p:style>
        </p:cxnSp>
      </p:grpSp>
      <p:sp>
        <p:nvSpPr>
          <p:cNvPr id="42" name="文本框 41"/>
          <p:cNvSpPr txBox="1"/>
          <p:nvPr/>
        </p:nvSpPr>
        <p:spPr>
          <a:xfrm>
            <a:off x="890194" y="517591"/>
            <a:ext cx="3530455" cy="307777"/>
          </a:xfrm>
          <a:prstGeom prst="rect">
            <a:avLst/>
          </a:prstGeom>
          <a:noFill/>
        </p:spPr>
        <p:txBody>
          <a:bodyPr wrap="square" rtlCol="0">
            <a:spAutoFit/>
            <a:scene3d>
              <a:camera prst="orthographicFront"/>
              <a:lightRig rig="threePt" dir="t"/>
            </a:scene3d>
            <a:sp3d contourW="12700"/>
          </a:bodyPr>
          <a:lstStyle/>
          <a:p>
            <a:pPr algn="dist"/>
            <a:r>
              <a:rPr lang="en-US" altLang="zh-CN" sz="1400">
                <a:solidFill>
                  <a:schemeClr val="tx1">
                    <a:lumMod val="50000"/>
                    <a:lumOff val="50000"/>
                  </a:schemeClr>
                </a:solidFill>
                <a:cs typeface="+mn-ea"/>
                <a:sym typeface="+mn-lt"/>
              </a:rPr>
              <a:t>TITLE TEXT</a:t>
            </a:r>
            <a:r>
              <a:rPr lang="zh-CN" altLang="en-US" sz="1400">
                <a:solidFill>
                  <a:schemeClr val="tx1">
                    <a:lumMod val="50000"/>
                    <a:lumOff val="50000"/>
                  </a:schemeClr>
                </a:solidFill>
                <a:cs typeface="+mn-ea"/>
                <a:sym typeface="+mn-lt"/>
              </a:rPr>
              <a:t> </a:t>
            </a:r>
            <a:r>
              <a:rPr lang="en-US" altLang="zh-CN" sz="1400" dirty="0">
                <a:solidFill>
                  <a:schemeClr val="tx1">
                    <a:lumMod val="50000"/>
                    <a:lumOff val="50000"/>
                  </a:schemeClr>
                </a:solidFill>
                <a:cs typeface="+mn-ea"/>
                <a:sym typeface="+mn-lt"/>
              </a:rPr>
              <a:t>/ </a:t>
            </a:r>
            <a:r>
              <a:rPr lang="en-US" altLang="zh-CN" sz="1400">
                <a:solidFill>
                  <a:schemeClr val="tx1">
                    <a:lumMod val="50000"/>
                    <a:lumOff val="50000"/>
                  </a:schemeClr>
                </a:solidFill>
                <a:cs typeface="+mn-ea"/>
                <a:sym typeface="+mn-lt"/>
              </a:rPr>
              <a:t>TITLE TEXT</a:t>
            </a:r>
            <a:r>
              <a:rPr lang="zh-CN" altLang="en-US" sz="1400">
                <a:solidFill>
                  <a:schemeClr val="tx1">
                    <a:lumMod val="50000"/>
                    <a:lumOff val="50000"/>
                  </a:schemeClr>
                </a:solidFill>
                <a:cs typeface="+mn-ea"/>
                <a:sym typeface="+mn-lt"/>
              </a:rPr>
              <a:t> </a:t>
            </a:r>
            <a:r>
              <a:rPr lang="en-US" altLang="zh-CN" sz="1400" dirty="0">
                <a:solidFill>
                  <a:schemeClr val="tx1">
                    <a:lumMod val="50000"/>
                    <a:lumOff val="50000"/>
                  </a:schemeClr>
                </a:solidFill>
                <a:cs typeface="+mn-ea"/>
                <a:sym typeface="+mn-lt"/>
              </a:rPr>
              <a:t>/ </a:t>
            </a:r>
            <a:r>
              <a:rPr lang="en-US" altLang="zh-CN" sz="1400">
                <a:solidFill>
                  <a:schemeClr val="tx1">
                    <a:lumMod val="50000"/>
                    <a:lumOff val="50000"/>
                  </a:schemeClr>
                </a:solidFill>
                <a:cs typeface="+mn-ea"/>
                <a:sym typeface="+mn-lt"/>
              </a:rPr>
              <a:t>TITLE TEXT</a:t>
            </a:r>
            <a:r>
              <a:rPr lang="zh-CN" altLang="en-US" sz="1400">
                <a:solidFill>
                  <a:schemeClr val="tx1">
                    <a:lumMod val="50000"/>
                    <a:lumOff val="50000"/>
                  </a:schemeClr>
                </a:solidFill>
                <a:cs typeface="+mn-ea"/>
                <a:sym typeface="+mn-lt"/>
              </a:rPr>
              <a:t> </a:t>
            </a:r>
            <a:endParaRPr lang="zh-CN" altLang="en-US" sz="1400" dirty="0">
              <a:solidFill>
                <a:schemeClr val="tx1">
                  <a:lumMod val="50000"/>
                  <a:lumOff val="50000"/>
                </a:schemeClr>
              </a:solidFill>
              <a:cs typeface="+mn-ea"/>
              <a:sym typeface="+mn-lt"/>
            </a:endParaRPr>
          </a:p>
        </p:txBody>
      </p:sp>
      <p:sp>
        <p:nvSpPr>
          <p:cNvPr id="21" name="Rounded Rectangle 7">
            <a:extLst>
              <a:ext uri="{FF2B5EF4-FFF2-40B4-BE49-F238E27FC236}">
                <a16:creationId xmlns:a16="http://schemas.microsoft.com/office/drawing/2014/main" id="{3C127AD7-D30D-4445-81AB-8CE5C35EC3C4}"/>
              </a:ext>
            </a:extLst>
          </p:cNvPr>
          <p:cNvSpPr/>
          <p:nvPr/>
        </p:nvSpPr>
        <p:spPr>
          <a:xfrm>
            <a:off x="9694745" y="411805"/>
            <a:ext cx="1684599" cy="413563"/>
          </a:xfrm>
          <a:prstGeom prst="roundRect">
            <a:avLst>
              <a:gd name="adj" fmla="val 50000"/>
            </a:avLst>
          </a:prstGeom>
          <a:solidFill>
            <a:schemeClr val="bg1">
              <a:alpha val="0"/>
            </a:schemeClr>
          </a:solidFill>
          <a:ln w="15875">
            <a:solidFill>
              <a:srgbClr val="5D99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bg1">
                    <a:lumMod val="65000"/>
                  </a:schemeClr>
                </a:solidFill>
              </a:rPr>
              <a:t>LOGO</a:t>
            </a:r>
            <a:endParaRPr lang="ko-KR" altLang="en-US" sz="2700" dirty="0">
              <a:solidFill>
                <a:schemeClr val="bg1">
                  <a:lumMod val="65000"/>
                </a:schemeClr>
              </a:solidFill>
            </a:endParaRPr>
          </a:p>
        </p:txBody>
      </p:sp>
      <p:sp>
        <p:nvSpPr>
          <p:cNvPr id="31" name="TextBox 3">
            <a:hlinkClick r:id="rId3"/>
            <a:extLst>
              <a:ext uri="{FF2B5EF4-FFF2-40B4-BE49-F238E27FC236}">
                <a16:creationId xmlns:a16="http://schemas.microsoft.com/office/drawing/2014/main" id="{316F18F7-38C3-41A3-A51A-5C2EC932301D}"/>
              </a:ext>
            </a:extLst>
          </p:cNvPr>
          <p:cNvSpPr txBox="1"/>
          <p:nvPr/>
        </p:nvSpPr>
        <p:spPr>
          <a:xfrm>
            <a:off x="890194" y="6626051"/>
            <a:ext cx="5169613" cy="246221"/>
          </a:xfrm>
          <a:prstGeom prst="rect">
            <a:avLst/>
          </a:prstGeom>
          <a:noFill/>
        </p:spPr>
        <p:txBody>
          <a:bodyPr wrap="square" rtlCol="0">
            <a:spAutoFit/>
          </a:bodyPr>
          <a:lstStyle/>
          <a:p>
            <a:r>
              <a:rPr lang="en-US" altLang="zh-CN" sz="1000" dirty="0">
                <a:solidFill>
                  <a:schemeClr val="bg1">
                    <a:lumMod val="65000"/>
                  </a:schemeClr>
                </a:solidFill>
                <a:cs typeface="Arial" panose="020B0604020202020204" pitchFamily="34" charset="0"/>
                <a:hlinkClick r:id="rId3">
                  <a:extLst>
                    <a:ext uri="{A12FA001-AC4F-418D-AE19-62706E023703}">
                      <ahyp:hlinkClr xmlns:ahyp="http://schemas.microsoft.com/office/drawing/2018/hyperlinkcolor" val="tx"/>
                    </a:ext>
                  </a:extLst>
                </a:hlinkClick>
              </a:rPr>
              <a:t>https://www.jpppt.com</a:t>
            </a:r>
            <a:endParaRPr lang="ko-KR" altLang="en-US" sz="1000" dirty="0">
              <a:solidFill>
                <a:schemeClr val="bg1">
                  <a:lumMod val="65000"/>
                </a:schemeClr>
              </a:solidFill>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600" advTm="4000">
        <p:blinds dir="vert"/>
      </p:transition>
    </mc:Choice>
    <mc:Fallback xmlns="">
      <p:transition spd="slow" advTm="4000">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0-#ppt_w/2"/>
                                          </p:val>
                                        </p:tav>
                                        <p:tav tm="100000">
                                          <p:val>
                                            <p:strVal val="#ppt_x"/>
                                          </p:val>
                                        </p:tav>
                                      </p:tavLst>
                                    </p:anim>
                                    <p:anim calcmode="lin" valueType="num">
                                      <p:cBhvr additive="base">
                                        <p:cTn id="8" dur="500" fill="hold"/>
                                        <p:tgtEl>
                                          <p:spTgt spid="2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100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0-#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25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0-#ppt_w/2"/>
                                          </p:val>
                                        </p:tav>
                                        <p:tav tm="100000">
                                          <p:val>
                                            <p:strVal val="#ppt_x"/>
                                          </p:val>
                                        </p:tav>
                                      </p:tavLst>
                                    </p:anim>
                                    <p:anim calcmode="lin" valueType="num">
                                      <p:cBhvr additive="base">
                                        <p:cTn id="16" dur="500" fill="hold"/>
                                        <p:tgtEl>
                                          <p:spTgt spid="20"/>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additive="base">
                                        <p:cTn id="19" dur="500" fill="hold"/>
                                        <p:tgtEl>
                                          <p:spTgt spid="30"/>
                                        </p:tgtEl>
                                        <p:attrNameLst>
                                          <p:attrName>ppt_x</p:attrName>
                                        </p:attrNameLst>
                                      </p:cBhvr>
                                      <p:tavLst>
                                        <p:tav tm="0">
                                          <p:val>
                                            <p:strVal val="0-#ppt_w/2"/>
                                          </p:val>
                                        </p:tav>
                                        <p:tav tm="100000">
                                          <p:val>
                                            <p:strVal val="#ppt_x"/>
                                          </p:val>
                                        </p:tav>
                                      </p:tavLst>
                                    </p:anim>
                                    <p:anim calcmode="lin" valueType="num">
                                      <p:cBhvr additive="base">
                                        <p:cTn id="20" dur="500" fill="hold"/>
                                        <p:tgtEl>
                                          <p:spTgt spid="30"/>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500"/>
                                  </p:stCondLst>
                                  <p:childTnLst>
                                    <p:set>
                                      <p:cBhvr>
                                        <p:cTn id="22" dur="1" fill="hold">
                                          <p:stCondLst>
                                            <p:cond delay="0"/>
                                          </p:stCondLst>
                                        </p:cTn>
                                        <p:tgtEl>
                                          <p:spTgt spid="33"/>
                                        </p:tgtEl>
                                        <p:attrNameLst>
                                          <p:attrName>style.visibility</p:attrName>
                                        </p:attrNameLst>
                                      </p:cBhvr>
                                      <p:to>
                                        <p:strVal val="visible"/>
                                      </p:to>
                                    </p:set>
                                    <p:anim calcmode="lin" valueType="num">
                                      <p:cBhvr additive="base">
                                        <p:cTn id="23" dur="500" fill="hold"/>
                                        <p:tgtEl>
                                          <p:spTgt spid="33"/>
                                        </p:tgtEl>
                                        <p:attrNameLst>
                                          <p:attrName>ppt_x</p:attrName>
                                        </p:attrNameLst>
                                      </p:cBhvr>
                                      <p:tavLst>
                                        <p:tav tm="0">
                                          <p:val>
                                            <p:strVal val="0-#ppt_w/2"/>
                                          </p:val>
                                        </p:tav>
                                        <p:tav tm="100000">
                                          <p:val>
                                            <p:strVal val="#ppt_x"/>
                                          </p:val>
                                        </p:tav>
                                      </p:tavLst>
                                    </p:anim>
                                    <p:anim calcmode="lin" valueType="num">
                                      <p:cBhvr additive="base">
                                        <p:cTn id="24" dur="500" fill="hold"/>
                                        <p:tgtEl>
                                          <p:spTgt spid="33"/>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nodePh="1">
                                  <p:stCondLst>
                                    <p:cond delay="0"/>
                                  </p:stCondLst>
                                  <p:endCondLst>
                                    <p:cond evt="begin" delay="0">
                                      <p:tn val="25"/>
                                    </p:cond>
                                  </p:endCondLst>
                                  <p:childTnLst>
                                    <p:set>
                                      <p:cBhvr>
                                        <p:cTn id="26" dur="1" fill="hold">
                                          <p:stCondLst>
                                            <p:cond delay="0"/>
                                          </p:stCondLst>
                                        </p:cTn>
                                        <p:tgtEl>
                                          <p:spTgt spid="18"/>
                                        </p:tgtEl>
                                        <p:attrNameLst>
                                          <p:attrName>style.visibility</p:attrName>
                                        </p:attrNameLst>
                                      </p:cBhvr>
                                      <p:to>
                                        <p:strVal val="visible"/>
                                      </p:to>
                                    </p:set>
                                    <p:anim calcmode="lin" valueType="num">
                                      <p:cBhvr additive="base">
                                        <p:cTn id="27" dur="500" fill="hold"/>
                                        <p:tgtEl>
                                          <p:spTgt spid="18"/>
                                        </p:tgtEl>
                                        <p:attrNameLst>
                                          <p:attrName>ppt_x</p:attrName>
                                        </p:attrNameLst>
                                      </p:cBhvr>
                                      <p:tavLst>
                                        <p:tav tm="0">
                                          <p:val>
                                            <p:strVal val="0-#ppt_w/2"/>
                                          </p:val>
                                        </p:tav>
                                        <p:tav tm="100000">
                                          <p:val>
                                            <p:strVal val="#ppt_x"/>
                                          </p:val>
                                        </p:tav>
                                      </p:tavLst>
                                    </p:anim>
                                    <p:anim calcmode="lin" valueType="num">
                                      <p:cBhvr additive="base">
                                        <p:cTn id="28" dur="500" fill="hold"/>
                                        <p:tgtEl>
                                          <p:spTgt spid="18"/>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750"/>
                                  </p:stCondLst>
                                  <p:childTnLst>
                                    <p:set>
                                      <p:cBhvr>
                                        <p:cTn id="30" dur="1" fill="hold">
                                          <p:stCondLst>
                                            <p:cond delay="0"/>
                                          </p:stCondLst>
                                        </p:cTn>
                                        <p:tgtEl>
                                          <p:spTgt spid="32"/>
                                        </p:tgtEl>
                                        <p:attrNameLst>
                                          <p:attrName>style.visibility</p:attrName>
                                        </p:attrNameLst>
                                      </p:cBhvr>
                                      <p:to>
                                        <p:strVal val="visible"/>
                                      </p:to>
                                    </p:set>
                                    <p:anim calcmode="lin" valueType="num">
                                      <p:cBhvr additive="base">
                                        <p:cTn id="31" dur="500" fill="hold"/>
                                        <p:tgtEl>
                                          <p:spTgt spid="32"/>
                                        </p:tgtEl>
                                        <p:attrNameLst>
                                          <p:attrName>ppt_x</p:attrName>
                                        </p:attrNameLst>
                                      </p:cBhvr>
                                      <p:tavLst>
                                        <p:tav tm="0">
                                          <p:val>
                                            <p:strVal val="0-#ppt_w/2"/>
                                          </p:val>
                                        </p:tav>
                                        <p:tav tm="100000">
                                          <p:val>
                                            <p:strVal val="#ppt_x"/>
                                          </p:val>
                                        </p:tav>
                                      </p:tavLst>
                                    </p:anim>
                                    <p:anim calcmode="lin" valueType="num">
                                      <p:cBhvr additive="base">
                                        <p:cTn id="32" dur="500" fill="hold"/>
                                        <p:tgtEl>
                                          <p:spTgt spid="32"/>
                                        </p:tgtEl>
                                        <p:attrNameLst>
                                          <p:attrName>ppt_y</p:attrName>
                                        </p:attrNameLst>
                                      </p:cBhvr>
                                      <p:tavLst>
                                        <p:tav tm="0">
                                          <p:val>
                                            <p:strVal val="#ppt_y"/>
                                          </p:val>
                                        </p:tav>
                                        <p:tav tm="100000">
                                          <p:val>
                                            <p:strVal val="#ppt_y"/>
                                          </p:val>
                                        </p:tav>
                                      </p:tavLst>
                                    </p:anim>
                                  </p:childTnLst>
                                </p:cTn>
                              </p:par>
                            </p:childTnLst>
                          </p:cTn>
                        </p:par>
                        <p:par>
                          <p:cTn id="33" fill="hold">
                            <p:stCondLst>
                              <p:cond delay="500"/>
                            </p:stCondLst>
                            <p:childTnLst>
                              <p:par>
                                <p:cTn id="34" presetID="53" presetClass="entr" presetSubtype="16" fill="hold" nodeType="afterEffect">
                                  <p:stCondLst>
                                    <p:cond delay="0"/>
                                  </p:stCondLst>
                                  <p:childTnLst>
                                    <p:set>
                                      <p:cBhvr>
                                        <p:cTn id="35" dur="1" fill="hold">
                                          <p:stCondLst>
                                            <p:cond delay="0"/>
                                          </p:stCondLst>
                                        </p:cTn>
                                        <p:tgtEl>
                                          <p:spTgt spid="41"/>
                                        </p:tgtEl>
                                        <p:attrNameLst>
                                          <p:attrName>style.visibility</p:attrName>
                                        </p:attrNameLst>
                                      </p:cBhvr>
                                      <p:to>
                                        <p:strVal val="visible"/>
                                      </p:to>
                                    </p:set>
                                    <p:anim calcmode="lin" valueType="num">
                                      <p:cBhvr>
                                        <p:cTn id="36" dur="500" fill="hold"/>
                                        <p:tgtEl>
                                          <p:spTgt spid="41"/>
                                        </p:tgtEl>
                                        <p:attrNameLst>
                                          <p:attrName>ppt_w</p:attrName>
                                        </p:attrNameLst>
                                      </p:cBhvr>
                                      <p:tavLst>
                                        <p:tav tm="0">
                                          <p:val>
                                            <p:fltVal val="0"/>
                                          </p:val>
                                        </p:tav>
                                        <p:tav tm="100000">
                                          <p:val>
                                            <p:strVal val="#ppt_w"/>
                                          </p:val>
                                        </p:tav>
                                      </p:tavLst>
                                    </p:anim>
                                    <p:anim calcmode="lin" valueType="num">
                                      <p:cBhvr>
                                        <p:cTn id="37" dur="500" fill="hold"/>
                                        <p:tgtEl>
                                          <p:spTgt spid="41"/>
                                        </p:tgtEl>
                                        <p:attrNameLst>
                                          <p:attrName>ppt_h</p:attrName>
                                        </p:attrNameLst>
                                      </p:cBhvr>
                                      <p:tavLst>
                                        <p:tav tm="0">
                                          <p:val>
                                            <p:fltVal val="0"/>
                                          </p:val>
                                        </p:tav>
                                        <p:tav tm="100000">
                                          <p:val>
                                            <p:strVal val="#ppt_h"/>
                                          </p:val>
                                        </p:tav>
                                      </p:tavLst>
                                    </p:anim>
                                    <p:animEffect transition="in" filter="fade">
                                      <p:cBhvr>
                                        <p:cTn id="38" dur="500"/>
                                        <p:tgtEl>
                                          <p:spTgt spid="41"/>
                                        </p:tgtEl>
                                      </p:cBhvr>
                                    </p:animEffect>
                                  </p:childTnLst>
                                </p:cTn>
                              </p:par>
                            </p:childTnLst>
                          </p:cTn>
                        </p:par>
                        <p:par>
                          <p:cTn id="39" fill="hold">
                            <p:stCondLst>
                              <p:cond delay="1000"/>
                            </p:stCondLst>
                            <p:childTnLst>
                              <p:par>
                                <p:cTn id="40" presetID="22" presetClass="entr" presetSubtype="8" fill="hold" grpId="0" nodeType="afterEffect">
                                  <p:stCondLst>
                                    <p:cond delay="0"/>
                                  </p:stCondLst>
                                  <p:childTnLst>
                                    <p:set>
                                      <p:cBhvr>
                                        <p:cTn id="41" dur="1" fill="hold">
                                          <p:stCondLst>
                                            <p:cond delay="0"/>
                                          </p:stCondLst>
                                        </p:cTn>
                                        <p:tgtEl>
                                          <p:spTgt spid="42"/>
                                        </p:tgtEl>
                                        <p:attrNameLst>
                                          <p:attrName>style.visibility</p:attrName>
                                        </p:attrNameLst>
                                      </p:cBhvr>
                                      <p:to>
                                        <p:strVal val="visible"/>
                                      </p:to>
                                    </p:set>
                                    <p:animEffect transition="in" filter="wipe(left)">
                                      <p:cBhvr>
                                        <p:cTn id="42" dur="500"/>
                                        <p:tgtEl>
                                          <p:spTgt spid="42"/>
                                        </p:tgtEl>
                                      </p:cBhvr>
                                    </p:animEffect>
                                  </p:childTnLst>
                                </p:cTn>
                              </p:par>
                            </p:childTnLst>
                          </p:cTn>
                        </p:par>
                        <p:par>
                          <p:cTn id="43" fill="hold">
                            <p:stCondLst>
                              <p:cond delay="1500"/>
                            </p:stCondLst>
                            <p:childTnLst>
                              <p:par>
                                <p:cTn id="44" presetID="53" presetClass="entr" presetSubtype="16" fill="hold" grpId="0" nodeType="afterEffect">
                                  <p:stCondLst>
                                    <p:cond delay="0"/>
                                  </p:stCondLst>
                                  <p:childTnLst>
                                    <p:set>
                                      <p:cBhvr>
                                        <p:cTn id="45" dur="1" fill="hold">
                                          <p:stCondLst>
                                            <p:cond delay="0"/>
                                          </p:stCondLst>
                                        </p:cTn>
                                        <p:tgtEl>
                                          <p:spTgt spid="23"/>
                                        </p:tgtEl>
                                        <p:attrNameLst>
                                          <p:attrName>style.visibility</p:attrName>
                                        </p:attrNameLst>
                                      </p:cBhvr>
                                      <p:to>
                                        <p:strVal val="visible"/>
                                      </p:to>
                                    </p:set>
                                    <p:anim calcmode="lin" valueType="num">
                                      <p:cBhvr>
                                        <p:cTn id="46" dur="500" fill="hold"/>
                                        <p:tgtEl>
                                          <p:spTgt spid="23"/>
                                        </p:tgtEl>
                                        <p:attrNameLst>
                                          <p:attrName>ppt_w</p:attrName>
                                        </p:attrNameLst>
                                      </p:cBhvr>
                                      <p:tavLst>
                                        <p:tav tm="0">
                                          <p:val>
                                            <p:fltVal val="0"/>
                                          </p:val>
                                        </p:tav>
                                        <p:tav tm="100000">
                                          <p:val>
                                            <p:strVal val="#ppt_w"/>
                                          </p:val>
                                        </p:tav>
                                      </p:tavLst>
                                    </p:anim>
                                    <p:anim calcmode="lin" valueType="num">
                                      <p:cBhvr>
                                        <p:cTn id="47" dur="500" fill="hold"/>
                                        <p:tgtEl>
                                          <p:spTgt spid="23"/>
                                        </p:tgtEl>
                                        <p:attrNameLst>
                                          <p:attrName>ppt_h</p:attrName>
                                        </p:attrNameLst>
                                      </p:cBhvr>
                                      <p:tavLst>
                                        <p:tav tm="0">
                                          <p:val>
                                            <p:fltVal val="0"/>
                                          </p:val>
                                        </p:tav>
                                        <p:tav tm="100000">
                                          <p:val>
                                            <p:strVal val="#ppt_h"/>
                                          </p:val>
                                        </p:tav>
                                      </p:tavLst>
                                    </p:anim>
                                    <p:animEffect transition="in" filter="fade">
                                      <p:cBhvr>
                                        <p:cTn id="48" dur="500"/>
                                        <p:tgtEl>
                                          <p:spTgt spid="23"/>
                                        </p:tgtEl>
                                      </p:cBhvr>
                                    </p:animEffect>
                                  </p:childTnLst>
                                </p:cTn>
                              </p:par>
                            </p:childTnLst>
                          </p:cTn>
                        </p:par>
                        <p:par>
                          <p:cTn id="49" fill="hold">
                            <p:stCondLst>
                              <p:cond delay="2000"/>
                            </p:stCondLst>
                            <p:childTnLst>
                              <p:par>
                                <p:cTn id="50" presetID="2" presetClass="entr" presetSubtype="8" fill="hold" grpId="0" nodeType="afterEffect">
                                  <p:stCondLst>
                                    <p:cond delay="0"/>
                                  </p:stCondLst>
                                  <p:childTnLst>
                                    <p:set>
                                      <p:cBhvr>
                                        <p:cTn id="51" dur="1" fill="hold">
                                          <p:stCondLst>
                                            <p:cond delay="0"/>
                                          </p:stCondLst>
                                        </p:cTn>
                                        <p:tgtEl>
                                          <p:spTgt spid="24"/>
                                        </p:tgtEl>
                                        <p:attrNameLst>
                                          <p:attrName>style.visibility</p:attrName>
                                        </p:attrNameLst>
                                      </p:cBhvr>
                                      <p:to>
                                        <p:strVal val="visible"/>
                                      </p:to>
                                    </p:set>
                                    <p:anim calcmode="lin" valueType="num">
                                      <p:cBhvr additive="base">
                                        <p:cTn id="52" dur="500" fill="hold"/>
                                        <p:tgtEl>
                                          <p:spTgt spid="24"/>
                                        </p:tgtEl>
                                        <p:attrNameLst>
                                          <p:attrName>ppt_x</p:attrName>
                                        </p:attrNameLst>
                                      </p:cBhvr>
                                      <p:tavLst>
                                        <p:tav tm="0">
                                          <p:val>
                                            <p:strVal val="0-#ppt_w/2"/>
                                          </p:val>
                                        </p:tav>
                                        <p:tav tm="100000">
                                          <p:val>
                                            <p:strVal val="#ppt_x"/>
                                          </p:val>
                                        </p:tav>
                                      </p:tavLst>
                                    </p:anim>
                                    <p:anim calcmode="lin" valueType="num">
                                      <p:cBhvr additive="base">
                                        <p:cTn id="53" dur="500" fill="hold"/>
                                        <p:tgtEl>
                                          <p:spTgt spid="24"/>
                                        </p:tgtEl>
                                        <p:attrNameLst>
                                          <p:attrName>ppt_y</p:attrName>
                                        </p:attrNameLst>
                                      </p:cBhvr>
                                      <p:tavLst>
                                        <p:tav tm="0">
                                          <p:val>
                                            <p:strVal val="#ppt_y"/>
                                          </p:val>
                                        </p:tav>
                                        <p:tav tm="100000">
                                          <p:val>
                                            <p:strVal val="#ppt_y"/>
                                          </p:val>
                                        </p:tav>
                                      </p:tavLst>
                                    </p:anim>
                                  </p:childTnLst>
                                </p:cTn>
                              </p:par>
                            </p:childTnLst>
                          </p:cTn>
                        </p:par>
                        <p:par>
                          <p:cTn id="54" fill="hold">
                            <p:stCondLst>
                              <p:cond delay="2500"/>
                            </p:stCondLst>
                            <p:childTnLst>
                              <p:par>
                                <p:cTn id="55" presetID="22" presetClass="entr" presetSubtype="8"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left)">
                                      <p:cBhvr>
                                        <p:cTn id="57" dur="500"/>
                                        <p:tgtEl>
                                          <p:spTgt spid="25"/>
                                        </p:tgtEl>
                                      </p:cBhvr>
                                    </p:animEffect>
                                  </p:childTnLst>
                                </p:cTn>
                              </p:par>
                            </p:childTnLst>
                          </p:cTn>
                        </p:par>
                        <p:par>
                          <p:cTn id="58" fill="hold">
                            <p:stCondLst>
                              <p:cond delay="3000"/>
                            </p:stCondLst>
                            <p:childTnLst>
                              <p:par>
                                <p:cTn id="59" presetID="10" presetClass="entr" presetSubtype="0" fill="hold" nodeType="after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18" grpId="0"/>
      <p:bldP spid="22" grpId="0" animBg="1"/>
      <p:bldP spid="20" grpId="0" animBg="1"/>
      <p:bldP spid="23" grpId="0"/>
      <p:bldP spid="24" grpId="0"/>
      <p:bldP spid="25" grpId="0"/>
      <p:bldP spid="30" grpId="0" animBg="1"/>
      <p:bldP spid="32" grpId="0" animBg="1"/>
      <p:bldP spid="33" grpId="0" animBg="1"/>
      <p:bldP spid="4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矩形 82"/>
          <p:cNvSpPr/>
          <p:nvPr/>
        </p:nvSpPr>
        <p:spPr>
          <a:xfrm>
            <a:off x="8702352" y="2566392"/>
            <a:ext cx="2217007" cy="867930"/>
          </a:xfrm>
          <a:prstGeom prst="rect">
            <a:avLst/>
          </a:prstGeom>
        </p:spPr>
        <p:txBody>
          <a:bodyPr wrap="square">
            <a:spAutoFit/>
            <a:scene3d>
              <a:camera prst="orthographicFront"/>
              <a:lightRig rig="threePt" dir="t"/>
            </a:scene3d>
            <a:sp3d contourW="12700"/>
          </a:bodyPr>
          <a:lstStyle/>
          <a:p>
            <a:pPr>
              <a:lnSpc>
                <a:spcPct val="120000"/>
              </a:lnSpc>
            </a:pPr>
            <a:r>
              <a:rPr lang="en-US" altLang="zh-CN" sz="1400" dirty="0">
                <a:solidFill>
                  <a:schemeClr val="tx1">
                    <a:lumMod val="65000"/>
                    <a:lumOff val="35000"/>
                  </a:schemeClr>
                </a:solidFill>
                <a:cs typeface="+mn-ea"/>
                <a:sym typeface="+mn-lt"/>
              </a:rPr>
              <a:t>Click here to add content that matches the title.</a:t>
            </a:r>
            <a:endParaRPr lang="zh-CN" altLang="en-US" sz="1400" dirty="0">
              <a:solidFill>
                <a:schemeClr val="tx1">
                  <a:lumMod val="65000"/>
                  <a:lumOff val="35000"/>
                </a:schemeClr>
              </a:solidFill>
              <a:cs typeface="+mn-ea"/>
              <a:sym typeface="+mn-lt"/>
            </a:endParaRPr>
          </a:p>
        </p:txBody>
      </p:sp>
      <p:grpSp>
        <p:nvGrpSpPr>
          <p:cNvPr id="91" name="组合 90"/>
          <p:cNvGrpSpPr/>
          <p:nvPr/>
        </p:nvGrpSpPr>
        <p:grpSpPr>
          <a:xfrm>
            <a:off x="3442158" y="2277691"/>
            <a:ext cx="5395910" cy="3023344"/>
            <a:chOff x="3442158" y="2277691"/>
            <a:chExt cx="5395910" cy="3023344"/>
          </a:xfrm>
        </p:grpSpPr>
        <p:grpSp>
          <p:nvGrpSpPr>
            <p:cNvPr id="24" name="Group 2"/>
            <p:cNvGrpSpPr>
              <a:grpSpLocks noChangeAspect="1"/>
            </p:cNvGrpSpPr>
            <p:nvPr/>
          </p:nvGrpSpPr>
          <p:grpSpPr bwMode="auto">
            <a:xfrm rot="5400000">
              <a:off x="4628441" y="1091408"/>
              <a:ext cx="3023344" cy="5395910"/>
              <a:chOff x="2689" y="825"/>
              <a:chExt cx="2311" cy="3300"/>
            </a:xfrm>
          </p:grpSpPr>
          <p:sp>
            <p:nvSpPr>
              <p:cNvPr id="29" name="Freeform: Shape 7"/>
              <p:cNvSpPr/>
              <p:nvPr/>
            </p:nvSpPr>
            <p:spPr bwMode="auto">
              <a:xfrm>
                <a:off x="4311" y="1179"/>
                <a:ext cx="462" cy="2068"/>
              </a:xfrm>
              <a:custGeom>
                <a:avLst/>
                <a:gdLst>
                  <a:gd name="T0" fmla="*/ 0 w 462"/>
                  <a:gd name="T1" fmla="*/ 0 h 2068"/>
                  <a:gd name="T2" fmla="*/ 0 w 462"/>
                  <a:gd name="T3" fmla="*/ 2068 h 2068"/>
                  <a:gd name="T4" fmla="*/ 462 w 462"/>
                  <a:gd name="T5" fmla="*/ 1702 h 2068"/>
                  <a:gd name="T6" fmla="*/ 462 w 462"/>
                  <a:gd name="T7" fmla="*/ 0 h 2068"/>
                  <a:gd name="T8" fmla="*/ 0 w 462"/>
                  <a:gd name="T9" fmla="*/ 0 h 2068"/>
                </a:gdLst>
                <a:ahLst/>
                <a:cxnLst>
                  <a:cxn ang="0">
                    <a:pos x="T0" y="T1"/>
                  </a:cxn>
                  <a:cxn ang="0">
                    <a:pos x="T2" y="T3"/>
                  </a:cxn>
                  <a:cxn ang="0">
                    <a:pos x="T4" y="T5"/>
                  </a:cxn>
                  <a:cxn ang="0">
                    <a:pos x="T6" y="T7"/>
                  </a:cxn>
                  <a:cxn ang="0">
                    <a:pos x="T8" y="T9"/>
                  </a:cxn>
                </a:cxnLst>
                <a:rect l="0" t="0" r="r" b="b"/>
                <a:pathLst>
                  <a:path w="462" h="2068">
                    <a:moveTo>
                      <a:pt x="0" y="0"/>
                    </a:moveTo>
                    <a:lnTo>
                      <a:pt x="0" y="2068"/>
                    </a:lnTo>
                    <a:lnTo>
                      <a:pt x="462" y="1702"/>
                    </a:lnTo>
                    <a:lnTo>
                      <a:pt x="462" y="0"/>
                    </a:lnTo>
                    <a:lnTo>
                      <a:pt x="0" y="0"/>
                    </a:lnTo>
                    <a:close/>
                  </a:path>
                </a:pathLst>
              </a:custGeom>
              <a:solidFill>
                <a:srgbClr val="A6A5C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30" name="Freeform: Shape 8"/>
              <p:cNvSpPr/>
              <p:nvPr/>
            </p:nvSpPr>
            <p:spPr bwMode="auto">
              <a:xfrm>
                <a:off x="4311" y="1179"/>
                <a:ext cx="462" cy="2068"/>
              </a:xfrm>
              <a:custGeom>
                <a:avLst/>
                <a:gdLst>
                  <a:gd name="T0" fmla="*/ 0 w 462"/>
                  <a:gd name="T1" fmla="*/ 0 h 2068"/>
                  <a:gd name="T2" fmla="*/ 0 w 462"/>
                  <a:gd name="T3" fmla="*/ 2068 h 2068"/>
                  <a:gd name="T4" fmla="*/ 462 w 462"/>
                  <a:gd name="T5" fmla="*/ 1702 h 2068"/>
                  <a:gd name="T6" fmla="*/ 462 w 462"/>
                  <a:gd name="T7" fmla="*/ 0 h 2068"/>
                  <a:gd name="T8" fmla="*/ 0 w 462"/>
                  <a:gd name="T9" fmla="*/ 0 h 2068"/>
                </a:gdLst>
                <a:ahLst/>
                <a:cxnLst>
                  <a:cxn ang="0">
                    <a:pos x="T0" y="T1"/>
                  </a:cxn>
                  <a:cxn ang="0">
                    <a:pos x="T2" y="T3"/>
                  </a:cxn>
                  <a:cxn ang="0">
                    <a:pos x="T4" y="T5"/>
                  </a:cxn>
                  <a:cxn ang="0">
                    <a:pos x="T6" y="T7"/>
                  </a:cxn>
                  <a:cxn ang="0">
                    <a:pos x="T8" y="T9"/>
                  </a:cxn>
                </a:cxnLst>
                <a:rect l="0" t="0" r="r" b="b"/>
                <a:pathLst>
                  <a:path w="462" h="2068">
                    <a:moveTo>
                      <a:pt x="0" y="0"/>
                    </a:moveTo>
                    <a:lnTo>
                      <a:pt x="0" y="2068"/>
                    </a:lnTo>
                    <a:lnTo>
                      <a:pt x="462" y="1702"/>
                    </a:lnTo>
                    <a:lnTo>
                      <a:pt x="46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31" name="Freeform: Shape 9"/>
              <p:cNvSpPr/>
              <p:nvPr/>
            </p:nvSpPr>
            <p:spPr bwMode="auto">
              <a:xfrm>
                <a:off x="4084" y="825"/>
                <a:ext cx="916" cy="395"/>
              </a:xfrm>
              <a:custGeom>
                <a:avLst/>
                <a:gdLst>
                  <a:gd name="T0" fmla="*/ 458 w 916"/>
                  <a:gd name="T1" fmla="*/ 0 h 395"/>
                  <a:gd name="T2" fmla="*/ 916 w 916"/>
                  <a:gd name="T3" fmla="*/ 395 h 395"/>
                  <a:gd name="T4" fmla="*/ 458 w 916"/>
                  <a:gd name="T5" fmla="*/ 395 h 395"/>
                  <a:gd name="T6" fmla="*/ 0 w 916"/>
                  <a:gd name="T7" fmla="*/ 395 h 395"/>
                  <a:gd name="T8" fmla="*/ 458 w 916"/>
                  <a:gd name="T9" fmla="*/ 0 h 395"/>
                </a:gdLst>
                <a:ahLst/>
                <a:cxnLst>
                  <a:cxn ang="0">
                    <a:pos x="T0" y="T1"/>
                  </a:cxn>
                  <a:cxn ang="0">
                    <a:pos x="T2" y="T3"/>
                  </a:cxn>
                  <a:cxn ang="0">
                    <a:pos x="T4" y="T5"/>
                  </a:cxn>
                  <a:cxn ang="0">
                    <a:pos x="T6" y="T7"/>
                  </a:cxn>
                  <a:cxn ang="0">
                    <a:pos x="T8" y="T9"/>
                  </a:cxn>
                </a:cxnLst>
                <a:rect l="0" t="0" r="r" b="b"/>
                <a:pathLst>
                  <a:path w="916" h="395">
                    <a:moveTo>
                      <a:pt x="458" y="0"/>
                    </a:moveTo>
                    <a:lnTo>
                      <a:pt x="916" y="395"/>
                    </a:lnTo>
                    <a:lnTo>
                      <a:pt x="458" y="395"/>
                    </a:lnTo>
                    <a:lnTo>
                      <a:pt x="0" y="395"/>
                    </a:lnTo>
                    <a:lnTo>
                      <a:pt x="458" y="0"/>
                    </a:lnTo>
                    <a:close/>
                  </a:path>
                </a:pathLst>
              </a:custGeom>
              <a:solidFill>
                <a:srgbClr val="A6A5C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32" name="Freeform: Shape 10"/>
              <p:cNvSpPr/>
              <p:nvPr/>
            </p:nvSpPr>
            <p:spPr bwMode="auto">
              <a:xfrm>
                <a:off x="4084" y="825"/>
                <a:ext cx="916" cy="395"/>
              </a:xfrm>
              <a:custGeom>
                <a:avLst/>
                <a:gdLst>
                  <a:gd name="T0" fmla="*/ 458 w 916"/>
                  <a:gd name="T1" fmla="*/ 0 h 395"/>
                  <a:gd name="T2" fmla="*/ 916 w 916"/>
                  <a:gd name="T3" fmla="*/ 395 h 395"/>
                  <a:gd name="T4" fmla="*/ 458 w 916"/>
                  <a:gd name="T5" fmla="*/ 395 h 395"/>
                  <a:gd name="T6" fmla="*/ 0 w 916"/>
                  <a:gd name="T7" fmla="*/ 395 h 395"/>
                  <a:gd name="T8" fmla="*/ 458 w 916"/>
                  <a:gd name="T9" fmla="*/ 0 h 395"/>
                </a:gdLst>
                <a:ahLst/>
                <a:cxnLst>
                  <a:cxn ang="0">
                    <a:pos x="T0" y="T1"/>
                  </a:cxn>
                  <a:cxn ang="0">
                    <a:pos x="T2" y="T3"/>
                  </a:cxn>
                  <a:cxn ang="0">
                    <a:pos x="T4" y="T5"/>
                  </a:cxn>
                  <a:cxn ang="0">
                    <a:pos x="T6" y="T7"/>
                  </a:cxn>
                  <a:cxn ang="0">
                    <a:pos x="T8" y="T9"/>
                  </a:cxn>
                </a:cxnLst>
                <a:rect l="0" t="0" r="r" b="b"/>
                <a:pathLst>
                  <a:path w="916" h="395">
                    <a:moveTo>
                      <a:pt x="458" y="0"/>
                    </a:moveTo>
                    <a:lnTo>
                      <a:pt x="916" y="395"/>
                    </a:lnTo>
                    <a:lnTo>
                      <a:pt x="458" y="395"/>
                    </a:lnTo>
                    <a:lnTo>
                      <a:pt x="0" y="395"/>
                    </a:lnTo>
                    <a:lnTo>
                      <a:pt x="45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33" name="Freeform: Shape 11"/>
              <p:cNvSpPr/>
              <p:nvPr/>
            </p:nvSpPr>
            <p:spPr bwMode="auto">
              <a:xfrm>
                <a:off x="4084" y="825"/>
                <a:ext cx="458" cy="395"/>
              </a:xfrm>
              <a:custGeom>
                <a:avLst/>
                <a:gdLst>
                  <a:gd name="T0" fmla="*/ 458 w 458"/>
                  <a:gd name="T1" fmla="*/ 0 h 395"/>
                  <a:gd name="T2" fmla="*/ 0 w 458"/>
                  <a:gd name="T3" fmla="*/ 395 h 395"/>
                  <a:gd name="T4" fmla="*/ 227 w 458"/>
                  <a:gd name="T5" fmla="*/ 395 h 395"/>
                  <a:gd name="T6" fmla="*/ 0 w 458"/>
                  <a:gd name="T7" fmla="*/ 395 h 395"/>
                  <a:gd name="T8" fmla="*/ 210 w 458"/>
                  <a:gd name="T9" fmla="*/ 214 h 395"/>
                  <a:gd name="T10" fmla="*/ 458 w 458"/>
                  <a:gd name="T11" fmla="*/ 0 h 395"/>
                </a:gdLst>
                <a:ahLst/>
                <a:cxnLst>
                  <a:cxn ang="0">
                    <a:pos x="T0" y="T1"/>
                  </a:cxn>
                  <a:cxn ang="0">
                    <a:pos x="T2" y="T3"/>
                  </a:cxn>
                  <a:cxn ang="0">
                    <a:pos x="T4" y="T5"/>
                  </a:cxn>
                  <a:cxn ang="0">
                    <a:pos x="T6" y="T7"/>
                  </a:cxn>
                  <a:cxn ang="0">
                    <a:pos x="T8" y="T9"/>
                  </a:cxn>
                  <a:cxn ang="0">
                    <a:pos x="T10" y="T11"/>
                  </a:cxn>
                </a:cxnLst>
                <a:rect l="0" t="0" r="r" b="b"/>
                <a:pathLst>
                  <a:path w="458" h="395">
                    <a:moveTo>
                      <a:pt x="458" y="0"/>
                    </a:moveTo>
                    <a:lnTo>
                      <a:pt x="0" y="395"/>
                    </a:lnTo>
                    <a:lnTo>
                      <a:pt x="227" y="395"/>
                    </a:lnTo>
                    <a:lnTo>
                      <a:pt x="0" y="395"/>
                    </a:lnTo>
                    <a:lnTo>
                      <a:pt x="210" y="214"/>
                    </a:lnTo>
                    <a:lnTo>
                      <a:pt x="458" y="0"/>
                    </a:lnTo>
                    <a:close/>
                  </a:path>
                </a:pathLst>
              </a:custGeom>
              <a:solidFill>
                <a:srgbClr val="A6A5C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34" name="Freeform: Shape 12"/>
              <p:cNvSpPr/>
              <p:nvPr/>
            </p:nvSpPr>
            <p:spPr bwMode="auto">
              <a:xfrm>
                <a:off x="4084" y="825"/>
                <a:ext cx="458" cy="395"/>
              </a:xfrm>
              <a:custGeom>
                <a:avLst/>
                <a:gdLst>
                  <a:gd name="T0" fmla="*/ 458 w 458"/>
                  <a:gd name="T1" fmla="*/ 0 h 395"/>
                  <a:gd name="T2" fmla="*/ 0 w 458"/>
                  <a:gd name="T3" fmla="*/ 395 h 395"/>
                  <a:gd name="T4" fmla="*/ 227 w 458"/>
                  <a:gd name="T5" fmla="*/ 395 h 395"/>
                  <a:gd name="T6" fmla="*/ 0 w 458"/>
                  <a:gd name="T7" fmla="*/ 395 h 395"/>
                  <a:gd name="T8" fmla="*/ 210 w 458"/>
                  <a:gd name="T9" fmla="*/ 214 h 395"/>
                  <a:gd name="T10" fmla="*/ 458 w 458"/>
                  <a:gd name="T11" fmla="*/ 0 h 395"/>
                </a:gdLst>
                <a:ahLst/>
                <a:cxnLst>
                  <a:cxn ang="0">
                    <a:pos x="T0" y="T1"/>
                  </a:cxn>
                  <a:cxn ang="0">
                    <a:pos x="T2" y="T3"/>
                  </a:cxn>
                  <a:cxn ang="0">
                    <a:pos x="T4" y="T5"/>
                  </a:cxn>
                  <a:cxn ang="0">
                    <a:pos x="T6" y="T7"/>
                  </a:cxn>
                  <a:cxn ang="0">
                    <a:pos x="T8" y="T9"/>
                  </a:cxn>
                  <a:cxn ang="0">
                    <a:pos x="T10" y="T11"/>
                  </a:cxn>
                </a:cxnLst>
                <a:rect l="0" t="0" r="r" b="b"/>
                <a:pathLst>
                  <a:path w="458" h="395">
                    <a:moveTo>
                      <a:pt x="458" y="0"/>
                    </a:moveTo>
                    <a:lnTo>
                      <a:pt x="0" y="395"/>
                    </a:lnTo>
                    <a:lnTo>
                      <a:pt x="227" y="395"/>
                    </a:lnTo>
                    <a:lnTo>
                      <a:pt x="0" y="395"/>
                    </a:lnTo>
                    <a:lnTo>
                      <a:pt x="210" y="214"/>
                    </a:lnTo>
                    <a:lnTo>
                      <a:pt x="45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35" name="Freeform: Shape 13"/>
              <p:cNvSpPr/>
              <p:nvPr/>
            </p:nvSpPr>
            <p:spPr bwMode="auto">
              <a:xfrm>
                <a:off x="4542" y="825"/>
                <a:ext cx="458" cy="395"/>
              </a:xfrm>
              <a:custGeom>
                <a:avLst/>
                <a:gdLst>
                  <a:gd name="T0" fmla="*/ 0 w 458"/>
                  <a:gd name="T1" fmla="*/ 0 h 395"/>
                  <a:gd name="T2" fmla="*/ 0 w 458"/>
                  <a:gd name="T3" fmla="*/ 0 h 395"/>
                  <a:gd name="T4" fmla="*/ 458 w 458"/>
                  <a:gd name="T5" fmla="*/ 395 h 395"/>
                  <a:gd name="T6" fmla="*/ 458 w 458"/>
                  <a:gd name="T7" fmla="*/ 395 h 395"/>
                  <a:gd name="T8" fmla="*/ 0 w 458"/>
                  <a:gd name="T9" fmla="*/ 0 h 395"/>
                </a:gdLst>
                <a:ahLst/>
                <a:cxnLst>
                  <a:cxn ang="0">
                    <a:pos x="T0" y="T1"/>
                  </a:cxn>
                  <a:cxn ang="0">
                    <a:pos x="T2" y="T3"/>
                  </a:cxn>
                  <a:cxn ang="0">
                    <a:pos x="T4" y="T5"/>
                  </a:cxn>
                  <a:cxn ang="0">
                    <a:pos x="T6" y="T7"/>
                  </a:cxn>
                  <a:cxn ang="0">
                    <a:pos x="T8" y="T9"/>
                  </a:cxn>
                </a:cxnLst>
                <a:rect l="0" t="0" r="r" b="b"/>
                <a:pathLst>
                  <a:path w="458" h="395">
                    <a:moveTo>
                      <a:pt x="0" y="0"/>
                    </a:moveTo>
                    <a:lnTo>
                      <a:pt x="0" y="0"/>
                    </a:lnTo>
                    <a:lnTo>
                      <a:pt x="458" y="395"/>
                    </a:lnTo>
                    <a:lnTo>
                      <a:pt x="458" y="395"/>
                    </a:lnTo>
                    <a:lnTo>
                      <a:pt x="0" y="0"/>
                    </a:lnTo>
                    <a:close/>
                  </a:path>
                </a:pathLst>
              </a:custGeom>
              <a:solidFill>
                <a:srgbClr val="AEADC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36" name="Freeform: Shape 14"/>
              <p:cNvSpPr/>
              <p:nvPr/>
            </p:nvSpPr>
            <p:spPr bwMode="auto">
              <a:xfrm>
                <a:off x="4542" y="825"/>
                <a:ext cx="458" cy="395"/>
              </a:xfrm>
              <a:custGeom>
                <a:avLst/>
                <a:gdLst>
                  <a:gd name="T0" fmla="*/ 0 w 458"/>
                  <a:gd name="T1" fmla="*/ 0 h 395"/>
                  <a:gd name="T2" fmla="*/ 0 w 458"/>
                  <a:gd name="T3" fmla="*/ 0 h 395"/>
                  <a:gd name="T4" fmla="*/ 458 w 458"/>
                  <a:gd name="T5" fmla="*/ 395 h 395"/>
                  <a:gd name="T6" fmla="*/ 458 w 458"/>
                  <a:gd name="T7" fmla="*/ 395 h 395"/>
                  <a:gd name="T8" fmla="*/ 0 w 458"/>
                  <a:gd name="T9" fmla="*/ 0 h 395"/>
                </a:gdLst>
                <a:ahLst/>
                <a:cxnLst>
                  <a:cxn ang="0">
                    <a:pos x="T0" y="T1"/>
                  </a:cxn>
                  <a:cxn ang="0">
                    <a:pos x="T2" y="T3"/>
                  </a:cxn>
                  <a:cxn ang="0">
                    <a:pos x="T4" y="T5"/>
                  </a:cxn>
                  <a:cxn ang="0">
                    <a:pos x="T6" y="T7"/>
                  </a:cxn>
                  <a:cxn ang="0">
                    <a:pos x="T8" y="T9"/>
                  </a:cxn>
                </a:cxnLst>
                <a:rect l="0" t="0" r="r" b="b"/>
                <a:pathLst>
                  <a:path w="458" h="395">
                    <a:moveTo>
                      <a:pt x="0" y="0"/>
                    </a:moveTo>
                    <a:lnTo>
                      <a:pt x="0" y="0"/>
                    </a:lnTo>
                    <a:lnTo>
                      <a:pt x="458" y="395"/>
                    </a:lnTo>
                    <a:lnTo>
                      <a:pt x="458" y="39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37" name="Freeform: Shape 15"/>
              <p:cNvSpPr/>
              <p:nvPr/>
            </p:nvSpPr>
            <p:spPr bwMode="auto">
              <a:xfrm>
                <a:off x="4311" y="1220"/>
                <a:ext cx="462" cy="2027"/>
              </a:xfrm>
              <a:custGeom>
                <a:avLst/>
                <a:gdLst>
                  <a:gd name="T0" fmla="*/ 462 w 462"/>
                  <a:gd name="T1" fmla="*/ 0 h 2027"/>
                  <a:gd name="T2" fmla="*/ 231 w 462"/>
                  <a:gd name="T3" fmla="*/ 0 h 2027"/>
                  <a:gd name="T4" fmla="*/ 0 w 462"/>
                  <a:gd name="T5" fmla="*/ 0 h 2027"/>
                  <a:gd name="T6" fmla="*/ 0 w 462"/>
                  <a:gd name="T7" fmla="*/ 2027 h 2027"/>
                  <a:gd name="T8" fmla="*/ 462 w 462"/>
                  <a:gd name="T9" fmla="*/ 1661 h 2027"/>
                  <a:gd name="T10" fmla="*/ 462 w 462"/>
                  <a:gd name="T11" fmla="*/ 0 h 2027"/>
                </a:gdLst>
                <a:ahLst/>
                <a:cxnLst>
                  <a:cxn ang="0">
                    <a:pos x="T0" y="T1"/>
                  </a:cxn>
                  <a:cxn ang="0">
                    <a:pos x="T2" y="T3"/>
                  </a:cxn>
                  <a:cxn ang="0">
                    <a:pos x="T4" y="T5"/>
                  </a:cxn>
                  <a:cxn ang="0">
                    <a:pos x="T6" y="T7"/>
                  </a:cxn>
                  <a:cxn ang="0">
                    <a:pos x="T8" y="T9"/>
                  </a:cxn>
                  <a:cxn ang="0">
                    <a:pos x="T10" y="T11"/>
                  </a:cxn>
                </a:cxnLst>
                <a:rect l="0" t="0" r="r" b="b"/>
                <a:pathLst>
                  <a:path w="462" h="2027">
                    <a:moveTo>
                      <a:pt x="462" y="0"/>
                    </a:moveTo>
                    <a:lnTo>
                      <a:pt x="231" y="0"/>
                    </a:lnTo>
                    <a:lnTo>
                      <a:pt x="0" y="0"/>
                    </a:lnTo>
                    <a:lnTo>
                      <a:pt x="0" y="2027"/>
                    </a:lnTo>
                    <a:lnTo>
                      <a:pt x="462" y="1661"/>
                    </a:lnTo>
                    <a:lnTo>
                      <a:pt x="462" y="0"/>
                    </a:lnTo>
                    <a:close/>
                  </a:path>
                </a:pathLst>
              </a:custGeom>
              <a:solidFill>
                <a:schemeClr val="accent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38" name="Freeform: Shape 16"/>
              <p:cNvSpPr/>
              <p:nvPr/>
            </p:nvSpPr>
            <p:spPr bwMode="auto">
              <a:xfrm>
                <a:off x="4311" y="1220"/>
                <a:ext cx="462" cy="2027"/>
              </a:xfrm>
              <a:custGeom>
                <a:avLst/>
                <a:gdLst>
                  <a:gd name="T0" fmla="*/ 462 w 462"/>
                  <a:gd name="T1" fmla="*/ 0 h 2027"/>
                  <a:gd name="T2" fmla="*/ 231 w 462"/>
                  <a:gd name="T3" fmla="*/ 0 h 2027"/>
                  <a:gd name="T4" fmla="*/ 0 w 462"/>
                  <a:gd name="T5" fmla="*/ 0 h 2027"/>
                  <a:gd name="T6" fmla="*/ 0 w 462"/>
                  <a:gd name="T7" fmla="*/ 2027 h 2027"/>
                  <a:gd name="T8" fmla="*/ 462 w 462"/>
                  <a:gd name="T9" fmla="*/ 1661 h 2027"/>
                  <a:gd name="T10" fmla="*/ 462 w 462"/>
                  <a:gd name="T11" fmla="*/ 0 h 2027"/>
                </a:gdLst>
                <a:ahLst/>
                <a:cxnLst>
                  <a:cxn ang="0">
                    <a:pos x="T0" y="T1"/>
                  </a:cxn>
                  <a:cxn ang="0">
                    <a:pos x="T2" y="T3"/>
                  </a:cxn>
                  <a:cxn ang="0">
                    <a:pos x="T4" y="T5"/>
                  </a:cxn>
                  <a:cxn ang="0">
                    <a:pos x="T6" y="T7"/>
                  </a:cxn>
                  <a:cxn ang="0">
                    <a:pos x="T8" y="T9"/>
                  </a:cxn>
                  <a:cxn ang="0">
                    <a:pos x="T10" y="T11"/>
                  </a:cxn>
                </a:cxnLst>
                <a:rect l="0" t="0" r="r" b="b"/>
                <a:pathLst>
                  <a:path w="462" h="2027">
                    <a:moveTo>
                      <a:pt x="462" y="0"/>
                    </a:moveTo>
                    <a:lnTo>
                      <a:pt x="231" y="0"/>
                    </a:lnTo>
                    <a:lnTo>
                      <a:pt x="0" y="0"/>
                    </a:lnTo>
                    <a:lnTo>
                      <a:pt x="0" y="2027"/>
                    </a:lnTo>
                    <a:lnTo>
                      <a:pt x="462" y="1661"/>
                    </a:lnTo>
                    <a:lnTo>
                      <a:pt x="46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39" name="Freeform: Shape 17"/>
              <p:cNvSpPr/>
              <p:nvPr/>
            </p:nvSpPr>
            <p:spPr bwMode="auto">
              <a:xfrm>
                <a:off x="4084" y="825"/>
                <a:ext cx="916" cy="395"/>
              </a:xfrm>
              <a:custGeom>
                <a:avLst/>
                <a:gdLst>
                  <a:gd name="T0" fmla="*/ 458 w 916"/>
                  <a:gd name="T1" fmla="*/ 0 h 395"/>
                  <a:gd name="T2" fmla="*/ 458 w 916"/>
                  <a:gd name="T3" fmla="*/ 0 h 395"/>
                  <a:gd name="T4" fmla="*/ 210 w 916"/>
                  <a:gd name="T5" fmla="*/ 214 h 395"/>
                  <a:gd name="T6" fmla="*/ 0 w 916"/>
                  <a:gd name="T7" fmla="*/ 395 h 395"/>
                  <a:gd name="T8" fmla="*/ 227 w 916"/>
                  <a:gd name="T9" fmla="*/ 395 h 395"/>
                  <a:gd name="T10" fmla="*/ 458 w 916"/>
                  <a:gd name="T11" fmla="*/ 395 h 395"/>
                  <a:gd name="T12" fmla="*/ 689 w 916"/>
                  <a:gd name="T13" fmla="*/ 395 h 395"/>
                  <a:gd name="T14" fmla="*/ 916 w 916"/>
                  <a:gd name="T15" fmla="*/ 395 h 395"/>
                  <a:gd name="T16" fmla="*/ 458 w 916"/>
                  <a:gd name="T17" fmla="*/ 0 h 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16" h="395">
                    <a:moveTo>
                      <a:pt x="458" y="0"/>
                    </a:moveTo>
                    <a:lnTo>
                      <a:pt x="458" y="0"/>
                    </a:lnTo>
                    <a:lnTo>
                      <a:pt x="210" y="214"/>
                    </a:lnTo>
                    <a:lnTo>
                      <a:pt x="0" y="395"/>
                    </a:lnTo>
                    <a:lnTo>
                      <a:pt x="227" y="395"/>
                    </a:lnTo>
                    <a:lnTo>
                      <a:pt x="458" y="395"/>
                    </a:lnTo>
                    <a:lnTo>
                      <a:pt x="689" y="395"/>
                    </a:lnTo>
                    <a:lnTo>
                      <a:pt x="916" y="395"/>
                    </a:lnTo>
                    <a:lnTo>
                      <a:pt x="458" y="0"/>
                    </a:lnTo>
                    <a:close/>
                  </a:path>
                </a:pathLst>
              </a:custGeom>
              <a:solidFill>
                <a:schemeClr val="accent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40" name="Freeform: Shape 18"/>
              <p:cNvSpPr/>
              <p:nvPr/>
            </p:nvSpPr>
            <p:spPr bwMode="auto">
              <a:xfrm>
                <a:off x="4084" y="825"/>
                <a:ext cx="916" cy="395"/>
              </a:xfrm>
              <a:custGeom>
                <a:avLst/>
                <a:gdLst>
                  <a:gd name="T0" fmla="*/ 458 w 916"/>
                  <a:gd name="T1" fmla="*/ 0 h 395"/>
                  <a:gd name="T2" fmla="*/ 458 w 916"/>
                  <a:gd name="T3" fmla="*/ 0 h 395"/>
                  <a:gd name="T4" fmla="*/ 210 w 916"/>
                  <a:gd name="T5" fmla="*/ 214 h 395"/>
                  <a:gd name="T6" fmla="*/ 0 w 916"/>
                  <a:gd name="T7" fmla="*/ 395 h 395"/>
                  <a:gd name="T8" fmla="*/ 227 w 916"/>
                  <a:gd name="T9" fmla="*/ 395 h 395"/>
                  <a:gd name="T10" fmla="*/ 458 w 916"/>
                  <a:gd name="T11" fmla="*/ 395 h 395"/>
                  <a:gd name="T12" fmla="*/ 689 w 916"/>
                  <a:gd name="T13" fmla="*/ 395 h 395"/>
                  <a:gd name="T14" fmla="*/ 916 w 916"/>
                  <a:gd name="T15" fmla="*/ 395 h 395"/>
                  <a:gd name="T16" fmla="*/ 458 w 916"/>
                  <a:gd name="T17" fmla="*/ 0 h 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16" h="395">
                    <a:moveTo>
                      <a:pt x="458" y="0"/>
                    </a:moveTo>
                    <a:lnTo>
                      <a:pt x="458" y="0"/>
                    </a:lnTo>
                    <a:lnTo>
                      <a:pt x="210" y="214"/>
                    </a:lnTo>
                    <a:lnTo>
                      <a:pt x="0" y="395"/>
                    </a:lnTo>
                    <a:lnTo>
                      <a:pt x="227" y="395"/>
                    </a:lnTo>
                    <a:lnTo>
                      <a:pt x="458" y="395"/>
                    </a:lnTo>
                    <a:lnTo>
                      <a:pt x="689" y="395"/>
                    </a:lnTo>
                    <a:lnTo>
                      <a:pt x="916" y="395"/>
                    </a:lnTo>
                    <a:lnTo>
                      <a:pt x="45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41" name="Freeform: Shape 19"/>
              <p:cNvSpPr/>
              <p:nvPr/>
            </p:nvSpPr>
            <p:spPr bwMode="auto">
              <a:xfrm>
                <a:off x="3844" y="1950"/>
                <a:ext cx="467" cy="1532"/>
              </a:xfrm>
              <a:custGeom>
                <a:avLst/>
                <a:gdLst>
                  <a:gd name="T0" fmla="*/ 0 w 467"/>
                  <a:gd name="T1" fmla="*/ 1532 h 1532"/>
                  <a:gd name="T2" fmla="*/ 0 w 467"/>
                  <a:gd name="T3" fmla="*/ 0 h 1532"/>
                  <a:gd name="T4" fmla="*/ 467 w 467"/>
                  <a:gd name="T5" fmla="*/ 366 h 1532"/>
                  <a:gd name="T6" fmla="*/ 467 w 467"/>
                  <a:gd name="T7" fmla="*/ 1532 h 1532"/>
                  <a:gd name="T8" fmla="*/ 0 w 467"/>
                  <a:gd name="T9" fmla="*/ 1532 h 1532"/>
                </a:gdLst>
                <a:ahLst/>
                <a:cxnLst>
                  <a:cxn ang="0">
                    <a:pos x="T0" y="T1"/>
                  </a:cxn>
                  <a:cxn ang="0">
                    <a:pos x="T2" y="T3"/>
                  </a:cxn>
                  <a:cxn ang="0">
                    <a:pos x="T4" y="T5"/>
                  </a:cxn>
                  <a:cxn ang="0">
                    <a:pos x="T6" y="T7"/>
                  </a:cxn>
                  <a:cxn ang="0">
                    <a:pos x="T8" y="T9"/>
                  </a:cxn>
                </a:cxnLst>
                <a:rect l="0" t="0" r="r" b="b"/>
                <a:pathLst>
                  <a:path w="467" h="1532">
                    <a:moveTo>
                      <a:pt x="0" y="1532"/>
                    </a:moveTo>
                    <a:lnTo>
                      <a:pt x="0" y="0"/>
                    </a:lnTo>
                    <a:lnTo>
                      <a:pt x="467" y="366"/>
                    </a:lnTo>
                    <a:lnTo>
                      <a:pt x="467" y="1532"/>
                    </a:lnTo>
                    <a:lnTo>
                      <a:pt x="0" y="1532"/>
                    </a:lnTo>
                    <a:close/>
                  </a:path>
                </a:pathLst>
              </a:custGeom>
              <a:solidFill>
                <a:srgbClr val="A6A5C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42" name="Freeform: Shape 20"/>
              <p:cNvSpPr/>
              <p:nvPr/>
            </p:nvSpPr>
            <p:spPr bwMode="auto">
              <a:xfrm>
                <a:off x="3844" y="1950"/>
                <a:ext cx="467" cy="1532"/>
              </a:xfrm>
              <a:custGeom>
                <a:avLst/>
                <a:gdLst>
                  <a:gd name="T0" fmla="*/ 0 w 467"/>
                  <a:gd name="T1" fmla="*/ 1532 h 1532"/>
                  <a:gd name="T2" fmla="*/ 0 w 467"/>
                  <a:gd name="T3" fmla="*/ 0 h 1532"/>
                  <a:gd name="T4" fmla="*/ 467 w 467"/>
                  <a:gd name="T5" fmla="*/ 366 h 1532"/>
                  <a:gd name="T6" fmla="*/ 467 w 467"/>
                  <a:gd name="T7" fmla="*/ 1532 h 1532"/>
                  <a:gd name="T8" fmla="*/ 0 w 467"/>
                  <a:gd name="T9" fmla="*/ 1532 h 1532"/>
                </a:gdLst>
                <a:ahLst/>
                <a:cxnLst>
                  <a:cxn ang="0">
                    <a:pos x="T0" y="T1"/>
                  </a:cxn>
                  <a:cxn ang="0">
                    <a:pos x="T2" y="T3"/>
                  </a:cxn>
                  <a:cxn ang="0">
                    <a:pos x="T4" y="T5"/>
                  </a:cxn>
                  <a:cxn ang="0">
                    <a:pos x="T6" y="T7"/>
                  </a:cxn>
                  <a:cxn ang="0">
                    <a:pos x="T8" y="T9"/>
                  </a:cxn>
                </a:cxnLst>
                <a:rect l="0" t="0" r="r" b="b"/>
                <a:pathLst>
                  <a:path w="467" h="1532">
                    <a:moveTo>
                      <a:pt x="0" y="1532"/>
                    </a:moveTo>
                    <a:lnTo>
                      <a:pt x="0" y="0"/>
                    </a:lnTo>
                    <a:lnTo>
                      <a:pt x="467" y="366"/>
                    </a:lnTo>
                    <a:lnTo>
                      <a:pt x="467" y="1532"/>
                    </a:lnTo>
                    <a:lnTo>
                      <a:pt x="0" y="153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43" name="Freeform: Shape 21"/>
              <p:cNvSpPr/>
              <p:nvPr/>
            </p:nvSpPr>
            <p:spPr bwMode="auto">
              <a:xfrm>
                <a:off x="3617" y="3441"/>
                <a:ext cx="917" cy="396"/>
              </a:xfrm>
              <a:custGeom>
                <a:avLst/>
                <a:gdLst>
                  <a:gd name="T0" fmla="*/ 458 w 917"/>
                  <a:gd name="T1" fmla="*/ 396 h 396"/>
                  <a:gd name="T2" fmla="*/ 917 w 917"/>
                  <a:gd name="T3" fmla="*/ 0 h 396"/>
                  <a:gd name="T4" fmla="*/ 458 w 917"/>
                  <a:gd name="T5" fmla="*/ 0 h 396"/>
                  <a:gd name="T6" fmla="*/ 0 w 917"/>
                  <a:gd name="T7" fmla="*/ 0 h 396"/>
                  <a:gd name="T8" fmla="*/ 458 w 917"/>
                  <a:gd name="T9" fmla="*/ 396 h 396"/>
                </a:gdLst>
                <a:ahLst/>
                <a:cxnLst>
                  <a:cxn ang="0">
                    <a:pos x="T0" y="T1"/>
                  </a:cxn>
                  <a:cxn ang="0">
                    <a:pos x="T2" y="T3"/>
                  </a:cxn>
                  <a:cxn ang="0">
                    <a:pos x="T4" y="T5"/>
                  </a:cxn>
                  <a:cxn ang="0">
                    <a:pos x="T6" y="T7"/>
                  </a:cxn>
                  <a:cxn ang="0">
                    <a:pos x="T8" y="T9"/>
                  </a:cxn>
                </a:cxnLst>
                <a:rect l="0" t="0" r="r" b="b"/>
                <a:pathLst>
                  <a:path w="917" h="396">
                    <a:moveTo>
                      <a:pt x="458" y="396"/>
                    </a:moveTo>
                    <a:lnTo>
                      <a:pt x="917" y="0"/>
                    </a:lnTo>
                    <a:lnTo>
                      <a:pt x="458" y="0"/>
                    </a:lnTo>
                    <a:lnTo>
                      <a:pt x="0" y="0"/>
                    </a:lnTo>
                    <a:lnTo>
                      <a:pt x="458" y="396"/>
                    </a:ln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44" name="Freeform: Shape 22"/>
              <p:cNvSpPr/>
              <p:nvPr/>
            </p:nvSpPr>
            <p:spPr bwMode="auto">
              <a:xfrm>
                <a:off x="3617" y="3441"/>
                <a:ext cx="917" cy="396"/>
              </a:xfrm>
              <a:custGeom>
                <a:avLst/>
                <a:gdLst>
                  <a:gd name="T0" fmla="*/ 458 w 917"/>
                  <a:gd name="T1" fmla="*/ 396 h 396"/>
                  <a:gd name="T2" fmla="*/ 917 w 917"/>
                  <a:gd name="T3" fmla="*/ 0 h 396"/>
                  <a:gd name="T4" fmla="*/ 458 w 917"/>
                  <a:gd name="T5" fmla="*/ 0 h 396"/>
                  <a:gd name="T6" fmla="*/ 0 w 917"/>
                  <a:gd name="T7" fmla="*/ 0 h 396"/>
                  <a:gd name="T8" fmla="*/ 458 w 917"/>
                  <a:gd name="T9" fmla="*/ 396 h 396"/>
                </a:gdLst>
                <a:ahLst/>
                <a:cxnLst>
                  <a:cxn ang="0">
                    <a:pos x="T0" y="T1"/>
                  </a:cxn>
                  <a:cxn ang="0">
                    <a:pos x="T2" y="T3"/>
                  </a:cxn>
                  <a:cxn ang="0">
                    <a:pos x="T4" y="T5"/>
                  </a:cxn>
                  <a:cxn ang="0">
                    <a:pos x="T6" y="T7"/>
                  </a:cxn>
                  <a:cxn ang="0">
                    <a:pos x="T8" y="T9"/>
                  </a:cxn>
                </a:cxnLst>
                <a:rect l="0" t="0" r="r" b="b"/>
                <a:pathLst>
                  <a:path w="917" h="396">
                    <a:moveTo>
                      <a:pt x="458" y="396"/>
                    </a:moveTo>
                    <a:lnTo>
                      <a:pt x="917" y="0"/>
                    </a:lnTo>
                    <a:lnTo>
                      <a:pt x="458" y="0"/>
                    </a:lnTo>
                    <a:lnTo>
                      <a:pt x="0" y="0"/>
                    </a:lnTo>
                    <a:lnTo>
                      <a:pt x="458" y="39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45" name="Freeform: Shape 23"/>
              <p:cNvSpPr/>
              <p:nvPr/>
            </p:nvSpPr>
            <p:spPr bwMode="auto">
              <a:xfrm>
                <a:off x="3617" y="3441"/>
                <a:ext cx="917" cy="396"/>
              </a:xfrm>
              <a:custGeom>
                <a:avLst/>
                <a:gdLst>
                  <a:gd name="T0" fmla="*/ 917 w 917"/>
                  <a:gd name="T1" fmla="*/ 0 h 396"/>
                  <a:gd name="T2" fmla="*/ 917 w 917"/>
                  <a:gd name="T3" fmla="*/ 0 h 396"/>
                  <a:gd name="T4" fmla="*/ 458 w 917"/>
                  <a:gd name="T5" fmla="*/ 396 h 396"/>
                  <a:gd name="T6" fmla="*/ 0 w 917"/>
                  <a:gd name="T7" fmla="*/ 0 h 396"/>
                  <a:gd name="T8" fmla="*/ 0 w 917"/>
                  <a:gd name="T9" fmla="*/ 0 h 396"/>
                  <a:gd name="T10" fmla="*/ 458 w 917"/>
                  <a:gd name="T11" fmla="*/ 396 h 396"/>
                  <a:gd name="T12" fmla="*/ 917 w 917"/>
                  <a:gd name="T13" fmla="*/ 0 h 396"/>
                </a:gdLst>
                <a:ahLst/>
                <a:cxnLst>
                  <a:cxn ang="0">
                    <a:pos x="T0" y="T1"/>
                  </a:cxn>
                  <a:cxn ang="0">
                    <a:pos x="T2" y="T3"/>
                  </a:cxn>
                  <a:cxn ang="0">
                    <a:pos x="T4" y="T5"/>
                  </a:cxn>
                  <a:cxn ang="0">
                    <a:pos x="T6" y="T7"/>
                  </a:cxn>
                  <a:cxn ang="0">
                    <a:pos x="T8" y="T9"/>
                  </a:cxn>
                  <a:cxn ang="0">
                    <a:pos x="T10" y="T11"/>
                  </a:cxn>
                  <a:cxn ang="0">
                    <a:pos x="T12" y="T13"/>
                  </a:cxn>
                </a:cxnLst>
                <a:rect l="0" t="0" r="r" b="b"/>
                <a:pathLst>
                  <a:path w="917" h="396">
                    <a:moveTo>
                      <a:pt x="917" y="0"/>
                    </a:moveTo>
                    <a:lnTo>
                      <a:pt x="917" y="0"/>
                    </a:lnTo>
                    <a:lnTo>
                      <a:pt x="458" y="396"/>
                    </a:lnTo>
                    <a:lnTo>
                      <a:pt x="0" y="0"/>
                    </a:lnTo>
                    <a:lnTo>
                      <a:pt x="0" y="0"/>
                    </a:lnTo>
                    <a:lnTo>
                      <a:pt x="458" y="396"/>
                    </a:lnTo>
                    <a:lnTo>
                      <a:pt x="917" y="0"/>
                    </a:lnTo>
                    <a:close/>
                  </a:path>
                </a:pathLst>
              </a:custGeom>
              <a:solidFill>
                <a:srgbClr val="A6A5C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46" name="Freeform: Shape 24"/>
              <p:cNvSpPr/>
              <p:nvPr/>
            </p:nvSpPr>
            <p:spPr bwMode="auto">
              <a:xfrm>
                <a:off x="3617" y="3441"/>
                <a:ext cx="917" cy="396"/>
              </a:xfrm>
              <a:custGeom>
                <a:avLst/>
                <a:gdLst>
                  <a:gd name="T0" fmla="*/ 917 w 917"/>
                  <a:gd name="T1" fmla="*/ 0 h 396"/>
                  <a:gd name="T2" fmla="*/ 917 w 917"/>
                  <a:gd name="T3" fmla="*/ 0 h 396"/>
                  <a:gd name="T4" fmla="*/ 458 w 917"/>
                  <a:gd name="T5" fmla="*/ 396 h 396"/>
                  <a:gd name="T6" fmla="*/ 0 w 917"/>
                  <a:gd name="T7" fmla="*/ 0 h 396"/>
                  <a:gd name="T8" fmla="*/ 0 w 917"/>
                  <a:gd name="T9" fmla="*/ 0 h 396"/>
                  <a:gd name="T10" fmla="*/ 458 w 917"/>
                  <a:gd name="T11" fmla="*/ 396 h 396"/>
                  <a:gd name="T12" fmla="*/ 917 w 917"/>
                  <a:gd name="T13" fmla="*/ 0 h 396"/>
                </a:gdLst>
                <a:ahLst/>
                <a:cxnLst>
                  <a:cxn ang="0">
                    <a:pos x="T0" y="T1"/>
                  </a:cxn>
                  <a:cxn ang="0">
                    <a:pos x="T2" y="T3"/>
                  </a:cxn>
                  <a:cxn ang="0">
                    <a:pos x="T4" y="T5"/>
                  </a:cxn>
                  <a:cxn ang="0">
                    <a:pos x="T6" y="T7"/>
                  </a:cxn>
                  <a:cxn ang="0">
                    <a:pos x="T8" y="T9"/>
                  </a:cxn>
                  <a:cxn ang="0">
                    <a:pos x="T10" y="T11"/>
                  </a:cxn>
                  <a:cxn ang="0">
                    <a:pos x="T12" y="T13"/>
                  </a:cxn>
                </a:cxnLst>
                <a:rect l="0" t="0" r="r" b="b"/>
                <a:pathLst>
                  <a:path w="917" h="396">
                    <a:moveTo>
                      <a:pt x="917" y="0"/>
                    </a:moveTo>
                    <a:lnTo>
                      <a:pt x="917" y="0"/>
                    </a:lnTo>
                    <a:lnTo>
                      <a:pt x="458" y="396"/>
                    </a:lnTo>
                    <a:lnTo>
                      <a:pt x="0" y="0"/>
                    </a:lnTo>
                    <a:lnTo>
                      <a:pt x="0" y="0"/>
                    </a:lnTo>
                    <a:lnTo>
                      <a:pt x="458" y="396"/>
                    </a:lnTo>
                    <a:lnTo>
                      <a:pt x="91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47" name="Freeform: Shape 25"/>
              <p:cNvSpPr/>
              <p:nvPr/>
            </p:nvSpPr>
            <p:spPr bwMode="auto">
              <a:xfrm>
                <a:off x="3617" y="1950"/>
                <a:ext cx="917" cy="1491"/>
              </a:xfrm>
              <a:custGeom>
                <a:avLst/>
                <a:gdLst>
                  <a:gd name="T0" fmla="*/ 227 w 917"/>
                  <a:gd name="T1" fmla="*/ 1491 h 1491"/>
                  <a:gd name="T2" fmla="*/ 0 w 917"/>
                  <a:gd name="T3" fmla="*/ 1491 h 1491"/>
                  <a:gd name="T4" fmla="*/ 227 w 917"/>
                  <a:gd name="T5" fmla="*/ 1491 h 1491"/>
                  <a:gd name="T6" fmla="*/ 227 w 917"/>
                  <a:gd name="T7" fmla="*/ 1491 h 1491"/>
                  <a:gd name="T8" fmla="*/ 227 w 917"/>
                  <a:gd name="T9" fmla="*/ 0 h 1491"/>
                  <a:gd name="T10" fmla="*/ 227 w 917"/>
                  <a:gd name="T11" fmla="*/ 0 h 1491"/>
                  <a:gd name="T12" fmla="*/ 694 w 917"/>
                  <a:gd name="T13" fmla="*/ 366 h 1491"/>
                  <a:gd name="T14" fmla="*/ 694 w 917"/>
                  <a:gd name="T15" fmla="*/ 1491 h 1491"/>
                  <a:gd name="T16" fmla="*/ 917 w 917"/>
                  <a:gd name="T17" fmla="*/ 1491 h 1491"/>
                  <a:gd name="T18" fmla="*/ 917 w 917"/>
                  <a:gd name="T19" fmla="*/ 1491 h 1491"/>
                  <a:gd name="T20" fmla="*/ 694 w 917"/>
                  <a:gd name="T21" fmla="*/ 1491 h 1491"/>
                  <a:gd name="T22" fmla="*/ 694 w 917"/>
                  <a:gd name="T23" fmla="*/ 366 h 1491"/>
                  <a:gd name="T24" fmla="*/ 227 w 917"/>
                  <a:gd name="T25" fmla="*/ 0 h 1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17" h="1491">
                    <a:moveTo>
                      <a:pt x="227" y="1491"/>
                    </a:moveTo>
                    <a:lnTo>
                      <a:pt x="0" y="1491"/>
                    </a:lnTo>
                    <a:lnTo>
                      <a:pt x="227" y="1491"/>
                    </a:lnTo>
                    <a:lnTo>
                      <a:pt x="227" y="1491"/>
                    </a:lnTo>
                    <a:close/>
                    <a:moveTo>
                      <a:pt x="227" y="0"/>
                    </a:moveTo>
                    <a:lnTo>
                      <a:pt x="227" y="0"/>
                    </a:lnTo>
                    <a:lnTo>
                      <a:pt x="694" y="366"/>
                    </a:lnTo>
                    <a:lnTo>
                      <a:pt x="694" y="1491"/>
                    </a:lnTo>
                    <a:lnTo>
                      <a:pt x="917" y="1491"/>
                    </a:lnTo>
                    <a:lnTo>
                      <a:pt x="917" y="1491"/>
                    </a:lnTo>
                    <a:lnTo>
                      <a:pt x="694" y="1491"/>
                    </a:lnTo>
                    <a:lnTo>
                      <a:pt x="694" y="366"/>
                    </a:lnTo>
                    <a:lnTo>
                      <a:pt x="227" y="0"/>
                    </a:lnTo>
                    <a:close/>
                  </a:path>
                </a:pathLst>
              </a:custGeom>
              <a:solidFill>
                <a:srgbClr val="A6A5C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48" name="Freeform: Shape 26"/>
              <p:cNvSpPr/>
              <p:nvPr/>
            </p:nvSpPr>
            <p:spPr bwMode="auto">
              <a:xfrm>
                <a:off x="3617" y="1950"/>
                <a:ext cx="917" cy="1491"/>
              </a:xfrm>
              <a:custGeom>
                <a:avLst/>
                <a:gdLst>
                  <a:gd name="T0" fmla="*/ 227 w 917"/>
                  <a:gd name="T1" fmla="*/ 1491 h 1491"/>
                  <a:gd name="T2" fmla="*/ 0 w 917"/>
                  <a:gd name="T3" fmla="*/ 1491 h 1491"/>
                  <a:gd name="T4" fmla="*/ 227 w 917"/>
                  <a:gd name="T5" fmla="*/ 1491 h 1491"/>
                  <a:gd name="T6" fmla="*/ 227 w 917"/>
                  <a:gd name="T7" fmla="*/ 1491 h 1491"/>
                  <a:gd name="T8" fmla="*/ 227 w 917"/>
                  <a:gd name="T9" fmla="*/ 0 h 1491"/>
                  <a:gd name="T10" fmla="*/ 227 w 917"/>
                  <a:gd name="T11" fmla="*/ 0 h 1491"/>
                  <a:gd name="T12" fmla="*/ 694 w 917"/>
                  <a:gd name="T13" fmla="*/ 366 h 1491"/>
                  <a:gd name="T14" fmla="*/ 694 w 917"/>
                  <a:gd name="T15" fmla="*/ 1491 h 1491"/>
                  <a:gd name="T16" fmla="*/ 917 w 917"/>
                  <a:gd name="T17" fmla="*/ 1491 h 1491"/>
                  <a:gd name="T18" fmla="*/ 917 w 917"/>
                  <a:gd name="T19" fmla="*/ 1491 h 1491"/>
                  <a:gd name="T20" fmla="*/ 694 w 917"/>
                  <a:gd name="T21" fmla="*/ 1491 h 1491"/>
                  <a:gd name="T22" fmla="*/ 694 w 917"/>
                  <a:gd name="T23" fmla="*/ 366 h 1491"/>
                  <a:gd name="T24" fmla="*/ 227 w 917"/>
                  <a:gd name="T25" fmla="*/ 0 h 1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17" h="1491">
                    <a:moveTo>
                      <a:pt x="227" y="1491"/>
                    </a:moveTo>
                    <a:lnTo>
                      <a:pt x="0" y="1491"/>
                    </a:lnTo>
                    <a:lnTo>
                      <a:pt x="227" y="1491"/>
                    </a:lnTo>
                    <a:lnTo>
                      <a:pt x="227" y="1491"/>
                    </a:lnTo>
                    <a:moveTo>
                      <a:pt x="227" y="0"/>
                    </a:moveTo>
                    <a:lnTo>
                      <a:pt x="227" y="0"/>
                    </a:lnTo>
                    <a:lnTo>
                      <a:pt x="694" y="366"/>
                    </a:lnTo>
                    <a:lnTo>
                      <a:pt x="694" y="1491"/>
                    </a:lnTo>
                    <a:lnTo>
                      <a:pt x="917" y="1491"/>
                    </a:lnTo>
                    <a:lnTo>
                      <a:pt x="917" y="1491"/>
                    </a:lnTo>
                    <a:lnTo>
                      <a:pt x="694" y="1491"/>
                    </a:lnTo>
                    <a:lnTo>
                      <a:pt x="694" y="366"/>
                    </a:lnTo>
                    <a:lnTo>
                      <a:pt x="22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49" name="Freeform: Shape 27"/>
              <p:cNvSpPr/>
              <p:nvPr/>
            </p:nvSpPr>
            <p:spPr bwMode="auto">
              <a:xfrm>
                <a:off x="3844" y="1950"/>
                <a:ext cx="467" cy="1491"/>
              </a:xfrm>
              <a:custGeom>
                <a:avLst/>
                <a:gdLst>
                  <a:gd name="T0" fmla="*/ 0 w 467"/>
                  <a:gd name="T1" fmla="*/ 0 h 1491"/>
                  <a:gd name="T2" fmla="*/ 0 w 467"/>
                  <a:gd name="T3" fmla="*/ 1491 h 1491"/>
                  <a:gd name="T4" fmla="*/ 0 w 467"/>
                  <a:gd name="T5" fmla="*/ 1491 h 1491"/>
                  <a:gd name="T6" fmla="*/ 231 w 467"/>
                  <a:gd name="T7" fmla="*/ 1491 h 1491"/>
                  <a:gd name="T8" fmla="*/ 467 w 467"/>
                  <a:gd name="T9" fmla="*/ 1491 h 1491"/>
                  <a:gd name="T10" fmla="*/ 467 w 467"/>
                  <a:gd name="T11" fmla="*/ 366 h 1491"/>
                  <a:gd name="T12" fmla="*/ 0 w 467"/>
                  <a:gd name="T13" fmla="*/ 0 h 1491"/>
                </a:gdLst>
                <a:ahLst/>
                <a:cxnLst>
                  <a:cxn ang="0">
                    <a:pos x="T0" y="T1"/>
                  </a:cxn>
                  <a:cxn ang="0">
                    <a:pos x="T2" y="T3"/>
                  </a:cxn>
                  <a:cxn ang="0">
                    <a:pos x="T4" y="T5"/>
                  </a:cxn>
                  <a:cxn ang="0">
                    <a:pos x="T6" y="T7"/>
                  </a:cxn>
                  <a:cxn ang="0">
                    <a:pos x="T8" y="T9"/>
                  </a:cxn>
                  <a:cxn ang="0">
                    <a:pos x="T10" y="T11"/>
                  </a:cxn>
                  <a:cxn ang="0">
                    <a:pos x="T12" y="T13"/>
                  </a:cxn>
                </a:cxnLst>
                <a:rect l="0" t="0" r="r" b="b"/>
                <a:pathLst>
                  <a:path w="467" h="1491">
                    <a:moveTo>
                      <a:pt x="0" y="0"/>
                    </a:moveTo>
                    <a:lnTo>
                      <a:pt x="0" y="1491"/>
                    </a:lnTo>
                    <a:lnTo>
                      <a:pt x="0" y="1491"/>
                    </a:lnTo>
                    <a:lnTo>
                      <a:pt x="231" y="1491"/>
                    </a:lnTo>
                    <a:lnTo>
                      <a:pt x="467" y="1491"/>
                    </a:lnTo>
                    <a:lnTo>
                      <a:pt x="467" y="366"/>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50" name="Freeform: Shape 28"/>
              <p:cNvSpPr/>
              <p:nvPr/>
            </p:nvSpPr>
            <p:spPr bwMode="auto">
              <a:xfrm>
                <a:off x="3844" y="1950"/>
                <a:ext cx="467" cy="1491"/>
              </a:xfrm>
              <a:custGeom>
                <a:avLst/>
                <a:gdLst>
                  <a:gd name="T0" fmla="*/ 0 w 467"/>
                  <a:gd name="T1" fmla="*/ 0 h 1491"/>
                  <a:gd name="T2" fmla="*/ 0 w 467"/>
                  <a:gd name="T3" fmla="*/ 1491 h 1491"/>
                  <a:gd name="T4" fmla="*/ 0 w 467"/>
                  <a:gd name="T5" fmla="*/ 1491 h 1491"/>
                  <a:gd name="T6" fmla="*/ 231 w 467"/>
                  <a:gd name="T7" fmla="*/ 1491 h 1491"/>
                  <a:gd name="T8" fmla="*/ 467 w 467"/>
                  <a:gd name="T9" fmla="*/ 1491 h 1491"/>
                  <a:gd name="T10" fmla="*/ 467 w 467"/>
                  <a:gd name="T11" fmla="*/ 366 h 1491"/>
                  <a:gd name="T12" fmla="*/ 0 w 467"/>
                  <a:gd name="T13" fmla="*/ 0 h 1491"/>
                </a:gdLst>
                <a:ahLst/>
                <a:cxnLst>
                  <a:cxn ang="0">
                    <a:pos x="T0" y="T1"/>
                  </a:cxn>
                  <a:cxn ang="0">
                    <a:pos x="T2" y="T3"/>
                  </a:cxn>
                  <a:cxn ang="0">
                    <a:pos x="T4" y="T5"/>
                  </a:cxn>
                  <a:cxn ang="0">
                    <a:pos x="T6" y="T7"/>
                  </a:cxn>
                  <a:cxn ang="0">
                    <a:pos x="T8" y="T9"/>
                  </a:cxn>
                  <a:cxn ang="0">
                    <a:pos x="T10" y="T11"/>
                  </a:cxn>
                  <a:cxn ang="0">
                    <a:pos x="T12" y="T13"/>
                  </a:cxn>
                </a:cxnLst>
                <a:rect l="0" t="0" r="r" b="b"/>
                <a:pathLst>
                  <a:path w="467" h="1491">
                    <a:moveTo>
                      <a:pt x="0" y="0"/>
                    </a:moveTo>
                    <a:lnTo>
                      <a:pt x="0" y="1491"/>
                    </a:lnTo>
                    <a:lnTo>
                      <a:pt x="0" y="1491"/>
                    </a:lnTo>
                    <a:lnTo>
                      <a:pt x="231" y="1491"/>
                    </a:lnTo>
                    <a:lnTo>
                      <a:pt x="467" y="1491"/>
                    </a:lnTo>
                    <a:lnTo>
                      <a:pt x="467" y="366"/>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51" name="Freeform: Shape 29"/>
              <p:cNvSpPr/>
              <p:nvPr/>
            </p:nvSpPr>
            <p:spPr bwMode="auto">
              <a:xfrm>
                <a:off x="3617" y="3441"/>
                <a:ext cx="917" cy="396"/>
              </a:xfrm>
              <a:custGeom>
                <a:avLst/>
                <a:gdLst>
                  <a:gd name="T0" fmla="*/ 917 w 917"/>
                  <a:gd name="T1" fmla="*/ 0 h 396"/>
                  <a:gd name="T2" fmla="*/ 694 w 917"/>
                  <a:gd name="T3" fmla="*/ 0 h 396"/>
                  <a:gd name="T4" fmla="*/ 458 w 917"/>
                  <a:gd name="T5" fmla="*/ 0 h 396"/>
                  <a:gd name="T6" fmla="*/ 227 w 917"/>
                  <a:gd name="T7" fmla="*/ 0 h 396"/>
                  <a:gd name="T8" fmla="*/ 0 w 917"/>
                  <a:gd name="T9" fmla="*/ 0 h 396"/>
                  <a:gd name="T10" fmla="*/ 458 w 917"/>
                  <a:gd name="T11" fmla="*/ 396 h 396"/>
                  <a:gd name="T12" fmla="*/ 917 w 917"/>
                  <a:gd name="T13" fmla="*/ 0 h 396"/>
                </a:gdLst>
                <a:ahLst/>
                <a:cxnLst>
                  <a:cxn ang="0">
                    <a:pos x="T0" y="T1"/>
                  </a:cxn>
                  <a:cxn ang="0">
                    <a:pos x="T2" y="T3"/>
                  </a:cxn>
                  <a:cxn ang="0">
                    <a:pos x="T4" y="T5"/>
                  </a:cxn>
                  <a:cxn ang="0">
                    <a:pos x="T6" y="T7"/>
                  </a:cxn>
                  <a:cxn ang="0">
                    <a:pos x="T8" y="T9"/>
                  </a:cxn>
                  <a:cxn ang="0">
                    <a:pos x="T10" y="T11"/>
                  </a:cxn>
                  <a:cxn ang="0">
                    <a:pos x="T12" y="T13"/>
                  </a:cxn>
                </a:cxnLst>
                <a:rect l="0" t="0" r="r" b="b"/>
                <a:pathLst>
                  <a:path w="917" h="396">
                    <a:moveTo>
                      <a:pt x="917" y="0"/>
                    </a:moveTo>
                    <a:lnTo>
                      <a:pt x="694" y="0"/>
                    </a:lnTo>
                    <a:lnTo>
                      <a:pt x="458" y="0"/>
                    </a:lnTo>
                    <a:lnTo>
                      <a:pt x="227" y="0"/>
                    </a:lnTo>
                    <a:lnTo>
                      <a:pt x="0" y="0"/>
                    </a:lnTo>
                    <a:lnTo>
                      <a:pt x="458" y="396"/>
                    </a:lnTo>
                    <a:lnTo>
                      <a:pt x="91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52" name="Freeform: Shape 30"/>
              <p:cNvSpPr/>
              <p:nvPr/>
            </p:nvSpPr>
            <p:spPr bwMode="auto">
              <a:xfrm>
                <a:off x="3378" y="1426"/>
                <a:ext cx="466" cy="1591"/>
              </a:xfrm>
              <a:custGeom>
                <a:avLst/>
                <a:gdLst>
                  <a:gd name="T0" fmla="*/ 466 w 466"/>
                  <a:gd name="T1" fmla="*/ 0 h 1591"/>
                  <a:gd name="T2" fmla="*/ 466 w 466"/>
                  <a:gd name="T3" fmla="*/ 1591 h 1591"/>
                  <a:gd name="T4" fmla="*/ 0 w 466"/>
                  <a:gd name="T5" fmla="*/ 1224 h 1591"/>
                  <a:gd name="T6" fmla="*/ 0 w 466"/>
                  <a:gd name="T7" fmla="*/ 0 h 1591"/>
                  <a:gd name="T8" fmla="*/ 466 w 466"/>
                  <a:gd name="T9" fmla="*/ 0 h 1591"/>
                </a:gdLst>
                <a:ahLst/>
                <a:cxnLst>
                  <a:cxn ang="0">
                    <a:pos x="T0" y="T1"/>
                  </a:cxn>
                  <a:cxn ang="0">
                    <a:pos x="T2" y="T3"/>
                  </a:cxn>
                  <a:cxn ang="0">
                    <a:pos x="T4" y="T5"/>
                  </a:cxn>
                  <a:cxn ang="0">
                    <a:pos x="T6" y="T7"/>
                  </a:cxn>
                  <a:cxn ang="0">
                    <a:pos x="T8" y="T9"/>
                  </a:cxn>
                </a:cxnLst>
                <a:rect l="0" t="0" r="r" b="b"/>
                <a:pathLst>
                  <a:path w="466" h="1591">
                    <a:moveTo>
                      <a:pt x="466" y="0"/>
                    </a:moveTo>
                    <a:lnTo>
                      <a:pt x="466" y="1591"/>
                    </a:lnTo>
                    <a:lnTo>
                      <a:pt x="0" y="1224"/>
                    </a:lnTo>
                    <a:lnTo>
                      <a:pt x="0" y="0"/>
                    </a:lnTo>
                    <a:lnTo>
                      <a:pt x="466" y="0"/>
                    </a:lnTo>
                    <a:close/>
                  </a:path>
                </a:pathLst>
              </a:custGeom>
              <a:solidFill>
                <a:srgbClr val="A6A5C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53" name="Freeform: Shape 31"/>
              <p:cNvSpPr/>
              <p:nvPr/>
            </p:nvSpPr>
            <p:spPr bwMode="auto">
              <a:xfrm>
                <a:off x="3378" y="1426"/>
                <a:ext cx="466" cy="1591"/>
              </a:xfrm>
              <a:custGeom>
                <a:avLst/>
                <a:gdLst>
                  <a:gd name="T0" fmla="*/ 466 w 466"/>
                  <a:gd name="T1" fmla="*/ 0 h 1591"/>
                  <a:gd name="T2" fmla="*/ 466 w 466"/>
                  <a:gd name="T3" fmla="*/ 1591 h 1591"/>
                  <a:gd name="T4" fmla="*/ 0 w 466"/>
                  <a:gd name="T5" fmla="*/ 1224 h 1591"/>
                  <a:gd name="T6" fmla="*/ 0 w 466"/>
                  <a:gd name="T7" fmla="*/ 0 h 1591"/>
                  <a:gd name="T8" fmla="*/ 466 w 466"/>
                  <a:gd name="T9" fmla="*/ 0 h 1591"/>
                </a:gdLst>
                <a:ahLst/>
                <a:cxnLst>
                  <a:cxn ang="0">
                    <a:pos x="T0" y="T1"/>
                  </a:cxn>
                  <a:cxn ang="0">
                    <a:pos x="T2" y="T3"/>
                  </a:cxn>
                  <a:cxn ang="0">
                    <a:pos x="T4" y="T5"/>
                  </a:cxn>
                  <a:cxn ang="0">
                    <a:pos x="T6" y="T7"/>
                  </a:cxn>
                  <a:cxn ang="0">
                    <a:pos x="T8" y="T9"/>
                  </a:cxn>
                </a:cxnLst>
                <a:rect l="0" t="0" r="r" b="b"/>
                <a:pathLst>
                  <a:path w="466" h="1591">
                    <a:moveTo>
                      <a:pt x="466" y="0"/>
                    </a:moveTo>
                    <a:lnTo>
                      <a:pt x="466" y="1591"/>
                    </a:lnTo>
                    <a:lnTo>
                      <a:pt x="0" y="1224"/>
                    </a:lnTo>
                    <a:lnTo>
                      <a:pt x="0" y="0"/>
                    </a:lnTo>
                    <a:lnTo>
                      <a:pt x="46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54" name="Freeform: Shape 32"/>
              <p:cNvSpPr/>
              <p:nvPr/>
            </p:nvSpPr>
            <p:spPr bwMode="auto">
              <a:xfrm>
                <a:off x="3151" y="1072"/>
                <a:ext cx="920" cy="396"/>
              </a:xfrm>
              <a:custGeom>
                <a:avLst/>
                <a:gdLst>
                  <a:gd name="T0" fmla="*/ 462 w 920"/>
                  <a:gd name="T1" fmla="*/ 0 h 396"/>
                  <a:gd name="T2" fmla="*/ 0 w 920"/>
                  <a:gd name="T3" fmla="*/ 396 h 396"/>
                  <a:gd name="T4" fmla="*/ 462 w 920"/>
                  <a:gd name="T5" fmla="*/ 396 h 396"/>
                  <a:gd name="T6" fmla="*/ 920 w 920"/>
                  <a:gd name="T7" fmla="*/ 396 h 396"/>
                  <a:gd name="T8" fmla="*/ 462 w 920"/>
                  <a:gd name="T9" fmla="*/ 0 h 396"/>
                </a:gdLst>
                <a:ahLst/>
                <a:cxnLst>
                  <a:cxn ang="0">
                    <a:pos x="T0" y="T1"/>
                  </a:cxn>
                  <a:cxn ang="0">
                    <a:pos x="T2" y="T3"/>
                  </a:cxn>
                  <a:cxn ang="0">
                    <a:pos x="T4" y="T5"/>
                  </a:cxn>
                  <a:cxn ang="0">
                    <a:pos x="T6" y="T7"/>
                  </a:cxn>
                  <a:cxn ang="0">
                    <a:pos x="T8" y="T9"/>
                  </a:cxn>
                </a:cxnLst>
                <a:rect l="0" t="0" r="r" b="b"/>
                <a:pathLst>
                  <a:path w="920" h="396">
                    <a:moveTo>
                      <a:pt x="462" y="0"/>
                    </a:moveTo>
                    <a:lnTo>
                      <a:pt x="0" y="396"/>
                    </a:lnTo>
                    <a:lnTo>
                      <a:pt x="462" y="396"/>
                    </a:lnTo>
                    <a:lnTo>
                      <a:pt x="920" y="396"/>
                    </a:lnTo>
                    <a:lnTo>
                      <a:pt x="462" y="0"/>
                    </a:ln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55" name="Freeform: Shape 33"/>
              <p:cNvSpPr/>
              <p:nvPr/>
            </p:nvSpPr>
            <p:spPr bwMode="auto">
              <a:xfrm>
                <a:off x="3151" y="1072"/>
                <a:ext cx="920" cy="396"/>
              </a:xfrm>
              <a:custGeom>
                <a:avLst/>
                <a:gdLst>
                  <a:gd name="T0" fmla="*/ 462 w 920"/>
                  <a:gd name="T1" fmla="*/ 0 h 396"/>
                  <a:gd name="T2" fmla="*/ 0 w 920"/>
                  <a:gd name="T3" fmla="*/ 396 h 396"/>
                  <a:gd name="T4" fmla="*/ 462 w 920"/>
                  <a:gd name="T5" fmla="*/ 396 h 396"/>
                  <a:gd name="T6" fmla="*/ 920 w 920"/>
                  <a:gd name="T7" fmla="*/ 396 h 396"/>
                  <a:gd name="T8" fmla="*/ 462 w 920"/>
                  <a:gd name="T9" fmla="*/ 0 h 396"/>
                </a:gdLst>
                <a:ahLst/>
                <a:cxnLst>
                  <a:cxn ang="0">
                    <a:pos x="T0" y="T1"/>
                  </a:cxn>
                  <a:cxn ang="0">
                    <a:pos x="T2" y="T3"/>
                  </a:cxn>
                  <a:cxn ang="0">
                    <a:pos x="T4" y="T5"/>
                  </a:cxn>
                  <a:cxn ang="0">
                    <a:pos x="T6" y="T7"/>
                  </a:cxn>
                  <a:cxn ang="0">
                    <a:pos x="T8" y="T9"/>
                  </a:cxn>
                </a:cxnLst>
                <a:rect l="0" t="0" r="r" b="b"/>
                <a:pathLst>
                  <a:path w="920" h="396">
                    <a:moveTo>
                      <a:pt x="462" y="0"/>
                    </a:moveTo>
                    <a:lnTo>
                      <a:pt x="0" y="396"/>
                    </a:lnTo>
                    <a:lnTo>
                      <a:pt x="462" y="396"/>
                    </a:lnTo>
                    <a:lnTo>
                      <a:pt x="920" y="396"/>
                    </a:lnTo>
                    <a:lnTo>
                      <a:pt x="46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56" name="Freeform: Shape 34"/>
              <p:cNvSpPr/>
              <p:nvPr/>
            </p:nvSpPr>
            <p:spPr bwMode="auto">
              <a:xfrm>
                <a:off x="3378" y="1468"/>
                <a:ext cx="466" cy="1549"/>
              </a:xfrm>
              <a:custGeom>
                <a:avLst/>
                <a:gdLst>
                  <a:gd name="T0" fmla="*/ 466 w 466"/>
                  <a:gd name="T1" fmla="*/ 0 h 1549"/>
                  <a:gd name="T2" fmla="*/ 235 w 466"/>
                  <a:gd name="T3" fmla="*/ 0 h 1549"/>
                  <a:gd name="T4" fmla="*/ 0 w 466"/>
                  <a:gd name="T5" fmla="*/ 0 h 1549"/>
                  <a:gd name="T6" fmla="*/ 0 w 466"/>
                  <a:gd name="T7" fmla="*/ 539 h 1549"/>
                  <a:gd name="T8" fmla="*/ 0 w 466"/>
                  <a:gd name="T9" fmla="*/ 539 h 1549"/>
                  <a:gd name="T10" fmla="*/ 0 w 466"/>
                  <a:gd name="T11" fmla="*/ 1182 h 1549"/>
                  <a:gd name="T12" fmla="*/ 466 w 466"/>
                  <a:gd name="T13" fmla="*/ 1549 h 1549"/>
                  <a:gd name="T14" fmla="*/ 466 w 466"/>
                  <a:gd name="T15" fmla="*/ 0 h 15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6" h="1549">
                    <a:moveTo>
                      <a:pt x="466" y="0"/>
                    </a:moveTo>
                    <a:lnTo>
                      <a:pt x="235" y="0"/>
                    </a:lnTo>
                    <a:lnTo>
                      <a:pt x="0" y="0"/>
                    </a:lnTo>
                    <a:lnTo>
                      <a:pt x="0" y="539"/>
                    </a:lnTo>
                    <a:lnTo>
                      <a:pt x="0" y="539"/>
                    </a:lnTo>
                    <a:lnTo>
                      <a:pt x="0" y="1182"/>
                    </a:lnTo>
                    <a:lnTo>
                      <a:pt x="466" y="1549"/>
                    </a:lnTo>
                    <a:lnTo>
                      <a:pt x="466" y="0"/>
                    </a:ln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57" name="Freeform: Shape 35"/>
              <p:cNvSpPr/>
              <p:nvPr/>
            </p:nvSpPr>
            <p:spPr bwMode="auto">
              <a:xfrm>
                <a:off x="3378" y="1468"/>
                <a:ext cx="466" cy="1549"/>
              </a:xfrm>
              <a:custGeom>
                <a:avLst/>
                <a:gdLst>
                  <a:gd name="T0" fmla="*/ 466 w 466"/>
                  <a:gd name="T1" fmla="*/ 0 h 1549"/>
                  <a:gd name="T2" fmla="*/ 235 w 466"/>
                  <a:gd name="T3" fmla="*/ 0 h 1549"/>
                  <a:gd name="T4" fmla="*/ 0 w 466"/>
                  <a:gd name="T5" fmla="*/ 0 h 1549"/>
                  <a:gd name="T6" fmla="*/ 0 w 466"/>
                  <a:gd name="T7" fmla="*/ 539 h 1549"/>
                  <a:gd name="T8" fmla="*/ 0 w 466"/>
                  <a:gd name="T9" fmla="*/ 539 h 1549"/>
                  <a:gd name="T10" fmla="*/ 0 w 466"/>
                  <a:gd name="T11" fmla="*/ 1182 h 1549"/>
                  <a:gd name="T12" fmla="*/ 466 w 466"/>
                  <a:gd name="T13" fmla="*/ 1549 h 1549"/>
                  <a:gd name="T14" fmla="*/ 466 w 466"/>
                  <a:gd name="T15" fmla="*/ 0 h 15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6" h="1549">
                    <a:moveTo>
                      <a:pt x="466" y="0"/>
                    </a:moveTo>
                    <a:lnTo>
                      <a:pt x="235" y="0"/>
                    </a:lnTo>
                    <a:lnTo>
                      <a:pt x="0" y="0"/>
                    </a:lnTo>
                    <a:lnTo>
                      <a:pt x="0" y="539"/>
                    </a:lnTo>
                    <a:lnTo>
                      <a:pt x="0" y="539"/>
                    </a:lnTo>
                    <a:lnTo>
                      <a:pt x="0" y="1182"/>
                    </a:lnTo>
                    <a:lnTo>
                      <a:pt x="466" y="1549"/>
                    </a:lnTo>
                    <a:lnTo>
                      <a:pt x="46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58" name="Freeform: Shape 36"/>
              <p:cNvSpPr/>
              <p:nvPr/>
            </p:nvSpPr>
            <p:spPr bwMode="auto">
              <a:xfrm>
                <a:off x="3151" y="1072"/>
                <a:ext cx="920" cy="396"/>
              </a:xfrm>
              <a:custGeom>
                <a:avLst/>
                <a:gdLst>
                  <a:gd name="T0" fmla="*/ 462 w 920"/>
                  <a:gd name="T1" fmla="*/ 0 h 396"/>
                  <a:gd name="T2" fmla="*/ 0 w 920"/>
                  <a:gd name="T3" fmla="*/ 396 h 396"/>
                  <a:gd name="T4" fmla="*/ 227 w 920"/>
                  <a:gd name="T5" fmla="*/ 396 h 396"/>
                  <a:gd name="T6" fmla="*/ 462 w 920"/>
                  <a:gd name="T7" fmla="*/ 396 h 396"/>
                  <a:gd name="T8" fmla="*/ 693 w 920"/>
                  <a:gd name="T9" fmla="*/ 396 h 396"/>
                  <a:gd name="T10" fmla="*/ 920 w 920"/>
                  <a:gd name="T11" fmla="*/ 396 h 396"/>
                  <a:gd name="T12" fmla="*/ 462 w 920"/>
                  <a:gd name="T13" fmla="*/ 0 h 396"/>
                </a:gdLst>
                <a:ahLst/>
                <a:cxnLst>
                  <a:cxn ang="0">
                    <a:pos x="T0" y="T1"/>
                  </a:cxn>
                  <a:cxn ang="0">
                    <a:pos x="T2" y="T3"/>
                  </a:cxn>
                  <a:cxn ang="0">
                    <a:pos x="T4" y="T5"/>
                  </a:cxn>
                  <a:cxn ang="0">
                    <a:pos x="T6" y="T7"/>
                  </a:cxn>
                  <a:cxn ang="0">
                    <a:pos x="T8" y="T9"/>
                  </a:cxn>
                  <a:cxn ang="0">
                    <a:pos x="T10" y="T11"/>
                  </a:cxn>
                  <a:cxn ang="0">
                    <a:pos x="T12" y="T13"/>
                  </a:cxn>
                </a:cxnLst>
                <a:rect l="0" t="0" r="r" b="b"/>
                <a:pathLst>
                  <a:path w="920" h="396">
                    <a:moveTo>
                      <a:pt x="462" y="0"/>
                    </a:moveTo>
                    <a:lnTo>
                      <a:pt x="0" y="396"/>
                    </a:lnTo>
                    <a:lnTo>
                      <a:pt x="227" y="396"/>
                    </a:lnTo>
                    <a:lnTo>
                      <a:pt x="462" y="396"/>
                    </a:lnTo>
                    <a:lnTo>
                      <a:pt x="693" y="396"/>
                    </a:lnTo>
                    <a:lnTo>
                      <a:pt x="920" y="396"/>
                    </a:lnTo>
                    <a:lnTo>
                      <a:pt x="46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59" name="Freeform: Shape 37"/>
              <p:cNvSpPr/>
              <p:nvPr/>
            </p:nvSpPr>
            <p:spPr bwMode="auto">
              <a:xfrm>
                <a:off x="2916" y="2007"/>
                <a:ext cx="462" cy="1768"/>
              </a:xfrm>
              <a:custGeom>
                <a:avLst/>
                <a:gdLst>
                  <a:gd name="T0" fmla="*/ 462 w 462"/>
                  <a:gd name="T1" fmla="*/ 1768 h 1768"/>
                  <a:gd name="T2" fmla="*/ 462 w 462"/>
                  <a:gd name="T3" fmla="*/ 0 h 1768"/>
                  <a:gd name="T4" fmla="*/ 0 w 462"/>
                  <a:gd name="T5" fmla="*/ 367 h 1768"/>
                  <a:gd name="T6" fmla="*/ 0 w 462"/>
                  <a:gd name="T7" fmla="*/ 1768 h 1768"/>
                  <a:gd name="T8" fmla="*/ 462 w 462"/>
                  <a:gd name="T9" fmla="*/ 1768 h 1768"/>
                </a:gdLst>
                <a:ahLst/>
                <a:cxnLst>
                  <a:cxn ang="0">
                    <a:pos x="T0" y="T1"/>
                  </a:cxn>
                  <a:cxn ang="0">
                    <a:pos x="T2" y="T3"/>
                  </a:cxn>
                  <a:cxn ang="0">
                    <a:pos x="T4" y="T5"/>
                  </a:cxn>
                  <a:cxn ang="0">
                    <a:pos x="T6" y="T7"/>
                  </a:cxn>
                  <a:cxn ang="0">
                    <a:pos x="T8" y="T9"/>
                  </a:cxn>
                </a:cxnLst>
                <a:rect l="0" t="0" r="r" b="b"/>
                <a:pathLst>
                  <a:path w="462" h="1768">
                    <a:moveTo>
                      <a:pt x="462" y="1768"/>
                    </a:moveTo>
                    <a:lnTo>
                      <a:pt x="462" y="0"/>
                    </a:lnTo>
                    <a:lnTo>
                      <a:pt x="0" y="367"/>
                    </a:lnTo>
                    <a:lnTo>
                      <a:pt x="0" y="1768"/>
                    </a:lnTo>
                    <a:lnTo>
                      <a:pt x="462" y="1768"/>
                    </a:lnTo>
                    <a:close/>
                  </a:path>
                </a:pathLst>
              </a:custGeom>
              <a:solidFill>
                <a:srgbClr val="A6A5C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60" name="Freeform: Shape 38"/>
              <p:cNvSpPr/>
              <p:nvPr/>
            </p:nvSpPr>
            <p:spPr bwMode="auto">
              <a:xfrm>
                <a:off x="2916" y="2007"/>
                <a:ext cx="462" cy="1768"/>
              </a:xfrm>
              <a:custGeom>
                <a:avLst/>
                <a:gdLst>
                  <a:gd name="T0" fmla="*/ 462 w 462"/>
                  <a:gd name="T1" fmla="*/ 1768 h 1768"/>
                  <a:gd name="T2" fmla="*/ 462 w 462"/>
                  <a:gd name="T3" fmla="*/ 0 h 1768"/>
                  <a:gd name="T4" fmla="*/ 0 w 462"/>
                  <a:gd name="T5" fmla="*/ 367 h 1768"/>
                  <a:gd name="T6" fmla="*/ 0 w 462"/>
                  <a:gd name="T7" fmla="*/ 1768 h 1768"/>
                  <a:gd name="T8" fmla="*/ 462 w 462"/>
                  <a:gd name="T9" fmla="*/ 1768 h 1768"/>
                </a:gdLst>
                <a:ahLst/>
                <a:cxnLst>
                  <a:cxn ang="0">
                    <a:pos x="T0" y="T1"/>
                  </a:cxn>
                  <a:cxn ang="0">
                    <a:pos x="T2" y="T3"/>
                  </a:cxn>
                  <a:cxn ang="0">
                    <a:pos x="T4" y="T5"/>
                  </a:cxn>
                  <a:cxn ang="0">
                    <a:pos x="T6" y="T7"/>
                  </a:cxn>
                  <a:cxn ang="0">
                    <a:pos x="T8" y="T9"/>
                  </a:cxn>
                </a:cxnLst>
                <a:rect l="0" t="0" r="r" b="b"/>
                <a:pathLst>
                  <a:path w="462" h="1768">
                    <a:moveTo>
                      <a:pt x="462" y="1768"/>
                    </a:moveTo>
                    <a:lnTo>
                      <a:pt x="462" y="0"/>
                    </a:lnTo>
                    <a:lnTo>
                      <a:pt x="0" y="367"/>
                    </a:lnTo>
                    <a:lnTo>
                      <a:pt x="0" y="1768"/>
                    </a:lnTo>
                    <a:lnTo>
                      <a:pt x="462" y="176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61" name="Freeform: Shape 39"/>
              <p:cNvSpPr/>
              <p:nvPr/>
            </p:nvSpPr>
            <p:spPr bwMode="auto">
              <a:xfrm>
                <a:off x="2689" y="3729"/>
                <a:ext cx="916" cy="396"/>
              </a:xfrm>
              <a:custGeom>
                <a:avLst/>
                <a:gdLst>
                  <a:gd name="T0" fmla="*/ 458 w 916"/>
                  <a:gd name="T1" fmla="*/ 396 h 396"/>
                  <a:gd name="T2" fmla="*/ 0 w 916"/>
                  <a:gd name="T3" fmla="*/ 0 h 396"/>
                  <a:gd name="T4" fmla="*/ 458 w 916"/>
                  <a:gd name="T5" fmla="*/ 0 h 396"/>
                  <a:gd name="T6" fmla="*/ 916 w 916"/>
                  <a:gd name="T7" fmla="*/ 0 h 396"/>
                  <a:gd name="T8" fmla="*/ 458 w 916"/>
                  <a:gd name="T9" fmla="*/ 396 h 396"/>
                </a:gdLst>
                <a:ahLst/>
                <a:cxnLst>
                  <a:cxn ang="0">
                    <a:pos x="T0" y="T1"/>
                  </a:cxn>
                  <a:cxn ang="0">
                    <a:pos x="T2" y="T3"/>
                  </a:cxn>
                  <a:cxn ang="0">
                    <a:pos x="T4" y="T5"/>
                  </a:cxn>
                  <a:cxn ang="0">
                    <a:pos x="T6" y="T7"/>
                  </a:cxn>
                  <a:cxn ang="0">
                    <a:pos x="T8" y="T9"/>
                  </a:cxn>
                </a:cxnLst>
                <a:rect l="0" t="0" r="r" b="b"/>
                <a:pathLst>
                  <a:path w="916" h="396">
                    <a:moveTo>
                      <a:pt x="458" y="396"/>
                    </a:moveTo>
                    <a:lnTo>
                      <a:pt x="0" y="0"/>
                    </a:lnTo>
                    <a:lnTo>
                      <a:pt x="458" y="0"/>
                    </a:lnTo>
                    <a:lnTo>
                      <a:pt x="916" y="0"/>
                    </a:lnTo>
                    <a:lnTo>
                      <a:pt x="458" y="396"/>
                    </a:lnTo>
                    <a:close/>
                  </a:path>
                </a:pathLst>
              </a:custGeom>
              <a:solidFill>
                <a:srgbClr val="A6A5C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62" name="Freeform: Shape 40"/>
              <p:cNvSpPr/>
              <p:nvPr/>
            </p:nvSpPr>
            <p:spPr bwMode="auto">
              <a:xfrm>
                <a:off x="2689" y="3729"/>
                <a:ext cx="916" cy="396"/>
              </a:xfrm>
              <a:custGeom>
                <a:avLst/>
                <a:gdLst>
                  <a:gd name="T0" fmla="*/ 458 w 916"/>
                  <a:gd name="T1" fmla="*/ 396 h 396"/>
                  <a:gd name="T2" fmla="*/ 0 w 916"/>
                  <a:gd name="T3" fmla="*/ 0 h 396"/>
                  <a:gd name="T4" fmla="*/ 458 w 916"/>
                  <a:gd name="T5" fmla="*/ 0 h 396"/>
                  <a:gd name="T6" fmla="*/ 916 w 916"/>
                  <a:gd name="T7" fmla="*/ 0 h 396"/>
                  <a:gd name="T8" fmla="*/ 458 w 916"/>
                  <a:gd name="T9" fmla="*/ 396 h 396"/>
                </a:gdLst>
                <a:ahLst/>
                <a:cxnLst>
                  <a:cxn ang="0">
                    <a:pos x="T0" y="T1"/>
                  </a:cxn>
                  <a:cxn ang="0">
                    <a:pos x="T2" y="T3"/>
                  </a:cxn>
                  <a:cxn ang="0">
                    <a:pos x="T4" y="T5"/>
                  </a:cxn>
                  <a:cxn ang="0">
                    <a:pos x="T6" y="T7"/>
                  </a:cxn>
                  <a:cxn ang="0">
                    <a:pos x="T8" y="T9"/>
                  </a:cxn>
                </a:cxnLst>
                <a:rect l="0" t="0" r="r" b="b"/>
                <a:pathLst>
                  <a:path w="916" h="396">
                    <a:moveTo>
                      <a:pt x="458" y="396"/>
                    </a:moveTo>
                    <a:lnTo>
                      <a:pt x="0" y="0"/>
                    </a:lnTo>
                    <a:lnTo>
                      <a:pt x="458" y="0"/>
                    </a:lnTo>
                    <a:lnTo>
                      <a:pt x="916" y="0"/>
                    </a:lnTo>
                    <a:lnTo>
                      <a:pt x="458" y="39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63" name="Freeform: Shape 41"/>
              <p:cNvSpPr/>
              <p:nvPr/>
            </p:nvSpPr>
            <p:spPr bwMode="auto">
              <a:xfrm>
                <a:off x="3147" y="3729"/>
                <a:ext cx="458" cy="396"/>
              </a:xfrm>
              <a:custGeom>
                <a:avLst/>
                <a:gdLst>
                  <a:gd name="T0" fmla="*/ 458 w 458"/>
                  <a:gd name="T1" fmla="*/ 0 h 396"/>
                  <a:gd name="T2" fmla="*/ 0 w 458"/>
                  <a:gd name="T3" fmla="*/ 396 h 396"/>
                  <a:gd name="T4" fmla="*/ 396 w 458"/>
                  <a:gd name="T5" fmla="*/ 58 h 396"/>
                  <a:gd name="T6" fmla="*/ 458 w 458"/>
                  <a:gd name="T7" fmla="*/ 0 h 396"/>
                </a:gdLst>
                <a:ahLst/>
                <a:cxnLst>
                  <a:cxn ang="0">
                    <a:pos x="T0" y="T1"/>
                  </a:cxn>
                  <a:cxn ang="0">
                    <a:pos x="T2" y="T3"/>
                  </a:cxn>
                  <a:cxn ang="0">
                    <a:pos x="T4" y="T5"/>
                  </a:cxn>
                  <a:cxn ang="0">
                    <a:pos x="T6" y="T7"/>
                  </a:cxn>
                </a:cxnLst>
                <a:rect l="0" t="0" r="r" b="b"/>
                <a:pathLst>
                  <a:path w="458" h="396">
                    <a:moveTo>
                      <a:pt x="458" y="0"/>
                    </a:moveTo>
                    <a:lnTo>
                      <a:pt x="0" y="396"/>
                    </a:lnTo>
                    <a:lnTo>
                      <a:pt x="396" y="58"/>
                    </a:lnTo>
                    <a:lnTo>
                      <a:pt x="458" y="0"/>
                    </a:lnTo>
                    <a:close/>
                  </a:path>
                </a:pathLst>
              </a:custGeom>
              <a:solidFill>
                <a:srgbClr val="A6A5C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64" name="Freeform: Shape 42"/>
              <p:cNvSpPr/>
              <p:nvPr/>
            </p:nvSpPr>
            <p:spPr bwMode="auto">
              <a:xfrm>
                <a:off x="3147" y="3729"/>
                <a:ext cx="458" cy="396"/>
              </a:xfrm>
              <a:custGeom>
                <a:avLst/>
                <a:gdLst>
                  <a:gd name="T0" fmla="*/ 458 w 458"/>
                  <a:gd name="T1" fmla="*/ 0 h 396"/>
                  <a:gd name="T2" fmla="*/ 0 w 458"/>
                  <a:gd name="T3" fmla="*/ 396 h 396"/>
                  <a:gd name="T4" fmla="*/ 396 w 458"/>
                  <a:gd name="T5" fmla="*/ 58 h 396"/>
                  <a:gd name="T6" fmla="*/ 458 w 458"/>
                  <a:gd name="T7" fmla="*/ 0 h 396"/>
                </a:gdLst>
                <a:ahLst/>
                <a:cxnLst>
                  <a:cxn ang="0">
                    <a:pos x="T0" y="T1"/>
                  </a:cxn>
                  <a:cxn ang="0">
                    <a:pos x="T2" y="T3"/>
                  </a:cxn>
                  <a:cxn ang="0">
                    <a:pos x="T4" y="T5"/>
                  </a:cxn>
                  <a:cxn ang="0">
                    <a:pos x="T6" y="T7"/>
                  </a:cxn>
                </a:cxnLst>
                <a:rect l="0" t="0" r="r" b="b"/>
                <a:pathLst>
                  <a:path w="458" h="396">
                    <a:moveTo>
                      <a:pt x="458" y="0"/>
                    </a:moveTo>
                    <a:lnTo>
                      <a:pt x="0" y="396"/>
                    </a:lnTo>
                    <a:lnTo>
                      <a:pt x="396" y="58"/>
                    </a:lnTo>
                    <a:lnTo>
                      <a:pt x="45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65" name="Freeform: Shape 43"/>
              <p:cNvSpPr/>
              <p:nvPr/>
            </p:nvSpPr>
            <p:spPr bwMode="auto">
              <a:xfrm>
                <a:off x="2916" y="2007"/>
                <a:ext cx="462" cy="1722"/>
              </a:xfrm>
              <a:custGeom>
                <a:avLst/>
                <a:gdLst>
                  <a:gd name="T0" fmla="*/ 462 w 462"/>
                  <a:gd name="T1" fmla="*/ 0 h 1722"/>
                  <a:gd name="T2" fmla="*/ 0 w 462"/>
                  <a:gd name="T3" fmla="*/ 367 h 1722"/>
                  <a:gd name="T4" fmla="*/ 0 w 462"/>
                  <a:gd name="T5" fmla="*/ 1722 h 1722"/>
                  <a:gd name="T6" fmla="*/ 231 w 462"/>
                  <a:gd name="T7" fmla="*/ 1722 h 1722"/>
                  <a:gd name="T8" fmla="*/ 462 w 462"/>
                  <a:gd name="T9" fmla="*/ 1722 h 1722"/>
                  <a:gd name="T10" fmla="*/ 462 w 462"/>
                  <a:gd name="T11" fmla="*/ 0 h 1722"/>
                </a:gdLst>
                <a:ahLst/>
                <a:cxnLst>
                  <a:cxn ang="0">
                    <a:pos x="T0" y="T1"/>
                  </a:cxn>
                  <a:cxn ang="0">
                    <a:pos x="T2" y="T3"/>
                  </a:cxn>
                  <a:cxn ang="0">
                    <a:pos x="T4" y="T5"/>
                  </a:cxn>
                  <a:cxn ang="0">
                    <a:pos x="T6" y="T7"/>
                  </a:cxn>
                  <a:cxn ang="0">
                    <a:pos x="T8" y="T9"/>
                  </a:cxn>
                  <a:cxn ang="0">
                    <a:pos x="T10" y="T11"/>
                  </a:cxn>
                </a:cxnLst>
                <a:rect l="0" t="0" r="r" b="b"/>
                <a:pathLst>
                  <a:path w="462" h="1722">
                    <a:moveTo>
                      <a:pt x="462" y="0"/>
                    </a:moveTo>
                    <a:lnTo>
                      <a:pt x="0" y="367"/>
                    </a:lnTo>
                    <a:lnTo>
                      <a:pt x="0" y="1722"/>
                    </a:lnTo>
                    <a:lnTo>
                      <a:pt x="231" y="1722"/>
                    </a:lnTo>
                    <a:lnTo>
                      <a:pt x="462" y="1722"/>
                    </a:lnTo>
                    <a:lnTo>
                      <a:pt x="462"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66" name="Freeform: Shape 44"/>
              <p:cNvSpPr/>
              <p:nvPr/>
            </p:nvSpPr>
            <p:spPr bwMode="auto">
              <a:xfrm>
                <a:off x="2916" y="2007"/>
                <a:ext cx="462" cy="1722"/>
              </a:xfrm>
              <a:custGeom>
                <a:avLst/>
                <a:gdLst>
                  <a:gd name="T0" fmla="*/ 462 w 462"/>
                  <a:gd name="T1" fmla="*/ 0 h 1722"/>
                  <a:gd name="T2" fmla="*/ 0 w 462"/>
                  <a:gd name="T3" fmla="*/ 367 h 1722"/>
                  <a:gd name="T4" fmla="*/ 0 w 462"/>
                  <a:gd name="T5" fmla="*/ 1722 h 1722"/>
                  <a:gd name="T6" fmla="*/ 231 w 462"/>
                  <a:gd name="T7" fmla="*/ 1722 h 1722"/>
                  <a:gd name="T8" fmla="*/ 462 w 462"/>
                  <a:gd name="T9" fmla="*/ 1722 h 1722"/>
                  <a:gd name="T10" fmla="*/ 462 w 462"/>
                  <a:gd name="T11" fmla="*/ 0 h 1722"/>
                </a:gdLst>
                <a:ahLst/>
                <a:cxnLst>
                  <a:cxn ang="0">
                    <a:pos x="T0" y="T1"/>
                  </a:cxn>
                  <a:cxn ang="0">
                    <a:pos x="T2" y="T3"/>
                  </a:cxn>
                  <a:cxn ang="0">
                    <a:pos x="T4" y="T5"/>
                  </a:cxn>
                  <a:cxn ang="0">
                    <a:pos x="T6" y="T7"/>
                  </a:cxn>
                  <a:cxn ang="0">
                    <a:pos x="T8" y="T9"/>
                  </a:cxn>
                  <a:cxn ang="0">
                    <a:pos x="T10" y="T11"/>
                  </a:cxn>
                </a:cxnLst>
                <a:rect l="0" t="0" r="r" b="b"/>
                <a:pathLst>
                  <a:path w="462" h="1722">
                    <a:moveTo>
                      <a:pt x="462" y="0"/>
                    </a:moveTo>
                    <a:lnTo>
                      <a:pt x="0" y="367"/>
                    </a:lnTo>
                    <a:lnTo>
                      <a:pt x="0" y="1722"/>
                    </a:lnTo>
                    <a:lnTo>
                      <a:pt x="231" y="1722"/>
                    </a:lnTo>
                    <a:lnTo>
                      <a:pt x="462" y="1722"/>
                    </a:lnTo>
                    <a:lnTo>
                      <a:pt x="46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67" name="Freeform: Shape 45"/>
              <p:cNvSpPr/>
              <p:nvPr/>
            </p:nvSpPr>
            <p:spPr bwMode="auto">
              <a:xfrm>
                <a:off x="2689" y="3729"/>
                <a:ext cx="916" cy="396"/>
              </a:xfrm>
              <a:custGeom>
                <a:avLst/>
                <a:gdLst>
                  <a:gd name="T0" fmla="*/ 916 w 916"/>
                  <a:gd name="T1" fmla="*/ 0 h 396"/>
                  <a:gd name="T2" fmla="*/ 689 w 916"/>
                  <a:gd name="T3" fmla="*/ 0 h 396"/>
                  <a:gd name="T4" fmla="*/ 458 w 916"/>
                  <a:gd name="T5" fmla="*/ 0 h 396"/>
                  <a:gd name="T6" fmla="*/ 227 w 916"/>
                  <a:gd name="T7" fmla="*/ 0 h 396"/>
                  <a:gd name="T8" fmla="*/ 0 w 916"/>
                  <a:gd name="T9" fmla="*/ 0 h 396"/>
                  <a:gd name="T10" fmla="*/ 458 w 916"/>
                  <a:gd name="T11" fmla="*/ 396 h 396"/>
                  <a:gd name="T12" fmla="*/ 916 w 916"/>
                  <a:gd name="T13" fmla="*/ 0 h 396"/>
                </a:gdLst>
                <a:ahLst/>
                <a:cxnLst>
                  <a:cxn ang="0">
                    <a:pos x="T0" y="T1"/>
                  </a:cxn>
                  <a:cxn ang="0">
                    <a:pos x="T2" y="T3"/>
                  </a:cxn>
                  <a:cxn ang="0">
                    <a:pos x="T4" y="T5"/>
                  </a:cxn>
                  <a:cxn ang="0">
                    <a:pos x="T6" y="T7"/>
                  </a:cxn>
                  <a:cxn ang="0">
                    <a:pos x="T8" y="T9"/>
                  </a:cxn>
                  <a:cxn ang="0">
                    <a:pos x="T10" y="T11"/>
                  </a:cxn>
                  <a:cxn ang="0">
                    <a:pos x="T12" y="T13"/>
                  </a:cxn>
                </a:cxnLst>
                <a:rect l="0" t="0" r="r" b="b"/>
                <a:pathLst>
                  <a:path w="916" h="396">
                    <a:moveTo>
                      <a:pt x="916" y="0"/>
                    </a:moveTo>
                    <a:lnTo>
                      <a:pt x="689" y="0"/>
                    </a:lnTo>
                    <a:lnTo>
                      <a:pt x="458" y="0"/>
                    </a:lnTo>
                    <a:lnTo>
                      <a:pt x="227" y="0"/>
                    </a:lnTo>
                    <a:lnTo>
                      <a:pt x="0" y="0"/>
                    </a:lnTo>
                    <a:lnTo>
                      <a:pt x="458" y="396"/>
                    </a:lnTo>
                    <a:lnTo>
                      <a:pt x="916"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sp>
            <p:nvSpPr>
              <p:cNvPr id="68" name="Freeform: Shape 46"/>
              <p:cNvSpPr/>
              <p:nvPr/>
            </p:nvSpPr>
            <p:spPr bwMode="auto">
              <a:xfrm>
                <a:off x="2689" y="3729"/>
                <a:ext cx="916" cy="396"/>
              </a:xfrm>
              <a:custGeom>
                <a:avLst/>
                <a:gdLst>
                  <a:gd name="T0" fmla="*/ 916 w 916"/>
                  <a:gd name="T1" fmla="*/ 0 h 396"/>
                  <a:gd name="T2" fmla="*/ 689 w 916"/>
                  <a:gd name="T3" fmla="*/ 0 h 396"/>
                  <a:gd name="T4" fmla="*/ 458 w 916"/>
                  <a:gd name="T5" fmla="*/ 0 h 396"/>
                  <a:gd name="T6" fmla="*/ 227 w 916"/>
                  <a:gd name="T7" fmla="*/ 0 h 396"/>
                  <a:gd name="T8" fmla="*/ 0 w 916"/>
                  <a:gd name="T9" fmla="*/ 0 h 396"/>
                  <a:gd name="T10" fmla="*/ 458 w 916"/>
                  <a:gd name="T11" fmla="*/ 396 h 396"/>
                  <a:gd name="T12" fmla="*/ 916 w 916"/>
                  <a:gd name="T13" fmla="*/ 0 h 396"/>
                </a:gdLst>
                <a:ahLst/>
                <a:cxnLst>
                  <a:cxn ang="0">
                    <a:pos x="T0" y="T1"/>
                  </a:cxn>
                  <a:cxn ang="0">
                    <a:pos x="T2" y="T3"/>
                  </a:cxn>
                  <a:cxn ang="0">
                    <a:pos x="T4" y="T5"/>
                  </a:cxn>
                  <a:cxn ang="0">
                    <a:pos x="T6" y="T7"/>
                  </a:cxn>
                  <a:cxn ang="0">
                    <a:pos x="T8" y="T9"/>
                  </a:cxn>
                  <a:cxn ang="0">
                    <a:pos x="T10" y="T11"/>
                  </a:cxn>
                  <a:cxn ang="0">
                    <a:pos x="T12" y="T13"/>
                  </a:cxn>
                </a:cxnLst>
                <a:rect l="0" t="0" r="r" b="b"/>
                <a:pathLst>
                  <a:path w="916" h="396">
                    <a:moveTo>
                      <a:pt x="916" y="0"/>
                    </a:moveTo>
                    <a:lnTo>
                      <a:pt x="689" y="0"/>
                    </a:lnTo>
                    <a:lnTo>
                      <a:pt x="458" y="0"/>
                    </a:lnTo>
                    <a:lnTo>
                      <a:pt x="227" y="0"/>
                    </a:lnTo>
                    <a:lnTo>
                      <a:pt x="0" y="0"/>
                    </a:lnTo>
                    <a:lnTo>
                      <a:pt x="458" y="396"/>
                    </a:lnTo>
                    <a:lnTo>
                      <a:pt x="91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dirty="0">
                  <a:cs typeface="+mn-ea"/>
                  <a:sym typeface="+mn-lt"/>
                </a:endParaRPr>
              </a:p>
            </p:txBody>
          </p:sp>
        </p:grpSp>
        <p:sp>
          <p:nvSpPr>
            <p:cNvPr id="84" name="矩形 83"/>
            <p:cNvSpPr/>
            <p:nvPr/>
          </p:nvSpPr>
          <p:spPr>
            <a:xfrm>
              <a:off x="4173814" y="2672962"/>
              <a:ext cx="2241974" cy="396583"/>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b="1" dirty="0">
                  <a:solidFill>
                    <a:schemeClr val="bg1"/>
                  </a:solidFill>
                  <a:cs typeface="+mn-ea"/>
                  <a:sym typeface="+mn-lt"/>
                </a:rPr>
                <a:t>Add </a:t>
              </a:r>
              <a:r>
                <a:rPr lang="en-US" altLang="zh-CN" b="1">
                  <a:solidFill>
                    <a:schemeClr val="bg1"/>
                  </a:solidFill>
                  <a:cs typeface="+mn-ea"/>
                  <a:sym typeface="+mn-lt"/>
                </a:rPr>
                <a:t>title text</a:t>
              </a:r>
              <a:endParaRPr lang="zh-CN" altLang="en-US" b="1" dirty="0">
                <a:solidFill>
                  <a:schemeClr val="bg1"/>
                </a:solidFill>
                <a:cs typeface="+mn-ea"/>
                <a:sym typeface="+mn-lt"/>
              </a:endParaRPr>
            </a:p>
          </p:txBody>
        </p:sp>
        <p:sp>
          <p:nvSpPr>
            <p:cNvPr id="85" name="矩形 84"/>
            <p:cNvSpPr/>
            <p:nvPr/>
          </p:nvSpPr>
          <p:spPr>
            <a:xfrm>
              <a:off x="4173814" y="3849907"/>
              <a:ext cx="2241974" cy="396583"/>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b="1" dirty="0">
                  <a:solidFill>
                    <a:schemeClr val="bg1"/>
                  </a:solidFill>
                  <a:cs typeface="+mn-ea"/>
                  <a:sym typeface="+mn-lt"/>
                </a:rPr>
                <a:t>Add </a:t>
              </a:r>
              <a:r>
                <a:rPr lang="en-US" altLang="zh-CN" b="1">
                  <a:solidFill>
                    <a:schemeClr val="bg1"/>
                  </a:solidFill>
                  <a:cs typeface="+mn-ea"/>
                  <a:sym typeface="+mn-lt"/>
                </a:rPr>
                <a:t>title text</a:t>
              </a:r>
              <a:endParaRPr lang="zh-CN" altLang="en-US" b="1" dirty="0">
                <a:solidFill>
                  <a:schemeClr val="bg1"/>
                </a:solidFill>
                <a:cs typeface="+mn-ea"/>
                <a:sym typeface="+mn-lt"/>
              </a:endParaRPr>
            </a:p>
          </p:txBody>
        </p:sp>
        <p:sp>
          <p:nvSpPr>
            <p:cNvPr id="86" name="矩形 85"/>
            <p:cNvSpPr/>
            <p:nvPr/>
          </p:nvSpPr>
          <p:spPr>
            <a:xfrm>
              <a:off x="5579047" y="3277649"/>
              <a:ext cx="2241974" cy="396583"/>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b="1" dirty="0">
                  <a:solidFill>
                    <a:schemeClr val="bg1"/>
                  </a:solidFill>
                  <a:cs typeface="+mn-ea"/>
                  <a:sym typeface="+mn-lt"/>
                </a:rPr>
                <a:t>Add </a:t>
              </a:r>
              <a:r>
                <a:rPr lang="en-US" altLang="zh-CN" b="1">
                  <a:solidFill>
                    <a:schemeClr val="bg1"/>
                  </a:solidFill>
                  <a:cs typeface="+mn-ea"/>
                  <a:sym typeface="+mn-lt"/>
                </a:rPr>
                <a:t>title text</a:t>
              </a:r>
              <a:endParaRPr lang="zh-CN" altLang="en-US" b="1" dirty="0">
                <a:solidFill>
                  <a:schemeClr val="bg1"/>
                </a:solidFill>
                <a:cs typeface="+mn-ea"/>
                <a:sym typeface="+mn-lt"/>
              </a:endParaRPr>
            </a:p>
          </p:txBody>
        </p:sp>
        <p:sp>
          <p:nvSpPr>
            <p:cNvPr id="87" name="矩形 86"/>
            <p:cNvSpPr/>
            <p:nvPr/>
          </p:nvSpPr>
          <p:spPr>
            <a:xfrm>
              <a:off x="5579047" y="4496753"/>
              <a:ext cx="2241974" cy="396583"/>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b="1" dirty="0">
                  <a:solidFill>
                    <a:schemeClr val="bg1"/>
                  </a:solidFill>
                  <a:cs typeface="+mn-ea"/>
                  <a:sym typeface="+mn-lt"/>
                </a:rPr>
                <a:t>Add </a:t>
              </a:r>
              <a:r>
                <a:rPr lang="en-US" altLang="zh-CN" b="1">
                  <a:solidFill>
                    <a:schemeClr val="bg1"/>
                  </a:solidFill>
                  <a:cs typeface="+mn-ea"/>
                  <a:sym typeface="+mn-lt"/>
                </a:rPr>
                <a:t>title text</a:t>
              </a:r>
              <a:endParaRPr lang="zh-CN" altLang="en-US" b="1" dirty="0">
                <a:solidFill>
                  <a:schemeClr val="bg1"/>
                </a:solidFill>
                <a:cs typeface="+mn-ea"/>
                <a:sym typeface="+mn-lt"/>
              </a:endParaRPr>
            </a:p>
          </p:txBody>
        </p:sp>
      </p:grpSp>
      <p:sp>
        <p:nvSpPr>
          <p:cNvPr id="88" name="矩形 87"/>
          <p:cNvSpPr/>
          <p:nvPr/>
        </p:nvSpPr>
        <p:spPr>
          <a:xfrm>
            <a:off x="8702352" y="5045971"/>
            <a:ext cx="2217007" cy="867930"/>
          </a:xfrm>
          <a:prstGeom prst="rect">
            <a:avLst/>
          </a:prstGeom>
        </p:spPr>
        <p:txBody>
          <a:bodyPr wrap="square">
            <a:spAutoFit/>
            <a:scene3d>
              <a:camera prst="orthographicFront"/>
              <a:lightRig rig="threePt" dir="t"/>
            </a:scene3d>
            <a:sp3d contourW="12700"/>
          </a:bodyPr>
          <a:lstStyle/>
          <a:p>
            <a:pPr>
              <a:lnSpc>
                <a:spcPct val="120000"/>
              </a:lnSpc>
            </a:pPr>
            <a:r>
              <a:rPr lang="en-US" altLang="zh-CN" sz="1400" dirty="0">
                <a:solidFill>
                  <a:schemeClr val="tx1">
                    <a:lumMod val="65000"/>
                    <a:lumOff val="35000"/>
                  </a:schemeClr>
                </a:solidFill>
                <a:cs typeface="+mn-ea"/>
                <a:sym typeface="+mn-lt"/>
              </a:rPr>
              <a:t>Click here to add content that matches the title.</a:t>
            </a:r>
            <a:endParaRPr lang="zh-CN" altLang="en-US" sz="1400" dirty="0">
              <a:solidFill>
                <a:schemeClr val="tx1">
                  <a:lumMod val="65000"/>
                  <a:lumOff val="35000"/>
                </a:schemeClr>
              </a:solidFill>
              <a:cs typeface="+mn-ea"/>
              <a:sym typeface="+mn-lt"/>
            </a:endParaRPr>
          </a:p>
        </p:txBody>
      </p:sp>
      <p:sp>
        <p:nvSpPr>
          <p:cNvPr id="89" name="矩形 88"/>
          <p:cNvSpPr/>
          <p:nvPr/>
        </p:nvSpPr>
        <p:spPr>
          <a:xfrm>
            <a:off x="1298795" y="1661853"/>
            <a:ext cx="2217007" cy="867930"/>
          </a:xfrm>
          <a:prstGeom prst="rect">
            <a:avLst/>
          </a:prstGeom>
        </p:spPr>
        <p:txBody>
          <a:bodyPr wrap="square">
            <a:spAutoFit/>
            <a:scene3d>
              <a:camera prst="orthographicFront"/>
              <a:lightRig rig="threePt" dir="t"/>
            </a:scene3d>
            <a:sp3d contourW="12700"/>
          </a:bodyPr>
          <a:lstStyle/>
          <a:p>
            <a:pPr algn="r">
              <a:lnSpc>
                <a:spcPct val="120000"/>
              </a:lnSpc>
            </a:pPr>
            <a:r>
              <a:rPr lang="en-US" altLang="zh-CN" sz="1400" dirty="0">
                <a:solidFill>
                  <a:schemeClr val="tx1">
                    <a:lumMod val="65000"/>
                    <a:lumOff val="35000"/>
                  </a:schemeClr>
                </a:solidFill>
                <a:cs typeface="+mn-ea"/>
                <a:sym typeface="+mn-lt"/>
              </a:rPr>
              <a:t>Click here to add content that matches the title.</a:t>
            </a:r>
            <a:endParaRPr lang="zh-CN" altLang="en-US" sz="1400" dirty="0">
              <a:solidFill>
                <a:schemeClr val="tx1">
                  <a:lumMod val="65000"/>
                  <a:lumOff val="35000"/>
                </a:schemeClr>
              </a:solidFill>
              <a:cs typeface="+mn-ea"/>
              <a:sym typeface="+mn-lt"/>
            </a:endParaRPr>
          </a:p>
        </p:txBody>
      </p:sp>
      <p:sp>
        <p:nvSpPr>
          <p:cNvPr id="90" name="矩形 89"/>
          <p:cNvSpPr/>
          <p:nvPr/>
        </p:nvSpPr>
        <p:spPr>
          <a:xfrm>
            <a:off x="1298795" y="4141432"/>
            <a:ext cx="2217007" cy="867930"/>
          </a:xfrm>
          <a:prstGeom prst="rect">
            <a:avLst/>
          </a:prstGeom>
        </p:spPr>
        <p:txBody>
          <a:bodyPr wrap="square">
            <a:spAutoFit/>
            <a:scene3d>
              <a:camera prst="orthographicFront"/>
              <a:lightRig rig="threePt" dir="t"/>
            </a:scene3d>
            <a:sp3d contourW="12700"/>
          </a:bodyPr>
          <a:lstStyle/>
          <a:p>
            <a:pPr algn="r">
              <a:lnSpc>
                <a:spcPct val="120000"/>
              </a:lnSpc>
            </a:pPr>
            <a:r>
              <a:rPr lang="en-US" altLang="zh-CN" sz="1400" dirty="0">
                <a:solidFill>
                  <a:schemeClr val="tx1">
                    <a:lumMod val="65000"/>
                    <a:lumOff val="35000"/>
                  </a:schemeClr>
                </a:solidFill>
                <a:cs typeface="+mn-ea"/>
                <a:sym typeface="+mn-lt"/>
              </a:rPr>
              <a:t>Click here to add content that matches the title.</a:t>
            </a:r>
            <a:endParaRPr lang="zh-CN" altLang="en-US" sz="1400" dirty="0">
              <a:solidFill>
                <a:schemeClr val="tx1">
                  <a:lumMod val="65000"/>
                  <a:lumOff val="35000"/>
                </a:schemeClr>
              </a:solidFill>
              <a:cs typeface="+mn-ea"/>
              <a:sym typeface="+mn-lt"/>
            </a:endParaRPr>
          </a:p>
        </p:txBody>
      </p:sp>
      <p:grpSp>
        <p:nvGrpSpPr>
          <p:cNvPr id="69" name="组合 68"/>
          <p:cNvGrpSpPr/>
          <p:nvPr/>
        </p:nvGrpSpPr>
        <p:grpSpPr>
          <a:xfrm>
            <a:off x="1740503" y="450599"/>
            <a:ext cx="5061857" cy="698750"/>
            <a:chOff x="6096000" y="2061026"/>
            <a:chExt cx="5061857" cy="698750"/>
          </a:xfrm>
        </p:grpSpPr>
        <p:sp>
          <p:nvSpPr>
            <p:cNvPr id="70" name="文本框 69"/>
            <p:cNvSpPr txBox="1"/>
            <p:nvPr/>
          </p:nvSpPr>
          <p:spPr>
            <a:xfrm>
              <a:off x="6096000" y="2061026"/>
              <a:ext cx="2579552" cy="523220"/>
            </a:xfrm>
            <a:prstGeom prst="rect">
              <a:avLst/>
            </a:prstGeom>
            <a:noFill/>
          </p:spPr>
          <p:txBody>
            <a:bodyPr wrap="none" rtlCol="0">
              <a:spAutoFit/>
              <a:scene3d>
                <a:camera prst="orthographicFront"/>
                <a:lightRig rig="threePt" dir="t"/>
              </a:scene3d>
              <a:sp3d contourW="12700"/>
            </a:bodyPr>
            <a:lstStyle/>
            <a:p>
              <a:r>
                <a:rPr lang="en-US" altLang="zh-CN" sz="2800" b="1" dirty="0">
                  <a:solidFill>
                    <a:schemeClr val="accent2"/>
                  </a:solidFill>
                  <a:cs typeface="+mn-ea"/>
                  <a:sym typeface="+mn-lt"/>
                </a:rPr>
                <a:t>Add </a:t>
              </a:r>
              <a:r>
                <a:rPr lang="en-US" altLang="zh-CN" sz="2800" b="1">
                  <a:solidFill>
                    <a:schemeClr val="accent2"/>
                  </a:solidFill>
                  <a:cs typeface="+mn-ea"/>
                  <a:sym typeface="+mn-lt"/>
                </a:rPr>
                <a:t>title text</a:t>
              </a:r>
              <a:endParaRPr lang="zh-CN" altLang="en-US" sz="2800" b="1" dirty="0">
                <a:solidFill>
                  <a:schemeClr val="accent2"/>
                </a:solidFill>
                <a:cs typeface="+mn-ea"/>
                <a:sym typeface="+mn-lt"/>
              </a:endParaRPr>
            </a:p>
          </p:txBody>
        </p:sp>
        <p:sp>
          <p:nvSpPr>
            <p:cNvPr id="71" name="文本框 70"/>
            <p:cNvSpPr txBox="1"/>
            <p:nvPr/>
          </p:nvSpPr>
          <p:spPr>
            <a:xfrm>
              <a:off x="6096000" y="2482777"/>
              <a:ext cx="5061857" cy="276999"/>
            </a:xfrm>
            <a:prstGeom prst="rect">
              <a:avLst/>
            </a:prstGeom>
            <a:noFill/>
          </p:spPr>
          <p:txBody>
            <a:bodyPr wrap="square" rtlCol="0">
              <a:spAutoFit/>
              <a:scene3d>
                <a:camera prst="orthographicFront"/>
                <a:lightRig rig="threePt" dir="t"/>
              </a:scene3d>
              <a:sp3d contourW="12700"/>
            </a:bodyPr>
            <a:lstStyle/>
            <a:p>
              <a:r>
                <a:rPr lang="en-US" altLang="zh-CN" sz="1200" dirty="0">
                  <a:solidFill>
                    <a:schemeClr val="bg1">
                      <a:lumMod val="65000"/>
                    </a:schemeClr>
                  </a:solidFill>
                  <a:cs typeface="+mn-ea"/>
                  <a:sym typeface="+mn-lt"/>
                </a:rPr>
                <a:t>The user can demonstrate on a projector or computer</a:t>
              </a:r>
            </a:p>
          </p:txBody>
        </p:sp>
      </p:grpSp>
      <p:sp>
        <p:nvSpPr>
          <p:cNvPr id="72" name="任意多边形 47"/>
          <p:cNvSpPr/>
          <p:nvPr/>
        </p:nvSpPr>
        <p:spPr>
          <a:xfrm rot="18900000" flipV="1">
            <a:off x="99493" y="160716"/>
            <a:ext cx="1257992" cy="771874"/>
          </a:xfrm>
          <a:custGeom>
            <a:avLst/>
            <a:gdLst>
              <a:gd name="connsiteX0" fmla="*/ 0 w 1667713"/>
              <a:gd name="connsiteY0" fmla="*/ 456881 h 1023269"/>
              <a:gd name="connsiteX1" fmla="*/ 412332 w 1667713"/>
              <a:gd name="connsiteY1" fmla="*/ 44549 h 1023269"/>
              <a:gd name="connsiteX2" fmla="*/ 412333 w 1667713"/>
              <a:gd name="connsiteY2" fmla="*/ 44549 h 1023269"/>
              <a:gd name="connsiteX3" fmla="*/ 456882 w 1667713"/>
              <a:gd name="connsiteY3" fmla="*/ 0 h 1023269"/>
              <a:gd name="connsiteX4" fmla="*/ 1514743 w 1667713"/>
              <a:gd name="connsiteY4" fmla="*/ 0 h 1023269"/>
              <a:gd name="connsiteX5" fmla="*/ 1667713 w 1667713"/>
              <a:gd name="connsiteY5" fmla="*/ 152970 h 1023269"/>
              <a:gd name="connsiteX6" fmla="*/ 1667713 w 1667713"/>
              <a:gd name="connsiteY6" fmla="*/ 704806 h 1023269"/>
              <a:gd name="connsiteX7" fmla="*/ 1349251 w 1667713"/>
              <a:gd name="connsiteY7" fmla="*/ 1023269 h 1023269"/>
              <a:gd name="connsiteX8" fmla="*/ 1349251 w 1667713"/>
              <a:gd name="connsiteY8" fmla="*/ 318462 h 1023269"/>
              <a:gd name="connsiteX9" fmla="*/ 138420 w 1667713"/>
              <a:gd name="connsiteY9" fmla="*/ 318462 h 1023269"/>
              <a:gd name="connsiteX10" fmla="*/ 1 w 1667713"/>
              <a:gd name="connsiteY10" fmla="*/ 456881 h 1023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67713" h="1023269">
                <a:moveTo>
                  <a:pt x="0" y="456881"/>
                </a:moveTo>
                <a:lnTo>
                  <a:pt x="412332" y="44549"/>
                </a:lnTo>
                <a:lnTo>
                  <a:pt x="412333" y="44549"/>
                </a:lnTo>
                <a:lnTo>
                  <a:pt x="456882" y="0"/>
                </a:lnTo>
                <a:lnTo>
                  <a:pt x="1514743" y="0"/>
                </a:lnTo>
                <a:cubicBezTo>
                  <a:pt x="1599226" y="1"/>
                  <a:pt x="1667713" y="68487"/>
                  <a:pt x="1667713" y="152970"/>
                </a:cubicBezTo>
                <a:lnTo>
                  <a:pt x="1667713" y="704806"/>
                </a:lnTo>
                <a:lnTo>
                  <a:pt x="1349251" y="1023269"/>
                </a:lnTo>
                <a:lnTo>
                  <a:pt x="1349251" y="318462"/>
                </a:lnTo>
                <a:lnTo>
                  <a:pt x="138420" y="318462"/>
                </a:lnTo>
                <a:lnTo>
                  <a:pt x="1" y="456881"/>
                </a:lnTo>
                <a:close/>
              </a:path>
            </a:pathLst>
          </a:cu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73" name="任意多边形 48"/>
          <p:cNvSpPr/>
          <p:nvPr/>
        </p:nvSpPr>
        <p:spPr>
          <a:xfrm rot="18900000" flipV="1">
            <a:off x="-102618" y="95709"/>
            <a:ext cx="926781" cy="721545"/>
          </a:xfrm>
          <a:custGeom>
            <a:avLst/>
            <a:gdLst>
              <a:gd name="connsiteX0" fmla="*/ 303771 w 1228628"/>
              <a:gd name="connsiteY0" fmla="*/ 32819 h 956548"/>
              <a:gd name="connsiteX1" fmla="*/ 303771 w 1228628"/>
              <a:gd name="connsiteY1" fmla="*/ 32820 h 956548"/>
              <a:gd name="connsiteX2" fmla="*/ 336591 w 1228628"/>
              <a:gd name="connsiteY2" fmla="*/ 0 h 956548"/>
              <a:gd name="connsiteX3" fmla="*/ 1115933 w 1228628"/>
              <a:gd name="connsiteY3" fmla="*/ 0 h 956548"/>
              <a:gd name="connsiteX4" fmla="*/ 1228628 w 1228628"/>
              <a:gd name="connsiteY4" fmla="*/ 112695 h 956548"/>
              <a:gd name="connsiteX5" fmla="*/ 1228628 w 1228628"/>
              <a:gd name="connsiteY5" fmla="*/ 721932 h 956548"/>
              <a:gd name="connsiteX6" fmla="*/ 994013 w 1228628"/>
              <a:gd name="connsiteY6" fmla="*/ 956548 h 956548"/>
              <a:gd name="connsiteX7" fmla="*/ 994013 w 1228628"/>
              <a:gd name="connsiteY7" fmla="*/ 234616 h 956548"/>
              <a:gd name="connsiteX8" fmla="*/ 101975 w 1228628"/>
              <a:gd name="connsiteY8" fmla="*/ 234616 h 956548"/>
              <a:gd name="connsiteX9" fmla="*/ 0 w 1228628"/>
              <a:gd name="connsiteY9" fmla="*/ 336591 h 956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8628" h="956548">
                <a:moveTo>
                  <a:pt x="303771" y="32819"/>
                </a:moveTo>
                <a:lnTo>
                  <a:pt x="303771" y="32820"/>
                </a:lnTo>
                <a:lnTo>
                  <a:pt x="336591" y="0"/>
                </a:lnTo>
                <a:lnTo>
                  <a:pt x="1115933" y="0"/>
                </a:lnTo>
                <a:cubicBezTo>
                  <a:pt x="1178173" y="0"/>
                  <a:pt x="1228628" y="50456"/>
                  <a:pt x="1228628" y="112695"/>
                </a:cubicBezTo>
                <a:lnTo>
                  <a:pt x="1228628" y="721932"/>
                </a:lnTo>
                <a:lnTo>
                  <a:pt x="994013" y="956548"/>
                </a:lnTo>
                <a:lnTo>
                  <a:pt x="994013" y="234616"/>
                </a:lnTo>
                <a:lnTo>
                  <a:pt x="101975" y="234616"/>
                </a:lnTo>
                <a:lnTo>
                  <a:pt x="0" y="336591"/>
                </a:lnTo>
                <a:close/>
              </a:path>
            </a:pathLst>
          </a:cu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600" advTm="4000">
        <p14:gallery dir="l"/>
      </p:transition>
    </mc:Choice>
    <mc:Fallback xmlns="">
      <p:transition spd="slow" advTm="4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a:spLocks/>
          </p:cNvSpPr>
          <p:nvPr/>
        </p:nvSpPr>
        <p:spPr bwMode="auto">
          <a:xfrm>
            <a:off x="1554484" y="2786482"/>
            <a:ext cx="1864647" cy="1680929"/>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cap="flat">
            <a:noFill/>
            <a:prstDash val="solid"/>
            <a:miter lim="800000"/>
            <a:headEnd/>
            <a:tailEnd/>
          </a:ln>
        </p:spPr>
        <p:txBody>
          <a:bodyPr vert="horz" wrap="square" lIns="115214" tIns="57607" rIns="115214" bIns="57607" numCol="1" anchor="t" anchorCtr="0" compatLnSpc="1">
            <a:prstTxWarp prst="textNoShape">
              <a:avLst/>
            </a:prstTxWarp>
          </a:bodyPr>
          <a:lstStyle/>
          <a:p>
            <a:endParaRPr lang="zh-CN" altLang="en-US"/>
          </a:p>
        </p:txBody>
      </p:sp>
      <p:sp>
        <p:nvSpPr>
          <p:cNvPr id="3" name="TextBox 2"/>
          <p:cNvSpPr txBox="1"/>
          <p:nvPr/>
        </p:nvSpPr>
        <p:spPr>
          <a:xfrm>
            <a:off x="1914303" y="3084081"/>
            <a:ext cx="1145007" cy="1085729"/>
          </a:xfrm>
          <a:prstGeom prst="rect">
            <a:avLst/>
          </a:prstGeom>
          <a:noFill/>
        </p:spPr>
        <p:txBody>
          <a:bodyPr wrap="square" lIns="0" tIns="0" rIns="0" bIns="0" rtlCol="0">
            <a:spAutoFit/>
          </a:bodyPr>
          <a:lstStyle>
            <a:defPPr>
              <a:defRPr lang="zh-CN"/>
            </a:defPPr>
            <a:lvl1pPr>
              <a:defRPr sz="2200">
                <a:solidFill>
                  <a:schemeClr val="bg1"/>
                </a:solidFill>
                <a:latin typeface="微软雅黑" pitchFamily="34" charset="-122"/>
                <a:ea typeface="微软雅黑" pitchFamily="34" charset="-122"/>
              </a:defRPr>
            </a:lvl1pPr>
          </a:lstStyle>
          <a:p>
            <a:pPr algn="ctr"/>
            <a:r>
              <a:rPr lang="en-US" altLang="zh-CN" sz="3500" b="1"/>
              <a:t>Title text </a:t>
            </a:r>
            <a:endParaRPr lang="zh-CN" altLang="en-US" sz="3500" b="1" dirty="0"/>
          </a:p>
        </p:txBody>
      </p:sp>
      <p:sp>
        <p:nvSpPr>
          <p:cNvPr id="4" name="圆角矩形 3"/>
          <p:cNvSpPr/>
          <p:nvPr/>
        </p:nvSpPr>
        <p:spPr>
          <a:xfrm>
            <a:off x="4559613" y="1580922"/>
            <a:ext cx="5643917" cy="569067"/>
          </a:xfrm>
          <a:prstGeom prst="roundRect">
            <a:avLst>
              <a:gd name="adj" fmla="val 20638"/>
            </a:avLst>
          </a:prstGeom>
          <a:solidFill>
            <a:schemeClr val="accent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lang="zh-CN" altLang="en-US">
              <a:solidFill>
                <a:schemeClr val="tx1"/>
              </a:solidFill>
              <a:cs typeface="+mn-ea"/>
            </a:endParaRPr>
          </a:p>
        </p:txBody>
      </p:sp>
      <p:sp>
        <p:nvSpPr>
          <p:cNvPr id="5" name="Freeform 5"/>
          <p:cNvSpPr>
            <a:spLocks/>
          </p:cNvSpPr>
          <p:nvPr/>
        </p:nvSpPr>
        <p:spPr bwMode="auto">
          <a:xfrm>
            <a:off x="3670604" y="1682790"/>
            <a:ext cx="689908" cy="3916048"/>
          </a:xfrm>
          <a:custGeom>
            <a:avLst/>
            <a:gdLst>
              <a:gd name="T0" fmla="*/ 1999 w 3544"/>
              <a:gd name="T1" fmla="*/ 9150 h 14563"/>
              <a:gd name="T2" fmla="*/ 1999 w 3544"/>
              <a:gd name="T3" fmla="*/ 12306 h 14563"/>
              <a:gd name="T4" fmla="*/ 2353 w 3544"/>
              <a:gd name="T5" fmla="*/ 13628 h 14563"/>
              <a:gd name="T6" fmla="*/ 3544 w 3544"/>
              <a:gd name="T7" fmla="*/ 14112 h 14563"/>
              <a:gd name="T8" fmla="*/ 3544 w 3544"/>
              <a:gd name="T9" fmla="*/ 14563 h 14563"/>
              <a:gd name="T10" fmla="*/ 1933 w 3544"/>
              <a:gd name="T11" fmla="*/ 14016 h 14563"/>
              <a:gd name="T12" fmla="*/ 1419 w 3544"/>
              <a:gd name="T13" fmla="*/ 12050 h 14563"/>
              <a:gd name="T14" fmla="*/ 1419 w 3544"/>
              <a:gd name="T15" fmla="*/ 9279 h 14563"/>
              <a:gd name="T16" fmla="*/ 1160 w 3544"/>
              <a:gd name="T17" fmla="*/ 8022 h 14563"/>
              <a:gd name="T18" fmla="*/ 0 w 3544"/>
              <a:gd name="T19" fmla="*/ 7475 h 14563"/>
              <a:gd name="T20" fmla="*/ 0 w 3544"/>
              <a:gd name="T21" fmla="*/ 7088 h 14563"/>
              <a:gd name="T22" fmla="*/ 1127 w 3544"/>
              <a:gd name="T23" fmla="*/ 6571 h 14563"/>
              <a:gd name="T24" fmla="*/ 1419 w 3544"/>
              <a:gd name="T25" fmla="*/ 5284 h 14563"/>
              <a:gd name="T26" fmla="*/ 1419 w 3544"/>
              <a:gd name="T27" fmla="*/ 2513 h 14563"/>
              <a:gd name="T28" fmla="*/ 1933 w 3544"/>
              <a:gd name="T29" fmla="*/ 547 h 14563"/>
              <a:gd name="T30" fmla="*/ 3544 w 3544"/>
              <a:gd name="T31" fmla="*/ 0 h 14563"/>
              <a:gd name="T32" fmla="*/ 3544 w 3544"/>
              <a:gd name="T33" fmla="*/ 451 h 14563"/>
              <a:gd name="T34" fmla="*/ 2353 w 3544"/>
              <a:gd name="T35" fmla="*/ 902 h 14563"/>
              <a:gd name="T36" fmla="*/ 1999 w 3544"/>
              <a:gd name="T37" fmla="*/ 2254 h 14563"/>
              <a:gd name="T38" fmla="*/ 1999 w 3544"/>
              <a:gd name="T39" fmla="*/ 5413 h 14563"/>
              <a:gd name="T40" fmla="*/ 580 w 3544"/>
              <a:gd name="T41" fmla="*/ 7275 h 14563"/>
              <a:gd name="T42" fmla="*/ 580 w 3544"/>
              <a:gd name="T43" fmla="*/ 7304 h 14563"/>
              <a:gd name="T44" fmla="*/ 1999 w 3544"/>
              <a:gd name="T45" fmla="*/ 9150 h 14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544" h="14563">
                <a:moveTo>
                  <a:pt x="1999" y="9150"/>
                </a:moveTo>
                <a:lnTo>
                  <a:pt x="1999" y="12306"/>
                </a:lnTo>
                <a:cubicBezTo>
                  <a:pt x="1999" y="12867"/>
                  <a:pt x="2117" y="13306"/>
                  <a:pt x="2353" y="13628"/>
                </a:cubicBezTo>
                <a:cubicBezTo>
                  <a:pt x="2590" y="13950"/>
                  <a:pt x="2986" y="14112"/>
                  <a:pt x="3544" y="14112"/>
                </a:cubicBezTo>
                <a:lnTo>
                  <a:pt x="3544" y="14563"/>
                </a:lnTo>
                <a:cubicBezTo>
                  <a:pt x="2815" y="14563"/>
                  <a:pt x="2276" y="14379"/>
                  <a:pt x="1933" y="14016"/>
                </a:cubicBezTo>
                <a:cubicBezTo>
                  <a:pt x="1589" y="13650"/>
                  <a:pt x="1419" y="12993"/>
                  <a:pt x="1419" y="12050"/>
                </a:cubicBezTo>
                <a:lnTo>
                  <a:pt x="1419" y="9279"/>
                </a:lnTo>
                <a:cubicBezTo>
                  <a:pt x="1419" y="8762"/>
                  <a:pt x="1333" y="8344"/>
                  <a:pt x="1160" y="8022"/>
                </a:cubicBezTo>
                <a:cubicBezTo>
                  <a:pt x="990" y="7701"/>
                  <a:pt x="602" y="7516"/>
                  <a:pt x="0" y="7475"/>
                </a:cubicBezTo>
                <a:lnTo>
                  <a:pt x="0" y="7088"/>
                </a:lnTo>
                <a:cubicBezTo>
                  <a:pt x="558" y="7002"/>
                  <a:pt x="935" y="6829"/>
                  <a:pt x="1127" y="6571"/>
                </a:cubicBezTo>
                <a:cubicBezTo>
                  <a:pt x="1322" y="6315"/>
                  <a:pt x="1419" y="5883"/>
                  <a:pt x="1419" y="5284"/>
                </a:cubicBezTo>
                <a:lnTo>
                  <a:pt x="1419" y="2513"/>
                </a:lnTo>
                <a:cubicBezTo>
                  <a:pt x="1419" y="1567"/>
                  <a:pt x="1589" y="913"/>
                  <a:pt x="1933" y="547"/>
                </a:cubicBezTo>
                <a:cubicBezTo>
                  <a:pt x="2276" y="181"/>
                  <a:pt x="2815" y="0"/>
                  <a:pt x="3544" y="0"/>
                </a:cubicBezTo>
                <a:lnTo>
                  <a:pt x="3544" y="451"/>
                </a:lnTo>
                <a:cubicBezTo>
                  <a:pt x="2986" y="451"/>
                  <a:pt x="2590" y="602"/>
                  <a:pt x="2353" y="902"/>
                </a:cubicBezTo>
                <a:cubicBezTo>
                  <a:pt x="2117" y="1201"/>
                  <a:pt x="1999" y="1652"/>
                  <a:pt x="1999" y="2254"/>
                </a:cubicBezTo>
                <a:lnTo>
                  <a:pt x="1999" y="5413"/>
                </a:lnTo>
                <a:cubicBezTo>
                  <a:pt x="1999" y="6265"/>
                  <a:pt x="1592" y="7275"/>
                  <a:pt x="580" y="7275"/>
                </a:cubicBezTo>
                <a:lnTo>
                  <a:pt x="580" y="7304"/>
                </a:lnTo>
                <a:cubicBezTo>
                  <a:pt x="1565" y="7304"/>
                  <a:pt x="1999" y="8309"/>
                  <a:pt x="1999" y="9150"/>
                </a:cubicBezTo>
                <a:close/>
              </a:path>
            </a:pathLst>
          </a:custGeom>
          <a:solidFill>
            <a:schemeClr val="accent1"/>
          </a:solidFill>
          <a:ln>
            <a:noFill/>
          </a:ln>
        </p:spPr>
        <p:txBody>
          <a:bodyPr vert="horz" wrap="square" lIns="115214" tIns="57607" rIns="115214" bIns="57607" numCol="1" anchor="t" anchorCtr="0" compatLnSpc="1">
            <a:prstTxWarp prst="textNoShape">
              <a:avLst/>
            </a:prstTxWarp>
          </a:bodyPr>
          <a:lstStyle/>
          <a:p>
            <a:endParaRPr lang="zh-CN" altLang="en-US"/>
          </a:p>
        </p:txBody>
      </p:sp>
      <p:sp>
        <p:nvSpPr>
          <p:cNvPr id="6" name="圆角矩形 5"/>
          <p:cNvSpPr/>
          <p:nvPr/>
        </p:nvSpPr>
        <p:spPr>
          <a:xfrm>
            <a:off x="4559613" y="2440186"/>
            <a:ext cx="5643917" cy="569067"/>
          </a:xfrm>
          <a:prstGeom prst="roundRect">
            <a:avLst>
              <a:gd name="adj" fmla="val 25274"/>
            </a:avLst>
          </a:prstGeom>
          <a:solidFill>
            <a:schemeClr val="accent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lang="zh-CN" altLang="en-US">
              <a:solidFill>
                <a:schemeClr val="tx1"/>
              </a:solidFill>
              <a:cs typeface="+mn-ea"/>
            </a:endParaRPr>
          </a:p>
        </p:txBody>
      </p:sp>
      <p:sp>
        <p:nvSpPr>
          <p:cNvPr id="7" name="圆角矩形 6"/>
          <p:cNvSpPr/>
          <p:nvPr/>
        </p:nvSpPr>
        <p:spPr>
          <a:xfrm>
            <a:off x="4559613" y="3329364"/>
            <a:ext cx="5643917" cy="569067"/>
          </a:xfrm>
          <a:prstGeom prst="roundRect">
            <a:avLst>
              <a:gd name="adj" fmla="val 25274"/>
            </a:avLst>
          </a:pr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lang="zh-CN" altLang="en-US">
              <a:solidFill>
                <a:schemeClr val="tx1"/>
              </a:solidFill>
              <a:cs typeface="+mn-ea"/>
            </a:endParaRPr>
          </a:p>
        </p:txBody>
      </p:sp>
      <p:sp>
        <p:nvSpPr>
          <p:cNvPr id="8" name="圆角矩形 7"/>
          <p:cNvSpPr/>
          <p:nvPr/>
        </p:nvSpPr>
        <p:spPr>
          <a:xfrm>
            <a:off x="4559613" y="4227782"/>
            <a:ext cx="5643917" cy="569067"/>
          </a:xfrm>
          <a:prstGeom prst="roundRect">
            <a:avLst>
              <a:gd name="adj" fmla="val 26820"/>
            </a:avLst>
          </a:pr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lang="zh-CN" altLang="en-US">
              <a:solidFill>
                <a:schemeClr val="tx1"/>
              </a:solidFill>
              <a:cs typeface="+mn-ea"/>
            </a:endParaRPr>
          </a:p>
        </p:txBody>
      </p:sp>
      <p:sp>
        <p:nvSpPr>
          <p:cNvPr id="9" name="TextBox 8"/>
          <p:cNvSpPr txBox="1"/>
          <p:nvPr/>
        </p:nvSpPr>
        <p:spPr>
          <a:xfrm>
            <a:off x="4960960" y="1732287"/>
            <a:ext cx="4735976" cy="253531"/>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itchFamily="34" charset="-122"/>
                <a:ea typeface="微软雅黑" pitchFamily="34" charset="-122"/>
              </a:defRPr>
            </a:lvl1pPr>
          </a:lstStyle>
          <a:p>
            <a:pPr>
              <a:lnSpc>
                <a:spcPct val="120000"/>
              </a:lnSpc>
            </a:pPr>
            <a:r>
              <a:rPr lang="en-US" altLang="zh-CN" sz="1500" dirty="0">
                <a:solidFill>
                  <a:schemeClr val="bg1"/>
                </a:solidFill>
              </a:rPr>
              <a:t>Click here to add content that matches the title.</a:t>
            </a:r>
          </a:p>
        </p:txBody>
      </p:sp>
      <p:sp>
        <p:nvSpPr>
          <p:cNvPr id="10" name="TextBox 9"/>
          <p:cNvSpPr txBox="1"/>
          <p:nvPr/>
        </p:nvSpPr>
        <p:spPr>
          <a:xfrm>
            <a:off x="4960960" y="2584525"/>
            <a:ext cx="4735976" cy="253531"/>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itchFamily="34" charset="-122"/>
                <a:ea typeface="微软雅黑" pitchFamily="34" charset="-122"/>
              </a:defRPr>
            </a:lvl1pPr>
          </a:lstStyle>
          <a:p>
            <a:pPr>
              <a:lnSpc>
                <a:spcPct val="120000"/>
              </a:lnSpc>
            </a:pPr>
            <a:r>
              <a:rPr lang="en-US" altLang="zh-CN" sz="1500" dirty="0">
                <a:solidFill>
                  <a:schemeClr val="bg1"/>
                </a:solidFill>
              </a:rPr>
              <a:t>Click here to add content that matches the title.</a:t>
            </a:r>
          </a:p>
        </p:txBody>
      </p:sp>
      <p:sp>
        <p:nvSpPr>
          <p:cNvPr id="11" name="TextBox 10"/>
          <p:cNvSpPr txBox="1"/>
          <p:nvPr/>
        </p:nvSpPr>
        <p:spPr>
          <a:xfrm>
            <a:off x="4960960" y="3473703"/>
            <a:ext cx="4735976" cy="253531"/>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itchFamily="34" charset="-122"/>
                <a:ea typeface="微软雅黑" pitchFamily="34" charset="-122"/>
              </a:defRPr>
            </a:lvl1pPr>
          </a:lstStyle>
          <a:p>
            <a:pPr>
              <a:lnSpc>
                <a:spcPct val="120000"/>
              </a:lnSpc>
            </a:pPr>
            <a:r>
              <a:rPr lang="en-US" altLang="zh-CN" sz="1500" dirty="0">
                <a:solidFill>
                  <a:schemeClr val="bg1"/>
                </a:solidFill>
              </a:rPr>
              <a:t>Click here to add content that matches the title.</a:t>
            </a:r>
          </a:p>
        </p:txBody>
      </p:sp>
      <p:sp>
        <p:nvSpPr>
          <p:cNvPr id="12" name="TextBox 11"/>
          <p:cNvSpPr txBox="1"/>
          <p:nvPr/>
        </p:nvSpPr>
        <p:spPr>
          <a:xfrm>
            <a:off x="4960960" y="4372121"/>
            <a:ext cx="4735976" cy="253531"/>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itchFamily="34" charset="-122"/>
                <a:ea typeface="微软雅黑" pitchFamily="34" charset="-122"/>
              </a:defRPr>
            </a:lvl1pPr>
          </a:lstStyle>
          <a:p>
            <a:pPr>
              <a:lnSpc>
                <a:spcPct val="120000"/>
              </a:lnSpc>
            </a:pPr>
            <a:r>
              <a:rPr lang="en-US" altLang="zh-CN" sz="1500" dirty="0">
                <a:solidFill>
                  <a:schemeClr val="bg1"/>
                </a:solidFill>
              </a:rPr>
              <a:t>Click here to add content that matches the title.</a:t>
            </a:r>
          </a:p>
        </p:txBody>
      </p:sp>
      <p:sp>
        <p:nvSpPr>
          <p:cNvPr id="13" name="圆角矩形 12"/>
          <p:cNvSpPr/>
          <p:nvPr/>
        </p:nvSpPr>
        <p:spPr>
          <a:xfrm>
            <a:off x="4574090" y="5120493"/>
            <a:ext cx="5643917" cy="569067"/>
          </a:xfrm>
          <a:prstGeom prst="roundRect">
            <a:avLst>
              <a:gd name="adj" fmla="val 268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15214" tIns="57607" rIns="115214" bIns="57607" rtlCol="0" anchor="ctr"/>
          <a:lstStyle/>
          <a:p>
            <a:pPr algn="ctr"/>
            <a:endParaRPr lang="zh-CN" altLang="en-US">
              <a:solidFill>
                <a:schemeClr val="bg1"/>
              </a:solidFill>
            </a:endParaRPr>
          </a:p>
        </p:txBody>
      </p:sp>
      <p:sp>
        <p:nvSpPr>
          <p:cNvPr id="14" name="TextBox 13"/>
          <p:cNvSpPr txBox="1"/>
          <p:nvPr/>
        </p:nvSpPr>
        <p:spPr>
          <a:xfrm>
            <a:off x="4975437" y="5264831"/>
            <a:ext cx="4735976" cy="253531"/>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itchFamily="34" charset="-122"/>
                <a:ea typeface="微软雅黑" pitchFamily="34" charset="-122"/>
              </a:defRPr>
            </a:lvl1pPr>
          </a:lstStyle>
          <a:p>
            <a:pPr>
              <a:lnSpc>
                <a:spcPct val="120000"/>
              </a:lnSpc>
            </a:pPr>
            <a:r>
              <a:rPr lang="en-US" altLang="zh-CN" sz="1500" dirty="0">
                <a:solidFill>
                  <a:schemeClr val="bg1"/>
                </a:solidFill>
              </a:rPr>
              <a:t>Click here to add content that matches the title.</a:t>
            </a:r>
          </a:p>
        </p:txBody>
      </p:sp>
      <p:grpSp>
        <p:nvGrpSpPr>
          <p:cNvPr id="15" name="组合 14"/>
          <p:cNvGrpSpPr/>
          <p:nvPr/>
        </p:nvGrpSpPr>
        <p:grpSpPr>
          <a:xfrm>
            <a:off x="1740503" y="450599"/>
            <a:ext cx="5061857" cy="698750"/>
            <a:chOff x="6096000" y="2061026"/>
            <a:chExt cx="5061857" cy="698750"/>
          </a:xfrm>
        </p:grpSpPr>
        <p:sp>
          <p:nvSpPr>
            <p:cNvPr id="16" name="文本框 69"/>
            <p:cNvSpPr txBox="1"/>
            <p:nvPr/>
          </p:nvSpPr>
          <p:spPr>
            <a:xfrm>
              <a:off x="6096000" y="2061026"/>
              <a:ext cx="2579552" cy="523220"/>
            </a:xfrm>
            <a:prstGeom prst="rect">
              <a:avLst/>
            </a:prstGeom>
            <a:noFill/>
          </p:spPr>
          <p:txBody>
            <a:bodyPr wrap="none" rtlCol="0">
              <a:spAutoFit/>
              <a:scene3d>
                <a:camera prst="orthographicFront"/>
                <a:lightRig rig="threePt" dir="t"/>
              </a:scene3d>
              <a:sp3d contourW="12700"/>
            </a:bodyPr>
            <a:lstStyle/>
            <a:p>
              <a:r>
                <a:rPr lang="en-US" altLang="zh-CN" sz="2800" b="1" dirty="0">
                  <a:solidFill>
                    <a:schemeClr val="accent2"/>
                  </a:solidFill>
                  <a:cs typeface="+mn-ea"/>
                  <a:sym typeface="+mn-lt"/>
                </a:rPr>
                <a:t>Add </a:t>
              </a:r>
              <a:r>
                <a:rPr lang="en-US" altLang="zh-CN" sz="2800" b="1">
                  <a:solidFill>
                    <a:schemeClr val="accent2"/>
                  </a:solidFill>
                  <a:cs typeface="+mn-ea"/>
                  <a:sym typeface="+mn-lt"/>
                </a:rPr>
                <a:t>title text</a:t>
              </a:r>
              <a:endParaRPr lang="zh-CN" altLang="en-US" sz="2800" b="1" dirty="0">
                <a:solidFill>
                  <a:schemeClr val="accent2"/>
                </a:solidFill>
                <a:cs typeface="+mn-ea"/>
                <a:sym typeface="+mn-lt"/>
              </a:endParaRPr>
            </a:p>
          </p:txBody>
        </p:sp>
        <p:sp>
          <p:nvSpPr>
            <p:cNvPr id="17" name="文本框 70"/>
            <p:cNvSpPr txBox="1"/>
            <p:nvPr/>
          </p:nvSpPr>
          <p:spPr>
            <a:xfrm>
              <a:off x="6096000" y="2482777"/>
              <a:ext cx="5061857" cy="276999"/>
            </a:xfrm>
            <a:prstGeom prst="rect">
              <a:avLst/>
            </a:prstGeom>
            <a:noFill/>
          </p:spPr>
          <p:txBody>
            <a:bodyPr wrap="square" rtlCol="0">
              <a:spAutoFit/>
              <a:scene3d>
                <a:camera prst="orthographicFront"/>
                <a:lightRig rig="threePt" dir="t"/>
              </a:scene3d>
              <a:sp3d contourW="12700"/>
            </a:bodyPr>
            <a:lstStyle/>
            <a:p>
              <a:r>
                <a:rPr lang="en-US" altLang="zh-CN" sz="1200" dirty="0">
                  <a:solidFill>
                    <a:schemeClr val="bg1">
                      <a:lumMod val="65000"/>
                    </a:schemeClr>
                  </a:solidFill>
                  <a:cs typeface="+mn-ea"/>
                  <a:sym typeface="+mn-lt"/>
                </a:rPr>
                <a:t>The user can demonstrate on a projector or computer</a:t>
              </a:r>
            </a:p>
          </p:txBody>
        </p:sp>
      </p:grpSp>
      <p:sp>
        <p:nvSpPr>
          <p:cNvPr id="18" name="任意多边形 47"/>
          <p:cNvSpPr/>
          <p:nvPr/>
        </p:nvSpPr>
        <p:spPr>
          <a:xfrm rot="18900000" flipV="1">
            <a:off x="99493" y="160716"/>
            <a:ext cx="1257992" cy="771874"/>
          </a:xfrm>
          <a:custGeom>
            <a:avLst/>
            <a:gdLst>
              <a:gd name="connsiteX0" fmla="*/ 0 w 1667713"/>
              <a:gd name="connsiteY0" fmla="*/ 456881 h 1023269"/>
              <a:gd name="connsiteX1" fmla="*/ 412332 w 1667713"/>
              <a:gd name="connsiteY1" fmla="*/ 44549 h 1023269"/>
              <a:gd name="connsiteX2" fmla="*/ 412333 w 1667713"/>
              <a:gd name="connsiteY2" fmla="*/ 44549 h 1023269"/>
              <a:gd name="connsiteX3" fmla="*/ 456882 w 1667713"/>
              <a:gd name="connsiteY3" fmla="*/ 0 h 1023269"/>
              <a:gd name="connsiteX4" fmla="*/ 1514743 w 1667713"/>
              <a:gd name="connsiteY4" fmla="*/ 0 h 1023269"/>
              <a:gd name="connsiteX5" fmla="*/ 1667713 w 1667713"/>
              <a:gd name="connsiteY5" fmla="*/ 152970 h 1023269"/>
              <a:gd name="connsiteX6" fmla="*/ 1667713 w 1667713"/>
              <a:gd name="connsiteY6" fmla="*/ 704806 h 1023269"/>
              <a:gd name="connsiteX7" fmla="*/ 1349251 w 1667713"/>
              <a:gd name="connsiteY7" fmla="*/ 1023269 h 1023269"/>
              <a:gd name="connsiteX8" fmla="*/ 1349251 w 1667713"/>
              <a:gd name="connsiteY8" fmla="*/ 318462 h 1023269"/>
              <a:gd name="connsiteX9" fmla="*/ 138420 w 1667713"/>
              <a:gd name="connsiteY9" fmla="*/ 318462 h 1023269"/>
              <a:gd name="connsiteX10" fmla="*/ 1 w 1667713"/>
              <a:gd name="connsiteY10" fmla="*/ 456881 h 1023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67713" h="1023269">
                <a:moveTo>
                  <a:pt x="0" y="456881"/>
                </a:moveTo>
                <a:lnTo>
                  <a:pt x="412332" y="44549"/>
                </a:lnTo>
                <a:lnTo>
                  <a:pt x="412333" y="44549"/>
                </a:lnTo>
                <a:lnTo>
                  <a:pt x="456882" y="0"/>
                </a:lnTo>
                <a:lnTo>
                  <a:pt x="1514743" y="0"/>
                </a:lnTo>
                <a:cubicBezTo>
                  <a:pt x="1599226" y="1"/>
                  <a:pt x="1667713" y="68487"/>
                  <a:pt x="1667713" y="152970"/>
                </a:cubicBezTo>
                <a:lnTo>
                  <a:pt x="1667713" y="704806"/>
                </a:lnTo>
                <a:lnTo>
                  <a:pt x="1349251" y="1023269"/>
                </a:lnTo>
                <a:lnTo>
                  <a:pt x="1349251" y="318462"/>
                </a:lnTo>
                <a:lnTo>
                  <a:pt x="138420" y="318462"/>
                </a:lnTo>
                <a:lnTo>
                  <a:pt x="1" y="456881"/>
                </a:lnTo>
                <a:close/>
              </a:path>
            </a:pathLst>
          </a:cu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9" name="任意多边形 48"/>
          <p:cNvSpPr/>
          <p:nvPr/>
        </p:nvSpPr>
        <p:spPr>
          <a:xfrm rot="18900000" flipV="1">
            <a:off x="-102618" y="95709"/>
            <a:ext cx="926781" cy="721545"/>
          </a:xfrm>
          <a:custGeom>
            <a:avLst/>
            <a:gdLst>
              <a:gd name="connsiteX0" fmla="*/ 303771 w 1228628"/>
              <a:gd name="connsiteY0" fmla="*/ 32819 h 956548"/>
              <a:gd name="connsiteX1" fmla="*/ 303771 w 1228628"/>
              <a:gd name="connsiteY1" fmla="*/ 32820 h 956548"/>
              <a:gd name="connsiteX2" fmla="*/ 336591 w 1228628"/>
              <a:gd name="connsiteY2" fmla="*/ 0 h 956548"/>
              <a:gd name="connsiteX3" fmla="*/ 1115933 w 1228628"/>
              <a:gd name="connsiteY3" fmla="*/ 0 h 956548"/>
              <a:gd name="connsiteX4" fmla="*/ 1228628 w 1228628"/>
              <a:gd name="connsiteY4" fmla="*/ 112695 h 956548"/>
              <a:gd name="connsiteX5" fmla="*/ 1228628 w 1228628"/>
              <a:gd name="connsiteY5" fmla="*/ 721932 h 956548"/>
              <a:gd name="connsiteX6" fmla="*/ 994013 w 1228628"/>
              <a:gd name="connsiteY6" fmla="*/ 956548 h 956548"/>
              <a:gd name="connsiteX7" fmla="*/ 994013 w 1228628"/>
              <a:gd name="connsiteY7" fmla="*/ 234616 h 956548"/>
              <a:gd name="connsiteX8" fmla="*/ 101975 w 1228628"/>
              <a:gd name="connsiteY8" fmla="*/ 234616 h 956548"/>
              <a:gd name="connsiteX9" fmla="*/ 0 w 1228628"/>
              <a:gd name="connsiteY9" fmla="*/ 336591 h 956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8628" h="956548">
                <a:moveTo>
                  <a:pt x="303771" y="32819"/>
                </a:moveTo>
                <a:lnTo>
                  <a:pt x="303771" y="32820"/>
                </a:lnTo>
                <a:lnTo>
                  <a:pt x="336591" y="0"/>
                </a:lnTo>
                <a:lnTo>
                  <a:pt x="1115933" y="0"/>
                </a:lnTo>
                <a:cubicBezTo>
                  <a:pt x="1178173" y="0"/>
                  <a:pt x="1228628" y="50456"/>
                  <a:pt x="1228628" y="112695"/>
                </a:cubicBezTo>
                <a:lnTo>
                  <a:pt x="1228628" y="721932"/>
                </a:lnTo>
                <a:lnTo>
                  <a:pt x="994013" y="956548"/>
                </a:lnTo>
                <a:lnTo>
                  <a:pt x="994013" y="234616"/>
                </a:lnTo>
                <a:lnTo>
                  <a:pt x="101975" y="234616"/>
                </a:lnTo>
                <a:lnTo>
                  <a:pt x="0" y="336591"/>
                </a:lnTo>
                <a:close/>
              </a:path>
            </a:pathLst>
          </a:cu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Tree>
    <p:extLst>
      <p:ext uri="{BB962C8B-B14F-4D97-AF65-F5344CB8AC3E}">
        <p14:creationId xmlns:p14="http://schemas.microsoft.com/office/powerpoint/2010/main" val="3996719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anim calcmode="lin" valueType="num">
                                      <p:cBhvr>
                                        <p:cTn id="13" dur="2000" fill="hold"/>
                                        <p:tgtEl>
                                          <p:spTgt spid="2"/>
                                        </p:tgtEl>
                                        <p:attrNameLst>
                                          <p:attrName>ppt_w</p:attrName>
                                        </p:attrNameLst>
                                      </p:cBhvr>
                                      <p:tavLst>
                                        <p:tav tm="0" fmla="#ppt_w*sin(2.5*pi*$)">
                                          <p:val>
                                            <p:fltVal val="0"/>
                                          </p:val>
                                        </p:tav>
                                        <p:tav tm="100000">
                                          <p:val>
                                            <p:fltVal val="1"/>
                                          </p:val>
                                        </p:tav>
                                      </p:tavLst>
                                    </p:anim>
                                    <p:anim calcmode="lin" valueType="num">
                                      <p:cBhvr>
                                        <p:cTn id="14" dur="2000" fill="hold"/>
                                        <p:tgtEl>
                                          <p:spTgt spid="2"/>
                                        </p:tgtEl>
                                        <p:attrNameLst>
                                          <p:attrName>ppt_h</p:attrName>
                                        </p:attrNameLst>
                                      </p:cBhvr>
                                      <p:tavLst>
                                        <p:tav tm="0">
                                          <p:val>
                                            <p:strVal val="#ppt_h"/>
                                          </p:val>
                                        </p:tav>
                                        <p:tav tm="100000">
                                          <p:val>
                                            <p:strVal val="#ppt_h"/>
                                          </p:val>
                                        </p:tav>
                                      </p:tavLst>
                                    </p:anim>
                                  </p:childTnLst>
                                </p:cTn>
                              </p:par>
                            </p:childTnLst>
                          </p:cTn>
                        </p:par>
                        <p:par>
                          <p:cTn id="15" fill="hold">
                            <p:stCondLst>
                              <p:cond delay="2000"/>
                            </p:stCondLst>
                            <p:childTnLst>
                              <p:par>
                                <p:cTn id="16" presetID="16" presetClass="entr" presetSubtype="42"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outHorizontal)">
                                      <p:cBhvr>
                                        <p:cTn id="18" dur="500"/>
                                        <p:tgtEl>
                                          <p:spTgt spid="5"/>
                                        </p:tgtEl>
                                      </p:cBhvr>
                                    </p:animEffect>
                                  </p:childTnLst>
                                </p:cTn>
                              </p:par>
                            </p:childTnLst>
                          </p:cTn>
                        </p:par>
                        <p:par>
                          <p:cTn id="19" fill="hold">
                            <p:stCondLst>
                              <p:cond delay="2500"/>
                            </p:stCondLst>
                            <p:childTnLst>
                              <p:par>
                                <p:cTn id="20" presetID="22" presetClass="entr" presetSubtype="8"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left)">
                                      <p:cBhvr>
                                        <p:cTn id="25" dur="500"/>
                                        <p:tgtEl>
                                          <p:spTgt spid="4"/>
                                        </p:tgtEl>
                                      </p:cBhvr>
                                    </p:animEffect>
                                  </p:childTnLst>
                                </p:cTn>
                              </p:par>
                            </p:childTnLst>
                          </p:cTn>
                        </p:par>
                        <p:par>
                          <p:cTn id="26" fill="hold">
                            <p:stCondLst>
                              <p:cond delay="3000"/>
                            </p:stCondLst>
                            <p:childTnLst>
                              <p:par>
                                <p:cTn id="27" presetID="22" presetClass="entr" presetSubtype="8"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left)">
                                      <p:cBhvr>
                                        <p:cTn id="32" dur="500"/>
                                        <p:tgtEl>
                                          <p:spTgt spid="10"/>
                                        </p:tgtEl>
                                      </p:cBhvr>
                                    </p:animEffect>
                                  </p:childTnLst>
                                </p:cTn>
                              </p:par>
                            </p:childTnLst>
                          </p:cTn>
                        </p:par>
                        <p:par>
                          <p:cTn id="33" fill="hold">
                            <p:stCondLst>
                              <p:cond delay="3500"/>
                            </p:stCondLst>
                            <p:childTnLst>
                              <p:par>
                                <p:cTn id="34" presetID="22" presetClass="entr" presetSubtype="8" fill="hold" grpId="0" nodeType="after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wipe(left)">
                                      <p:cBhvr>
                                        <p:cTn id="36" dur="500"/>
                                        <p:tgtEl>
                                          <p:spTgt spid="7"/>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ipe(left)">
                                      <p:cBhvr>
                                        <p:cTn id="39" dur="500"/>
                                        <p:tgtEl>
                                          <p:spTgt spid="11"/>
                                        </p:tgtEl>
                                      </p:cBhvr>
                                    </p:animEffect>
                                  </p:childTnLst>
                                </p:cTn>
                              </p:par>
                            </p:childTnLst>
                          </p:cTn>
                        </p:par>
                        <p:par>
                          <p:cTn id="40" fill="hold">
                            <p:stCondLst>
                              <p:cond delay="4000"/>
                            </p:stCondLst>
                            <p:childTnLst>
                              <p:par>
                                <p:cTn id="41" presetID="22" presetClass="entr" presetSubtype="8" fill="hold" grpId="0" nodeType="after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left)">
                                      <p:cBhvr>
                                        <p:cTn id="43" dur="500"/>
                                        <p:tgtEl>
                                          <p:spTgt spid="8"/>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wipe(left)">
                                      <p:cBhvr>
                                        <p:cTn id="46" dur="500"/>
                                        <p:tgtEl>
                                          <p:spTgt spid="12"/>
                                        </p:tgtEl>
                                      </p:cBhvr>
                                    </p:animEffect>
                                  </p:childTnLst>
                                </p:cTn>
                              </p:par>
                            </p:childTnLst>
                          </p:cTn>
                        </p:par>
                        <p:par>
                          <p:cTn id="47" fill="hold">
                            <p:stCondLst>
                              <p:cond delay="4500"/>
                            </p:stCondLst>
                            <p:childTnLst>
                              <p:par>
                                <p:cTn id="48" presetID="22" presetClass="entr" presetSubtype="8" fill="hold" grpId="0" nodeType="after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wipe(left)">
                                      <p:cBhvr>
                                        <p:cTn id="50" dur="500"/>
                                        <p:tgtEl>
                                          <p:spTgt spid="13"/>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wipe(left)">
                                      <p:cBhvr>
                                        <p:cTn id="5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P spid="5" grpId="0" animBg="1"/>
      <p:bldP spid="6" grpId="0" animBg="1"/>
      <p:bldP spid="7" grpId="0" animBg="1"/>
      <p:bldP spid="8" grpId="0" animBg="1"/>
      <p:bldP spid="9" grpId="0"/>
      <p:bldP spid="10" grpId="0"/>
      <p:bldP spid="11" grpId="0"/>
      <p:bldP spid="12" grpId="0"/>
      <p:bldP spid="13" grpId="0" animBg="1"/>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a:spLocks/>
          </p:cNvSpPr>
          <p:nvPr/>
        </p:nvSpPr>
        <p:spPr bwMode="auto">
          <a:xfrm>
            <a:off x="9512360" y="2884890"/>
            <a:ext cx="472229" cy="982677"/>
          </a:xfrm>
          <a:custGeom>
            <a:avLst/>
            <a:gdLst>
              <a:gd name="T0" fmla="*/ 280 w 280"/>
              <a:gd name="T1" fmla="*/ 278 h 862"/>
              <a:gd name="T2" fmla="*/ 280 w 280"/>
              <a:gd name="T3" fmla="*/ 862 h 862"/>
              <a:gd name="T4" fmla="*/ 0 w 280"/>
              <a:gd name="T5" fmla="*/ 582 h 862"/>
              <a:gd name="T6" fmla="*/ 0 w 280"/>
              <a:gd name="T7" fmla="*/ 0 h 862"/>
              <a:gd name="T8" fmla="*/ 3 w 280"/>
              <a:gd name="T9" fmla="*/ 0 h 862"/>
              <a:gd name="T10" fmla="*/ 280 w 280"/>
              <a:gd name="T11" fmla="*/ 278 h 862"/>
            </a:gdLst>
            <a:ahLst/>
            <a:cxnLst>
              <a:cxn ang="0">
                <a:pos x="T0" y="T1"/>
              </a:cxn>
              <a:cxn ang="0">
                <a:pos x="T2" y="T3"/>
              </a:cxn>
              <a:cxn ang="0">
                <a:pos x="T4" y="T5"/>
              </a:cxn>
              <a:cxn ang="0">
                <a:pos x="T6" y="T7"/>
              </a:cxn>
              <a:cxn ang="0">
                <a:pos x="T8" y="T9"/>
              </a:cxn>
              <a:cxn ang="0">
                <a:pos x="T10" y="T11"/>
              </a:cxn>
            </a:cxnLst>
            <a:rect l="0" t="0" r="r" b="b"/>
            <a:pathLst>
              <a:path w="280" h="862">
                <a:moveTo>
                  <a:pt x="280" y="278"/>
                </a:moveTo>
                <a:lnTo>
                  <a:pt x="280" y="862"/>
                </a:lnTo>
                <a:lnTo>
                  <a:pt x="0" y="582"/>
                </a:lnTo>
                <a:lnTo>
                  <a:pt x="0" y="0"/>
                </a:lnTo>
                <a:lnTo>
                  <a:pt x="3" y="0"/>
                </a:lnTo>
                <a:lnTo>
                  <a:pt x="280" y="278"/>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15214" tIns="57607" rIns="115214" bIns="57607" numCol="1" anchor="t" anchorCtr="0" compatLnSpc="1">
            <a:prstTxWarp prst="textNoShape">
              <a:avLst/>
            </a:prstTxWarp>
          </a:bodyPr>
          <a:lstStyle/>
          <a:p>
            <a:endParaRPr lang="en-US">
              <a:latin typeface="Roboto Light" panose="02000000000000000000" pitchFamily="2" charset="0"/>
              <a:ea typeface="Roboto Light" panose="02000000000000000000" pitchFamily="2" charset="0"/>
            </a:endParaRPr>
          </a:p>
        </p:txBody>
      </p:sp>
      <p:sp>
        <p:nvSpPr>
          <p:cNvPr id="3" name="Freeform 8"/>
          <p:cNvSpPr>
            <a:spLocks/>
          </p:cNvSpPr>
          <p:nvPr/>
        </p:nvSpPr>
        <p:spPr bwMode="auto">
          <a:xfrm>
            <a:off x="8065316" y="2884889"/>
            <a:ext cx="473916" cy="1280216"/>
          </a:xfrm>
          <a:custGeom>
            <a:avLst/>
            <a:gdLst>
              <a:gd name="T0" fmla="*/ 281 w 281"/>
              <a:gd name="T1" fmla="*/ 278 h 1123"/>
              <a:gd name="T2" fmla="*/ 281 w 281"/>
              <a:gd name="T3" fmla="*/ 1123 h 1123"/>
              <a:gd name="T4" fmla="*/ 0 w 281"/>
              <a:gd name="T5" fmla="*/ 842 h 1123"/>
              <a:gd name="T6" fmla="*/ 0 w 281"/>
              <a:gd name="T7" fmla="*/ 0 h 1123"/>
              <a:gd name="T8" fmla="*/ 279 w 281"/>
              <a:gd name="T9" fmla="*/ 278 h 1123"/>
              <a:gd name="T10" fmla="*/ 281 w 281"/>
              <a:gd name="T11" fmla="*/ 278 h 1123"/>
            </a:gdLst>
            <a:ahLst/>
            <a:cxnLst>
              <a:cxn ang="0">
                <a:pos x="T0" y="T1"/>
              </a:cxn>
              <a:cxn ang="0">
                <a:pos x="T2" y="T3"/>
              </a:cxn>
              <a:cxn ang="0">
                <a:pos x="T4" y="T5"/>
              </a:cxn>
              <a:cxn ang="0">
                <a:pos x="T6" y="T7"/>
              </a:cxn>
              <a:cxn ang="0">
                <a:pos x="T8" y="T9"/>
              </a:cxn>
              <a:cxn ang="0">
                <a:pos x="T10" y="T11"/>
              </a:cxn>
            </a:cxnLst>
            <a:rect l="0" t="0" r="r" b="b"/>
            <a:pathLst>
              <a:path w="281" h="1123">
                <a:moveTo>
                  <a:pt x="281" y="278"/>
                </a:moveTo>
                <a:lnTo>
                  <a:pt x="281" y="1123"/>
                </a:lnTo>
                <a:lnTo>
                  <a:pt x="0" y="842"/>
                </a:lnTo>
                <a:lnTo>
                  <a:pt x="0" y="0"/>
                </a:lnTo>
                <a:lnTo>
                  <a:pt x="279" y="278"/>
                </a:lnTo>
                <a:lnTo>
                  <a:pt x="281" y="278"/>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15214" tIns="57607" rIns="115214" bIns="57607" numCol="1" anchor="t" anchorCtr="0" compatLnSpc="1">
            <a:prstTxWarp prst="textNoShape">
              <a:avLst/>
            </a:prstTxWarp>
          </a:bodyPr>
          <a:lstStyle/>
          <a:p>
            <a:endParaRPr lang="en-US">
              <a:latin typeface="Roboto Light" panose="02000000000000000000" pitchFamily="2" charset="0"/>
              <a:ea typeface="Roboto Light" panose="02000000000000000000" pitchFamily="2" charset="0"/>
            </a:endParaRPr>
          </a:p>
        </p:txBody>
      </p:sp>
      <p:sp>
        <p:nvSpPr>
          <p:cNvPr id="4" name="Freeform 10"/>
          <p:cNvSpPr>
            <a:spLocks/>
          </p:cNvSpPr>
          <p:nvPr/>
        </p:nvSpPr>
        <p:spPr bwMode="auto">
          <a:xfrm>
            <a:off x="6619957" y="2884889"/>
            <a:ext cx="473916" cy="1280216"/>
          </a:xfrm>
          <a:custGeom>
            <a:avLst/>
            <a:gdLst>
              <a:gd name="T0" fmla="*/ 281 w 281"/>
              <a:gd name="T1" fmla="*/ 278 h 1123"/>
              <a:gd name="T2" fmla="*/ 281 w 281"/>
              <a:gd name="T3" fmla="*/ 1123 h 1123"/>
              <a:gd name="T4" fmla="*/ 0 w 281"/>
              <a:gd name="T5" fmla="*/ 842 h 1123"/>
              <a:gd name="T6" fmla="*/ 0 w 281"/>
              <a:gd name="T7" fmla="*/ 0 h 1123"/>
              <a:gd name="T8" fmla="*/ 278 w 281"/>
              <a:gd name="T9" fmla="*/ 278 h 1123"/>
              <a:gd name="T10" fmla="*/ 281 w 281"/>
              <a:gd name="T11" fmla="*/ 278 h 1123"/>
            </a:gdLst>
            <a:ahLst/>
            <a:cxnLst>
              <a:cxn ang="0">
                <a:pos x="T0" y="T1"/>
              </a:cxn>
              <a:cxn ang="0">
                <a:pos x="T2" y="T3"/>
              </a:cxn>
              <a:cxn ang="0">
                <a:pos x="T4" y="T5"/>
              </a:cxn>
              <a:cxn ang="0">
                <a:pos x="T6" y="T7"/>
              </a:cxn>
              <a:cxn ang="0">
                <a:pos x="T8" y="T9"/>
              </a:cxn>
              <a:cxn ang="0">
                <a:pos x="T10" y="T11"/>
              </a:cxn>
            </a:cxnLst>
            <a:rect l="0" t="0" r="r" b="b"/>
            <a:pathLst>
              <a:path w="281" h="1123">
                <a:moveTo>
                  <a:pt x="281" y="278"/>
                </a:moveTo>
                <a:lnTo>
                  <a:pt x="281" y="1123"/>
                </a:lnTo>
                <a:lnTo>
                  <a:pt x="0" y="842"/>
                </a:lnTo>
                <a:lnTo>
                  <a:pt x="0" y="0"/>
                </a:lnTo>
                <a:lnTo>
                  <a:pt x="278" y="278"/>
                </a:lnTo>
                <a:lnTo>
                  <a:pt x="281" y="278"/>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15214" tIns="57607" rIns="115214" bIns="57607" numCol="1" anchor="t" anchorCtr="0" compatLnSpc="1">
            <a:prstTxWarp prst="textNoShape">
              <a:avLst/>
            </a:prstTxWarp>
          </a:bodyPr>
          <a:lstStyle/>
          <a:p>
            <a:endParaRPr lang="en-US">
              <a:latin typeface="Roboto Light" panose="02000000000000000000" pitchFamily="2" charset="0"/>
              <a:ea typeface="Roboto Light" panose="02000000000000000000" pitchFamily="2" charset="0"/>
            </a:endParaRPr>
          </a:p>
        </p:txBody>
      </p:sp>
      <p:sp>
        <p:nvSpPr>
          <p:cNvPr id="5" name="Freeform 12"/>
          <p:cNvSpPr>
            <a:spLocks/>
          </p:cNvSpPr>
          <p:nvPr/>
        </p:nvSpPr>
        <p:spPr bwMode="auto">
          <a:xfrm>
            <a:off x="5174597" y="2884889"/>
            <a:ext cx="472229" cy="1280216"/>
          </a:xfrm>
          <a:custGeom>
            <a:avLst/>
            <a:gdLst>
              <a:gd name="T0" fmla="*/ 280 w 280"/>
              <a:gd name="T1" fmla="*/ 278 h 1123"/>
              <a:gd name="T2" fmla="*/ 280 w 280"/>
              <a:gd name="T3" fmla="*/ 1123 h 1123"/>
              <a:gd name="T4" fmla="*/ 0 w 280"/>
              <a:gd name="T5" fmla="*/ 842 h 1123"/>
              <a:gd name="T6" fmla="*/ 0 w 280"/>
              <a:gd name="T7" fmla="*/ 0 h 1123"/>
              <a:gd name="T8" fmla="*/ 278 w 280"/>
              <a:gd name="T9" fmla="*/ 278 h 1123"/>
              <a:gd name="T10" fmla="*/ 280 w 280"/>
              <a:gd name="T11" fmla="*/ 278 h 1123"/>
            </a:gdLst>
            <a:ahLst/>
            <a:cxnLst>
              <a:cxn ang="0">
                <a:pos x="T0" y="T1"/>
              </a:cxn>
              <a:cxn ang="0">
                <a:pos x="T2" y="T3"/>
              </a:cxn>
              <a:cxn ang="0">
                <a:pos x="T4" y="T5"/>
              </a:cxn>
              <a:cxn ang="0">
                <a:pos x="T6" y="T7"/>
              </a:cxn>
              <a:cxn ang="0">
                <a:pos x="T8" y="T9"/>
              </a:cxn>
              <a:cxn ang="0">
                <a:pos x="T10" y="T11"/>
              </a:cxn>
            </a:cxnLst>
            <a:rect l="0" t="0" r="r" b="b"/>
            <a:pathLst>
              <a:path w="280" h="1123">
                <a:moveTo>
                  <a:pt x="280" y="278"/>
                </a:moveTo>
                <a:lnTo>
                  <a:pt x="280" y="1123"/>
                </a:lnTo>
                <a:lnTo>
                  <a:pt x="0" y="842"/>
                </a:lnTo>
                <a:lnTo>
                  <a:pt x="0" y="0"/>
                </a:lnTo>
                <a:lnTo>
                  <a:pt x="278" y="278"/>
                </a:lnTo>
                <a:lnTo>
                  <a:pt x="280" y="278"/>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15214" tIns="57607" rIns="115214" bIns="57607" numCol="1" anchor="t" anchorCtr="0" compatLnSpc="1">
            <a:prstTxWarp prst="textNoShape">
              <a:avLst/>
            </a:prstTxWarp>
          </a:bodyPr>
          <a:lstStyle/>
          <a:p>
            <a:endParaRPr lang="en-US">
              <a:latin typeface="Roboto Light" panose="02000000000000000000" pitchFamily="2" charset="0"/>
              <a:ea typeface="Roboto Light" panose="02000000000000000000" pitchFamily="2" charset="0"/>
            </a:endParaRPr>
          </a:p>
        </p:txBody>
      </p:sp>
      <p:sp>
        <p:nvSpPr>
          <p:cNvPr id="6" name="Freeform 14"/>
          <p:cNvSpPr>
            <a:spLocks/>
          </p:cNvSpPr>
          <p:nvPr/>
        </p:nvSpPr>
        <p:spPr bwMode="auto">
          <a:xfrm>
            <a:off x="3729238" y="2884889"/>
            <a:ext cx="472229" cy="1280216"/>
          </a:xfrm>
          <a:custGeom>
            <a:avLst/>
            <a:gdLst>
              <a:gd name="T0" fmla="*/ 280 w 280"/>
              <a:gd name="T1" fmla="*/ 278 h 1123"/>
              <a:gd name="T2" fmla="*/ 280 w 280"/>
              <a:gd name="T3" fmla="*/ 1123 h 1123"/>
              <a:gd name="T4" fmla="*/ 0 w 280"/>
              <a:gd name="T5" fmla="*/ 842 h 1123"/>
              <a:gd name="T6" fmla="*/ 0 w 280"/>
              <a:gd name="T7" fmla="*/ 0 h 1123"/>
              <a:gd name="T8" fmla="*/ 278 w 280"/>
              <a:gd name="T9" fmla="*/ 278 h 1123"/>
              <a:gd name="T10" fmla="*/ 280 w 280"/>
              <a:gd name="T11" fmla="*/ 278 h 1123"/>
            </a:gdLst>
            <a:ahLst/>
            <a:cxnLst>
              <a:cxn ang="0">
                <a:pos x="T0" y="T1"/>
              </a:cxn>
              <a:cxn ang="0">
                <a:pos x="T2" y="T3"/>
              </a:cxn>
              <a:cxn ang="0">
                <a:pos x="T4" y="T5"/>
              </a:cxn>
              <a:cxn ang="0">
                <a:pos x="T6" y="T7"/>
              </a:cxn>
              <a:cxn ang="0">
                <a:pos x="T8" y="T9"/>
              </a:cxn>
              <a:cxn ang="0">
                <a:pos x="T10" y="T11"/>
              </a:cxn>
            </a:cxnLst>
            <a:rect l="0" t="0" r="r" b="b"/>
            <a:pathLst>
              <a:path w="280" h="1123">
                <a:moveTo>
                  <a:pt x="280" y="278"/>
                </a:moveTo>
                <a:lnTo>
                  <a:pt x="280" y="1123"/>
                </a:lnTo>
                <a:lnTo>
                  <a:pt x="0" y="842"/>
                </a:lnTo>
                <a:lnTo>
                  <a:pt x="0" y="0"/>
                </a:lnTo>
                <a:lnTo>
                  <a:pt x="278" y="278"/>
                </a:lnTo>
                <a:lnTo>
                  <a:pt x="280" y="278"/>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15214" tIns="57607" rIns="115214" bIns="57607" numCol="1" anchor="t" anchorCtr="0" compatLnSpc="1">
            <a:prstTxWarp prst="textNoShape">
              <a:avLst/>
            </a:prstTxWarp>
          </a:bodyPr>
          <a:lstStyle/>
          <a:p>
            <a:endParaRPr lang="en-US">
              <a:latin typeface="Roboto Light" panose="02000000000000000000" pitchFamily="2" charset="0"/>
              <a:ea typeface="Roboto Light" panose="02000000000000000000" pitchFamily="2" charset="0"/>
            </a:endParaRPr>
          </a:p>
        </p:txBody>
      </p:sp>
      <p:sp>
        <p:nvSpPr>
          <p:cNvPr id="7" name="Freeform 16"/>
          <p:cNvSpPr>
            <a:spLocks/>
          </p:cNvSpPr>
          <p:nvPr/>
        </p:nvSpPr>
        <p:spPr bwMode="auto">
          <a:xfrm>
            <a:off x="2283879" y="2884889"/>
            <a:ext cx="472229" cy="1280216"/>
          </a:xfrm>
          <a:custGeom>
            <a:avLst/>
            <a:gdLst>
              <a:gd name="T0" fmla="*/ 280 w 280"/>
              <a:gd name="T1" fmla="*/ 278 h 1123"/>
              <a:gd name="T2" fmla="*/ 280 w 280"/>
              <a:gd name="T3" fmla="*/ 1123 h 1123"/>
              <a:gd name="T4" fmla="*/ 0 w 280"/>
              <a:gd name="T5" fmla="*/ 842 h 1123"/>
              <a:gd name="T6" fmla="*/ 0 w 280"/>
              <a:gd name="T7" fmla="*/ 0 h 1123"/>
              <a:gd name="T8" fmla="*/ 278 w 280"/>
              <a:gd name="T9" fmla="*/ 278 h 1123"/>
              <a:gd name="T10" fmla="*/ 280 w 280"/>
              <a:gd name="T11" fmla="*/ 278 h 1123"/>
            </a:gdLst>
            <a:ahLst/>
            <a:cxnLst>
              <a:cxn ang="0">
                <a:pos x="T0" y="T1"/>
              </a:cxn>
              <a:cxn ang="0">
                <a:pos x="T2" y="T3"/>
              </a:cxn>
              <a:cxn ang="0">
                <a:pos x="T4" y="T5"/>
              </a:cxn>
              <a:cxn ang="0">
                <a:pos x="T6" y="T7"/>
              </a:cxn>
              <a:cxn ang="0">
                <a:pos x="T8" y="T9"/>
              </a:cxn>
              <a:cxn ang="0">
                <a:pos x="T10" y="T11"/>
              </a:cxn>
            </a:cxnLst>
            <a:rect l="0" t="0" r="r" b="b"/>
            <a:pathLst>
              <a:path w="280" h="1123">
                <a:moveTo>
                  <a:pt x="280" y="278"/>
                </a:moveTo>
                <a:lnTo>
                  <a:pt x="280" y="1123"/>
                </a:lnTo>
                <a:lnTo>
                  <a:pt x="0" y="842"/>
                </a:lnTo>
                <a:lnTo>
                  <a:pt x="0" y="0"/>
                </a:lnTo>
                <a:lnTo>
                  <a:pt x="278" y="278"/>
                </a:lnTo>
                <a:lnTo>
                  <a:pt x="280" y="278"/>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15214" tIns="57607" rIns="115214" bIns="57607" numCol="1" anchor="t" anchorCtr="0" compatLnSpc="1">
            <a:prstTxWarp prst="textNoShape">
              <a:avLst/>
            </a:prstTxWarp>
          </a:bodyPr>
          <a:lstStyle/>
          <a:p>
            <a:endParaRPr lang="en-US">
              <a:latin typeface="Roboto Light" panose="02000000000000000000" pitchFamily="2" charset="0"/>
              <a:ea typeface="Roboto Light" panose="02000000000000000000" pitchFamily="2" charset="0"/>
            </a:endParaRPr>
          </a:p>
        </p:txBody>
      </p:sp>
      <p:sp>
        <p:nvSpPr>
          <p:cNvPr id="8" name="Freeform 17"/>
          <p:cNvSpPr>
            <a:spLocks/>
          </p:cNvSpPr>
          <p:nvPr/>
        </p:nvSpPr>
        <p:spPr bwMode="auto">
          <a:xfrm>
            <a:off x="9984590" y="3050189"/>
            <a:ext cx="1040591" cy="967857"/>
          </a:xfrm>
          <a:custGeom>
            <a:avLst/>
            <a:gdLst>
              <a:gd name="T0" fmla="*/ 210 w 617"/>
              <a:gd name="T1" fmla="*/ 849 h 849"/>
              <a:gd name="T2" fmla="*/ 210 w 617"/>
              <a:gd name="T3" fmla="*/ 717 h 849"/>
              <a:gd name="T4" fmla="*/ 0 w 617"/>
              <a:gd name="T5" fmla="*/ 717 h 849"/>
              <a:gd name="T6" fmla="*/ 0 w 617"/>
              <a:gd name="T7" fmla="*/ 133 h 849"/>
              <a:gd name="T8" fmla="*/ 210 w 617"/>
              <a:gd name="T9" fmla="*/ 133 h 849"/>
              <a:gd name="T10" fmla="*/ 210 w 617"/>
              <a:gd name="T11" fmla="*/ 0 h 849"/>
              <a:gd name="T12" fmla="*/ 617 w 617"/>
              <a:gd name="T13" fmla="*/ 424 h 849"/>
              <a:gd name="T14" fmla="*/ 210 w 617"/>
              <a:gd name="T15" fmla="*/ 849 h 8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7" h="849">
                <a:moveTo>
                  <a:pt x="210" y="849"/>
                </a:moveTo>
                <a:lnTo>
                  <a:pt x="210" y="717"/>
                </a:lnTo>
                <a:lnTo>
                  <a:pt x="0" y="717"/>
                </a:lnTo>
                <a:lnTo>
                  <a:pt x="0" y="133"/>
                </a:lnTo>
                <a:lnTo>
                  <a:pt x="210" y="133"/>
                </a:lnTo>
                <a:lnTo>
                  <a:pt x="210" y="0"/>
                </a:lnTo>
                <a:lnTo>
                  <a:pt x="617" y="424"/>
                </a:lnTo>
                <a:lnTo>
                  <a:pt x="210" y="849"/>
                </a:lnTo>
                <a:close/>
              </a:path>
            </a:pathLst>
          </a:custGeom>
          <a:solidFill>
            <a:schemeClr val="accent1"/>
          </a:solidFill>
          <a:ln>
            <a:noFill/>
          </a:ln>
        </p:spPr>
        <p:txBody>
          <a:bodyPr vert="horz" wrap="square" lIns="115214" tIns="57607" rIns="115214" bIns="57607" numCol="1" anchor="t" anchorCtr="0" compatLnSpc="1">
            <a:prstTxWarp prst="textNoShape">
              <a:avLst/>
            </a:prstTxWarp>
          </a:bodyPr>
          <a:lstStyle/>
          <a:p>
            <a:endParaRPr lang="en-US">
              <a:latin typeface="Roboto Light" panose="02000000000000000000" pitchFamily="2" charset="0"/>
              <a:ea typeface="Roboto Light" panose="02000000000000000000" pitchFamily="2" charset="0"/>
            </a:endParaRPr>
          </a:p>
        </p:txBody>
      </p:sp>
      <p:grpSp>
        <p:nvGrpSpPr>
          <p:cNvPr id="9" name="组合 8"/>
          <p:cNvGrpSpPr/>
          <p:nvPr/>
        </p:nvGrpSpPr>
        <p:grpSpPr>
          <a:xfrm>
            <a:off x="1204244" y="2884890"/>
            <a:ext cx="1209245" cy="1275656"/>
            <a:chOff x="882491" y="2261909"/>
            <a:chExt cx="959665" cy="1012525"/>
          </a:xfrm>
        </p:grpSpPr>
        <p:sp>
          <p:nvSpPr>
            <p:cNvPr id="10" name="Freeform 15"/>
            <p:cNvSpPr>
              <a:spLocks/>
            </p:cNvSpPr>
            <p:nvPr userDrawn="1"/>
          </p:nvSpPr>
          <p:spPr bwMode="auto">
            <a:xfrm>
              <a:off x="967016" y="2261909"/>
              <a:ext cx="772282" cy="1012525"/>
            </a:xfrm>
            <a:custGeom>
              <a:avLst/>
              <a:gdLst>
                <a:gd name="T0" fmla="*/ 577 w 577"/>
                <a:gd name="T1" fmla="*/ 0 h 1119"/>
                <a:gd name="T2" fmla="*/ 577 w 577"/>
                <a:gd name="T3" fmla="*/ 1119 h 1119"/>
                <a:gd name="T4" fmla="*/ 288 w 577"/>
                <a:gd name="T5" fmla="*/ 840 h 1119"/>
                <a:gd name="T6" fmla="*/ 0 w 577"/>
                <a:gd name="T7" fmla="*/ 1118 h 1119"/>
                <a:gd name="T8" fmla="*/ 0 w 577"/>
                <a:gd name="T9" fmla="*/ 0 h 1119"/>
                <a:gd name="T10" fmla="*/ 577 w 577"/>
                <a:gd name="T11" fmla="*/ 0 h 1119"/>
              </a:gdLst>
              <a:ahLst/>
              <a:cxnLst>
                <a:cxn ang="0">
                  <a:pos x="T0" y="T1"/>
                </a:cxn>
                <a:cxn ang="0">
                  <a:pos x="T2" y="T3"/>
                </a:cxn>
                <a:cxn ang="0">
                  <a:pos x="T4" y="T5"/>
                </a:cxn>
                <a:cxn ang="0">
                  <a:pos x="T6" y="T7"/>
                </a:cxn>
                <a:cxn ang="0">
                  <a:pos x="T8" y="T9"/>
                </a:cxn>
                <a:cxn ang="0">
                  <a:pos x="T10" y="T11"/>
                </a:cxn>
              </a:cxnLst>
              <a:rect l="0" t="0" r="r" b="b"/>
              <a:pathLst>
                <a:path w="577" h="1119">
                  <a:moveTo>
                    <a:pt x="577" y="0"/>
                  </a:moveTo>
                  <a:lnTo>
                    <a:pt x="577" y="1119"/>
                  </a:lnTo>
                  <a:lnTo>
                    <a:pt x="288" y="840"/>
                  </a:lnTo>
                  <a:lnTo>
                    <a:pt x="0" y="1118"/>
                  </a:lnTo>
                  <a:lnTo>
                    <a:pt x="0" y="0"/>
                  </a:lnTo>
                  <a:lnTo>
                    <a:pt x="577"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Roboto Light" panose="02000000000000000000" pitchFamily="2" charset="0"/>
                <a:ea typeface="Roboto Light" panose="02000000000000000000" pitchFamily="2" charset="0"/>
              </a:endParaRPr>
            </a:p>
          </p:txBody>
        </p:sp>
        <p:sp>
          <p:nvSpPr>
            <p:cNvPr id="11" name="Text Placeholder 59"/>
            <p:cNvSpPr txBox="1">
              <a:spLocks/>
            </p:cNvSpPr>
            <p:nvPr/>
          </p:nvSpPr>
          <p:spPr>
            <a:xfrm>
              <a:off x="882491" y="2383410"/>
              <a:ext cx="959665" cy="677314"/>
            </a:xfrm>
            <a:prstGeom prst="rect">
              <a:avLst/>
            </a:prstGeom>
          </p:spPr>
          <p:txBody>
            <a:bodyPr anchor="ctr">
              <a:noAutofit/>
            </a:bodyPr>
            <a:lstStyle>
              <a:lvl1pPr marL="0" indent="0" algn="ctr" defTabSz="914400" rtl="0" eaLnBrk="1" latinLnBrk="0" hangingPunct="1">
                <a:spcBef>
                  <a:spcPct val="20000"/>
                </a:spcBef>
                <a:buFont typeface="Arial"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latin typeface="微软雅黑" panose="020B0503020204020204" pitchFamily="34" charset="-122"/>
                  <a:ea typeface="微软雅黑" panose="020B0503020204020204" pitchFamily="34" charset="-122"/>
                </a:rPr>
                <a:t>2015</a:t>
              </a:r>
            </a:p>
          </p:txBody>
        </p:sp>
      </p:grpSp>
      <p:grpSp>
        <p:nvGrpSpPr>
          <p:cNvPr id="12" name="组合 11"/>
          <p:cNvGrpSpPr/>
          <p:nvPr/>
        </p:nvGrpSpPr>
        <p:grpSpPr>
          <a:xfrm>
            <a:off x="2649602" y="2884889"/>
            <a:ext cx="1209245" cy="1280216"/>
            <a:chOff x="2029538" y="2261909"/>
            <a:chExt cx="959665" cy="1016144"/>
          </a:xfrm>
        </p:grpSpPr>
        <p:sp>
          <p:nvSpPr>
            <p:cNvPr id="13" name="Rectangle 13"/>
            <p:cNvSpPr>
              <a:spLocks noChangeArrowheads="1"/>
            </p:cNvSpPr>
            <p:nvPr userDrawn="1"/>
          </p:nvSpPr>
          <p:spPr bwMode="auto">
            <a:xfrm>
              <a:off x="2114063" y="2261909"/>
              <a:ext cx="772282" cy="101614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atin typeface="Roboto Light" panose="02000000000000000000" pitchFamily="2" charset="0"/>
                <a:ea typeface="Roboto Light" panose="02000000000000000000" pitchFamily="2" charset="0"/>
              </a:endParaRPr>
            </a:p>
          </p:txBody>
        </p:sp>
        <p:sp>
          <p:nvSpPr>
            <p:cNvPr id="14" name="Text Placeholder 59"/>
            <p:cNvSpPr txBox="1">
              <a:spLocks/>
            </p:cNvSpPr>
            <p:nvPr/>
          </p:nvSpPr>
          <p:spPr>
            <a:xfrm>
              <a:off x="2029538" y="2383410"/>
              <a:ext cx="959665" cy="677314"/>
            </a:xfrm>
            <a:prstGeom prst="rect">
              <a:avLst/>
            </a:prstGeom>
          </p:spPr>
          <p:txBody>
            <a:bodyPr anchor="ctr">
              <a:noAutofit/>
            </a:bodyPr>
            <a:lstStyle>
              <a:lvl1pPr marL="0" indent="0" algn="ctr" defTabSz="914400" rtl="0" eaLnBrk="1" latinLnBrk="0" hangingPunct="1">
                <a:spcBef>
                  <a:spcPct val="20000"/>
                </a:spcBef>
                <a:buFont typeface="Arial"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latin typeface="微软雅黑" panose="020B0503020204020204" pitchFamily="34" charset="-122"/>
                  <a:ea typeface="微软雅黑" panose="020B0503020204020204" pitchFamily="34" charset="-122"/>
                </a:rPr>
                <a:t>2016</a:t>
              </a:r>
            </a:p>
          </p:txBody>
        </p:sp>
      </p:grpSp>
      <p:grpSp>
        <p:nvGrpSpPr>
          <p:cNvPr id="15" name="组合 14"/>
          <p:cNvGrpSpPr/>
          <p:nvPr/>
        </p:nvGrpSpPr>
        <p:grpSpPr>
          <a:xfrm>
            <a:off x="4094961" y="2884889"/>
            <a:ext cx="1209245" cy="1280216"/>
            <a:chOff x="3176585" y="2261909"/>
            <a:chExt cx="959665" cy="1016144"/>
          </a:xfrm>
        </p:grpSpPr>
        <p:sp>
          <p:nvSpPr>
            <p:cNvPr id="16" name="Rectangle 11"/>
            <p:cNvSpPr>
              <a:spLocks noChangeArrowheads="1"/>
            </p:cNvSpPr>
            <p:nvPr userDrawn="1"/>
          </p:nvSpPr>
          <p:spPr bwMode="auto">
            <a:xfrm>
              <a:off x="3261110" y="2261909"/>
              <a:ext cx="772282" cy="101614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atin typeface="Roboto Light" panose="02000000000000000000" pitchFamily="2" charset="0"/>
                <a:ea typeface="Roboto Light" panose="02000000000000000000" pitchFamily="2" charset="0"/>
              </a:endParaRPr>
            </a:p>
          </p:txBody>
        </p:sp>
        <p:sp>
          <p:nvSpPr>
            <p:cNvPr id="17" name="Text Placeholder 59"/>
            <p:cNvSpPr txBox="1">
              <a:spLocks/>
            </p:cNvSpPr>
            <p:nvPr/>
          </p:nvSpPr>
          <p:spPr>
            <a:xfrm>
              <a:off x="3176585" y="2383410"/>
              <a:ext cx="959665" cy="677314"/>
            </a:xfrm>
            <a:prstGeom prst="rect">
              <a:avLst/>
            </a:prstGeom>
          </p:spPr>
          <p:txBody>
            <a:bodyPr anchor="ctr">
              <a:noAutofit/>
            </a:bodyPr>
            <a:lstStyle>
              <a:lvl1pPr marL="0" indent="0" algn="ctr" defTabSz="914400" rtl="0" eaLnBrk="1" latinLnBrk="0" hangingPunct="1">
                <a:spcBef>
                  <a:spcPct val="20000"/>
                </a:spcBef>
                <a:buFont typeface="Arial"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latin typeface="微软雅黑" panose="020B0503020204020204" pitchFamily="34" charset="-122"/>
                  <a:ea typeface="微软雅黑" panose="020B0503020204020204" pitchFamily="34" charset="-122"/>
                </a:rPr>
                <a:t>2017</a:t>
              </a:r>
            </a:p>
          </p:txBody>
        </p:sp>
      </p:grpSp>
      <p:grpSp>
        <p:nvGrpSpPr>
          <p:cNvPr id="18" name="组合 17"/>
          <p:cNvGrpSpPr/>
          <p:nvPr/>
        </p:nvGrpSpPr>
        <p:grpSpPr>
          <a:xfrm>
            <a:off x="5540320" y="2884889"/>
            <a:ext cx="1209245" cy="1280216"/>
            <a:chOff x="4323632" y="2261909"/>
            <a:chExt cx="959665" cy="1016144"/>
          </a:xfrm>
        </p:grpSpPr>
        <p:sp>
          <p:nvSpPr>
            <p:cNvPr id="19" name="Rectangle 9"/>
            <p:cNvSpPr>
              <a:spLocks noChangeArrowheads="1"/>
            </p:cNvSpPr>
            <p:nvPr userDrawn="1"/>
          </p:nvSpPr>
          <p:spPr bwMode="auto">
            <a:xfrm>
              <a:off x="4408157" y="2261909"/>
              <a:ext cx="772282" cy="101614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atin typeface="Roboto Light" panose="02000000000000000000" pitchFamily="2" charset="0"/>
                <a:ea typeface="Roboto Light" panose="02000000000000000000" pitchFamily="2" charset="0"/>
              </a:endParaRPr>
            </a:p>
          </p:txBody>
        </p:sp>
        <p:sp>
          <p:nvSpPr>
            <p:cNvPr id="20" name="Text Placeholder 59"/>
            <p:cNvSpPr txBox="1">
              <a:spLocks/>
            </p:cNvSpPr>
            <p:nvPr/>
          </p:nvSpPr>
          <p:spPr>
            <a:xfrm>
              <a:off x="4323632" y="2383410"/>
              <a:ext cx="959665" cy="677314"/>
            </a:xfrm>
            <a:prstGeom prst="rect">
              <a:avLst/>
            </a:prstGeom>
          </p:spPr>
          <p:txBody>
            <a:bodyPr anchor="ctr">
              <a:noAutofit/>
            </a:bodyPr>
            <a:lstStyle>
              <a:lvl1pPr marL="0" indent="0" algn="ctr" defTabSz="914400" rtl="0" eaLnBrk="1" latinLnBrk="0" hangingPunct="1">
                <a:spcBef>
                  <a:spcPct val="20000"/>
                </a:spcBef>
                <a:buFont typeface="Arial" pitchFamily="34" charset="0"/>
                <a:buNone/>
                <a:defRPr sz="2000" b="0" kern="1200">
                  <a:solidFill>
                    <a:schemeClr val="accent5"/>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solidFill>
                    <a:schemeClr val="bg1"/>
                  </a:solidFill>
                  <a:latin typeface="微软雅黑" panose="020B0503020204020204" pitchFamily="34" charset="-122"/>
                  <a:ea typeface="微软雅黑" panose="020B0503020204020204" pitchFamily="34" charset="-122"/>
                </a:rPr>
                <a:t>2018</a:t>
              </a:r>
            </a:p>
          </p:txBody>
        </p:sp>
      </p:grpSp>
      <p:grpSp>
        <p:nvGrpSpPr>
          <p:cNvPr id="21" name="组合 20"/>
          <p:cNvGrpSpPr/>
          <p:nvPr/>
        </p:nvGrpSpPr>
        <p:grpSpPr>
          <a:xfrm>
            <a:off x="6982501" y="2884889"/>
            <a:ext cx="1209245" cy="1280216"/>
            <a:chOff x="5468157" y="2261909"/>
            <a:chExt cx="959665" cy="1016144"/>
          </a:xfrm>
        </p:grpSpPr>
        <p:sp>
          <p:nvSpPr>
            <p:cNvPr id="22" name="Rectangle 7"/>
            <p:cNvSpPr>
              <a:spLocks noChangeArrowheads="1"/>
            </p:cNvSpPr>
            <p:nvPr userDrawn="1"/>
          </p:nvSpPr>
          <p:spPr bwMode="auto">
            <a:xfrm>
              <a:off x="5556542" y="2261909"/>
              <a:ext cx="770944" cy="101614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atin typeface="Roboto Light" panose="02000000000000000000" pitchFamily="2" charset="0"/>
                <a:ea typeface="Roboto Light" panose="02000000000000000000" pitchFamily="2" charset="0"/>
              </a:endParaRPr>
            </a:p>
          </p:txBody>
        </p:sp>
        <p:sp>
          <p:nvSpPr>
            <p:cNvPr id="23" name="Text Placeholder 59"/>
            <p:cNvSpPr txBox="1">
              <a:spLocks/>
            </p:cNvSpPr>
            <p:nvPr/>
          </p:nvSpPr>
          <p:spPr>
            <a:xfrm>
              <a:off x="5468157" y="2383410"/>
              <a:ext cx="959665" cy="677314"/>
            </a:xfrm>
            <a:prstGeom prst="rect">
              <a:avLst/>
            </a:prstGeom>
          </p:spPr>
          <p:txBody>
            <a:bodyPr anchor="ctr">
              <a:noAutofit/>
            </a:bodyPr>
            <a:lstStyle>
              <a:lvl1pPr marL="0" indent="0" algn="ctr" defTabSz="914400" rtl="0" eaLnBrk="1" latinLnBrk="0" hangingPunct="1">
                <a:spcBef>
                  <a:spcPct val="20000"/>
                </a:spcBef>
                <a:buFont typeface="Arial"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atin typeface="微软雅黑" panose="020B0503020204020204" pitchFamily="34" charset="-122"/>
                  <a:ea typeface="微软雅黑" panose="020B0503020204020204" pitchFamily="34" charset="-122"/>
                </a:rPr>
                <a:t>2019</a:t>
              </a:r>
              <a:endParaRPr lang="en-US" dirty="0">
                <a:latin typeface="微软雅黑" panose="020B0503020204020204" pitchFamily="34" charset="-122"/>
                <a:ea typeface="微软雅黑" panose="020B0503020204020204" pitchFamily="34" charset="-122"/>
              </a:endParaRPr>
            </a:p>
          </p:txBody>
        </p:sp>
      </p:grpSp>
      <p:grpSp>
        <p:nvGrpSpPr>
          <p:cNvPr id="24" name="组合 23"/>
          <p:cNvGrpSpPr/>
          <p:nvPr/>
        </p:nvGrpSpPr>
        <p:grpSpPr>
          <a:xfrm>
            <a:off x="8432724" y="2884889"/>
            <a:ext cx="1209245" cy="1280216"/>
            <a:chOff x="6619064" y="2261909"/>
            <a:chExt cx="959665" cy="1016144"/>
          </a:xfrm>
        </p:grpSpPr>
        <p:sp>
          <p:nvSpPr>
            <p:cNvPr id="25" name="Rectangle 6"/>
            <p:cNvSpPr>
              <a:spLocks noChangeArrowheads="1"/>
            </p:cNvSpPr>
            <p:nvPr userDrawn="1"/>
          </p:nvSpPr>
          <p:spPr bwMode="auto">
            <a:xfrm>
              <a:off x="6703589" y="2261909"/>
              <a:ext cx="772282" cy="101614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atin typeface="Roboto Light" panose="02000000000000000000" pitchFamily="2" charset="0"/>
                <a:ea typeface="Roboto Light" panose="02000000000000000000" pitchFamily="2" charset="0"/>
              </a:endParaRPr>
            </a:p>
          </p:txBody>
        </p:sp>
        <p:sp>
          <p:nvSpPr>
            <p:cNvPr id="26" name="Text Placeholder 59"/>
            <p:cNvSpPr txBox="1">
              <a:spLocks/>
            </p:cNvSpPr>
            <p:nvPr/>
          </p:nvSpPr>
          <p:spPr>
            <a:xfrm>
              <a:off x="6619064" y="2383410"/>
              <a:ext cx="959665" cy="677314"/>
            </a:xfrm>
            <a:prstGeom prst="rect">
              <a:avLst/>
            </a:prstGeom>
          </p:spPr>
          <p:txBody>
            <a:bodyPr anchor="ctr">
              <a:noAutofit/>
            </a:bodyPr>
            <a:lstStyle>
              <a:lvl1pPr marL="0" indent="0" algn="ctr" defTabSz="914400" rtl="0" eaLnBrk="1" latinLnBrk="0" hangingPunct="1">
                <a:spcBef>
                  <a:spcPct val="20000"/>
                </a:spcBef>
                <a:buFont typeface="Arial"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atin typeface="微软雅黑" panose="020B0503020204020204" pitchFamily="34" charset="-122"/>
                  <a:ea typeface="微软雅黑" panose="020B0503020204020204" pitchFamily="34" charset="-122"/>
                </a:rPr>
                <a:t>2020</a:t>
              </a:r>
              <a:endParaRPr lang="en-US" dirty="0">
                <a:latin typeface="微软雅黑" panose="020B0503020204020204" pitchFamily="34" charset="-122"/>
                <a:ea typeface="微软雅黑" panose="020B0503020204020204" pitchFamily="34" charset="-122"/>
              </a:endParaRPr>
            </a:p>
          </p:txBody>
        </p:sp>
      </p:grpSp>
      <p:sp>
        <p:nvSpPr>
          <p:cNvPr id="27" name="Text Placeholder 59"/>
          <p:cNvSpPr txBox="1">
            <a:spLocks/>
          </p:cNvSpPr>
          <p:nvPr/>
        </p:nvSpPr>
        <p:spPr>
          <a:xfrm>
            <a:off x="2756109" y="4481092"/>
            <a:ext cx="2418488" cy="1179375"/>
          </a:xfrm>
          <a:prstGeom prst="rect">
            <a:avLst/>
          </a:prstGeom>
        </p:spPr>
        <p:txBody>
          <a:bodyPr lIns="115214" tIns="57607" rIns="115214" bIns="57607" anchor="t">
            <a:noAutofit/>
          </a:bodyPr>
          <a:lstStyle>
            <a:lvl1pPr marL="0" indent="0" algn="l" defTabSz="914400" rtl="0" eaLnBrk="1" latinLnBrk="0" hangingPunct="1">
              <a:spcBef>
                <a:spcPct val="20000"/>
              </a:spcBef>
              <a:buFont typeface="Arial" pitchFamily="34" charset="0"/>
              <a:buNone/>
              <a:defRPr sz="1800" b="0" kern="1200">
                <a:solidFill>
                  <a:schemeClr val="tx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CN" sz="1500" b="1" dirty="0">
                <a:solidFill>
                  <a:schemeClr val="accent1"/>
                </a:solidFill>
                <a:latin typeface="微软雅黑" pitchFamily="34" charset="-122"/>
                <a:ea typeface="微软雅黑" pitchFamily="34" charset="-122"/>
                <a:sym typeface="微软雅黑" pitchFamily="34" charset="-122"/>
              </a:rPr>
              <a:t>Add </a:t>
            </a:r>
            <a:r>
              <a:rPr lang="en-US" altLang="zh-CN" sz="1500" b="1">
                <a:solidFill>
                  <a:schemeClr val="accent1"/>
                </a:solidFill>
                <a:latin typeface="微软雅黑" pitchFamily="34" charset="-122"/>
                <a:ea typeface="微软雅黑" pitchFamily="34" charset="-122"/>
                <a:sym typeface="微软雅黑" pitchFamily="34" charset="-122"/>
              </a:rPr>
              <a:t>title text</a:t>
            </a:r>
            <a:endParaRPr lang="zh-CN" altLang="en-US" sz="1500" b="1" dirty="0">
              <a:solidFill>
                <a:schemeClr val="accent1"/>
              </a:solidFill>
              <a:latin typeface="微软雅黑" pitchFamily="34" charset="-122"/>
              <a:ea typeface="微软雅黑" pitchFamily="34" charset="-122"/>
              <a:sym typeface="微软雅黑" pitchFamily="34" charset="-122"/>
            </a:endParaRPr>
          </a:p>
          <a:p>
            <a:r>
              <a:rPr lang="en-US" altLang="zh-CN" sz="1300" dirty="0">
                <a:solidFill>
                  <a:schemeClr val="tx1">
                    <a:lumMod val="75000"/>
                    <a:lumOff val="25000"/>
                  </a:schemeClr>
                </a:solidFill>
                <a:latin typeface="微软雅黑" pitchFamily="34" charset="-122"/>
                <a:ea typeface="微软雅黑" pitchFamily="34" charset="-122"/>
              </a:rPr>
              <a:t>Click here to add content that matches the title.</a:t>
            </a:r>
            <a:endParaRPr lang="en-US" sz="1300" dirty="0"/>
          </a:p>
        </p:txBody>
      </p:sp>
      <p:cxnSp>
        <p:nvCxnSpPr>
          <p:cNvPr id="28" name="Straight Connector 54"/>
          <p:cNvCxnSpPr/>
          <p:nvPr/>
        </p:nvCxnSpPr>
        <p:spPr>
          <a:xfrm>
            <a:off x="2756109" y="4158360"/>
            <a:ext cx="0" cy="138492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9" name="Text Placeholder 59"/>
          <p:cNvSpPr txBox="1">
            <a:spLocks/>
          </p:cNvSpPr>
          <p:nvPr/>
        </p:nvSpPr>
        <p:spPr>
          <a:xfrm>
            <a:off x="5646111" y="4481092"/>
            <a:ext cx="2418488" cy="1179375"/>
          </a:xfrm>
          <a:prstGeom prst="rect">
            <a:avLst/>
          </a:prstGeom>
        </p:spPr>
        <p:txBody>
          <a:bodyPr lIns="115214" tIns="57607" rIns="115214" bIns="57607" anchor="t">
            <a:noAutofit/>
          </a:bodyPr>
          <a:lstStyle>
            <a:lvl1pPr marL="0" indent="0" algn="l" defTabSz="914400" rtl="0" eaLnBrk="1" latinLnBrk="0" hangingPunct="1">
              <a:spcBef>
                <a:spcPct val="20000"/>
              </a:spcBef>
              <a:buFont typeface="Arial" pitchFamily="34" charset="0"/>
              <a:buNone/>
              <a:defRPr sz="1800" b="0" kern="1200">
                <a:solidFill>
                  <a:schemeClr val="tx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CN" sz="1500" b="1" dirty="0">
                <a:solidFill>
                  <a:schemeClr val="accent1"/>
                </a:solidFill>
                <a:latin typeface="微软雅黑" pitchFamily="34" charset="-122"/>
                <a:ea typeface="微软雅黑" pitchFamily="34" charset="-122"/>
                <a:sym typeface="微软雅黑" pitchFamily="34" charset="-122"/>
              </a:rPr>
              <a:t>Add </a:t>
            </a:r>
            <a:r>
              <a:rPr lang="en-US" altLang="zh-CN" sz="1500" b="1">
                <a:solidFill>
                  <a:schemeClr val="accent1"/>
                </a:solidFill>
                <a:latin typeface="微软雅黑" pitchFamily="34" charset="-122"/>
                <a:ea typeface="微软雅黑" pitchFamily="34" charset="-122"/>
                <a:sym typeface="微软雅黑" pitchFamily="34" charset="-122"/>
              </a:rPr>
              <a:t>title text</a:t>
            </a:r>
            <a:endParaRPr lang="zh-CN" altLang="en-US" sz="1500" b="1" dirty="0">
              <a:solidFill>
                <a:schemeClr val="accent1"/>
              </a:solidFill>
              <a:latin typeface="微软雅黑" pitchFamily="34" charset="-122"/>
              <a:ea typeface="微软雅黑" pitchFamily="34" charset="-122"/>
              <a:sym typeface="微软雅黑" pitchFamily="34" charset="-122"/>
            </a:endParaRPr>
          </a:p>
          <a:p>
            <a:r>
              <a:rPr lang="en-US" altLang="zh-CN" sz="1300" dirty="0">
                <a:solidFill>
                  <a:schemeClr val="tx1">
                    <a:lumMod val="75000"/>
                    <a:lumOff val="25000"/>
                  </a:schemeClr>
                </a:solidFill>
                <a:latin typeface="微软雅黑" pitchFamily="34" charset="-122"/>
                <a:ea typeface="微软雅黑" pitchFamily="34" charset="-122"/>
              </a:rPr>
              <a:t>Click here to add content that matches the title.</a:t>
            </a:r>
            <a:endParaRPr lang="en-US" sz="1300" dirty="0"/>
          </a:p>
        </p:txBody>
      </p:sp>
      <p:cxnSp>
        <p:nvCxnSpPr>
          <p:cNvPr id="30" name="Straight Connector 56"/>
          <p:cNvCxnSpPr/>
          <p:nvPr/>
        </p:nvCxnSpPr>
        <p:spPr>
          <a:xfrm>
            <a:off x="5646111" y="4158360"/>
            <a:ext cx="0" cy="138492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1" name="Text Placeholder 59"/>
          <p:cNvSpPr txBox="1">
            <a:spLocks/>
          </p:cNvSpPr>
          <p:nvPr/>
        </p:nvSpPr>
        <p:spPr>
          <a:xfrm>
            <a:off x="8539230" y="4481092"/>
            <a:ext cx="2418488" cy="1179375"/>
          </a:xfrm>
          <a:prstGeom prst="rect">
            <a:avLst/>
          </a:prstGeom>
        </p:spPr>
        <p:txBody>
          <a:bodyPr lIns="115214" tIns="57607" rIns="115214" bIns="57607" anchor="t">
            <a:noAutofit/>
          </a:bodyPr>
          <a:lstStyle>
            <a:lvl1pPr marL="0" indent="0" algn="l" defTabSz="914400" rtl="0" eaLnBrk="1" latinLnBrk="0" hangingPunct="1">
              <a:spcBef>
                <a:spcPct val="20000"/>
              </a:spcBef>
              <a:buFont typeface="Arial" pitchFamily="34" charset="0"/>
              <a:buNone/>
              <a:defRPr sz="1800" b="0" kern="1200">
                <a:solidFill>
                  <a:schemeClr val="tx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CN" sz="1500" b="1" dirty="0">
                <a:solidFill>
                  <a:schemeClr val="accent1"/>
                </a:solidFill>
                <a:latin typeface="微软雅黑" pitchFamily="34" charset="-122"/>
                <a:ea typeface="微软雅黑" pitchFamily="34" charset="-122"/>
                <a:sym typeface="微软雅黑" pitchFamily="34" charset="-122"/>
              </a:rPr>
              <a:t>Add </a:t>
            </a:r>
            <a:r>
              <a:rPr lang="en-US" altLang="zh-CN" sz="1500" b="1">
                <a:solidFill>
                  <a:schemeClr val="accent1"/>
                </a:solidFill>
                <a:latin typeface="微软雅黑" pitchFamily="34" charset="-122"/>
                <a:ea typeface="微软雅黑" pitchFamily="34" charset="-122"/>
                <a:sym typeface="微软雅黑" pitchFamily="34" charset="-122"/>
              </a:rPr>
              <a:t>title text</a:t>
            </a:r>
            <a:endParaRPr lang="zh-CN" altLang="en-US" sz="1500" b="1" dirty="0">
              <a:solidFill>
                <a:schemeClr val="accent1"/>
              </a:solidFill>
              <a:latin typeface="微软雅黑" pitchFamily="34" charset="-122"/>
              <a:ea typeface="微软雅黑" pitchFamily="34" charset="-122"/>
              <a:sym typeface="微软雅黑" pitchFamily="34" charset="-122"/>
            </a:endParaRPr>
          </a:p>
          <a:p>
            <a:r>
              <a:rPr lang="en-US" altLang="zh-CN" sz="1300" dirty="0">
                <a:solidFill>
                  <a:schemeClr val="tx1">
                    <a:lumMod val="75000"/>
                    <a:lumOff val="25000"/>
                  </a:schemeClr>
                </a:solidFill>
                <a:latin typeface="微软雅黑" pitchFamily="34" charset="-122"/>
                <a:ea typeface="微软雅黑" pitchFamily="34" charset="-122"/>
              </a:rPr>
              <a:t>Click here to add content that matches the title.</a:t>
            </a:r>
            <a:endParaRPr lang="en-US" sz="1300" dirty="0"/>
          </a:p>
        </p:txBody>
      </p:sp>
      <p:cxnSp>
        <p:nvCxnSpPr>
          <p:cNvPr id="32" name="Straight Connector 58"/>
          <p:cNvCxnSpPr/>
          <p:nvPr/>
        </p:nvCxnSpPr>
        <p:spPr>
          <a:xfrm>
            <a:off x="8539231" y="4158360"/>
            <a:ext cx="0" cy="138492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3" name="Text Placeholder 59"/>
          <p:cNvSpPr txBox="1">
            <a:spLocks/>
          </p:cNvSpPr>
          <p:nvPr/>
        </p:nvSpPr>
        <p:spPr>
          <a:xfrm>
            <a:off x="1310750" y="1416606"/>
            <a:ext cx="2418488" cy="1179375"/>
          </a:xfrm>
          <a:prstGeom prst="rect">
            <a:avLst/>
          </a:prstGeom>
        </p:spPr>
        <p:txBody>
          <a:bodyPr lIns="115214" tIns="57607" rIns="115214" bIns="57607" anchor="t">
            <a:noAutofit/>
          </a:bodyPr>
          <a:lstStyle>
            <a:lvl1pPr marL="0" indent="0" algn="l" defTabSz="914400" rtl="0" eaLnBrk="1" latinLnBrk="0" hangingPunct="1">
              <a:spcBef>
                <a:spcPct val="20000"/>
              </a:spcBef>
              <a:buFont typeface="Arial" pitchFamily="34" charset="0"/>
              <a:buNone/>
              <a:defRPr sz="1800" b="0" kern="1200">
                <a:solidFill>
                  <a:schemeClr val="tx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CN" sz="1500" b="1" dirty="0">
                <a:solidFill>
                  <a:schemeClr val="accent1"/>
                </a:solidFill>
                <a:latin typeface="微软雅黑" pitchFamily="34" charset="-122"/>
                <a:ea typeface="微软雅黑" pitchFamily="34" charset="-122"/>
                <a:sym typeface="微软雅黑" pitchFamily="34" charset="-122"/>
              </a:rPr>
              <a:t>Add </a:t>
            </a:r>
            <a:r>
              <a:rPr lang="en-US" altLang="zh-CN" sz="1500" b="1">
                <a:solidFill>
                  <a:schemeClr val="accent1"/>
                </a:solidFill>
                <a:latin typeface="微软雅黑" pitchFamily="34" charset="-122"/>
                <a:ea typeface="微软雅黑" pitchFamily="34" charset="-122"/>
                <a:sym typeface="微软雅黑" pitchFamily="34" charset="-122"/>
              </a:rPr>
              <a:t>title text</a:t>
            </a:r>
            <a:endParaRPr lang="zh-CN" altLang="en-US" sz="1500" b="1" dirty="0">
              <a:solidFill>
                <a:schemeClr val="accent1"/>
              </a:solidFill>
              <a:latin typeface="微软雅黑" pitchFamily="34" charset="-122"/>
              <a:ea typeface="微软雅黑" pitchFamily="34" charset="-122"/>
              <a:sym typeface="微软雅黑" pitchFamily="34" charset="-122"/>
            </a:endParaRPr>
          </a:p>
          <a:p>
            <a:r>
              <a:rPr lang="en-US" altLang="zh-CN" sz="1300" dirty="0">
                <a:solidFill>
                  <a:schemeClr val="tx1">
                    <a:lumMod val="75000"/>
                    <a:lumOff val="25000"/>
                  </a:schemeClr>
                </a:solidFill>
                <a:latin typeface="微软雅黑" pitchFamily="34" charset="-122"/>
                <a:ea typeface="微软雅黑" pitchFamily="34" charset="-122"/>
              </a:rPr>
              <a:t>Click here to add content that matches the title.</a:t>
            </a:r>
            <a:endParaRPr lang="en-US" sz="1300" dirty="0"/>
          </a:p>
        </p:txBody>
      </p:sp>
      <p:sp>
        <p:nvSpPr>
          <p:cNvPr id="34" name="Text Placeholder 59"/>
          <p:cNvSpPr txBox="1">
            <a:spLocks/>
          </p:cNvSpPr>
          <p:nvPr/>
        </p:nvSpPr>
        <p:spPr>
          <a:xfrm>
            <a:off x="4200752" y="1416606"/>
            <a:ext cx="2418488" cy="1179375"/>
          </a:xfrm>
          <a:prstGeom prst="rect">
            <a:avLst/>
          </a:prstGeom>
        </p:spPr>
        <p:txBody>
          <a:bodyPr lIns="115214" tIns="57607" rIns="115214" bIns="57607" anchor="t">
            <a:noAutofit/>
          </a:bodyPr>
          <a:lstStyle>
            <a:lvl1pPr marL="0" indent="0" algn="l" defTabSz="914400" rtl="0" eaLnBrk="1" latinLnBrk="0" hangingPunct="1">
              <a:spcBef>
                <a:spcPct val="20000"/>
              </a:spcBef>
              <a:buFont typeface="Arial" pitchFamily="34" charset="0"/>
              <a:buNone/>
              <a:defRPr sz="1800" b="0" kern="1200">
                <a:solidFill>
                  <a:schemeClr val="tx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CN" sz="1500" b="1" dirty="0">
                <a:solidFill>
                  <a:schemeClr val="accent1"/>
                </a:solidFill>
                <a:latin typeface="微软雅黑" pitchFamily="34" charset="-122"/>
                <a:ea typeface="微软雅黑" pitchFamily="34" charset="-122"/>
                <a:sym typeface="微软雅黑" pitchFamily="34" charset="-122"/>
              </a:rPr>
              <a:t>Add </a:t>
            </a:r>
            <a:r>
              <a:rPr lang="en-US" altLang="zh-CN" sz="1500" b="1">
                <a:solidFill>
                  <a:schemeClr val="accent1"/>
                </a:solidFill>
                <a:latin typeface="微软雅黑" pitchFamily="34" charset="-122"/>
                <a:ea typeface="微软雅黑" pitchFamily="34" charset="-122"/>
                <a:sym typeface="微软雅黑" pitchFamily="34" charset="-122"/>
              </a:rPr>
              <a:t>title text</a:t>
            </a:r>
            <a:endParaRPr lang="zh-CN" altLang="en-US" sz="1500" b="1" dirty="0">
              <a:solidFill>
                <a:schemeClr val="accent1"/>
              </a:solidFill>
              <a:latin typeface="微软雅黑" pitchFamily="34" charset="-122"/>
              <a:ea typeface="微软雅黑" pitchFamily="34" charset="-122"/>
              <a:sym typeface="微软雅黑" pitchFamily="34" charset="-122"/>
            </a:endParaRPr>
          </a:p>
          <a:p>
            <a:r>
              <a:rPr lang="en-US" altLang="zh-CN" sz="1300" dirty="0">
                <a:solidFill>
                  <a:schemeClr val="tx1">
                    <a:lumMod val="75000"/>
                    <a:lumOff val="25000"/>
                  </a:schemeClr>
                </a:solidFill>
                <a:latin typeface="微软雅黑" pitchFamily="34" charset="-122"/>
                <a:ea typeface="微软雅黑" pitchFamily="34" charset="-122"/>
              </a:rPr>
              <a:t>Click here to add content that matches the title.</a:t>
            </a:r>
            <a:endParaRPr lang="en-US" sz="1300" dirty="0"/>
          </a:p>
        </p:txBody>
      </p:sp>
      <p:sp>
        <p:nvSpPr>
          <p:cNvPr id="35" name="Text Placeholder 59"/>
          <p:cNvSpPr txBox="1">
            <a:spLocks/>
          </p:cNvSpPr>
          <p:nvPr/>
        </p:nvSpPr>
        <p:spPr>
          <a:xfrm>
            <a:off x="7093871" y="1416606"/>
            <a:ext cx="2418488" cy="1179375"/>
          </a:xfrm>
          <a:prstGeom prst="rect">
            <a:avLst/>
          </a:prstGeom>
        </p:spPr>
        <p:txBody>
          <a:bodyPr lIns="115214" tIns="57607" rIns="115214" bIns="57607" anchor="t">
            <a:noAutofit/>
          </a:bodyPr>
          <a:lstStyle>
            <a:lvl1pPr marL="0" indent="0" algn="l" defTabSz="914400" rtl="0" eaLnBrk="1" latinLnBrk="0" hangingPunct="1">
              <a:spcBef>
                <a:spcPct val="20000"/>
              </a:spcBef>
              <a:buFont typeface="Arial" pitchFamily="34" charset="0"/>
              <a:buNone/>
              <a:defRPr sz="1800" b="0" kern="1200">
                <a:solidFill>
                  <a:schemeClr val="tx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CN" sz="1500" b="1" dirty="0">
                <a:solidFill>
                  <a:schemeClr val="accent1"/>
                </a:solidFill>
                <a:latin typeface="微软雅黑" pitchFamily="34" charset="-122"/>
                <a:ea typeface="微软雅黑" pitchFamily="34" charset="-122"/>
                <a:sym typeface="微软雅黑" pitchFamily="34" charset="-122"/>
              </a:rPr>
              <a:t>Add </a:t>
            </a:r>
            <a:r>
              <a:rPr lang="en-US" altLang="zh-CN" sz="1500" b="1">
                <a:solidFill>
                  <a:schemeClr val="accent1"/>
                </a:solidFill>
                <a:latin typeface="微软雅黑" pitchFamily="34" charset="-122"/>
                <a:ea typeface="微软雅黑" pitchFamily="34" charset="-122"/>
                <a:sym typeface="微软雅黑" pitchFamily="34" charset="-122"/>
              </a:rPr>
              <a:t>title text</a:t>
            </a:r>
            <a:endParaRPr lang="zh-CN" altLang="en-US" sz="1500" b="1" dirty="0">
              <a:solidFill>
                <a:schemeClr val="accent1"/>
              </a:solidFill>
              <a:latin typeface="微软雅黑" pitchFamily="34" charset="-122"/>
              <a:ea typeface="微软雅黑" pitchFamily="34" charset="-122"/>
              <a:sym typeface="微软雅黑" pitchFamily="34" charset="-122"/>
            </a:endParaRPr>
          </a:p>
          <a:p>
            <a:r>
              <a:rPr lang="en-US" altLang="zh-CN" sz="1300" dirty="0">
                <a:solidFill>
                  <a:schemeClr val="tx1">
                    <a:lumMod val="75000"/>
                    <a:lumOff val="25000"/>
                  </a:schemeClr>
                </a:solidFill>
                <a:latin typeface="微软雅黑" pitchFamily="34" charset="-122"/>
                <a:ea typeface="微软雅黑" pitchFamily="34" charset="-122"/>
              </a:rPr>
              <a:t>Click here to add content that matches the title.</a:t>
            </a:r>
            <a:endParaRPr lang="en-US" sz="1300" dirty="0"/>
          </a:p>
        </p:txBody>
      </p:sp>
      <p:cxnSp>
        <p:nvCxnSpPr>
          <p:cNvPr id="36" name="Straight Connector 62"/>
          <p:cNvCxnSpPr/>
          <p:nvPr/>
        </p:nvCxnSpPr>
        <p:spPr>
          <a:xfrm>
            <a:off x="1320715" y="1507328"/>
            <a:ext cx="0" cy="138492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63"/>
          <p:cNvCxnSpPr/>
          <p:nvPr/>
        </p:nvCxnSpPr>
        <p:spPr>
          <a:xfrm>
            <a:off x="4210306" y="1507328"/>
            <a:ext cx="0" cy="138492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64"/>
          <p:cNvCxnSpPr/>
          <p:nvPr/>
        </p:nvCxnSpPr>
        <p:spPr>
          <a:xfrm>
            <a:off x="7098038" y="1507328"/>
            <a:ext cx="0" cy="138492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39" name="组合 38"/>
          <p:cNvGrpSpPr/>
          <p:nvPr/>
        </p:nvGrpSpPr>
        <p:grpSpPr>
          <a:xfrm>
            <a:off x="1740503" y="450599"/>
            <a:ext cx="5061857" cy="698750"/>
            <a:chOff x="6096000" y="2061026"/>
            <a:chExt cx="5061857" cy="698750"/>
          </a:xfrm>
        </p:grpSpPr>
        <p:sp>
          <p:nvSpPr>
            <p:cNvPr id="40" name="文本框 69"/>
            <p:cNvSpPr txBox="1"/>
            <p:nvPr/>
          </p:nvSpPr>
          <p:spPr>
            <a:xfrm>
              <a:off x="6096000" y="2061026"/>
              <a:ext cx="2579552" cy="523220"/>
            </a:xfrm>
            <a:prstGeom prst="rect">
              <a:avLst/>
            </a:prstGeom>
            <a:noFill/>
          </p:spPr>
          <p:txBody>
            <a:bodyPr wrap="none" rtlCol="0">
              <a:spAutoFit/>
              <a:scene3d>
                <a:camera prst="orthographicFront"/>
                <a:lightRig rig="threePt" dir="t"/>
              </a:scene3d>
              <a:sp3d contourW="12700"/>
            </a:bodyPr>
            <a:lstStyle/>
            <a:p>
              <a:r>
                <a:rPr lang="en-US" altLang="zh-CN" sz="2800" b="1" dirty="0">
                  <a:solidFill>
                    <a:schemeClr val="accent2"/>
                  </a:solidFill>
                  <a:cs typeface="+mn-ea"/>
                  <a:sym typeface="+mn-lt"/>
                </a:rPr>
                <a:t>Add </a:t>
              </a:r>
              <a:r>
                <a:rPr lang="en-US" altLang="zh-CN" sz="2800" b="1">
                  <a:solidFill>
                    <a:schemeClr val="accent2"/>
                  </a:solidFill>
                  <a:cs typeface="+mn-ea"/>
                  <a:sym typeface="+mn-lt"/>
                </a:rPr>
                <a:t>title text</a:t>
              </a:r>
              <a:endParaRPr lang="zh-CN" altLang="en-US" sz="2800" b="1" dirty="0">
                <a:solidFill>
                  <a:schemeClr val="accent2"/>
                </a:solidFill>
                <a:cs typeface="+mn-ea"/>
                <a:sym typeface="+mn-lt"/>
              </a:endParaRPr>
            </a:p>
          </p:txBody>
        </p:sp>
        <p:sp>
          <p:nvSpPr>
            <p:cNvPr id="41" name="文本框 70"/>
            <p:cNvSpPr txBox="1"/>
            <p:nvPr/>
          </p:nvSpPr>
          <p:spPr>
            <a:xfrm>
              <a:off x="6096000" y="2482777"/>
              <a:ext cx="5061857" cy="276999"/>
            </a:xfrm>
            <a:prstGeom prst="rect">
              <a:avLst/>
            </a:prstGeom>
            <a:noFill/>
          </p:spPr>
          <p:txBody>
            <a:bodyPr wrap="square" rtlCol="0">
              <a:spAutoFit/>
              <a:scene3d>
                <a:camera prst="orthographicFront"/>
                <a:lightRig rig="threePt" dir="t"/>
              </a:scene3d>
              <a:sp3d contourW="12700"/>
            </a:bodyPr>
            <a:lstStyle/>
            <a:p>
              <a:r>
                <a:rPr lang="en-US" altLang="zh-CN" sz="1200" dirty="0">
                  <a:solidFill>
                    <a:schemeClr val="bg1">
                      <a:lumMod val="65000"/>
                    </a:schemeClr>
                  </a:solidFill>
                  <a:cs typeface="+mn-ea"/>
                  <a:sym typeface="+mn-lt"/>
                </a:rPr>
                <a:t>The user can demonstrate on a projector or computer</a:t>
              </a:r>
            </a:p>
          </p:txBody>
        </p:sp>
      </p:grpSp>
      <p:sp>
        <p:nvSpPr>
          <p:cNvPr id="42" name="任意多边形 47"/>
          <p:cNvSpPr/>
          <p:nvPr/>
        </p:nvSpPr>
        <p:spPr>
          <a:xfrm rot="18900000" flipV="1">
            <a:off x="99493" y="160716"/>
            <a:ext cx="1257992" cy="771874"/>
          </a:xfrm>
          <a:custGeom>
            <a:avLst/>
            <a:gdLst>
              <a:gd name="connsiteX0" fmla="*/ 0 w 1667713"/>
              <a:gd name="connsiteY0" fmla="*/ 456881 h 1023269"/>
              <a:gd name="connsiteX1" fmla="*/ 412332 w 1667713"/>
              <a:gd name="connsiteY1" fmla="*/ 44549 h 1023269"/>
              <a:gd name="connsiteX2" fmla="*/ 412333 w 1667713"/>
              <a:gd name="connsiteY2" fmla="*/ 44549 h 1023269"/>
              <a:gd name="connsiteX3" fmla="*/ 456882 w 1667713"/>
              <a:gd name="connsiteY3" fmla="*/ 0 h 1023269"/>
              <a:gd name="connsiteX4" fmla="*/ 1514743 w 1667713"/>
              <a:gd name="connsiteY4" fmla="*/ 0 h 1023269"/>
              <a:gd name="connsiteX5" fmla="*/ 1667713 w 1667713"/>
              <a:gd name="connsiteY5" fmla="*/ 152970 h 1023269"/>
              <a:gd name="connsiteX6" fmla="*/ 1667713 w 1667713"/>
              <a:gd name="connsiteY6" fmla="*/ 704806 h 1023269"/>
              <a:gd name="connsiteX7" fmla="*/ 1349251 w 1667713"/>
              <a:gd name="connsiteY7" fmla="*/ 1023269 h 1023269"/>
              <a:gd name="connsiteX8" fmla="*/ 1349251 w 1667713"/>
              <a:gd name="connsiteY8" fmla="*/ 318462 h 1023269"/>
              <a:gd name="connsiteX9" fmla="*/ 138420 w 1667713"/>
              <a:gd name="connsiteY9" fmla="*/ 318462 h 1023269"/>
              <a:gd name="connsiteX10" fmla="*/ 1 w 1667713"/>
              <a:gd name="connsiteY10" fmla="*/ 456881 h 1023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67713" h="1023269">
                <a:moveTo>
                  <a:pt x="0" y="456881"/>
                </a:moveTo>
                <a:lnTo>
                  <a:pt x="412332" y="44549"/>
                </a:lnTo>
                <a:lnTo>
                  <a:pt x="412333" y="44549"/>
                </a:lnTo>
                <a:lnTo>
                  <a:pt x="456882" y="0"/>
                </a:lnTo>
                <a:lnTo>
                  <a:pt x="1514743" y="0"/>
                </a:lnTo>
                <a:cubicBezTo>
                  <a:pt x="1599226" y="1"/>
                  <a:pt x="1667713" y="68487"/>
                  <a:pt x="1667713" y="152970"/>
                </a:cubicBezTo>
                <a:lnTo>
                  <a:pt x="1667713" y="704806"/>
                </a:lnTo>
                <a:lnTo>
                  <a:pt x="1349251" y="1023269"/>
                </a:lnTo>
                <a:lnTo>
                  <a:pt x="1349251" y="318462"/>
                </a:lnTo>
                <a:lnTo>
                  <a:pt x="138420" y="318462"/>
                </a:lnTo>
                <a:lnTo>
                  <a:pt x="1" y="456881"/>
                </a:lnTo>
                <a:close/>
              </a:path>
            </a:pathLst>
          </a:cu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43" name="任意多边形 48"/>
          <p:cNvSpPr/>
          <p:nvPr/>
        </p:nvSpPr>
        <p:spPr>
          <a:xfrm rot="18900000" flipV="1">
            <a:off x="-102618" y="95709"/>
            <a:ext cx="926781" cy="721545"/>
          </a:xfrm>
          <a:custGeom>
            <a:avLst/>
            <a:gdLst>
              <a:gd name="connsiteX0" fmla="*/ 303771 w 1228628"/>
              <a:gd name="connsiteY0" fmla="*/ 32819 h 956548"/>
              <a:gd name="connsiteX1" fmla="*/ 303771 w 1228628"/>
              <a:gd name="connsiteY1" fmla="*/ 32820 h 956548"/>
              <a:gd name="connsiteX2" fmla="*/ 336591 w 1228628"/>
              <a:gd name="connsiteY2" fmla="*/ 0 h 956548"/>
              <a:gd name="connsiteX3" fmla="*/ 1115933 w 1228628"/>
              <a:gd name="connsiteY3" fmla="*/ 0 h 956548"/>
              <a:gd name="connsiteX4" fmla="*/ 1228628 w 1228628"/>
              <a:gd name="connsiteY4" fmla="*/ 112695 h 956548"/>
              <a:gd name="connsiteX5" fmla="*/ 1228628 w 1228628"/>
              <a:gd name="connsiteY5" fmla="*/ 721932 h 956548"/>
              <a:gd name="connsiteX6" fmla="*/ 994013 w 1228628"/>
              <a:gd name="connsiteY6" fmla="*/ 956548 h 956548"/>
              <a:gd name="connsiteX7" fmla="*/ 994013 w 1228628"/>
              <a:gd name="connsiteY7" fmla="*/ 234616 h 956548"/>
              <a:gd name="connsiteX8" fmla="*/ 101975 w 1228628"/>
              <a:gd name="connsiteY8" fmla="*/ 234616 h 956548"/>
              <a:gd name="connsiteX9" fmla="*/ 0 w 1228628"/>
              <a:gd name="connsiteY9" fmla="*/ 336591 h 956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8628" h="956548">
                <a:moveTo>
                  <a:pt x="303771" y="32819"/>
                </a:moveTo>
                <a:lnTo>
                  <a:pt x="303771" y="32820"/>
                </a:lnTo>
                <a:lnTo>
                  <a:pt x="336591" y="0"/>
                </a:lnTo>
                <a:lnTo>
                  <a:pt x="1115933" y="0"/>
                </a:lnTo>
                <a:cubicBezTo>
                  <a:pt x="1178173" y="0"/>
                  <a:pt x="1228628" y="50456"/>
                  <a:pt x="1228628" y="112695"/>
                </a:cubicBezTo>
                <a:lnTo>
                  <a:pt x="1228628" y="721932"/>
                </a:lnTo>
                <a:lnTo>
                  <a:pt x="994013" y="956548"/>
                </a:lnTo>
                <a:lnTo>
                  <a:pt x="994013" y="234616"/>
                </a:lnTo>
                <a:lnTo>
                  <a:pt x="101975" y="234616"/>
                </a:lnTo>
                <a:lnTo>
                  <a:pt x="0" y="336591"/>
                </a:lnTo>
                <a:close/>
              </a:path>
            </a:pathLst>
          </a:cu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Tree>
    <p:extLst>
      <p:ext uri="{BB962C8B-B14F-4D97-AF65-F5344CB8AC3E}">
        <p14:creationId xmlns:p14="http://schemas.microsoft.com/office/powerpoint/2010/main" val="4162820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300"/>
                                        <p:tgtEl>
                                          <p:spTgt spid="9"/>
                                        </p:tgtEl>
                                      </p:cBhvr>
                                    </p:animEffect>
                                  </p:childTnLst>
                                </p:cTn>
                              </p:par>
                            </p:childTnLst>
                          </p:cTn>
                        </p:par>
                        <p:par>
                          <p:cTn id="8" fill="hold">
                            <p:stCondLst>
                              <p:cond delay="300"/>
                            </p:stCondLst>
                            <p:childTnLst>
                              <p:par>
                                <p:cTn id="9" presetID="2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300"/>
                                        <p:tgtEl>
                                          <p:spTgt spid="7"/>
                                        </p:tgtEl>
                                      </p:cBhvr>
                                    </p:animEffect>
                                  </p:childTnLst>
                                </p:cTn>
                              </p:par>
                            </p:childTnLst>
                          </p:cTn>
                        </p:par>
                        <p:par>
                          <p:cTn id="12" fill="hold">
                            <p:stCondLst>
                              <p:cond delay="600"/>
                            </p:stCondLst>
                            <p:childTnLst>
                              <p:par>
                                <p:cTn id="13" presetID="22" presetClass="entr" presetSubtype="4" fill="hold"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down)">
                                      <p:cBhvr>
                                        <p:cTn id="15" dur="300"/>
                                        <p:tgtEl>
                                          <p:spTgt spid="12"/>
                                        </p:tgtEl>
                                      </p:cBhvr>
                                    </p:animEffect>
                                  </p:childTnLst>
                                </p:cTn>
                              </p:par>
                            </p:childTnLst>
                          </p:cTn>
                        </p:par>
                        <p:par>
                          <p:cTn id="16" fill="hold">
                            <p:stCondLst>
                              <p:cond delay="900"/>
                            </p:stCondLst>
                            <p:childTnLst>
                              <p:par>
                                <p:cTn id="17" presetID="22" presetClass="entr" presetSubtype="8"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left)">
                                      <p:cBhvr>
                                        <p:cTn id="19" dur="300"/>
                                        <p:tgtEl>
                                          <p:spTgt spid="6"/>
                                        </p:tgtEl>
                                      </p:cBhvr>
                                    </p:animEffect>
                                  </p:childTnLst>
                                </p:cTn>
                              </p:par>
                            </p:childTnLst>
                          </p:cTn>
                        </p:par>
                        <p:par>
                          <p:cTn id="20" fill="hold">
                            <p:stCondLst>
                              <p:cond delay="1200"/>
                            </p:stCondLst>
                            <p:childTnLst>
                              <p:par>
                                <p:cTn id="21" presetID="22" presetClass="entr" presetSubtype="4" fill="hold"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wipe(down)">
                                      <p:cBhvr>
                                        <p:cTn id="23" dur="300"/>
                                        <p:tgtEl>
                                          <p:spTgt spid="15"/>
                                        </p:tgtEl>
                                      </p:cBhvr>
                                    </p:animEffect>
                                  </p:childTnLst>
                                </p:cTn>
                              </p:par>
                            </p:childTnLst>
                          </p:cTn>
                        </p:par>
                        <p:par>
                          <p:cTn id="24" fill="hold">
                            <p:stCondLst>
                              <p:cond delay="1500"/>
                            </p:stCondLst>
                            <p:childTnLst>
                              <p:par>
                                <p:cTn id="25" presetID="22" presetClass="entr" presetSubtype="8" fill="hold" grpId="0"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left)">
                                      <p:cBhvr>
                                        <p:cTn id="27" dur="300"/>
                                        <p:tgtEl>
                                          <p:spTgt spid="5"/>
                                        </p:tgtEl>
                                      </p:cBhvr>
                                    </p:animEffect>
                                  </p:childTnLst>
                                </p:cTn>
                              </p:par>
                            </p:childTnLst>
                          </p:cTn>
                        </p:par>
                        <p:par>
                          <p:cTn id="28" fill="hold">
                            <p:stCondLst>
                              <p:cond delay="1800"/>
                            </p:stCondLst>
                            <p:childTnLst>
                              <p:par>
                                <p:cTn id="29" presetID="22" presetClass="entr" presetSubtype="4" fill="hold" nodeType="after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wipe(down)">
                                      <p:cBhvr>
                                        <p:cTn id="31" dur="300"/>
                                        <p:tgtEl>
                                          <p:spTgt spid="18"/>
                                        </p:tgtEl>
                                      </p:cBhvr>
                                    </p:animEffect>
                                  </p:childTnLst>
                                </p:cTn>
                              </p:par>
                            </p:childTnLst>
                          </p:cTn>
                        </p:par>
                        <p:par>
                          <p:cTn id="32" fill="hold">
                            <p:stCondLst>
                              <p:cond delay="2100"/>
                            </p:stCondLst>
                            <p:childTnLst>
                              <p:par>
                                <p:cTn id="33" presetID="22" presetClass="entr" presetSubtype="8" fill="hold" grpId="0" nodeType="after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wipe(left)">
                                      <p:cBhvr>
                                        <p:cTn id="35" dur="300"/>
                                        <p:tgtEl>
                                          <p:spTgt spid="4"/>
                                        </p:tgtEl>
                                      </p:cBhvr>
                                    </p:animEffect>
                                  </p:childTnLst>
                                </p:cTn>
                              </p:par>
                            </p:childTnLst>
                          </p:cTn>
                        </p:par>
                        <p:par>
                          <p:cTn id="36" fill="hold">
                            <p:stCondLst>
                              <p:cond delay="2400"/>
                            </p:stCondLst>
                            <p:childTnLst>
                              <p:par>
                                <p:cTn id="37" presetID="22" presetClass="entr" presetSubtype="4" fill="hold" nodeType="after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wipe(down)">
                                      <p:cBhvr>
                                        <p:cTn id="39" dur="300"/>
                                        <p:tgtEl>
                                          <p:spTgt spid="21"/>
                                        </p:tgtEl>
                                      </p:cBhvr>
                                    </p:animEffect>
                                  </p:childTnLst>
                                </p:cTn>
                              </p:par>
                            </p:childTnLst>
                          </p:cTn>
                        </p:par>
                        <p:par>
                          <p:cTn id="40" fill="hold">
                            <p:stCondLst>
                              <p:cond delay="2700"/>
                            </p:stCondLst>
                            <p:childTnLst>
                              <p:par>
                                <p:cTn id="41" presetID="22" presetClass="entr" presetSubtype="8" fill="hold" grpId="0" nodeType="after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wipe(left)">
                                      <p:cBhvr>
                                        <p:cTn id="43" dur="300"/>
                                        <p:tgtEl>
                                          <p:spTgt spid="3"/>
                                        </p:tgtEl>
                                      </p:cBhvr>
                                    </p:animEffect>
                                  </p:childTnLst>
                                </p:cTn>
                              </p:par>
                            </p:childTnLst>
                          </p:cTn>
                        </p:par>
                        <p:par>
                          <p:cTn id="44" fill="hold">
                            <p:stCondLst>
                              <p:cond delay="3000"/>
                            </p:stCondLst>
                            <p:childTnLst>
                              <p:par>
                                <p:cTn id="45" presetID="22" presetClass="entr" presetSubtype="4" fill="hold" nodeType="after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wipe(down)">
                                      <p:cBhvr>
                                        <p:cTn id="47" dur="300"/>
                                        <p:tgtEl>
                                          <p:spTgt spid="24"/>
                                        </p:tgtEl>
                                      </p:cBhvr>
                                    </p:animEffect>
                                  </p:childTnLst>
                                </p:cTn>
                              </p:par>
                            </p:childTnLst>
                          </p:cTn>
                        </p:par>
                        <p:par>
                          <p:cTn id="48" fill="hold">
                            <p:stCondLst>
                              <p:cond delay="3300"/>
                            </p:stCondLst>
                            <p:childTnLst>
                              <p:par>
                                <p:cTn id="49" presetID="22" presetClass="entr" presetSubtype="8" fill="hold" grpId="0" nodeType="after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wipe(left)">
                                      <p:cBhvr>
                                        <p:cTn id="51" dur="300"/>
                                        <p:tgtEl>
                                          <p:spTgt spid="2"/>
                                        </p:tgtEl>
                                      </p:cBhvr>
                                    </p:animEffect>
                                  </p:childTnLst>
                                </p:cTn>
                              </p:par>
                            </p:childTnLst>
                          </p:cTn>
                        </p:par>
                        <p:par>
                          <p:cTn id="52" fill="hold">
                            <p:stCondLst>
                              <p:cond delay="3600"/>
                            </p:stCondLst>
                            <p:childTnLst>
                              <p:par>
                                <p:cTn id="53" presetID="22" presetClass="entr" presetSubtype="8" fill="hold" grpId="0" nodeType="afterEffect">
                                  <p:stCondLst>
                                    <p:cond delay="0"/>
                                  </p:stCondLst>
                                  <p:childTnLst>
                                    <p:set>
                                      <p:cBhvr>
                                        <p:cTn id="54" dur="1" fill="hold">
                                          <p:stCondLst>
                                            <p:cond delay="0"/>
                                          </p:stCondLst>
                                        </p:cTn>
                                        <p:tgtEl>
                                          <p:spTgt spid="8"/>
                                        </p:tgtEl>
                                        <p:attrNameLst>
                                          <p:attrName>style.visibility</p:attrName>
                                        </p:attrNameLst>
                                      </p:cBhvr>
                                      <p:to>
                                        <p:strVal val="visible"/>
                                      </p:to>
                                    </p:set>
                                    <p:animEffect transition="in" filter="wipe(left)">
                                      <p:cBhvr>
                                        <p:cTn id="55" dur="300"/>
                                        <p:tgtEl>
                                          <p:spTgt spid="8"/>
                                        </p:tgtEl>
                                      </p:cBhvr>
                                    </p:animEffect>
                                  </p:childTnLst>
                                </p:cTn>
                              </p:par>
                            </p:childTnLst>
                          </p:cTn>
                        </p:par>
                        <p:par>
                          <p:cTn id="56" fill="hold">
                            <p:stCondLst>
                              <p:cond delay="3900"/>
                            </p:stCondLst>
                            <p:childTnLst>
                              <p:par>
                                <p:cTn id="57" presetID="22" presetClass="entr" presetSubtype="4" fill="hold" nodeType="after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wipe(down)">
                                      <p:cBhvr>
                                        <p:cTn id="59" dur="500"/>
                                        <p:tgtEl>
                                          <p:spTgt spid="36"/>
                                        </p:tgtEl>
                                      </p:cBhvr>
                                    </p:animEffect>
                                  </p:childTnLst>
                                </p:cTn>
                              </p:par>
                            </p:childTnLst>
                          </p:cTn>
                        </p:par>
                        <p:par>
                          <p:cTn id="60" fill="hold">
                            <p:stCondLst>
                              <p:cond delay="4400"/>
                            </p:stCondLst>
                            <p:childTnLst>
                              <p:par>
                                <p:cTn id="61" presetID="22" presetClass="entr" presetSubtype="8" fill="hold" grpId="0" nodeType="afterEffect">
                                  <p:stCondLst>
                                    <p:cond delay="0"/>
                                  </p:stCondLst>
                                  <p:childTnLst>
                                    <p:set>
                                      <p:cBhvr>
                                        <p:cTn id="62" dur="1" fill="hold">
                                          <p:stCondLst>
                                            <p:cond delay="0"/>
                                          </p:stCondLst>
                                        </p:cTn>
                                        <p:tgtEl>
                                          <p:spTgt spid="33"/>
                                        </p:tgtEl>
                                        <p:attrNameLst>
                                          <p:attrName>style.visibility</p:attrName>
                                        </p:attrNameLst>
                                      </p:cBhvr>
                                      <p:to>
                                        <p:strVal val="visible"/>
                                      </p:to>
                                    </p:set>
                                    <p:animEffect transition="in" filter="wipe(left)">
                                      <p:cBhvr>
                                        <p:cTn id="63" dur="500"/>
                                        <p:tgtEl>
                                          <p:spTgt spid="33"/>
                                        </p:tgtEl>
                                      </p:cBhvr>
                                    </p:animEffect>
                                  </p:childTnLst>
                                </p:cTn>
                              </p:par>
                            </p:childTnLst>
                          </p:cTn>
                        </p:par>
                        <p:par>
                          <p:cTn id="64" fill="hold">
                            <p:stCondLst>
                              <p:cond delay="4900"/>
                            </p:stCondLst>
                            <p:childTnLst>
                              <p:par>
                                <p:cTn id="65" presetID="22" presetClass="entr" presetSubtype="1" fill="hold" nodeType="after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wipe(up)">
                                      <p:cBhvr>
                                        <p:cTn id="67" dur="500"/>
                                        <p:tgtEl>
                                          <p:spTgt spid="28"/>
                                        </p:tgtEl>
                                      </p:cBhvr>
                                    </p:animEffect>
                                  </p:childTnLst>
                                </p:cTn>
                              </p:par>
                            </p:childTnLst>
                          </p:cTn>
                        </p:par>
                        <p:par>
                          <p:cTn id="68" fill="hold">
                            <p:stCondLst>
                              <p:cond delay="5400"/>
                            </p:stCondLst>
                            <p:childTnLst>
                              <p:par>
                                <p:cTn id="69" presetID="22" presetClass="entr" presetSubtype="8" fill="hold" grpId="0" nodeType="afterEffect">
                                  <p:stCondLst>
                                    <p:cond delay="0"/>
                                  </p:stCondLst>
                                  <p:childTnLst>
                                    <p:set>
                                      <p:cBhvr>
                                        <p:cTn id="70" dur="1" fill="hold">
                                          <p:stCondLst>
                                            <p:cond delay="0"/>
                                          </p:stCondLst>
                                        </p:cTn>
                                        <p:tgtEl>
                                          <p:spTgt spid="27"/>
                                        </p:tgtEl>
                                        <p:attrNameLst>
                                          <p:attrName>style.visibility</p:attrName>
                                        </p:attrNameLst>
                                      </p:cBhvr>
                                      <p:to>
                                        <p:strVal val="visible"/>
                                      </p:to>
                                    </p:set>
                                    <p:animEffect transition="in" filter="wipe(left)">
                                      <p:cBhvr>
                                        <p:cTn id="71" dur="500"/>
                                        <p:tgtEl>
                                          <p:spTgt spid="27"/>
                                        </p:tgtEl>
                                      </p:cBhvr>
                                    </p:animEffect>
                                  </p:childTnLst>
                                </p:cTn>
                              </p:par>
                            </p:childTnLst>
                          </p:cTn>
                        </p:par>
                        <p:par>
                          <p:cTn id="72" fill="hold">
                            <p:stCondLst>
                              <p:cond delay="5900"/>
                            </p:stCondLst>
                            <p:childTnLst>
                              <p:par>
                                <p:cTn id="73" presetID="22" presetClass="entr" presetSubtype="4" fill="hold" nodeType="afterEffect">
                                  <p:stCondLst>
                                    <p:cond delay="0"/>
                                  </p:stCondLst>
                                  <p:childTnLst>
                                    <p:set>
                                      <p:cBhvr>
                                        <p:cTn id="74" dur="1" fill="hold">
                                          <p:stCondLst>
                                            <p:cond delay="0"/>
                                          </p:stCondLst>
                                        </p:cTn>
                                        <p:tgtEl>
                                          <p:spTgt spid="37"/>
                                        </p:tgtEl>
                                        <p:attrNameLst>
                                          <p:attrName>style.visibility</p:attrName>
                                        </p:attrNameLst>
                                      </p:cBhvr>
                                      <p:to>
                                        <p:strVal val="visible"/>
                                      </p:to>
                                    </p:set>
                                    <p:animEffect transition="in" filter="wipe(down)">
                                      <p:cBhvr>
                                        <p:cTn id="75" dur="500"/>
                                        <p:tgtEl>
                                          <p:spTgt spid="37"/>
                                        </p:tgtEl>
                                      </p:cBhvr>
                                    </p:animEffect>
                                  </p:childTnLst>
                                </p:cTn>
                              </p:par>
                            </p:childTnLst>
                          </p:cTn>
                        </p:par>
                        <p:par>
                          <p:cTn id="76" fill="hold">
                            <p:stCondLst>
                              <p:cond delay="6400"/>
                            </p:stCondLst>
                            <p:childTnLst>
                              <p:par>
                                <p:cTn id="77" presetID="22" presetClass="entr" presetSubtype="8" fill="hold" grpId="0" nodeType="afterEffect">
                                  <p:stCondLst>
                                    <p:cond delay="0"/>
                                  </p:stCondLst>
                                  <p:childTnLst>
                                    <p:set>
                                      <p:cBhvr>
                                        <p:cTn id="78" dur="1" fill="hold">
                                          <p:stCondLst>
                                            <p:cond delay="0"/>
                                          </p:stCondLst>
                                        </p:cTn>
                                        <p:tgtEl>
                                          <p:spTgt spid="34"/>
                                        </p:tgtEl>
                                        <p:attrNameLst>
                                          <p:attrName>style.visibility</p:attrName>
                                        </p:attrNameLst>
                                      </p:cBhvr>
                                      <p:to>
                                        <p:strVal val="visible"/>
                                      </p:to>
                                    </p:set>
                                    <p:animEffect transition="in" filter="wipe(left)">
                                      <p:cBhvr>
                                        <p:cTn id="79" dur="500"/>
                                        <p:tgtEl>
                                          <p:spTgt spid="34"/>
                                        </p:tgtEl>
                                      </p:cBhvr>
                                    </p:animEffect>
                                  </p:childTnLst>
                                </p:cTn>
                              </p:par>
                            </p:childTnLst>
                          </p:cTn>
                        </p:par>
                        <p:par>
                          <p:cTn id="80" fill="hold">
                            <p:stCondLst>
                              <p:cond delay="6900"/>
                            </p:stCondLst>
                            <p:childTnLst>
                              <p:par>
                                <p:cTn id="81" presetID="22" presetClass="entr" presetSubtype="1" fill="hold" nodeType="afterEffect">
                                  <p:stCondLst>
                                    <p:cond delay="0"/>
                                  </p:stCondLst>
                                  <p:childTnLst>
                                    <p:set>
                                      <p:cBhvr>
                                        <p:cTn id="82" dur="1" fill="hold">
                                          <p:stCondLst>
                                            <p:cond delay="0"/>
                                          </p:stCondLst>
                                        </p:cTn>
                                        <p:tgtEl>
                                          <p:spTgt spid="30"/>
                                        </p:tgtEl>
                                        <p:attrNameLst>
                                          <p:attrName>style.visibility</p:attrName>
                                        </p:attrNameLst>
                                      </p:cBhvr>
                                      <p:to>
                                        <p:strVal val="visible"/>
                                      </p:to>
                                    </p:set>
                                    <p:animEffect transition="in" filter="wipe(up)">
                                      <p:cBhvr>
                                        <p:cTn id="83" dur="500"/>
                                        <p:tgtEl>
                                          <p:spTgt spid="30"/>
                                        </p:tgtEl>
                                      </p:cBhvr>
                                    </p:animEffect>
                                  </p:childTnLst>
                                </p:cTn>
                              </p:par>
                            </p:childTnLst>
                          </p:cTn>
                        </p:par>
                        <p:par>
                          <p:cTn id="84" fill="hold">
                            <p:stCondLst>
                              <p:cond delay="7400"/>
                            </p:stCondLst>
                            <p:childTnLst>
                              <p:par>
                                <p:cTn id="85" presetID="22" presetClass="entr" presetSubtype="8" fill="hold" grpId="0" nodeType="after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wipe(left)">
                                      <p:cBhvr>
                                        <p:cTn id="87" dur="500"/>
                                        <p:tgtEl>
                                          <p:spTgt spid="29"/>
                                        </p:tgtEl>
                                      </p:cBhvr>
                                    </p:animEffect>
                                  </p:childTnLst>
                                </p:cTn>
                              </p:par>
                            </p:childTnLst>
                          </p:cTn>
                        </p:par>
                        <p:par>
                          <p:cTn id="88" fill="hold">
                            <p:stCondLst>
                              <p:cond delay="7900"/>
                            </p:stCondLst>
                            <p:childTnLst>
                              <p:par>
                                <p:cTn id="89" presetID="22" presetClass="entr" presetSubtype="4" fill="hold" nodeType="afterEffect">
                                  <p:stCondLst>
                                    <p:cond delay="0"/>
                                  </p:stCondLst>
                                  <p:childTnLst>
                                    <p:set>
                                      <p:cBhvr>
                                        <p:cTn id="90" dur="1" fill="hold">
                                          <p:stCondLst>
                                            <p:cond delay="0"/>
                                          </p:stCondLst>
                                        </p:cTn>
                                        <p:tgtEl>
                                          <p:spTgt spid="38"/>
                                        </p:tgtEl>
                                        <p:attrNameLst>
                                          <p:attrName>style.visibility</p:attrName>
                                        </p:attrNameLst>
                                      </p:cBhvr>
                                      <p:to>
                                        <p:strVal val="visible"/>
                                      </p:to>
                                    </p:set>
                                    <p:animEffect transition="in" filter="wipe(down)">
                                      <p:cBhvr>
                                        <p:cTn id="91" dur="500"/>
                                        <p:tgtEl>
                                          <p:spTgt spid="38"/>
                                        </p:tgtEl>
                                      </p:cBhvr>
                                    </p:animEffect>
                                  </p:childTnLst>
                                </p:cTn>
                              </p:par>
                            </p:childTnLst>
                          </p:cTn>
                        </p:par>
                        <p:par>
                          <p:cTn id="92" fill="hold">
                            <p:stCondLst>
                              <p:cond delay="8400"/>
                            </p:stCondLst>
                            <p:childTnLst>
                              <p:par>
                                <p:cTn id="93" presetID="22" presetClass="entr" presetSubtype="8" fill="hold" grpId="0" nodeType="afterEffect">
                                  <p:stCondLst>
                                    <p:cond delay="0"/>
                                  </p:stCondLst>
                                  <p:childTnLst>
                                    <p:set>
                                      <p:cBhvr>
                                        <p:cTn id="94" dur="1" fill="hold">
                                          <p:stCondLst>
                                            <p:cond delay="0"/>
                                          </p:stCondLst>
                                        </p:cTn>
                                        <p:tgtEl>
                                          <p:spTgt spid="35"/>
                                        </p:tgtEl>
                                        <p:attrNameLst>
                                          <p:attrName>style.visibility</p:attrName>
                                        </p:attrNameLst>
                                      </p:cBhvr>
                                      <p:to>
                                        <p:strVal val="visible"/>
                                      </p:to>
                                    </p:set>
                                    <p:animEffect transition="in" filter="wipe(left)">
                                      <p:cBhvr>
                                        <p:cTn id="95" dur="500"/>
                                        <p:tgtEl>
                                          <p:spTgt spid="35"/>
                                        </p:tgtEl>
                                      </p:cBhvr>
                                    </p:animEffect>
                                  </p:childTnLst>
                                </p:cTn>
                              </p:par>
                            </p:childTnLst>
                          </p:cTn>
                        </p:par>
                        <p:par>
                          <p:cTn id="96" fill="hold">
                            <p:stCondLst>
                              <p:cond delay="8900"/>
                            </p:stCondLst>
                            <p:childTnLst>
                              <p:par>
                                <p:cTn id="97" presetID="22" presetClass="entr" presetSubtype="1" fill="hold" nodeType="afterEffect">
                                  <p:stCondLst>
                                    <p:cond delay="0"/>
                                  </p:stCondLst>
                                  <p:childTnLst>
                                    <p:set>
                                      <p:cBhvr>
                                        <p:cTn id="98" dur="1" fill="hold">
                                          <p:stCondLst>
                                            <p:cond delay="0"/>
                                          </p:stCondLst>
                                        </p:cTn>
                                        <p:tgtEl>
                                          <p:spTgt spid="32"/>
                                        </p:tgtEl>
                                        <p:attrNameLst>
                                          <p:attrName>style.visibility</p:attrName>
                                        </p:attrNameLst>
                                      </p:cBhvr>
                                      <p:to>
                                        <p:strVal val="visible"/>
                                      </p:to>
                                    </p:set>
                                    <p:animEffect transition="in" filter="wipe(up)">
                                      <p:cBhvr>
                                        <p:cTn id="99" dur="500"/>
                                        <p:tgtEl>
                                          <p:spTgt spid="32"/>
                                        </p:tgtEl>
                                      </p:cBhvr>
                                    </p:animEffect>
                                  </p:childTnLst>
                                </p:cTn>
                              </p:par>
                            </p:childTnLst>
                          </p:cTn>
                        </p:par>
                        <p:par>
                          <p:cTn id="100" fill="hold">
                            <p:stCondLst>
                              <p:cond delay="9400"/>
                            </p:stCondLst>
                            <p:childTnLst>
                              <p:par>
                                <p:cTn id="101" presetID="22" presetClass="entr" presetSubtype="8" fill="hold" grpId="0" nodeType="afterEffect">
                                  <p:stCondLst>
                                    <p:cond delay="0"/>
                                  </p:stCondLst>
                                  <p:childTnLst>
                                    <p:set>
                                      <p:cBhvr>
                                        <p:cTn id="102" dur="1" fill="hold">
                                          <p:stCondLst>
                                            <p:cond delay="0"/>
                                          </p:stCondLst>
                                        </p:cTn>
                                        <p:tgtEl>
                                          <p:spTgt spid="31"/>
                                        </p:tgtEl>
                                        <p:attrNameLst>
                                          <p:attrName>style.visibility</p:attrName>
                                        </p:attrNameLst>
                                      </p:cBhvr>
                                      <p:to>
                                        <p:strVal val="visible"/>
                                      </p:to>
                                    </p:set>
                                    <p:animEffect transition="in" filter="wipe(left)">
                                      <p:cBhvr>
                                        <p:cTn id="103"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27" grpId="0"/>
      <p:bldP spid="29" grpId="0"/>
      <p:bldP spid="31" grpId="0"/>
      <p:bldP spid="33" grpId="0"/>
      <p:bldP spid="34" grpId="0"/>
      <p:bldP spid="3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任意多边形 15"/>
          <p:cNvSpPr/>
          <p:nvPr/>
        </p:nvSpPr>
        <p:spPr>
          <a:xfrm rot="2700000">
            <a:off x="5484939" y="2060669"/>
            <a:ext cx="1028637" cy="1033775"/>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chemeClr val="bg1">
              <a:lumMod val="9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0" name="任意多边形 19"/>
          <p:cNvSpPr/>
          <p:nvPr/>
        </p:nvSpPr>
        <p:spPr>
          <a:xfrm rot="2700000">
            <a:off x="-2095382" y="209360"/>
            <a:ext cx="6410492" cy="6427355"/>
          </a:xfrm>
          <a:custGeom>
            <a:avLst/>
            <a:gdLst>
              <a:gd name="connsiteX0" fmla="*/ 0 w 6410492"/>
              <a:gd name="connsiteY0" fmla="*/ 1578016 h 6427355"/>
              <a:gd name="connsiteX1" fmla="*/ 1146670 w 6410492"/>
              <a:gd name="connsiteY1" fmla="*/ 431345 h 6427355"/>
              <a:gd name="connsiteX2" fmla="*/ 1146671 w 6410492"/>
              <a:gd name="connsiteY2" fmla="*/ 431345 h 6427355"/>
              <a:gd name="connsiteX3" fmla="*/ 1578016 w 6410492"/>
              <a:gd name="connsiteY3" fmla="*/ 0 h 6427355"/>
              <a:gd name="connsiteX4" fmla="*/ 5764900 w 6410492"/>
              <a:gd name="connsiteY4" fmla="*/ 0 h 6427355"/>
              <a:gd name="connsiteX5" fmla="*/ 6410492 w 6410492"/>
              <a:gd name="connsiteY5" fmla="*/ 645592 h 6427355"/>
              <a:gd name="connsiteX6" fmla="*/ 6410491 w 6410492"/>
              <a:gd name="connsiteY6" fmla="*/ 4866202 h 6427355"/>
              <a:gd name="connsiteX7" fmla="*/ 4849339 w 6410492"/>
              <a:gd name="connsiteY7" fmla="*/ 6427355 h 6427355"/>
              <a:gd name="connsiteX8" fmla="*/ 4238944 w 6410492"/>
              <a:gd name="connsiteY8" fmla="*/ 5816960 h 6427355"/>
              <a:gd name="connsiteX9" fmla="*/ 4238943 w 6410492"/>
              <a:gd name="connsiteY9" fmla="*/ 2171546 h 6427355"/>
              <a:gd name="connsiteX10" fmla="*/ 593530 w 6410492"/>
              <a:gd name="connsiteY10" fmla="*/ 2171546 h 6427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10492" h="6427355">
                <a:moveTo>
                  <a:pt x="0" y="1578016"/>
                </a:moveTo>
                <a:lnTo>
                  <a:pt x="1146670" y="431345"/>
                </a:lnTo>
                <a:lnTo>
                  <a:pt x="1146671" y="431345"/>
                </a:lnTo>
                <a:lnTo>
                  <a:pt x="1578016" y="0"/>
                </a:lnTo>
                <a:lnTo>
                  <a:pt x="5764900" y="0"/>
                </a:lnTo>
                <a:cubicBezTo>
                  <a:pt x="6121450" y="0"/>
                  <a:pt x="6410492" y="289042"/>
                  <a:pt x="6410492" y="645592"/>
                </a:cubicBezTo>
                <a:lnTo>
                  <a:pt x="6410491" y="4866202"/>
                </a:lnTo>
                <a:lnTo>
                  <a:pt x="4849339" y="6427355"/>
                </a:lnTo>
                <a:lnTo>
                  <a:pt x="4238944" y="5816960"/>
                </a:lnTo>
                <a:lnTo>
                  <a:pt x="4238943" y="2171546"/>
                </a:lnTo>
                <a:lnTo>
                  <a:pt x="593530" y="2171546"/>
                </a:lnTo>
                <a:close/>
              </a:path>
            </a:pathLst>
          </a:cu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6" name="任意多边形 5"/>
          <p:cNvSpPr/>
          <p:nvPr/>
        </p:nvSpPr>
        <p:spPr>
          <a:xfrm rot="2700000">
            <a:off x="1827643" y="44906"/>
            <a:ext cx="3850328" cy="3869559"/>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rgbClr val="5D999F">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2" name="任意多边形 11"/>
          <p:cNvSpPr/>
          <p:nvPr/>
        </p:nvSpPr>
        <p:spPr>
          <a:xfrm rot="18900000" flipH="1">
            <a:off x="11525844" y="5786883"/>
            <a:ext cx="1174416" cy="953193"/>
          </a:xfrm>
          <a:custGeom>
            <a:avLst/>
            <a:gdLst>
              <a:gd name="connsiteX0" fmla="*/ 1038 w 1174416"/>
              <a:gd name="connsiteY0" fmla="*/ 0 h 953193"/>
              <a:gd name="connsiteX1" fmla="*/ 0 w 1174416"/>
              <a:gd name="connsiteY1" fmla="*/ 1038 h 953193"/>
              <a:gd name="connsiteX2" fmla="*/ 441710 w 1174416"/>
              <a:gd name="connsiteY2" fmla="*/ 442748 h 953193"/>
              <a:gd name="connsiteX3" fmla="*/ 731667 w 1174416"/>
              <a:gd name="connsiteY3" fmla="*/ 442748 h 953193"/>
              <a:gd name="connsiteX4" fmla="*/ 731667 w 1174416"/>
              <a:gd name="connsiteY4" fmla="*/ 732705 h 953193"/>
              <a:gd name="connsiteX5" fmla="*/ 952155 w 1174416"/>
              <a:gd name="connsiteY5" fmla="*/ 953193 h 953193"/>
              <a:gd name="connsiteX6" fmla="*/ 1174416 w 1174416"/>
              <a:gd name="connsiteY6" fmla="*/ 730932 h 953193"/>
              <a:gd name="connsiteX7" fmla="*/ 1174416 w 1174416"/>
              <a:gd name="connsiteY7" fmla="*/ 148239 h 953193"/>
              <a:gd name="connsiteX8" fmla="*/ 1026178 w 1174416"/>
              <a:gd name="connsiteY8" fmla="*/ 0 h 953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74416" h="953193">
                <a:moveTo>
                  <a:pt x="1038" y="0"/>
                </a:moveTo>
                <a:lnTo>
                  <a:pt x="0" y="1038"/>
                </a:lnTo>
                <a:lnTo>
                  <a:pt x="441710" y="442748"/>
                </a:lnTo>
                <a:lnTo>
                  <a:pt x="731667" y="442748"/>
                </a:lnTo>
                <a:lnTo>
                  <a:pt x="731667" y="732705"/>
                </a:lnTo>
                <a:lnTo>
                  <a:pt x="952155" y="953193"/>
                </a:lnTo>
                <a:lnTo>
                  <a:pt x="1174416" y="730932"/>
                </a:lnTo>
                <a:lnTo>
                  <a:pt x="1174416" y="148239"/>
                </a:lnTo>
                <a:cubicBezTo>
                  <a:pt x="1174416" y="66369"/>
                  <a:pt x="1108048" y="0"/>
                  <a:pt x="1026178" y="0"/>
                </a:cubicBezTo>
                <a:close/>
              </a:path>
            </a:pathLst>
          </a:cu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3" name="文本框 12"/>
          <p:cNvSpPr txBox="1"/>
          <p:nvPr/>
        </p:nvSpPr>
        <p:spPr>
          <a:xfrm>
            <a:off x="6148614" y="3328693"/>
            <a:ext cx="2584747" cy="830997"/>
          </a:xfrm>
          <a:prstGeom prst="rect">
            <a:avLst/>
          </a:prstGeom>
          <a:noFill/>
        </p:spPr>
        <p:txBody>
          <a:bodyPr wrap="none" rtlCol="0">
            <a:spAutoFit/>
            <a:scene3d>
              <a:camera prst="orthographicFront"/>
              <a:lightRig rig="threePt" dir="t"/>
            </a:scene3d>
            <a:sp3d contourW="12700"/>
          </a:bodyPr>
          <a:lstStyle/>
          <a:p>
            <a:r>
              <a:rPr lang="en-US" altLang="zh-CN" sz="4800" dirty="0">
                <a:solidFill>
                  <a:schemeClr val="accent1"/>
                </a:solidFill>
                <a:cs typeface="+mn-ea"/>
                <a:sym typeface="+mn-lt"/>
              </a:rPr>
              <a:t>PART 03</a:t>
            </a:r>
            <a:endParaRPr lang="zh-CN" altLang="en-US" sz="4800" dirty="0">
              <a:solidFill>
                <a:schemeClr val="accent1"/>
              </a:solidFill>
              <a:cs typeface="+mn-ea"/>
              <a:sym typeface="+mn-lt"/>
            </a:endParaRPr>
          </a:p>
        </p:txBody>
      </p:sp>
      <p:sp>
        <p:nvSpPr>
          <p:cNvPr id="14" name="文本框 13"/>
          <p:cNvSpPr txBox="1"/>
          <p:nvPr/>
        </p:nvSpPr>
        <p:spPr>
          <a:xfrm>
            <a:off x="6110514" y="4131820"/>
            <a:ext cx="3904343" cy="707886"/>
          </a:xfrm>
          <a:prstGeom prst="rect">
            <a:avLst/>
          </a:prstGeom>
          <a:noFill/>
        </p:spPr>
        <p:txBody>
          <a:bodyPr wrap="square" rtlCol="0">
            <a:spAutoFit/>
            <a:scene3d>
              <a:camera prst="orthographicFront"/>
              <a:lightRig rig="threePt" dir="t"/>
            </a:scene3d>
            <a:sp3d contourW="12700"/>
          </a:bodyPr>
          <a:lstStyle/>
          <a:p>
            <a:r>
              <a:rPr lang="en-US" altLang="zh-CN" sz="4000" b="1" dirty="0">
                <a:solidFill>
                  <a:schemeClr val="accent3"/>
                </a:solidFill>
                <a:cs typeface="+mn-ea"/>
                <a:sym typeface="+mn-lt"/>
              </a:rPr>
              <a:t>Add </a:t>
            </a:r>
            <a:r>
              <a:rPr lang="en-US" altLang="zh-CN" sz="4000" b="1">
                <a:solidFill>
                  <a:schemeClr val="accent3"/>
                </a:solidFill>
                <a:cs typeface="+mn-ea"/>
                <a:sym typeface="+mn-lt"/>
              </a:rPr>
              <a:t>title text</a:t>
            </a:r>
            <a:endParaRPr lang="zh-CN" altLang="en-US" sz="4000" b="1" dirty="0">
              <a:solidFill>
                <a:schemeClr val="accent3"/>
              </a:solidFill>
              <a:cs typeface="+mn-ea"/>
              <a:sym typeface="+mn-lt"/>
            </a:endParaRPr>
          </a:p>
        </p:txBody>
      </p:sp>
      <p:sp>
        <p:nvSpPr>
          <p:cNvPr id="17" name="任意多边形 16"/>
          <p:cNvSpPr/>
          <p:nvPr/>
        </p:nvSpPr>
        <p:spPr>
          <a:xfrm rot="2700000">
            <a:off x="9435201" y="912906"/>
            <a:ext cx="1461465" cy="1468765"/>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chemeClr val="accent1">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8" name="任意多边形 17"/>
          <p:cNvSpPr/>
          <p:nvPr/>
        </p:nvSpPr>
        <p:spPr>
          <a:xfrm rot="2700000">
            <a:off x="10767277" y="5635597"/>
            <a:ext cx="602495" cy="605504"/>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chemeClr val="bg1">
              <a:lumMod val="9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600" advTm="4000">
        <p14:gallery dir="l"/>
      </p:transition>
    </mc:Choice>
    <mc:Fallback xmlns="">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0-#ppt_w/2"/>
                                          </p:val>
                                        </p:tav>
                                        <p:tav tm="100000">
                                          <p:val>
                                            <p:strVal val="#ppt_x"/>
                                          </p:val>
                                        </p:tav>
                                      </p:tavLst>
                                    </p:anim>
                                    <p:anim calcmode="lin" valueType="num">
                                      <p:cBhvr additive="base">
                                        <p:cTn id="8" dur="500" fill="hold"/>
                                        <p:tgtEl>
                                          <p:spTgt spid="20"/>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0-#ppt_w/2"/>
                                          </p:val>
                                        </p:tav>
                                        <p:tav tm="100000">
                                          <p:val>
                                            <p:strVal val="#ppt_x"/>
                                          </p:val>
                                        </p:tav>
                                      </p:tavLst>
                                    </p:anim>
                                    <p:anim calcmode="lin" valueType="num">
                                      <p:cBhvr additive="base">
                                        <p:cTn id="12" dur="500" fill="hold"/>
                                        <p:tgtEl>
                                          <p:spTgt spid="6"/>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0-#ppt_w/2"/>
                                          </p:val>
                                        </p:tav>
                                        <p:tav tm="100000">
                                          <p:val>
                                            <p:strVal val="#ppt_x"/>
                                          </p:val>
                                        </p:tav>
                                      </p:tavLst>
                                    </p:anim>
                                    <p:anim calcmode="lin" valueType="num">
                                      <p:cBhvr additive="base">
                                        <p:cTn id="16" dur="500" fill="hold"/>
                                        <p:tgtEl>
                                          <p:spTgt spid="16"/>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0-#ppt_w/2"/>
                                          </p:val>
                                        </p:tav>
                                        <p:tav tm="100000">
                                          <p:val>
                                            <p:strVal val="#ppt_x"/>
                                          </p:val>
                                        </p:tav>
                                      </p:tavLst>
                                    </p:anim>
                                    <p:anim calcmode="lin" valueType="num">
                                      <p:cBhvr additive="base">
                                        <p:cTn id="20" dur="500" fill="hold"/>
                                        <p:tgtEl>
                                          <p:spTgt spid="17"/>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500" fill="hold"/>
                                        <p:tgtEl>
                                          <p:spTgt spid="18"/>
                                        </p:tgtEl>
                                        <p:attrNameLst>
                                          <p:attrName>ppt_x</p:attrName>
                                        </p:attrNameLst>
                                      </p:cBhvr>
                                      <p:tavLst>
                                        <p:tav tm="0">
                                          <p:val>
                                            <p:strVal val="0-#ppt_w/2"/>
                                          </p:val>
                                        </p:tav>
                                        <p:tav tm="100000">
                                          <p:val>
                                            <p:strVal val="#ppt_x"/>
                                          </p:val>
                                        </p:tav>
                                      </p:tavLst>
                                    </p:anim>
                                    <p:anim calcmode="lin" valueType="num">
                                      <p:cBhvr additive="base">
                                        <p:cTn id="24" dur="500" fill="hold"/>
                                        <p:tgtEl>
                                          <p:spTgt spid="18"/>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1+#ppt_w/2"/>
                                          </p:val>
                                        </p:tav>
                                        <p:tav tm="100000">
                                          <p:val>
                                            <p:strVal val="#ppt_x"/>
                                          </p:val>
                                        </p:tav>
                                      </p:tavLst>
                                    </p:anim>
                                    <p:anim calcmode="lin" valueType="num">
                                      <p:cBhvr additive="base">
                                        <p:cTn id="28" dur="500" fill="hold"/>
                                        <p:tgtEl>
                                          <p:spTgt spid="12"/>
                                        </p:tgtEl>
                                        <p:attrNameLst>
                                          <p:attrName>ppt_y</p:attrName>
                                        </p:attrNameLst>
                                      </p:cBhvr>
                                      <p:tavLst>
                                        <p:tav tm="0">
                                          <p:val>
                                            <p:strVal val="#ppt_y"/>
                                          </p:val>
                                        </p:tav>
                                        <p:tav tm="100000">
                                          <p:val>
                                            <p:strVal val="#ppt_y"/>
                                          </p:val>
                                        </p:tav>
                                      </p:tavLst>
                                    </p:anim>
                                  </p:childTnLst>
                                </p:cTn>
                              </p:par>
                            </p:childTnLst>
                          </p:cTn>
                        </p:par>
                        <p:par>
                          <p:cTn id="29" fill="hold">
                            <p:stCondLst>
                              <p:cond delay="500"/>
                            </p:stCondLst>
                            <p:childTnLst>
                              <p:par>
                                <p:cTn id="30" presetID="53" presetClass="entr" presetSubtype="16"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p:cTn id="32" dur="500" fill="hold"/>
                                        <p:tgtEl>
                                          <p:spTgt spid="13"/>
                                        </p:tgtEl>
                                        <p:attrNameLst>
                                          <p:attrName>ppt_w</p:attrName>
                                        </p:attrNameLst>
                                      </p:cBhvr>
                                      <p:tavLst>
                                        <p:tav tm="0">
                                          <p:val>
                                            <p:fltVal val="0"/>
                                          </p:val>
                                        </p:tav>
                                        <p:tav tm="100000">
                                          <p:val>
                                            <p:strVal val="#ppt_w"/>
                                          </p:val>
                                        </p:tav>
                                      </p:tavLst>
                                    </p:anim>
                                    <p:anim calcmode="lin" valueType="num">
                                      <p:cBhvr>
                                        <p:cTn id="33" dur="500" fill="hold"/>
                                        <p:tgtEl>
                                          <p:spTgt spid="13"/>
                                        </p:tgtEl>
                                        <p:attrNameLst>
                                          <p:attrName>ppt_h</p:attrName>
                                        </p:attrNameLst>
                                      </p:cBhvr>
                                      <p:tavLst>
                                        <p:tav tm="0">
                                          <p:val>
                                            <p:fltVal val="0"/>
                                          </p:val>
                                        </p:tav>
                                        <p:tav tm="100000">
                                          <p:val>
                                            <p:strVal val="#ppt_h"/>
                                          </p:val>
                                        </p:tav>
                                      </p:tavLst>
                                    </p:anim>
                                    <p:animEffect transition="in" filter="fade">
                                      <p:cBhvr>
                                        <p:cTn id="34" dur="500"/>
                                        <p:tgtEl>
                                          <p:spTgt spid="13"/>
                                        </p:tgtEl>
                                      </p:cBhvr>
                                    </p:animEffect>
                                  </p:childTnLst>
                                </p:cTn>
                              </p:par>
                            </p:childTnLst>
                          </p:cTn>
                        </p:par>
                        <p:par>
                          <p:cTn id="35" fill="hold">
                            <p:stCondLst>
                              <p:cond delay="1000"/>
                            </p:stCondLst>
                            <p:childTnLst>
                              <p:par>
                                <p:cTn id="36" presetID="22" presetClass="entr" presetSubtype="8" fill="hold" grpId="0" nodeType="after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wipe(left)">
                                      <p:cBhvr>
                                        <p:cTn id="3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P spid="6" grpId="0" animBg="1"/>
      <p:bldP spid="12" grpId="0" animBg="1"/>
      <p:bldP spid="13" grpId="0"/>
      <p:bldP spid="14" grpId="0"/>
      <p:bldP spid="17" grpId="0" animBg="1"/>
      <p:bldP spid="1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图表 7"/>
          <p:cNvGraphicFramePr/>
          <p:nvPr>
            <p:extLst>
              <p:ext uri="{D42A27DB-BD31-4B8C-83A1-F6EECF244321}">
                <p14:modId xmlns:p14="http://schemas.microsoft.com/office/powerpoint/2010/main" val="2570297463"/>
              </p:ext>
            </p:extLst>
          </p:nvPr>
        </p:nvGraphicFramePr>
        <p:xfrm>
          <a:off x="931863" y="1615546"/>
          <a:ext cx="5221287" cy="4347633"/>
        </p:xfrm>
        <a:graphic>
          <a:graphicData uri="http://schemas.openxmlformats.org/drawingml/2006/chart">
            <c:chart xmlns:c="http://schemas.openxmlformats.org/drawingml/2006/chart" xmlns:r="http://schemas.openxmlformats.org/officeDocument/2006/relationships" r:id="rId3"/>
          </a:graphicData>
        </a:graphic>
      </p:graphicFrame>
      <p:grpSp>
        <p:nvGrpSpPr>
          <p:cNvPr id="66" name="组合 65"/>
          <p:cNvGrpSpPr/>
          <p:nvPr/>
        </p:nvGrpSpPr>
        <p:grpSpPr>
          <a:xfrm>
            <a:off x="7060396" y="2196740"/>
            <a:ext cx="1607355" cy="1062649"/>
            <a:chOff x="7060396" y="2196740"/>
            <a:chExt cx="1607355" cy="1062649"/>
          </a:xfrm>
        </p:grpSpPr>
        <p:sp>
          <p:nvSpPr>
            <p:cNvPr id="14" name="矩形 13"/>
            <p:cNvSpPr/>
            <p:nvPr/>
          </p:nvSpPr>
          <p:spPr>
            <a:xfrm>
              <a:off x="7060397" y="2521045"/>
              <a:ext cx="1607354" cy="738344"/>
            </a:xfrm>
            <a:prstGeom prst="rect">
              <a:avLst/>
            </a:prstGeom>
            <a:ln>
              <a:noFill/>
            </a:ln>
          </p:spPr>
          <p:txBody>
            <a:bodyPr wrap="square">
              <a:spAutoFit/>
              <a:scene3d>
                <a:camera prst="orthographicFront"/>
                <a:lightRig rig="threePt" dir="t"/>
              </a:scene3d>
              <a:sp3d contourW="12700"/>
            </a:bodyPr>
            <a:lstStyle/>
            <a:p>
              <a:pPr>
                <a:lnSpc>
                  <a:spcPct val="120000"/>
                </a:lnSpc>
              </a:pPr>
              <a:r>
                <a:rPr lang="en-US" altLang="zh-CN" sz="1200" dirty="0">
                  <a:solidFill>
                    <a:schemeClr val="tx1">
                      <a:lumMod val="65000"/>
                      <a:lumOff val="35000"/>
                    </a:schemeClr>
                  </a:solidFill>
                  <a:cs typeface="+mn-ea"/>
                  <a:sym typeface="+mn-lt"/>
                </a:rPr>
                <a:t>Click here to add content that matches the title.</a:t>
              </a:r>
              <a:endParaRPr lang="zh-CN" altLang="en-US" sz="1200" dirty="0">
                <a:solidFill>
                  <a:schemeClr val="tx1">
                    <a:lumMod val="65000"/>
                    <a:lumOff val="35000"/>
                  </a:schemeClr>
                </a:solidFill>
                <a:cs typeface="+mn-ea"/>
                <a:sym typeface="+mn-lt"/>
              </a:endParaRPr>
            </a:p>
          </p:txBody>
        </p:sp>
        <p:sp>
          <p:nvSpPr>
            <p:cNvPr id="15" name="矩形 14"/>
            <p:cNvSpPr/>
            <p:nvPr/>
          </p:nvSpPr>
          <p:spPr>
            <a:xfrm>
              <a:off x="7060396" y="2196740"/>
              <a:ext cx="1474003" cy="362792"/>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en-US" altLang="zh-CN" sz="1600" b="1">
                  <a:solidFill>
                    <a:schemeClr val="tx1">
                      <a:lumMod val="65000"/>
                      <a:lumOff val="35000"/>
                    </a:schemeClr>
                  </a:solidFill>
                  <a:cs typeface="+mn-ea"/>
                  <a:sym typeface="+mn-lt"/>
                </a:rPr>
                <a:t>Title text </a:t>
              </a:r>
              <a:endParaRPr lang="zh-CN" altLang="en-US" sz="1600" b="1" dirty="0">
                <a:solidFill>
                  <a:schemeClr val="tx1">
                    <a:lumMod val="65000"/>
                    <a:lumOff val="35000"/>
                  </a:schemeClr>
                </a:solidFill>
                <a:cs typeface="+mn-ea"/>
                <a:sym typeface="+mn-lt"/>
              </a:endParaRPr>
            </a:p>
          </p:txBody>
        </p:sp>
      </p:grpSp>
      <p:grpSp>
        <p:nvGrpSpPr>
          <p:cNvPr id="45" name="组合 44"/>
          <p:cNvGrpSpPr/>
          <p:nvPr/>
        </p:nvGrpSpPr>
        <p:grpSpPr>
          <a:xfrm>
            <a:off x="6433964" y="2376819"/>
            <a:ext cx="484300" cy="484300"/>
            <a:chOff x="1028700" y="1853169"/>
            <a:chExt cx="787400" cy="787400"/>
          </a:xfrm>
        </p:grpSpPr>
        <p:sp>
          <p:nvSpPr>
            <p:cNvPr id="46" name="椭圆 45"/>
            <p:cNvSpPr/>
            <p:nvPr/>
          </p:nvSpPr>
          <p:spPr>
            <a:xfrm>
              <a:off x="1028700" y="1853169"/>
              <a:ext cx="787400" cy="7874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chemeClr val="tx1">
                    <a:lumMod val="65000"/>
                    <a:lumOff val="35000"/>
                  </a:schemeClr>
                </a:solidFill>
                <a:cs typeface="+mn-ea"/>
                <a:sym typeface="+mn-lt"/>
              </a:endParaRPr>
            </a:p>
          </p:txBody>
        </p:sp>
        <p:sp>
          <p:nvSpPr>
            <p:cNvPr id="47" name="椭圆 12"/>
            <p:cNvSpPr/>
            <p:nvPr/>
          </p:nvSpPr>
          <p:spPr>
            <a:xfrm>
              <a:off x="1259475" y="2062163"/>
              <a:ext cx="325849" cy="369412"/>
            </a:xfrm>
            <a:custGeom>
              <a:avLst/>
              <a:gdLst>
                <a:gd name="connsiteX0" fmla="*/ 85348 w 296863"/>
                <a:gd name="connsiteY0" fmla="*/ 236537 h 336550"/>
                <a:gd name="connsiteX1" fmla="*/ 211516 w 296863"/>
                <a:gd name="connsiteY1" fmla="*/ 236537 h 336550"/>
                <a:gd name="connsiteX2" fmla="*/ 228601 w 296863"/>
                <a:gd name="connsiteY2" fmla="*/ 253206 h 336550"/>
                <a:gd name="connsiteX3" fmla="*/ 211516 w 296863"/>
                <a:gd name="connsiteY3" fmla="*/ 269875 h 336550"/>
                <a:gd name="connsiteX4" fmla="*/ 85348 w 296863"/>
                <a:gd name="connsiteY4" fmla="*/ 269875 h 336550"/>
                <a:gd name="connsiteX5" fmla="*/ 68263 w 296863"/>
                <a:gd name="connsiteY5" fmla="*/ 253206 h 336550"/>
                <a:gd name="connsiteX6" fmla="*/ 85348 w 296863"/>
                <a:gd name="connsiteY6" fmla="*/ 236537 h 336550"/>
                <a:gd name="connsiteX7" fmla="*/ 85348 w 296863"/>
                <a:gd name="connsiteY7" fmla="*/ 173037 h 336550"/>
                <a:gd name="connsiteX8" fmla="*/ 211516 w 296863"/>
                <a:gd name="connsiteY8" fmla="*/ 173037 h 336550"/>
                <a:gd name="connsiteX9" fmla="*/ 228601 w 296863"/>
                <a:gd name="connsiteY9" fmla="*/ 190373 h 336550"/>
                <a:gd name="connsiteX10" fmla="*/ 211516 w 296863"/>
                <a:gd name="connsiteY10" fmla="*/ 206375 h 336550"/>
                <a:gd name="connsiteX11" fmla="*/ 85348 w 296863"/>
                <a:gd name="connsiteY11" fmla="*/ 206375 h 336550"/>
                <a:gd name="connsiteX12" fmla="*/ 68263 w 296863"/>
                <a:gd name="connsiteY12" fmla="*/ 190373 h 336550"/>
                <a:gd name="connsiteX13" fmla="*/ 85348 w 296863"/>
                <a:gd name="connsiteY13" fmla="*/ 173037 h 336550"/>
                <a:gd name="connsiteX14" fmla="*/ 164614 w 296863"/>
                <a:gd name="connsiteY14" fmla="*/ 115887 h 336550"/>
                <a:gd name="connsiteX15" fmla="*/ 211625 w 296863"/>
                <a:gd name="connsiteY15" fmla="*/ 115887 h 336550"/>
                <a:gd name="connsiteX16" fmla="*/ 228601 w 296863"/>
                <a:gd name="connsiteY16" fmla="*/ 133349 h 336550"/>
                <a:gd name="connsiteX17" fmla="*/ 211625 w 296863"/>
                <a:gd name="connsiteY17" fmla="*/ 150812 h 336550"/>
                <a:gd name="connsiteX18" fmla="*/ 164614 w 296863"/>
                <a:gd name="connsiteY18" fmla="*/ 150812 h 336550"/>
                <a:gd name="connsiteX19" fmla="*/ 147638 w 296863"/>
                <a:gd name="connsiteY19" fmla="*/ 133349 h 336550"/>
                <a:gd name="connsiteX20" fmla="*/ 164614 w 296863"/>
                <a:gd name="connsiteY20" fmla="*/ 115887 h 336550"/>
                <a:gd name="connsiteX21" fmla="*/ 164614 w 296863"/>
                <a:gd name="connsiteY21" fmla="*/ 61912 h 336550"/>
                <a:gd name="connsiteX22" fmla="*/ 211625 w 296863"/>
                <a:gd name="connsiteY22" fmla="*/ 61912 h 336550"/>
                <a:gd name="connsiteX23" fmla="*/ 228601 w 296863"/>
                <a:gd name="connsiteY23" fmla="*/ 77152 h 336550"/>
                <a:gd name="connsiteX24" fmla="*/ 211625 w 296863"/>
                <a:gd name="connsiteY24" fmla="*/ 93662 h 336550"/>
                <a:gd name="connsiteX25" fmla="*/ 164614 w 296863"/>
                <a:gd name="connsiteY25" fmla="*/ 93662 h 336550"/>
                <a:gd name="connsiteX26" fmla="*/ 147638 w 296863"/>
                <a:gd name="connsiteY26" fmla="*/ 77152 h 336550"/>
                <a:gd name="connsiteX27" fmla="*/ 164614 w 296863"/>
                <a:gd name="connsiteY27" fmla="*/ 61912 h 336550"/>
                <a:gd name="connsiteX28" fmla="*/ 127397 w 296863"/>
                <a:gd name="connsiteY28" fmla="*/ 22225 h 336550"/>
                <a:gd name="connsiteX29" fmla="*/ 127397 w 296863"/>
                <a:gd name="connsiteY29" fmla="*/ 110381 h 336550"/>
                <a:gd name="connsiteX30" fmla="*/ 111621 w 296863"/>
                <a:gd name="connsiteY30" fmla="*/ 124854 h 336550"/>
                <a:gd name="connsiteX31" fmla="*/ 22225 w 296863"/>
                <a:gd name="connsiteY31" fmla="*/ 124854 h 336550"/>
                <a:gd name="connsiteX32" fmla="*/ 22225 w 296863"/>
                <a:gd name="connsiteY32" fmla="*/ 305115 h 336550"/>
                <a:gd name="connsiteX33" fmla="*/ 31427 w 296863"/>
                <a:gd name="connsiteY33" fmla="*/ 314325 h 336550"/>
                <a:gd name="connsiteX34" fmla="*/ 265436 w 296863"/>
                <a:gd name="connsiteY34" fmla="*/ 314325 h 336550"/>
                <a:gd name="connsiteX35" fmla="*/ 274638 w 296863"/>
                <a:gd name="connsiteY35" fmla="*/ 305115 h 336550"/>
                <a:gd name="connsiteX36" fmla="*/ 274638 w 296863"/>
                <a:gd name="connsiteY36" fmla="*/ 31435 h 336550"/>
                <a:gd name="connsiteX37" fmla="*/ 265436 w 296863"/>
                <a:gd name="connsiteY37" fmla="*/ 22225 h 336550"/>
                <a:gd name="connsiteX38" fmla="*/ 127397 w 296863"/>
                <a:gd name="connsiteY38" fmla="*/ 22225 h 336550"/>
                <a:gd name="connsiteX39" fmla="*/ 118220 w 296863"/>
                <a:gd name="connsiteY39" fmla="*/ 0 h 336550"/>
                <a:gd name="connsiteX40" fmla="*/ 265338 w 296863"/>
                <a:gd name="connsiteY40" fmla="*/ 0 h 336550"/>
                <a:gd name="connsiteX41" fmla="*/ 296863 w 296863"/>
                <a:gd name="connsiteY41" fmla="*/ 31551 h 336550"/>
                <a:gd name="connsiteX42" fmla="*/ 296863 w 296863"/>
                <a:gd name="connsiteY42" fmla="*/ 304999 h 336550"/>
                <a:gd name="connsiteX43" fmla="*/ 265338 w 296863"/>
                <a:gd name="connsiteY43" fmla="*/ 336550 h 336550"/>
                <a:gd name="connsiteX44" fmla="*/ 31525 w 296863"/>
                <a:gd name="connsiteY44" fmla="*/ 336550 h 336550"/>
                <a:gd name="connsiteX45" fmla="*/ 0 w 296863"/>
                <a:gd name="connsiteY45" fmla="*/ 304999 h 336550"/>
                <a:gd name="connsiteX46" fmla="*/ 0 w 296863"/>
                <a:gd name="connsiteY46" fmla="*/ 119633 h 336550"/>
                <a:gd name="connsiteX47" fmla="*/ 9195 w 296863"/>
                <a:gd name="connsiteY47" fmla="*/ 97284 h 336550"/>
                <a:gd name="connsiteX48" fmla="*/ 95889 w 296863"/>
                <a:gd name="connsiteY48" fmla="*/ 9202 h 336550"/>
                <a:gd name="connsiteX49" fmla="*/ 118220 w 296863"/>
                <a:gd name="connsiteY49" fmla="*/ 0 h 336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96863" h="336550">
                  <a:moveTo>
                    <a:pt x="85348" y="236537"/>
                  </a:moveTo>
                  <a:cubicBezTo>
                    <a:pt x="85348" y="236537"/>
                    <a:pt x="85348" y="236537"/>
                    <a:pt x="211516" y="236537"/>
                  </a:cubicBezTo>
                  <a:cubicBezTo>
                    <a:pt x="220716" y="236537"/>
                    <a:pt x="228601" y="244231"/>
                    <a:pt x="228601" y="253206"/>
                  </a:cubicBezTo>
                  <a:cubicBezTo>
                    <a:pt x="228601" y="262182"/>
                    <a:pt x="220716" y="269875"/>
                    <a:pt x="211516" y="269875"/>
                  </a:cubicBezTo>
                  <a:cubicBezTo>
                    <a:pt x="211516" y="269875"/>
                    <a:pt x="211516" y="269875"/>
                    <a:pt x="85348" y="269875"/>
                  </a:cubicBezTo>
                  <a:cubicBezTo>
                    <a:pt x="76149" y="269875"/>
                    <a:pt x="68263" y="262182"/>
                    <a:pt x="68263" y="253206"/>
                  </a:cubicBezTo>
                  <a:cubicBezTo>
                    <a:pt x="68263" y="244231"/>
                    <a:pt x="76149" y="236537"/>
                    <a:pt x="85348" y="236537"/>
                  </a:cubicBezTo>
                  <a:close/>
                  <a:moveTo>
                    <a:pt x="85348" y="173037"/>
                  </a:moveTo>
                  <a:cubicBezTo>
                    <a:pt x="85348" y="173037"/>
                    <a:pt x="85348" y="173037"/>
                    <a:pt x="211516" y="173037"/>
                  </a:cubicBezTo>
                  <a:cubicBezTo>
                    <a:pt x="220716" y="173037"/>
                    <a:pt x="228601" y="181038"/>
                    <a:pt x="228601" y="190373"/>
                  </a:cubicBezTo>
                  <a:cubicBezTo>
                    <a:pt x="228601" y="199707"/>
                    <a:pt x="220716" y="206375"/>
                    <a:pt x="211516" y="206375"/>
                  </a:cubicBezTo>
                  <a:cubicBezTo>
                    <a:pt x="211516" y="206375"/>
                    <a:pt x="211516" y="206375"/>
                    <a:pt x="85348" y="206375"/>
                  </a:cubicBezTo>
                  <a:cubicBezTo>
                    <a:pt x="76149" y="206375"/>
                    <a:pt x="68263" y="199707"/>
                    <a:pt x="68263" y="190373"/>
                  </a:cubicBezTo>
                  <a:cubicBezTo>
                    <a:pt x="68263" y="181038"/>
                    <a:pt x="76149" y="173037"/>
                    <a:pt x="85348" y="173037"/>
                  </a:cubicBezTo>
                  <a:close/>
                  <a:moveTo>
                    <a:pt x="164614" y="115887"/>
                  </a:moveTo>
                  <a:cubicBezTo>
                    <a:pt x="164614" y="115887"/>
                    <a:pt x="164614" y="115887"/>
                    <a:pt x="211625" y="115887"/>
                  </a:cubicBezTo>
                  <a:cubicBezTo>
                    <a:pt x="220766" y="115887"/>
                    <a:pt x="228601" y="123946"/>
                    <a:pt x="228601" y="133349"/>
                  </a:cubicBezTo>
                  <a:cubicBezTo>
                    <a:pt x="228601" y="142752"/>
                    <a:pt x="220766" y="150812"/>
                    <a:pt x="211625" y="150812"/>
                  </a:cubicBezTo>
                  <a:cubicBezTo>
                    <a:pt x="211625" y="150812"/>
                    <a:pt x="211625" y="150812"/>
                    <a:pt x="164614" y="150812"/>
                  </a:cubicBezTo>
                  <a:cubicBezTo>
                    <a:pt x="155473" y="150812"/>
                    <a:pt x="147638" y="142752"/>
                    <a:pt x="147638" y="133349"/>
                  </a:cubicBezTo>
                  <a:cubicBezTo>
                    <a:pt x="147638" y="123946"/>
                    <a:pt x="155473" y="115887"/>
                    <a:pt x="164614" y="115887"/>
                  </a:cubicBezTo>
                  <a:close/>
                  <a:moveTo>
                    <a:pt x="164614" y="61912"/>
                  </a:moveTo>
                  <a:cubicBezTo>
                    <a:pt x="164614" y="61912"/>
                    <a:pt x="164614" y="61912"/>
                    <a:pt x="211625" y="61912"/>
                  </a:cubicBezTo>
                  <a:cubicBezTo>
                    <a:pt x="220766" y="61912"/>
                    <a:pt x="228601" y="68262"/>
                    <a:pt x="228601" y="77152"/>
                  </a:cubicBezTo>
                  <a:cubicBezTo>
                    <a:pt x="228601" y="86042"/>
                    <a:pt x="220766" y="93662"/>
                    <a:pt x="211625" y="93662"/>
                  </a:cubicBezTo>
                  <a:cubicBezTo>
                    <a:pt x="211625" y="93662"/>
                    <a:pt x="211625" y="93662"/>
                    <a:pt x="164614" y="93662"/>
                  </a:cubicBezTo>
                  <a:cubicBezTo>
                    <a:pt x="155473" y="93662"/>
                    <a:pt x="147638" y="86042"/>
                    <a:pt x="147638" y="77152"/>
                  </a:cubicBezTo>
                  <a:cubicBezTo>
                    <a:pt x="147638" y="68262"/>
                    <a:pt x="155473" y="61912"/>
                    <a:pt x="164614" y="61912"/>
                  </a:cubicBezTo>
                  <a:close/>
                  <a:moveTo>
                    <a:pt x="127397" y="22225"/>
                  </a:moveTo>
                  <a:cubicBezTo>
                    <a:pt x="127397" y="22225"/>
                    <a:pt x="127397" y="22225"/>
                    <a:pt x="127397" y="110381"/>
                  </a:cubicBezTo>
                  <a:cubicBezTo>
                    <a:pt x="127397" y="118276"/>
                    <a:pt x="119509" y="124854"/>
                    <a:pt x="111621" y="124854"/>
                  </a:cubicBezTo>
                  <a:cubicBezTo>
                    <a:pt x="111621" y="124854"/>
                    <a:pt x="111621" y="124854"/>
                    <a:pt x="22225" y="124854"/>
                  </a:cubicBezTo>
                  <a:cubicBezTo>
                    <a:pt x="22225" y="124854"/>
                    <a:pt x="22225" y="124854"/>
                    <a:pt x="22225" y="305115"/>
                  </a:cubicBezTo>
                  <a:cubicBezTo>
                    <a:pt x="22225" y="310378"/>
                    <a:pt x="26169" y="314325"/>
                    <a:pt x="31427" y="314325"/>
                  </a:cubicBezTo>
                  <a:cubicBezTo>
                    <a:pt x="31427" y="314325"/>
                    <a:pt x="31427" y="314325"/>
                    <a:pt x="265436" y="314325"/>
                  </a:cubicBezTo>
                  <a:cubicBezTo>
                    <a:pt x="270694" y="314325"/>
                    <a:pt x="274638" y="310378"/>
                    <a:pt x="274638" y="305115"/>
                  </a:cubicBezTo>
                  <a:lnTo>
                    <a:pt x="274638" y="31435"/>
                  </a:lnTo>
                  <a:cubicBezTo>
                    <a:pt x="274638" y="26172"/>
                    <a:pt x="270694" y="22225"/>
                    <a:pt x="265436" y="22225"/>
                  </a:cubicBezTo>
                  <a:cubicBezTo>
                    <a:pt x="265436" y="22225"/>
                    <a:pt x="265436" y="22225"/>
                    <a:pt x="127397" y="22225"/>
                  </a:cubicBezTo>
                  <a:close/>
                  <a:moveTo>
                    <a:pt x="118220" y="0"/>
                  </a:moveTo>
                  <a:cubicBezTo>
                    <a:pt x="118220" y="0"/>
                    <a:pt x="118220" y="0"/>
                    <a:pt x="265338" y="0"/>
                  </a:cubicBezTo>
                  <a:cubicBezTo>
                    <a:pt x="282414" y="0"/>
                    <a:pt x="296863" y="14461"/>
                    <a:pt x="296863" y="31551"/>
                  </a:cubicBezTo>
                  <a:cubicBezTo>
                    <a:pt x="296863" y="31551"/>
                    <a:pt x="296863" y="31551"/>
                    <a:pt x="296863" y="304999"/>
                  </a:cubicBezTo>
                  <a:cubicBezTo>
                    <a:pt x="296863" y="322089"/>
                    <a:pt x="282414" y="336550"/>
                    <a:pt x="265338" y="336550"/>
                  </a:cubicBezTo>
                  <a:cubicBezTo>
                    <a:pt x="265338" y="336550"/>
                    <a:pt x="265338" y="336550"/>
                    <a:pt x="31525" y="336550"/>
                  </a:cubicBezTo>
                  <a:cubicBezTo>
                    <a:pt x="14449" y="336550"/>
                    <a:pt x="0" y="322089"/>
                    <a:pt x="0" y="304999"/>
                  </a:cubicBezTo>
                  <a:cubicBezTo>
                    <a:pt x="0" y="304999"/>
                    <a:pt x="0" y="304999"/>
                    <a:pt x="0" y="119633"/>
                  </a:cubicBezTo>
                  <a:cubicBezTo>
                    <a:pt x="0" y="110430"/>
                    <a:pt x="3941" y="102542"/>
                    <a:pt x="9195" y="97284"/>
                  </a:cubicBezTo>
                  <a:cubicBezTo>
                    <a:pt x="9195" y="97284"/>
                    <a:pt x="9195" y="97284"/>
                    <a:pt x="95889" y="9202"/>
                  </a:cubicBezTo>
                  <a:cubicBezTo>
                    <a:pt x="102457" y="3944"/>
                    <a:pt x="110339" y="0"/>
                    <a:pt x="11822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chemeClr val="tx1">
                    <a:lumMod val="65000"/>
                    <a:lumOff val="35000"/>
                  </a:schemeClr>
                </a:solidFill>
                <a:cs typeface="+mn-ea"/>
                <a:sym typeface="+mn-lt"/>
              </a:endParaRPr>
            </a:p>
          </p:txBody>
        </p:sp>
      </p:grpSp>
      <p:grpSp>
        <p:nvGrpSpPr>
          <p:cNvPr id="69" name="组合 68"/>
          <p:cNvGrpSpPr/>
          <p:nvPr/>
        </p:nvGrpSpPr>
        <p:grpSpPr>
          <a:xfrm>
            <a:off x="7060397" y="3444515"/>
            <a:ext cx="1607354" cy="1062649"/>
            <a:chOff x="7060397" y="3444515"/>
            <a:chExt cx="1607354" cy="1062649"/>
          </a:xfrm>
        </p:grpSpPr>
        <p:sp>
          <p:nvSpPr>
            <p:cNvPr id="21" name="矩形 20"/>
            <p:cNvSpPr/>
            <p:nvPr/>
          </p:nvSpPr>
          <p:spPr>
            <a:xfrm>
              <a:off x="7060397" y="3768820"/>
              <a:ext cx="1607354" cy="738344"/>
            </a:xfrm>
            <a:prstGeom prst="rect">
              <a:avLst/>
            </a:prstGeom>
            <a:ln>
              <a:noFill/>
            </a:ln>
          </p:spPr>
          <p:txBody>
            <a:bodyPr wrap="square">
              <a:spAutoFit/>
              <a:scene3d>
                <a:camera prst="orthographicFront"/>
                <a:lightRig rig="threePt" dir="t"/>
              </a:scene3d>
              <a:sp3d contourW="12700"/>
            </a:bodyPr>
            <a:lstStyle/>
            <a:p>
              <a:pPr>
                <a:lnSpc>
                  <a:spcPct val="120000"/>
                </a:lnSpc>
              </a:pPr>
              <a:r>
                <a:rPr lang="en-US" altLang="zh-CN" sz="1200" dirty="0">
                  <a:solidFill>
                    <a:schemeClr val="tx1">
                      <a:lumMod val="65000"/>
                      <a:lumOff val="35000"/>
                    </a:schemeClr>
                  </a:solidFill>
                  <a:cs typeface="+mn-ea"/>
                  <a:sym typeface="+mn-lt"/>
                </a:rPr>
                <a:t>Click here to add content that matches the title.</a:t>
              </a:r>
              <a:endParaRPr lang="zh-CN" altLang="en-US" sz="1200" dirty="0">
                <a:solidFill>
                  <a:schemeClr val="tx1">
                    <a:lumMod val="65000"/>
                    <a:lumOff val="35000"/>
                  </a:schemeClr>
                </a:solidFill>
                <a:cs typeface="+mn-ea"/>
                <a:sym typeface="+mn-lt"/>
              </a:endParaRPr>
            </a:p>
          </p:txBody>
        </p:sp>
        <p:sp>
          <p:nvSpPr>
            <p:cNvPr id="22" name="矩形 21"/>
            <p:cNvSpPr/>
            <p:nvPr/>
          </p:nvSpPr>
          <p:spPr>
            <a:xfrm>
              <a:off x="7060397" y="3444515"/>
              <a:ext cx="1607354" cy="362792"/>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en-US" altLang="zh-CN" sz="1600" b="1">
                  <a:solidFill>
                    <a:schemeClr val="tx1">
                      <a:lumMod val="65000"/>
                      <a:lumOff val="35000"/>
                    </a:schemeClr>
                  </a:solidFill>
                  <a:cs typeface="+mn-ea"/>
                  <a:sym typeface="+mn-lt"/>
                </a:rPr>
                <a:t>Title text </a:t>
              </a:r>
              <a:endParaRPr lang="zh-CN" altLang="en-US" sz="1600" b="1" dirty="0">
                <a:solidFill>
                  <a:schemeClr val="tx1">
                    <a:lumMod val="65000"/>
                    <a:lumOff val="35000"/>
                  </a:schemeClr>
                </a:solidFill>
                <a:cs typeface="+mn-ea"/>
                <a:sym typeface="+mn-lt"/>
              </a:endParaRPr>
            </a:p>
          </p:txBody>
        </p:sp>
      </p:grpSp>
      <p:grpSp>
        <p:nvGrpSpPr>
          <p:cNvPr id="54" name="组合 53"/>
          <p:cNvGrpSpPr/>
          <p:nvPr/>
        </p:nvGrpSpPr>
        <p:grpSpPr>
          <a:xfrm>
            <a:off x="6433964" y="3624594"/>
            <a:ext cx="484300" cy="484300"/>
            <a:chOff x="1028700" y="1853169"/>
            <a:chExt cx="787400" cy="787400"/>
          </a:xfrm>
        </p:grpSpPr>
        <p:sp>
          <p:nvSpPr>
            <p:cNvPr id="55" name="椭圆 54"/>
            <p:cNvSpPr/>
            <p:nvPr/>
          </p:nvSpPr>
          <p:spPr>
            <a:xfrm>
              <a:off x="1028700" y="1853169"/>
              <a:ext cx="787400" cy="7874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chemeClr val="tx1">
                    <a:lumMod val="65000"/>
                    <a:lumOff val="35000"/>
                  </a:schemeClr>
                </a:solidFill>
                <a:cs typeface="+mn-ea"/>
                <a:sym typeface="+mn-lt"/>
              </a:endParaRPr>
            </a:p>
          </p:txBody>
        </p:sp>
        <p:sp>
          <p:nvSpPr>
            <p:cNvPr id="56" name="椭圆 19"/>
            <p:cNvSpPr/>
            <p:nvPr/>
          </p:nvSpPr>
          <p:spPr>
            <a:xfrm>
              <a:off x="1317849" y="2062163"/>
              <a:ext cx="209101" cy="369412"/>
            </a:xfrm>
            <a:custGeom>
              <a:avLst/>
              <a:gdLst>
                <a:gd name="connsiteX0" fmla="*/ 149226 w 190500"/>
                <a:gd name="connsiteY0" fmla="*/ 301625 h 336550"/>
                <a:gd name="connsiteX1" fmla="*/ 150815 w 190500"/>
                <a:gd name="connsiteY1" fmla="*/ 303213 h 336550"/>
                <a:gd name="connsiteX2" fmla="*/ 149226 w 190500"/>
                <a:gd name="connsiteY2" fmla="*/ 304802 h 336550"/>
                <a:gd name="connsiteX3" fmla="*/ 147638 w 190500"/>
                <a:gd name="connsiteY3" fmla="*/ 303213 h 336550"/>
                <a:gd name="connsiteX4" fmla="*/ 149226 w 190500"/>
                <a:gd name="connsiteY4" fmla="*/ 301625 h 336550"/>
                <a:gd name="connsiteX5" fmla="*/ 148828 w 190500"/>
                <a:gd name="connsiteY5" fmla="*/ 298450 h 336550"/>
                <a:gd name="connsiteX6" fmla="*/ 145256 w 190500"/>
                <a:gd name="connsiteY6" fmla="*/ 302532 h 336550"/>
                <a:gd name="connsiteX7" fmla="*/ 145256 w 190500"/>
                <a:gd name="connsiteY7" fmla="*/ 303893 h 336550"/>
                <a:gd name="connsiteX8" fmla="*/ 144065 w 190500"/>
                <a:gd name="connsiteY8" fmla="*/ 305254 h 336550"/>
                <a:gd name="connsiteX9" fmla="*/ 144065 w 190500"/>
                <a:gd name="connsiteY9" fmla="*/ 307975 h 336550"/>
                <a:gd name="connsiteX10" fmla="*/ 145256 w 190500"/>
                <a:gd name="connsiteY10" fmla="*/ 307975 h 336550"/>
                <a:gd name="connsiteX11" fmla="*/ 147637 w 190500"/>
                <a:gd name="connsiteY11" fmla="*/ 306615 h 336550"/>
                <a:gd name="connsiteX12" fmla="*/ 148828 w 190500"/>
                <a:gd name="connsiteY12" fmla="*/ 306615 h 336550"/>
                <a:gd name="connsiteX13" fmla="*/ 152400 w 190500"/>
                <a:gd name="connsiteY13" fmla="*/ 302532 h 336550"/>
                <a:gd name="connsiteX14" fmla="*/ 148828 w 190500"/>
                <a:gd name="connsiteY14" fmla="*/ 298450 h 336550"/>
                <a:gd name="connsiteX15" fmla="*/ 98426 w 190500"/>
                <a:gd name="connsiteY15" fmla="*/ 296863 h 336550"/>
                <a:gd name="connsiteX16" fmla="*/ 93663 w 190500"/>
                <a:gd name="connsiteY16" fmla="*/ 298450 h 336550"/>
                <a:gd name="connsiteX17" fmla="*/ 93663 w 190500"/>
                <a:gd name="connsiteY17" fmla="*/ 298450 h 336550"/>
                <a:gd name="connsiteX18" fmla="*/ 88900 w 190500"/>
                <a:gd name="connsiteY18" fmla="*/ 298450 h 336550"/>
                <a:gd name="connsiteX19" fmla="*/ 88900 w 190500"/>
                <a:gd name="connsiteY19" fmla="*/ 303213 h 336550"/>
                <a:gd name="connsiteX20" fmla="*/ 88900 w 190500"/>
                <a:gd name="connsiteY20" fmla="*/ 304801 h 336550"/>
                <a:gd name="connsiteX21" fmla="*/ 93663 w 190500"/>
                <a:gd name="connsiteY21" fmla="*/ 306388 h 336550"/>
                <a:gd name="connsiteX22" fmla="*/ 93663 w 190500"/>
                <a:gd name="connsiteY22" fmla="*/ 306389 h 336550"/>
                <a:gd name="connsiteX23" fmla="*/ 98426 w 190500"/>
                <a:gd name="connsiteY23" fmla="*/ 307976 h 336550"/>
                <a:gd name="connsiteX24" fmla="*/ 98426 w 190500"/>
                <a:gd name="connsiteY24" fmla="*/ 303213 h 336550"/>
                <a:gd name="connsiteX25" fmla="*/ 39007 w 190500"/>
                <a:gd name="connsiteY25" fmla="*/ 296863 h 336550"/>
                <a:gd name="connsiteX26" fmla="*/ 37646 w 190500"/>
                <a:gd name="connsiteY26" fmla="*/ 298223 h 336550"/>
                <a:gd name="connsiteX27" fmla="*/ 34925 w 190500"/>
                <a:gd name="connsiteY27" fmla="*/ 300945 h 336550"/>
                <a:gd name="connsiteX28" fmla="*/ 34925 w 190500"/>
                <a:gd name="connsiteY28" fmla="*/ 302306 h 336550"/>
                <a:gd name="connsiteX29" fmla="*/ 37646 w 190500"/>
                <a:gd name="connsiteY29" fmla="*/ 305028 h 336550"/>
                <a:gd name="connsiteX30" fmla="*/ 37646 w 190500"/>
                <a:gd name="connsiteY30" fmla="*/ 306388 h 336550"/>
                <a:gd name="connsiteX31" fmla="*/ 39007 w 190500"/>
                <a:gd name="connsiteY31" fmla="*/ 306388 h 336550"/>
                <a:gd name="connsiteX32" fmla="*/ 39007 w 190500"/>
                <a:gd name="connsiteY32" fmla="*/ 303667 h 336550"/>
                <a:gd name="connsiteX33" fmla="*/ 43089 w 190500"/>
                <a:gd name="connsiteY33" fmla="*/ 303667 h 336550"/>
                <a:gd name="connsiteX34" fmla="*/ 44450 w 190500"/>
                <a:gd name="connsiteY34" fmla="*/ 302306 h 336550"/>
                <a:gd name="connsiteX35" fmla="*/ 43089 w 190500"/>
                <a:gd name="connsiteY35" fmla="*/ 300945 h 336550"/>
                <a:gd name="connsiteX36" fmla="*/ 39007 w 190500"/>
                <a:gd name="connsiteY36" fmla="*/ 300945 h 336550"/>
                <a:gd name="connsiteX37" fmla="*/ 40368 w 190500"/>
                <a:gd name="connsiteY37" fmla="*/ 299584 h 336550"/>
                <a:gd name="connsiteX38" fmla="*/ 39007 w 190500"/>
                <a:gd name="connsiteY38" fmla="*/ 296863 h 336550"/>
                <a:gd name="connsiteX39" fmla="*/ 20638 w 190500"/>
                <a:gd name="connsiteY39" fmla="*/ 38100 h 336550"/>
                <a:gd name="connsiteX40" fmla="*/ 20638 w 190500"/>
                <a:gd name="connsiteY40" fmla="*/ 282575 h 336550"/>
                <a:gd name="connsiteX41" fmla="*/ 168276 w 190500"/>
                <a:gd name="connsiteY41" fmla="*/ 282575 h 336550"/>
                <a:gd name="connsiteX42" fmla="*/ 168276 w 190500"/>
                <a:gd name="connsiteY42" fmla="*/ 38100 h 336550"/>
                <a:gd name="connsiteX43" fmla="*/ 116609 w 190500"/>
                <a:gd name="connsiteY43" fmla="*/ 17463 h 336550"/>
                <a:gd name="connsiteX44" fmla="*/ 112713 w 190500"/>
                <a:gd name="connsiteY44" fmla="*/ 21273 h 336550"/>
                <a:gd name="connsiteX45" fmla="*/ 116609 w 190500"/>
                <a:gd name="connsiteY45" fmla="*/ 23813 h 336550"/>
                <a:gd name="connsiteX46" fmla="*/ 123104 w 190500"/>
                <a:gd name="connsiteY46" fmla="*/ 23813 h 336550"/>
                <a:gd name="connsiteX47" fmla="*/ 127001 w 190500"/>
                <a:gd name="connsiteY47" fmla="*/ 21273 h 336550"/>
                <a:gd name="connsiteX48" fmla="*/ 123104 w 190500"/>
                <a:gd name="connsiteY48" fmla="*/ 17463 h 336550"/>
                <a:gd name="connsiteX49" fmla="*/ 116609 w 190500"/>
                <a:gd name="connsiteY49" fmla="*/ 17463 h 336550"/>
                <a:gd name="connsiteX50" fmla="*/ 138907 w 190500"/>
                <a:gd name="connsiteY50" fmla="*/ 15875 h 336550"/>
                <a:gd name="connsiteX51" fmla="*/ 134938 w 190500"/>
                <a:gd name="connsiteY51" fmla="*/ 20638 h 336550"/>
                <a:gd name="connsiteX52" fmla="*/ 138907 w 190500"/>
                <a:gd name="connsiteY52" fmla="*/ 25402 h 336550"/>
                <a:gd name="connsiteX53" fmla="*/ 142876 w 190500"/>
                <a:gd name="connsiteY53" fmla="*/ 20638 h 336550"/>
                <a:gd name="connsiteX54" fmla="*/ 138907 w 190500"/>
                <a:gd name="connsiteY54" fmla="*/ 15875 h 336550"/>
                <a:gd name="connsiteX55" fmla="*/ 71438 w 190500"/>
                <a:gd name="connsiteY55" fmla="*/ 0 h 336550"/>
                <a:gd name="connsiteX56" fmla="*/ 107951 w 190500"/>
                <a:gd name="connsiteY56" fmla="*/ 0 h 336550"/>
                <a:gd name="connsiteX57" fmla="*/ 106363 w 190500"/>
                <a:gd name="connsiteY57" fmla="*/ 4763 h 336550"/>
                <a:gd name="connsiteX58" fmla="*/ 73025 w 190500"/>
                <a:gd name="connsiteY58" fmla="*/ 4763 h 336550"/>
                <a:gd name="connsiteX59" fmla="*/ 23812 w 190500"/>
                <a:gd name="connsiteY59" fmla="*/ 0 h 336550"/>
                <a:gd name="connsiteX60" fmla="*/ 66146 w 190500"/>
                <a:gd name="connsiteY60" fmla="*/ 0 h 336550"/>
                <a:gd name="connsiteX61" fmla="*/ 66146 w 190500"/>
                <a:gd name="connsiteY61" fmla="*/ 2629 h 336550"/>
                <a:gd name="connsiteX62" fmla="*/ 68791 w 190500"/>
                <a:gd name="connsiteY62" fmla="*/ 7888 h 336550"/>
                <a:gd name="connsiteX63" fmla="*/ 71437 w 190500"/>
                <a:gd name="connsiteY63" fmla="*/ 9202 h 336550"/>
                <a:gd name="connsiteX64" fmla="*/ 108479 w 190500"/>
                <a:gd name="connsiteY64" fmla="*/ 9202 h 336550"/>
                <a:gd name="connsiteX65" fmla="*/ 111125 w 190500"/>
                <a:gd name="connsiteY65" fmla="*/ 7888 h 336550"/>
                <a:gd name="connsiteX66" fmla="*/ 113771 w 190500"/>
                <a:gd name="connsiteY66" fmla="*/ 2629 h 336550"/>
                <a:gd name="connsiteX67" fmla="*/ 113771 w 190500"/>
                <a:gd name="connsiteY67" fmla="*/ 0 h 336550"/>
                <a:gd name="connsiteX68" fmla="*/ 166688 w 190500"/>
                <a:gd name="connsiteY68" fmla="*/ 0 h 336550"/>
                <a:gd name="connsiteX69" fmla="*/ 190500 w 190500"/>
                <a:gd name="connsiteY69" fmla="*/ 23663 h 336550"/>
                <a:gd name="connsiteX70" fmla="*/ 190500 w 190500"/>
                <a:gd name="connsiteY70" fmla="*/ 312887 h 336550"/>
                <a:gd name="connsiteX71" fmla="*/ 166688 w 190500"/>
                <a:gd name="connsiteY71" fmla="*/ 336550 h 336550"/>
                <a:gd name="connsiteX72" fmla="*/ 23812 w 190500"/>
                <a:gd name="connsiteY72" fmla="*/ 336550 h 336550"/>
                <a:gd name="connsiteX73" fmla="*/ 0 w 190500"/>
                <a:gd name="connsiteY73" fmla="*/ 312887 h 336550"/>
                <a:gd name="connsiteX74" fmla="*/ 0 w 190500"/>
                <a:gd name="connsiteY74" fmla="*/ 23663 h 336550"/>
                <a:gd name="connsiteX75" fmla="*/ 23812 w 190500"/>
                <a:gd name="connsiteY75" fmla="*/ 0 h 336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190500" h="336550">
                  <a:moveTo>
                    <a:pt x="149226" y="301625"/>
                  </a:moveTo>
                  <a:cubicBezTo>
                    <a:pt x="150104" y="301625"/>
                    <a:pt x="150815" y="302336"/>
                    <a:pt x="150815" y="303213"/>
                  </a:cubicBezTo>
                  <a:cubicBezTo>
                    <a:pt x="150815" y="304091"/>
                    <a:pt x="150104" y="304802"/>
                    <a:pt x="149226" y="304802"/>
                  </a:cubicBezTo>
                  <a:cubicBezTo>
                    <a:pt x="148349" y="304802"/>
                    <a:pt x="147638" y="304091"/>
                    <a:pt x="147638" y="303213"/>
                  </a:cubicBezTo>
                  <a:cubicBezTo>
                    <a:pt x="147638" y="302336"/>
                    <a:pt x="148349" y="301625"/>
                    <a:pt x="149226" y="301625"/>
                  </a:cubicBezTo>
                  <a:close/>
                  <a:moveTo>
                    <a:pt x="148828" y="298450"/>
                  </a:moveTo>
                  <a:cubicBezTo>
                    <a:pt x="146447" y="298450"/>
                    <a:pt x="145256" y="299810"/>
                    <a:pt x="145256" y="302532"/>
                  </a:cubicBezTo>
                  <a:cubicBezTo>
                    <a:pt x="145256" y="302532"/>
                    <a:pt x="145256" y="303893"/>
                    <a:pt x="145256" y="303893"/>
                  </a:cubicBezTo>
                  <a:cubicBezTo>
                    <a:pt x="145256" y="303893"/>
                    <a:pt x="145256" y="303893"/>
                    <a:pt x="144065" y="305254"/>
                  </a:cubicBezTo>
                  <a:cubicBezTo>
                    <a:pt x="144065" y="305254"/>
                    <a:pt x="142875" y="306615"/>
                    <a:pt x="144065" y="307975"/>
                  </a:cubicBezTo>
                  <a:cubicBezTo>
                    <a:pt x="144065" y="307975"/>
                    <a:pt x="144065" y="307975"/>
                    <a:pt x="145256" y="307975"/>
                  </a:cubicBezTo>
                  <a:cubicBezTo>
                    <a:pt x="145256" y="307975"/>
                    <a:pt x="145256" y="307975"/>
                    <a:pt x="147637" y="306615"/>
                  </a:cubicBezTo>
                  <a:cubicBezTo>
                    <a:pt x="147637" y="306615"/>
                    <a:pt x="148828" y="306615"/>
                    <a:pt x="148828" y="306615"/>
                  </a:cubicBezTo>
                  <a:cubicBezTo>
                    <a:pt x="151210" y="306615"/>
                    <a:pt x="152400" y="305254"/>
                    <a:pt x="152400" y="302532"/>
                  </a:cubicBezTo>
                  <a:cubicBezTo>
                    <a:pt x="152400" y="299810"/>
                    <a:pt x="151210" y="298450"/>
                    <a:pt x="148828" y="298450"/>
                  </a:cubicBezTo>
                  <a:close/>
                  <a:moveTo>
                    <a:pt x="98426" y="296863"/>
                  </a:moveTo>
                  <a:lnTo>
                    <a:pt x="93663" y="298450"/>
                  </a:lnTo>
                  <a:lnTo>
                    <a:pt x="93663" y="298450"/>
                  </a:lnTo>
                  <a:lnTo>
                    <a:pt x="88900" y="298450"/>
                  </a:lnTo>
                  <a:lnTo>
                    <a:pt x="88900" y="303213"/>
                  </a:lnTo>
                  <a:lnTo>
                    <a:pt x="88900" y="304801"/>
                  </a:lnTo>
                  <a:lnTo>
                    <a:pt x="93663" y="306388"/>
                  </a:lnTo>
                  <a:lnTo>
                    <a:pt x="93663" y="306389"/>
                  </a:lnTo>
                  <a:lnTo>
                    <a:pt x="98426" y="307976"/>
                  </a:lnTo>
                  <a:lnTo>
                    <a:pt x="98426" y="303213"/>
                  </a:lnTo>
                  <a:close/>
                  <a:moveTo>
                    <a:pt x="39007" y="296863"/>
                  </a:moveTo>
                  <a:cubicBezTo>
                    <a:pt x="39007" y="296863"/>
                    <a:pt x="37646" y="296863"/>
                    <a:pt x="37646" y="298223"/>
                  </a:cubicBezTo>
                  <a:cubicBezTo>
                    <a:pt x="37646" y="298223"/>
                    <a:pt x="37646" y="298223"/>
                    <a:pt x="34925" y="300945"/>
                  </a:cubicBezTo>
                  <a:cubicBezTo>
                    <a:pt x="34925" y="300945"/>
                    <a:pt x="34925" y="302306"/>
                    <a:pt x="34925" y="302306"/>
                  </a:cubicBezTo>
                  <a:cubicBezTo>
                    <a:pt x="34925" y="302306"/>
                    <a:pt x="34925" y="302306"/>
                    <a:pt x="37646" y="305028"/>
                  </a:cubicBezTo>
                  <a:cubicBezTo>
                    <a:pt x="37646" y="306388"/>
                    <a:pt x="37646" y="306388"/>
                    <a:pt x="37646" y="306388"/>
                  </a:cubicBezTo>
                  <a:cubicBezTo>
                    <a:pt x="39007" y="306388"/>
                    <a:pt x="39007" y="306388"/>
                    <a:pt x="39007" y="306388"/>
                  </a:cubicBezTo>
                  <a:cubicBezTo>
                    <a:pt x="40368" y="305028"/>
                    <a:pt x="40368" y="305028"/>
                    <a:pt x="39007" y="303667"/>
                  </a:cubicBezTo>
                  <a:cubicBezTo>
                    <a:pt x="39007" y="303667"/>
                    <a:pt x="39007" y="303667"/>
                    <a:pt x="43089" y="303667"/>
                  </a:cubicBezTo>
                  <a:cubicBezTo>
                    <a:pt x="43089" y="303667"/>
                    <a:pt x="44450" y="302306"/>
                    <a:pt x="44450" y="302306"/>
                  </a:cubicBezTo>
                  <a:cubicBezTo>
                    <a:pt x="44450" y="300945"/>
                    <a:pt x="43089" y="300945"/>
                    <a:pt x="43089" y="300945"/>
                  </a:cubicBezTo>
                  <a:cubicBezTo>
                    <a:pt x="43089" y="300945"/>
                    <a:pt x="43089" y="300945"/>
                    <a:pt x="39007" y="300945"/>
                  </a:cubicBezTo>
                  <a:cubicBezTo>
                    <a:pt x="39007" y="300945"/>
                    <a:pt x="39007" y="300945"/>
                    <a:pt x="40368" y="299584"/>
                  </a:cubicBezTo>
                  <a:cubicBezTo>
                    <a:pt x="40368" y="298223"/>
                    <a:pt x="40368" y="298223"/>
                    <a:pt x="39007" y="296863"/>
                  </a:cubicBezTo>
                  <a:close/>
                  <a:moveTo>
                    <a:pt x="20638" y="38100"/>
                  </a:moveTo>
                  <a:lnTo>
                    <a:pt x="20638" y="282575"/>
                  </a:lnTo>
                  <a:lnTo>
                    <a:pt x="168276" y="282575"/>
                  </a:lnTo>
                  <a:lnTo>
                    <a:pt x="168276" y="38100"/>
                  </a:lnTo>
                  <a:close/>
                  <a:moveTo>
                    <a:pt x="116609" y="17463"/>
                  </a:moveTo>
                  <a:cubicBezTo>
                    <a:pt x="114012" y="17463"/>
                    <a:pt x="112713" y="18733"/>
                    <a:pt x="112713" y="21273"/>
                  </a:cubicBezTo>
                  <a:cubicBezTo>
                    <a:pt x="112713" y="22543"/>
                    <a:pt x="114012" y="23813"/>
                    <a:pt x="116609" y="23813"/>
                  </a:cubicBezTo>
                  <a:cubicBezTo>
                    <a:pt x="116609" y="23813"/>
                    <a:pt x="116609" y="23813"/>
                    <a:pt x="123104" y="23813"/>
                  </a:cubicBezTo>
                  <a:cubicBezTo>
                    <a:pt x="124403" y="23813"/>
                    <a:pt x="127001" y="22543"/>
                    <a:pt x="127001" y="21273"/>
                  </a:cubicBezTo>
                  <a:cubicBezTo>
                    <a:pt x="127001" y="18733"/>
                    <a:pt x="124403" y="17463"/>
                    <a:pt x="123104" y="17463"/>
                  </a:cubicBezTo>
                  <a:cubicBezTo>
                    <a:pt x="123104" y="17463"/>
                    <a:pt x="123104" y="17463"/>
                    <a:pt x="116609" y="17463"/>
                  </a:cubicBezTo>
                  <a:close/>
                  <a:moveTo>
                    <a:pt x="138907" y="15875"/>
                  </a:moveTo>
                  <a:cubicBezTo>
                    <a:pt x="136715" y="15875"/>
                    <a:pt x="134938" y="18007"/>
                    <a:pt x="134938" y="20638"/>
                  </a:cubicBezTo>
                  <a:cubicBezTo>
                    <a:pt x="134938" y="23269"/>
                    <a:pt x="136715" y="25402"/>
                    <a:pt x="138907" y="25402"/>
                  </a:cubicBezTo>
                  <a:cubicBezTo>
                    <a:pt x="141098" y="25402"/>
                    <a:pt x="142876" y="23269"/>
                    <a:pt x="142876" y="20638"/>
                  </a:cubicBezTo>
                  <a:cubicBezTo>
                    <a:pt x="142876" y="18007"/>
                    <a:pt x="141098" y="15875"/>
                    <a:pt x="138907" y="15875"/>
                  </a:cubicBezTo>
                  <a:close/>
                  <a:moveTo>
                    <a:pt x="71438" y="0"/>
                  </a:moveTo>
                  <a:lnTo>
                    <a:pt x="107951" y="0"/>
                  </a:lnTo>
                  <a:lnTo>
                    <a:pt x="106363" y="4763"/>
                  </a:lnTo>
                  <a:lnTo>
                    <a:pt x="73025" y="4763"/>
                  </a:lnTo>
                  <a:close/>
                  <a:moveTo>
                    <a:pt x="23812" y="0"/>
                  </a:moveTo>
                  <a:cubicBezTo>
                    <a:pt x="23812" y="0"/>
                    <a:pt x="23812" y="0"/>
                    <a:pt x="66146" y="0"/>
                  </a:cubicBezTo>
                  <a:cubicBezTo>
                    <a:pt x="64823" y="1314"/>
                    <a:pt x="64823" y="1314"/>
                    <a:pt x="66146" y="2629"/>
                  </a:cubicBezTo>
                  <a:cubicBezTo>
                    <a:pt x="66146" y="2629"/>
                    <a:pt x="66146" y="2629"/>
                    <a:pt x="68791" y="7888"/>
                  </a:cubicBezTo>
                  <a:cubicBezTo>
                    <a:pt x="70114" y="9202"/>
                    <a:pt x="70114" y="9202"/>
                    <a:pt x="71437" y="9202"/>
                  </a:cubicBezTo>
                  <a:cubicBezTo>
                    <a:pt x="71437" y="9202"/>
                    <a:pt x="71437" y="9202"/>
                    <a:pt x="108479" y="9202"/>
                  </a:cubicBezTo>
                  <a:cubicBezTo>
                    <a:pt x="109802" y="9202"/>
                    <a:pt x="109802" y="9202"/>
                    <a:pt x="111125" y="7888"/>
                  </a:cubicBezTo>
                  <a:cubicBezTo>
                    <a:pt x="111125" y="7888"/>
                    <a:pt x="111125" y="7888"/>
                    <a:pt x="113771" y="2629"/>
                  </a:cubicBezTo>
                  <a:cubicBezTo>
                    <a:pt x="115094" y="1314"/>
                    <a:pt x="115094" y="1314"/>
                    <a:pt x="113771" y="0"/>
                  </a:cubicBezTo>
                  <a:cubicBezTo>
                    <a:pt x="113771" y="0"/>
                    <a:pt x="113771" y="0"/>
                    <a:pt x="166688" y="0"/>
                  </a:cubicBezTo>
                  <a:cubicBezTo>
                    <a:pt x="179917" y="0"/>
                    <a:pt x="190500" y="10517"/>
                    <a:pt x="190500" y="23663"/>
                  </a:cubicBezTo>
                  <a:cubicBezTo>
                    <a:pt x="190500" y="23663"/>
                    <a:pt x="190500" y="23663"/>
                    <a:pt x="190500" y="312887"/>
                  </a:cubicBezTo>
                  <a:cubicBezTo>
                    <a:pt x="190500" y="326033"/>
                    <a:pt x="179917" y="336550"/>
                    <a:pt x="166688" y="336550"/>
                  </a:cubicBezTo>
                  <a:cubicBezTo>
                    <a:pt x="166688" y="336550"/>
                    <a:pt x="166688" y="336550"/>
                    <a:pt x="23812" y="336550"/>
                  </a:cubicBezTo>
                  <a:cubicBezTo>
                    <a:pt x="10583" y="336550"/>
                    <a:pt x="0" y="326033"/>
                    <a:pt x="0" y="312887"/>
                  </a:cubicBezTo>
                  <a:cubicBezTo>
                    <a:pt x="0" y="312887"/>
                    <a:pt x="0" y="312887"/>
                    <a:pt x="0" y="23663"/>
                  </a:cubicBezTo>
                  <a:cubicBezTo>
                    <a:pt x="0" y="10517"/>
                    <a:pt x="10583" y="0"/>
                    <a:pt x="2381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chemeClr val="tx1">
                    <a:lumMod val="65000"/>
                    <a:lumOff val="35000"/>
                  </a:schemeClr>
                </a:solidFill>
                <a:cs typeface="+mn-ea"/>
                <a:sym typeface="+mn-lt"/>
              </a:endParaRPr>
            </a:p>
          </p:txBody>
        </p:sp>
      </p:grpSp>
      <p:grpSp>
        <p:nvGrpSpPr>
          <p:cNvPr id="70" name="组合 69"/>
          <p:cNvGrpSpPr/>
          <p:nvPr/>
        </p:nvGrpSpPr>
        <p:grpSpPr>
          <a:xfrm>
            <a:off x="7060397" y="4692290"/>
            <a:ext cx="1607354" cy="1062649"/>
            <a:chOff x="7060397" y="4692290"/>
            <a:chExt cx="1607354" cy="1062649"/>
          </a:xfrm>
        </p:grpSpPr>
        <p:sp>
          <p:nvSpPr>
            <p:cNvPr id="28" name="矩形 27"/>
            <p:cNvSpPr/>
            <p:nvPr/>
          </p:nvSpPr>
          <p:spPr>
            <a:xfrm>
              <a:off x="7060397" y="5016595"/>
              <a:ext cx="1607354" cy="738344"/>
            </a:xfrm>
            <a:prstGeom prst="rect">
              <a:avLst/>
            </a:prstGeom>
            <a:ln>
              <a:noFill/>
            </a:ln>
          </p:spPr>
          <p:txBody>
            <a:bodyPr wrap="square">
              <a:spAutoFit/>
              <a:scene3d>
                <a:camera prst="orthographicFront"/>
                <a:lightRig rig="threePt" dir="t"/>
              </a:scene3d>
              <a:sp3d contourW="12700"/>
            </a:bodyPr>
            <a:lstStyle/>
            <a:p>
              <a:pPr>
                <a:lnSpc>
                  <a:spcPct val="120000"/>
                </a:lnSpc>
              </a:pPr>
              <a:r>
                <a:rPr lang="en-US" altLang="zh-CN" sz="1200" dirty="0">
                  <a:solidFill>
                    <a:schemeClr val="tx1">
                      <a:lumMod val="65000"/>
                      <a:lumOff val="35000"/>
                    </a:schemeClr>
                  </a:solidFill>
                  <a:cs typeface="+mn-ea"/>
                  <a:sym typeface="+mn-lt"/>
                </a:rPr>
                <a:t>Click here to add content that matches the title.</a:t>
              </a:r>
              <a:endParaRPr lang="zh-CN" altLang="en-US" sz="1200" dirty="0">
                <a:solidFill>
                  <a:schemeClr val="tx1">
                    <a:lumMod val="65000"/>
                    <a:lumOff val="35000"/>
                  </a:schemeClr>
                </a:solidFill>
                <a:cs typeface="+mn-ea"/>
                <a:sym typeface="+mn-lt"/>
              </a:endParaRPr>
            </a:p>
          </p:txBody>
        </p:sp>
        <p:sp>
          <p:nvSpPr>
            <p:cNvPr id="29" name="矩形 28"/>
            <p:cNvSpPr/>
            <p:nvPr/>
          </p:nvSpPr>
          <p:spPr>
            <a:xfrm>
              <a:off x="7060397" y="4692290"/>
              <a:ext cx="1607354" cy="362792"/>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en-US" altLang="zh-CN" sz="1600" b="1">
                  <a:solidFill>
                    <a:schemeClr val="tx1">
                      <a:lumMod val="65000"/>
                      <a:lumOff val="35000"/>
                    </a:schemeClr>
                  </a:solidFill>
                  <a:cs typeface="+mn-ea"/>
                  <a:sym typeface="+mn-lt"/>
                </a:rPr>
                <a:t>Title text </a:t>
              </a:r>
              <a:endParaRPr lang="zh-CN" altLang="en-US" sz="1600" b="1" dirty="0">
                <a:solidFill>
                  <a:schemeClr val="tx1">
                    <a:lumMod val="65000"/>
                    <a:lumOff val="35000"/>
                  </a:schemeClr>
                </a:solidFill>
                <a:cs typeface="+mn-ea"/>
                <a:sym typeface="+mn-lt"/>
              </a:endParaRPr>
            </a:p>
          </p:txBody>
        </p:sp>
      </p:grpSp>
      <p:grpSp>
        <p:nvGrpSpPr>
          <p:cNvPr id="60" name="组合 59"/>
          <p:cNvGrpSpPr/>
          <p:nvPr/>
        </p:nvGrpSpPr>
        <p:grpSpPr>
          <a:xfrm>
            <a:off x="6433964" y="4872369"/>
            <a:ext cx="484300" cy="484300"/>
            <a:chOff x="1028700" y="1853169"/>
            <a:chExt cx="787400" cy="787400"/>
          </a:xfrm>
        </p:grpSpPr>
        <p:sp>
          <p:nvSpPr>
            <p:cNvPr id="61" name="椭圆 60"/>
            <p:cNvSpPr/>
            <p:nvPr/>
          </p:nvSpPr>
          <p:spPr>
            <a:xfrm>
              <a:off x="1028700" y="1853169"/>
              <a:ext cx="787400" cy="7874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chemeClr val="tx1">
                    <a:lumMod val="65000"/>
                    <a:lumOff val="35000"/>
                  </a:schemeClr>
                </a:solidFill>
                <a:cs typeface="+mn-ea"/>
                <a:sym typeface="+mn-lt"/>
              </a:endParaRPr>
            </a:p>
          </p:txBody>
        </p:sp>
        <p:sp>
          <p:nvSpPr>
            <p:cNvPr id="62" name="椭圆 26"/>
            <p:cNvSpPr/>
            <p:nvPr/>
          </p:nvSpPr>
          <p:spPr>
            <a:xfrm>
              <a:off x="1237694" y="2062163"/>
              <a:ext cx="369412" cy="369412"/>
            </a:xfrm>
            <a:custGeom>
              <a:avLst/>
              <a:gdLst>
                <a:gd name="connsiteX0" fmla="*/ 311151 w 331788"/>
                <a:gd name="connsiteY0" fmla="*/ 34925 h 331788"/>
                <a:gd name="connsiteX1" fmla="*/ 331788 w 331788"/>
                <a:gd name="connsiteY1" fmla="*/ 92075 h 331788"/>
                <a:gd name="connsiteX2" fmla="*/ 311151 w 331788"/>
                <a:gd name="connsiteY2" fmla="*/ 98425 h 331788"/>
                <a:gd name="connsiteX3" fmla="*/ 304801 w 331788"/>
                <a:gd name="connsiteY3" fmla="*/ 76200 h 331788"/>
                <a:gd name="connsiteX4" fmla="*/ 254001 w 331788"/>
                <a:gd name="connsiteY4" fmla="*/ 222251 h 331788"/>
                <a:gd name="connsiteX5" fmla="*/ 206376 w 331788"/>
                <a:gd name="connsiteY5" fmla="*/ 146050 h 331788"/>
                <a:gd name="connsiteX6" fmla="*/ 157163 w 331788"/>
                <a:gd name="connsiteY6" fmla="*/ 241301 h 331788"/>
                <a:gd name="connsiteX7" fmla="*/ 103188 w 331788"/>
                <a:gd name="connsiteY7" fmla="*/ 163513 h 331788"/>
                <a:gd name="connsiteX8" fmla="*/ 61913 w 331788"/>
                <a:gd name="connsiteY8" fmla="*/ 242888 h 331788"/>
                <a:gd name="connsiteX9" fmla="*/ 44450 w 331788"/>
                <a:gd name="connsiteY9" fmla="*/ 231776 h 331788"/>
                <a:gd name="connsiteX10" fmla="*/ 101600 w 331788"/>
                <a:gd name="connsiteY10" fmla="*/ 123825 h 331788"/>
                <a:gd name="connsiteX11" fmla="*/ 153988 w 331788"/>
                <a:gd name="connsiteY11" fmla="*/ 201613 h 331788"/>
                <a:gd name="connsiteX12" fmla="*/ 203201 w 331788"/>
                <a:gd name="connsiteY12" fmla="*/ 106363 h 331788"/>
                <a:gd name="connsiteX13" fmla="*/ 247651 w 331788"/>
                <a:gd name="connsiteY13" fmla="*/ 174625 h 331788"/>
                <a:gd name="connsiteX14" fmla="*/ 284163 w 331788"/>
                <a:gd name="connsiteY14" fmla="*/ 69850 h 331788"/>
                <a:gd name="connsiteX15" fmla="*/ 263526 w 331788"/>
                <a:gd name="connsiteY15" fmla="*/ 79375 h 331788"/>
                <a:gd name="connsiteX16" fmla="*/ 255588 w 331788"/>
                <a:gd name="connsiteY16" fmla="*/ 61913 h 331788"/>
                <a:gd name="connsiteX17" fmla="*/ 0 w 331788"/>
                <a:gd name="connsiteY17" fmla="*/ 0 h 331788"/>
                <a:gd name="connsiteX18" fmla="*/ 20637 w 331788"/>
                <a:gd name="connsiteY18" fmla="*/ 0 h 331788"/>
                <a:gd name="connsiteX19" fmla="*/ 20637 w 331788"/>
                <a:gd name="connsiteY19" fmla="*/ 311151 h 331788"/>
                <a:gd name="connsiteX20" fmla="*/ 331788 w 331788"/>
                <a:gd name="connsiteY20" fmla="*/ 311151 h 331788"/>
                <a:gd name="connsiteX21" fmla="*/ 331788 w 331788"/>
                <a:gd name="connsiteY21" fmla="*/ 331788 h 331788"/>
                <a:gd name="connsiteX22" fmla="*/ 0 w 331788"/>
                <a:gd name="connsiteY22" fmla="*/ 331788 h 331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1788" h="331788">
                  <a:moveTo>
                    <a:pt x="311151" y="34925"/>
                  </a:moveTo>
                  <a:lnTo>
                    <a:pt x="331788" y="92075"/>
                  </a:lnTo>
                  <a:lnTo>
                    <a:pt x="311151" y="98425"/>
                  </a:lnTo>
                  <a:lnTo>
                    <a:pt x="304801" y="76200"/>
                  </a:lnTo>
                  <a:lnTo>
                    <a:pt x="254001" y="222251"/>
                  </a:lnTo>
                  <a:lnTo>
                    <a:pt x="206376" y="146050"/>
                  </a:lnTo>
                  <a:lnTo>
                    <a:pt x="157163" y="241301"/>
                  </a:lnTo>
                  <a:lnTo>
                    <a:pt x="103188" y="163513"/>
                  </a:lnTo>
                  <a:lnTo>
                    <a:pt x="61913" y="242888"/>
                  </a:lnTo>
                  <a:lnTo>
                    <a:pt x="44450" y="231776"/>
                  </a:lnTo>
                  <a:lnTo>
                    <a:pt x="101600" y="123825"/>
                  </a:lnTo>
                  <a:lnTo>
                    <a:pt x="153988" y="201613"/>
                  </a:lnTo>
                  <a:lnTo>
                    <a:pt x="203201" y="106363"/>
                  </a:lnTo>
                  <a:lnTo>
                    <a:pt x="247651" y="174625"/>
                  </a:lnTo>
                  <a:lnTo>
                    <a:pt x="284163" y="69850"/>
                  </a:lnTo>
                  <a:lnTo>
                    <a:pt x="263526" y="79375"/>
                  </a:lnTo>
                  <a:lnTo>
                    <a:pt x="255588" y="61913"/>
                  </a:lnTo>
                  <a:close/>
                  <a:moveTo>
                    <a:pt x="0" y="0"/>
                  </a:moveTo>
                  <a:lnTo>
                    <a:pt x="20637" y="0"/>
                  </a:lnTo>
                  <a:lnTo>
                    <a:pt x="20637" y="311151"/>
                  </a:lnTo>
                  <a:lnTo>
                    <a:pt x="331788" y="311151"/>
                  </a:lnTo>
                  <a:lnTo>
                    <a:pt x="331788" y="331788"/>
                  </a:lnTo>
                  <a:lnTo>
                    <a:pt x="0" y="33178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chemeClr val="tx1">
                    <a:lumMod val="65000"/>
                    <a:lumOff val="35000"/>
                  </a:schemeClr>
                </a:solidFill>
                <a:cs typeface="+mn-ea"/>
                <a:sym typeface="+mn-lt"/>
              </a:endParaRPr>
            </a:p>
          </p:txBody>
        </p:sp>
      </p:grpSp>
      <p:grpSp>
        <p:nvGrpSpPr>
          <p:cNvPr id="67" name="组合 66"/>
          <p:cNvGrpSpPr/>
          <p:nvPr/>
        </p:nvGrpSpPr>
        <p:grpSpPr>
          <a:xfrm>
            <a:off x="9587695" y="2196740"/>
            <a:ext cx="1607355" cy="1062649"/>
            <a:chOff x="9587695" y="2196740"/>
            <a:chExt cx="1607355" cy="1062649"/>
          </a:xfrm>
        </p:grpSpPr>
        <p:sp>
          <p:nvSpPr>
            <p:cNvPr id="30" name="矩形 29"/>
            <p:cNvSpPr/>
            <p:nvPr/>
          </p:nvSpPr>
          <p:spPr>
            <a:xfrm>
              <a:off x="9587696" y="2521045"/>
              <a:ext cx="1607354" cy="738344"/>
            </a:xfrm>
            <a:prstGeom prst="rect">
              <a:avLst/>
            </a:prstGeom>
            <a:ln>
              <a:noFill/>
            </a:ln>
          </p:spPr>
          <p:txBody>
            <a:bodyPr wrap="square">
              <a:spAutoFit/>
              <a:scene3d>
                <a:camera prst="orthographicFront"/>
                <a:lightRig rig="threePt" dir="t"/>
              </a:scene3d>
              <a:sp3d contourW="12700"/>
            </a:bodyPr>
            <a:lstStyle/>
            <a:p>
              <a:pPr>
                <a:lnSpc>
                  <a:spcPct val="120000"/>
                </a:lnSpc>
              </a:pPr>
              <a:r>
                <a:rPr lang="en-US" altLang="zh-CN" sz="1200" dirty="0">
                  <a:solidFill>
                    <a:schemeClr val="tx1">
                      <a:lumMod val="65000"/>
                      <a:lumOff val="35000"/>
                    </a:schemeClr>
                  </a:solidFill>
                  <a:cs typeface="+mn-ea"/>
                  <a:sym typeface="+mn-lt"/>
                </a:rPr>
                <a:t>Click here to add content that matches the title.</a:t>
              </a:r>
              <a:endParaRPr lang="zh-CN" altLang="en-US" sz="1200" dirty="0">
                <a:solidFill>
                  <a:schemeClr val="tx1">
                    <a:lumMod val="65000"/>
                    <a:lumOff val="35000"/>
                  </a:schemeClr>
                </a:solidFill>
                <a:cs typeface="+mn-ea"/>
                <a:sym typeface="+mn-lt"/>
              </a:endParaRPr>
            </a:p>
          </p:txBody>
        </p:sp>
        <p:sp>
          <p:nvSpPr>
            <p:cNvPr id="31" name="矩形 30"/>
            <p:cNvSpPr/>
            <p:nvPr/>
          </p:nvSpPr>
          <p:spPr>
            <a:xfrm>
              <a:off x="9587695" y="2196740"/>
              <a:ext cx="1474003" cy="362792"/>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en-US" altLang="zh-CN" sz="1600" b="1">
                  <a:solidFill>
                    <a:schemeClr val="tx1">
                      <a:lumMod val="65000"/>
                      <a:lumOff val="35000"/>
                    </a:schemeClr>
                  </a:solidFill>
                  <a:cs typeface="+mn-ea"/>
                  <a:sym typeface="+mn-lt"/>
                </a:rPr>
                <a:t>Title text </a:t>
              </a:r>
              <a:endParaRPr lang="zh-CN" altLang="en-US" sz="1600" b="1" dirty="0">
                <a:solidFill>
                  <a:schemeClr val="tx1">
                    <a:lumMod val="65000"/>
                    <a:lumOff val="35000"/>
                  </a:schemeClr>
                </a:solidFill>
                <a:cs typeface="+mn-ea"/>
                <a:sym typeface="+mn-lt"/>
              </a:endParaRPr>
            </a:p>
          </p:txBody>
        </p:sp>
      </p:grpSp>
      <p:grpSp>
        <p:nvGrpSpPr>
          <p:cNvPr id="48" name="组合 47"/>
          <p:cNvGrpSpPr/>
          <p:nvPr/>
        </p:nvGrpSpPr>
        <p:grpSpPr>
          <a:xfrm>
            <a:off x="8961263" y="2376819"/>
            <a:ext cx="484300" cy="484300"/>
            <a:chOff x="1028700" y="1853169"/>
            <a:chExt cx="787400" cy="787400"/>
          </a:xfrm>
        </p:grpSpPr>
        <p:sp>
          <p:nvSpPr>
            <p:cNvPr id="49" name="椭圆 48"/>
            <p:cNvSpPr/>
            <p:nvPr/>
          </p:nvSpPr>
          <p:spPr>
            <a:xfrm>
              <a:off x="1028700" y="1853169"/>
              <a:ext cx="787400" cy="7874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chemeClr val="tx1">
                    <a:lumMod val="65000"/>
                    <a:lumOff val="35000"/>
                  </a:schemeClr>
                </a:solidFill>
                <a:cs typeface="+mn-ea"/>
                <a:sym typeface="+mn-lt"/>
              </a:endParaRPr>
            </a:p>
          </p:txBody>
        </p:sp>
        <p:sp>
          <p:nvSpPr>
            <p:cNvPr id="50" name="椭圆 33"/>
            <p:cNvSpPr/>
            <p:nvPr/>
          </p:nvSpPr>
          <p:spPr>
            <a:xfrm>
              <a:off x="1258613" y="2062163"/>
              <a:ext cx="327574" cy="369412"/>
            </a:xfrm>
            <a:custGeom>
              <a:avLst/>
              <a:gdLst>
                <a:gd name="connsiteX0" fmla="*/ 83998 w 298823"/>
                <a:gd name="connsiteY0" fmla="*/ 191940 h 336988"/>
                <a:gd name="connsiteX1" fmla="*/ 75231 w 298823"/>
                <a:gd name="connsiteY1" fmla="*/ 198416 h 336988"/>
                <a:gd name="connsiteX2" fmla="*/ 73932 w 298823"/>
                <a:gd name="connsiteY2" fmla="*/ 208776 h 336988"/>
                <a:gd name="connsiteX3" fmla="*/ 80426 w 298823"/>
                <a:gd name="connsiteY3" fmla="*/ 217842 h 336988"/>
                <a:gd name="connsiteX4" fmla="*/ 115496 w 298823"/>
                <a:gd name="connsiteY4" fmla="*/ 238563 h 336988"/>
                <a:gd name="connsiteX5" fmla="*/ 114197 w 298823"/>
                <a:gd name="connsiteY5" fmla="*/ 233383 h 336988"/>
                <a:gd name="connsiteX6" fmla="*/ 98611 w 298823"/>
                <a:gd name="connsiteY6" fmla="*/ 195826 h 336988"/>
                <a:gd name="connsiteX7" fmla="*/ 94714 w 298823"/>
                <a:gd name="connsiteY7" fmla="*/ 193235 h 336988"/>
                <a:gd name="connsiteX8" fmla="*/ 83998 w 298823"/>
                <a:gd name="connsiteY8" fmla="*/ 191940 h 336988"/>
                <a:gd name="connsiteX9" fmla="*/ 73603 w 298823"/>
                <a:gd name="connsiteY9" fmla="*/ 53869 h 336988"/>
                <a:gd name="connsiteX10" fmla="*/ 65732 w 298823"/>
                <a:gd name="connsiteY10" fmla="*/ 70965 h 336988"/>
                <a:gd name="connsiteX11" fmla="*/ 127388 w 298823"/>
                <a:gd name="connsiteY11" fmla="*/ 227467 h 336988"/>
                <a:gd name="connsiteX12" fmla="*/ 178549 w 298823"/>
                <a:gd name="connsiteY12" fmla="*/ 274812 h 336988"/>
                <a:gd name="connsiteX13" fmla="*/ 183796 w 298823"/>
                <a:gd name="connsiteY13" fmla="*/ 278757 h 336988"/>
                <a:gd name="connsiteX14" fmla="*/ 199538 w 298823"/>
                <a:gd name="connsiteY14" fmla="*/ 319526 h 336988"/>
                <a:gd name="connsiteX15" fmla="*/ 282183 w 298823"/>
                <a:gd name="connsiteY15" fmla="*/ 286648 h 336988"/>
                <a:gd name="connsiteX16" fmla="*/ 266441 w 298823"/>
                <a:gd name="connsiteY16" fmla="*/ 245879 h 336988"/>
                <a:gd name="connsiteX17" fmla="*/ 266441 w 298823"/>
                <a:gd name="connsiteY17" fmla="*/ 239303 h 336988"/>
                <a:gd name="connsiteX18" fmla="*/ 271689 w 298823"/>
                <a:gd name="connsiteY18" fmla="*/ 170916 h 336988"/>
                <a:gd name="connsiteX19" fmla="*/ 244140 w 298823"/>
                <a:gd name="connsiteY19" fmla="*/ 99898 h 336988"/>
                <a:gd name="connsiteX20" fmla="*/ 225775 w 298823"/>
                <a:gd name="connsiteY20" fmla="*/ 92008 h 336988"/>
                <a:gd name="connsiteX21" fmla="*/ 217904 w 298823"/>
                <a:gd name="connsiteY21" fmla="*/ 110419 h 336988"/>
                <a:gd name="connsiteX22" fmla="*/ 229710 w 298823"/>
                <a:gd name="connsiteY22" fmla="*/ 138037 h 336988"/>
                <a:gd name="connsiteX23" fmla="*/ 225775 w 298823"/>
                <a:gd name="connsiteY23" fmla="*/ 147243 h 336988"/>
                <a:gd name="connsiteX24" fmla="*/ 215280 w 298823"/>
                <a:gd name="connsiteY24" fmla="*/ 143298 h 336988"/>
                <a:gd name="connsiteX25" fmla="*/ 204785 w 298823"/>
                <a:gd name="connsiteY25" fmla="*/ 115680 h 336988"/>
                <a:gd name="connsiteX26" fmla="*/ 203474 w 298823"/>
                <a:gd name="connsiteY26" fmla="*/ 113050 h 336988"/>
                <a:gd name="connsiteX27" fmla="*/ 200850 w 298823"/>
                <a:gd name="connsiteY27" fmla="*/ 105159 h 336988"/>
                <a:gd name="connsiteX28" fmla="*/ 192979 w 298823"/>
                <a:gd name="connsiteY28" fmla="*/ 98583 h 336988"/>
                <a:gd name="connsiteX29" fmla="*/ 182484 w 298823"/>
                <a:gd name="connsiteY29" fmla="*/ 97268 h 336988"/>
                <a:gd name="connsiteX30" fmla="*/ 174613 w 298823"/>
                <a:gd name="connsiteY30" fmla="*/ 105159 h 336988"/>
                <a:gd name="connsiteX31" fmla="*/ 174613 w 298823"/>
                <a:gd name="connsiteY31" fmla="*/ 115680 h 336988"/>
                <a:gd name="connsiteX32" fmla="*/ 190355 w 298823"/>
                <a:gd name="connsiteY32" fmla="*/ 155134 h 336988"/>
                <a:gd name="connsiteX33" fmla="*/ 186420 w 298823"/>
                <a:gd name="connsiteY33" fmla="*/ 164340 h 336988"/>
                <a:gd name="connsiteX34" fmla="*/ 177237 w 298823"/>
                <a:gd name="connsiteY34" fmla="*/ 160395 h 336988"/>
                <a:gd name="connsiteX35" fmla="*/ 157560 w 298823"/>
                <a:gd name="connsiteY35" fmla="*/ 111735 h 336988"/>
                <a:gd name="connsiteX36" fmla="*/ 149689 w 298823"/>
                <a:gd name="connsiteY36" fmla="*/ 103844 h 336988"/>
                <a:gd name="connsiteX37" fmla="*/ 139194 w 298823"/>
                <a:gd name="connsiteY37" fmla="*/ 103844 h 336988"/>
                <a:gd name="connsiteX38" fmla="*/ 131323 w 298823"/>
                <a:gd name="connsiteY38" fmla="*/ 122256 h 336988"/>
                <a:gd name="connsiteX39" fmla="*/ 149689 w 298823"/>
                <a:gd name="connsiteY39" fmla="*/ 169601 h 336988"/>
                <a:gd name="connsiteX40" fmla="*/ 145753 w 298823"/>
                <a:gd name="connsiteY40" fmla="*/ 178807 h 336988"/>
                <a:gd name="connsiteX41" fmla="*/ 136570 w 298823"/>
                <a:gd name="connsiteY41" fmla="*/ 174861 h 336988"/>
                <a:gd name="connsiteX42" fmla="*/ 118205 w 298823"/>
                <a:gd name="connsiteY42" fmla="*/ 127516 h 336988"/>
                <a:gd name="connsiteX43" fmla="*/ 91968 w 298823"/>
                <a:gd name="connsiteY43" fmla="*/ 61759 h 336988"/>
                <a:gd name="connsiteX44" fmla="*/ 84753 w 298823"/>
                <a:gd name="connsiteY44" fmla="*/ 53869 h 336988"/>
                <a:gd name="connsiteX45" fmla="*/ 73603 w 298823"/>
                <a:gd name="connsiteY45" fmla="*/ 53869 h 336988"/>
                <a:gd name="connsiteX46" fmla="*/ 56758 w 298823"/>
                <a:gd name="connsiteY46" fmla="*/ 49650 h 336988"/>
                <a:gd name="connsiteX47" fmla="*/ 49954 w 298823"/>
                <a:gd name="connsiteY47" fmla="*/ 55917 h 336988"/>
                <a:gd name="connsiteX48" fmla="*/ 48594 w 298823"/>
                <a:gd name="connsiteY48" fmla="*/ 67197 h 336988"/>
                <a:gd name="connsiteX49" fmla="*/ 51315 w 298823"/>
                <a:gd name="connsiteY49" fmla="*/ 73463 h 336988"/>
                <a:gd name="connsiteX50" fmla="*/ 56758 w 298823"/>
                <a:gd name="connsiteY50" fmla="*/ 49650 h 336988"/>
                <a:gd name="connsiteX51" fmla="*/ 46241 w 298823"/>
                <a:gd name="connsiteY51" fmla="*/ 18716 h 336988"/>
                <a:gd name="connsiteX52" fmla="*/ 18129 w 298823"/>
                <a:gd name="connsiteY52" fmla="*/ 45142 h 336988"/>
                <a:gd name="connsiteX53" fmla="*/ 44588 w 298823"/>
                <a:gd name="connsiteY53" fmla="*/ 109486 h 336988"/>
                <a:gd name="connsiteX54" fmla="*/ 67077 w 298823"/>
                <a:gd name="connsiteY54" fmla="*/ 113425 h 336988"/>
                <a:gd name="connsiteX55" fmla="*/ 59140 w 298823"/>
                <a:gd name="connsiteY55" fmla="*/ 95041 h 336988"/>
                <a:gd name="connsiteX56" fmla="*/ 48556 w 298823"/>
                <a:gd name="connsiteY56" fmla="*/ 91102 h 336988"/>
                <a:gd name="connsiteX57" fmla="*/ 34004 w 298823"/>
                <a:gd name="connsiteY57" fmla="*/ 71405 h 336988"/>
                <a:gd name="connsiteX58" fmla="*/ 37973 w 298823"/>
                <a:gd name="connsiteY58" fmla="*/ 47768 h 336988"/>
                <a:gd name="connsiteX59" fmla="*/ 81629 w 298823"/>
                <a:gd name="connsiteY59" fmla="*/ 37263 h 336988"/>
                <a:gd name="connsiteX60" fmla="*/ 84275 w 298823"/>
                <a:gd name="connsiteY60" fmla="*/ 38577 h 336988"/>
                <a:gd name="connsiteX61" fmla="*/ 105442 w 298823"/>
                <a:gd name="connsiteY61" fmla="*/ 56961 h 336988"/>
                <a:gd name="connsiteX62" fmla="*/ 113379 w 298823"/>
                <a:gd name="connsiteY62" fmla="*/ 75345 h 336988"/>
                <a:gd name="connsiteX63" fmla="*/ 84275 w 298823"/>
                <a:gd name="connsiteY63" fmla="*/ 18880 h 336988"/>
                <a:gd name="connsiteX64" fmla="*/ 46241 w 298823"/>
                <a:gd name="connsiteY64" fmla="*/ 18716 h 336988"/>
                <a:gd name="connsiteX65" fmla="*/ 64058 w 298823"/>
                <a:gd name="connsiteY65" fmla="*/ 0 h 336988"/>
                <a:gd name="connsiteX66" fmla="*/ 89065 w 298823"/>
                <a:gd name="connsiteY66" fmla="*/ 5387 h 336988"/>
                <a:gd name="connsiteX67" fmla="*/ 123284 w 298823"/>
                <a:gd name="connsiteY67" fmla="*/ 89604 h 336988"/>
                <a:gd name="connsiteX68" fmla="*/ 120652 w 298823"/>
                <a:gd name="connsiteY68" fmla="*/ 94867 h 336988"/>
                <a:gd name="connsiteX69" fmla="*/ 121968 w 298823"/>
                <a:gd name="connsiteY69" fmla="*/ 98815 h 336988"/>
                <a:gd name="connsiteX70" fmla="*/ 133813 w 298823"/>
                <a:gd name="connsiteY70" fmla="*/ 90920 h 336988"/>
                <a:gd name="connsiteX71" fmla="*/ 156188 w 298823"/>
                <a:gd name="connsiteY71" fmla="*/ 90920 h 336988"/>
                <a:gd name="connsiteX72" fmla="*/ 164084 w 298823"/>
                <a:gd name="connsiteY72" fmla="*/ 96183 h 336988"/>
                <a:gd name="connsiteX73" fmla="*/ 177246 w 298823"/>
                <a:gd name="connsiteY73" fmla="*/ 84340 h 336988"/>
                <a:gd name="connsiteX74" fmla="*/ 207517 w 298823"/>
                <a:gd name="connsiteY74" fmla="*/ 89604 h 336988"/>
                <a:gd name="connsiteX75" fmla="*/ 220678 w 298823"/>
                <a:gd name="connsiteY75" fmla="*/ 79077 h 336988"/>
                <a:gd name="connsiteX76" fmla="*/ 257530 w 298823"/>
                <a:gd name="connsiteY76" fmla="*/ 94867 h 336988"/>
                <a:gd name="connsiteX77" fmla="*/ 286485 w 298823"/>
                <a:gd name="connsiteY77" fmla="*/ 165925 h 336988"/>
                <a:gd name="connsiteX78" fmla="*/ 281220 w 298823"/>
                <a:gd name="connsiteY78" fmla="*/ 243561 h 336988"/>
                <a:gd name="connsiteX79" fmla="*/ 298330 w 298823"/>
                <a:gd name="connsiteY79" fmla="*/ 289617 h 336988"/>
                <a:gd name="connsiteX80" fmla="*/ 294382 w 298823"/>
                <a:gd name="connsiteY80" fmla="*/ 298828 h 336988"/>
                <a:gd name="connsiteX81" fmla="*/ 198304 w 298823"/>
                <a:gd name="connsiteY81" fmla="*/ 336988 h 336988"/>
                <a:gd name="connsiteX82" fmla="*/ 195672 w 298823"/>
                <a:gd name="connsiteY82" fmla="*/ 336988 h 336988"/>
                <a:gd name="connsiteX83" fmla="*/ 189091 w 298823"/>
                <a:gd name="connsiteY83" fmla="*/ 331725 h 336988"/>
                <a:gd name="connsiteX84" fmla="*/ 170665 w 298823"/>
                <a:gd name="connsiteY84" fmla="*/ 286985 h 336988"/>
                <a:gd name="connsiteX85" fmla="*/ 139078 w 298823"/>
                <a:gd name="connsiteY85" fmla="*/ 269879 h 336988"/>
                <a:gd name="connsiteX86" fmla="*/ 71955 w 298823"/>
                <a:gd name="connsiteY86" fmla="*/ 229087 h 336988"/>
                <a:gd name="connsiteX87" fmla="*/ 58794 w 298823"/>
                <a:gd name="connsiteY87" fmla="*/ 211980 h 336988"/>
                <a:gd name="connsiteX88" fmla="*/ 61426 w 298823"/>
                <a:gd name="connsiteY88" fmla="*/ 189610 h 336988"/>
                <a:gd name="connsiteX89" fmla="*/ 79852 w 298823"/>
                <a:gd name="connsiteY89" fmla="*/ 176452 h 336988"/>
                <a:gd name="connsiteX90" fmla="*/ 90381 w 298823"/>
                <a:gd name="connsiteY90" fmla="*/ 176452 h 336988"/>
                <a:gd name="connsiteX91" fmla="*/ 71955 w 298823"/>
                <a:gd name="connsiteY91" fmla="*/ 127764 h 336988"/>
                <a:gd name="connsiteX92" fmla="*/ 70639 w 298823"/>
                <a:gd name="connsiteY92" fmla="*/ 127764 h 336988"/>
                <a:gd name="connsiteX93" fmla="*/ 64058 w 298823"/>
                <a:gd name="connsiteY93" fmla="*/ 129080 h 336988"/>
                <a:gd name="connsiteX94" fmla="*/ 39052 w 298823"/>
                <a:gd name="connsiteY94" fmla="*/ 123817 h 336988"/>
                <a:gd name="connsiteX95" fmla="*/ 4832 w 298823"/>
                <a:gd name="connsiteY95" fmla="*/ 39600 h 336988"/>
                <a:gd name="connsiteX96" fmla="*/ 64058 w 298823"/>
                <a:gd name="connsiteY96" fmla="*/ 0 h 336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298823" h="336988">
                  <a:moveTo>
                    <a:pt x="83998" y="191940"/>
                  </a:moveTo>
                  <a:cubicBezTo>
                    <a:pt x="80426" y="192912"/>
                    <a:pt x="77179" y="195178"/>
                    <a:pt x="75231" y="198416"/>
                  </a:cubicBezTo>
                  <a:cubicBezTo>
                    <a:pt x="72633" y="201006"/>
                    <a:pt x="72633" y="204891"/>
                    <a:pt x="73932" y="208776"/>
                  </a:cubicBezTo>
                  <a:cubicBezTo>
                    <a:pt x="73932" y="212662"/>
                    <a:pt x="76530" y="215252"/>
                    <a:pt x="80426" y="217842"/>
                  </a:cubicBezTo>
                  <a:lnTo>
                    <a:pt x="115496" y="238563"/>
                  </a:lnTo>
                  <a:cubicBezTo>
                    <a:pt x="115496" y="237268"/>
                    <a:pt x="114197" y="235973"/>
                    <a:pt x="114197" y="233383"/>
                  </a:cubicBezTo>
                  <a:cubicBezTo>
                    <a:pt x="114197" y="233383"/>
                    <a:pt x="114197" y="233383"/>
                    <a:pt x="98611" y="195826"/>
                  </a:cubicBezTo>
                  <a:cubicBezTo>
                    <a:pt x="98611" y="195826"/>
                    <a:pt x="98611" y="195826"/>
                    <a:pt x="94714" y="193235"/>
                  </a:cubicBezTo>
                  <a:cubicBezTo>
                    <a:pt x="91467" y="191293"/>
                    <a:pt x="87570" y="190969"/>
                    <a:pt x="83998" y="191940"/>
                  </a:cubicBezTo>
                  <a:close/>
                  <a:moveTo>
                    <a:pt x="73603" y="53869"/>
                  </a:moveTo>
                  <a:cubicBezTo>
                    <a:pt x="65732" y="56499"/>
                    <a:pt x="63108" y="64390"/>
                    <a:pt x="65732" y="70965"/>
                  </a:cubicBezTo>
                  <a:cubicBezTo>
                    <a:pt x="65732" y="70965"/>
                    <a:pt x="65732" y="70965"/>
                    <a:pt x="127388" y="227467"/>
                  </a:cubicBezTo>
                  <a:cubicBezTo>
                    <a:pt x="136570" y="251139"/>
                    <a:pt x="154936" y="266921"/>
                    <a:pt x="178549" y="274812"/>
                  </a:cubicBezTo>
                  <a:cubicBezTo>
                    <a:pt x="181173" y="274812"/>
                    <a:pt x="182484" y="276127"/>
                    <a:pt x="183796" y="278757"/>
                  </a:cubicBezTo>
                  <a:cubicBezTo>
                    <a:pt x="183796" y="278757"/>
                    <a:pt x="183796" y="278757"/>
                    <a:pt x="199538" y="319526"/>
                  </a:cubicBezTo>
                  <a:lnTo>
                    <a:pt x="282183" y="286648"/>
                  </a:lnTo>
                  <a:cubicBezTo>
                    <a:pt x="282183" y="286648"/>
                    <a:pt x="282183" y="286648"/>
                    <a:pt x="266441" y="245879"/>
                  </a:cubicBezTo>
                  <a:cubicBezTo>
                    <a:pt x="265129" y="243248"/>
                    <a:pt x="265129" y="241933"/>
                    <a:pt x="266441" y="239303"/>
                  </a:cubicBezTo>
                  <a:cubicBezTo>
                    <a:pt x="279559" y="218261"/>
                    <a:pt x="280871" y="193273"/>
                    <a:pt x="271689" y="170916"/>
                  </a:cubicBezTo>
                  <a:cubicBezTo>
                    <a:pt x="271689" y="170916"/>
                    <a:pt x="271689" y="170916"/>
                    <a:pt x="244140" y="99898"/>
                  </a:cubicBezTo>
                  <a:cubicBezTo>
                    <a:pt x="241517" y="92008"/>
                    <a:pt x="233646" y="89377"/>
                    <a:pt x="225775" y="92008"/>
                  </a:cubicBezTo>
                  <a:cubicBezTo>
                    <a:pt x="219215" y="94638"/>
                    <a:pt x="215280" y="102529"/>
                    <a:pt x="217904" y="110419"/>
                  </a:cubicBezTo>
                  <a:cubicBezTo>
                    <a:pt x="217904" y="110419"/>
                    <a:pt x="217904" y="110419"/>
                    <a:pt x="229710" y="138037"/>
                  </a:cubicBezTo>
                  <a:cubicBezTo>
                    <a:pt x="231022" y="141983"/>
                    <a:pt x="228398" y="145928"/>
                    <a:pt x="225775" y="147243"/>
                  </a:cubicBezTo>
                  <a:cubicBezTo>
                    <a:pt x="221839" y="149874"/>
                    <a:pt x="217904" y="147243"/>
                    <a:pt x="215280" y="143298"/>
                  </a:cubicBezTo>
                  <a:cubicBezTo>
                    <a:pt x="215280" y="143298"/>
                    <a:pt x="215280" y="143298"/>
                    <a:pt x="204785" y="115680"/>
                  </a:cubicBezTo>
                  <a:cubicBezTo>
                    <a:pt x="204785" y="114365"/>
                    <a:pt x="204785" y="114365"/>
                    <a:pt x="203474" y="113050"/>
                  </a:cubicBezTo>
                  <a:cubicBezTo>
                    <a:pt x="203474" y="113050"/>
                    <a:pt x="203474" y="113050"/>
                    <a:pt x="200850" y="105159"/>
                  </a:cubicBezTo>
                  <a:cubicBezTo>
                    <a:pt x="199538" y="102529"/>
                    <a:pt x="196914" y="99898"/>
                    <a:pt x="192979" y="98583"/>
                  </a:cubicBezTo>
                  <a:cubicBezTo>
                    <a:pt x="190355" y="95953"/>
                    <a:pt x="186420" y="95953"/>
                    <a:pt x="182484" y="97268"/>
                  </a:cubicBezTo>
                  <a:cubicBezTo>
                    <a:pt x="178549" y="98583"/>
                    <a:pt x="175925" y="101213"/>
                    <a:pt x="174613" y="105159"/>
                  </a:cubicBezTo>
                  <a:cubicBezTo>
                    <a:pt x="173302" y="109104"/>
                    <a:pt x="173302" y="113050"/>
                    <a:pt x="174613" y="115680"/>
                  </a:cubicBezTo>
                  <a:cubicBezTo>
                    <a:pt x="174613" y="115680"/>
                    <a:pt x="174613" y="115680"/>
                    <a:pt x="190355" y="155134"/>
                  </a:cubicBezTo>
                  <a:cubicBezTo>
                    <a:pt x="191667" y="159080"/>
                    <a:pt x="190355" y="163025"/>
                    <a:pt x="186420" y="164340"/>
                  </a:cubicBezTo>
                  <a:cubicBezTo>
                    <a:pt x="182484" y="165655"/>
                    <a:pt x="178549" y="164340"/>
                    <a:pt x="177237" y="160395"/>
                  </a:cubicBezTo>
                  <a:cubicBezTo>
                    <a:pt x="177237" y="160395"/>
                    <a:pt x="177237" y="160395"/>
                    <a:pt x="157560" y="111735"/>
                  </a:cubicBezTo>
                  <a:cubicBezTo>
                    <a:pt x="156248" y="107789"/>
                    <a:pt x="153624" y="105159"/>
                    <a:pt x="149689" y="103844"/>
                  </a:cubicBezTo>
                  <a:cubicBezTo>
                    <a:pt x="147065" y="102529"/>
                    <a:pt x="143130" y="102529"/>
                    <a:pt x="139194" y="103844"/>
                  </a:cubicBezTo>
                  <a:cubicBezTo>
                    <a:pt x="132635" y="106474"/>
                    <a:pt x="128699" y="114365"/>
                    <a:pt x="131323" y="122256"/>
                  </a:cubicBezTo>
                  <a:cubicBezTo>
                    <a:pt x="131323" y="122256"/>
                    <a:pt x="131323" y="122256"/>
                    <a:pt x="149689" y="169601"/>
                  </a:cubicBezTo>
                  <a:cubicBezTo>
                    <a:pt x="151000" y="173546"/>
                    <a:pt x="149689" y="177491"/>
                    <a:pt x="145753" y="178807"/>
                  </a:cubicBezTo>
                  <a:cubicBezTo>
                    <a:pt x="141818" y="180122"/>
                    <a:pt x="137882" y="178807"/>
                    <a:pt x="136570" y="174861"/>
                  </a:cubicBezTo>
                  <a:cubicBezTo>
                    <a:pt x="136570" y="174861"/>
                    <a:pt x="136570" y="174861"/>
                    <a:pt x="118205" y="127516"/>
                  </a:cubicBezTo>
                  <a:cubicBezTo>
                    <a:pt x="118205" y="127516"/>
                    <a:pt x="118205" y="127516"/>
                    <a:pt x="91968" y="61759"/>
                  </a:cubicBezTo>
                  <a:cubicBezTo>
                    <a:pt x="90657" y="57814"/>
                    <a:pt x="88033" y="55184"/>
                    <a:pt x="84753" y="53869"/>
                  </a:cubicBezTo>
                  <a:cubicBezTo>
                    <a:pt x="81474" y="52554"/>
                    <a:pt x="77538" y="52554"/>
                    <a:pt x="73603" y="53869"/>
                  </a:cubicBezTo>
                  <a:close/>
                  <a:moveTo>
                    <a:pt x="56758" y="49650"/>
                  </a:moveTo>
                  <a:cubicBezTo>
                    <a:pt x="54036" y="50903"/>
                    <a:pt x="51315" y="53410"/>
                    <a:pt x="49954" y="55917"/>
                  </a:cubicBezTo>
                  <a:cubicBezTo>
                    <a:pt x="47233" y="59677"/>
                    <a:pt x="47233" y="63437"/>
                    <a:pt x="48594" y="67197"/>
                  </a:cubicBezTo>
                  <a:cubicBezTo>
                    <a:pt x="48594" y="69703"/>
                    <a:pt x="49954" y="72210"/>
                    <a:pt x="51315" y="73463"/>
                  </a:cubicBezTo>
                  <a:cubicBezTo>
                    <a:pt x="48594" y="64690"/>
                    <a:pt x="51315" y="55917"/>
                    <a:pt x="56758" y="49650"/>
                  </a:cubicBezTo>
                  <a:close/>
                  <a:moveTo>
                    <a:pt x="46241" y="18716"/>
                  </a:moveTo>
                  <a:cubicBezTo>
                    <a:pt x="34335" y="23476"/>
                    <a:pt x="24082" y="32668"/>
                    <a:pt x="18129" y="45142"/>
                  </a:cubicBezTo>
                  <a:cubicBezTo>
                    <a:pt x="7546" y="70092"/>
                    <a:pt x="19452" y="98981"/>
                    <a:pt x="44588" y="109486"/>
                  </a:cubicBezTo>
                  <a:cubicBezTo>
                    <a:pt x="52525" y="113425"/>
                    <a:pt x="59140" y="114738"/>
                    <a:pt x="67077" y="113425"/>
                  </a:cubicBezTo>
                  <a:cubicBezTo>
                    <a:pt x="67077" y="113425"/>
                    <a:pt x="67077" y="113425"/>
                    <a:pt x="59140" y="95041"/>
                  </a:cubicBezTo>
                  <a:cubicBezTo>
                    <a:pt x="55171" y="93728"/>
                    <a:pt x="52525" y="92415"/>
                    <a:pt x="48556" y="91102"/>
                  </a:cubicBezTo>
                  <a:cubicBezTo>
                    <a:pt x="41942" y="87163"/>
                    <a:pt x="36650" y="79284"/>
                    <a:pt x="34004" y="71405"/>
                  </a:cubicBezTo>
                  <a:cubicBezTo>
                    <a:pt x="31358" y="63526"/>
                    <a:pt x="32681" y="54335"/>
                    <a:pt x="37973" y="47768"/>
                  </a:cubicBezTo>
                  <a:cubicBezTo>
                    <a:pt x="47233" y="33324"/>
                    <a:pt x="65754" y="28072"/>
                    <a:pt x="81629" y="37263"/>
                  </a:cubicBezTo>
                  <a:cubicBezTo>
                    <a:pt x="81629" y="37263"/>
                    <a:pt x="82952" y="37263"/>
                    <a:pt x="84275" y="38577"/>
                  </a:cubicBezTo>
                  <a:cubicBezTo>
                    <a:pt x="93536" y="41203"/>
                    <a:pt x="101473" y="47768"/>
                    <a:pt x="105442" y="56961"/>
                  </a:cubicBezTo>
                  <a:cubicBezTo>
                    <a:pt x="105442" y="56961"/>
                    <a:pt x="105442" y="56961"/>
                    <a:pt x="113379" y="75345"/>
                  </a:cubicBezTo>
                  <a:cubicBezTo>
                    <a:pt x="118671" y="53021"/>
                    <a:pt x="106765" y="28072"/>
                    <a:pt x="84275" y="18880"/>
                  </a:cubicBezTo>
                  <a:cubicBezTo>
                    <a:pt x="71708" y="13627"/>
                    <a:pt x="58147" y="13956"/>
                    <a:pt x="46241" y="18716"/>
                  </a:cubicBezTo>
                  <a:close/>
                  <a:moveTo>
                    <a:pt x="64058" y="0"/>
                  </a:moveTo>
                  <a:cubicBezTo>
                    <a:pt x="72366" y="42"/>
                    <a:pt x="80839" y="1769"/>
                    <a:pt x="89065" y="5387"/>
                  </a:cubicBezTo>
                  <a:cubicBezTo>
                    <a:pt x="121968" y="18546"/>
                    <a:pt x="137762" y="56707"/>
                    <a:pt x="123284" y="89604"/>
                  </a:cubicBezTo>
                  <a:cubicBezTo>
                    <a:pt x="121968" y="90920"/>
                    <a:pt x="121968" y="93551"/>
                    <a:pt x="120652" y="94867"/>
                  </a:cubicBezTo>
                  <a:cubicBezTo>
                    <a:pt x="120652" y="94867"/>
                    <a:pt x="120652" y="94867"/>
                    <a:pt x="121968" y="98815"/>
                  </a:cubicBezTo>
                  <a:cubicBezTo>
                    <a:pt x="124601" y="94867"/>
                    <a:pt x="128549" y="92236"/>
                    <a:pt x="133813" y="90920"/>
                  </a:cubicBezTo>
                  <a:cubicBezTo>
                    <a:pt x="140394" y="88288"/>
                    <a:pt x="148291" y="88288"/>
                    <a:pt x="156188" y="90920"/>
                  </a:cubicBezTo>
                  <a:cubicBezTo>
                    <a:pt x="158820" y="92236"/>
                    <a:pt x="161452" y="93551"/>
                    <a:pt x="164084" y="96183"/>
                  </a:cubicBezTo>
                  <a:cubicBezTo>
                    <a:pt x="166717" y="90920"/>
                    <a:pt x="171981" y="86972"/>
                    <a:pt x="177246" y="84340"/>
                  </a:cubicBezTo>
                  <a:cubicBezTo>
                    <a:pt x="187775" y="80393"/>
                    <a:pt x="199620" y="83024"/>
                    <a:pt x="207517" y="89604"/>
                  </a:cubicBezTo>
                  <a:cubicBezTo>
                    <a:pt x="210149" y="85656"/>
                    <a:pt x="215414" y="80393"/>
                    <a:pt x="220678" y="79077"/>
                  </a:cubicBezTo>
                  <a:cubicBezTo>
                    <a:pt x="235156" y="72497"/>
                    <a:pt x="252265" y="80393"/>
                    <a:pt x="257530" y="94867"/>
                  </a:cubicBezTo>
                  <a:cubicBezTo>
                    <a:pt x="257530" y="94867"/>
                    <a:pt x="257530" y="94867"/>
                    <a:pt x="286485" y="165925"/>
                  </a:cubicBezTo>
                  <a:cubicBezTo>
                    <a:pt x="295698" y="190926"/>
                    <a:pt x="294382" y="219875"/>
                    <a:pt x="281220" y="243561"/>
                  </a:cubicBezTo>
                  <a:cubicBezTo>
                    <a:pt x="281220" y="243561"/>
                    <a:pt x="281220" y="243561"/>
                    <a:pt x="298330" y="289617"/>
                  </a:cubicBezTo>
                  <a:cubicBezTo>
                    <a:pt x="299646" y="292249"/>
                    <a:pt x="298330" y="297512"/>
                    <a:pt x="294382" y="298828"/>
                  </a:cubicBezTo>
                  <a:cubicBezTo>
                    <a:pt x="294382" y="298828"/>
                    <a:pt x="294382" y="298828"/>
                    <a:pt x="198304" y="336988"/>
                  </a:cubicBezTo>
                  <a:cubicBezTo>
                    <a:pt x="196988" y="336988"/>
                    <a:pt x="196988" y="336988"/>
                    <a:pt x="195672" y="336988"/>
                  </a:cubicBezTo>
                  <a:cubicBezTo>
                    <a:pt x="193039" y="336988"/>
                    <a:pt x="190407" y="335672"/>
                    <a:pt x="189091" y="331725"/>
                  </a:cubicBezTo>
                  <a:cubicBezTo>
                    <a:pt x="189091" y="331725"/>
                    <a:pt x="189091" y="331725"/>
                    <a:pt x="170665" y="286985"/>
                  </a:cubicBezTo>
                  <a:cubicBezTo>
                    <a:pt x="158820" y="284353"/>
                    <a:pt x="148291" y="277774"/>
                    <a:pt x="139078" y="269879"/>
                  </a:cubicBezTo>
                  <a:cubicBezTo>
                    <a:pt x="139078" y="269879"/>
                    <a:pt x="139078" y="269879"/>
                    <a:pt x="71955" y="229087"/>
                  </a:cubicBezTo>
                  <a:cubicBezTo>
                    <a:pt x="65375" y="225139"/>
                    <a:pt x="60110" y="218560"/>
                    <a:pt x="58794" y="211980"/>
                  </a:cubicBezTo>
                  <a:cubicBezTo>
                    <a:pt x="57477" y="204085"/>
                    <a:pt x="57477" y="196190"/>
                    <a:pt x="61426" y="189610"/>
                  </a:cubicBezTo>
                  <a:cubicBezTo>
                    <a:pt x="65375" y="183031"/>
                    <a:pt x="71955" y="179083"/>
                    <a:pt x="79852" y="176452"/>
                  </a:cubicBezTo>
                  <a:cubicBezTo>
                    <a:pt x="83800" y="176452"/>
                    <a:pt x="87749" y="175136"/>
                    <a:pt x="90381" y="176452"/>
                  </a:cubicBezTo>
                  <a:cubicBezTo>
                    <a:pt x="90381" y="176452"/>
                    <a:pt x="90381" y="176452"/>
                    <a:pt x="71955" y="127764"/>
                  </a:cubicBezTo>
                  <a:cubicBezTo>
                    <a:pt x="71955" y="127764"/>
                    <a:pt x="70639" y="127764"/>
                    <a:pt x="70639" y="127764"/>
                  </a:cubicBezTo>
                  <a:cubicBezTo>
                    <a:pt x="68007" y="129080"/>
                    <a:pt x="66691" y="129080"/>
                    <a:pt x="64058" y="129080"/>
                  </a:cubicBezTo>
                  <a:cubicBezTo>
                    <a:pt x="56161" y="129080"/>
                    <a:pt x="46948" y="126448"/>
                    <a:pt x="39052" y="123817"/>
                  </a:cubicBezTo>
                  <a:cubicBezTo>
                    <a:pt x="6148" y="109342"/>
                    <a:pt x="-8329" y="71182"/>
                    <a:pt x="4832" y="39600"/>
                  </a:cubicBezTo>
                  <a:cubicBezTo>
                    <a:pt x="15690" y="14928"/>
                    <a:pt x="39134" y="-123"/>
                    <a:pt x="6405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chemeClr val="tx1">
                    <a:lumMod val="65000"/>
                    <a:lumOff val="35000"/>
                  </a:schemeClr>
                </a:solidFill>
                <a:cs typeface="+mn-ea"/>
                <a:sym typeface="+mn-lt"/>
              </a:endParaRPr>
            </a:p>
          </p:txBody>
        </p:sp>
      </p:grpSp>
      <p:grpSp>
        <p:nvGrpSpPr>
          <p:cNvPr id="68" name="组合 67"/>
          <p:cNvGrpSpPr/>
          <p:nvPr/>
        </p:nvGrpSpPr>
        <p:grpSpPr>
          <a:xfrm>
            <a:off x="9587696" y="3444515"/>
            <a:ext cx="1607354" cy="1062649"/>
            <a:chOff x="9587696" y="3444515"/>
            <a:chExt cx="1607354" cy="1062649"/>
          </a:xfrm>
        </p:grpSpPr>
        <p:sp>
          <p:nvSpPr>
            <p:cNvPr id="35" name="矩形 34"/>
            <p:cNvSpPr/>
            <p:nvPr/>
          </p:nvSpPr>
          <p:spPr>
            <a:xfrm>
              <a:off x="9587696" y="3768820"/>
              <a:ext cx="1607354" cy="738344"/>
            </a:xfrm>
            <a:prstGeom prst="rect">
              <a:avLst/>
            </a:prstGeom>
            <a:ln>
              <a:noFill/>
            </a:ln>
          </p:spPr>
          <p:txBody>
            <a:bodyPr wrap="square">
              <a:spAutoFit/>
              <a:scene3d>
                <a:camera prst="orthographicFront"/>
                <a:lightRig rig="threePt" dir="t"/>
              </a:scene3d>
              <a:sp3d contourW="12700"/>
            </a:bodyPr>
            <a:lstStyle/>
            <a:p>
              <a:pPr>
                <a:lnSpc>
                  <a:spcPct val="120000"/>
                </a:lnSpc>
              </a:pPr>
              <a:r>
                <a:rPr lang="en-US" altLang="zh-CN" sz="1200" dirty="0">
                  <a:solidFill>
                    <a:schemeClr val="tx1">
                      <a:lumMod val="65000"/>
                      <a:lumOff val="35000"/>
                    </a:schemeClr>
                  </a:solidFill>
                  <a:cs typeface="+mn-ea"/>
                  <a:sym typeface="+mn-lt"/>
                </a:rPr>
                <a:t>Click here to add content that matches the title.</a:t>
              </a:r>
              <a:endParaRPr lang="zh-CN" altLang="en-US" sz="1200" dirty="0">
                <a:solidFill>
                  <a:schemeClr val="tx1">
                    <a:lumMod val="65000"/>
                    <a:lumOff val="35000"/>
                  </a:schemeClr>
                </a:solidFill>
                <a:cs typeface="+mn-ea"/>
                <a:sym typeface="+mn-lt"/>
              </a:endParaRPr>
            </a:p>
          </p:txBody>
        </p:sp>
        <p:sp>
          <p:nvSpPr>
            <p:cNvPr id="36" name="矩形 35"/>
            <p:cNvSpPr/>
            <p:nvPr/>
          </p:nvSpPr>
          <p:spPr>
            <a:xfrm>
              <a:off x="9587696" y="3444515"/>
              <a:ext cx="1607354" cy="362792"/>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en-US" altLang="zh-CN" sz="1600" b="1">
                  <a:solidFill>
                    <a:schemeClr val="tx1">
                      <a:lumMod val="65000"/>
                      <a:lumOff val="35000"/>
                    </a:schemeClr>
                  </a:solidFill>
                  <a:cs typeface="+mn-ea"/>
                  <a:sym typeface="+mn-lt"/>
                </a:rPr>
                <a:t>Title text </a:t>
              </a:r>
              <a:endParaRPr lang="zh-CN" altLang="en-US" sz="1600" b="1" dirty="0">
                <a:solidFill>
                  <a:schemeClr val="tx1">
                    <a:lumMod val="65000"/>
                    <a:lumOff val="35000"/>
                  </a:schemeClr>
                </a:solidFill>
                <a:cs typeface="+mn-ea"/>
                <a:sym typeface="+mn-lt"/>
              </a:endParaRPr>
            </a:p>
          </p:txBody>
        </p:sp>
      </p:grpSp>
      <p:grpSp>
        <p:nvGrpSpPr>
          <p:cNvPr id="57" name="组合 56"/>
          <p:cNvGrpSpPr/>
          <p:nvPr/>
        </p:nvGrpSpPr>
        <p:grpSpPr>
          <a:xfrm>
            <a:off x="8961263" y="3624594"/>
            <a:ext cx="484300" cy="484300"/>
            <a:chOff x="1028700" y="1853169"/>
            <a:chExt cx="787400" cy="787400"/>
          </a:xfrm>
        </p:grpSpPr>
        <p:sp>
          <p:nvSpPr>
            <p:cNvPr id="58" name="椭圆 57"/>
            <p:cNvSpPr/>
            <p:nvPr/>
          </p:nvSpPr>
          <p:spPr>
            <a:xfrm>
              <a:off x="1028700" y="1853169"/>
              <a:ext cx="787400" cy="7874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chemeClr val="tx1">
                    <a:lumMod val="65000"/>
                    <a:lumOff val="35000"/>
                  </a:schemeClr>
                </a:solidFill>
                <a:cs typeface="+mn-ea"/>
                <a:sym typeface="+mn-lt"/>
              </a:endParaRPr>
            </a:p>
          </p:txBody>
        </p:sp>
        <p:sp>
          <p:nvSpPr>
            <p:cNvPr id="59" name="椭圆 38"/>
            <p:cNvSpPr/>
            <p:nvPr/>
          </p:nvSpPr>
          <p:spPr>
            <a:xfrm>
              <a:off x="1237694" y="2063723"/>
              <a:ext cx="369412" cy="366291"/>
            </a:xfrm>
            <a:custGeom>
              <a:avLst/>
              <a:gdLst>
                <a:gd name="connsiteX0" fmla="*/ 192254 w 338138"/>
                <a:gd name="connsiteY0" fmla="*/ 135421 h 335282"/>
                <a:gd name="connsiteX1" fmla="*/ 152810 w 338138"/>
                <a:gd name="connsiteY1" fmla="*/ 151158 h 335282"/>
                <a:gd name="connsiteX2" fmla="*/ 152810 w 338138"/>
                <a:gd name="connsiteY2" fmla="*/ 229842 h 335282"/>
                <a:gd name="connsiteX3" fmla="*/ 232697 w 338138"/>
                <a:gd name="connsiteY3" fmla="*/ 229842 h 335282"/>
                <a:gd name="connsiteX4" fmla="*/ 232697 w 338138"/>
                <a:gd name="connsiteY4" fmla="*/ 151158 h 335282"/>
                <a:gd name="connsiteX5" fmla="*/ 192254 w 338138"/>
                <a:gd name="connsiteY5" fmla="*/ 135421 h 335282"/>
                <a:gd name="connsiteX6" fmla="*/ 238125 w 338138"/>
                <a:gd name="connsiteY6" fmla="*/ 69850 h 335282"/>
                <a:gd name="connsiteX7" fmla="*/ 225425 w 338138"/>
                <a:gd name="connsiteY7" fmla="*/ 80963 h 335282"/>
                <a:gd name="connsiteX8" fmla="*/ 238125 w 338138"/>
                <a:gd name="connsiteY8" fmla="*/ 92076 h 335282"/>
                <a:gd name="connsiteX9" fmla="*/ 250825 w 338138"/>
                <a:gd name="connsiteY9" fmla="*/ 80963 h 335282"/>
                <a:gd name="connsiteX10" fmla="*/ 238125 w 338138"/>
                <a:gd name="connsiteY10" fmla="*/ 69850 h 335282"/>
                <a:gd name="connsiteX11" fmla="*/ 214313 w 338138"/>
                <a:gd name="connsiteY11" fmla="*/ 57150 h 335282"/>
                <a:gd name="connsiteX12" fmla="*/ 263526 w 338138"/>
                <a:gd name="connsiteY12" fmla="*/ 57150 h 335282"/>
                <a:gd name="connsiteX13" fmla="*/ 263526 w 338138"/>
                <a:gd name="connsiteY13" fmla="*/ 106363 h 335282"/>
                <a:gd name="connsiteX14" fmla="*/ 214313 w 338138"/>
                <a:gd name="connsiteY14" fmla="*/ 106363 h 335282"/>
                <a:gd name="connsiteX15" fmla="*/ 49213 w 338138"/>
                <a:gd name="connsiteY15" fmla="*/ 57150 h 335282"/>
                <a:gd name="connsiteX16" fmla="*/ 195263 w 338138"/>
                <a:gd name="connsiteY16" fmla="*/ 57150 h 335282"/>
                <a:gd name="connsiteX17" fmla="*/ 195263 w 338138"/>
                <a:gd name="connsiteY17" fmla="*/ 106363 h 335282"/>
                <a:gd name="connsiteX18" fmla="*/ 49213 w 338138"/>
                <a:gd name="connsiteY18" fmla="*/ 106363 h 335282"/>
                <a:gd name="connsiteX19" fmla="*/ 22225 w 338138"/>
                <a:gd name="connsiteY19" fmla="*/ 28575 h 335282"/>
                <a:gd name="connsiteX20" fmla="*/ 22225 w 338138"/>
                <a:gd name="connsiteY20" fmla="*/ 269875 h 335282"/>
                <a:gd name="connsiteX21" fmla="*/ 241853 w 338138"/>
                <a:gd name="connsiteY21" fmla="*/ 269875 h 335282"/>
                <a:gd name="connsiteX22" fmla="*/ 247114 w 338138"/>
                <a:gd name="connsiteY22" fmla="*/ 259384 h 335282"/>
                <a:gd name="connsiteX23" fmla="*/ 233962 w 338138"/>
                <a:gd name="connsiteY23" fmla="*/ 248892 h 335282"/>
                <a:gd name="connsiteX24" fmla="*/ 155054 w 338138"/>
                <a:gd name="connsiteY24" fmla="*/ 251515 h 335282"/>
                <a:gd name="connsiteX25" fmla="*/ 49843 w 338138"/>
                <a:gd name="connsiteY25" fmla="*/ 251515 h 335282"/>
                <a:gd name="connsiteX26" fmla="*/ 49843 w 338138"/>
                <a:gd name="connsiteY26" fmla="*/ 231844 h 335282"/>
                <a:gd name="connsiteX27" fmla="*/ 135327 w 338138"/>
                <a:gd name="connsiteY27" fmla="*/ 231844 h 335282"/>
                <a:gd name="connsiteX28" fmla="*/ 122175 w 338138"/>
                <a:gd name="connsiteY28" fmla="*/ 201682 h 335282"/>
                <a:gd name="connsiteX29" fmla="*/ 49843 w 338138"/>
                <a:gd name="connsiteY29" fmla="*/ 201682 h 335282"/>
                <a:gd name="connsiteX30" fmla="*/ 49843 w 338138"/>
                <a:gd name="connsiteY30" fmla="*/ 183322 h 335282"/>
                <a:gd name="connsiteX31" fmla="*/ 120860 w 338138"/>
                <a:gd name="connsiteY31" fmla="*/ 183322 h 335282"/>
                <a:gd name="connsiteX32" fmla="*/ 131381 w 338138"/>
                <a:gd name="connsiteY32" fmla="*/ 153159 h 335282"/>
                <a:gd name="connsiteX33" fmla="*/ 49843 w 338138"/>
                <a:gd name="connsiteY33" fmla="*/ 153159 h 335282"/>
                <a:gd name="connsiteX34" fmla="*/ 49843 w 338138"/>
                <a:gd name="connsiteY34" fmla="*/ 134800 h 335282"/>
                <a:gd name="connsiteX35" fmla="*/ 147163 w 338138"/>
                <a:gd name="connsiteY35" fmla="*/ 134800 h 335282"/>
                <a:gd name="connsiteX36" fmla="*/ 243168 w 338138"/>
                <a:gd name="connsiteY36" fmla="*/ 138734 h 335282"/>
                <a:gd name="connsiteX37" fmla="*/ 251059 w 338138"/>
                <a:gd name="connsiteY37" fmla="*/ 231844 h 335282"/>
                <a:gd name="connsiteX38" fmla="*/ 264210 w 338138"/>
                <a:gd name="connsiteY38" fmla="*/ 243647 h 335282"/>
                <a:gd name="connsiteX39" fmla="*/ 272101 w 338138"/>
                <a:gd name="connsiteY39" fmla="*/ 238401 h 335282"/>
                <a:gd name="connsiteX40" fmla="*/ 290513 w 338138"/>
                <a:gd name="connsiteY40" fmla="*/ 256761 h 335282"/>
                <a:gd name="connsiteX41" fmla="*/ 290513 w 338138"/>
                <a:gd name="connsiteY41" fmla="*/ 28575 h 335282"/>
                <a:gd name="connsiteX42" fmla="*/ 22225 w 338138"/>
                <a:gd name="connsiteY42" fmla="*/ 28575 h 335282"/>
                <a:gd name="connsiteX43" fmla="*/ 0 w 338138"/>
                <a:gd name="connsiteY43" fmla="*/ 0 h 335282"/>
                <a:gd name="connsiteX44" fmla="*/ 311721 w 338138"/>
                <a:gd name="connsiteY44" fmla="*/ 0 h 335282"/>
                <a:gd name="connsiteX45" fmla="*/ 311721 w 338138"/>
                <a:gd name="connsiteY45" fmla="*/ 278479 h 335282"/>
                <a:gd name="connsiteX46" fmla="*/ 338138 w 338138"/>
                <a:gd name="connsiteY46" fmla="*/ 304875 h 335282"/>
                <a:gd name="connsiteX47" fmla="*/ 330213 w 338138"/>
                <a:gd name="connsiteY47" fmla="*/ 325992 h 335282"/>
                <a:gd name="connsiteX48" fmla="*/ 307759 w 338138"/>
                <a:gd name="connsiteY48" fmla="*/ 335230 h 335282"/>
                <a:gd name="connsiteX49" fmla="*/ 262850 w 338138"/>
                <a:gd name="connsiteY49" fmla="*/ 291677 h 335282"/>
                <a:gd name="connsiteX50" fmla="*/ 0 w 338138"/>
                <a:gd name="connsiteY50" fmla="*/ 291677 h 335282"/>
                <a:gd name="connsiteX51" fmla="*/ 0 w 338138"/>
                <a:gd name="connsiteY51" fmla="*/ 0 h 335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338138" h="335282">
                  <a:moveTo>
                    <a:pt x="192254" y="135421"/>
                  </a:moveTo>
                  <a:cubicBezTo>
                    <a:pt x="177774" y="135421"/>
                    <a:pt x="163461" y="140666"/>
                    <a:pt x="152810" y="151158"/>
                  </a:cubicBezTo>
                  <a:cubicBezTo>
                    <a:pt x="130175" y="173452"/>
                    <a:pt x="130175" y="207548"/>
                    <a:pt x="152810" y="229842"/>
                  </a:cubicBezTo>
                  <a:cubicBezTo>
                    <a:pt x="174113" y="250825"/>
                    <a:pt x="210062" y="250825"/>
                    <a:pt x="232697" y="229842"/>
                  </a:cubicBezTo>
                  <a:cubicBezTo>
                    <a:pt x="254000" y="207548"/>
                    <a:pt x="254000" y="173452"/>
                    <a:pt x="232697" y="151158"/>
                  </a:cubicBezTo>
                  <a:cubicBezTo>
                    <a:pt x="221379" y="140666"/>
                    <a:pt x="206733" y="135421"/>
                    <a:pt x="192254" y="135421"/>
                  </a:cubicBezTo>
                  <a:close/>
                  <a:moveTo>
                    <a:pt x="238125" y="69850"/>
                  </a:moveTo>
                  <a:cubicBezTo>
                    <a:pt x="231111" y="69850"/>
                    <a:pt x="225425" y="74825"/>
                    <a:pt x="225425" y="80963"/>
                  </a:cubicBezTo>
                  <a:cubicBezTo>
                    <a:pt x="225425" y="87101"/>
                    <a:pt x="231111" y="92076"/>
                    <a:pt x="238125" y="92076"/>
                  </a:cubicBezTo>
                  <a:cubicBezTo>
                    <a:pt x="245139" y="92076"/>
                    <a:pt x="250825" y="87101"/>
                    <a:pt x="250825" y="80963"/>
                  </a:cubicBezTo>
                  <a:cubicBezTo>
                    <a:pt x="250825" y="74825"/>
                    <a:pt x="245139" y="69850"/>
                    <a:pt x="238125" y="69850"/>
                  </a:cubicBezTo>
                  <a:close/>
                  <a:moveTo>
                    <a:pt x="214313" y="57150"/>
                  </a:moveTo>
                  <a:lnTo>
                    <a:pt x="263526" y="57150"/>
                  </a:lnTo>
                  <a:lnTo>
                    <a:pt x="263526" y="106363"/>
                  </a:lnTo>
                  <a:lnTo>
                    <a:pt x="214313" y="106363"/>
                  </a:lnTo>
                  <a:close/>
                  <a:moveTo>
                    <a:pt x="49213" y="57150"/>
                  </a:moveTo>
                  <a:lnTo>
                    <a:pt x="195263" y="57150"/>
                  </a:lnTo>
                  <a:lnTo>
                    <a:pt x="195263" y="106363"/>
                  </a:lnTo>
                  <a:lnTo>
                    <a:pt x="49213" y="106363"/>
                  </a:lnTo>
                  <a:close/>
                  <a:moveTo>
                    <a:pt x="22225" y="28575"/>
                  </a:moveTo>
                  <a:cubicBezTo>
                    <a:pt x="22225" y="28575"/>
                    <a:pt x="22225" y="28575"/>
                    <a:pt x="22225" y="269875"/>
                  </a:cubicBezTo>
                  <a:lnTo>
                    <a:pt x="241853" y="269875"/>
                  </a:lnTo>
                  <a:cubicBezTo>
                    <a:pt x="241853" y="269875"/>
                    <a:pt x="241853" y="269875"/>
                    <a:pt x="247114" y="259384"/>
                  </a:cubicBezTo>
                  <a:cubicBezTo>
                    <a:pt x="247114" y="259384"/>
                    <a:pt x="247114" y="259384"/>
                    <a:pt x="233962" y="248892"/>
                  </a:cubicBezTo>
                  <a:cubicBezTo>
                    <a:pt x="210289" y="264629"/>
                    <a:pt x="178726" y="265941"/>
                    <a:pt x="155054" y="251515"/>
                  </a:cubicBezTo>
                  <a:cubicBezTo>
                    <a:pt x="155054" y="251515"/>
                    <a:pt x="155054" y="251515"/>
                    <a:pt x="49843" y="251515"/>
                  </a:cubicBezTo>
                  <a:cubicBezTo>
                    <a:pt x="49843" y="251515"/>
                    <a:pt x="49843" y="251515"/>
                    <a:pt x="49843" y="231844"/>
                  </a:cubicBezTo>
                  <a:cubicBezTo>
                    <a:pt x="49843" y="231844"/>
                    <a:pt x="49843" y="231844"/>
                    <a:pt x="135327" y="231844"/>
                  </a:cubicBezTo>
                  <a:cubicBezTo>
                    <a:pt x="128751" y="222664"/>
                    <a:pt x="123490" y="213484"/>
                    <a:pt x="122175" y="201682"/>
                  </a:cubicBezTo>
                  <a:cubicBezTo>
                    <a:pt x="122175" y="201682"/>
                    <a:pt x="122175" y="201682"/>
                    <a:pt x="49843" y="201682"/>
                  </a:cubicBezTo>
                  <a:cubicBezTo>
                    <a:pt x="49843" y="201682"/>
                    <a:pt x="49843" y="201682"/>
                    <a:pt x="49843" y="183322"/>
                  </a:cubicBezTo>
                  <a:cubicBezTo>
                    <a:pt x="49843" y="183322"/>
                    <a:pt x="49843" y="183322"/>
                    <a:pt x="120860" y="183322"/>
                  </a:cubicBezTo>
                  <a:cubicBezTo>
                    <a:pt x="122175" y="172831"/>
                    <a:pt x="124806" y="162339"/>
                    <a:pt x="131381" y="153159"/>
                  </a:cubicBezTo>
                  <a:cubicBezTo>
                    <a:pt x="131381" y="153159"/>
                    <a:pt x="131381" y="153159"/>
                    <a:pt x="49843" y="153159"/>
                  </a:cubicBezTo>
                  <a:cubicBezTo>
                    <a:pt x="49843" y="153159"/>
                    <a:pt x="49843" y="153159"/>
                    <a:pt x="49843" y="134800"/>
                  </a:cubicBezTo>
                  <a:cubicBezTo>
                    <a:pt x="49843" y="134800"/>
                    <a:pt x="49843" y="134800"/>
                    <a:pt x="147163" y="134800"/>
                  </a:cubicBezTo>
                  <a:cubicBezTo>
                    <a:pt x="174781" y="111194"/>
                    <a:pt x="216865" y="112506"/>
                    <a:pt x="243168" y="138734"/>
                  </a:cubicBezTo>
                  <a:cubicBezTo>
                    <a:pt x="269471" y="164962"/>
                    <a:pt x="270786" y="202993"/>
                    <a:pt x="251059" y="231844"/>
                  </a:cubicBezTo>
                  <a:cubicBezTo>
                    <a:pt x="251059" y="231844"/>
                    <a:pt x="251059" y="231844"/>
                    <a:pt x="264210" y="243647"/>
                  </a:cubicBezTo>
                  <a:cubicBezTo>
                    <a:pt x="264210" y="243647"/>
                    <a:pt x="264210" y="243647"/>
                    <a:pt x="272101" y="238401"/>
                  </a:cubicBezTo>
                  <a:cubicBezTo>
                    <a:pt x="272101" y="238401"/>
                    <a:pt x="272101" y="238401"/>
                    <a:pt x="290513" y="256761"/>
                  </a:cubicBezTo>
                  <a:cubicBezTo>
                    <a:pt x="290513" y="256761"/>
                    <a:pt x="290513" y="256761"/>
                    <a:pt x="290513" y="28575"/>
                  </a:cubicBezTo>
                  <a:cubicBezTo>
                    <a:pt x="290513" y="28575"/>
                    <a:pt x="290513" y="28575"/>
                    <a:pt x="22225" y="28575"/>
                  </a:cubicBezTo>
                  <a:close/>
                  <a:moveTo>
                    <a:pt x="0" y="0"/>
                  </a:moveTo>
                  <a:cubicBezTo>
                    <a:pt x="0" y="0"/>
                    <a:pt x="0" y="0"/>
                    <a:pt x="311721" y="0"/>
                  </a:cubicBezTo>
                  <a:cubicBezTo>
                    <a:pt x="311721" y="0"/>
                    <a:pt x="311721" y="0"/>
                    <a:pt x="311721" y="278479"/>
                  </a:cubicBezTo>
                  <a:cubicBezTo>
                    <a:pt x="311721" y="278479"/>
                    <a:pt x="311721" y="278479"/>
                    <a:pt x="338138" y="304875"/>
                  </a:cubicBezTo>
                  <a:cubicBezTo>
                    <a:pt x="338138" y="304875"/>
                    <a:pt x="338138" y="316753"/>
                    <a:pt x="330213" y="325992"/>
                  </a:cubicBezTo>
                  <a:cubicBezTo>
                    <a:pt x="320967" y="336550"/>
                    <a:pt x="307759" y="335230"/>
                    <a:pt x="307759" y="335230"/>
                  </a:cubicBezTo>
                  <a:cubicBezTo>
                    <a:pt x="307759" y="335230"/>
                    <a:pt x="307759" y="335230"/>
                    <a:pt x="262850" y="291677"/>
                  </a:cubicBezTo>
                  <a:cubicBezTo>
                    <a:pt x="262850" y="291677"/>
                    <a:pt x="262850" y="291677"/>
                    <a:pt x="0" y="291677"/>
                  </a:cubicBezTo>
                  <a:cubicBezTo>
                    <a:pt x="0" y="291677"/>
                    <a:pt x="0" y="291677"/>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chemeClr val="tx1">
                    <a:lumMod val="65000"/>
                    <a:lumOff val="35000"/>
                  </a:schemeClr>
                </a:solidFill>
                <a:cs typeface="+mn-ea"/>
                <a:sym typeface="+mn-lt"/>
              </a:endParaRPr>
            </a:p>
          </p:txBody>
        </p:sp>
      </p:grpSp>
      <p:grpSp>
        <p:nvGrpSpPr>
          <p:cNvPr id="71" name="组合 70"/>
          <p:cNvGrpSpPr/>
          <p:nvPr/>
        </p:nvGrpSpPr>
        <p:grpSpPr>
          <a:xfrm>
            <a:off x="9587696" y="4692290"/>
            <a:ext cx="1607354" cy="1062649"/>
            <a:chOff x="9587696" y="4692290"/>
            <a:chExt cx="1607354" cy="1062649"/>
          </a:xfrm>
        </p:grpSpPr>
        <p:sp>
          <p:nvSpPr>
            <p:cNvPr id="40" name="矩形 39"/>
            <p:cNvSpPr/>
            <p:nvPr/>
          </p:nvSpPr>
          <p:spPr>
            <a:xfrm>
              <a:off x="9587696" y="5016595"/>
              <a:ext cx="1607354" cy="738344"/>
            </a:xfrm>
            <a:prstGeom prst="rect">
              <a:avLst/>
            </a:prstGeom>
            <a:ln>
              <a:noFill/>
            </a:ln>
          </p:spPr>
          <p:txBody>
            <a:bodyPr wrap="square">
              <a:spAutoFit/>
              <a:scene3d>
                <a:camera prst="orthographicFront"/>
                <a:lightRig rig="threePt" dir="t"/>
              </a:scene3d>
              <a:sp3d contourW="12700"/>
            </a:bodyPr>
            <a:lstStyle/>
            <a:p>
              <a:pPr>
                <a:lnSpc>
                  <a:spcPct val="120000"/>
                </a:lnSpc>
              </a:pPr>
              <a:r>
                <a:rPr lang="en-US" altLang="zh-CN" sz="1200" dirty="0">
                  <a:solidFill>
                    <a:schemeClr val="tx1">
                      <a:lumMod val="65000"/>
                      <a:lumOff val="35000"/>
                    </a:schemeClr>
                  </a:solidFill>
                  <a:cs typeface="+mn-ea"/>
                  <a:sym typeface="+mn-lt"/>
                </a:rPr>
                <a:t>Click here to add content that matches the title.</a:t>
              </a:r>
              <a:endParaRPr lang="zh-CN" altLang="en-US" sz="1200" dirty="0">
                <a:solidFill>
                  <a:schemeClr val="tx1">
                    <a:lumMod val="65000"/>
                    <a:lumOff val="35000"/>
                  </a:schemeClr>
                </a:solidFill>
                <a:cs typeface="+mn-ea"/>
                <a:sym typeface="+mn-lt"/>
              </a:endParaRPr>
            </a:p>
          </p:txBody>
        </p:sp>
        <p:sp>
          <p:nvSpPr>
            <p:cNvPr id="41" name="矩形 40"/>
            <p:cNvSpPr/>
            <p:nvPr/>
          </p:nvSpPr>
          <p:spPr>
            <a:xfrm>
              <a:off x="9587696" y="4692290"/>
              <a:ext cx="1607354" cy="362792"/>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en-US" altLang="zh-CN" sz="1600" b="1">
                  <a:solidFill>
                    <a:schemeClr val="tx1">
                      <a:lumMod val="65000"/>
                      <a:lumOff val="35000"/>
                    </a:schemeClr>
                  </a:solidFill>
                  <a:cs typeface="+mn-ea"/>
                  <a:sym typeface="+mn-lt"/>
                </a:rPr>
                <a:t>Title text </a:t>
              </a:r>
              <a:endParaRPr lang="zh-CN" altLang="en-US" sz="1600" b="1" dirty="0">
                <a:solidFill>
                  <a:schemeClr val="tx1">
                    <a:lumMod val="65000"/>
                    <a:lumOff val="35000"/>
                  </a:schemeClr>
                </a:solidFill>
                <a:cs typeface="+mn-ea"/>
                <a:sym typeface="+mn-lt"/>
              </a:endParaRPr>
            </a:p>
          </p:txBody>
        </p:sp>
      </p:grpSp>
      <p:grpSp>
        <p:nvGrpSpPr>
          <p:cNvPr id="63" name="组合 62"/>
          <p:cNvGrpSpPr/>
          <p:nvPr/>
        </p:nvGrpSpPr>
        <p:grpSpPr>
          <a:xfrm>
            <a:off x="8961263" y="4872369"/>
            <a:ext cx="484300" cy="484300"/>
            <a:chOff x="1028700" y="1853169"/>
            <a:chExt cx="787400" cy="787400"/>
          </a:xfrm>
        </p:grpSpPr>
        <p:sp>
          <p:nvSpPr>
            <p:cNvPr id="64" name="椭圆 63"/>
            <p:cNvSpPr/>
            <p:nvPr/>
          </p:nvSpPr>
          <p:spPr>
            <a:xfrm>
              <a:off x="1028700" y="1853169"/>
              <a:ext cx="787400" cy="7874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chemeClr val="tx1">
                    <a:lumMod val="65000"/>
                    <a:lumOff val="35000"/>
                  </a:schemeClr>
                </a:solidFill>
                <a:cs typeface="+mn-ea"/>
                <a:sym typeface="+mn-lt"/>
              </a:endParaRPr>
            </a:p>
          </p:txBody>
        </p:sp>
        <p:sp>
          <p:nvSpPr>
            <p:cNvPr id="65" name="椭圆 43"/>
            <p:cNvSpPr/>
            <p:nvPr/>
          </p:nvSpPr>
          <p:spPr>
            <a:xfrm>
              <a:off x="1238578" y="2062163"/>
              <a:ext cx="367643" cy="369412"/>
            </a:xfrm>
            <a:custGeom>
              <a:avLst/>
              <a:gdLst>
                <a:gd name="connsiteX0" fmla="*/ 104237 w 330200"/>
                <a:gd name="connsiteY0" fmla="*/ 80507 h 331788"/>
                <a:gd name="connsiteX1" fmla="*/ 112148 w 330200"/>
                <a:gd name="connsiteY1" fmla="*/ 84551 h 331788"/>
                <a:gd name="connsiteX2" fmla="*/ 163809 w 330200"/>
                <a:gd name="connsiteY2" fmla="*/ 154423 h 331788"/>
                <a:gd name="connsiteX3" fmla="*/ 166392 w 330200"/>
                <a:gd name="connsiteY3" fmla="*/ 154423 h 331788"/>
                <a:gd name="connsiteX4" fmla="*/ 219344 w 330200"/>
                <a:gd name="connsiteY4" fmla="*/ 84551 h 331788"/>
                <a:gd name="connsiteX5" fmla="*/ 234842 w 330200"/>
                <a:gd name="connsiteY5" fmla="*/ 83257 h 331788"/>
                <a:gd name="connsiteX6" fmla="*/ 237425 w 330200"/>
                <a:gd name="connsiteY6" fmla="*/ 98784 h 331788"/>
                <a:gd name="connsiteX7" fmla="*/ 194805 w 330200"/>
                <a:gd name="connsiteY7" fmla="*/ 154423 h 331788"/>
                <a:gd name="connsiteX8" fmla="*/ 216761 w 330200"/>
                <a:gd name="connsiteY8" fmla="*/ 154423 h 331788"/>
                <a:gd name="connsiteX9" fmla="*/ 228385 w 330200"/>
                <a:gd name="connsiteY9" fmla="*/ 166068 h 331788"/>
                <a:gd name="connsiteX10" fmla="*/ 216761 w 330200"/>
                <a:gd name="connsiteY10" fmla="*/ 177714 h 331788"/>
                <a:gd name="connsiteX11" fmla="*/ 178015 w 330200"/>
                <a:gd name="connsiteY11" fmla="*/ 177714 h 331788"/>
                <a:gd name="connsiteX12" fmla="*/ 176724 w 330200"/>
                <a:gd name="connsiteY12" fmla="*/ 179007 h 331788"/>
                <a:gd name="connsiteX13" fmla="*/ 176724 w 330200"/>
                <a:gd name="connsiteY13" fmla="*/ 194535 h 331788"/>
                <a:gd name="connsiteX14" fmla="*/ 216761 w 330200"/>
                <a:gd name="connsiteY14" fmla="*/ 194535 h 331788"/>
                <a:gd name="connsiteX15" fmla="*/ 228385 w 330200"/>
                <a:gd name="connsiteY15" fmla="*/ 206180 h 331788"/>
                <a:gd name="connsiteX16" fmla="*/ 216761 w 330200"/>
                <a:gd name="connsiteY16" fmla="*/ 217825 h 331788"/>
                <a:gd name="connsiteX17" fmla="*/ 176724 w 330200"/>
                <a:gd name="connsiteY17" fmla="*/ 217825 h 331788"/>
                <a:gd name="connsiteX18" fmla="*/ 176724 w 330200"/>
                <a:gd name="connsiteY18" fmla="*/ 257937 h 331788"/>
                <a:gd name="connsiteX19" fmla="*/ 165100 w 330200"/>
                <a:gd name="connsiteY19" fmla="*/ 268288 h 331788"/>
                <a:gd name="connsiteX20" fmla="*/ 153476 w 330200"/>
                <a:gd name="connsiteY20" fmla="*/ 257937 h 331788"/>
                <a:gd name="connsiteX21" fmla="*/ 153476 w 330200"/>
                <a:gd name="connsiteY21" fmla="*/ 217825 h 331788"/>
                <a:gd name="connsiteX22" fmla="*/ 113439 w 330200"/>
                <a:gd name="connsiteY22" fmla="*/ 217825 h 331788"/>
                <a:gd name="connsiteX23" fmla="*/ 101815 w 330200"/>
                <a:gd name="connsiteY23" fmla="*/ 206180 h 331788"/>
                <a:gd name="connsiteX24" fmla="*/ 113439 w 330200"/>
                <a:gd name="connsiteY24" fmla="*/ 194535 h 331788"/>
                <a:gd name="connsiteX25" fmla="*/ 153476 w 330200"/>
                <a:gd name="connsiteY25" fmla="*/ 194535 h 331788"/>
                <a:gd name="connsiteX26" fmla="*/ 153476 w 330200"/>
                <a:gd name="connsiteY26" fmla="*/ 179007 h 331788"/>
                <a:gd name="connsiteX27" fmla="*/ 152185 w 330200"/>
                <a:gd name="connsiteY27" fmla="*/ 177714 h 331788"/>
                <a:gd name="connsiteX28" fmla="*/ 113439 w 330200"/>
                <a:gd name="connsiteY28" fmla="*/ 177714 h 331788"/>
                <a:gd name="connsiteX29" fmla="*/ 101815 w 330200"/>
                <a:gd name="connsiteY29" fmla="*/ 166068 h 331788"/>
                <a:gd name="connsiteX30" fmla="*/ 113439 w 330200"/>
                <a:gd name="connsiteY30" fmla="*/ 154423 h 331788"/>
                <a:gd name="connsiteX31" fmla="*/ 135395 w 330200"/>
                <a:gd name="connsiteY31" fmla="*/ 154423 h 331788"/>
                <a:gd name="connsiteX32" fmla="*/ 92775 w 330200"/>
                <a:gd name="connsiteY32" fmla="*/ 98784 h 331788"/>
                <a:gd name="connsiteX33" fmla="*/ 95358 w 330200"/>
                <a:gd name="connsiteY33" fmla="*/ 83257 h 331788"/>
                <a:gd name="connsiteX34" fmla="*/ 104237 w 330200"/>
                <a:gd name="connsiteY34" fmla="*/ 80507 h 331788"/>
                <a:gd name="connsiteX35" fmla="*/ 165100 w 330200"/>
                <a:gd name="connsiteY35" fmla="*/ 26988 h 331788"/>
                <a:gd name="connsiteX36" fmla="*/ 26987 w 330200"/>
                <a:gd name="connsiteY36" fmla="*/ 165101 h 331788"/>
                <a:gd name="connsiteX37" fmla="*/ 165100 w 330200"/>
                <a:gd name="connsiteY37" fmla="*/ 303214 h 331788"/>
                <a:gd name="connsiteX38" fmla="*/ 303213 w 330200"/>
                <a:gd name="connsiteY38" fmla="*/ 165101 h 331788"/>
                <a:gd name="connsiteX39" fmla="*/ 165100 w 330200"/>
                <a:gd name="connsiteY39" fmla="*/ 26988 h 331788"/>
                <a:gd name="connsiteX40" fmla="*/ 165100 w 330200"/>
                <a:gd name="connsiteY40" fmla="*/ 0 h 331788"/>
                <a:gd name="connsiteX41" fmla="*/ 330200 w 330200"/>
                <a:gd name="connsiteY41" fmla="*/ 165894 h 331788"/>
                <a:gd name="connsiteX42" fmla="*/ 165100 w 330200"/>
                <a:gd name="connsiteY42" fmla="*/ 331788 h 331788"/>
                <a:gd name="connsiteX43" fmla="*/ 0 w 330200"/>
                <a:gd name="connsiteY43" fmla="*/ 165894 h 331788"/>
                <a:gd name="connsiteX44" fmla="*/ 165100 w 330200"/>
                <a:gd name="connsiteY44" fmla="*/ 0 h 331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330200" h="331788">
                  <a:moveTo>
                    <a:pt x="104237" y="80507"/>
                  </a:moveTo>
                  <a:cubicBezTo>
                    <a:pt x="107304" y="80669"/>
                    <a:pt x="110210" y="81963"/>
                    <a:pt x="112148" y="84551"/>
                  </a:cubicBezTo>
                  <a:cubicBezTo>
                    <a:pt x="163809" y="154423"/>
                    <a:pt x="163809" y="154423"/>
                    <a:pt x="163809" y="154423"/>
                  </a:cubicBezTo>
                  <a:cubicBezTo>
                    <a:pt x="166392" y="154423"/>
                    <a:pt x="166392" y="154423"/>
                    <a:pt x="166392" y="154423"/>
                  </a:cubicBezTo>
                  <a:cubicBezTo>
                    <a:pt x="219344" y="84551"/>
                    <a:pt x="219344" y="84551"/>
                    <a:pt x="219344" y="84551"/>
                  </a:cubicBezTo>
                  <a:cubicBezTo>
                    <a:pt x="221927" y="79375"/>
                    <a:pt x="229676" y="79375"/>
                    <a:pt x="234842" y="83257"/>
                  </a:cubicBezTo>
                  <a:cubicBezTo>
                    <a:pt x="240009" y="85845"/>
                    <a:pt x="241300" y="93608"/>
                    <a:pt x="237425" y="98784"/>
                  </a:cubicBezTo>
                  <a:cubicBezTo>
                    <a:pt x="194805" y="154423"/>
                    <a:pt x="194805" y="154423"/>
                    <a:pt x="194805" y="154423"/>
                  </a:cubicBezTo>
                  <a:cubicBezTo>
                    <a:pt x="216761" y="154423"/>
                    <a:pt x="216761" y="154423"/>
                    <a:pt x="216761" y="154423"/>
                  </a:cubicBezTo>
                  <a:cubicBezTo>
                    <a:pt x="223219" y="154423"/>
                    <a:pt x="228385" y="159599"/>
                    <a:pt x="228385" y="166068"/>
                  </a:cubicBezTo>
                  <a:cubicBezTo>
                    <a:pt x="228385" y="172538"/>
                    <a:pt x="223219" y="177714"/>
                    <a:pt x="216761" y="177714"/>
                  </a:cubicBezTo>
                  <a:cubicBezTo>
                    <a:pt x="178015" y="177714"/>
                    <a:pt x="178015" y="177714"/>
                    <a:pt x="178015" y="177714"/>
                  </a:cubicBezTo>
                  <a:cubicBezTo>
                    <a:pt x="176724" y="179007"/>
                    <a:pt x="176724" y="179007"/>
                    <a:pt x="176724" y="179007"/>
                  </a:cubicBezTo>
                  <a:cubicBezTo>
                    <a:pt x="176724" y="194535"/>
                    <a:pt x="176724" y="194535"/>
                    <a:pt x="176724" y="194535"/>
                  </a:cubicBezTo>
                  <a:cubicBezTo>
                    <a:pt x="216761" y="194535"/>
                    <a:pt x="216761" y="194535"/>
                    <a:pt x="216761" y="194535"/>
                  </a:cubicBezTo>
                  <a:cubicBezTo>
                    <a:pt x="223219" y="194535"/>
                    <a:pt x="228385" y="199710"/>
                    <a:pt x="228385" y="206180"/>
                  </a:cubicBezTo>
                  <a:cubicBezTo>
                    <a:pt x="228385" y="212649"/>
                    <a:pt x="223219" y="217825"/>
                    <a:pt x="216761" y="217825"/>
                  </a:cubicBezTo>
                  <a:cubicBezTo>
                    <a:pt x="176724" y="217825"/>
                    <a:pt x="176724" y="217825"/>
                    <a:pt x="176724" y="217825"/>
                  </a:cubicBezTo>
                  <a:cubicBezTo>
                    <a:pt x="176724" y="257937"/>
                    <a:pt x="176724" y="257937"/>
                    <a:pt x="176724" y="257937"/>
                  </a:cubicBezTo>
                  <a:cubicBezTo>
                    <a:pt x="176724" y="264406"/>
                    <a:pt x="171558" y="268288"/>
                    <a:pt x="165100" y="268288"/>
                  </a:cubicBezTo>
                  <a:cubicBezTo>
                    <a:pt x="158642" y="268288"/>
                    <a:pt x="153476" y="264406"/>
                    <a:pt x="153476" y="257937"/>
                  </a:cubicBezTo>
                  <a:cubicBezTo>
                    <a:pt x="153476" y="217825"/>
                    <a:pt x="153476" y="217825"/>
                    <a:pt x="153476" y="217825"/>
                  </a:cubicBezTo>
                  <a:cubicBezTo>
                    <a:pt x="113439" y="217825"/>
                    <a:pt x="113439" y="217825"/>
                    <a:pt x="113439" y="217825"/>
                  </a:cubicBezTo>
                  <a:cubicBezTo>
                    <a:pt x="106981" y="217825"/>
                    <a:pt x="101815" y="212649"/>
                    <a:pt x="101815" y="206180"/>
                  </a:cubicBezTo>
                  <a:cubicBezTo>
                    <a:pt x="101815" y="199710"/>
                    <a:pt x="106981" y="194535"/>
                    <a:pt x="113439" y="194535"/>
                  </a:cubicBezTo>
                  <a:cubicBezTo>
                    <a:pt x="153476" y="194535"/>
                    <a:pt x="153476" y="194535"/>
                    <a:pt x="153476" y="194535"/>
                  </a:cubicBezTo>
                  <a:cubicBezTo>
                    <a:pt x="153476" y="179007"/>
                    <a:pt x="153476" y="179007"/>
                    <a:pt x="153476" y="179007"/>
                  </a:cubicBezTo>
                  <a:cubicBezTo>
                    <a:pt x="152185" y="177714"/>
                    <a:pt x="152185" y="177714"/>
                    <a:pt x="152185" y="177714"/>
                  </a:cubicBezTo>
                  <a:cubicBezTo>
                    <a:pt x="113439" y="177714"/>
                    <a:pt x="113439" y="177714"/>
                    <a:pt x="113439" y="177714"/>
                  </a:cubicBezTo>
                  <a:cubicBezTo>
                    <a:pt x="106981" y="177714"/>
                    <a:pt x="101815" y="172538"/>
                    <a:pt x="101815" y="166068"/>
                  </a:cubicBezTo>
                  <a:cubicBezTo>
                    <a:pt x="101815" y="159599"/>
                    <a:pt x="106981" y="154423"/>
                    <a:pt x="113439" y="154423"/>
                  </a:cubicBezTo>
                  <a:cubicBezTo>
                    <a:pt x="135395" y="154423"/>
                    <a:pt x="135395" y="154423"/>
                    <a:pt x="135395" y="154423"/>
                  </a:cubicBezTo>
                  <a:cubicBezTo>
                    <a:pt x="92775" y="98784"/>
                    <a:pt x="92775" y="98784"/>
                    <a:pt x="92775" y="98784"/>
                  </a:cubicBezTo>
                  <a:cubicBezTo>
                    <a:pt x="88900" y="93608"/>
                    <a:pt x="90192" y="85845"/>
                    <a:pt x="95358" y="83257"/>
                  </a:cubicBezTo>
                  <a:cubicBezTo>
                    <a:pt x="97941" y="81316"/>
                    <a:pt x="101170" y="80346"/>
                    <a:pt x="104237" y="80507"/>
                  </a:cubicBezTo>
                  <a:close/>
                  <a:moveTo>
                    <a:pt x="165100" y="26988"/>
                  </a:moveTo>
                  <a:cubicBezTo>
                    <a:pt x="88822" y="26988"/>
                    <a:pt x="26987" y="88823"/>
                    <a:pt x="26987" y="165101"/>
                  </a:cubicBezTo>
                  <a:cubicBezTo>
                    <a:pt x="26987" y="241379"/>
                    <a:pt x="88822" y="303214"/>
                    <a:pt x="165100" y="303214"/>
                  </a:cubicBezTo>
                  <a:cubicBezTo>
                    <a:pt x="241378" y="303214"/>
                    <a:pt x="303213" y="241379"/>
                    <a:pt x="303213" y="165101"/>
                  </a:cubicBezTo>
                  <a:cubicBezTo>
                    <a:pt x="303213" y="88823"/>
                    <a:pt x="241378" y="26988"/>
                    <a:pt x="165100" y="26988"/>
                  </a:cubicBezTo>
                  <a:close/>
                  <a:moveTo>
                    <a:pt x="165100" y="0"/>
                  </a:moveTo>
                  <a:cubicBezTo>
                    <a:pt x="256282" y="0"/>
                    <a:pt x="330200" y="74273"/>
                    <a:pt x="330200" y="165894"/>
                  </a:cubicBezTo>
                  <a:cubicBezTo>
                    <a:pt x="330200" y="257515"/>
                    <a:pt x="256282" y="331788"/>
                    <a:pt x="165100" y="331788"/>
                  </a:cubicBezTo>
                  <a:cubicBezTo>
                    <a:pt x="73918" y="331788"/>
                    <a:pt x="0" y="257515"/>
                    <a:pt x="0" y="165894"/>
                  </a:cubicBezTo>
                  <a:cubicBezTo>
                    <a:pt x="0" y="74273"/>
                    <a:pt x="73918" y="0"/>
                    <a:pt x="16510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chemeClr val="tx1">
                    <a:lumMod val="65000"/>
                    <a:lumOff val="35000"/>
                  </a:schemeClr>
                </a:solidFill>
                <a:cs typeface="+mn-ea"/>
                <a:sym typeface="+mn-lt"/>
              </a:endParaRPr>
            </a:p>
          </p:txBody>
        </p:sp>
      </p:grpSp>
      <p:grpSp>
        <p:nvGrpSpPr>
          <p:cNvPr id="39" name="组合 38"/>
          <p:cNvGrpSpPr/>
          <p:nvPr/>
        </p:nvGrpSpPr>
        <p:grpSpPr>
          <a:xfrm>
            <a:off x="1740503" y="450599"/>
            <a:ext cx="5061857" cy="698750"/>
            <a:chOff x="6096000" y="2061026"/>
            <a:chExt cx="5061857" cy="698750"/>
          </a:xfrm>
        </p:grpSpPr>
        <p:sp>
          <p:nvSpPr>
            <p:cNvPr id="42" name="文本框 41"/>
            <p:cNvSpPr txBox="1"/>
            <p:nvPr/>
          </p:nvSpPr>
          <p:spPr>
            <a:xfrm>
              <a:off x="6096000" y="2061026"/>
              <a:ext cx="2579552" cy="523220"/>
            </a:xfrm>
            <a:prstGeom prst="rect">
              <a:avLst/>
            </a:prstGeom>
            <a:noFill/>
          </p:spPr>
          <p:txBody>
            <a:bodyPr wrap="none" rtlCol="0">
              <a:spAutoFit/>
              <a:scene3d>
                <a:camera prst="orthographicFront"/>
                <a:lightRig rig="threePt" dir="t"/>
              </a:scene3d>
              <a:sp3d contourW="12700"/>
            </a:bodyPr>
            <a:lstStyle/>
            <a:p>
              <a:r>
                <a:rPr lang="en-US" altLang="zh-CN" sz="2800" b="1" dirty="0">
                  <a:solidFill>
                    <a:schemeClr val="accent2"/>
                  </a:solidFill>
                  <a:cs typeface="+mn-ea"/>
                  <a:sym typeface="+mn-lt"/>
                </a:rPr>
                <a:t>Add </a:t>
              </a:r>
              <a:r>
                <a:rPr lang="en-US" altLang="zh-CN" sz="2800" b="1">
                  <a:solidFill>
                    <a:schemeClr val="accent2"/>
                  </a:solidFill>
                  <a:cs typeface="+mn-ea"/>
                  <a:sym typeface="+mn-lt"/>
                </a:rPr>
                <a:t>title text</a:t>
              </a:r>
              <a:endParaRPr lang="zh-CN" altLang="en-US" sz="2800" b="1" dirty="0">
                <a:solidFill>
                  <a:schemeClr val="accent2"/>
                </a:solidFill>
                <a:cs typeface="+mn-ea"/>
                <a:sym typeface="+mn-lt"/>
              </a:endParaRPr>
            </a:p>
          </p:txBody>
        </p:sp>
        <p:sp>
          <p:nvSpPr>
            <p:cNvPr id="43" name="文本框 42"/>
            <p:cNvSpPr txBox="1"/>
            <p:nvPr/>
          </p:nvSpPr>
          <p:spPr>
            <a:xfrm>
              <a:off x="6096000" y="2482777"/>
              <a:ext cx="5061857" cy="276999"/>
            </a:xfrm>
            <a:prstGeom prst="rect">
              <a:avLst/>
            </a:prstGeom>
            <a:noFill/>
          </p:spPr>
          <p:txBody>
            <a:bodyPr wrap="square" rtlCol="0">
              <a:spAutoFit/>
              <a:scene3d>
                <a:camera prst="orthographicFront"/>
                <a:lightRig rig="threePt" dir="t"/>
              </a:scene3d>
              <a:sp3d contourW="12700"/>
            </a:bodyPr>
            <a:lstStyle/>
            <a:p>
              <a:r>
                <a:rPr lang="en-US" altLang="zh-CN" sz="1200" dirty="0">
                  <a:solidFill>
                    <a:schemeClr val="bg1">
                      <a:lumMod val="65000"/>
                    </a:schemeClr>
                  </a:solidFill>
                  <a:cs typeface="+mn-ea"/>
                  <a:sym typeface="+mn-lt"/>
                </a:rPr>
                <a:t>The user can demonstrate on a projector or computer</a:t>
              </a:r>
            </a:p>
          </p:txBody>
        </p:sp>
      </p:grpSp>
      <p:sp>
        <p:nvSpPr>
          <p:cNvPr id="44" name="任意多边形 47"/>
          <p:cNvSpPr/>
          <p:nvPr/>
        </p:nvSpPr>
        <p:spPr>
          <a:xfrm rot="18900000" flipV="1">
            <a:off x="99493" y="160716"/>
            <a:ext cx="1257992" cy="771874"/>
          </a:xfrm>
          <a:custGeom>
            <a:avLst/>
            <a:gdLst>
              <a:gd name="connsiteX0" fmla="*/ 0 w 1667713"/>
              <a:gd name="connsiteY0" fmla="*/ 456881 h 1023269"/>
              <a:gd name="connsiteX1" fmla="*/ 412332 w 1667713"/>
              <a:gd name="connsiteY1" fmla="*/ 44549 h 1023269"/>
              <a:gd name="connsiteX2" fmla="*/ 412333 w 1667713"/>
              <a:gd name="connsiteY2" fmla="*/ 44549 h 1023269"/>
              <a:gd name="connsiteX3" fmla="*/ 456882 w 1667713"/>
              <a:gd name="connsiteY3" fmla="*/ 0 h 1023269"/>
              <a:gd name="connsiteX4" fmla="*/ 1514743 w 1667713"/>
              <a:gd name="connsiteY4" fmla="*/ 0 h 1023269"/>
              <a:gd name="connsiteX5" fmla="*/ 1667713 w 1667713"/>
              <a:gd name="connsiteY5" fmla="*/ 152970 h 1023269"/>
              <a:gd name="connsiteX6" fmla="*/ 1667713 w 1667713"/>
              <a:gd name="connsiteY6" fmla="*/ 704806 h 1023269"/>
              <a:gd name="connsiteX7" fmla="*/ 1349251 w 1667713"/>
              <a:gd name="connsiteY7" fmla="*/ 1023269 h 1023269"/>
              <a:gd name="connsiteX8" fmla="*/ 1349251 w 1667713"/>
              <a:gd name="connsiteY8" fmla="*/ 318462 h 1023269"/>
              <a:gd name="connsiteX9" fmla="*/ 138420 w 1667713"/>
              <a:gd name="connsiteY9" fmla="*/ 318462 h 1023269"/>
              <a:gd name="connsiteX10" fmla="*/ 1 w 1667713"/>
              <a:gd name="connsiteY10" fmla="*/ 456881 h 1023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67713" h="1023269">
                <a:moveTo>
                  <a:pt x="0" y="456881"/>
                </a:moveTo>
                <a:lnTo>
                  <a:pt x="412332" y="44549"/>
                </a:lnTo>
                <a:lnTo>
                  <a:pt x="412333" y="44549"/>
                </a:lnTo>
                <a:lnTo>
                  <a:pt x="456882" y="0"/>
                </a:lnTo>
                <a:lnTo>
                  <a:pt x="1514743" y="0"/>
                </a:lnTo>
                <a:cubicBezTo>
                  <a:pt x="1599226" y="1"/>
                  <a:pt x="1667713" y="68487"/>
                  <a:pt x="1667713" y="152970"/>
                </a:cubicBezTo>
                <a:lnTo>
                  <a:pt x="1667713" y="704806"/>
                </a:lnTo>
                <a:lnTo>
                  <a:pt x="1349251" y="1023269"/>
                </a:lnTo>
                <a:lnTo>
                  <a:pt x="1349251" y="318462"/>
                </a:lnTo>
                <a:lnTo>
                  <a:pt x="138420" y="318462"/>
                </a:lnTo>
                <a:lnTo>
                  <a:pt x="1" y="456881"/>
                </a:lnTo>
                <a:close/>
              </a:path>
            </a:pathLst>
          </a:cu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51" name="任意多边形 48"/>
          <p:cNvSpPr/>
          <p:nvPr/>
        </p:nvSpPr>
        <p:spPr>
          <a:xfrm rot="18900000" flipV="1">
            <a:off x="-102618" y="95709"/>
            <a:ext cx="926781" cy="721545"/>
          </a:xfrm>
          <a:custGeom>
            <a:avLst/>
            <a:gdLst>
              <a:gd name="connsiteX0" fmla="*/ 303771 w 1228628"/>
              <a:gd name="connsiteY0" fmla="*/ 32819 h 956548"/>
              <a:gd name="connsiteX1" fmla="*/ 303771 w 1228628"/>
              <a:gd name="connsiteY1" fmla="*/ 32820 h 956548"/>
              <a:gd name="connsiteX2" fmla="*/ 336591 w 1228628"/>
              <a:gd name="connsiteY2" fmla="*/ 0 h 956548"/>
              <a:gd name="connsiteX3" fmla="*/ 1115933 w 1228628"/>
              <a:gd name="connsiteY3" fmla="*/ 0 h 956548"/>
              <a:gd name="connsiteX4" fmla="*/ 1228628 w 1228628"/>
              <a:gd name="connsiteY4" fmla="*/ 112695 h 956548"/>
              <a:gd name="connsiteX5" fmla="*/ 1228628 w 1228628"/>
              <a:gd name="connsiteY5" fmla="*/ 721932 h 956548"/>
              <a:gd name="connsiteX6" fmla="*/ 994013 w 1228628"/>
              <a:gd name="connsiteY6" fmla="*/ 956548 h 956548"/>
              <a:gd name="connsiteX7" fmla="*/ 994013 w 1228628"/>
              <a:gd name="connsiteY7" fmla="*/ 234616 h 956548"/>
              <a:gd name="connsiteX8" fmla="*/ 101975 w 1228628"/>
              <a:gd name="connsiteY8" fmla="*/ 234616 h 956548"/>
              <a:gd name="connsiteX9" fmla="*/ 0 w 1228628"/>
              <a:gd name="connsiteY9" fmla="*/ 336591 h 956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8628" h="956548">
                <a:moveTo>
                  <a:pt x="303771" y="32819"/>
                </a:moveTo>
                <a:lnTo>
                  <a:pt x="303771" y="32820"/>
                </a:lnTo>
                <a:lnTo>
                  <a:pt x="336591" y="0"/>
                </a:lnTo>
                <a:lnTo>
                  <a:pt x="1115933" y="0"/>
                </a:lnTo>
                <a:cubicBezTo>
                  <a:pt x="1178173" y="0"/>
                  <a:pt x="1228628" y="50456"/>
                  <a:pt x="1228628" y="112695"/>
                </a:cubicBezTo>
                <a:lnTo>
                  <a:pt x="1228628" y="721932"/>
                </a:lnTo>
                <a:lnTo>
                  <a:pt x="994013" y="956548"/>
                </a:lnTo>
                <a:lnTo>
                  <a:pt x="994013" y="234616"/>
                </a:lnTo>
                <a:lnTo>
                  <a:pt x="101975" y="234616"/>
                </a:lnTo>
                <a:lnTo>
                  <a:pt x="0" y="336591"/>
                </a:lnTo>
                <a:close/>
              </a:path>
            </a:pathLst>
          </a:cu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600" advTm="4000">
        <p14:gallery dir="l"/>
      </p:transition>
    </mc:Choice>
    <mc:Fallback xmlns="">
      <p:transition spd="slow" advTm="4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1493942" y="1980583"/>
            <a:ext cx="1942023" cy="2078071"/>
            <a:chOff x="1161144" y="1785035"/>
            <a:chExt cx="2369000" cy="2534960"/>
          </a:xfrm>
        </p:grpSpPr>
        <p:grpSp>
          <p:nvGrpSpPr>
            <p:cNvPr id="6" name="组合 5"/>
            <p:cNvGrpSpPr/>
            <p:nvPr/>
          </p:nvGrpSpPr>
          <p:grpSpPr>
            <a:xfrm>
              <a:off x="1161144" y="1950996"/>
              <a:ext cx="2369000" cy="2368999"/>
              <a:chOff x="824545" y="1875863"/>
              <a:chExt cx="2530586" cy="2530585"/>
            </a:xfrm>
          </p:grpSpPr>
          <p:sp>
            <p:nvSpPr>
              <p:cNvPr id="3" name="椭圆 2"/>
              <p:cNvSpPr/>
              <p:nvPr/>
            </p:nvSpPr>
            <p:spPr>
              <a:xfrm>
                <a:off x="824545" y="1875863"/>
                <a:ext cx="2530586" cy="253058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76" name="椭圆 75"/>
              <p:cNvSpPr/>
              <p:nvPr/>
            </p:nvSpPr>
            <p:spPr>
              <a:xfrm>
                <a:off x="954664" y="2005982"/>
                <a:ext cx="2270346" cy="2270346"/>
              </a:xfrm>
              <a:prstGeom prst="ellipse">
                <a:avLst/>
              </a:prstGeom>
              <a:noFill/>
              <a:ln w="1905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grpSp>
          <p:nvGrpSpPr>
            <p:cNvPr id="14" name="组合 13"/>
            <p:cNvGrpSpPr/>
            <p:nvPr/>
          </p:nvGrpSpPr>
          <p:grpSpPr>
            <a:xfrm>
              <a:off x="1258698" y="1785035"/>
              <a:ext cx="973815" cy="973815"/>
              <a:chOff x="928753" y="1698582"/>
              <a:chExt cx="1040237" cy="1040237"/>
            </a:xfrm>
          </p:grpSpPr>
          <p:sp>
            <p:nvSpPr>
              <p:cNvPr id="77" name="椭圆 76"/>
              <p:cNvSpPr/>
              <p:nvPr/>
            </p:nvSpPr>
            <p:spPr>
              <a:xfrm>
                <a:off x="928753" y="1698582"/>
                <a:ext cx="1040237" cy="1040237"/>
              </a:xfrm>
              <a:prstGeom prst="ellipse">
                <a:avLst/>
              </a:prstGeom>
              <a:solidFill>
                <a:schemeClr val="bg1"/>
              </a:solidFill>
              <a:ln>
                <a:noFill/>
              </a:ln>
              <a:effectLst>
                <a:outerShdw blurRad="139700" sx="101000" sy="101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28" name="Freeform 44"/>
              <p:cNvSpPr>
                <a:spLocks noEditPoints="1"/>
              </p:cNvSpPr>
              <p:nvPr/>
            </p:nvSpPr>
            <p:spPr bwMode="auto">
              <a:xfrm>
                <a:off x="1229384" y="1989146"/>
                <a:ext cx="399094" cy="408516"/>
              </a:xfrm>
              <a:custGeom>
                <a:avLst/>
                <a:gdLst>
                  <a:gd name="T0" fmla="*/ 11676468 w 59"/>
                  <a:gd name="T1" fmla="*/ 473228194 h 60"/>
                  <a:gd name="T2" fmla="*/ 11676468 w 59"/>
                  <a:gd name="T3" fmla="*/ 449567300 h 60"/>
                  <a:gd name="T4" fmla="*/ 151800920 w 59"/>
                  <a:gd name="T5" fmla="*/ 461399467 h 60"/>
                  <a:gd name="T6" fmla="*/ 326958194 w 59"/>
                  <a:gd name="T7" fmla="*/ 224783650 h 60"/>
                  <a:gd name="T8" fmla="*/ 186833742 w 59"/>
                  <a:gd name="T9" fmla="*/ 94647015 h 60"/>
                  <a:gd name="T10" fmla="*/ 93415162 w 59"/>
                  <a:gd name="T11" fmla="*/ 165629696 h 60"/>
                  <a:gd name="T12" fmla="*/ 93415162 w 59"/>
                  <a:gd name="T13" fmla="*/ 224783650 h 60"/>
                  <a:gd name="T14" fmla="*/ 198510210 w 59"/>
                  <a:gd name="T15" fmla="*/ 437738573 h 60"/>
                  <a:gd name="T16" fmla="*/ 35032822 w 59"/>
                  <a:gd name="T17" fmla="*/ 283937604 h 60"/>
                  <a:gd name="T18" fmla="*/ 35032822 w 59"/>
                  <a:gd name="T19" fmla="*/ 106475742 h 60"/>
                  <a:gd name="T20" fmla="*/ 186833742 w 59"/>
                  <a:gd name="T21" fmla="*/ 11832167 h 60"/>
                  <a:gd name="T22" fmla="*/ 408696888 w 59"/>
                  <a:gd name="T23" fmla="*/ 189290590 h 60"/>
                  <a:gd name="T24" fmla="*/ 326958194 w 59"/>
                  <a:gd name="T25" fmla="*/ 224783650 h 60"/>
                  <a:gd name="T26" fmla="*/ 58385758 w 59"/>
                  <a:gd name="T27" fmla="*/ 650690056 h 60"/>
                  <a:gd name="T28" fmla="*/ 58385758 w 59"/>
                  <a:gd name="T29" fmla="*/ 627029163 h 60"/>
                  <a:gd name="T30" fmla="*/ 175157274 w 59"/>
                  <a:gd name="T31" fmla="*/ 520553421 h 60"/>
                  <a:gd name="T32" fmla="*/ 70062226 w 59"/>
                  <a:gd name="T33" fmla="*/ 650690056 h 60"/>
                  <a:gd name="T34" fmla="*/ 233539615 w 59"/>
                  <a:gd name="T35" fmla="*/ 709844010 h 60"/>
                  <a:gd name="T36" fmla="*/ 221863146 w 59"/>
                  <a:gd name="T37" fmla="*/ 556043042 h 60"/>
                  <a:gd name="T38" fmla="*/ 245219500 w 59"/>
                  <a:gd name="T39" fmla="*/ 556043042 h 60"/>
                  <a:gd name="T40" fmla="*/ 653912971 w 59"/>
                  <a:gd name="T41" fmla="*/ 603368269 h 60"/>
                  <a:gd name="T42" fmla="*/ 502112051 w 59"/>
                  <a:gd name="T43" fmla="*/ 698011844 h 60"/>
                  <a:gd name="T44" fmla="*/ 280248904 w 59"/>
                  <a:gd name="T45" fmla="*/ 520553421 h 60"/>
                  <a:gd name="T46" fmla="*/ 361987599 w 59"/>
                  <a:gd name="T47" fmla="*/ 496892527 h 60"/>
                  <a:gd name="T48" fmla="*/ 525468404 w 59"/>
                  <a:gd name="T49" fmla="*/ 603368269 h 60"/>
                  <a:gd name="T50" fmla="*/ 607207098 w 59"/>
                  <a:gd name="T51" fmla="*/ 520553421 h 60"/>
                  <a:gd name="T52" fmla="*/ 478759114 w 59"/>
                  <a:gd name="T53" fmla="*/ 378584619 h 60"/>
                  <a:gd name="T54" fmla="*/ 513788519 w 59"/>
                  <a:gd name="T55" fmla="*/ 283937604 h 60"/>
                  <a:gd name="T56" fmla="*/ 688945793 w 59"/>
                  <a:gd name="T57" fmla="*/ 520553421 h 60"/>
                  <a:gd name="T58" fmla="*/ 467082646 w 59"/>
                  <a:gd name="T59" fmla="*/ 153800969 h 60"/>
                  <a:gd name="T60" fmla="*/ 432049825 w 59"/>
                  <a:gd name="T61" fmla="*/ 153800969 h 60"/>
                  <a:gd name="T62" fmla="*/ 455406178 w 59"/>
                  <a:gd name="T63" fmla="*/ 0 h 60"/>
                  <a:gd name="T64" fmla="*/ 467082646 w 59"/>
                  <a:gd name="T65" fmla="*/ 153800969 h 60"/>
                  <a:gd name="T66" fmla="*/ 513788519 w 59"/>
                  <a:gd name="T67" fmla="*/ 189290590 h 60"/>
                  <a:gd name="T68" fmla="*/ 502112051 w 59"/>
                  <a:gd name="T69" fmla="*/ 165629696 h 60"/>
                  <a:gd name="T70" fmla="*/ 630560035 w 59"/>
                  <a:gd name="T71" fmla="*/ 59153954 h 60"/>
                  <a:gd name="T72" fmla="*/ 525468404 w 59"/>
                  <a:gd name="T73" fmla="*/ 189290590 h 60"/>
                  <a:gd name="T74" fmla="*/ 548821341 w 59"/>
                  <a:gd name="T75" fmla="*/ 260276710 h 60"/>
                  <a:gd name="T76" fmla="*/ 548821341 w 59"/>
                  <a:gd name="T77" fmla="*/ 236615817 h 60"/>
                  <a:gd name="T78" fmla="*/ 688945793 w 59"/>
                  <a:gd name="T79" fmla="*/ 248444544 h 6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59" h="60">
                    <a:moveTo>
                      <a:pt x="12" y="40"/>
                    </a:moveTo>
                    <a:cubicBezTo>
                      <a:pt x="1" y="40"/>
                      <a:pt x="1" y="40"/>
                      <a:pt x="1" y="40"/>
                    </a:cubicBezTo>
                    <a:cubicBezTo>
                      <a:pt x="0" y="40"/>
                      <a:pt x="0" y="40"/>
                      <a:pt x="0" y="39"/>
                    </a:cubicBezTo>
                    <a:cubicBezTo>
                      <a:pt x="0" y="39"/>
                      <a:pt x="0" y="38"/>
                      <a:pt x="1" y="38"/>
                    </a:cubicBezTo>
                    <a:cubicBezTo>
                      <a:pt x="12" y="38"/>
                      <a:pt x="12" y="38"/>
                      <a:pt x="12" y="38"/>
                    </a:cubicBezTo>
                    <a:cubicBezTo>
                      <a:pt x="13" y="38"/>
                      <a:pt x="13" y="39"/>
                      <a:pt x="13" y="39"/>
                    </a:cubicBezTo>
                    <a:cubicBezTo>
                      <a:pt x="13" y="40"/>
                      <a:pt x="13" y="40"/>
                      <a:pt x="12" y="40"/>
                    </a:cubicBezTo>
                    <a:close/>
                    <a:moveTo>
                      <a:pt x="28" y="19"/>
                    </a:moveTo>
                    <a:cubicBezTo>
                      <a:pt x="18" y="9"/>
                      <a:pt x="18" y="9"/>
                      <a:pt x="18" y="9"/>
                    </a:cubicBezTo>
                    <a:cubicBezTo>
                      <a:pt x="18" y="8"/>
                      <a:pt x="17" y="8"/>
                      <a:pt x="16" y="8"/>
                    </a:cubicBezTo>
                    <a:cubicBezTo>
                      <a:pt x="15" y="8"/>
                      <a:pt x="14" y="8"/>
                      <a:pt x="13" y="9"/>
                    </a:cubicBezTo>
                    <a:cubicBezTo>
                      <a:pt x="8" y="14"/>
                      <a:pt x="8" y="14"/>
                      <a:pt x="8" y="14"/>
                    </a:cubicBezTo>
                    <a:cubicBezTo>
                      <a:pt x="8" y="15"/>
                      <a:pt x="7" y="15"/>
                      <a:pt x="7" y="16"/>
                    </a:cubicBezTo>
                    <a:cubicBezTo>
                      <a:pt x="7" y="17"/>
                      <a:pt x="8" y="18"/>
                      <a:pt x="8" y="19"/>
                    </a:cubicBezTo>
                    <a:cubicBezTo>
                      <a:pt x="18" y="29"/>
                      <a:pt x="18" y="29"/>
                      <a:pt x="18" y="29"/>
                    </a:cubicBezTo>
                    <a:cubicBezTo>
                      <a:pt x="17" y="37"/>
                      <a:pt x="17" y="37"/>
                      <a:pt x="17" y="37"/>
                    </a:cubicBezTo>
                    <a:cubicBezTo>
                      <a:pt x="17" y="37"/>
                      <a:pt x="16" y="36"/>
                      <a:pt x="15" y="36"/>
                    </a:cubicBezTo>
                    <a:cubicBezTo>
                      <a:pt x="3" y="24"/>
                      <a:pt x="3" y="24"/>
                      <a:pt x="3" y="24"/>
                    </a:cubicBezTo>
                    <a:cubicBezTo>
                      <a:pt x="1" y="22"/>
                      <a:pt x="0" y="19"/>
                      <a:pt x="0" y="16"/>
                    </a:cubicBezTo>
                    <a:cubicBezTo>
                      <a:pt x="0" y="14"/>
                      <a:pt x="1" y="11"/>
                      <a:pt x="3" y="9"/>
                    </a:cubicBezTo>
                    <a:cubicBezTo>
                      <a:pt x="9" y="4"/>
                      <a:pt x="9" y="4"/>
                      <a:pt x="9" y="4"/>
                    </a:cubicBezTo>
                    <a:cubicBezTo>
                      <a:pt x="11" y="2"/>
                      <a:pt x="13" y="1"/>
                      <a:pt x="16" y="1"/>
                    </a:cubicBezTo>
                    <a:cubicBezTo>
                      <a:pt x="19" y="1"/>
                      <a:pt x="21" y="2"/>
                      <a:pt x="23" y="4"/>
                    </a:cubicBezTo>
                    <a:cubicBezTo>
                      <a:pt x="35" y="16"/>
                      <a:pt x="35" y="16"/>
                      <a:pt x="35" y="16"/>
                    </a:cubicBezTo>
                    <a:cubicBezTo>
                      <a:pt x="36" y="17"/>
                      <a:pt x="36" y="17"/>
                      <a:pt x="37" y="18"/>
                    </a:cubicBezTo>
                    <a:lnTo>
                      <a:pt x="28" y="19"/>
                    </a:lnTo>
                    <a:close/>
                    <a:moveTo>
                      <a:pt x="6" y="55"/>
                    </a:moveTo>
                    <a:cubicBezTo>
                      <a:pt x="6" y="55"/>
                      <a:pt x="6" y="55"/>
                      <a:pt x="5" y="55"/>
                    </a:cubicBezTo>
                    <a:cubicBezTo>
                      <a:pt x="5" y="55"/>
                      <a:pt x="5" y="55"/>
                      <a:pt x="5" y="55"/>
                    </a:cubicBezTo>
                    <a:cubicBezTo>
                      <a:pt x="4" y="54"/>
                      <a:pt x="4" y="54"/>
                      <a:pt x="5" y="53"/>
                    </a:cubicBezTo>
                    <a:cubicBezTo>
                      <a:pt x="14" y="44"/>
                      <a:pt x="14" y="44"/>
                      <a:pt x="14" y="44"/>
                    </a:cubicBezTo>
                    <a:cubicBezTo>
                      <a:pt x="14" y="44"/>
                      <a:pt x="15" y="44"/>
                      <a:pt x="15" y="44"/>
                    </a:cubicBezTo>
                    <a:cubicBezTo>
                      <a:pt x="16" y="45"/>
                      <a:pt x="16" y="45"/>
                      <a:pt x="15" y="46"/>
                    </a:cubicBezTo>
                    <a:lnTo>
                      <a:pt x="6" y="55"/>
                    </a:lnTo>
                    <a:close/>
                    <a:moveTo>
                      <a:pt x="21" y="59"/>
                    </a:moveTo>
                    <a:cubicBezTo>
                      <a:pt x="21" y="59"/>
                      <a:pt x="21" y="60"/>
                      <a:pt x="20" y="60"/>
                    </a:cubicBezTo>
                    <a:cubicBezTo>
                      <a:pt x="20" y="60"/>
                      <a:pt x="19" y="59"/>
                      <a:pt x="19" y="59"/>
                    </a:cubicBezTo>
                    <a:cubicBezTo>
                      <a:pt x="19" y="47"/>
                      <a:pt x="19" y="47"/>
                      <a:pt x="19" y="47"/>
                    </a:cubicBezTo>
                    <a:cubicBezTo>
                      <a:pt x="19" y="47"/>
                      <a:pt x="20" y="46"/>
                      <a:pt x="20" y="46"/>
                    </a:cubicBezTo>
                    <a:cubicBezTo>
                      <a:pt x="21" y="46"/>
                      <a:pt x="21" y="47"/>
                      <a:pt x="21" y="47"/>
                    </a:cubicBezTo>
                    <a:lnTo>
                      <a:pt x="21" y="59"/>
                    </a:lnTo>
                    <a:close/>
                    <a:moveTo>
                      <a:pt x="56" y="51"/>
                    </a:moveTo>
                    <a:cubicBezTo>
                      <a:pt x="50" y="56"/>
                      <a:pt x="50" y="56"/>
                      <a:pt x="50" y="56"/>
                    </a:cubicBezTo>
                    <a:cubicBezTo>
                      <a:pt x="48" y="58"/>
                      <a:pt x="46" y="59"/>
                      <a:pt x="43" y="59"/>
                    </a:cubicBezTo>
                    <a:cubicBezTo>
                      <a:pt x="40" y="59"/>
                      <a:pt x="38" y="58"/>
                      <a:pt x="36" y="56"/>
                    </a:cubicBezTo>
                    <a:cubicBezTo>
                      <a:pt x="24" y="44"/>
                      <a:pt x="24" y="44"/>
                      <a:pt x="24" y="44"/>
                    </a:cubicBezTo>
                    <a:cubicBezTo>
                      <a:pt x="23" y="44"/>
                      <a:pt x="23" y="43"/>
                      <a:pt x="22" y="42"/>
                    </a:cubicBezTo>
                    <a:cubicBezTo>
                      <a:pt x="31" y="42"/>
                      <a:pt x="31" y="42"/>
                      <a:pt x="31" y="42"/>
                    </a:cubicBezTo>
                    <a:cubicBezTo>
                      <a:pt x="41" y="51"/>
                      <a:pt x="41" y="51"/>
                      <a:pt x="41" y="51"/>
                    </a:cubicBezTo>
                    <a:cubicBezTo>
                      <a:pt x="42" y="53"/>
                      <a:pt x="44" y="53"/>
                      <a:pt x="45" y="51"/>
                    </a:cubicBezTo>
                    <a:cubicBezTo>
                      <a:pt x="51" y="46"/>
                      <a:pt x="51" y="46"/>
                      <a:pt x="51" y="46"/>
                    </a:cubicBezTo>
                    <a:cubicBezTo>
                      <a:pt x="51" y="46"/>
                      <a:pt x="52" y="45"/>
                      <a:pt x="52" y="44"/>
                    </a:cubicBezTo>
                    <a:cubicBezTo>
                      <a:pt x="52" y="43"/>
                      <a:pt x="51" y="42"/>
                      <a:pt x="51" y="41"/>
                    </a:cubicBezTo>
                    <a:cubicBezTo>
                      <a:pt x="41" y="32"/>
                      <a:pt x="41" y="32"/>
                      <a:pt x="41" y="32"/>
                    </a:cubicBezTo>
                    <a:cubicBezTo>
                      <a:pt x="42" y="23"/>
                      <a:pt x="42" y="23"/>
                      <a:pt x="42" y="23"/>
                    </a:cubicBezTo>
                    <a:cubicBezTo>
                      <a:pt x="42" y="23"/>
                      <a:pt x="43" y="24"/>
                      <a:pt x="44" y="24"/>
                    </a:cubicBezTo>
                    <a:cubicBezTo>
                      <a:pt x="56" y="36"/>
                      <a:pt x="56" y="36"/>
                      <a:pt x="56" y="36"/>
                    </a:cubicBezTo>
                    <a:cubicBezTo>
                      <a:pt x="58" y="38"/>
                      <a:pt x="59" y="41"/>
                      <a:pt x="59" y="44"/>
                    </a:cubicBezTo>
                    <a:cubicBezTo>
                      <a:pt x="59" y="47"/>
                      <a:pt x="58" y="49"/>
                      <a:pt x="56" y="51"/>
                    </a:cubicBezTo>
                    <a:close/>
                    <a:moveTo>
                      <a:pt x="40" y="13"/>
                    </a:moveTo>
                    <a:cubicBezTo>
                      <a:pt x="40" y="14"/>
                      <a:pt x="39" y="14"/>
                      <a:pt x="39" y="14"/>
                    </a:cubicBezTo>
                    <a:cubicBezTo>
                      <a:pt x="38" y="14"/>
                      <a:pt x="37" y="14"/>
                      <a:pt x="37" y="13"/>
                    </a:cubicBezTo>
                    <a:cubicBezTo>
                      <a:pt x="37" y="1"/>
                      <a:pt x="37" y="1"/>
                      <a:pt x="37" y="1"/>
                    </a:cubicBezTo>
                    <a:cubicBezTo>
                      <a:pt x="37" y="1"/>
                      <a:pt x="38" y="0"/>
                      <a:pt x="39" y="0"/>
                    </a:cubicBezTo>
                    <a:cubicBezTo>
                      <a:pt x="39" y="0"/>
                      <a:pt x="40" y="1"/>
                      <a:pt x="40" y="1"/>
                    </a:cubicBezTo>
                    <a:lnTo>
                      <a:pt x="40" y="13"/>
                    </a:lnTo>
                    <a:close/>
                    <a:moveTo>
                      <a:pt x="45" y="16"/>
                    </a:moveTo>
                    <a:cubicBezTo>
                      <a:pt x="45" y="16"/>
                      <a:pt x="45" y="16"/>
                      <a:pt x="44" y="16"/>
                    </a:cubicBezTo>
                    <a:cubicBezTo>
                      <a:pt x="44" y="16"/>
                      <a:pt x="44" y="16"/>
                      <a:pt x="43" y="16"/>
                    </a:cubicBezTo>
                    <a:cubicBezTo>
                      <a:pt x="43" y="16"/>
                      <a:pt x="43" y="15"/>
                      <a:pt x="43" y="14"/>
                    </a:cubicBezTo>
                    <a:cubicBezTo>
                      <a:pt x="53" y="5"/>
                      <a:pt x="53" y="5"/>
                      <a:pt x="53" y="5"/>
                    </a:cubicBezTo>
                    <a:cubicBezTo>
                      <a:pt x="53" y="5"/>
                      <a:pt x="54" y="5"/>
                      <a:pt x="54" y="5"/>
                    </a:cubicBezTo>
                    <a:cubicBezTo>
                      <a:pt x="55" y="6"/>
                      <a:pt x="55" y="6"/>
                      <a:pt x="54" y="7"/>
                    </a:cubicBezTo>
                    <a:lnTo>
                      <a:pt x="45" y="16"/>
                    </a:lnTo>
                    <a:close/>
                    <a:moveTo>
                      <a:pt x="58" y="22"/>
                    </a:moveTo>
                    <a:cubicBezTo>
                      <a:pt x="47" y="22"/>
                      <a:pt x="47" y="22"/>
                      <a:pt x="47" y="22"/>
                    </a:cubicBezTo>
                    <a:cubicBezTo>
                      <a:pt x="46" y="22"/>
                      <a:pt x="45" y="22"/>
                      <a:pt x="45" y="21"/>
                    </a:cubicBezTo>
                    <a:cubicBezTo>
                      <a:pt x="45" y="20"/>
                      <a:pt x="46" y="20"/>
                      <a:pt x="47" y="20"/>
                    </a:cubicBezTo>
                    <a:cubicBezTo>
                      <a:pt x="58" y="20"/>
                      <a:pt x="58" y="20"/>
                      <a:pt x="58" y="20"/>
                    </a:cubicBezTo>
                    <a:cubicBezTo>
                      <a:pt x="59" y="20"/>
                      <a:pt x="59" y="20"/>
                      <a:pt x="59" y="21"/>
                    </a:cubicBezTo>
                    <a:cubicBezTo>
                      <a:pt x="59" y="22"/>
                      <a:pt x="59" y="22"/>
                      <a:pt x="58" y="22"/>
                    </a:cubicBezTo>
                    <a:close/>
                  </a:path>
                </a:pathLst>
              </a:custGeom>
              <a:solidFill>
                <a:schemeClr val="accent1"/>
              </a:solidFill>
              <a:ln>
                <a:noFill/>
              </a:ln>
            </p:spPr>
            <p:txBody>
              <a:bodyPr/>
              <a:lstStyle/>
              <a:p>
                <a:endParaRPr lang="zh-CN" altLang="en-US" dirty="0">
                  <a:cs typeface="+mn-ea"/>
                  <a:sym typeface="+mn-lt"/>
                </a:endParaRPr>
              </a:p>
            </p:txBody>
          </p:sp>
        </p:grpSp>
      </p:grpSp>
      <p:grpSp>
        <p:nvGrpSpPr>
          <p:cNvPr id="50" name="组合 49"/>
          <p:cNvGrpSpPr/>
          <p:nvPr/>
        </p:nvGrpSpPr>
        <p:grpSpPr>
          <a:xfrm>
            <a:off x="1385132" y="4458119"/>
            <a:ext cx="2159641" cy="909382"/>
            <a:chOff x="7483989" y="3339882"/>
            <a:chExt cx="2159641" cy="909382"/>
          </a:xfrm>
        </p:grpSpPr>
        <p:sp>
          <p:nvSpPr>
            <p:cNvPr id="51" name="矩形 50"/>
            <p:cNvSpPr/>
            <p:nvPr/>
          </p:nvSpPr>
          <p:spPr>
            <a:xfrm>
              <a:off x="7483990" y="3732519"/>
              <a:ext cx="2159640" cy="516745"/>
            </a:xfrm>
            <a:prstGeom prst="rect">
              <a:avLst/>
            </a:prstGeom>
          </p:spPr>
          <p:txBody>
            <a:bodyPr wrap="square">
              <a:spAutoFit/>
              <a:scene3d>
                <a:camera prst="orthographicFront"/>
                <a:lightRig rig="threePt" dir="t"/>
              </a:scene3d>
              <a:sp3d contourW="12700"/>
            </a:bodyPr>
            <a:lstStyle/>
            <a:p>
              <a:pPr>
                <a:lnSpc>
                  <a:spcPct val="120000"/>
                </a:lnSpc>
              </a:pPr>
              <a:r>
                <a:rPr lang="en-US" altLang="zh-CN" sz="1200" dirty="0">
                  <a:solidFill>
                    <a:schemeClr val="tx1">
                      <a:lumMod val="65000"/>
                      <a:lumOff val="35000"/>
                    </a:schemeClr>
                  </a:solidFill>
                  <a:cs typeface="+mn-ea"/>
                  <a:sym typeface="+mn-lt"/>
                </a:rPr>
                <a:t>Click here to add content that matches the title.</a:t>
              </a:r>
              <a:endParaRPr lang="zh-CN" altLang="en-US" sz="1200" dirty="0">
                <a:solidFill>
                  <a:schemeClr val="tx1">
                    <a:lumMod val="65000"/>
                    <a:lumOff val="35000"/>
                  </a:schemeClr>
                </a:solidFill>
                <a:cs typeface="+mn-ea"/>
                <a:sym typeface="+mn-lt"/>
              </a:endParaRPr>
            </a:p>
          </p:txBody>
        </p:sp>
        <p:sp>
          <p:nvSpPr>
            <p:cNvPr id="52" name="矩形 51"/>
            <p:cNvSpPr/>
            <p:nvPr/>
          </p:nvSpPr>
          <p:spPr>
            <a:xfrm>
              <a:off x="7483989" y="3339882"/>
              <a:ext cx="2050552" cy="430374"/>
            </a:xfrm>
            <a:prstGeom prst="rect">
              <a:avLst/>
            </a:prstGeom>
          </p:spPr>
          <p:txBody>
            <a:bodyPr wrap="square">
              <a:spAutoFit/>
              <a:scene3d>
                <a:camera prst="orthographicFront"/>
                <a:lightRig rig="threePt" dir="t"/>
              </a:scene3d>
              <a:sp3d contourW="12700"/>
            </a:bodyPr>
            <a:lstStyle/>
            <a:p>
              <a:pPr algn="just">
                <a:lnSpc>
                  <a:spcPct val="120000"/>
                </a:lnSpc>
              </a:pPr>
              <a:r>
                <a:rPr lang="en-US" altLang="zh-CN" sz="2000" b="1" dirty="0">
                  <a:solidFill>
                    <a:schemeClr val="tx1">
                      <a:lumMod val="65000"/>
                      <a:lumOff val="35000"/>
                    </a:schemeClr>
                  </a:solidFill>
                  <a:cs typeface="+mn-ea"/>
                  <a:sym typeface="+mn-lt"/>
                </a:rPr>
                <a:t>Add </a:t>
              </a:r>
              <a:r>
                <a:rPr lang="en-US" altLang="zh-CN" sz="2000" b="1">
                  <a:solidFill>
                    <a:schemeClr val="tx1">
                      <a:lumMod val="65000"/>
                      <a:lumOff val="35000"/>
                    </a:schemeClr>
                  </a:solidFill>
                  <a:cs typeface="+mn-ea"/>
                  <a:sym typeface="+mn-lt"/>
                </a:rPr>
                <a:t>title text</a:t>
              </a:r>
              <a:endParaRPr lang="zh-CN" altLang="en-US" sz="2000" b="1" dirty="0">
                <a:solidFill>
                  <a:schemeClr val="tx1">
                    <a:lumMod val="65000"/>
                    <a:lumOff val="35000"/>
                  </a:schemeClr>
                </a:solidFill>
                <a:cs typeface="+mn-ea"/>
                <a:sym typeface="+mn-lt"/>
              </a:endParaRPr>
            </a:p>
          </p:txBody>
        </p:sp>
      </p:grpSp>
      <p:grpSp>
        <p:nvGrpSpPr>
          <p:cNvPr id="19" name="组合 18"/>
          <p:cNvGrpSpPr/>
          <p:nvPr/>
        </p:nvGrpSpPr>
        <p:grpSpPr>
          <a:xfrm>
            <a:off x="3995139" y="1980583"/>
            <a:ext cx="1942023" cy="2078071"/>
            <a:chOff x="3661382" y="1785035"/>
            <a:chExt cx="2369000" cy="2534960"/>
          </a:xfrm>
        </p:grpSpPr>
        <p:grpSp>
          <p:nvGrpSpPr>
            <p:cNvPr id="7" name="组合 6"/>
            <p:cNvGrpSpPr/>
            <p:nvPr/>
          </p:nvGrpSpPr>
          <p:grpSpPr>
            <a:xfrm>
              <a:off x="3661382" y="1950996"/>
              <a:ext cx="2369000" cy="2368999"/>
              <a:chOff x="3495320" y="1875863"/>
              <a:chExt cx="2530586" cy="2530585"/>
            </a:xfrm>
          </p:grpSpPr>
          <p:sp>
            <p:nvSpPr>
              <p:cNvPr id="104" name="椭圆 103"/>
              <p:cNvSpPr/>
              <p:nvPr/>
            </p:nvSpPr>
            <p:spPr>
              <a:xfrm>
                <a:off x="3495320" y="1875863"/>
                <a:ext cx="2530586" cy="25305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05" name="椭圆 104"/>
              <p:cNvSpPr/>
              <p:nvPr/>
            </p:nvSpPr>
            <p:spPr>
              <a:xfrm>
                <a:off x="3625439" y="2005982"/>
                <a:ext cx="2270346" cy="2270346"/>
              </a:xfrm>
              <a:prstGeom prst="ellipse">
                <a:avLst/>
              </a:prstGeom>
              <a:noFill/>
              <a:ln w="1905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grpSp>
          <p:nvGrpSpPr>
            <p:cNvPr id="15" name="组合 14"/>
            <p:cNvGrpSpPr/>
            <p:nvPr/>
          </p:nvGrpSpPr>
          <p:grpSpPr>
            <a:xfrm>
              <a:off x="3758936" y="1785035"/>
              <a:ext cx="973815" cy="973815"/>
              <a:chOff x="3599528" y="1698582"/>
              <a:chExt cx="1040237" cy="1040237"/>
            </a:xfrm>
          </p:grpSpPr>
          <p:sp>
            <p:nvSpPr>
              <p:cNvPr id="106" name="椭圆 105"/>
              <p:cNvSpPr/>
              <p:nvPr/>
            </p:nvSpPr>
            <p:spPr>
              <a:xfrm>
                <a:off x="3599528" y="1698582"/>
                <a:ext cx="1040237" cy="1040237"/>
              </a:xfrm>
              <a:prstGeom prst="ellipse">
                <a:avLst/>
              </a:prstGeom>
              <a:solidFill>
                <a:schemeClr val="bg1"/>
              </a:solidFill>
              <a:ln>
                <a:noFill/>
              </a:ln>
              <a:effectLst>
                <a:outerShdw blurRad="139700" sx="101000" sy="101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27" name="Freeform 26"/>
              <p:cNvSpPr>
                <a:spLocks noEditPoints="1"/>
              </p:cNvSpPr>
              <p:nvPr/>
            </p:nvSpPr>
            <p:spPr bwMode="auto">
              <a:xfrm>
                <a:off x="3839967" y="2052638"/>
                <a:ext cx="559358" cy="314244"/>
              </a:xfrm>
              <a:custGeom>
                <a:avLst/>
                <a:gdLst>
                  <a:gd name="T0" fmla="*/ 783759669 w 82"/>
                  <a:gd name="T1" fmla="*/ 547860054 h 46"/>
                  <a:gd name="T2" fmla="*/ 593758996 w 82"/>
                  <a:gd name="T3" fmla="*/ 357301386 h 46"/>
                  <a:gd name="T4" fmla="*/ 653134206 w 82"/>
                  <a:gd name="T5" fmla="*/ 214381522 h 46"/>
                  <a:gd name="T6" fmla="*/ 629384122 w 82"/>
                  <a:gd name="T7" fmla="*/ 166739266 h 46"/>
                  <a:gd name="T8" fmla="*/ 475005129 w 82"/>
                  <a:gd name="T9" fmla="*/ 369211087 h 46"/>
                  <a:gd name="T10" fmla="*/ 463130087 w 82"/>
                  <a:gd name="T11" fmla="*/ 381120788 h 46"/>
                  <a:gd name="T12" fmla="*/ 380004792 w 82"/>
                  <a:gd name="T13" fmla="*/ 381120788 h 46"/>
                  <a:gd name="T14" fmla="*/ 190004119 w 82"/>
                  <a:gd name="T15" fmla="*/ 547860054 h 46"/>
                  <a:gd name="T16" fmla="*/ 0 w 82"/>
                  <a:gd name="T17" fmla="*/ 357301386 h 46"/>
                  <a:gd name="T18" fmla="*/ 190004119 w 82"/>
                  <a:gd name="T19" fmla="*/ 166739266 h 46"/>
                  <a:gd name="T20" fmla="*/ 273129414 w 82"/>
                  <a:gd name="T21" fmla="*/ 190558668 h 46"/>
                  <a:gd name="T22" fmla="*/ 332504624 w 82"/>
                  <a:gd name="T23" fmla="*/ 107190761 h 46"/>
                  <a:gd name="T24" fmla="*/ 237504288 w 82"/>
                  <a:gd name="T25" fmla="*/ 107190761 h 46"/>
                  <a:gd name="T26" fmla="*/ 213754203 w 82"/>
                  <a:gd name="T27" fmla="*/ 83371359 h 46"/>
                  <a:gd name="T28" fmla="*/ 237504288 w 82"/>
                  <a:gd name="T29" fmla="*/ 47638804 h 46"/>
                  <a:gd name="T30" fmla="*/ 403754877 w 82"/>
                  <a:gd name="T31" fmla="*/ 47638804 h 46"/>
                  <a:gd name="T32" fmla="*/ 403754877 w 82"/>
                  <a:gd name="T33" fmla="*/ 107190761 h 46"/>
                  <a:gd name="T34" fmla="*/ 593758996 w 82"/>
                  <a:gd name="T35" fmla="*/ 107190761 h 46"/>
                  <a:gd name="T36" fmla="*/ 558133870 w 82"/>
                  <a:gd name="T37" fmla="*/ 47638804 h 46"/>
                  <a:gd name="T38" fmla="*/ 463130087 w 82"/>
                  <a:gd name="T39" fmla="*/ 47638804 h 46"/>
                  <a:gd name="T40" fmla="*/ 427504961 w 82"/>
                  <a:gd name="T41" fmla="*/ 23819402 h 46"/>
                  <a:gd name="T42" fmla="*/ 463130087 w 82"/>
                  <a:gd name="T43" fmla="*/ 0 h 46"/>
                  <a:gd name="T44" fmla="*/ 570008912 w 82"/>
                  <a:gd name="T45" fmla="*/ 0 h 46"/>
                  <a:gd name="T46" fmla="*/ 593758996 w 82"/>
                  <a:gd name="T47" fmla="*/ 11909701 h 46"/>
                  <a:gd name="T48" fmla="*/ 700634374 w 82"/>
                  <a:gd name="T49" fmla="*/ 178648967 h 46"/>
                  <a:gd name="T50" fmla="*/ 783759669 w 82"/>
                  <a:gd name="T51" fmla="*/ 166739266 h 46"/>
                  <a:gd name="T52" fmla="*/ 973763788 w 82"/>
                  <a:gd name="T53" fmla="*/ 357301386 h 46"/>
                  <a:gd name="T54" fmla="*/ 783759669 w 82"/>
                  <a:gd name="T55" fmla="*/ 547860054 h 46"/>
                  <a:gd name="T56" fmla="*/ 190004119 w 82"/>
                  <a:gd name="T57" fmla="*/ 381120788 h 46"/>
                  <a:gd name="T58" fmla="*/ 166254035 w 82"/>
                  <a:gd name="T59" fmla="*/ 333478533 h 46"/>
                  <a:gd name="T60" fmla="*/ 249379330 w 82"/>
                  <a:gd name="T61" fmla="*/ 226291223 h 46"/>
                  <a:gd name="T62" fmla="*/ 190004119 w 82"/>
                  <a:gd name="T63" fmla="*/ 214381522 h 46"/>
                  <a:gd name="T64" fmla="*/ 47500168 w 82"/>
                  <a:gd name="T65" fmla="*/ 357301386 h 46"/>
                  <a:gd name="T66" fmla="*/ 190004119 w 82"/>
                  <a:gd name="T67" fmla="*/ 488311549 h 46"/>
                  <a:gd name="T68" fmla="*/ 320629582 w 82"/>
                  <a:gd name="T69" fmla="*/ 381120788 h 46"/>
                  <a:gd name="T70" fmla="*/ 190004119 w 82"/>
                  <a:gd name="T71" fmla="*/ 381120788 h 46"/>
                  <a:gd name="T72" fmla="*/ 320629582 w 82"/>
                  <a:gd name="T73" fmla="*/ 321568832 h 46"/>
                  <a:gd name="T74" fmla="*/ 285004456 w 82"/>
                  <a:gd name="T75" fmla="*/ 262020326 h 46"/>
                  <a:gd name="T76" fmla="*/ 237504288 w 82"/>
                  <a:gd name="T77" fmla="*/ 321568832 h 46"/>
                  <a:gd name="T78" fmla="*/ 320629582 w 82"/>
                  <a:gd name="T79" fmla="*/ 321568832 h 46"/>
                  <a:gd name="T80" fmla="*/ 570008912 w 82"/>
                  <a:gd name="T81" fmla="*/ 166739266 h 46"/>
                  <a:gd name="T82" fmla="*/ 368129750 w 82"/>
                  <a:gd name="T83" fmla="*/ 166739266 h 46"/>
                  <a:gd name="T84" fmla="*/ 320629582 w 82"/>
                  <a:gd name="T85" fmla="*/ 214381522 h 46"/>
                  <a:gd name="T86" fmla="*/ 380004792 w 82"/>
                  <a:gd name="T87" fmla="*/ 321568832 h 46"/>
                  <a:gd name="T88" fmla="*/ 439380003 w 82"/>
                  <a:gd name="T89" fmla="*/ 321568832 h 46"/>
                  <a:gd name="T90" fmla="*/ 570008912 w 82"/>
                  <a:gd name="T91" fmla="*/ 166739266 h 46"/>
                  <a:gd name="T92" fmla="*/ 783759669 w 82"/>
                  <a:gd name="T93" fmla="*/ 214381522 h 46"/>
                  <a:gd name="T94" fmla="*/ 736259501 w 82"/>
                  <a:gd name="T95" fmla="*/ 226291223 h 46"/>
                  <a:gd name="T96" fmla="*/ 807509753 w 82"/>
                  <a:gd name="T97" fmla="*/ 333478533 h 46"/>
                  <a:gd name="T98" fmla="*/ 795634711 w 82"/>
                  <a:gd name="T99" fmla="*/ 369211087 h 46"/>
                  <a:gd name="T100" fmla="*/ 783759669 w 82"/>
                  <a:gd name="T101" fmla="*/ 381120788 h 46"/>
                  <a:gd name="T102" fmla="*/ 760009585 w 82"/>
                  <a:gd name="T103" fmla="*/ 369211087 h 46"/>
                  <a:gd name="T104" fmla="*/ 688759332 w 82"/>
                  <a:gd name="T105" fmla="*/ 262020326 h 46"/>
                  <a:gd name="T106" fmla="*/ 653134206 w 82"/>
                  <a:gd name="T107" fmla="*/ 357301386 h 46"/>
                  <a:gd name="T108" fmla="*/ 783759669 w 82"/>
                  <a:gd name="T109" fmla="*/ 488311549 h 46"/>
                  <a:gd name="T110" fmla="*/ 914388578 w 82"/>
                  <a:gd name="T111" fmla="*/ 357301386 h 46"/>
                  <a:gd name="T112" fmla="*/ 783759669 w 82"/>
                  <a:gd name="T113" fmla="*/ 214381522 h 4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82" h="46">
                    <a:moveTo>
                      <a:pt x="66" y="46"/>
                    </a:moveTo>
                    <a:cubicBezTo>
                      <a:pt x="57" y="46"/>
                      <a:pt x="50" y="38"/>
                      <a:pt x="50" y="30"/>
                    </a:cubicBezTo>
                    <a:cubicBezTo>
                      <a:pt x="50" y="25"/>
                      <a:pt x="52" y="21"/>
                      <a:pt x="55" y="18"/>
                    </a:cubicBezTo>
                    <a:cubicBezTo>
                      <a:pt x="53" y="14"/>
                      <a:pt x="53" y="14"/>
                      <a:pt x="53" y="14"/>
                    </a:cubicBezTo>
                    <a:cubicBezTo>
                      <a:pt x="40" y="31"/>
                      <a:pt x="40" y="31"/>
                      <a:pt x="40" y="31"/>
                    </a:cubicBezTo>
                    <a:cubicBezTo>
                      <a:pt x="40" y="32"/>
                      <a:pt x="39" y="32"/>
                      <a:pt x="39" y="32"/>
                    </a:cubicBezTo>
                    <a:cubicBezTo>
                      <a:pt x="32" y="32"/>
                      <a:pt x="32" y="32"/>
                      <a:pt x="32" y="32"/>
                    </a:cubicBezTo>
                    <a:cubicBezTo>
                      <a:pt x="30" y="40"/>
                      <a:pt x="24" y="46"/>
                      <a:pt x="16" y="46"/>
                    </a:cubicBezTo>
                    <a:cubicBezTo>
                      <a:pt x="7" y="46"/>
                      <a:pt x="0" y="38"/>
                      <a:pt x="0" y="30"/>
                    </a:cubicBezTo>
                    <a:cubicBezTo>
                      <a:pt x="0" y="21"/>
                      <a:pt x="7" y="14"/>
                      <a:pt x="16" y="14"/>
                    </a:cubicBezTo>
                    <a:cubicBezTo>
                      <a:pt x="19" y="14"/>
                      <a:pt x="21" y="14"/>
                      <a:pt x="23" y="16"/>
                    </a:cubicBezTo>
                    <a:cubicBezTo>
                      <a:pt x="28" y="9"/>
                      <a:pt x="28" y="9"/>
                      <a:pt x="28" y="9"/>
                    </a:cubicBezTo>
                    <a:cubicBezTo>
                      <a:pt x="20" y="9"/>
                      <a:pt x="20" y="9"/>
                      <a:pt x="20" y="9"/>
                    </a:cubicBezTo>
                    <a:cubicBezTo>
                      <a:pt x="19" y="9"/>
                      <a:pt x="18" y="8"/>
                      <a:pt x="18" y="7"/>
                    </a:cubicBezTo>
                    <a:cubicBezTo>
                      <a:pt x="18" y="6"/>
                      <a:pt x="19" y="4"/>
                      <a:pt x="20" y="4"/>
                    </a:cubicBezTo>
                    <a:cubicBezTo>
                      <a:pt x="34" y="4"/>
                      <a:pt x="34" y="4"/>
                      <a:pt x="34" y="4"/>
                    </a:cubicBezTo>
                    <a:cubicBezTo>
                      <a:pt x="34" y="9"/>
                      <a:pt x="34" y="9"/>
                      <a:pt x="34" y="9"/>
                    </a:cubicBezTo>
                    <a:cubicBezTo>
                      <a:pt x="50" y="9"/>
                      <a:pt x="50" y="9"/>
                      <a:pt x="50" y="9"/>
                    </a:cubicBezTo>
                    <a:cubicBezTo>
                      <a:pt x="47" y="4"/>
                      <a:pt x="47" y="4"/>
                      <a:pt x="47" y="4"/>
                    </a:cubicBezTo>
                    <a:cubicBezTo>
                      <a:pt x="39" y="4"/>
                      <a:pt x="39" y="4"/>
                      <a:pt x="39" y="4"/>
                    </a:cubicBezTo>
                    <a:cubicBezTo>
                      <a:pt x="37" y="4"/>
                      <a:pt x="36" y="3"/>
                      <a:pt x="36" y="2"/>
                    </a:cubicBezTo>
                    <a:cubicBezTo>
                      <a:pt x="36" y="1"/>
                      <a:pt x="37" y="0"/>
                      <a:pt x="39" y="0"/>
                    </a:cubicBezTo>
                    <a:cubicBezTo>
                      <a:pt x="48" y="0"/>
                      <a:pt x="48" y="0"/>
                      <a:pt x="48" y="0"/>
                    </a:cubicBezTo>
                    <a:cubicBezTo>
                      <a:pt x="48" y="0"/>
                      <a:pt x="49" y="0"/>
                      <a:pt x="50" y="1"/>
                    </a:cubicBezTo>
                    <a:cubicBezTo>
                      <a:pt x="59" y="15"/>
                      <a:pt x="59" y="15"/>
                      <a:pt x="59" y="15"/>
                    </a:cubicBezTo>
                    <a:cubicBezTo>
                      <a:pt x="61" y="14"/>
                      <a:pt x="64" y="14"/>
                      <a:pt x="66" y="14"/>
                    </a:cubicBezTo>
                    <a:cubicBezTo>
                      <a:pt x="75" y="14"/>
                      <a:pt x="82" y="21"/>
                      <a:pt x="82" y="30"/>
                    </a:cubicBezTo>
                    <a:cubicBezTo>
                      <a:pt x="82" y="38"/>
                      <a:pt x="75" y="46"/>
                      <a:pt x="66" y="46"/>
                    </a:cubicBezTo>
                    <a:close/>
                    <a:moveTo>
                      <a:pt x="16" y="32"/>
                    </a:moveTo>
                    <a:cubicBezTo>
                      <a:pt x="14" y="32"/>
                      <a:pt x="13" y="30"/>
                      <a:pt x="14" y="28"/>
                    </a:cubicBezTo>
                    <a:cubicBezTo>
                      <a:pt x="21" y="19"/>
                      <a:pt x="21" y="19"/>
                      <a:pt x="21" y="19"/>
                    </a:cubicBezTo>
                    <a:cubicBezTo>
                      <a:pt x="19" y="19"/>
                      <a:pt x="18" y="18"/>
                      <a:pt x="16" y="18"/>
                    </a:cubicBezTo>
                    <a:cubicBezTo>
                      <a:pt x="9" y="18"/>
                      <a:pt x="4" y="23"/>
                      <a:pt x="4" y="30"/>
                    </a:cubicBezTo>
                    <a:cubicBezTo>
                      <a:pt x="4" y="36"/>
                      <a:pt x="9" y="41"/>
                      <a:pt x="16" y="41"/>
                    </a:cubicBezTo>
                    <a:cubicBezTo>
                      <a:pt x="21" y="41"/>
                      <a:pt x="26" y="37"/>
                      <a:pt x="27" y="32"/>
                    </a:cubicBezTo>
                    <a:lnTo>
                      <a:pt x="16" y="32"/>
                    </a:lnTo>
                    <a:close/>
                    <a:moveTo>
                      <a:pt x="27" y="27"/>
                    </a:moveTo>
                    <a:cubicBezTo>
                      <a:pt x="27" y="25"/>
                      <a:pt x="26" y="23"/>
                      <a:pt x="24" y="22"/>
                    </a:cubicBezTo>
                    <a:cubicBezTo>
                      <a:pt x="20" y="27"/>
                      <a:pt x="20" y="27"/>
                      <a:pt x="20" y="27"/>
                    </a:cubicBezTo>
                    <a:lnTo>
                      <a:pt x="27" y="27"/>
                    </a:lnTo>
                    <a:close/>
                    <a:moveTo>
                      <a:pt x="48" y="14"/>
                    </a:moveTo>
                    <a:cubicBezTo>
                      <a:pt x="31" y="14"/>
                      <a:pt x="31" y="14"/>
                      <a:pt x="31" y="14"/>
                    </a:cubicBezTo>
                    <a:cubicBezTo>
                      <a:pt x="27" y="18"/>
                      <a:pt x="27" y="18"/>
                      <a:pt x="27" y="18"/>
                    </a:cubicBezTo>
                    <a:cubicBezTo>
                      <a:pt x="29" y="21"/>
                      <a:pt x="31" y="24"/>
                      <a:pt x="32" y="27"/>
                    </a:cubicBezTo>
                    <a:cubicBezTo>
                      <a:pt x="37" y="27"/>
                      <a:pt x="37" y="27"/>
                      <a:pt x="37" y="27"/>
                    </a:cubicBezTo>
                    <a:lnTo>
                      <a:pt x="48" y="14"/>
                    </a:lnTo>
                    <a:close/>
                    <a:moveTo>
                      <a:pt x="66" y="18"/>
                    </a:moveTo>
                    <a:cubicBezTo>
                      <a:pt x="64" y="18"/>
                      <a:pt x="63" y="19"/>
                      <a:pt x="62" y="19"/>
                    </a:cubicBezTo>
                    <a:cubicBezTo>
                      <a:pt x="68" y="28"/>
                      <a:pt x="68" y="28"/>
                      <a:pt x="68" y="28"/>
                    </a:cubicBezTo>
                    <a:cubicBezTo>
                      <a:pt x="69" y="29"/>
                      <a:pt x="68" y="31"/>
                      <a:pt x="67" y="31"/>
                    </a:cubicBezTo>
                    <a:cubicBezTo>
                      <a:pt x="67" y="32"/>
                      <a:pt x="66" y="32"/>
                      <a:pt x="66" y="32"/>
                    </a:cubicBezTo>
                    <a:cubicBezTo>
                      <a:pt x="65" y="32"/>
                      <a:pt x="65" y="32"/>
                      <a:pt x="64" y="31"/>
                    </a:cubicBezTo>
                    <a:cubicBezTo>
                      <a:pt x="58" y="22"/>
                      <a:pt x="58" y="22"/>
                      <a:pt x="58" y="22"/>
                    </a:cubicBezTo>
                    <a:cubicBezTo>
                      <a:pt x="56" y="24"/>
                      <a:pt x="55" y="26"/>
                      <a:pt x="55" y="30"/>
                    </a:cubicBezTo>
                    <a:cubicBezTo>
                      <a:pt x="55" y="36"/>
                      <a:pt x="60" y="41"/>
                      <a:pt x="66" y="41"/>
                    </a:cubicBezTo>
                    <a:cubicBezTo>
                      <a:pt x="72" y="41"/>
                      <a:pt x="77" y="36"/>
                      <a:pt x="77" y="30"/>
                    </a:cubicBezTo>
                    <a:cubicBezTo>
                      <a:pt x="77" y="23"/>
                      <a:pt x="72" y="18"/>
                      <a:pt x="66" y="18"/>
                    </a:cubicBezTo>
                    <a:close/>
                  </a:path>
                </a:pathLst>
              </a:custGeom>
              <a:solidFill>
                <a:schemeClr val="accent2"/>
              </a:solidFill>
              <a:ln>
                <a:noFill/>
              </a:ln>
            </p:spPr>
            <p:txBody>
              <a:bodyPr/>
              <a:lstStyle/>
              <a:p>
                <a:endParaRPr lang="zh-CN" altLang="en-US" dirty="0">
                  <a:cs typeface="+mn-ea"/>
                  <a:sym typeface="+mn-lt"/>
                </a:endParaRPr>
              </a:p>
            </p:txBody>
          </p:sp>
        </p:grpSp>
      </p:grpSp>
      <p:grpSp>
        <p:nvGrpSpPr>
          <p:cNvPr id="18" name="组合 17"/>
          <p:cNvGrpSpPr/>
          <p:nvPr/>
        </p:nvGrpSpPr>
        <p:grpSpPr>
          <a:xfrm>
            <a:off x="6495213" y="1980583"/>
            <a:ext cx="1942023" cy="2078071"/>
            <a:chOff x="6161620" y="1785035"/>
            <a:chExt cx="2369000" cy="2534960"/>
          </a:xfrm>
        </p:grpSpPr>
        <p:grpSp>
          <p:nvGrpSpPr>
            <p:cNvPr id="12" name="组合 11"/>
            <p:cNvGrpSpPr/>
            <p:nvPr/>
          </p:nvGrpSpPr>
          <p:grpSpPr>
            <a:xfrm>
              <a:off x="6161620" y="1950996"/>
              <a:ext cx="2369000" cy="2368999"/>
              <a:chOff x="6166095" y="1875863"/>
              <a:chExt cx="2530586" cy="2530585"/>
            </a:xfrm>
          </p:grpSpPr>
          <p:sp>
            <p:nvSpPr>
              <p:cNvPr id="108" name="椭圆 107"/>
              <p:cNvSpPr/>
              <p:nvPr/>
            </p:nvSpPr>
            <p:spPr>
              <a:xfrm>
                <a:off x="6166095" y="1875863"/>
                <a:ext cx="2530586" cy="253058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09" name="椭圆 108"/>
              <p:cNvSpPr/>
              <p:nvPr/>
            </p:nvSpPr>
            <p:spPr>
              <a:xfrm>
                <a:off x="6296214" y="2005982"/>
                <a:ext cx="2270346" cy="2270346"/>
              </a:xfrm>
              <a:prstGeom prst="ellipse">
                <a:avLst/>
              </a:prstGeom>
              <a:noFill/>
              <a:ln w="1905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grpSp>
          <p:nvGrpSpPr>
            <p:cNvPr id="16" name="组合 15"/>
            <p:cNvGrpSpPr/>
            <p:nvPr/>
          </p:nvGrpSpPr>
          <p:grpSpPr>
            <a:xfrm>
              <a:off x="6259174" y="1785035"/>
              <a:ext cx="973815" cy="973815"/>
              <a:chOff x="6270303" y="1698582"/>
              <a:chExt cx="1040237" cy="1040237"/>
            </a:xfrm>
          </p:grpSpPr>
          <p:sp>
            <p:nvSpPr>
              <p:cNvPr id="110" name="椭圆 109"/>
              <p:cNvSpPr/>
              <p:nvPr/>
            </p:nvSpPr>
            <p:spPr>
              <a:xfrm>
                <a:off x="6270303" y="1698582"/>
                <a:ext cx="1040237" cy="1040237"/>
              </a:xfrm>
              <a:prstGeom prst="ellipse">
                <a:avLst/>
              </a:prstGeom>
              <a:solidFill>
                <a:schemeClr val="bg1"/>
              </a:solidFill>
              <a:ln>
                <a:noFill/>
              </a:ln>
              <a:effectLst>
                <a:outerShdw blurRad="139700" sx="101000" sy="101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30" name="Freeform 90"/>
              <p:cNvSpPr>
                <a:spLocks noEditPoints="1"/>
              </p:cNvSpPr>
              <p:nvPr/>
            </p:nvSpPr>
            <p:spPr bwMode="auto">
              <a:xfrm>
                <a:off x="6637119" y="1993904"/>
                <a:ext cx="313090" cy="365708"/>
              </a:xfrm>
              <a:custGeom>
                <a:avLst/>
                <a:gdLst>
                  <a:gd name="T0" fmla="*/ 648868068 w 55"/>
                  <a:gd name="T1" fmla="*/ 713265565 h 64"/>
                  <a:gd name="T2" fmla="*/ 35391805 w 55"/>
                  <a:gd name="T3" fmla="*/ 760814993 h 64"/>
                  <a:gd name="T4" fmla="*/ 0 w 55"/>
                  <a:gd name="T5" fmla="*/ 35664657 h 64"/>
                  <a:gd name="T6" fmla="*/ 412916980 w 55"/>
                  <a:gd name="T7" fmla="*/ 0 h 64"/>
                  <a:gd name="T8" fmla="*/ 613476264 w 55"/>
                  <a:gd name="T9" fmla="*/ 154539953 h 64"/>
                  <a:gd name="T10" fmla="*/ 589879437 w 55"/>
                  <a:gd name="T11" fmla="*/ 261530477 h 64"/>
                  <a:gd name="T12" fmla="*/ 377521741 w 55"/>
                  <a:gd name="T13" fmla="*/ 225865820 h 64"/>
                  <a:gd name="T14" fmla="*/ 47190218 w 55"/>
                  <a:gd name="T15" fmla="*/ 47549429 h 64"/>
                  <a:gd name="T16" fmla="*/ 589879437 w 55"/>
                  <a:gd name="T17" fmla="*/ 701377346 h 64"/>
                  <a:gd name="T18" fmla="*/ 412916980 w 55"/>
                  <a:gd name="T19" fmla="*/ 475508078 h 64"/>
                  <a:gd name="T20" fmla="*/ 530890807 w 55"/>
                  <a:gd name="T21" fmla="*/ 487396297 h 64"/>
                  <a:gd name="T22" fmla="*/ 530890807 w 55"/>
                  <a:gd name="T23" fmla="*/ 511172735 h 64"/>
                  <a:gd name="T24" fmla="*/ 507297415 w 55"/>
                  <a:gd name="T25" fmla="*/ 534949173 h 64"/>
                  <a:gd name="T26" fmla="*/ 235951088 w 55"/>
                  <a:gd name="T27" fmla="*/ 534949173 h 64"/>
                  <a:gd name="T28" fmla="*/ 117977261 w 55"/>
                  <a:gd name="T29" fmla="*/ 641936250 h 64"/>
                  <a:gd name="T30" fmla="*/ 106178848 w 55"/>
                  <a:gd name="T31" fmla="*/ 641936250 h 64"/>
                  <a:gd name="T32" fmla="*/ 188760870 w 55"/>
                  <a:gd name="T33" fmla="*/ 546837393 h 64"/>
                  <a:gd name="T34" fmla="*/ 200559283 w 55"/>
                  <a:gd name="T35" fmla="*/ 546837393 h 64"/>
                  <a:gd name="T36" fmla="*/ 283141306 w 55"/>
                  <a:gd name="T37" fmla="*/ 356632782 h 64"/>
                  <a:gd name="T38" fmla="*/ 294939719 w 55"/>
                  <a:gd name="T39" fmla="*/ 213977601 h 64"/>
                  <a:gd name="T40" fmla="*/ 306738132 w 55"/>
                  <a:gd name="T41" fmla="*/ 213977601 h 64"/>
                  <a:gd name="T42" fmla="*/ 318536545 w 55"/>
                  <a:gd name="T43" fmla="*/ 249642258 h 64"/>
                  <a:gd name="T44" fmla="*/ 318536545 w 55"/>
                  <a:gd name="T45" fmla="*/ 249642258 h 64"/>
                  <a:gd name="T46" fmla="*/ 306738132 w 55"/>
                  <a:gd name="T47" fmla="*/ 344744563 h 64"/>
                  <a:gd name="T48" fmla="*/ 412916980 w 55"/>
                  <a:gd name="T49" fmla="*/ 475508078 h 64"/>
                  <a:gd name="T50" fmla="*/ 129772240 w 55"/>
                  <a:gd name="T51" fmla="*/ 618163259 h 64"/>
                  <a:gd name="T52" fmla="*/ 365726762 w 55"/>
                  <a:gd name="T53" fmla="*/ 475508078 h 64"/>
                  <a:gd name="T54" fmla="*/ 294939719 w 55"/>
                  <a:gd name="T55" fmla="*/ 392293992 h 64"/>
                  <a:gd name="T56" fmla="*/ 247749501 w 55"/>
                  <a:gd name="T57" fmla="*/ 511172735 h 64"/>
                  <a:gd name="T58" fmla="*/ 294939719 w 55"/>
                  <a:gd name="T59" fmla="*/ 285306915 h 64"/>
                  <a:gd name="T60" fmla="*/ 306738132 w 55"/>
                  <a:gd name="T61" fmla="*/ 249642258 h 64"/>
                  <a:gd name="T62" fmla="*/ 306738132 w 55"/>
                  <a:gd name="T63" fmla="*/ 249642258 h 64"/>
                  <a:gd name="T64" fmla="*/ 294939719 w 55"/>
                  <a:gd name="T65" fmla="*/ 237754039 h 64"/>
                  <a:gd name="T66" fmla="*/ 424711958 w 55"/>
                  <a:gd name="T67" fmla="*/ 213977601 h 64"/>
                  <a:gd name="T68" fmla="*/ 578081024 w 55"/>
                  <a:gd name="T69" fmla="*/ 190204610 h 64"/>
                  <a:gd name="T70" fmla="*/ 424711958 w 55"/>
                  <a:gd name="T71" fmla="*/ 47549429 h 64"/>
                  <a:gd name="T72" fmla="*/ 460107198 w 55"/>
                  <a:gd name="T73" fmla="*/ 499284516 h 64"/>
                  <a:gd name="T74" fmla="*/ 519095828 w 55"/>
                  <a:gd name="T75" fmla="*/ 511172735 h 64"/>
                  <a:gd name="T76" fmla="*/ 460107198 w 55"/>
                  <a:gd name="T77" fmla="*/ 499284516 h 6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55" h="64">
                    <a:moveTo>
                      <a:pt x="55" y="19"/>
                    </a:moveTo>
                    <a:cubicBezTo>
                      <a:pt x="55" y="60"/>
                      <a:pt x="55" y="60"/>
                      <a:pt x="55" y="60"/>
                    </a:cubicBezTo>
                    <a:cubicBezTo>
                      <a:pt x="55" y="62"/>
                      <a:pt x="53" y="64"/>
                      <a:pt x="51" y="64"/>
                    </a:cubicBezTo>
                    <a:cubicBezTo>
                      <a:pt x="3" y="64"/>
                      <a:pt x="3" y="64"/>
                      <a:pt x="3" y="64"/>
                    </a:cubicBezTo>
                    <a:cubicBezTo>
                      <a:pt x="1" y="64"/>
                      <a:pt x="0" y="62"/>
                      <a:pt x="0" y="60"/>
                    </a:cubicBezTo>
                    <a:cubicBezTo>
                      <a:pt x="0" y="3"/>
                      <a:pt x="0" y="3"/>
                      <a:pt x="0" y="3"/>
                    </a:cubicBezTo>
                    <a:cubicBezTo>
                      <a:pt x="0" y="1"/>
                      <a:pt x="1" y="0"/>
                      <a:pt x="3" y="0"/>
                    </a:cubicBezTo>
                    <a:cubicBezTo>
                      <a:pt x="35" y="0"/>
                      <a:pt x="35" y="0"/>
                      <a:pt x="35" y="0"/>
                    </a:cubicBezTo>
                    <a:cubicBezTo>
                      <a:pt x="37" y="0"/>
                      <a:pt x="40" y="1"/>
                      <a:pt x="41" y="2"/>
                    </a:cubicBezTo>
                    <a:cubicBezTo>
                      <a:pt x="52" y="13"/>
                      <a:pt x="52" y="13"/>
                      <a:pt x="52" y="13"/>
                    </a:cubicBezTo>
                    <a:cubicBezTo>
                      <a:pt x="53" y="14"/>
                      <a:pt x="55" y="17"/>
                      <a:pt x="55" y="19"/>
                    </a:cubicBezTo>
                    <a:close/>
                    <a:moveTo>
                      <a:pt x="50" y="22"/>
                    </a:moveTo>
                    <a:cubicBezTo>
                      <a:pt x="35" y="22"/>
                      <a:pt x="35" y="22"/>
                      <a:pt x="35" y="22"/>
                    </a:cubicBezTo>
                    <a:cubicBezTo>
                      <a:pt x="33" y="22"/>
                      <a:pt x="32" y="21"/>
                      <a:pt x="32" y="19"/>
                    </a:cubicBezTo>
                    <a:cubicBezTo>
                      <a:pt x="32" y="4"/>
                      <a:pt x="32" y="4"/>
                      <a:pt x="32" y="4"/>
                    </a:cubicBezTo>
                    <a:cubicBezTo>
                      <a:pt x="4" y="4"/>
                      <a:pt x="4" y="4"/>
                      <a:pt x="4" y="4"/>
                    </a:cubicBezTo>
                    <a:cubicBezTo>
                      <a:pt x="4" y="59"/>
                      <a:pt x="4" y="59"/>
                      <a:pt x="4" y="59"/>
                    </a:cubicBezTo>
                    <a:cubicBezTo>
                      <a:pt x="50" y="59"/>
                      <a:pt x="50" y="59"/>
                      <a:pt x="50" y="59"/>
                    </a:cubicBezTo>
                    <a:lnTo>
                      <a:pt x="50" y="22"/>
                    </a:lnTo>
                    <a:close/>
                    <a:moveTo>
                      <a:pt x="35" y="40"/>
                    </a:moveTo>
                    <a:cubicBezTo>
                      <a:pt x="36" y="40"/>
                      <a:pt x="38" y="40"/>
                      <a:pt x="39" y="40"/>
                    </a:cubicBezTo>
                    <a:cubicBezTo>
                      <a:pt x="41" y="40"/>
                      <a:pt x="44" y="40"/>
                      <a:pt x="45" y="41"/>
                    </a:cubicBezTo>
                    <a:cubicBezTo>
                      <a:pt x="45" y="42"/>
                      <a:pt x="46" y="42"/>
                      <a:pt x="45" y="43"/>
                    </a:cubicBezTo>
                    <a:cubicBezTo>
                      <a:pt x="45" y="43"/>
                      <a:pt x="45" y="43"/>
                      <a:pt x="45" y="43"/>
                    </a:cubicBezTo>
                    <a:cubicBezTo>
                      <a:pt x="45" y="43"/>
                      <a:pt x="45" y="43"/>
                      <a:pt x="45" y="43"/>
                    </a:cubicBezTo>
                    <a:cubicBezTo>
                      <a:pt x="45" y="44"/>
                      <a:pt x="44" y="45"/>
                      <a:pt x="43" y="45"/>
                    </a:cubicBezTo>
                    <a:cubicBezTo>
                      <a:pt x="40" y="45"/>
                      <a:pt x="37" y="44"/>
                      <a:pt x="34" y="42"/>
                    </a:cubicBezTo>
                    <a:cubicBezTo>
                      <a:pt x="29" y="43"/>
                      <a:pt x="24" y="44"/>
                      <a:pt x="20" y="45"/>
                    </a:cubicBezTo>
                    <a:cubicBezTo>
                      <a:pt x="16" y="51"/>
                      <a:pt x="13" y="54"/>
                      <a:pt x="11" y="54"/>
                    </a:cubicBezTo>
                    <a:cubicBezTo>
                      <a:pt x="11" y="54"/>
                      <a:pt x="11" y="54"/>
                      <a:pt x="10" y="54"/>
                    </a:cubicBezTo>
                    <a:cubicBezTo>
                      <a:pt x="9" y="54"/>
                      <a:pt x="9" y="54"/>
                      <a:pt x="9" y="54"/>
                    </a:cubicBezTo>
                    <a:cubicBezTo>
                      <a:pt x="9" y="54"/>
                      <a:pt x="9" y="54"/>
                      <a:pt x="9" y="54"/>
                    </a:cubicBezTo>
                    <a:cubicBezTo>
                      <a:pt x="9" y="53"/>
                      <a:pt x="9" y="53"/>
                      <a:pt x="9" y="52"/>
                    </a:cubicBezTo>
                    <a:cubicBezTo>
                      <a:pt x="9" y="51"/>
                      <a:pt x="11" y="48"/>
                      <a:pt x="16" y="46"/>
                    </a:cubicBezTo>
                    <a:cubicBezTo>
                      <a:pt x="16" y="45"/>
                      <a:pt x="16" y="45"/>
                      <a:pt x="16" y="46"/>
                    </a:cubicBezTo>
                    <a:cubicBezTo>
                      <a:pt x="17" y="46"/>
                      <a:pt x="17" y="46"/>
                      <a:pt x="17" y="46"/>
                    </a:cubicBezTo>
                    <a:cubicBezTo>
                      <a:pt x="18" y="44"/>
                      <a:pt x="19" y="42"/>
                      <a:pt x="20" y="39"/>
                    </a:cubicBezTo>
                    <a:cubicBezTo>
                      <a:pt x="22" y="36"/>
                      <a:pt x="23" y="33"/>
                      <a:pt x="24" y="30"/>
                    </a:cubicBezTo>
                    <a:cubicBezTo>
                      <a:pt x="23" y="26"/>
                      <a:pt x="23" y="22"/>
                      <a:pt x="23" y="19"/>
                    </a:cubicBezTo>
                    <a:cubicBezTo>
                      <a:pt x="23" y="18"/>
                      <a:pt x="24" y="18"/>
                      <a:pt x="25" y="18"/>
                    </a:cubicBezTo>
                    <a:cubicBezTo>
                      <a:pt x="25" y="18"/>
                      <a:pt x="25" y="18"/>
                      <a:pt x="25" y="18"/>
                    </a:cubicBezTo>
                    <a:cubicBezTo>
                      <a:pt x="26" y="18"/>
                      <a:pt x="26" y="18"/>
                      <a:pt x="26" y="18"/>
                    </a:cubicBezTo>
                    <a:cubicBezTo>
                      <a:pt x="26" y="18"/>
                      <a:pt x="26" y="18"/>
                      <a:pt x="27" y="18"/>
                    </a:cubicBezTo>
                    <a:cubicBezTo>
                      <a:pt x="27" y="19"/>
                      <a:pt x="27" y="20"/>
                      <a:pt x="27" y="21"/>
                    </a:cubicBezTo>
                    <a:cubicBezTo>
                      <a:pt x="27" y="21"/>
                      <a:pt x="27" y="21"/>
                      <a:pt x="27" y="21"/>
                    </a:cubicBezTo>
                    <a:cubicBezTo>
                      <a:pt x="27" y="21"/>
                      <a:pt x="27" y="21"/>
                      <a:pt x="27" y="21"/>
                    </a:cubicBezTo>
                    <a:cubicBezTo>
                      <a:pt x="27" y="22"/>
                      <a:pt x="27" y="22"/>
                      <a:pt x="27" y="22"/>
                    </a:cubicBezTo>
                    <a:cubicBezTo>
                      <a:pt x="27" y="25"/>
                      <a:pt x="27" y="27"/>
                      <a:pt x="26" y="29"/>
                    </a:cubicBezTo>
                    <a:cubicBezTo>
                      <a:pt x="28" y="33"/>
                      <a:pt x="30" y="36"/>
                      <a:pt x="32" y="38"/>
                    </a:cubicBezTo>
                    <a:cubicBezTo>
                      <a:pt x="33" y="39"/>
                      <a:pt x="34" y="39"/>
                      <a:pt x="35" y="40"/>
                    </a:cubicBezTo>
                    <a:close/>
                    <a:moveTo>
                      <a:pt x="16" y="47"/>
                    </a:moveTo>
                    <a:cubicBezTo>
                      <a:pt x="13" y="49"/>
                      <a:pt x="12" y="51"/>
                      <a:pt x="11" y="52"/>
                    </a:cubicBezTo>
                    <a:cubicBezTo>
                      <a:pt x="12" y="52"/>
                      <a:pt x="14" y="50"/>
                      <a:pt x="16" y="47"/>
                    </a:cubicBezTo>
                    <a:close/>
                    <a:moveTo>
                      <a:pt x="31" y="40"/>
                    </a:moveTo>
                    <a:cubicBezTo>
                      <a:pt x="31" y="40"/>
                      <a:pt x="30" y="40"/>
                      <a:pt x="30" y="40"/>
                    </a:cubicBezTo>
                    <a:cubicBezTo>
                      <a:pt x="28" y="38"/>
                      <a:pt x="27" y="36"/>
                      <a:pt x="25" y="33"/>
                    </a:cubicBezTo>
                    <a:cubicBezTo>
                      <a:pt x="25" y="35"/>
                      <a:pt x="24" y="38"/>
                      <a:pt x="23" y="40"/>
                    </a:cubicBezTo>
                    <a:cubicBezTo>
                      <a:pt x="22" y="41"/>
                      <a:pt x="21" y="42"/>
                      <a:pt x="21" y="43"/>
                    </a:cubicBezTo>
                    <a:cubicBezTo>
                      <a:pt x="24" y="42"/>
                      <a:pt x="28" y="41"/>
                      <a:pt x="31" y="40"/>
                    </a:cubicBezTo>
                    <a:close/>
                    <a:moveTo>
                      <a:pt x="25" y="24"/>
                    </a:moveTo>
                    <a:cubicBezTo>
                      <a:pt x="25" y="24"/>
                      <a:pt x="25" y="23"/>
                      <a:pt x="26" y="23"/>
                    </a:cubicBezTo>
                    <a:cubicBezTo>
                      <a:pt x="26" y="22"/>
                      <a:pt x="26" y="22"/>
                      <a:pt x="26" y="21"/>
                    </a:cubicBezTo>
                    <a:cubicBezTo>
                      <a:pt x="26" y="21"/>
                      <a:pt x="26" y="21"/>
                      <a:pt x="26" y="21"/>
                    </a:cubicBezTo>
                    <a:cubicBezTo>
                      <a:pt x="26" y="21"/>
                      <a:pt x="26" y="21"/>
                      <a:pt x="26" y="21"/>
                    </a:cubicBezTo>
                    <a:cubicBezTo>
                      <a:pt x="26" y="20"/>
                      <a:pt x="26" y="20"/>
                      <a:pt x="25" y="19"/>
                    </a:cubicBezTo>
                    <a:cubicBezTo>
                      <a:pt x="25" y="20"/>
                      <a:pt x="25" y="20"/>
                      <a:pt x="25" y="20"/>
                    </a:cubicBezTo>
                    <a:cubicBezTo>
                      <a:pt x="25" y="21"/>
                      <a:pt x="25" y="22"/>
                      <a:pt x="25" y="24"/>
                    </a:cubicBezTo>
                    <a:close/>
                    <a:moveTo>
                      <a:pt x="36" y="18"/>
                    </a:moveTo>
                    <a:cubicBezTo>
                      <a:pt x="50" y="18"/>
                      <a:pt x="50" y="18"/>
                      <a:pt x="50" y="18"/>
                    </a:cubicBezTo>
                    <a:cubicBezTo>
                      <a:pt x="50" y="17"/>
                      <a:pt x="49" y="17"/>
                      <a:pt x="49" y="16"/>
                    </a:cubicBezTo>
                    <a:cubicBezTo>
                      <a:pt x="38" y="5"/>
                      <a:pt x="38" y="5"/>
                      <a:pt x="38" y="5"/>
                    </a:cubicBezTo>
                    <a:cubicBezTo>
                      <a:pt x="38" y="5"/>
                      <a:pt x="37" y="5"/>
                      <a:pt x="36" y="4"/>
                    </a:cubicBezTo>
                    <a:lnTo>
                      <a:pt x="36" y="18"/>
                    </a:lnTo>
                    <a:close/>
                    <a:moveTo>
                      <a:pt x="39" y="42"/>
                    </a:moveTo>
                    <a:cubicBezTo>
                      <a:pt x="41" y="42"/>
                      <a:pt x="42" y="43"/>
                      <a:pt x="43" y="43"/>
                    </a:cubicBezTo>
                    <a:cubicBezTo>
                      <a:pt x="44" y="43"/>
                      <a:pt x="44" y="43"/>
                      <a:pt x="44" y="43"/>
                    </a:cubicBezTo>
                    <a:cubicBezTo>
                      <a:pt x="44" y="43"/>
                      <a:pt x="44" y="43"/>
                      <a:pt x="44" y="43"/>
                    </a:cubicBezTo>
                    <a:cubicBezTo>
                      <a:pt x="44" y="42"/>
                      <a:pt x="43" y="42"/>
                      <a:pt x="39" y="42"/>
                    </a:cubicBezTo>
                    <a:close/>
                  </a:path>
                </a:pathLst>
              </a:custGeom>
              <a:solidFill>
                <a:schemeClr val="accent1"/>
              </a:solidFill>
              <a:ln>
                <a:noFill/>
              </a:ln>
            </p:spPr>
            <p:txBody>
              <a:bodyPr/>
              <a:lstStyle/>
              <a:p>
                <a:endParaRPr lang="zh-CN" altLang="en-US" dirty="0">
                  <a:cs typeface="+mn-ea"/>
                  <a:sym typeface="+mn-lt"/>
                </a:endParaRPr>
              </a:p>
            </p:txBody>
          </p:sp>
        </p:grpSp>
      </p:grpSp>
      <p:grpSp>
        <p:nvGrpSpPr>
          <p:cNvPr id="5" name="组合 4"/>
          <p:cNvGrpSpPr/>
          <p:nvPr/>
        </p:nvGrpSpPr>
        <p:grpSpPr>
          <a:xfrm>
            <a:off x="8997719" y="1980583"/>
            <a:ext cx="1942023" cy="2078071"/>
            <a:chOff x="8661858" y="1785035"/>
            <a:chExt cx="2369000" cy="2534960"/>
          </a:xfrm>
        </p:grpSpPr>
        <p:grpSp>
          <p:nvGrpSpPr>
            <p:cNvPr id="13" name="组合 12"/>
            <p:cNvGrpSpPr/>
            <p:nvPr/>
          </p:nvGrpSpPr>
          <p:grpSpPr>
            <a:xfrm>
              <a:off x="8661858" y="1950996"/>
              <a:ext cx="2369000" cy="2368999"/>
              <a:chOff x="8836870" y="1875863"/>
              <a:chExt cx="2530586" cy="2530585"/>
            </a:xfrm>
          </p:grpSpPr>
          <p:sp>
            <p:nvSpPr>
              <p:cNvPr id="112" name="椭圆 111"/>
              <p:cNvSpPr/>
              <p:nvPr/>
            </p:nvSpPr>
            <p:spPr>
              <a:xfrm>
                <a:off x="8836870" y="1875863"/>
                <a:ext cx="2530586" cy="25305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13" name="椭圆 112"/>
              <p:cNvSpPr/>
              <p:nvPr/>
            </p:nvSpPr>
            <p:spPr>
              <a:xfrm>
                <a:off x="8966989" y="2005982"/>
                <a:ext cx="2270346" cy="2270346"/>
              </a:xfrm>
              <a:prstGeom prst="ellipse">
                <a:avLst/>
              </a:prstGeom>
              <a:noFill/>
              <a:ln w="1905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grpSp>
          <p:nvGrpSpPr>
            <p:cNvPr id="17" name="组合 16"/>
            <p:cNvGrpSpPr/>
            <p:nvPr/>
          </p:nvGrpSpPr>
          <p:grpSpPr>
            <a:xfrm>
              <a:off x="8759412" y="1785035"/>
              <a:ext cx="973815" cy="973815"/>
              <a:chOff x="8941078" y="1698582"/>
              <a:chExt cx="1040237" cy="1040237"/>
            </a:xfrm>
          </p:grpSpPr>
          <p:sp>
            <p:nvSpPr>
              <p:cNvPr id="114" name="椭圆 113"/>
              <p:cNvSpPr/>
              <p:nvPr/>
            </p:nvSpPr>
            <p:spPr>
              <a:xfrm>
                <a:off x="8941078" y="1698582"/>
                <a:ext cx="1040237" cy="1040237"/>
              </a:xfrm>
              <a:prstGeom prst="ellipse">
                <a:avLst/>
              </a:prstGeom>
              <a:solidFill>
                <a:schemeClr val="bg1"/>
              </a:solidFill>
              <a:ln>
                <a:noFill/>
              </a:ln>
              <a:effectLst>
                <a:outerShdw blurRad="139700" sx="101000" sy="101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29" name="Freeform 75"/>
              <p:cNvSpPr>
                <a:spLocks noEditPoints="1"/>
              </p:cNvSpPr>
              <p:nvPr/>
            </p:nvSpPr>
            <p:spPr bwMode="auto">
              <a:xfrm>
                <a:off x="9267815" y="2051048"/>
                <a:ext cx="391142" cy="303908"/>
              </a:xfrm>
              <a:custGeom>
                <a:avLst/>
                <a:gdLst>
                  <a:gd name="T0" fmla="*/ 760814993 w 64"/>
                  <a:gd name="T1" fmla="*/ 529111845 h 50"/>
                  <a:gd name="T2" fmla="*/ 689489126 w 64"/>
                  <a:gd name="T3" fmla="*/ 587902050 h 50"/>
                  <a:gd name="T4" fmla="*/ 59437648 w 64"/>
                  <a:gd name="T5" fmla="*/ 587902050 h 50"/>
                  <a:gd name="T6" fmla="*/ 0 w 64"/>
                  <a:gd name="T7" fmla="*/ 529111845 h 50"/>
                  <a:gd name="T8" fmla="*/ 0 w 64"/>
                  <a:gd name="T9" fmla="*/ 70548246 h 50"/>
                  <a:gd name="T10" fmla="*/ 59437648 w 64"/>
                  <a:gd name="T11" fmla="*/ 0 h 50"/>
                  <a:gd name="T12" fmla="*/ 689489126 w 64"/>
                  <a:gd name="T13" fmla="*/ 0 h 50"/>
                  <a:gd name="T14" fmla="*/ 760814993 w 64"/>
                  <a:gd name="T15" fmla="*/ 70548246 h 50"/>
                  <a:gd name="T16" fmla="*/ 760814993 w 64"/>
                  <a:gd name="T17" fmla="*/ 529111845 h 50"/>
                  <a:gd name="T18" fmla="*/ 689489126 w 64"/>
                  <a:gd name="T19" fmla="*/ 58790205 h 50"/>
                  <a:gd name="T20" fmla="*/ 59437648 w 64"/>
                  <a:gd name="T21" fmla="*/ 58790205 h 50"/>
                  <a:gd name="T22" fmla="*/ 47549429 w 64"/>
                  <a:gd name="T23" fmla="*/ 70548246 h 50"/>
                  <a:gd name="T24" fmla="*/ 118878743 w 64"/>
                  <a:gd name="T25" fmla="*/ 188128656 h 50"/>
                  <a:gd name="T26" fmla="*/ 285306915 w 64"/>
                  <a:gd name="T27" fmla="*/ 317467107 h 50"/>
                  <a:gd name="T28" fmla="*/ 380409221 w 64"/>
                  <a:gd name="T29" fmla="*/ 376257312 h 50"/>
                  <a:gd name="T30" fmla="*/ 380409221 w 64"/>
                  <a:gd name="T31" fmla="*/ 376257312 h 50"/>
                  <a:gd name="T32" fmla="*/ 380409221 w 64"/>
                  <a:gd name="T33" fmla="*/ 376257312 h 50"/>
                  <a:gd name="T34" fmla="*/ 475508078 w 64"/>
                  <a:gd name="T35" fmla="*/ 317467107 h 50"/>
                  <a:gd name="T36" fmla="*/ 641936250 w 64"/>
                  <a:gd name="T37" fmla="*/ 188128656 h 50"/>
                  <a:gd name="T38" fmla="*/ 701377346 w 64"/>
                  <a:gd name="T39" fmla="*/ 82306287 h 50"/>
                  <a:gd name="T40" fmla="*/ 689489126 w 64"/>
                  <a:gd name="T41" fmla="*/ 58790205 h 50"/>
                  <a:gd name="T42" fmla="*/ 701377346 w 64"/>
                  <a:gd name="T43" fmla="*/ 199886697 h 50"/>
                  <a:gd name="T44" fmla="*/ 677600907 w 64"/>
                  <a:gd name="T45" fmla="*/ 235160820 h 50"/>
                  <a:gd name="T46" fmla="*/ 487396297 w 64"/>
                  <a:gd name="T47" fmla="*/ 376257312 h 50"/>
                  <a:gd name="T48" fmla="*/ 380409221 w 64"/>
                  <a:gd name="T49" fmla="*/ 435047517 h 50"/>
                  <a:gd name="T50" fmla="*/ 380409221 w 64"/>
                  <a:gd name="T51" fmla="*/ 435047517 h 50"/>
                  <a:gd name="T52" fmla="*/ 380409221 w 64"/>
                  <a:gd name="T53" fmla="*/ 435047517 h 50"/>
                  <a:gd name="T54" fmla="*/ 261530477 w 64"/>
                  <a:gd name="T55" fmla="*/ 376257312 h 50"/>
                  <a:gd name="T56" fmla="*/ 83214086 w 64"/>
                  <a:gd name="T57" fmla="*/ 235160820 h 50"/>
                  <a:gd name="T58" fmla="*/ 47549429 w 64"/>
                  <a:gd name="T59" fmla="*/ 199886697 h 50"/>
                  <a:gd name="T60" fmla="*/ 47549429 w 64"/>
                  <a:gd name="T61" fmla="*/ 529111845 h 50"/>
                  <a:gd name="T62" fmla="*/ 59437648 w 64"/>
                  <a:gd name="T63" fmla="*/ 540869886 h 50"/>
                  <a:gd name="T64" fmla="*/ 689489126 w 64"/>
                  <a:gd name="T65" fmla="*/ 540869886 h 50"/>
                  <a:gd name="T66" fmla="*/ 701377346 w 64"/>
                  <a:gd name="T67" fmla="*/ 529111845 h 50"/>
                  <a:gd name="T68" fmla="*/ 701377346 w 64"/>
                  <a:gd name="T69" fmla="*/ 199886697 h 5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64" h="50">
                    <a:moveTo>
                      <a:pt x="64" y="45"/>
                    </a:moveTo>
                    <a:cubicBezTo>
                      <a:pt x="64" y="48"/>
                      <a:pt x="61" y="50"/>
                      <a:pt x="58" y="50"/>
                    </a:cubicBezTo>
                    <a:cubicBezTo>
                      <a:pt x="5" y="50"/>
                      <a:pt x="5" y="50"/>
                      <a:pt x="5" y="50"/>
                    </a:cubicBezTo>
                    <a:cubicBezTo>
                      <a:pt x="2" y="50"/>
                      <a:pt x="0" y="48"/>
                      <a:pt x="0" y="45"/>
                    </a:cubicBezTo>
                    <a:cubicBezTo>
                      <a:pt x="0" y="6"/>
                      <a:pt x="0" y="6"/>
                      <a:pt x="0" y="6"/>
                    </a:cubicBezTo>
                    <a:cubicBezTo>
                      <a:pt x="0" y="3"/>
                      <a:pt x="2" y="0"/>
                      <a:pt x="5" y="0"/>
                    </a:cubicBezTo>
                    <a:cubicBezTo>
                      <a:pt x="58" y="0"/>
                      <a:pt x="58" y="0"/>
                      <a:pt x="58" y="0"/>
                    </a:cubicBezTo>
                    <a:cubicBezTo>
                      <a:pt x="61" y="0"/>
                      <a:pt x="64" y="3"/>
                      <a:pt x="64" y="6"/>
                    </a:cubicBezTo>
                    <a:lnTo>
                      <a:pt x="64" y="45"/>
                    </a:lnTo>
                    <a:close/>
                    <a:moveTo>
                      <a:pt x="58" y="5"/>
                    </a:moveTo>
                    <a:cubicBezTo>
                      <a:pt x="5" y="5"/>
                      <a:pt x="5" y="5"/>
                      <a:pt x="5" y="5"/>
                    </a:cubicBezTo>
                    <a:cubicBezTo>
                      <a:pt x="5" y="5"/>
                      <a:pt x="4" y="5"/>
                      <a:pt x="4" y="6"/>
                    </a:cubicBezTo>
                    <a:cubicBezTo>
                      <a:pt x="4" y="10"/>
                      <a:pt x="6" y="13"/>
                      <a:pt x="10" y="16"/>
                    </a:cubicBezTo>
                    <a:cubicBezTo>
                      <a:pt x="14" y="20"/>
                      <a:pt x="19" y="23"/>
                      <a:pt x="24" y="27"/>
                    </a:cubicBezTo>
                    <a:cubicBezTo>
                      <a:pt x="26" y="29"/>
                      <a:pt x="29" y="32"/>
                      <a:pt x="32" y="32"/>
                    </a:cubicBezTo>
                    <a:cubicBezTo>
                      <a:pt x="32" y="32"/>
                      <a:pt x="32" y="32"/>
                      <a:pt x="32" y="32"/>
                    </a:cubicBezTo>
                    <a:cubicBezTo>
                      <a:pt x="32" y="32"/>
                      <a:pt x="32" y="32"/>
                      <a:pt x="32" y="32"/>
                    </a:cubicBezTo>
                    <a:cubicBezTo>
                      <a:pt x="34" y="32"/>
                      <a:pt x="38" y="29"/>
                      <a:pt x="40" y="27"/>
                    </a:cubicBezTo>
                    <a:cubicBezTo>
                      <a:pt x="44" y="23"/>
                      <a:pt x="49" y="20"/>
                      <a:pt x="54" y="16"/>
                    </a:cubicBezTo>
                    <a:cubicBezTo>
                      <a:pt x="56" y="14"/>
                      <a:pt x="59" y="10"/>
                      <a:pt x="59" y="7"/>
                    </a:cubicBezTo>
                    <a:cubicBezTo>
                      <a:pt x="59" y="6"/>
                      <a:pt x="59" y="5"/>
                      <a:pt x="58" y="5"/>
                    </a:cubicBezTo>
                    <a:close/>
                    <a:moveTo>
                      <a:pt x="59" y="17"/>
                    </a:moveTo>
                    <a:cubicBezTo>
                      <a:pt x="58" y="18"/>
                      <a:pt x="58" y="19"/>
                      <a:pt x="57" y="20"/>
                    </a:cubicBezTo>
                    <a:cubicBezTo>
                      <a:pt x="52" y="24"/>
                      <a:pt x="46" y="28"/>
                      <a:pt x="41" y="32"/>
                    </a:cubicBezTo>
                    <a:cubicBezTo>
                      <a:pt x="39" y="34"/>
                      <a:pt x="36" y="37"/>
                      <a:pt x="32" y="37"/>
                    </a:cubicBezTo>
                    <a:cubicBezTo>
                      <a:pt x="32" y="37"/>
                      <a:pt x="32" y="37"/>
                      <a:pt x="32" y="37"/>
                    </a:cubicBezTo>
                    <a:cubicBezTo>
                      <a:pt x="32" y="37"/>
                      <a:pt x="32" y="37"/>
                      <a:pt x="32" y="37"/>
                    </a:cubicBezTo>
                    <a:cubicBezTo>
                      <a:pt x="28" y="37"/>
                      <a:pt x="25" y="34"/>
                      <a:pt x="22" y="32"/>
                    </a:cubicBezTo>
                    <a:cubicBezTo>
                      <a:pt x="17" y="28"/>
                      <a:pt x="12" y="24"/>
                      <a:pt x="7" y="20"/>
                    </a:cubicBezTo>
                    <a:cubicBezTo>
                      <a:pt x="6" y="19"/>
                      <a:pt x="5" y="18"/>
                      <a:pt x="4" y="17"/>
                    </a:cubicBezTo>
                    <a:cubicBezTo>
                      <a:pt x="4" y="45"/>
                      <a:pt x="4" y="45"/>
                      <a:pt x="4" y="45"/>
                    </a:cubicBezTo>
                    <a:cubicBezTo>
                      <a:pt x="4" y="45"/>
                      <a:pt x="5" y="46"/>
                      <a:pt x="5" y="46"/>
                    </a:cubicBezTo>
                    <a:cubicBezTo>
                      <a:pt x="58" y="46"/>
                      <a:pt x="58" y="46"/>
                      <a:pt x="58" y="46"/>
                    </a:cubicBezTo>
                    <a:cubicBezTo>
                      <a:pt x="59" y="46"/>
                      <a:pt x="59" y="45"/>
                      <a:pt x="59" y="45"/>
                    </a:cubicBezTo>
                    <a:lnTo>
                      <a:pt x="59" y="17"/>
                    </a:lnTo>
                    <a:close/>
                  </a:path>
                </a:pathLst>
              </a:custGeom>
              <a:solidFill>
                <a:schemeClr val="accent2"/>
              </a:solidFill>
              <a:ln>
                <a:noFill/>
              </a:ln>
            </p:spPr>
            <p:txBody>
              <a:bodyPr/>
              <a:lstStyle/>
              <a:p>
                <a:endParaRPr lang="zh-CN" altLang="en-US" dirty="0">
                  <a:cs typeface="+mn-ea"/>
                  <a:sym typeface="+mn-lt"/>
                </a:endParaRPr>
              </a:p>
            </p:txBody>
          </p:sp>
        </p:grpSp>
      </p:grpSp>
      <p:grpSp>
        <p:nvGrpSpPr>
          <p:cNvPr id="58" name="组合 57"/>
          <p:cNvGrpSpPr/>
          <p:nvPr/>
        </p:nvGrpSpPr>
        <p:grpSpPr>
          <a:xfrm>
            <a:off x="3886329" y="4458119"/>
            <a:ext cx="2159641" cy="909382"/>
            <a:chOff x="7483989" y="3339882"/>
            <a:chExt cx="2159641" cy="909382"/>
          </a:xfrm>
        </p:grpSpPr>
        <p:sp>
          <p:nvSpPr>
            <p:cNvPr id="59" name="矩形 58"/>
            <p:cNvSpPr/>
            <p:nvPr/>
          </p:nvSpPr>
          <p:spPr>
            <a:xfrm>
              <a:off x="7483990" y="3732519"/>
              <a:ext cx="2159640" cy="516745"/>
            </a:xfrm>
            <a:prstGeom prst="rect">
              <a:avLst/>
            </a:prstGeom>
          </p:spPr>
          <p:txBody>
            <a:bodyPr wrap="square">
              <a:spAutoFit/>
              <a:scene3d>
                <a:camera prst="orthographicFront"/>
                <a:lightRig rig="threePt" dir="t"/>
              </a:scene3d>
              <a:sp3d contourW="12700"/>
            </a:bodyPr>
            <a:lstStyle/>
            <a:p>
              <a:pPr>
                <a:lnSpc>
                  <a:spcPct val="120000"/>
                </a:lnSpc>
              </a:pPr>
              <a:r>
                <a:rPr lang="en-US" altLang="zh-CN" sz="1200" dirty="0">
                  <a:solidFill>
                    <a:schemeClr val="tx1">
                      <a:lumMod val="65000"/>
                      <a:lumOff val="35000"/>
                    </a:schemeClr>
                  </a:solidFill>
                  <a:cs typeface="+mn-ea"/>
                  <a:sym typeface="+mn-lt"/>
                </a:rPr>
                <a:t>Click here to add content that matches the title.</a:t>
              </a:r>
              <a:endParaRPr lang="zh-CN" altLang="en-US" sz="1200" dirty="0">
                <a:solidFill>
                  <a:schemeClr val="tx1">
                    <a:lumMod val="65000"/>
                    <a:lumOff val="35000"/>
                  </a:schemeClr>
                </a:solidFill>
                <a:cs typeface="+mn-ea"/>
                <a:sym typeface="+mn-lt"/>
              </a:endParaRPr>
            </a:p>
          </p:txBody>
        </p:sp>
        <p:sp>
          <p:nvSpPr>
            <p:cNvPr id="60" name="矩形 59"/>
            <p:cNvSpPr/>
            <p:nvPr/>
          </p:nvSpPr>
          <p:spPr>
            <a:xfrm>
              <a:off x="7483989" y="3339882"/>
              <a:ext cx="2050552" cy="430374"/>
            </a:xfrm>
            <a:prstGeom prst="rect">
              <a:avLst/>
            </a:prstGeom>
          </p:spPr>
          <p:txBody>
            <a:bodyPr wrap="square">
              <a:spAutoFit/>
              <a:scene3d>
                <a:camera prst="orthographicFront"/>
                <a:lightRig rig="threePt" dir="t"/>
              </a:scene3d>
              <a:sp3d contourW="12700"/>
            </a:bodyPr>
            <a:lstStyle/>
            <a:p>
              <a:pPr algn="just">
                <a:lnSpc>
                  <a:spcPct val="120000"/>
                </a:lnSpc>
              </a:pPr>
              <a:r>
                <a:rPr lang="en-US" altLang="zh-CN" sz="2000" b="1" dirty="0">
                  <a:solidFill>
                    <a:schemeClr val="tx1">
                      <a:lumMod val="65000"/>
                      <a:lumOff val="35000"/>
                    </a:schemeClr>
                  </a:solidFill>
                  <a:cs typeface="+mn-ea"/>
                  <a:sym typeface="+mn-lt"/>
                </a:rPr>
                <a:t>Add </a:t>
              </a:r>
              <a:r>
                <a:rPr lang="en-US" altLang="zh-CN" sz="2000" b="1">
                  <a:solidFill>
                    <a:schemeClr val="tx1">
                      <a:lumMod val="65000"/>
                      <a:lumOff val="35000"/>
                    </a:schemeClr>
                  </a:solidFill>
                  <a:cs typeface="+mn-ea"/>
                  <a:sym typeface="+mn-lt"/>
                </a:rPr>
                <a:t>title text</a:t>
              </a:r>
              <a:endParaRPr lang="zh-CN" altLang="en-US" sz="2000" b="1" dirty="0">
                <a:solidFill>
                  <a:schemeClr val="tx1">
                    <a:lumMod val="65000"/>
                    <a:lumOff val="35000"/>
                  </a:schemeClr>
                </a:solidFill>
                <a:cs typeface="+mn-ea"/>
                <a:sym typeface="+mn-lt"/>
              </a:endParaRPr>
            </a:p>
          </p:txBody>
        </p:sp>
      </p:grpSp>
      <p:grpSp>
        <p:nvGrpSpPr>
          <p:cNvPr id="61" name="组合 60"/>
          <p:cNvGrpSpPr/>
          <p:nvPr/>
        </p:nvGrpSpPr>
        <p:grpSpPr>
          <a:xfrm>
            <a:off x="6387526" y="4458119"/>
            <a:ext cx="2159641" cy="909382"/>
            <a:chOff x="7483989" y="3339882"/>
            <a:chExt cx="2159641" cy="909382"/>
          </a:xfrm>
        </p:grpSpPr>
        <p:sp>
          <p:nvSpPr>
            <p:cNvPr id="62" name="矩形 61"/>
            <p:cNvSpPr/>
            <p:nvPr/>
          </p:nvSpPr>
          <p:spPr>
            <a:xfrm>
              <a:off x="7483990" y="3732519"/>
              <a:ext cx="2159640" cy="516745"/>
            </a:xfrm>
            <a:prstGeom prst="rect">
              <a:avLst/>
            </a:prstGeom>
          </p:spPr>
          <p:txBody>
            <a:bodyPr wrap="square">
              <a:spAutoFit/>
              <a:scene3d>
                <a:camera prst="orthographicFront"/>
                <a:lightRig rig="threePt" dir="t"/>
              </a:scene3d>
              <a:sp3d contourW="12700"/>
            </a:bodyPr>
            <a:lstStyle/>
            <a:p>
              <a:pPr>
                <a:lnSpc>
                  <a:spcPct val="120000"/>
                </a:lnSpc>
              </a:pPr>
              <a:r>
                <a:rPr lang="en-US" altLang="zh-CN" sz="1200" dirty="0">
                  <a:solidFill>
                    <a:schemeClr val="tx1">
                      <a:lumMod val="65000"/>
                      <a:lumOff val="35000"/>
                    </a:schemeClr>
                  </a:solidFill>
                  <a:cs typeface="+mn-ea"/>
                  <a:sym typeface="+mn-lt"/>
                </a:rPr>
                <a:t>Click here to add content that matches the title.</a:t>
              </a:r>
              <a:endParaRPr lang="zh-CN" altLang="en-US" sz="1200" dirty="0">
                <a:solidFill>
                  <a:schemeClr val="tx1">
                    <a:lumMod val="65000"/>
                    <a:lumOff val="35000"/>
                  </a:schemeClr>
                </a:solidFill>
                <a:cs typeface="+mn-ea"/>
                <a:sym typeface="+mn-lt"/>
              </a:endParaRPr>
            </a:p>
          </p:txBody>
        </p:sp>
        <p:sp>
          <p:nvSpPr>
            <p:cNvPr id="63" name="矩形 62"/>
            <p:cNvSpPr/>
            <p:nvPr/>
          </p:nvSpPr>
          <p:spPr>
            <a:xfrm>
              <a:off x="7483989" y="3339882"/>
              <a:ext cx="2050552" cy="430374"/>
            </a:xfrm>
            <a:prstGeom prst="rect">
              <a:avLst/>
            </a:prstGeom>
          </p:spPr>
          <p:txBody>
            <a:bodyPr wrap="square">
              <a:spAutoFit/>
              <a:scene3d>
                <a:camera prst="orthographicFront"/>
                <a:lightRig rig="threePt" dir="t"/>
              </a:scene3d>
              <a:sp3d contourW="12700"/>
            </a:bodyPr>
            <a:lstStyle/>
            <a:p>
              <a:pPr algn="just">
                <a:lnSpc>
                  <a:spcPct val="120000"/>
                </a:lnSpc>
              </a:pPr>
              <a:r>
                <a:rPr lang="en-US" altLang="zh-CN" sz="2000" b="1" dirty="0">
                  <a:solidFill>
                    <a:schemeClr val="tx1">
                      <a:lumMod val="65000"/>
                      <a:lumOff val="35000"/>
                    </a:schemeClr>
                  </a:solidFill>
                  <a:cs typeface="+mn-ea"/>
                  <a:sym typeface="+mn-lt"/>
                </a:rPr>
                <a:t>Add </a:t>
              </a:r>
              <a:r>
                <a:rPr lang="en-US" altLang="zh-CN" sz="2000" b="1">
                  <a:solidFill>
                    <a:schemeClr val="tx1">
                      <a:lumMod val="65000"/>
                      <a:lumOff val="35000"/>
                    </a:schemeClr>
                  </a:solidFill>
                  <a:cs typeface="+mn-ea"/>
                  <a:sym typeface="+mn-lt"/>
                </a:rPr>
                <a:t>title text</a:t>
              </a:r>
              <a:endParaRPr lang="zh-CN" altLang="en-US" sz="2000" b="1" dirty="0">
                <a:solidFill>
                  <a:schemeClr val="tx1">
                    <a:lumMod val="65000"/>
                    <a:lumOff val="35000"/>
                  </a:schemeClr>
                </a:solidFill>
                <a:cs typeface="+mn-ea"/>
                <a:sym typeface="+mn-lt"/>
              </a:endParaRPr>
            </a:p>
          </p:txBody>
        </p:sp>
      </p:grpSp>
      <p:grpSp>
        <p:nvGrpSpPr>
          <p:cNvPr id="64" name="组合 63"/>
          <p:cNvGrpSpPr/>
          <p:nvPr/>
        </p:nvGrpSpPr>
        <p:grpSpPr>
          <a:xfrm>
            <a:off x="8888723" y="4458119"/>
            <a:ext cx="2159641" cy="909382"/>
            <a:chOff x="7483989" y="3339882"/>
            <a:chExt cx="2159641" cy="909382"/>
          </a:xfrm>
        </p:grpSpPr>
        <p:sp>
          <p:nvSpPr>
            <p:cNvPr id="65" name="矩形 64"/>
            <p:cNvSpPr/>
            <p:nvPr/>
          </p:nvSpPr>
          <p:spPr>
            <a:xfrm>
              <a:off x="7483990" y="3732519"/>
              <a:ext cx="2159640" cy="516745"/>
            </a:xfrm>
            <a:prstGeom prst="rect">
              <a:avLst/>
            </a:prstGeom>
          </p:spPr>
          <p:txBody>
            <a:bodyPr wrap="square">
              <a:spAutoFit/>
              <a:scene3d>
                <a:camera prst="orthographicFront"/>
                <a:lightRig rig="threePt" dir="t"/>
              </a:scene3d>
              <a:sp3d contourW="12700"/>
            </a:bodyPr>
            <a:lstStyle/>
            <a:p>
              <a:pPr>
                <a:lnSpc>
                  <a:spcPct val="120000"/>
                </a:lnSpc>
              </a:pPr>
              <a:r>
                <a:rPr lang="en-US" altLang="zh-CN" sz="1200" dirty="0">
                  <a:solidFill>
                    <a:schemeClr val="tx1">
                      <a:lumMod val="65000"/>
                      <a:lumOff val="35000"/>
                    </a:schemeClr>
                  </a:solidFill>
                  <a:cs typeface="+mn-ea"/>
                  <a:sym typeface="+mn-lt"/>
                </a:rPr>
                <a:t>Click here to add content that matches the title.</a:t>
              </a:r>
              <a:endParaRPr lang="zh-CN" altLang="en-US" sz="1200" dirty="0">
                <a:solidFill>
                  <a:schemeClr val="tx1">
                    <a:lumMod val="65000"/>
                    <a:lumOff val="35000"/>
                  </a:schemeClr>
                </a:solidFill>
                <a:cs typeface="+mn-ea"/>
                <a:sym typeface="+mn-lt"/>
              </a:endParaRPr>
            </a:p>
          </p:txBody>
        </p:sp>
        <p:sp>
          <p:nvSpPr>
            <p:cNvPr id="66" name="矩形 65"/>
            <p:cNvSpPr/>
            <p:nvPr/>
          </p:nvSpPr>
          <p:spPr>
            <a:xfrm>
              <a:off x="7483989" y="3339882"/>
              <a:ext cx="2050552" cy="430374"/>
            </a:xfrm>
            <a:prstGeom prst="rect">
              <a:avLst/>
            </a:prstGeom>
          </p:spPr>
          <p:txBody>
            <a:bodyPr wrap="square">
              <a:spAutoFit/>
              <a:scene3d>
                <a:camera prst="orthographicFront"/>
                <a:lightRig rig="threePt" dir="t"/>
              </a:scene3d>
              <a:sp3d contourW="12700"/>
            </a:bodyPr>
            <a:lstStyle/>
            <a:p>
              <a:pPr algn="just">
                <a:lnSpc>
                  <a:spcPct val="120000"/>
                </a:lnSpc>
              </a:pPr>
              <a:r>
                <a:rPr lang="en-US" altLang="zh-CN" sz="2000" b="1" dirty="0">
                  <a:solidFill>
                    <a:schemeClr val="tx1">
                      <a:lumMod val="65000"/>
                      <a:lumOff val="35000"/>
                    </a:schemeClr>
                  </a:solidFill>
                  <a:cs typeface="+mn-ea"/>
                  <a:sym typeface="+mn-lt"/>
                </a:rPr>
                <a:t>Add </a:t>
              </a:r>
              <a:r>
                <a:rPr lang="en-US" altLang="zh-CN" sz="2000" b="1">
                  <a:solidFill>
                    <a:schemeClr val="tx1">
                      <a:lumMod val="65000"/>
                      <a:lumOff val="35000"/>
                    </a:schemeClr>
                  </a:solidFill>
                  <a:cs typeface="+mn-ea"/>
                  <a:sym typeface="+mn-lt"/>
                </a:rPr>
                <a:t>title text</a:t>
              </a:r>
              <a:endParaRPr lang="zh-CN" altLang="en-US" sz="2000" b="1" dirty="0">
                <a:solidFill>
                  <a:schemeClr val="tx1">
                    <a:lumMod val="65000"/>
                    <a:lumOff val="35000"/>
                  </a:schemeClr>
                </a:solidFill>
                <a:cs typeface="+mn-ea"/>
                <a:sym typeface="+mn-lt"/>
              </a:endParaRPr>
            </a:p>
          </p:txBody>
        </p:sp>
      </p:grpSp>
      <p:sp>
        <p:nvSpPr>
          <p:cNvPr id="67" name="文本框 66"/>
          <p:cNvSpPr txBox="1"/>
          <p:nvPr/>
        </p:nvSpPr>
        <p:spPr>
          <a:xfrm>
            <a:off x="1631898" y="2775990"/>
            <a:ext cx="1670174" cy="769441"/>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4400" b="1" i="1" u="none" strike="noStrike" kern="1200" cap="none" spc="0" normalizeH="0" baseline="0" noProof="0" dirty="0">
                <a:ln>
                  <a:noFill/>
                </a:ln>
                <a:solidFill>
                  <a:schemeClr val="bg1"/>
                </a:solidFill>
                <a:effectLst/>
                <a:uLnTx/>
                <a:uFillTx/>
                <a:cs typeface="+mn-ea"/>
                <a:sym typeface="+mn-lt"/>
              </a:rPr>
              <a:t>01</a:t>
            </a:r>
            <a:endParaRPr kumimoji="0" lang="zh-CN" altLang="en-US" sz="4400" b="1" i="1" u="none" strike="noStrike" kern="1200" cap="none" spc="0" normalizeH="0" baseline="0" noProof="0" dirty="0">
              <a:ln>
                <a:noFill/>
              </a:ln>
              <a:solidFill>
                <a:schemeClr val="bg1"/>
              </a:solidFill>
              <a:effectLst/>
              <a:uLnTx/>
              <a:uFillTx/>
              <a:cs typeface="+mn-ea"/>
              <a:sym typeface="+mn-lt"/>
            </a:endParaRPr>
          </a:p>
        </p:txBody>
      </p:sp>
      <p:sp>
        <p:nvSpPr>
          <p:cNvPr id="68" name="文本框 67"/>
          <p:cNvSpPr txBox="1"/>
          <p:nvPr/>
        </p:nvSpPr>
        <p:spPr>
          <a:xfrm>
            <a:off x="4133440" y="2775990"/>
            <a:ext cx="1670174" cy="769441"/>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4400" b="1" i="1" u="none" strike="noStrike" kern="1200" cap="none" spc="0" normalizeH="0" baseline="0" noProof="0" dirty="0">
                <a:ln>
                  <a:noFill/>
                </a:ln>
                <a:solidFill>
                  <a:schemeClr val="bg1"/>
                </a:solidFill>
                <a:effectLst/>
                <a:uLnTx/>
                <a:uFillTx/>
                <a:cs typeface="+mn-ea"/>
                <a:sym typeface="+mn-lt"/>
              </a:rPr>
              <a:t>02</a:t>
            </a:r>
            <a:endParaRPr kumimoji="0" lang="zh-CN" altLang="en-US" sz="4400" b="1" i="1" u="none" strike="noStrike" kern="1200" cap="none" spc="0" normalizeH="0" baseline="0" noProof="0" dirty="0">
              <a:ln>
                <a:noFill/>
              </a:ln>
              <a:solidFill>
                <a:schemeClr val="bg1"/>
              </a:solidFill>
              <a:effectLst/>
              <a:uLnTx/>
              <a:uFillTx/>
              <a:cs typeface="+mn-ea"/>
              <a:sym typeface="+mn-lt"/>
            </a:endParaRPr>
          </a:p>
        </p:txBody>
      </p:sp>
      <p:sp>
        <p:nvSpPr>
          <p:cNvPr id="69" name="文本框 68"/>
          <p:cNvSpPr txBox="1"/>
          <p:nvPr/>
        </p:nvSpPr>
        <p:spPr>
          <a:xfrm>
            <a:off x="6623566" y="2775990"/>
            <a:ext cx="1670174" cy="769441"/>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4400" b="1" i="1" u="none" strike="noStrike" kern="1200" cap="none" spc="0" normalizeH="0" baseline="0" noProof="0" dirty="0">
                <a:ln>
                  <a:noFill/>
                </a:ln>
                <a:solidFill>
                  <a:schemeClr val="bg1"/>
                </a:solidFill>
                <a:effectLst/>
                <a:uLnTx/>
                <a:uFillTx/>
                <a:cs typeface="+mn-ea"/>
                <a:sym typeface="+mn-lt"/>
              </a:rPr>
              <a:t>03</a:t>
            </a:r>
            <a:endParaRPr kumimoji="0" lang="zh-CN" altLang="en-US" sz="4400" b="1" i="1" u="none" strike="noStrike" kern="1200" cap="none" spc="0" normalizeH="0" baseline="0" noProof="0" dirty="0">
              <a:ln>
                <a:noFill/>
              </a:ln>
              <a:solidFill>
                <a:schemeClr val="bg1"/>
              </a:solidFill>
              <a:effectLst/>
              <a:uLnTx/>
              <a:uFillTx/>
              <a:cs typeface="+mn-ea"/>
              <a:sym typeface="+mn-lt"/>
            </a:endParaRPr>
          </a:p>
        </p:txBody>
      </p:sp>
      <p:sp>
        <p:nvSpPr>
          <p:cNvPr id="70" name="文本框 69"/>
          <p:cNvSpPr txBox="1"/>
          <p:nvPr/>
        </p:nvSpPr>
        <p:spPr>
          <a:xfrm>
            <a:off x="9141954" y="2775990"/>
            <a:ext cx="1670174" cy="769441"/>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4400" b="1" i="1" u="none" strike="noStrike" kern="1200" cap="none" spc="0" normalizeH="0" baseline="0" noProof="0" dirty="0">
                <a:ln>
                  <a:noFill/>
                </a:ln>
                <a:solidFill>
                  <a:schemeClr val="bg1"/>
                </a:solidFill>
                <a:effectLst/>
                <a:uLnTx/>
                <a:uFillTx/>
                <a:cs typeface="+mn-ea"/>
                <a:sym typeface="+mn-lt"/>
              </a:rPr>
              <a:t>04</a:t>
            </a:r>
            <a:endParaRPr kumimoji="0" lang="zh-CN" altLang="en-US" sz="4400" b="1" i="1" u="none" strike="noStrike" kern="1200" cap="none" spc="0" normalizeH="0" baseline="0" noProof="0" dirty="0">
              <a:ln>
                <a:noFill/>
              </a:ln>
              <a:solidFill>
                <a:schemeClr val="bg1"/>
              </a:solidFill>
              <a:effectLst/>
              <a:uLnTx/>
              <a:uFillTx/>
              <a:cs typeface="+mn-ea"/>
              <a:sym typeface="+mn-lt"/>
            </a:endParaRPr>
          </a:p>
        </p:txBody>
      </p:sp>
      <p:grpSp>
        <p:nvGrpSpPr>
          <p:cNvPr id="46" name="组合 45"/>
          <p:cNvGrpSpPr/>
          <p:nvPr/>
        </p:nvGrpSpPr>
        <p:grpSpPr>
          <a:xfrm>
            <a:off x="1740503" y="450599"/>
            <a:ext cx="5061857" cy="698750"/>
            <a:chOff x="6096000" y="2061026"/>
            <a:chExt cx="5061857" cy="698750"/>
          </a:xfrm>
        </p:grpSpPr>
        <p:sp>
          <p:nvSpPr>
            <p:cNvPr id="47" name="文本框 46"/>
            <p:cNvSpPr txBox="1"/>
            <p:nvPr/>
          </p:nvSpPr>
          <p:spPr>
            <a:xfrm>
              <a:off x="6096000" y="2061026"/>
              <a:ext cx="2579552" cy="523220"/>
            </a:xfrm>
            <a:prstGeom prst="rect">
              <a:avLst/>
            </a:prstGeom>
            <a:noFill/>
          </p:spPr>
          <p:txBody>
            <a:bodyPr wrap="none" rtlCol="0">
              <a:spAutoFit/>
              <a:scene3d>
                <a:camera prst="orthographicFront"/>
                <a:lightRig rig="threePt" dir="t"/>
              </a:scene3d>
              <a:sp3d contourW="12700"/>
            </a:bodyPr>
            <a:lstStyle/>
            <a:p>
              <a:r>
                <a:rPr lang="en-US" altLang="zh-CN" sz="2800" b="1" dirty="0">
                  <a:solidFill>
                    <a:schemeClr val="accent2"/>
                  </a:solidFill>
                  <a:cs typeface="+mn-ea"/>
                  <a:sym typeface="+mn-lt"/>
                </a:rPr>
                <a:t>Add </a:t>
              </a:r>
              <a:r>
                <a:rPr lang="en-US" altLang="zh-CN" sz="2800" b="1">
                  <a:solidFill>
                    <a:schemeClr val="accent2"/>
                  </a:solidFill>
                  <a:cs typeface="+mn-ea"/>
                  <a:sym typeface="+mn-lt"/>
                </a:rPr>
                <a:t>title text</a:t>
              </a:r>
              <a:endParaRPr lang="zh-CN" altLang="en-US" sz="2800" b="1" dirty="0">
                <a:solidFill>
                  <a:schemeClr val="accent2"/>
                </a:solidFill>
                <a:cs typeface="+mn-ea"/>
                <a:sym typeface="+mn-lt"/>
              </a:endParaRPr>
            </a:p>
          </p:txBody>
        </p:sp>
        <p:sp>
          <p:nvSpPr>
            <p:cNvPr id="48" name="文本框 47"/>
            <p:cNvSpPr txBox="1"/>
            <p:nvPr/>
          </p:nvSpPr>
          <p:spPr>
            <a:xfrm>
              <a:off x="6096000" y="2482777"/>
              <a:ext cx="5061857" cy="276999"/>
            </a:xfrm>
            <a:prstGeom prst="rect">
              <a:avLst/>
            </a:prstGeom>
            <a:noFill/>
          </p:spPr>
          <p:txBody>
            <a:bodyPr wrap="square" rtlCol="0">
              <a:spAutoFit/>
              <a:scene3d>
                <a:camera prst="orthographicFront"/>
                <a:lightRig rig="threePt" dir="t"/>
              </a:scene3d>
              <a:sp3d contourW="12700"/>
            </a:bodyPr>
            <a:lstStyle/>
            <a:p>
              <a:r>
                <a:rPr lang="en-US" altLang="zh-CN" sz="1200" dirty="0">
                  <a:solidFill>
                    <a:schemeClr val="bg1">
                      <a:lumMod val="65000"/>
                    </a:schemeClr>
                  </a:solidFill>
                  <a:cs typeface="+mn-ea"/>
                  <a:sym typeface="+mn-lt"/>
                </a:rPr>
                <a:t>The user can demonstrate on a projector or computer</a:t>
              </a:r>
            </a:p>
          </p:txBody>
        </p:sp>
      </p:grpSp>
      <p:sp>
        <p:nvSpPr>
          <p:cNvPr id="49" name="任意多边形 47"/>
          <p:cNvSpPr/>
          <p:nvPr/>
        </p:nvSpPr>
        <p:spPr>
          <a:xfrm rot="18900000" flipV="1">
            <a:off x="99493" y="160716"/>
            <a:ext cx="1257992" cy="771874"/>
          </a:xfrm>
          <a:custGeom>
            <a:avLst/>
            <a:gdLst>
              <a:gd name="connsiteX0" fmla="*/ 0 w 1667713"/>
              <a:gd name="connsiteY0" fmla="*/ 456881 h 1023269"/>
              <a:gd name="connsiteX1" fmla="*/ 412332 w 1667713"/>
              <a:gd name="connsiteY1" fmla="*/ 44549 h 1023269"/>
              <a:gd name="connsiteX2" fmla="*/ 412333 w 1667713"/>
              <a:gd name="connsiteY2" fmla="*/ 44549 h 1023269"/>
              <a:gd name="connsiteX3" fmla="*/ 456882 w 1667713"/>
              <a:gd name="connsiteY3" fmla="*/ 0 h 1023269"/>
              <a:gd name="connsiteX4" fmla="*/ 1514743 w 1667713"/>
              <a:gd name="connsiteY4" fmla="*/ 0 h 1023269"/>
              <a:gd name="connsiteX5" fmla="*/ 1667713 w 1667713"/>
              <a:gd name="connsiteY5" fmla="*/ 152970 h 1023269"/>
              <a:gd name="connsiteX6" fmla="*/ 1667713 w 1667713"/>
              <a:gd name="connsiteY6" fmla="*/ 704806 h 1023269"/>
              <a:gd name="connsiteX7" fmla="*/ 1349251 w 1667713"/>
              <a:gd name="connsiteY7" fmla="*/ 1023269 h 1023269"/>
              <a:gd name="connsiteX8" fmla="*/ 1349251 w 1667713"/>
              <a:gd name="connsiteY8" fmla="*/ 318462 h 1023269"/>
              <a:gd name="connsiteX9" fmla="*/ 138420 w 1667713"/>
              <a:gd name="connsiteY9" fmla="*/ 318462 h 1023269"/>
              <a:gd name="connsiteX10" fmla="*/ 1 w 1667713"/>
              <a:gd name="connsiteY10" fmla="*/ 456881 h 1023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67713" h="1023269">
                <a:moveTo>
                  <a:pt x="0" y="456881"/>
                </a:moveTo>
                <a:lnTo>
                  <a:pt x="412332" y="44549"/>
                </a:lnTo>
                <a:lnTo>
                  <a:pt x="412333" y="44549"/>
                </a:lnTo>
                <a:lnTo>
                  <a:pt x="456882" y="0"/>
                </a:lnTo>
                <a:lnTo>
                  <a:pt x="1514743" y="0"/>
                </a:lnTo>
                <a:cubicBezTo>
                  <a:pt x="1599226" y="1"/>
                  <a:pt x="1667713" y="68487"/>
                  <a:pt x="1667713" y="152970"/>
                </a:cubicBezTo>
                <a:lnTo>
                  <a:pt x="1667713" y="704806"/>
                </a:lnTo>
                <a:lnTo>
                  <a:pt x="1349251" y="1023269"/>
                </a:lnTo>
                <a:lnTo>
                  <a:pt x="1349251" y="318462"/>
                </a:lnTo>
                <a:lnTo>
                  <a:pt x="138420" y="318462"/>
                </a:lnTo>
                <a:lnTo>
                  <a:pt x="1" y="456881"/>
                </a:lnTo>
                <a:close/>
              </a:path>
            </a:pathLst>
          </a:cu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53" name="任意多边形 48"/>
          <p:cNvSpPr/>
          <p:nvPr/>
        </p:nvSpPr>
        <p:spPr>
          <a:xfrm rot="18900000" flipV="1">
            <a:off x="-102618" y="95709"/>
            <a:ext cx="926781" cy="721545"/>
          </a:xfrm>
          <a:custGeom>
            <a:avLst/>
            <a:gdLst>
              <a:gd name="connsiteX0" fmla="*/ 303771 w 1228628"/>
              <a:gd name="connsiteY0" fmla="*/ 32819 h 956548"/>
              <a:gd name="connsiteX1" fmla="*/ 303771 w 1228628"/>
              <a:gd name="connsiteY1" fmla="*/ 32820 h 956548"/>
              <a:gd name="connsiteX2" fmla="*/ 336591 w 1228628"/>
              <a:gd name="connsiteY2" fmla="*/ 0 h 956548"/>
              <a:gd name="connsiteX3" fmla="*/ 1115933 w 1228628"/>
              <a:gd name="connsiteY3" fmla="*/ 0 h 956548"/>
              <a:gd name="connsiteX4" fmla="*/ 1228628 w 1228628"/>
              <a:gd name="connsiteY4" fmla="*/ 112695 h 956548"/>
              <a:gd name="connsiteX5" fmla="*/ 1228628 w 1228628"/>
              <a:gd name="connsiteY5" fmla="*/ 721932 h 956548"/>
              <a:gd name="connsiteX6" fmla="*/ 994013 w 1228628"/>
              <a:gd name="connsiteY6" fmla="*/ 956548 h 956548"/>
              <a:gd name="connsiteX7" fmla="*/ 994013 w 1228628"/>
              <a:gd name="connsiteY7" fmla="*/ 234616 h 956548"/>
              <a:gd name="connsiteX8" fmla="*/ 101975 w 1228628"/>
              <a:gd name="connsiteY8" fmla="*/ 234616 h 956548"/>
              <a:gd name="connsiteX9" fmla="*/ 0 w 1228628"/>
              <a:gd name="connsiteY9" fmla="*/ 336591 h 956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8628" h="956548">
                <a:moveTo>
                  <a:pt x="303771" y="32819"/>
                </a:moveTo>
                <a:lnTo>
                  <a:pt x="303771" y="32820"/>
                </a:lnTo>
                <a:lnTo>
                  <a:pt x="336591" y="0"/>
                </a:lnTo>
                <a:lnTo>
                  <a:pt x="1115933" y="0"/>
                </a:lnTo>
                <a:cubicBezTo>
                  <a:pt x="1178173" y="0"/>
                  <a:pt x="1228628" y="50456"/>
                  <a:pt x="1228628" y="112695"/>
                </a:cubicBezTo>
                <a:lnTo>
                  <a:pt x="1228628" y="721932"/>
                </a:lnTo>
                <a:lnTo>
                  <a:pt x="994013" y="956548"/>
                </a:lnTo>
                <a:lnTo>
                  <a:pt x="994013" y="234616"/>
                </a:lnTo>
                <a:lnTo>
                  <a:pt x="101975" y="234616"/>
                </a:lnTo>
                <a:lnTo>
                  <a:pt x="0" y="336591"/>
                </a:lnTo>
                <a:close/>
              </a:path>
            </a:pathLst>
          </a:cu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600" advTm="4000">
        <p14:gallery dir="l"/>
      </p:transition>
    </mc:Choice>
    <mc:Fallback xmlns="">
      <p:transition spd="slow" advTm="4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Freeform 5"/>
          <p:cNvSpPr/>
          <p:nvPr/>
        </p:nvSpPr>
        <p:spPr bwMode="auto">
          <a:xfrm>
            <a:off x="4697609" y="2478939"/>
            <a:ext cx="2953217" cy="3432890"/>
          </a:xfrm>
          <a:custGeom>
            <a:avLst/>
            <a:gdLst>
              <a:gd name="T0" fmla="*/ 553107085 w 5977"/>
              <a:gd name="T1" fmla="*/ 70285550 h 6949"/>
              <a:gd name="T2" fmla="*/ 487233550 w 5977"/>
              <a:gd name="T3" fmla="*/ 359685891 h 6949"/>
              <a:gd name="T4" fmla="*/ 350301198 w 5977"/>
              <a:gd name="T5" fmla="*/ 115798432 h 6949"/>
              <a:gd name="T6" fmla="*/ 336665723 w 5977"/>
              <a:gd name="T7" fmla="*/ 128664779 h 6949"/>
              <a:gd name="T8" fmla="*/ 487425501 w 5977"/>
              <a:gd name="T9" fmla="*/ 487966836 h 6949"/>
              <a:gd name="T10" fmla="*/ 426737689 w 5977"/>
              <a:gd name="T11" fmla="*/ 535784040 h 6949"/>
              <a:gd name="T12" fmla="*/ 102747252 w 5977"/>
              <a:gd name="T13" fmla="*/ 361990214 h 6949"/>
              <a:gd name="T14" fmla="*/ 72211396 w 5977"/>
              <a:gd name="T15" fmla="*/ 375625106 h 6949"/>
              <a:gd name="T16" fmla="*/ 300559805 w 5977"/>
              <a:gd name="T17" fmla="*/ 476252431 h 6949"/>
              <a:gd name="T18" fmla="*/ 458810023 w 5977"/>
              <a:gd name="T19" fmla="*/ 679236091 h 6949"/>
              <a:gd name="T20" fmla="*/ 410029258 w 5977"/>
              <a:gd name="T21" fmla="*/ 814238084 h 6949"/>
              <a:gd name="T22" fmla="*/ 2304717 w 5977"/>
              <a:gd name="T23" fmla="*/ 744144451 h 6949"/>
              <a:gd name="T24" fmla="*/ 0 w 5977"/>
              <a:gd name="T25" fmla="*/ 778519119 h 6949"/>
              <a:gd name="T26" fmla="*/ 419439638 w 5977"/>
              <a:gd name="T27" fmla="*/ 879530717 h 6949"/>
              <a:gd name="T28" fmla="*/ 430770396 w 5977"/>
              <a:gd name="T29" fmla="*/ 1158560951 h 6949"/>
              <a:gd name="T30" fmla="*/ 300559805 w 5977"/>
              <a:gd name="T31" fmla="*/ 1274167466 h 6949"/>
              <a:gd name="T32" fmla="*/ 174382360 w 5977"/>
              <a:gd name="T33" fmla="*/ 1298364383 h 6949"/>
              <a:gd name="T34" fmla="*/ 763979262 w 5977"/>
              <a:gd name="T35" fmla="*/ 1322752778 h 6949"/>
              <a:gd name="T36" fmla="*/ 853474940 w 5977"/>
              <a:gd name="T37" fmla="*/ 1303164944 h 6949"/>
              <a:gd name="T38" fmla="*/ 766283979 w 5977"/>
              <a:gd name="T39" fmla="*/ 1282233251 h 6949"/>
              <a:gd name="T40" fmla="*/ 599391621 w 5977"/>
              <a:gd name="T41" fmla="*/ 1171043463 h 6949"/>
              <a:gd name="T42" fmla="*/ 595934326 w 5977"/>
              <a:gd name="T43" fmla="*/ 916593980 h 6949"/>
              <a:gd name="T44" fmla="*/ 886123563 w 5977"/>
              <a:gd name="T45" fmla="*/ 798298870 h 6949"/>
              <a:gd name="T46" fmla="*/ 1147889272 w 5977"/>
              <a:gd name="T47" fmla="*/ 773910474 h 6949"/>
              <a:gd name="T48" fmla="*/ 1146544744 w 5977"/>
              <a:gd name="T49" fmla="*/ 735310997 h 6949"/>
              <a:gd name="T50" fmla="*/ 1096611840 w 5977"/>
              <a:gd name="T51" fmla="*/ 748561178 h 6949"/>
              <a:gd name="T52" fmla="*/ 589788853 w 5977"/>
              <a:gd name="T53" fmla="*/ 814814274 h 6949"/>
              <a:gd name="T54" fmla="*/ 635305150 w 5977"/>
              <a:gd name="T55" fmla="*/ 568238220 h 6949"/>
              <a:gd name="T56" fmla="*/ 1048982776 w 5977"/>
              <a:gd name="T57" fmla="*/ 422866120 h 6949"/>
              <a:gd name="T58" fmla="*/ 1035347301 w 5977"/>
              <a:gd name="T59" fmla="*/ 406926906 h 6949"/>
              <a:gd name="T60" fmla="*/ 734403157 w 5977"/>
              <a:gd name="T61" fmla="*/ 474524299 h 6949"/>
              <a:gd name="T62" fmla="*/ 560020797 w 5977"/>
              <a:gd name="T63" fmla="*/ 545386039 h 6949"/>
              <a:gd name="T64" fmla="*/ 592093570 w 5977"/>
              <a:gd name="T65" fmla="*/ 456472680 h 6949"/>
              <a:gd name="T66" fmla="*/ 779535115 w 5977"/>
              <a:gd name="T67" fmla="*/ 194533602 h 6949"/>
              <a:gd name="T68" fmla="*/ 656430626 w 5977"/>
              <a:gd name="T69" fmla="*/ 351812462 h 6949"/>
              <a:gd name="T70" fmla="*/ 538895321 w 5977"/>
              <a:gd name="T71" fmla="*/ 408463120 h 6949"/>
              <a:gd name="T72" fmla="*/ 572120233 w 5977"/>
              <a:gd name="T73" fmla="*/ 103700193 h 6949"/>
              <a:gd name="T74" fmla="*/ 563093753 w 5977"/>
              <a:gd name="T75" fmla="*/ 191917 h 6949"/>
              <a:gd name="T76" fmla="*/ 534862176 w 5977"/>
              <a:gd name="T77" fmla="*/ 0 h 694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5977" h="6949">
                <a:moveTo>
                  <a:pt x="2785" y="0"/>
                </a:moveTo>
                <a:cubicBezTo>
                  <a:pt x="2841" y="42"/>
                  <a:pt x="2858" y="134"/>
                  <a:pt x="2880" y="366"/>
                </a:cubicBezTo>
                <a:cubicBezTo>
                  <a:pt x="2910" y="674"/>
                  <a:pt x="2891" y="857"/>
                  <a:pt x="2760" y="1513"/>
                </a:cubicBezTo>
                <a:cubicBezTo>
                  <a:pt x="2638" y="2133"/>
                  <a:pt x="2639" y="2130"/>
                  <a:pt x="2537" y="1873"/>
                </a:cubicBezTo>
                <a:cubicBezTo>
                  <a:pt x="2413" y="1562"/>
                  <a:pt x="2149" y="1060"/>
                  <a:pt x="1997" y="847"/>
                </a:cubicBezTo>
                <a:cubicBezTo>
                  <a:pt x="1912" y="730"/>
                  <a:pt x="1834" y="619"/>
                  <a:pt x="1824" y="603"/>
                </a:cubicBezTo>
                <a:cubicBezTo>
                  <a:pt x="1821" y="599"/>
                  <a:pt x="1822" y="588"/>
                  <a:pt x="1825" y="573"/>
                </a:cubicBezTo>
                <a:cubicBezTo>
                  <a:pt x="1802" y="607"/>
                  <a:pt x="1779" y="639"/>
                  <a:pt x="1753" y="670"/>
                </a:cubicBezTo>
                <a:cubicBezTo>
                  <a:pt x="1818" y="723"/>
                  <a:pt x="2054" y="1118"/>
                  <a:pt x="2190" y="1400"/>
                </a:cubicBezTo>
                <a:cubicBezTo>
                  <a:pt x="2346" y="1724"/>
                  <a:pt x="2539" y="2359"/>
                  <a:pt x="2538" y="2541"/>
                </a:cubicBezTo>
                <a:cubicBezTo>
                  <a:pt x="2537" y="2685"/>
                  <a:pt x="2494" y="2855"/>
                  <a:pt x="2446" y="2903"/>
                </a:cubicBezTo>
                <a:cubicBezTo>
                  <a:pt x="2409" y="2940"/>
                  <a:pt x="2382" y="2926"/>
                  <a:pt x="2222" y="2790"/>
                </a:cubicBezTo>
                <a:cubicBezTo>
                  <a:pt x="1978" y="2584"/>
                  <a:pt x="1756" y="2436"/>
                  <a:pt x="1436" y="2266"/>
                </a:cubicBezTo>
                <a:cubicBezTo>
                  <a:pt x="1187" y="2133"/>
                  <a:pt x="694" y="1925"/>
                  <a:pt x="535" y="1885"/>
                </a:cubicBezTo>
                <a:cubicBezTo>
                  <a:pt x="470" y="1868"/>
                  <a:pt x="435" y="1856"/>
                  <a:pt x="420" y="1823"/>
                </a:cubicBezTo>
                <a:cubicBezTo>
                  <a:pt x="408" y="1868"/>
                  <a:pt x="393" y="1913"/>
                  <a:pt x="376" y="1956"/>
                </a:cubicBezTo>
                <a:cubicBezTo>
                  <a:pt x="383" y="1953"/>
                  <a:pt x="389" y="1951"/>
                  <a:pt x="395" y="1951"/>
                </a:cubicBezTo>
                <a:cubicBezTo>
                  <a:pt x="549" y="1951"/>
                  <a:pt x="1204" y="2247"/>
                  <a:pt x="1565" y="2480"/>
                </a:cubicBezTo>
                <a:cubicBezTo>
                  <a:pt x="1801" y="2632"/>
                  <a:pt x="2168" y="2981"/>
                  <a:pt x="2287" y="3167"/>
                </a:cubicBezTo>
                <a:cubicBezTo>
                  <a:pt x="2358" y="3279"/>
                  <a:pt x="2375" y="3338"/>
                  <a:pt x="2389" y="3537"/>
                </a:cubicBezTo>
                <a:cubicBezTo>
                  <a:pt x="2407" y="3784"/>
                  <a:pt x="2356" y="4253"/>
                  <a:pt x="2309" y="4282"/>
                </a:cubicBezTo>
                <a:cubicBezTo>
                  <a:pt x="2294" y="4291"/>
                  <a:pt x="2216" y="4272"/>
                  <a:pt x="2135" y="4240"/>
                </a:cubicBezTo>
                <a:cubicBezTo>
                  <a:pt x="1771" y="4095"/>
                  <a:pt x="1129" y="3975"/>
                  <a:pt x="401" y="3915"/>
                </a:cubicBezTo>
                <a:cubicBezTo>
                  <a:pt x="234" y="3901"/>
                  <a:pt x="89" y="3886"/>
                  <a:pt x="12" y="3875"/>
                </a:cubicBezTo>
                <a:cubicBezTo>
                  <a:pt x="12" y="3877"/>
                  <a:pt x="12" y="3878"/>
                  <a:pt x="12" y="3880"/>
                </a:cubicBezTo>
                <a:cubicBezTo>
                  <a:pt x="12" y="3939"/>
                  <a:pt x="8" y="3997"/>
                  <a:pt x="0" y="4054"/>
                </a:cubicBezTo>
                <a:lnTo>
                  <a:pt x="229" y="4057"/>
                </a:lnTo>
                <a:cubicBezTo>
                  <a:pt x="1035" y="4066"/>
                  <a:pt x="1849" y="4284"/>
                  <a:pt x="2184" y="4580"/>
                </a:cubicBezTo>
                <a:cubicBezTo>
                  <a:pt x="2296" y="4678"/>
                  <a:pt x="2311" y="4707"/>
                  <a:pt x="2329" y="4848"/>
                </a:cubicBezTo>
                <a:cubicBezTo>
                  <a:pt x="2353" y="5035"/>
                  <a:pt x="2303" y="5720"/>
                  <a:pt x="2243" y="6033"/>
                </a:cubicBezTo>
                <a:cubicBezTo>
                  <a:pt x="2219" y="6155"/>
                  <a:pt x="2177" y="6286"/>
                  <a:pt x="2148" y="6324"/>
                </a:cubicBezTo>
                <a:cubicBezTo>
                  <a:pt x="2078" y="6419"/>
                  <a:pt x="1739" y="6599"/>
                  <a:pt x="1565" y="6635"/>
                </a:cubicBezTo>
                <a:cubicBezTo>
                  <a:pt x="1488" y="6651"/>
                  <a:pt x="1312" y="6682"/>
                  <a:pt x="1175" y="6704"/>
                </a:cubicBezTo>
                <a:cubicBezTo>
                  <a:pt x="1037" y="6727"/>
                  <a:pt x="917" y="6752"/>
                  <a:pt x="908" y="6761"/>
                </a:cubicBezTo>
                <a:cubicBezTo>
                  <a:pt x="846" y="6823"/>
                  <a:pt x="1154" y="6882"/>
                  <a:pt x="1733" y="6919"/>
                </a:cubicBezTo>
                <a:cubicBezTo>
                  <a:pt x="2214" y="6949"/>
                  <a:pt x="3600" y="6930"/>
                  <a:pt x="3978" y="6888"/>
                </a:cubicBezTo>
                <a:cubicBezTo>
                  <a:pt x="4141" y="6870"/>
                  <a:pt x="4313" y="6840"/>
                  <a:pt x="4359" y="6821"/>
                </a:cubicBezTo>
                <a:lnTo>
                  <a:pt x="4444" y="6786"/>
                </a:lnTo>
                <a:lnTo>
                  <a:pt x="4380" y="6752"/>
                </a:lnTo>
                <a:cubicBezTo>
                  <a:pt x="4344" y="6733"/>
                  <a:pt x="4169" y="6699"/>
                  <a:pt x="3990" y="6677"/>
                </a:cubicBezTo>
                <a:cubicBezTo>
                  <a:pt x="3636" y="6633"/>
                  <a:pt x="3384" y="6538"/>
                  <a:pt x="3223" y="6387"/>
                </a:cubicBezTo>
                <a:cubicBezTo>
                  <a:pt x="3147" y="6317"/>
                  <a:pt x="3136" y="6284"/>
                  <a:pt x="3121" y="6098"/>
                </a:cubicBezTo>
                <a:cubicBezTo>
                  <a:pt x="3098" y="5808"/>
                  <a:pt x="3092" y="5584"/>
                  <a:pt x="3098" y="5147"/>
                </a:cubicBezTo>
                <a:lnTo>
                  <a:pt x="3103" y="4773"/>
                </a:lnTo>
                <a:lnTo>
                  <a:pt x="3201" y="4665"/>
                </a:lnTo>
                <a:cubicBezTo>
                  <a:pt x="3389" y="4458"/>
                  <a:pt x="3879" y="4281"/>
                  <a:pt x="4614" y="4157"/>
                </a:cubicBezTo>
                <a:cubicBezTo>
                  <a:pt x="4997" y="4092"/>
                  <a:pt x="5912" y="4000"/>
                  <a:pt x="5966" y="4021"/>
                </a:cubicBezTo>
                <a:cubicBezTo>
                  <a:pt x="5969" y="4022"/>
                  <a:pt x="5973" y="4026"/>
                  <a:pt x="5977" y="4030"/>
                </a:cubicBezTo>
                <a:cubicBezTo>
                  <a:pt x="5971" y="3983"/>
                  <a:pt x="5968" y="3935"/>
                  <a:pt x="5968" y="3887"/>
                </a:cubicBezTo>
                <a:cubicBezTo>
                  <a:pt x="5968" y="3867"/>
                  <a:pt x="5969" y="3848"/>
                  <a:pt x="5970" y="3829"/>
                </a:cubicBezTo>
                <a:cubicBezTo>
                  <a:pt x="5961" y="3854"/>
                  <a:pt x="5951" y="3871"/>
                  <a:pt x="5942" y="3877"/>
                </a:cubicBezTo>
                <a:cubicBezTo>
                  <a:pt x="5925" y="3888"/>
                  <a:pt x="5821" y="3898"/>
                  <a:pt x="5710" y="3898"/>
                </a:cubicBezTo>
                <a:cubicBezTo>
                  <a:pt x="5247" y="3899"/>
                  <a:pt x="4355" y="4013"/>
                  <a:pt x="3586" y="4169"/>
                </a:cubicBezTo>
                <a:cubicBezTo>
                  <a:pt x="3302" y="4226"/>
                  <a:pt x="3085" y="4257"/>
                  <a:pt x="3071" y="4243"/>
                </a:cubicBezTo>
                <a:cubicBezTo>
                  <a:pt x="3043" y="4215"/>
                  <a:pt x="2962" y="3612"/>
                  <a:pt x="2962" y="3431"/>
                </a:cubicBezTo>
                <a:cubicBezTo>
                  <a:pt x="2962" y="3287"/>
                  <a:pt x="3037" y="3185"/>
                  <a:pt x="3308" y="2959"/>
                </a:cubicBezTo>
                <a:cubicBezTo>
                  <a:pt x="3708" y="2626"/>
                  <a:pt x="4264" y="2412"/>
                  <a:pt x="5130" y="2260"/>
                </a:cubicBezTo>
                <a:lnTo>
                  <a:pt x="5462" y="2202"/>
                </a:lnTo>
                <a:cubicBezTo>
                  <a:pt x="5441" y="2169"/>
                  <a:pt x="5420" y="2136"/>
                  <a:pt x="5403" y="2101"/>
                </a:cubicBezTo>
                <a:cubicBezTo>
                  <a:pt x="5400" y="2110"/>
                  <a:pt x="5397" y="2116"/>
                  <a:pt x="5391" y="2119"/>
                </a:cubicBezTo>
                <a:cubicBezTo>
                  <a:pt x="5374" y="2130"/>
                  <a:pt x="5204" y="2161"/>
                  <a:pt x="5015" y="2189"/>
                </a:cubicBezTo>
                <a:cubicBezTo>
                  <a:pt x="4603" y="2249"/>
                  <a:pt x="4090" y="2371"/>
                  <a:pt x="3824" y="2471"/>
                </a:cubicBezTo>
                <a:cubicBezTo>
                  <a:pt x="3718" y="2511"/>
                  <a:pt x="3480" y="2623"/>
                  <a:pt x="3296" y="2720"/>
                </a:cubicBezTo>
                <a:cubicBezTo>
                  <a:pt x="2967" y="2892"/>
                  <a:pt x="2959" y="2895"/>
                  <a:pt x="2916" y="2840"/>
                </a:cubicBezTo>
                <a:cubicBezTo>
                  <a:pt x="2888" y="2802"/>
                  <a:pt x="2878" y="2747"/>
                  <a:pt x="2887" y="2673"/>
                </a:cubicBezTo>
                <a:cubicBezTo>
                  <a:pt x="2899" y="2585"/>
                  <a:pt x="2938" y="2526"/>
                  <a:pt x="3083" y="2377"/>
                </a:cubicBezTo>
                <a:cubicBezTo>
                  <a:pt x="3474" y="1976"/>
                  <a:pt x="3779" y="1561"/>
                  <a:pt x="3990" y="1139"/>
                </a:cubicBezTo>
                <a:cubicBezTo>
                  <a:pt x="4014" y="1091"/>
                  <a:pt x="4038" y="1048"/>
                  <a:pt x="4059" y="1013"/>
                </a:cubicBezTo>
                <a:cubicBezTo>
                  <a:pt x="4029" y="994"/>
                  <a:pt x="4001" y="975"/>
                  <a:pt x="3973" y="953"/>
                </a:cubicBezTo>
                <a:cubicBezTo>
                  <a:pt x="3895" y="1157"/>
                  <a:pt x="3635" y="1579"/>
                  <a:pt x="3418" y="1832"/>
                </a:cubicBezTo>
                <a:cubicBezTo>
                  <a:pt x="3264" y="2012"/>
                  <a:pt x="2893" y="2318"/>
                  <a:pt x="2830" y="2318"/>
                </a:cubicBezTo>
                <a:cubicBezTo>
                  <a:pt x="2793" y="2318"/>
                  <a:pt x="2789" y="2289"/>
                  <a:pt x="2806" y="2127"/>
                </a:cubicBezTo>
                <a:cubicBezTo>
                  <a:pt x="2817" y="2022"/>
                  <a:pt x="2845" y="1835"/>
                  <a:pt x="2867" y="1711"/>
                </a:cubicBezTo>
                <a:cubicBezTo>
                  <a:pt x="2974" y="1120"/>
                  <a:pt x="2996" y="891"/>
                  <a:pt x="2979" y="540"/>
                </a:cubicBezTo>
                <a:cubicBezTo>
                  <a:pt x="2970" y="346"/>
                  <a:pt x="2955" y="140"/>
                  <a:pt x="2946" y="84"/>
                </a:cubicBezTo>
                <a:lnTo>
                  <a:pt x="2932" y="1"/>
                </a:lnTo>
                <a:cubicBezTo>
                  <a:pt x="2909" y="2"/>
                  <a:pt x="2886" y="3"/>
                  <a:pt x="2863" y="3"/>
                </a:cubicBezTo>
                <a:cubicBezTo>
                  <a:pt x="2836" y="3"/>
                  <a:pt x="2811" y="2"/>
                  <a:pt x="2785" y="0"/>
                </a:cubicBezTo>
                <a:close/>
              </a:path>
            </a:pathLst>
          </a:custGeom>
          <a:solidFill>
            <a:schemeClr val="accent2"/>
          </a:solidFill>
          <a:ln>
            <a:noFill/>
          </a:ln>
        </p:spPr>
        <p:txBody>
          <a:bodyPr/>
          <a:lstStyle/>
          <a:p>
            <a:endParaRPr lang="zh-CN" altLang="en-US" dirty="0">
              <a:solidFill>
                <a:schemeClr val="tx1">
                  <a:lumMod val="65000"/>
                  <a:lumOff val="35000"/>
                </a:schemeClr>
              </a:solidFill>
              <a:cs typeface="+mn-ea"/>
              <a:sym typeface="+mn-lt"/>
            </a:endParaRPr>
          </a:p>
        </p:txBody>
      </p:sp>
      <p:sp>
        <p:nvSpPr>
          <p:cNvPr id="37" name="橢圓 6"/>
          <p:cNvSpPr/>
          <p:nvPr/>
        </p:nvSpPr>
        <p:spPr>
          <a:xfrm>
            <a:off x="5946277" y="2070628"/>
            <a:ext cx="473634" cy="473634"/>
          </a:xfrm>
          <a:prstGeom prst="ellipse">
            <a:avLst/>
          </a:prstGeom>
          <a:solidFill>
            <a:schemeClr val="accent2"/>
          </a:solidFill>
          <a:ln w="25400" cap="flat" cmpd="sng" algn="ctr">
            <a:noFill/>
            <a:prstDash val="solid"/>
            <a:headEnd type="none" w="med" len="med"/>
            <a:tailEnd type="none" w="med" len="med"/>
          </a:ln>
          <a:effectLst/>
        </p:spPr>
        <p:txBody>
          <a:bodyPr/>
          <a:lstStyle/>
          <a:p>
            <a:pPr marL="233680" indent="-233680" eaLnBrk="1" fontAlgn="auto" hangingPunct="1">
              <a:lnSpc>
                <a:spcPct val="95000"/>
              </a:lnSpc>
              <a:spcBef>
                <a:spcPct val="50000"/>
              </a:spcBef>
              <a:spcAft>
                <a:spcPct val="35000"/>
              </a:spcAft>
              <a:buClr>
                <a:srgbClr val="678BA8"/>
              </a:buClr>
              <a:buFontTx/>
              <a:buChar char="•"/>
              <a:defRPr/>
            </a:pPr>
            <a:endParaRPr lang="zh-TW" altLang="en-US" sz="3200" kern="0">
              <a:solidFill>
                <a:schemeClr val="tx1">
                  <a:lumMod val="65000"/>
                  <a:lumOff val="35000"/>
                </a:schemeClr>
              </a:solidFill>
              <a:cs typeface="+mn-ea"/>
              <a:sym typeface="+mn-lt"/>
            </a:endParaRPr>
          </a:p>
        </p:txBody>
      </p:sp>
      <p:grpSp>
        <p:nvGrpSpPr>
          <p:cNvPr id="5" name="组合 4"/>
          <p:cNvGrpSpPr/>
          <p:nvPr/>
        </p:nvGrpSpPr>
        <p:grpSpPr>
          <a:xfrm>
            <a:off x="4968767" y="2164824"/>
            <a:ext cx="803634" cy="801843"/>
            <a:chOff x="4829067" y="2164824"/>
            <a:chExt cx="803634" cy="801843"/>
          </a:xfrm>
        </p:grpSpPr>
        <p:sp>
          <p:nvSpPr>
            <p:cNvPr id="67" name="橢圓 5"/>
            <p:cNvSpPr/>
            <p:nvPr/>
          </p:nvSpPr>
          <p:spPr>
            <a:xfrm>
              <a:off x="4829067" y="2164824"/>
              <a:ext cx="803634" cy="801843"/>
            </a:xfrm>
            <a:prstGeom prst="ellipse">
              <a:avLst/>
            </a:prstGeom>
            <a:solidFill>
              <a:schemeClr val="accent1"/>
            </a:solidFill>
            <a:ln w="25400" cap="flat" cmpd="sng" algn="ctr">
              <a:noFill/>
              <a:prstDash val="solid"/>
              <a:headEnd type="none" w="med" len="med"/>
              <a:tailEnd type="none" w="med" len="med"/>
            </a:ln>
            <a:effectLst/>
          </p:spPr>
          <p:txBody>
            <a:bodyPr/>
            <a:lstStyle/>
            <a:p>
              <a:pPr marL="233680" indent="-233680" eaLnBrk="1" fontAlgn="auto" hangingPunct="1">
                <a:lnSpc>
                  <a:spcPct val="95000"/>
                </a:lnSpc>
                <a:spcBef>
                  <a:spcPct val="50000"/>
                </a:spcBef>
                <a:spcAft>
                  <a:spcPct val="35000"/>
                </a:spcAft>
                <a:buClr>
                  <a:srgbClr val="678BA8"/>
                </a:buClr>
                <a:buFontTx/>
                <a:buChar char="•"/>
                <a:defRPr/>
              </a:pPr>
              <a:endParaRPr lang="zh-TW" altLang="en-US" sz="3200" kern="0">
                <a:solidFill>
                  <a:schemeClr val="tx1">
                    <a:lumMod val="65000"/>
                    <a:lumOff val="35000"/>
                  </a:schemeClr>
                </a:solidFill>
                <a:cs typeface="+mn-ea"/>
                <a:sym typeface="+mn-lt"/>
              </a:endParaRPr>
            </a:p>
          </p:txBody>
        </p:sp>
        <p:sp>
          <p:nvSpPr>
            <p:cNvPr id="83" name="Freeform 160"/>
            <p:cNvSpPr>
              <a:spLocks noChangeArrowheads="1"/>
            </p:cNvSpPr>
            <p:nvPr/>
          </p:nvSpPr>
          <p:spPr bwMode="auto">
            <a:xfrm>
              <a:off x="5091841" y="2451082"/>
              <a:ext cx="315495" cy="220381"/>
            </a:xfrm>
            <a:custGeom>
              <a:avLst/>
              <a:gdLst>
                <a:gd name="T0" fmla="*/ 147281 w 601"/>
                <a:gd name="T1" fmla="*/ 68912 h 418"/>
                <a:gd name="T2" fmla="*/ 147281 w 601"/>
                <a:gd name="T3" fmla="*/ 68912 h 418"/>
                <a:gd name="T4" fmla="*/ 213018 w 601"/>
                <a:gd name="T5" fmla="*/ 2526 h 418"/>
                <a:gd name="T6" fmla="*/ 215533 w 601"/>
                <a:gd name="T7" fmla="*/ 10102 h 418"/>
                <a:gd name="T8" fmla="*/ 215533 w 601"/>
                <a:gd name="T9" fmla="*/ 139989 h 418"/>
                <a:gd name="T10" fmla="*/ 213018 w 601"/>
                <a:gd name="T11" fmla="*/ 147927 h 418"/>
                <a:gd name="T12" fmla="*/ 147281 w 601"/>
                <a:gd name="T13" fmla="*/ 68912 h 418"/>
                <a:gd name="T14" fmla="*/ 2515 w 601"/>
                <a:gd name="T15" fmla="*/ 2526 h 418"/>
                <a:gd name="T16" fmla="*/ 2515 w 601"/>
                <a:gd name="T17" fmla="*/ 2526 h 418"/>
                <a:gd name="T18" fmla="*/ 10058 w 601"/>
                <a:gd name="T19" fmla="*/ 0 h 418"/>
                <a:gd name="T20" fmla="*/ 205475 w 601"/>
                <a:gd name="T21" fmla="*/ 0 h 418"/>
                <a:gd name="T22" fmla="*/ 213018 w 601"/>
                <a:gd name="T23" fmla="*/ 2526 h 418"/>
                <a:gd name="T24" fmla="*/ 106689 w 601"/>
                <a:gd name="T25" fmla="*/ 86591 h 418"/>
                <a:gd name="T26" fmla="*/ 2515 w 601"/>
                <a:gd name="T27" fmla="*/ 2526 h 418"/>
                <a:gd name="T28" fmla="*/ 2515 w 601"/>
                <a:gd name="T29" fmla="*/ 147927 h 418"/>
                <a:gd name="T30" fmla="*/ 2515 w 601"/>
                <a:gd name="T31" fmla="*/ 147927 h 418"/>
                <a:gd name="T32" fmla="*/ 0 w 601"/>
                <a:gd name="T33" fmla="*/ 139989 h 418"/>
                <a:gd name="T34" fmla="*/ 0 w 601"/>
                <a:gd name="T35" fmla="*/ 10102 h 418"/>
                <a:gd name="T36" fmla="*/ 2515 w 601"/>
                <a:gd name="T37" fmla="*/ 2526 h 418"/>
                <a:gd name="T38" fmla="*/ 68611 w 601"/>
                <a:gd name="T39" fmla="*/ 68912 h 418"/>
                <a:gd name="T40" fmla="*/ 2515 w 601"/>
                <a:gd name="T41" fmla="*/ 147927 h 418"/>
                <a:gd name="T42" fmla="*/ 106689 w 601"/>
                <a:gd name="T43" fmla="*/ 107157 h 418"/>
                <a:gd name="T44" fmla="*/ 106689 w 601"/>
                <a:gd name="T45" fmla="*/ 107157 h 418"/>
                <a:gd name="T46" fmla="*/ 134349 w 601"/>
                <a:gd name="T47" fmla="*/ 79014 h 418"/>
                <a:gd name="T48" fmla="*/ 213018 w 601"/>
                <a:gd name="T49" fmla="*/ 147927 h 418"/>
                <a:gd name="T50" fmla="*/ 205475 w 601"/>
                <a:gd name="T51" fmla="*/ 150452 h 418"/>
                <a:gd name="T52" fmla="*/ 10058 w 601"/>
                <a:gd name="T53" fmla="*/ 150452 h 418"/>
                <a:gd name="T54" fmla="*/ 2515 w 601"/>
                <a:gd name="T55" fmla="*/ 147927 h 418"/>
                <a:gd name="T56" fmla="*/ 78669 w 601"/>
                <a:gd name="T57" fmla="*/ 79014 h 418"/>
                <a:gd name="T58" fmla="*/ 106689 w 601"/>
                <a:gd name="T59" fmla="*/ 107157 h 41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601" h="418">
                  <a:moveTo>
                    <a:pt x="410" y="191"/>
                  </a:moveTo>
                  <a:lnTo>
                    <a:pt x="410" y="191"/>
                  </a:lnTo>
                  <a:cubicBezTo>
                    <a:pt x="593" y="7"/>
                    <a:pt x="593" y="7"/>
                    <a:pt x="593" y="7"/>
                  </a:cubicBezTo>
                  <a:cubicBezTo>
                    <a:pt x="600" y="14"/>
                    <a:pt x="600" y="21"/>
                    <a:pt x="600" y="28"/>
                  </a:cubicBezTo>
                  <a:cubicBezTo>
                    <a:pt x="600" y="388"/>
                    <a:pt x="600" y="388"/>
                    <a:pt x="600" y="388"/>
                  </a:cubicBezTo>
                  <a:cubicBezTo>
                    <a:pt x="600" y="395"/>
                    <a:pt x="600" y="403"/>
                    <a:pt x="593" y="410"/>
                  </a:cubicBezTo>
                  <a:lnTo>
                    <a:pt x="410" y="191"/>
                  </a:lnTo>
                  <a:close/>
                  <a:moveTo>
                    <a:pt x="7" y="7"/>
                  </a:moveTo>
                  <a:lnTo>
                    <a:pt x="7" y="7"/>
                  </a:lnTo>
                  <a:cubicBezTo>
                    <a:pt x="14" y="7"/>
                    <a:pt x="21" y="0"/>
                    <a:pt x="28" y="0"/>
                  </a:cubicBezTo>
                  <a:cubicBezTo>
                    <a:pt x="572" y="0"/>
                    <a:pt x="572" y="0"/>
                    <a:pt x="572" y="0"/>
                  </a:cubicBezTo>
                  <a:cubicBezTo>
                    <a:pt x="579" y="0"/>
                    <a:pt x="586" y="7"/>
                    <a:pt x="593" y="7"/>
                  </a:cubicBezTo>
                  <a:cubicBezTo>
                    <a:pt x="297" y="240"/>
                    <a:pt x="297" y="240"/>
                    <a:pt x="297" y="240"/>
                  </a:cubicBezTo>
                  <a:lnTo>
                    <a:pt x="7" y="7"/>
                  </a:lnTo>
                  <a:close/>
                  <a:moveTo>
                    <a:pt x="7" y="410"/>
                  </a:moveTo>
                  <a:lnTo>
                    <a:pt x="7" y="410"/>
                  </a:lnTo>
                  <a:cubicBezTo>
                    <a:pt x="0" y="403"/>
                    <a:pt x="0" y="395"/>
                    <a:pt x="0" y="388"/>
                  </a:cubicBezTo>
                  <a:cubicBezTo>
                    <a:pt x="0" y="28"/>
                    <a:pt x="0" y="28"/>
                    <a:pt x="0" y="28"/>
                  </a:cubicBezTo>
                  <a:cubicBezTo>
                    <a:pt x="0" y="21"/>
                    <a:pt x="0" y="14"/>
                    <a:pt x="7" y="7"/>
                  </a:cubicBezTo>
                  <a:cubicBezTo>
                    <a:pt x="191" y="191"/>
                    <a:pt x="191" y="191"/>
                    <a:pt x="191" y="191"/>
                  </a:cubicBezTo>
                  <a:lnTo>
                    <a:pt x="7" y="410"/>
                  </a:lnTo>
                  <a:close/>
                  <a:moveTo>
                    <a:pt x="297" y="297"/>
                  </a:moveTo>
                  <a:lnTo>
                    <a:pt x="297" y="297"/>
                  </a:lnTo>
                  <a:cubicBezTo>
                    <a:pt x="374" y="219"/>
                    <a:pt x="374" y="219"/>
                    <a:pt x="374" y="219"/>
                  </a:cubicBezTo>
                  <a:cubicBezTo>
                    <a:pt x="593" y="410"/>
                    <a:pt x="593" y="410"/>
                    <a:pt x="593" y="410"/>
                  </a:cubicBezTo>
                  <a:cubicBezTo>
                    <a:pt x="586" y="417"/>
                    <a:pt x="579" y="417"/>
                    <a:pt x="572" y="417"/>
                  </a:cubicBezTo>
                  <a:cubicBezTo>
                    <a:pt x="28" y="417"/>
                    <a:pt x="28" y="417"/>
                    <a:pt x="28" y="417"/>
                  </a:cubicBezTo>
                  <a:cubicBezTo>
                    <a:pt x="21" y="417"/>
                    <a:pt x="14" y="417"/>
                    <a:pt x="7" y="410"/>
                  </a:cubicBezTo>
                  <a:cubicBezTo>
                    <a:pt x="219" y="219"/>
                    <a:pt x="219" y="219"/>
                    <a:pt x="219" y="219"/>
                  </a:cubicBezTo>
                  <a:lnTo>
                    <a:pt x="297" y="297"/>
                  </a:lnTo>
                  <a:close/>
                </a:path>
              </a:pathLst>
            </a:custGeom>
            <a:solidFill>
              <a:srgbClr val="FFFFFF"/>
            </a:solid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eaLnBrk="1" hangingPunct="1">
                <a:defRPr/>
              </a:pPr>
              <a:endParaRPr lang="zh-CN" altLang="en-US" dirty="0">
                <a:cs typeface="+mn-ea"/>
                <a:sym typeface="+mn-lt"/>
              </a:endParaRPr>
            </a:p>
          </p:txBody>
        </p:sp>
      </p:grpSp>
      <p:grpSp>
        <p:nvGrpSpPr>
          <p:cNvPr id="7" name="组合 6"/>
          <p:cNvGrpSpPr/>
          <p:nvPr/>
        </p:nvGrpSpPr>
        <p:grpSpPr>
          <a:xfrm>
            <a:off x="6537867" y="2351323"/>
            <a:ext cx="803634" cy="803632"/>
            <a:chOff x="6398167" y="2351323"/>
            <a:chExt cx="803634" cy="803632"/>
          </a:xfrm>
        </p:grpSpPr>
        <p:sp>
          <p:nvSpPr>
            <p:cNvPr id="73" name="橢圓 7"/>
            <p:cNvSpPr/>
            <p:nvPr/>
          </p:nvSpPr>
          <p:spPr>
            <a:xfrm>
              <a:off x="6398167" y="2351323"/>
              <a:ext cx="803634" cy="803632"/>
            </a:xfrm>
            <a:prstGeom prst="ellipse">
              <a:avLst/>
            </a:prstGeom>
            <a:solidFill>
              <a:schemeClr val="accent1"/>
            </a:solidFill>
            <a:ln w="25400" cap="flat" cmpd="sng" algn="ctr">
              <a:noFill/>
              <a:prstDash val="solid"/>
              <a:headEnd type="none" w="med" len="med"/>
              <a:tailEnd type="none" w="med" len="med"/>
            </a:ln>
            <a:effectLst/>
          </p:spPr>
          <p:txBody>
            <a:bodyPr/>
            <a:lstStyle/>
            <a:p>
              <a:pPr marL="233680" indent="-233680" eaLnBrk="1" fontAlgn="auto" hangingPunct="1">
                <a:lnSpc>
                  <a:spcPct val="95000"/>
                </a:lnSpc>
                <a:spcBef>
                  <a:spcPct val="50000"/>
                </a:spcBef>
                <a:spcAft>
                  <a:spcPct val="35000"/>
                </a:spcAft>
                <a:buClr>
                  <a:srgbClr val="678BA8"/>
                </a:buClr>
                <a:buFontTx/>
                <a:buChar char="•"/>
                <a:defRPr/>
              </a:pPr>
              <a:endParaRPr lang="zh-TW" altLang="en-US" sz="3200" kern="0">
                <a:solidFill>
                  <a:schemeClr val="tx1">
                    <a:lumMod val="65000"/>
                    <a:lumOff val="35000"/>
                  </a:schemeClr>
                </a:solidFill>
                <a:cs typeface="+mn-ea"/>
                <a:sym typeface="+mn-lt"/>
              </a:endParaRPr>
            </a:p>
          </p:txBody>
        </p:sp>
        <p:sp>
          <p:nvSpPr>
            <p:cNvPr id="84" name="Freeform 10"/>
            <p:cNvSpPr>
              <a:spLocks noChangeArrowheads="1"/>
            </p:cNvSpPr>
            <p:nvPr/>
          </p:nvSpPr>
          <p:spPr bwMode="auto">
            <a:xfrm>
              <a:off x="6701392" y="2585466"/>
              <a:ext cx="197184" cy="320133"/>
            </a:xfrm>
            <a:custGeom>
              <a:avLst/>
              <a:gdLst>
                <a:gd name="T0" fmla="*/ 134573 w 376"/>
                <a:gd name="T1" fmla="*/ 205765 h 609"/>
                <a:gd name="T2" fmla="*/ 134573 w 376"/>
                <a:gd name="T3" fmla="*/ 205765 h 609"/>
                <a:gd name="T4" fmla="*/ 109094 w 376"/>
                <a:gd name="T5" fmla="*/ 216197 h 609"/>
                <a:gd name="T6" fmla="*/ 86486 w 376"/>
                <a:gd name="T7" fmla="*/ 218715 h 609"/>
                <a:gd name="T8" fmla="*/ 61006 w 376"/>
                <a:gd name="T9" fmla="*/ 213679 h 609"/>
                <a:gd name="T10" fmla="*/ 43063 w 376"/>
                <a:gd name="T11" fmla="*/ 203247 h 609"/>
                <a:gd name="T12" fmla="*/ 30503 w 376"/>
                <a:gd name="T13" fmla="*/ 188138 h 609"/>
                <a:gd name="T14" fmla="*/ 27991 w 376"/>
                <a:gd name="T15" fmla="*/ 165116 h 609"/>
                <a:gd name="T16" fmla="*/ 27991 w 376"/>
                <a:gd name="T17" fmla="*/ 88853 h 609"/>
                <a:gd name="T18" fmla="*/ 0 w 376"/>
                <a:gd name="T19" fmla="*/ 88853 h 609"/>
                <a:gd name="T20" fmla="*/ 0 w 376"/>
                <a:gd name="T21" fmla="*/ 58276 h 609"/>
                <a:gd name="T22" fmla="*/ 22967 w 376"/>
                <a:gd name="T23" fmla="*/ 48204 h 609"/>
                <a:gd name="T24" fmla="*/ 38039 w 376"/>
                <a:gd name="T25" fmla="*/ 28059 h 609"/>
                <a:gd name="T26" fmla="*/ 45575 w 376"/>
                <a:gd name="T27" fmla="*/ 0 h 609"/>
                <a:gd name="T28" fmla="*/ 76079 w 376"/>
                <a:gd name="T29" fmla="*/ 0 h 609"/>
                <a:gd name="T30" fmla="*/ 76079 w 376"/>
                <a:gd name="T31" fmla="*/ 50722 h 609"/>
                <a:gd name="T32" fmla="*/ 127037 w 376"/>
                <a:gd name="T33" fmla="*/ 50722 h 609"/>
                <a:gd name="T34" fmla="*/ 127037 w 376"/>
                <a:gd name="T35" fmla="*/ 88853 h 609"/>
                <a:gd name="T36" fmla="*/ 76079 w 376"/>
                <a:gd name="T37" fmla="*/ 88853 h 609"/>
                <a:gd name="T38" fmla="*/ 76079 w 376"/>
                <a:gd name="T39" fmla="*/ 144971 h 609"/>
                <a:gd name="T40" fmla="*/ 78591 w 376"/>
                <a:gd name="T41" fmla="*/ 167634 h 609"/>
                <a:gd name="T42" fmla="*/ 86486 w 376"/>
                <a:gd name="T43" fmla="*/ 178066 h 609"/>
                <a:gd name="T44" fmla="*/ 101558 w 376"/>
                <a:gd name="T45" fmla="*/ 183102 h 609"/>
                <a:gd name="T46" fmla="*/ 134573 w 376"/>
                <a:gd name="T47" fmla="*/ 172670 h 609"/>
                <a:gd name="T48" fmla="*/ 134573 w 376"/>
                <a:gd name="T49" fmla="*/ 205765 h 60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76" h="609">
                  <a:moveTo>
                    <a:pt x="375" y="572"/>
                  </a:moveTo>
                  <a:lnTo>
                    <a:pt x="375" y="572"/>
                  </a:lnTo>
                  <a:cubicBezTo>
                    <a:pt x="347" y="587"/>
                    <a:pt x="325" y="594"/>
                    <a:pt x="304" y="601"/>
                  </a:cubicBezTo>
                  <a:cubicBezTo>
                    <a:pt x="283" y="601"/>
                    <a:pt x="262" y="608"/>
                    <a:pt x="241" y="608"/>
                  </a:cubicBezTo>
                  <a:cubicBezTo>
                    <a:pt x="212" y="608"/>
                    <a:pt x="191" y="601"/>
                    <a:pt x="170" y="594"/>
                  </a:cubicBezTo>
                  <a:cubicBezTo>
                    <a:pt x="156" y="587"/>
                    <a:pt x="135" y="580"/>
                    <a:pt x="120" y="565"/>
                  </a:cubicBezTo>
                  <a:cubicBezTo>
                    <a:pt x="106" y="551"/>
                    <a:pt x="92" y="537"/>
                    <a:pt x="85" y="523"/>
                  </a:cubicBezTo>
                  <a:cubicBezTo>
                    <a:pt x="85" y="509"/>
                    <a:pt x="78" y="488"/>
                    <a:pt x="78" y="459"/>
                  </a:cubicBezTo>
                  <a:cubicBezTo>
                    <a:pt x="78" y="247"/>
                    <a:pt x="78" y="247"/>
                    <a:pt x="78" y="247"/>
                  </a:cubicBezTo>
                  <a:cubicBezTo>
                    <a:pt x="0" y="247"/>
                    <a:pt x="0" y="247"/>
                    <a:pt x="0" y="247"/>
                  </a:cubicBezTo>
                  <a:cubicBezTo>
                    <a:pt x="0" y="162"/>
                    <a:pt x="0" y="162"/>
                    <a:pt x="0" y="162"/>
                  </a:cubicBezTo>
                  <a:cubicBezTo>
                    <a:pt x="22" y="155"/>
                    <a:pt x="50" y="148"/>
                    <a:pt x="64" y="134"/>
                  </a:cubicBezTo>
                  <a:cubicBezTo>
                    <a:pt x="85" y="113"/>
                    <a:pt x="99" y="99"/>
                    <a:pt x="106" y="78"/>
                  </a:cubicBezTo>
                  <a:cubicBezTo>
                    <a:pt x="113" y="56"/>
                    <a:pt x="120" y="35"/>
                    <a:pt x="127" y="0"/>
                  </a:cubicBezTo>
                  <a:cubicBezTo>
                    <a:pt x="212" y="0"/>
                    <a:pt x="212" y="0"/>
                    <a:pt x="212" y="0"/>
                  </a:cubicBezTo>
                  <a:cubicBezTo>
                    <a:pt x="212" y="141"/>
                    <a:pt x="212" y="141"/>
                    <a:pt x="212" y="141"/>
                  </a:cubicBezTo>
                  <a:cubicBezTo>
                    <a:pt x="354" y="141"/>
                    <a:pt x="354" y="141"/>
                    <a:pt x="354" y="141"/>
                  </a:cubicBezTo>
                  <a:cubicBezTo>
                    <a:pt x="354" y="247"/>
                    <a:pt x="354" y="247"/>
                    <a:pt x="354" y="247"/>
                  </a:cubicBezTo>
                  <a:cubicBezTo>
                    <a:pt x="212" y="247"/>
                    <a:pt x="212" y="247"/>
                    <a:pt x="212" y="247"/>
                  </a:cubicBezTo>
                  <a:cubicBezTo>
                    <a:pt x="212" y="403"/>
                    <a:pt x="212" y="403"/>
                    <a:pt x="212" y="403"/>
                  </a:cubicBezTo>
                  <a:cubicBezTo>
                    <a:pt x="212" y="438"/>
                    <a:pt x="212" y="459"/>
                    <a:pt x="219" y="466"/>
                  </a:cubicBezTo>
                  <a:cubicBezTo>
                    <a:pt x="219" y="480"/>
                    <a:pt x="227" y="488"/>
                    <a:pt x="241" y="495"/>
                  </a:cubicBezTo>
                  <a:cubicBezTo>
                    <a:pt x="255" y="502"/>
                    <a:pt x="269" y="509"/>
                    <a:pt x="283" y="509"/>
                  </a:cubicBezTo>
                  <a:cubicBezTo>
                    <a:pt x="318" y="509"/>
                    <a:pt x="347" y="495"/>
                    <a:pt x="375" y="480"/>
                  </a:cubicBezTo>
                  <a:lnTo>
                    <a:pt x="375" y="572"/>
                  </a:lnTo>
                </a:path>
              </a:pathLst>
            </a:custGeom>
            <a:solidFill>
              <a:srgbClr val="FFFFFF"/>
            </a:solid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eaLnBrk="1" hangingPunct="1">
                <a:defRPr/>
              </a:pPr>
              <a:endParaRPr lang="zh-CN" altLang="en-US" dirty="0">
                <a:cs typeface="+mn-ea"/>
                <a:sym typeface="+mn-lt"/>
              </a:endParaRPr>
            </a:p>
          </p:txBody>
        </p:sp>
      </p:grpSp>
      <p:grpSp>
        <p:nvGrpSpPr>
          <p:cNvPr id="4" name="组合 3"/>
          <p:cNvGrpSpPr/>
          <p:nvPr/>
        </p:nvGrpSpPr>
        <p:grpSpPr>
          <a:xfrm>
            <a:off x="3940511" y="4008335"/>
            <a:ext cx="801843" cy="803632"/>
            <a:chOff x="3800811" y="4008335"/>
            <a:chExt cx="801843" cy="803632"/>
          </a:xfrm>
        </p:grpSpPr>
        <p:sp>
          <p:nvSpPr>
            <p:cNvPr id="64" name="橢圓 3"/>
            <p:cNvSpPr/>
            <p:nvPr/>
          </p:nvSpPr>
          <p:spPr>
            <a:xfrm>
              <a:off x="3800811" y="4008335"/>
              <a:ext cx="801843" cy="803632"/>
            </a:xfrm>
            <a:prstGeom prst="ellipse">
              <a:avLst/>
            </a:prstGeom>
            <a:solidFill>
              <a:schemeClr val="accent1"/>
            </a:solidFill>
            <a:ln w="25400" cap="flat" cmpd="sng" algn="ctr">
              <a:noFill/>
              <a:prstDash val="solid"/>
              <a:headEnd type="none" w="med" len="med"/>
              <a:tailEnd type="none" w="med" len="med"/>
            </a:ln>
            <a:effectLst/>
          </p:spPr>
          <p:txBody>
            <a:bodyPr/>
            <a:lstStyle/>
            <a:p>
              <a:pPr marL="233680" indent="-233680" eaLnBrk="1" fontAlgn="auto" hangingPunct="1">
                <a:lnSpc>
                  <a:spcPct val="95000"/>
                </a:lnSpc>
                <a:spcBef>
                  <a:spcPct val="50000"/>
                </a:spcBef>
                <a:spcAft>
                  <a:spcPct val="35000"/>
                </a:spcAft>
                <a:buClr>
                  <a:srgbClr val="678BA8"/>
                </a:buClr>
                <a:buFontTx/>
                <a:buChar char="•"/>
                <a:defRPr/>
              </a:pPr>
              <a:endParaRPr lang="zh-TW" altLang="en-US" sz="3200" kern="0">
                <a:solidFill>
                  <a:schemeClr val="tx1">
                    <a:lumMod val="65000"/>
                    <a:lumOff val="35000"/>
                  </a:schemeClr>
                </a:solidFill>
                <a:cs typeface="+mn-ea"/>
                <a:sym typeface="+mn-lt"/>
              </a:endParaRPr>
            </a:p>
          </p:txBody>
        </p:sp>
        <p:sp>
          <p:nvSpPr>
            <p:cNvPr id="85" name="Freeform 22"/>
            <p:cNvSpPr>
              <a:spLocks noChangeArrowheads="1"/>
            </p:cNvSpPr>
            <p:nvPr/>
          </p:nvSpPr>
          <p:spPr bwMode="auto">
            <a:xfrm>
              <a:off x="4042826" y="4237002"/>
              <a:ext cx="317815" cy="301575"/>
            </a:xfrm>
            <a:custGeom>
              <a:avLst/>
              <a:gdLst>
                <a:gd name="T0" fmla="*/ 212060 w 602"/>
                <a:gd name="T1" fmla="*/ 129660 h 573"/>
                <a:gd name="T2" fmla="*/ 186411 w 602"/>
                <a:gd name="T3" fmla="*/ 124617 h 573"/>
                <a:gd name="T4" fmla="*/ 168709 w 602"/>
                <a:gd name="T5" fmla="*/ 88961 h 573"/>
                <a:gd name="T6" fmla="*/ 217118 w 602"/>
                <a:gd name="T7" fmla="*/ 94003 h 573"/>
                <a:gd name="T8" fmla="*/ 212060 w 602"/>
                <a:gd name="T9" fmla="*/ 129660 h 573"/>
                <a:gd name="T10" fmla="*/ 168709 w 602"/>
                <a:gd name="T11" fmla="*/ 112012 h 573"/>
                <a:gd name="T12" fmla="*/ 171238 w 602"/>
                <a:gd name="T13" fmla="*/ 112012 h 573"/>
                <a:gd name="T14" fmla="*/ 178824 w 602"/>
                <a:gd name="T15" fmla="*/ 129660 h 573"/>
                <a:gd name="T16" fmla="*/ 161122 w 602"/>
                <a:gd name="T17" fmla="*/ 142626 h 573"/>
                <a:gd name="T18" fmla="*/ 102237 w 602"/>
                <a:gd name="T19" fmla="*/ 2521 h 573"/>
                <a:gd name="T20" fmla="*/ 163651 w 602"/>
                <a:gd name="T21" fmla="*/ 101927 h 573"/>
                <a:gd name="T22" fmla="*/ 166180 w 602"/>
                <a:gd name="T23" fmla="*/ 106969 h 573"/>
                <a:gd name="T24" fmla="*/ 168709 w 602"/>
                <a:gd name="T25" fmla="*/ 109490 h 573"/>
                <a:gd name="T26" fmla="*/ 168709 w 602"/>
                <a:gd name="T27" fmla="*/ 112012 h 573"/>
                <a:gd name="T28" fmla="*/ 107294 w 602"/>
                <a:gd name="T29" fmla="*/ 68792 h 573"/>
                <a:gd name="T30" fmla="*/ 71530 w 602"/>
                <a:gd name="T31" fmla="*/ 129660 h 573"/>
                <a:gd name="T32" fmla="*/ 38294 w 602"/>
                <a:gd name="T33" fmla="*/ 175761 h 573"/>
                <a:gd name="T34" fmla="*/ 25650 w 602"/>
                <a:gd name="T35" fmla="*/ 160274 h 573"/>
                <a:gd name="T36" fmla="*/ 66472 w 602"/>
                <a:gd name="T37" fmla="*/ 88961 h 573"/>
                <a:gd name="T38" fmla="*/ 92122 w 602"/>
                <a:gd name="T39" fmla="*/ 53305 h 573"/>
                <a:gd name="T40" fmla="*/ 107294 w 602"/>
                <a:gd name="T41" fmla="*/ 68792 h 573"/>
                <a:gd name="T42" fmla="*/ 2529 w 602"/>
                <a:gd name="T43" fmla="*/ 129660 h 573"/>
                <a:gd name="T44" fmla="*/ 0 w 602"/>
                <a:gd name="T45" fmla="*/ 94003 h 573"/>
                <a:gd name="T46" fmla="*/ 53828 w 602"/>
                <a:gd name="T47" fmla="*/ 88961 h 573"/>
                <a:gd name="T48" fmla="*/ 2529 w 602"/>
                <a:gd name="T49" fmla="*/ 129660 h 573"/>
                <a:gd name="T50" fmla="*/ 23121 w 602"/>
                <a:gd name="T51" fmla="*/ 173240 h 573"/>
                <a:gd name="T52" fmla="*/ 35765 w 602"/>
                <a:gd name="T53" fmla="*/ 185846 h 573"/>
                <a:gd name="T54" fmla="*/ 15534 w 602"/>
                <a:gd name="T55" fmla="*/ 195930 h 573"/>
                <a:gd name="T56" fmla="*/ 23121 w 602"/>
                <a:gd name="T57" fmla="*/ 173240 h 573"/>
                <a:gd name="T58" fmla="*/ 125357 w 602"/>
                <a:gd name="T59" fmla="*/ 88961 h 573"/>
                <a:gd name="T60" fmla="*/ 81645 w 602"/>
                <a:gd name="T61" fmla="*/ 129660 h 573"/>
                <a:gd name="T62" fmla="*/ 125357 w 602"/>
                <a:gd name="T63" fmla="*/ 88961 h 573"/>
                <a:gd name="T64" fmla="*/ 171238 w 602"/>
                <a:gd name="T65" fmla="*/ 150189 h 573"/>
                <a:gd name="T66" fmla="*/ 186411 w 602"/>
                <a:gd name="T67" fmla="*/ 147668 h 573"/>
                <a:gd name="T68" fmla="*/ 191468 w 602"/>
                <a:gd name="T69" fmla="*/ 167837 h 573"/>
                <a:gd name="T70" fmla="*/ 178824 w 602"/>
                <a:gd name="T71" fmla="*/ 170358 h 573"/>
                <a:gd name="T72" fmla="*/ 171238 w 602"/>
                <a:gd name="T73" fmla="*/ 150189 h 573"/>
                <a:gd name="T74" fmla="*/ 209531 w 602"/>
                <a:gd name="T75" fmla="*/ 206015 h 573"/>
                <a:gd name="T76" fmla="*/ 191468 w 602"/>
                <a:gd name="T77" fmla="*/ 178282 h 57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602" h="573">
                  <a:moveTo>
                    <a:pt x="587" y="360"/>
                  </a:moveTo>
                  <a:lnTo>
                    <a:pt x="587" y="360"/>
                  </a:lnTo>
                  <a:cubicBezTo>
                    <a:pt x="523" y="360"/>
                    <a:pt x="523" y="360"/>
                    <a:pt x="523" y="360"/>
                  </a:cubicBezTo>
                  <a:cubicBezTo>
                    <a:pt x="516" y="353"/>
                    <a:pt x="516" y="353"/>
                    <a:pt x="516" y="346"/>
                  </a:cubicBezTo>
                  <a:cubicBezTo>
                    <a:pt x="516" y="346"/>
                    <a:pt x="509" y="332"/>
                    <a:pt x="502" y="318"/>
                  </a:cubicBezTo>
                  <a:cubicBezTo>
                    <a:pt x="495" y="304"/>
                    <a:pt x="481" y="275"/>
                    <a:pt x="467" y="247"/>
                  </a:cubicBezTo>
                  <a:cubicBezTo>
                    <a:pt x="587" y="247"/>
                    <a:pt x="587" y="247"/>
                    <a:pt x="587" y="247"/>
                  </a:cubicBezTo>
                  <a:cubicBezTo>
                    <a:pt x="594" y="247"/>
                    <a:pt x="601" y="254"/>
                    <a:pt x="601" y="261"/>
                  </a:cubicBezTo>
                  <a:cubicBezTo>
                    <a:pt x="601" y="346"/>
                    <a:pt x="601" y="346"/>
                    <a:pt x="601" y="346"/>
                  </a:cubicBezTo>
                  <a:cubicBezTo>
                    <a:pt x="601" y="353"/>
                    <a:pt x="594" y="360"/>
                    <a:pt x="587" y="360"/>
                  </a:cubicBezTo>
                  <a:close/>
                  <a:moveTo>
                    <a:pt x="467" y="311"/>
                  </a:moveTo>
                  <a:lnTo>
                    <a:pt x="467" y="311"/>
                  </a:lnTo>
                  <a:cubicBezTo>
                    <a:pt x="474" y="311"/>
                    <a:pt x="474" y="311"/>
                    <a:pt x="474" y="311"/>
                  </a:cubicBezTo>
                  <a:cubicBezTo>
                    <a:pt x="481" y="332"/>
                    <a:pt x="488" y="353"/>
                    <a:pt x="495" y="360"/>
                  </a:cubicBezTo>
                  <a:cubicBezTo>
                    <a:pt x="502" y="375"/>
                    <a:pt x="488" y="389"/>
                    <a:pt x="474" y="396"/>
                  </a:cubicBezTo>
                  <a:cubicBezTo>
                    <a:pt x="467" y="396"/>
                    <a:pt x="460" y="403"/>
                    <a:pt x="446" y="396"/>
                  </a:cubicBezTo>
                  <a:cubicBezTo>
                    <a:pt x="431" y="389"/>
                    <a:pt x="361" y="219"/>
                    <a:pt x="340" y="177"/>
                  </a:cubicBezTo>
                  <a:cubicBezTo>
                    <a:pt x="325" y="127"/>
                    <a:pt x="269" y="14"/>
                    <a:pt x="283" y="7"/>
                  </a:cubicBezTo>
                  <a:cubicBezTo>
                    <a:pt x="297" y="0"/>
                    <a:pt x="347" y="92"/>
                    <a:pt x="375" y="148"/>
                  </a:cubicBezTo>
                  <a:cubicBezTo>
                    <a:pt x="396" y="177"/>
                    <a:pt x="431" y="233"/>
                    <a:pt x="453" y="283"/>
                  </a:cubicBezTo>
                  <a:lnTo>
                    <a:pt x="460" y="290"/>
                  </a:lnTo>
                  <a:cubicBezTo>
                    <a:pt x="460" y="290"/>
                    <a:pt x="460" y="290"/>
                    <a:pt x="460" y="297"/>
                  </a:cubicBezTo>
                  <a:cubicBezTo>
                    <a:pt x="460" y="297"/>
                    <a:pt x="460" y="297"/>
                    <a:pt x="467" y="304"/>
                  </a:cubicBezTo>
                  <a:cubicBezTo>
                    <a:pt x="467" y="304"/>
                    <a:pt x="467" y="304"/>
                    <a:pt x="467" y="311"/>
                  </a:cubicBezTo>
                  <a:close/>
                  <a:moveTo>
                    <a:pt x="297" y="191"/>
                  </a:moveTo>
                  <a:lnTo>
                    <a:pt x="297" y="191"/>
                  </a:lnTo>
                  <a:cubicBezTo>
                    <a:pt x="248" y="275"/>
                    <a:pt x="248" y="275"/>
                    <a:pt x="248" y="275"/>
                  </a:cubicBezTo>
                  <a:cubicBezTo>
                    <a:pt x="198" y="360"/>
                    <a:pt x="198" y="360"/>
                    <a:pt x="198" y="360"/>
                  </a:cubicBezTo>
                  <a:cubicBezTo>
                    <a:pt x="127" y="481"/>
                    <a:pt x="127" y="481"/>
                    <a:pt x="127" y="481"/>
                  </a:cubicBezTo>
                  <a:cubicBezTo>
                    <a:pt x="127" y="488"/>
                    <a:pt x="113" y="488"/>
                    <a:pt x="106" y="488"/>
                  </a:cubicBezTo>
                  <a:cubicBezTo>
                    <a:pt x="71" y="466"/>
                    <a:pt x="71" y="466"/>
                    <a:pt x="71" y="466"/>
                  </a:cubicBezTo>
                  <a:cubicBezTo>
                    <a:pt x="64" y="459"/>
                    <a:pt x="64" y="452"/>
                    <a:pt x="71" y="445"/>
                  </a:cubicBezTo>
                  <a:cubicBezTo>
                    <a:pt x="120" y="360"/>
                    <a:pt x="120" y="360"/>
                    <a:pt x="120" y="360"/>
                  </a:cubicBezTo>
                  <a:cubicBezTo>
                    <a:pt x="184" y="247"/>
                    <a:pt x="184" y="247"/>
                    <a:pt x="184" y="247"/>
                  </a:cubicBezTo>
                  <a:cubicBezTo>
                    <a:pt x="233" y="155"/>
                    <a:pt x="233" y="155"/>
                    <a:pt x="233" y="155"/>
                  </a:cubicBezTo>
                  <a:cubicBezTo>
                    <a:pt x="240" y="148"/>
                    <a:pt x="248" y="141"/>
                    <a:pt x="255" y="148"/>
                  </a:cubicBezTo>
                  <a:cubicBezTo>
                    <a:pt x="290" y="170"/>
                    <a:pt x="290" y="170"/>
                    <a:pt x="290" y="170"/>
                  </a:cubicBezTo>
                  <a:cubicBezTo>
                    <a:pt x="297" y="170"/>
                    <a:pt x="304" y="184"/>
                    <a:pt x="297" y="191"/>
                  </a:cubicBezTo>
                  <a:close/>
                  <a:moveTo>
                    <a:pt x="7" y="360"/>
                  </a:moveTo>
                  <a:lnTo>
                    <a:pt x="7" y="360"/>
                  </a:lnTo>
                  <a:cubicBezTo>
                    <a:pt x="0" y="360"/>
                    <a:pt x="0" y="353"/>
                    <a:pt x="0" y="346"/>
                  </a:cubicBezTo>
                  <a:cubicBezTo>
                    <a:pt x="0" y="261"/>
                    <a:pt x="0" y="261"/>
                    <a:pt x="0" y="261"/>
                  </a:cubicBezTo>
                  <a:cubicBezTo>
                    <a:pt x="0" y="254"/>
                    <a:pt x="0" y="247"/>
                    <a:pt x="7" y="247"/>
                  </a:cubicBezTo>
                  <a:cubicBezTo>
                    <a:pt x="149" y="247"/>
                    <a:pt x="149" y="247"/>
                    <a:pt x="149" y="247"/>
                  </a:cubicBezTo>
                  <a:cubicBezTo>
                    <a:pt x="92" y="360"/>
                    <a:pt x="92" y="360"/>
                    <a:pt x="92" y="360"/>
                  </a:cubicBezTo>
                  <a:lnTo>
                    <a:pt x="7" y="360"/>
                  </a:lnTo>
                  <a:close/>
                  <a:moveTo>
                    <a:pt x="64" y="481"/>
                  </a:moveTo>
                  <a:lnTo>
                    <a:pt x="64" y="481"/>
                  </a:lnTo>
                  <a:cubicBezTo>
                    <a:pt x="99" y="502"/>
                    <a:pt x="99" y="502"/>
                    <a:pt x="99" y="502"/>
                  </a:cubicBezTo>
                  <a:cubicBezTo>
                    <a:pt x="106" y="509"/>
                    <a:pt x="106" y="516"/>
                    <a:pt x="99" y="516"/>
                  </a:cubicBezTo>
                  <a:cubicBezTo>
                    <a:pt x="50" y="551"/>
                    <a:pt x="50" y="551"/>
                    <a:pt x="50" y="551"/>
                  </a:cubicBezTo>
                  <a:cubicBezTo>
                    <a:pt x="43" y="551"/>
                    <a:pt x="43" y="551"/>
                    <a:pt x="43" y="544"/>
                  </a:cubicBezTo>
                  <a:cubicBezTo>
                    <a:pt x="50" y="488"/>
                    <a:pt x="50" y="488"/>
                    <a:pt x="50" y="488"/>
                  </a:cubicBezTo>
                  <a:cubicBezTo>
                    <a:pt x="50" y="481"/>
                    <a:pt x="57" y="481"/>
                    <a:pt x="64" y="481"/>
                  </a:cubicBezTo>
                  <a:close/>
                  <a:moveTo>
                    <a:pt x="347" y="247"/>
                  </a:moveTo>
                  <a:lnTo>
                    <a:pt x="347" y="247"/>
                  </a:lnTo>
                  <a:cubicBezTo>
                    <a:pt x="368" y="297"/>
                    <a:pt x="382" y="332"/>
                    <a:pt x="396" y="360"/>
                  </a:cubicBezTo>
                  <a:cubicBezTo>
                    <a:pt x="226" y="360"/>
                    <a:pt x="226" y="360"/>
                    <a:pt x="226" y="360"/>
                  </a:cubicBezTo>
                  <a:cubicBezTo>
                    <a:pt x="290" y="247"/>
                    <a:pt x="290" y="247"/>
                    <a:pt x="290" y="247"/>
                  </a:cubicBezTo>
                  <a:lnTo>
                    <a:pt x="347" y="247"/>
                  </a:lnTo>
                  <a:close/>
                  <a:moveTo>
                    <a:pt x="474" y="417"/>
                  </a:moveTo>
                  <a:lnTo>
                    <a:pt x="474" y="417"/>
                  </a:lnTo>
                  <a:cubicBezTo>
                    <a:pt x="495" y="403"/>
                    <a:pt x="495" y="403"/>
                    <a:pt x="495" y="403"/>
                  </a:cubicBezTo>
                  <a:cubicBezTo>
                    <a:pt x="502" y="403"/>
                    <a:pt x="516" y="403"/>
                    <a:pt x="516" y="410"/>
                  </a:cubicBezTo>
                  <a:cubicBezTo>
                    <a:pt x="537" y="445"/>
                    <a:pt x="537" y="445"/>
                    <a:pt x="537" y="445"/>
                  </a:cubicBezTo>
                  <a:cubicBezTo>
                    <a:pt x="537" y="452"/>
                    <a:pt x="537" y="459"/>
                    <a:pt x="530" y="466"/>
                  </a:cubicBezTo>
                  <a:cubicBezTo>
                    <a:pt x="516" y="473"/>
                    <a:pt x="516" y="473"/>
                    <a:pt x="516" y="473"/>
                  </a:cubicBezTo>
                  <a:cubicBezTo>
                    <a:pt x="509" y="481"/>
                    <a:pt x="495" y="481"/>
                    <a:pt x="495" y="473"/>
                  </a:cubicBezTo>
                  <a:cubicBezTo>
                    <a:pt x="474" y="438"/>
                    <a:pt x="474" y="438"/>
                    <a:pt x="474" y="438"/>
                  </a:cubicBezTo>
                  <a:cubicBezTo>
                    <a:pt x="467" y="431"/>
                    <a:pt x="467" y="417"/>
                    <a:pt x="474" y="417"/>
                  </a:cubicBezTo>
                  <a:close/>
                  <a:moveTo>
                    <a:pt x="580" y="572"/>
                  </a:moveTo>
                  <a:lnTo>
                    <a:pt x="580" y="572"/>
                  </a:lnTo>
                  <a:cubicBezTo>
                    <a:pt x="580" y="558"/>
                    <a:pt x="544" y="551"/>
                    <a:pt x="530" y="530"/>
                  </a:cubicBezTo>
                  <a:cubicBezTo>
                    <a:pt x="509" y="509"/>
                    <a:pt x="523" y="502"/>
                    <a:pt x="530" y="495"/>
                  </a:cubicBezTo>
                  <a:cubicBezTo>
                    <a:pt x="594" y="459"/>
                    <a:pt x="580" y="572"/>
                    <a:pt x="580" y="572"/>
                  </a:cubicBezTo>
                  <a:close/>
                </a:path>
              </a:pathLst>
            </a:custGeom>
            <a:solidFill>
              <a:srgbClr val="FFFFFF"/>
            </a:solid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eaLnBrk="1" hangingPunct="1">
                <a:defRPr/>
              </a:pPr>
              <a:endParaRPr lang="zh-CN" altLang="en-US" dirty="0">
                <a:cs typeface="+mn-ea"/>
                <a:sym typeface="+mn-lt"/>
              </a:endParaRPr>
            </a:p>
          </p:txBody>
        </p:sp>
      </p:grpSp>
      <p:grpSp>
        <p:nvGrpSpPr>
          <p:cNvPr id="6" name="组合 5"/>
          <p:cNvGrpSpPr/>
          <p:nvPr/>
        </p:nvGrpSpPr>
        <p:grpSpPr>
          <a:xfrm>
            <a:off x="7368034" y="4133505"/>
            <a:ext cx="801843" cy="801843"/>
            <a:chOff x="7228334" y="4133505"/>
            <a:chExt cx="801843" cy="801843"/>
          </a:xfrm>
        </p:grpSpPr>
        <p:sp>
          <p:nvSpPr>
            <p:cNvPr id="77" name="橢圓 9"/>
            <p:cNvSpPr/>
            <p:nvPr/>
          </p:nvSpPr>
          <p:spPr>
            <a:xfrm>
              <a:off x="7228334" y="4133505"/>
              <a:ext cx="801843" cy="801843"/>
            </a:xfrm>
            <a:prstGeom prst="ellipse">
              <a:avLst/>
            </a:prstGeom>
            <a:solidFill>
              <a:schemeClr val="accent1"/>
            </a:solidFill>
            <a:ln w="25400" cap="flat" cmpd="sng" algn="ctr">
              <a:noFill/>
              <a:prstDash val="solid"/>
              <a:headEnd type="none" w="med" len="med"/>
              <a:tailEnd type="none" w="med" len="med"/>
            </a:ln>
            <a:effectLst/>
          </p:spPr>
          <p:txBody>
            <a:bodyPr/>
            <a:lstStyle/>
            <a:p>
              <a:pPr marL="233680" indent="-233680" eaLnBrk="1" fontAlgn="auto" hangingPunct="1">
                <a:lnSpc>
                  <a:spcPct val="95000"/>
                </a:lnSpc>
                <a:spcBef>
                  <a:spcPct val="50000"/>
                </a:spcBef>
                <a:spcAft>
                  <a:spcPct val="35000"/>
                </a:spcAft>
                <a:buClr>
                  <a:srgbClr val="678BA8"/>
                </a:buClr>
                <a:buFontTx/>
                <a:buChar char="•"/>
                <a:defRPr/>
              </a:pPr>
              <a:endParaRPr lang="zh-TW" altLang="en-US" sz="3200" kern="0">
                <a:solidFill>
                  <a:schemeClr val="tx1">
                    <a:lumMod val="65000"/>
                    <a:lumOff val="35000"/>
                  </a:schemeClr>
                </a:solidFill>
                <a:cs typeface="+mn-ea"/>
                <a:sym typeface="+mn-lt"/>
              </a:endParaRPr>
            </a:p>
          </p:txBody>
        </p:sp>
        <p:sp>
          <p:nvSpPr>
            <p:cNvPr id="86" name="Freeform 16"/>
            <p:cNvSpPr>
              <a:spLocks noChangeArrowheads="1"/>
            </p:cNvSpPr>
            <p:nvPr/>
          </p:nvSpPr>
          <p:spPr bwMode="auto">
            <a:xfrm>
              <a:off x="7510231" y="4387789"/>
              <a:ext cx="243581" cy="320133"/>
            </a:xfrm>
            <a:custGeom>
              <a:avLst/>
              <a:gdLst>
                <a:gd name="T0" fmla="*/ 69059 w 461"/>
                <a:gd name="T1" fmla="*/ 142453 h 609"/>
                <a:gd name="T2" fmla="*/ 69059 w 461"/>
                <a:gd name="T3" fmla="*/ 142453 h 609"/>
                <a:gd name="T4" fmla="*/ 63997 w 461"/>
                <a:gd name="T5" fmla="*/ 162598 h 609"/>
                <a:gd name="T6" fmla="*/ 58935 w 461"/>
                <a:gd name="T7" fmla="*/ 183102 h 609"/>
                <a:gd name="T8" fmla="*/ 40857 w 461"/>
                <a:gd name="T9" fmla="*/ 213319 h 609"/>
                <a:gd name="T10" fmla="*/ 35795 w 461"/>
                <a:gd name="T11" fmla="*/ 215837 h 609"/>
                <a:gd name="T12" fmla="*/ 33264 w 461"/>
                <a:gd name="T13" fmla="*/ 213319 h 609"/>
                <a:gd name="T14" fmla="*/ 33264 w 461"/>
                <a:gd name="T15" fmla="*/ 185620 h 609"/>
                <a:gd name="T16" fmla="*/ 38326 w 461"/>
                <a:gd name="T17" fmla="*/ 155043 h 609"/>
                <a:gd name="T18" fmla="*/ 51342 w 461"/>
                <a:gd name="T19" fmla="*/ 103962 h 609"/>
                <a:gd name="T20" fmla="*/ 51342 w 461"/>
                <a:gd name="T21" fmla="*/ 98925 h 609"/>
                <a:gd name="T22" fmla="*/ 48811 w 461"/>
                <a:gd name="T23" fmla="*/ 86335 h 609"/>
                <a:gd name="T24" fmla="*/ 48811 w 461"/>
                <a:gd name="T25" fmla="*/ 68708 h 609"/>
                <a:gd name="T26" fmla="*/ 66528 w 461"/>
                <a:gd name="T27" fmla="*/ 48204 h 609"/>
                <a:gd name="T28" fmla="*/ 79544 w 461"/>
                <a:gd name="T29" fmla="*/ 50722 h 609"/>
                <a:gd name="T30" fmla="*/ 87137 w 461"/>
                <a:gd name="T31" fmla="*/ 60794 h 609"/>
                <a:gd name="T32" fmla="*/ 87137 w 461"/>
                <a:gd name="T33" fmla="*/ 76263 h 609"/>
                <a:gd name="T34" fmla="*/ 79544 w 461"/>
                <a:gd name="T35" fmla="*/ 103962 h 609"/>
                <a:gd name="T36" fmla="*/ 77013 w 461"/>
                <a:gd name="T37" fmla="*/ 119430 h 609"/>
                <a:gd name="T38" fmla="*/ 84606 w 461"/>
                <a:gd name="T39" fmla="*/ 132021 h 609"/>
                <a:gd name="T40" fmla="*/ 97261 w 461"/>
                <a:gd name="T41" fmla="*/ 134539 h 609"/>
                <a:gd name="T42" fmla="*/ 120401 w 461"/>
                <a:gd name="T43" fmla="*/ 121948 h 609"/>
                <a:gd name="T44" fmla="*/ 135586 w 461"/>
                <a:gd name="T45" fmla="*/ 81299 h 609"/>
                <a:gd name="T46" fmla="*/ 135586 w 461"/>
                <a:gd name="T47" fmla="*/ 66190 h 609"/>
                <a:gd name="T48" fmla="*/ 125463 w 461"/>
                <a:gd name="T49" fmla="*/ 38131 h 609"/>
                <a:gd name="T50" fmla="*/ 104854 w 461"/>
                <a:gd name="T51" fmla="*/ 22663 h 609"/>
                <a:gd name="T52" fmla="*/ 74121 w 461"/>
                <a:gd name="T53" fmla="*/ 22663 h 609"/>
                <a:gd name="T54" fmla="*/ 30733 w 461"/>
                <a:gd name="T55" fmla="*/ 50722 h 609"/>
                <a:gd name="T56" fmla="*/ 23140 w 461"/>
                <a:gd name="T57" fmla="*/ 81299 h 609"/>
                <a:gd name="T58" fmla="*/ 30733 w 461"/>
                <a:gd name="T59" fmla="*/ 101444 h 609"/>
                <a:gd name="T60" fmla="*/ 33264 w 461"/>
                <a:gd name="T61" fmla="*/ 106840 h 609"/>
                <a:gd name="T62" fmla="*/ 33264 w 461"/>
                <a:gd name="T63" fmla="*/ 116912 h 609"/>
                <a:gd name="T64" fmla="*/ 28202 w 461"/>
                <a:gd name="T65" fmla="*/ 124466 h 609"/>
                <a:gd name="T66" fmla="*/ 23140 w 461"/>
                <a:gd name="T67" fmla="*/ 124466 h 609"/>
                <a:gd name="T68" fmla="*/ 0 w 461"/>
                <a:gd name="T69" fmla="*/ 91371 h 609"/>
                <a:gd name="T70" fmla="*/ 0 w 461"/>
                <a:gd name="T71" fmla="*/ 63312 h 609"/>
                <a:gd name="T72" fmla="*/ 10485 w 461"/>
                <a:gd name="T73" fmla="*/ 43167 h 609"/>
                <a:gd name="T74" fmla="*/ 38326 w 461"/>
                <a:gd name="T75" fmla="*/ 12591 h 609"/>
                <a:gd name="T76" fmla="*/ 71590 w 461"/>
                <a:gd name="T77" fmla="*/ 0 h 609"/>
                <a:gd name="T78" fmla="*/ 87137 w 461"/>
                <a:gd name="T79" fmla="*/ 0 h 609"/>
                <a:gd name="T80" fmla="*/ 122932 w 461"/>
                <a:gd name="T81" fmla="*/ 7554 h 609"/>
                <a:gd name="T82" fmla="*/ 148241 w 461"/>
                <a:gd name="T83" fmla="*/ 25541 h 609"/>
                <a:gd name="T84" fmla="*/ 163788 w 461"/>
                <a:gd name="T85" fmla="*/ 53240 h 609"/>
                <a:gd name="T86" fmla="*/ 166319 w 461"/>
                <a:gd name="T87" fmla="*/ 73744 h 609"/>
                <a:gd name="T88" fmla="*/ 163788 w 461"/>
                <a:gd name="T89" fmla="*/ 91371 h 609"/>
                <a:gd name="T90" fmla="*/ 130525 w 461"/>
                <a:gd name="T91" fmla="*/ 147489 h 609"/>
                <a:gd name="T92" fmla="*/ 117870 w 461"/>
                <a:gd name="T93" fmla="*/ 155043 h 609"/>
                <a:gd name="T94" fmla="*/ 97261 w 461"/>
                <a:gd name="T95" fmla="*/ 157561 h 609"/>
                <a:gd name="T96" fmla="*/ 82075 w 461"/>
                <a:gd name="T97" fmla="*/ 152525 h 609"/>
                <a:gd name="T98" fmla="*/ 69059 w 461"/>
                <a:gd name="T99" fmla="*/ 142453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61" h="609">
                  <a:moveTo>
                    <a:pt x="191" y="396"/>
                  </a:moveTo>
                  <a:lnTo>
                    <a:pt x="191" y="396"/>
                  </a:lnTo>
                  <a:cubicBezTo>
                    <a:pt x="184" y="410"/>
                    <a:pt x="184" y="431"/>
                    <a:pt x="177" y="452"/>
                  </a:cubicBezTo>
                  <a:cubicBezTo>
                    <a:pt x="170" y="473"/>
                    <a:pt x="170" y="495"/>
                    <a:pt x="163" y="509"/>
                  </a:cubicBezTo>
                  <a:cubicBezTo>
                    <a:pt x="149" y="544"/>
                    <a:pt x="135" y="572"/>
                    <a:pt x="113" y="593"/>
                  </a:cubicBezTo>
                  <a:cubicBezTo>
                    <a:pt x="99" y="608"/>
                    <a:pt x="99" y="600"/>
                    <a:pt x="99" y="600"/>
                  </a:cubicBezTo>
                  <a:cubicBezTo>
                    <a:pt x="92" y="600"/>
                    <a:pt x="92" y="600"/>
                    <a:pt x="92" y="593"/>
                  </a:cubicBezTo>
                  <a:cubicBezTo>
                    <a:pt x="92" y="572"/>
                    <a:pt x="92" y="544"/>
                    <a:pt x="92" y="516"/>
                  </a:cubicBezTo>
                  <a:cubicBezTo>
                    <a:pt x="92" y="487"/>
                    <a:pt x="99" y="459"/>
                    <a:pt x="106" y="431"/>
                  </a:cubicBezTo>
                  <a:cubicBezTo>
                    <a:pt x="120" y="389"/>
                    <a:pt x="128" y="339"/>
                    <a:pt x="142" y="289"/>
                  </a:cubicBezTo>
                  <a:cubicBezTo>
                    <a:pt x="142" y="282"/>
                    <a:pt x="142" y="282"/>
                    <a:pt x="142" y="275"/>
                  </a:cubicBezTo>
                  <a:cubicBezTo>
                    <a:pt x="142" y="261"/>
                    <a:pt x="135" y="254"/>
                    <a:pt x="135" y="240"/>
                  </a:cubicBezTo>
                  <a:cubicBezTo>
                    <a:pt x="135" y="219"/>
                    <a:pt x="135" y="205"/>
                    <a:pt x="135" y="191"/>
                  </a:cubicBezTo>
                  <a:cubicBezTo>
                    <a:pt x="142" y="169"/>
                    <a:pt x="156" y="148"/>
                    <a:pt x="184" y="134"/>
                  </a:cubicBezTo>
                  <a:cubicBezTo>
                    <a:pt x="198" y="134"/>
                    <a:pt x="213" y="134"/>
                    <a:pt x="220" y="141"/>
                  </a:cubicBezTo>
                  <a:cubicBezTo>
                    <a:pt x="234" y="148"/>
                    <a:pt x="241" y="155"/>
                    <a:pt x="241" y="169"/>
                  </a:cubicBezTo>
                  <a:cubicBezTo>
                    <a:pt x="248" y="184"/>
                    <a:pt x="241" y="205"/>
                    <a:pt x="241" y="212"/>
                  </a:cubicBezTo>
                  <a:cubicBezTo>
                    <a:pt x="234" y="240"/>
                    <a:pt x="227" y="261"/>
                    <a:pt x="220" y="289"/>
                  </a:cubicBezTo>
                  <a:cubicBezTo>
                    <a:pt x="213" y="304"/>
                    <a:pt x="213" y="318"/>
                    <a:pt x="213" y="332"/>
                  </a:cubicBezTo>
                  <a:cubicBezTo>
                    <a:pt x="220" y="346"/>
                    <a:pt x="227" y="360"/>
                    <a:pt x="234" y="367"/>
                  </a:cubicBezTo>
                  <a:cubicBezTo>
                    <a:pt x="248" y="374"/>
                    <a:pt x="255" y="374"/>
                    <a:pt x="269" y="374"/>
                  </a:cubicBezTo>
                  <a:cubicBezTo>
                    <a:pt x="304" y="374"/>
                    <a:pt x="318" y="353"/>
                    <a:pt x="333" y="339"/>
                  </a:cubicBezTo>
                  <a:cubicBezTo>
                    <a:pt x="354" y="311"/>
                    <a:pt x="368" y="275"/>
                    <a:pt x="375" y="226"/>
                  </a:cubicBezTo>
                  <a:cubicBezTo>
                    <a:pt x="375" y="212"/>
                    <a:pt x="375" y="198"/>
                    <a:pt x="375" y="184"/>
                  </a:cubicBezTo>
                  <a:cubicBezTo>
                    <a:pt x="375" y="148"/>
                    <a:pt x="368" y="127"/>
                    <a:pt x="347" y="106"/>
                  </a:cubicBezTo>
                  <a:cubicBezTo>
                    <a:pt x="333" y="92"/>
                    <a:pt x="318" y="78"/>
                    <a:pt x="290" y="63"/>
                  </a:cubicBezTo>
                  <a:cubicBezTo>
                    <a:pt x="269" y="56"/>
                    <a:pt x="234" y="56"/>
                    <a:pt x="205" y="63"/>
                  </a:cubicBezTo>
                  <a:cubicBezTo>
                    <a:pt x="149" y="71"/>
                    <a:pt x="106" y="99"/>
                    <a:pt x="85" y="141"/>
                  </a:cubicBezTo>
                  <a:cubicBezTo>
                    <a:pt x="71" y="169"/>
                    <a:pt x="64" y="191"/>
                    <a:pt x="64" y="226"/>
                  </a:cubicBezTo>
                  <a:cubicBezTo>
                    <a:pt x="64" y="247"/>
                    <a:pt x="71" y="268"/>
                    <a:pt x="85" y="282"/>
                  </a:cubicBezTo>
                  <a:cubicBezTo>
                    <a:pt x="85" y="289"/>
                    <a:pt x="92" y="289"/>
                    <a:pt x="92" y="297"/>
                  </a:cubicBezTo>
                  <a:cubicBezTo>
                    <a:pt x="99" y="304"/>
                    <a:pt x="92" y="318"/>
                    <a:pt x="92" y="325"/>
                  </a:cubicBezTo>
                  <a:cubicBezTo>
                    <a:pt x="85" y="332"/>
                    <a:pt x="85" y="346"/>
                    <a:pt x="78" y="346"/>
                  </a:cubicBezTo>
                  <a:cubicBezTo>
                    <a:pt x="71" y="346"/>
                    <a:pt x="64" y="346"/>
                    <a:pt x="64" y="346"/>
                  </a:cubicBezTo>
                  <a:cubicBezTo>
                    <a:pt x="29" y="325"/>
                    <a:pt x="15" y="297"/>
                    <a:pt x="0" y="254"/>
                  </a:cubicBezTo>
                  <a:cubicBezTo>
                    <a:pt x="0" y="233"/>
                    <a:pt x="0" y="205"/>
                    <a:pt x="0" y="176"/>
                  </a:cubicBezTo>
                  <a:cubicBezTo>
                    <a:pt x="7" y="155"/>
                    <a:pt x="15" y="134"/>
                    <a:pt x="29" y="120"/>
                  </a:cubicBezTo>
                  <a:cubicBezTo>
                    <a:pt x="43" y="85"/>
                    <a:pt x="71" y="56"/>
                    <a:pt x="106" y="35"/>
                  </a:cubicBezTo>
                  <a:cubicBezTo>
                    <a:pt x="135" y="21"/>
                    <a:pt x="163" y="7"/>
                    <a:pt x="198" y="0"/>
                  </a:cubicBezTo>
                  <a:cubicBezTo>
                    <a:pt x="213" y="0"/>
                    <a:pt x="227" y="0"/>
                    <a:pt x="241" y="0"/>
                  </a:cubicBezTo>
                  <a:cubicBezTo>
                    <a:pt x="276" y="0"/>
                    <a:pt x="311" y="7"/>
                    <a:pt x="340" y="21"/>
                  </a:cubicBezTo>
                  <a:cubicBezTo>
                    <a:pt x="368" y="35"/>
                    <a:pt x="389" y="49"/>
                    <a:pt x="410" y="71"/>
                  </a:cubicBezTo>
                  <a:cubicBezTo>
                    <a:pt x="431" y="92"/>
                    <a:pt x="446" y="113"/>
                    <a:pt x="453" y="148"/>
                  </a:cubicBezTo>
                  <a:cubicBezTo>
                    <a:pt x="460" y="162"/>
                    <a:pt x="460" y="184"/>
                    <a:pt x="460" y="205"/>
                  </a:cubicBezTo>
                  <a:cubicBezTo>
                    <a:pt x="460" y="219"/>
                    <a:pt x="460" y="240"/>
                    <a:pt x="453" y="254"/>
                  </a:cubicBezTo>
                  <a:cubicBezTo>
                    <a:pt x="446" y="325"/>
                    <a:pt x="410" y="382"/>
                    <a:pt x="361" y="410"/>
                  </a:cubicBezTo>
                  <a:cubicBezTo>
                    <a:pt x="354" y="417"/>
                    <a:pt x="340" y="424"/>
                    <a:pt x="326" y="431"/>
                  </a:cubicBezTo>
                  <a:cubicBezTo>
                    <a:pt x="304" y="431"/>
                    <a:pt x="290" y="438"/>
                    <a:pt x="269" y="438"/>
                  </a:cubicBezTo>
                  <a:cubicBezTo>
                    <a:pt x="255" y="431"/>
                    <a:pt x="234" y="431"/>
                    <a:pt x="227" y="424"/>
                  </a:cubicBezTo>
                  <a:cubicBezTo>
                    <a:pt x="213" y="417"/>
                    <a:pt x="198" y="403"/>
                    <a:pt x="191" y="396"/>
                  </a:cubicBezTo>
                </a:path>
              </a:pathLst>
            </a:custGeom>
            <a:solidFill>
              <a:srgbClr val="FFFFFF"/>
            </a:solid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eaLnBrk="1" hangingPunct="1">
                <a:defRPr/>
              </a:pPr>
              <a:endParaRPr lang="zh-CN" altLang="en-US" dirty="0">
                <a:cs typeface="+mn-ea"/>
                <a:sym typeface="+mn-lt"/>
              </a:endParaRPr>
            </a:p>
          </p:txBody>
        </p:sp>
      </p:grpSp>
      <p:sp>
        <p:nvSpPr>
          <p:cNvPr id="46" name="橢圓 6"/>
          <p:cNvSpPr/>
          <p:nvPr/>
        </p:nvSpPr>
        <p:spPr>
          <a:xfrm>
            <a:off x="4647013" y="3154955"/>
            <a:ext cx="473634" cy="473634"/>
          </a:xfrm>
          <a:prstGeom prst="ellipse">
            <a:avLst/>
          </a:prstGeom>
          <a:solidFill>
            <a:schemeClr val="accent2"/>
          </a:solidFill>
          <a:ln w="25400" cap="flat" cmpd="sng" algn="ctr">
            <a:noFill/>
            <a:prstDash val="solid"/>
            <a:headEnd type="none" w="med" len="med"/>
            <a:tailEnd type="none" w="med" len="med"/>
          </a:ln>
          <a:effectLst/>
        </p:spPr>
        <p:txBody>
          <a:bodyPr/>
          <a:lstStyle/>
          <a:p>
            <a:pPr marL="233680" indent="-233680" eaLnBrk="1" fontAlgn="auto" hangingPunct="1">
              <a:lnSpc>
                <a:spcPct val="95000"/>
              </a:lnSpc>
              <a:spcBef>
                <a:spcPct val="50000"/>
              </a:spcBef>
              <a:spcAft>
                <a:spcPct val="35000"/>
              </a:spcAft>
              <a:buClr>
                <a:srgbClr val="678BA8"/>
              </a:buClr>
              <a:buFontTx/>
              <a:buChar char="•"/>
              <a:defRPr/>
            </a:pPr>
            <a:endParaRPr lang="zh-TW" altLang="en-US" sz="3200" kern="0">
              <a:solidFill>
                <a:schemeClr val="tx1">
                  <a:lumMod val="65000"/>
                  <a:lumOff val="35000"/>
                </a:schemeClr>
              </a:solidFill>
              <a:cs typeface="+mn-ea"/>
              <a:sym typeface="+mn-lt"/>
            </a:endParaRPr>
          </a:p>
        </p:txBody>
      </p:sp>
      <p:sp>
        <p:nvSpPr>
          <p:cNvPr id="48" name="橢圓 6"/>
          <p:cNvSpPr/>
          <p:nvPr/>
        </p:nvSpPr>
        <p:spPr>
          <a:xfrm>
            <a:off x="7125526" y="3311947"/>
            <a:ext cx="473634" cy="473634"/>
          </a:xfrm>
          <a:prstGeom prst="ellipse">
            <a:avLst/>
          </a:prstGeom>
          <a:solidFill>
            <a:schemeClr val="accent2"/>
          </a:solidFill>
          <a:ln w="25400" cap="flat" cmpd="sng" algn="ctr">
            <a:noFill/>
            <a:prstDash val="solid"/>
            <a:headEnd type="none" w="med" len="med"/>
            <a:tailEnd type="none" w="med" len="med"/>
          </a:ln>
          <a:effectLst/>
        </p:spPr>
        <p:txBody>
          <a:bodyPr/>
          <a:lstStyle/>
          <a:p>
            <a:pPr marL="233680" indent="-233680" eaLnBrk="1" fontAlgn="auto" hangingPunct="1">
              <a:lnSpc>
                <a:spcPct val="95000"/>
              </a:lnSpc>
              <a:spcBef>
                <a:spcPct val="50000"/>
              </a:spcBef>
              <a:spcAft>
                <a:spcPct val="35000"/>
              </a:spcAft>
              <a:buClr>
                <a:srgbClr val="678BA8"/>
              </a:buClr>
              <a:buFontTx/>
              <a:buChar char="•"/>
              <a:defRPr/>
            </a:pPr>
            <a:endParaRPr lang="zh-TW" altLang="en-US" sz="3200" kern="0">
              <a:solidFill>
                <a:schemeClr val="tx1">
                  <a:lumMod val="65000"/>
                  <a:lumOff val="35000"/>
                </a:schemeClr>
              </a:solidFill>
              <a:cs typeface="+mn-ea"/>
              <a:sym typeface="+mn-lt"/>
            </a:endParaRPr>
          </a:p>
        </p:txBody>
      </p:sp>
      <p:grpSp>
        <p:nvGrpSpPr>
          <p:cNvPr id="51" name="组合 50"/>
          <p:cNvGrpSpPr/>
          <p:nvPr/>
        </p:nvGrpSpPr>
        <p:grpSpPr>
          <a:xfrm>
            <a:off x="946814" y="4620277"/>
            <a:ext cx="3071263" cy="928168"/>
            <a:chOff x="7483989" y="3339882"/>
            <a:chExt cx="3071263" cy="928168"/>
          </a:xfrm>
        </p:grpSpPr>
        <p:sp>
          <p:nvSpPr>
            <p:cNvPr id="52" name="矩形 51"/>
            <p:cNvSpPr/>
            <p:nvPr/>
          </p:nvSpPr>
          <p:spPr>
            <a:xfrm>
              <a:off x="7483989" y="3732519"/>
              <a:ext cx="3071263" cy="535531"/>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sz="1200" dirty="0">
                  <a:solidFill>
                    <a:schemeClr val="tx1">
                      <a:lumMod val="65000"/>
                      <a:lumOff val="35000"/>
                    </a:schemeClr>
                  </a:solidFill>
                  <a:cs typeface="+mn-ea"/>
                  <a:sym typeface="+mn-lt"/>
                </a:rPr>
                <a:t>Click here to add content that matches the title.</a:t>
              </a:r>
              <a:endParaRPr lang="zh-CN" altLang="en-US" sz="1200" dirty="0">
                <a:solidFill>
                  <a:schemeClr val="tx1">
                    <a:lumMod val="65000"/>
                    <a:lumOff val="35000"/>
                  </a:schemeClr>
                </a:solidFill>
                <a:cs typeface="+mn-ea"/>
                <a:sym typeface="+mn-lt"/>
              </a:endParaRPr>
            </a:p>
          </p:txBody>
        </p:sp>
        <p:sp>
          <p:nvSpPr>
            <p:cNvPr id="53" name="矩形 52"/>
            <p:cNvSpPr/>
            <p:nvPr/>
          </p:nvSpPr>
          <p:spPr>
            <a:xfrm>
              <a:off x="8504700" y="3339882"/>
              <a:ext cx="2050552" cy="430374"/>
            </a:xfrm>
            <a:prstGeom prst="rect">
              <a:avLst/>
            </a:prstGeom>
          </p:spPr>
          <p:txBody>
            <a:bodyPr wrap="square">
              <a:spAutoFit/>
              <a:scene3d>
                <a:camera prst="orthographicFront"/>
                <a:lightRig rig="threePt" dir="t"/>
              </a:scene3d>
              <a:sp3d contourW="12700"/>
            </a:bodyPr>
            <a:lstStyle/>
            <a:p>
              <a:pPr algn="r">
                <a:lnSpc>
                  <a:spcPct val="120000"/>
                </a:lnSpc>
              </a:pPr>
              <a:r>
                <a:rPr lang="en-US" altLang="zh-CN" sz="2000" b="1" dirty="0">
                  <a:solidFill>
                    <a:schemeClr val="tx1">
                      <a:lumMod val="65000"/>
                      <a:lumOff val="35000"/>
                    </a:schemeClr>
                  </a:solidFill>
                  <a:cs typeface="+mn-ea"/>
                  <a:sym typeface="+mn-lt"/>
                </a:rPr>
                <a:t>Add </a:t>
              </a:r>
              <a:r>
                <a:rPr lang="en-US" altLang="zh-CN" sz="2000" b="1">
                  <a:solidFill>
                    <a:schemeClr val="tx1">
                      <a:lumMod val="65000"/>
                      <a:lumOff val="35000"/>
                    </a:schemeClr>
                  </a:solidFill>
                  <a:cs typeface="+mn-ea"/>
                  <a:sym typeface="+mn-lt"/>
                </a:rPr>
                <a:t>title text</a:t>
              </a:r>
              <a:endParaRPr lang="zh-CN" altLang="en-US" sz="2000" b="1" dirty="0">
                <a:solidFill>
                  <a:schemeClr val="tx1">
                    <a:lumMod val="65000"/>
                    <a:lumOff val="35000"/>
                  </a:schemeClr>
                </a:solidFill>
                <a:cs typeface="+mn-ea"/>
                <a:sym typeface="+mn-lt"/>
              </a:endParaRPr>
            </a:p>
          </p:txBody>
        </p:sp>
      </p:grpSp>
      <p:grpSp>
        <p:nvGrpSpPr>
          <p:cNvPr id="54" name="组合 53"/>
          <p:cNvGrpSpPr/>
          <p:nvPr/>
        </p:nvGrpSpPr>
        <p:grpSpPr>
          <a:xfrm>
            <a:off x="8169877" y="4620277"/>
            <a:ext cx="3071263" cy="928168"/>
            <a:chOff x="7483989" y="3339882"/>
            <a:chExt cx="3071263" cy="928168"/>
          </a:xfrm>
        </p:grpSpPr>
        <p:sp>
          <p:nvSpPr>
            <p:cNvPr id="55" name="矩形 54"/>
            <p:cNvSpPr/>
            <p:nvPr/>
          </p:nvSpPr>
          <p:spPr>
            <a:xfrm>
              <a:off x="7483989" y="3732519"/>
              <a:ext cx="3071263" cy="535531"/>
            </a:xfrm>
            <a:prstGeom prst="rect">
              <a:avLst/>
            </a:prstGeom>
          </p:spPr>
          <p:txBody>
            <a:bodyPr wrap="square">
              <a:spAutoFit/>
              <a:scene3d>
                <a:camera prst="orthographicFront"/>
                <a:lightRig rig="threePt" dir="t"/>
              </a:scene3d>
              <a:sp3d contourW="12700"/>
            </a:bodyPr>
            <a:lstStyle/>
            <a:p>
              <a:pPr>
                <a:lnSpc>
                  <a:spcPct val="120000"/>
                </a:lnSpc>
              </a:pPr>
              <a:r>
                <a:rPr lang="en-US" altLang="zh-CN" sz="1200" dirty="0">
                  <a:solidFill>
                    <a:schemeClr val="tx1">
                      <a:lumMod val="65000"/>
                      <a:lumOff val="35000"/>
                    </a:schemeClr>
                  </a:solidFill>
                  <a:cs typeface="+mn-ea"/>
                  <a:sym typeface="+mn-lt"/>
                </a:rPr>
                <a:t>Click here to add content that matches the title.</a:t>
              </a:r>
              <a:endParaRPr lang="zh-CN" altLang="en-US" sz="1200" dirty="0">
                <a:solidFill>
                  <a:schemeClr val="tx1">
                    <a:lumMod val="65000"/>
                    <a:lumOff val="35000"/>
                  </a:schemeClr>
                </a:solidFill>
                <a:cs typeface="+mn-ea"/>
                <a:sym typeface="+mn-lt"/>
              </a:endParaRPr>
            </a:p>
          </p:txBody>
        </p:sp>
        <p:sp>
          <p:nvSpPr>
            <p:cNvPr id="56" name="矩形 55"/>
            <p:cNvSpPr/>
            <p:nvPr/>
          </p:nvSpPr>
          <p:spPr>
            <a:xfrm>
              <a:off x="7483989" y="3339882"/>
              <a:ext cx="2050552" cy="430374"/>
            </a:xfrm>
            <a:prstGeom prst="rect">
              <a:avLst/>
            </a:prstGeom>
          </p:spPr>
          <p:txBody>
            <a:bodyPr wrap="square">
              <a:spAutoFit/>
              <a:scene3d>
                <a:camera prst="orthographicFront"/>
                <a:lightRig rig="threePt" dir="t"/>
              </a:scene3d>
              <a:sp3d contourW="12700"/>
            </a:bodyPr>
            <a:lstStyle/>
            <a:p>
              <a:pPr algn="just">
                <a:lnSpc>
                  <a:spcPct val="120000"/>
                </a:lnSpc>
              </a:pPr>
              <a:r>
                <a:rPr lang="en-US" altLang="zh-CN" sz="2000" b="1" dirty="0">
                  <a:solidFill>
                    <a:schemeClr val="tx1">
                      <a:lumMod val="65000"/>
                      <a:lumOff val="35000"/>
                    </a:schemeClr>
                  </a:solidFill>
                  <a:cs typeface="+mn-ea"/>
                  <a:sym typeface="+mn-lt"/>
                </a:rPr>
                <a:t>Add </a:t>
              </a:r>
              <a:r>
                <a:rPr lang="en-US" altLang="zh-CN" sz="2000" b="1">
                  <a:solidFill>
                    <a:schemeClr val="tx1">
                      <a:lumMod val="65000"/>
                      <a:lumOff val="35000"/>
                    </a:schemeClr>
                  </a:solidFill>
                  <a:cs typeface="+mn-ea"/>
                  <a:sym typeface="+mn-lt"/>
                </a:rPr>
                <a:t>title text</a:t>
              </a:r>
              <a:endParaRPr lang="zh-CN" altLang="en-US" sz="2000" b="1" dirty="0">
                <a:solidFill>
                  <a:schemeClr val="tx1">
                    <a:lumMod val="65000"/>
                    <a:lumOff val="35000"/>
                  </a:schemeClr>
                </a:solidFill>
                <a:cs typeface="+mn-ea"/>
                <a:sym typeface="+mn-lt"/>
              </a:endParaRPr>
            </a:p>
          </p:txBody>
        </p:sp>
      </p:grpSp>
      <p:grpSp>
        <p:nvGrpSpPr>
          <p:cNvPr id="57" name="组合 56"/>
          <p:cNvGrpSpPr/>
          <p:nvPr/>
        </p:nvGrpSpPr>
        <p:grpSpPr>
          <a:xfrm>
            <a:off x="7780170" y="2177016"/>
            <a:ext cx="3071263" cy="928168"/>
            <a:chOff x="7483989" y="3339882"/>
            <a:chExt cx="3071263" cy="928168"/>
          </a:xfrm>
        </p:grpSpPr>
        <p:sp>
          <p:nvSpPr>
            <p:cNvPr id="58" name="矩形 57"/>
            <p:cNvSpPr/>
            <p:nvPr/>
          </p:nvSpPr>
          <p:spPr>
            <a:xfrm>
              <a:off x="7483989" y="3732519"/>
              <a:ext cx="3071263" cy="535531"/>
            </a:xfrm>
            <a:prstGeom prst="rect">
              <a:avLst/>
            </a:prstGeom>
          </p:spPr>
          <p:txBody>
            <a:bodyPr wrap="square">
              <a:spAutoFit/>
              <a:scene3d>
                <a:camera prst="orthographicFront"/>
                <a:lightRig rig="threePt" dir="t"/>
              </a:scene3d>
              <a:sp3d contourW="12700"/>
            </a:bodyPr>
            <a:lstStyle/>
            <a:p>
              <a:pPr>
                <a:lnSpc>
                  <a:spcPct val="120000"/>
                </a:lnSpc>
              </a:pPr>
              <a:r>
                <a:rPr lang="en-US" altLang="zh-CN" sz="1200" dirty="0">
                  <a:solidFill>
                    <a:schemeClr val="tx1">
                      <a:lumMod val="65000"/>
                      <a:lumOff val="35000"/>
                    </a:schemeClr>
                  </a:solidFill>
                  <a:cs typeface="+mn-ea"/>
                  <a:sym typeface="+mn-lt"/>
                </a:rPr>
                <a:t>Click here to add content that matches the title.</a:t>
              </a:r>
              <a:endParaRPr lang="zh-CN" altLang="en-US" sz="1200" dirty="0">
                <a:solidFill>
                  <a:schemeClr val="tx1">
                    <a:lumMod val="65000"/>
                    <a:lumOff val="35000"/>
                  </a:schemeClr>
                </a:solidFill>
                <a:cs typeface="+mn-ea"/>
                <a:sym typeface="+mn-lt"/>
              </a:endParaRPr>
            </a:p>
          </p:txBody>
        </p:sp>
        <p:sp>
          <p:nvSpPr>
            <p:cNvPr id="59" name="矩形 58"/>
            <p:cNvSpPr/>
            <p:nvPr/>
          </p:nvSpPr>
          <p:spPr>
            <a:xfrm>
              <a:off x="7483989" y="3339882"/>
              <a:ext cx="2050552" cy="430374"/>
            </a:xfrm>
            <a:prstGeom prst="rect">
              <a:avLst/>
            </a:prstGeom>
          </p:spPr>
          <p:txBody>
            <a:bodyPr wrap="square">
              <a:spAutoFit/>
              <a:scene3d>
                <a:camera prst="orthographicFront"/>
                <a:lightRig rig="threePt" dir="t"/>
              </a:scene3d>
              <a:sp3d contourW="12700"/>
            </a:bodyPr>
            <a:lstStyle/>
            <a:p>
              <a:pPr algn="just">
                <a:lnSpc>
                  <a:spcPct val="120000"/>
                </a:lnSpc>
              </a:pPr>
              <a:r>
                <a:rPr lang="en-US" altLang="zh-CN" sz="2000" b="1" dirty="0">
                  <a:solidFill>
                    <a:schemeClr val="tx1">
                      <a:lumMod val="65000"/>
                      <a:lumOff val="35000"/>
                    </a:schemeClr>
                  </a:solidFill>
                  <a:cs typeface="+mn-ea"/>
                  <a:sym typeface="+mn-lt"/>
                </a:rPr>
                <a:t>Add </a:t>
              </a:r>
              <a:r>
                <a:rPr lang="en-US" altLang="zh-CN" sz="2000" b="1">
                  <a:solidFill>
                    <a:schemeClr val="tx1">
                      <a:lumMod val="65000"/>
                      <a:lumOff val="35000"/>
                    </a:schemeClr>
                  </a:solidFill>
                  <a:cs typeface="+mn-ea"/>
                  <a:sym typeface="+mn-lt"/>
                </a:rPr>
                <a:t>title text</a:t>
              </a:r>
              <a:endParaRPr lang="zh-CN" altLang="en-US" sz="2000" b="1" dirty="0">
                <a:solidFill>
                  <a:schemeClr val="tx1">
                    <a:lumMod val="65000"/>
                    <a:lumOff val="35000"/>
                  </a:schemeClr>
                </a:solidFill>
                <a:cs typeface="+mn-ea"/>
                <a:sym typeface="+mn-lt"/>
              </a:endParaRPr>
            </a:p>
          </p:txBody>
        </p:sp>
      </p:grpSp>
      <p:grpSp>
        <p:nvGrpSpPr>
          <p:cNvPr id="60" name="组合 59"/>
          <p:cNvGrpSpPr/>
          <p:nvPr/>
        </p:nvGrpSpPr>
        <p:grpSpPr>
          <a:xfrm>
            <a:off x="1481296" y="2177016"/>
            <a:ext cx="3071263" cy="928168"/>
            <a:chOff x="7483989" y="3339882"/>
            <a:chExt cx="3071263" cy="928168"/>
          </a:xfrm>
        </p:grpSpPr>
        <p:sp>
          <p:nvSpPr>
            <p:cNvPr id="61" name="矩形 60"/>
            <p:cNvSpPr/>
            <p:nvPr/>
          </p:nvSpPr>
          <p:spPr>
            <a:xfrm>
              <a:off x="7483989" y="3732519"/>
              <a:ext cx="3071263" cy="535531"/>
            </a:xfrm>
            <a:prstGeom prst="rect">
              <a:avLst/>
            </a:prstGeom>
          </p:spPr>
          <p:txBody>
            <a:bodyPr wrap="square">
              <a:spAutoFit/>
              <a:scene3d>
                <a:camera prst="orthographicFront"/>
                <a:lightRig rig="threePt" dir="t"/>
              </a:scene3d>
              <a:sp3d contourW="12700"/>
            </a:bodyPr>
            <a:lstStyle/>
            <a:p>
              <a:pPr algn="r">
                <a:lnSpc>
                  <a:spcPct val="120000"/>
                </a:lnSpc>
              </a:pPr>
              <a:r>
                <a:rPr lang="en-US" altLang="zh-CN" sz="1200" dirty="0">
                  <a:solidFill>
                    <a:schemeClr val="tx1">
                      <a:lumMod val="65000"/>
                      <a:lumOff val="35000"/>
                    </a:schemeClr>
                  </a:solidFill>
                  <a:cs typeface="+mn-ea"/>
                  <a:sym typeface="+mn-lt"/>
                </a:rPr>
                <a:t>Click here to add content that matches the title.</a:t>
              </a:r>
              <a:endParaRPr lang="zh-CN" altLang="en-US" sz="1200" dirty="0">
                <a:solidFill>
                  <a:schemeClr val="tx1">
                    <a:lumMod val="65000"/>
                    <a:lumOff val="35000"/>
                  </a:schemeClr>
                </a:solidFill>
                <a:cs typeface="+mn-ea"/>
                <a:sym typeface="+mn-lt"/>
              </a:endParaRPr>
            </a:p>
          </p:txBody>
        </p:sp>
        <p:sp>
          <p:nvSpPr>
            <p:cNvPr id="62" name="矩形 61"/>
            <p:cNvSpPr/>
            <p:nvPr/>
          </p:nvSpPr>
          <p:spPr>
            <a:xfrm>
              <a:off x="8504700" y="3339882"/>
              <a:ext cx="2050552" cy="430374"/>
            </a:xfrm>
            <a:prstGeom prst="rect">
              <a:avLst/>
            </a:prstGeom>
          </p:spPr>
          <p:txBody>
            <a:bodyPr wrap="square">
              <a:spAutoFit/>
              <a:scene3d>
                <a:camera prst="orthographicFront"/>
                <a:lightRig rig="threePt" dir="t"/>
              </a:scene3d>
              <a:sp3d contourW="12700"/>
            </a:bodyPr>
            <a:lstStyle/>
            <a:p>
              <a:pPr algn="r">
                <a:lnSpc>
                  <a:spcPct val="120000"/>
                </a:lnSpc>
              </a:pPr>
              <a:r>
                <a:rPr lang="en-US" altLang="zh-CN" sz="2000" b="1" dirty="0">
                  <a:solidFill>
                    <a:schemeClr val="tx1">
                      <a:lumMod val="65000"/>
                      <a:lumOff val="35000"/>
                    </a:schemeClr>
                  </a:solidFill>
                  <a:cs typeface="+mn-ea"/>
                  <a:sym typeface="+mn-lt"/>
                </a:rPr>
                <a:t>Add </a:t>
              </a:r>
              <a:r>
                <a:rPr lang="en-US" altLang="zh-CN" sz="2000" b="1">
                  <a:solidFill>
                    <a:schemeClr val="tx1">
                      <a:lumMod val="65000"/>
                      <a:lumOff val="35000"/>
                    </a:schemeClr>
                  </a:solidFill>
                  <a:cs typeface="+mn-ea"/>
                  <a:sym typeface="+mn-lt"/>
                </a:rPr>
                <a:t>title text</a:t>
              </a:r>
              <a:endParaRPr lang="zh-CN" altLang="en-US" sz="2000" b="1" dirty="0">
                <a:solidFill>
                  <a:schemeClr val="tx1">
                    <a:lumMod val="65000"/>
                    <a:lumOff val="35000"/>
                  </a:schemeClr>
                </a:solidFill>
                <a:cs typeface="+mn-ea"/>
                <a:sym typeface="+mn-lt"/>
              </a:endParaRPr>
            </a:p>
          </p:txBody>
        </p:sp>
      </p:grpSp>
      <p:grpSp>
        <p:nvGrpSpPr>
          <p:cNvPr id="30" name="组合 29"/>
          <p:cNvGrpSpPr/>
          <p:nvPr/>
        </p:nvGrpSpPr>
        <p:grpSpPr>
          <a:xfrm>
            <a:off x="1740503" y="450599"/>
            <a:ext cx="5061857" cy="698750"/>
            <a:chOff x="6096000" y="2061026"/>
            <a:chExt cx="5061857" cy="698750"/>
          </a:xfrm>
        </p:grpSpPr>
        <p:sp>
          <p:nvSpPr>
            <p:cNvPr id="31" name="文本框 30"/>
            <p:cNvSpPr txBox="1"/>
            <p:nvPr/>
          </p:nvSpPr>
          <p:spPr>
            <a:xfrm>
              <a:off x="6096000" y="2061026"/>
              <a:ext cx="2579552" cy="523220"/>
            </a:xfrm>
            <a:prstGeom prst="rect">
              <a:avLst/>
            </a:prstGeom>
            <a:noFill/>
          </p:spPr>
          <p:txBody>
            <a:bodyPr wrap="none" rtlCol="0">
              <a:spAutoFit/>
              <a:scene3d>
                <a:camera prst="orthographicFront"/>
                <a:lightRig rig="threePt" dir="t"/>
              </a:scene3d>
              <a:sp3d contourW="12700"/>
            </a:bodyPr>
            <a:lstStyle/>
            <a:p>
              <a:r>
                <a:rPr lang="en-US" altLang="zh-CN" sz="2800" b="1" dirty="0">
                  <a:solidFill>
                    <a:schemeClr val="accent2"/>
                  </a:solidFill>
                  <a:cs typeface="+mn-ea"/>
                  <a:sym typeface="+mn-lt"/>
                </a:rPr>
                <a:t>Add </a:t>
              </a:r>
              <a:r>
                <a:rPr lang="en-US" altLang="zh-CN" sz="2800" b="1">
                  <a:solidFill>
                    <a:schemeClr val="accent2"/>
                  </a:solidFill>
                  <a:cs typeface="+mn-ea"/>
                  <a:sym typeface="+mn-lt"/>
                </a:rPr>
                <a:t>title text</a:t>
              </a:r>
              <a:endParaRPr lang="zh-CN" altLang="en-US" sz="2800" b="1" dirty="0">
                <a:solidFill>
                  <a:schemeClr val="accent2"/>
                </a:solidFill>
                <a:cs typeface="+mn-ea"/>
                <a:sym typeface="+mn-lt"/>
              </a:endParaRPr>
            </a:p>
          </p:txBody>
        </p:sp>
        <p:sp>
          <p:nvSpPr>
            <p:cNvPr id="32" name="文本框 31"/>
            <p:cNvSpPr txBox="1"/>
            <p:nvPr/>
          </p:nvSpPr>
          <p:spPr>
            <a:xfrm>
              <a:off x="6096000" y="2482777"/>
              <a:ext cx="5061857" cy="276999"/>
            </a:xfrm>
            <a:prstGeom prst="rect">
              <a:avLst/>
            </a:prstGeom>
            <a:noFill/>
          </p:spPr>
          <p:txBody>
            <a:bodyPr wrap="square" rtlCol="0">
              <a:spAutoFit/>
              <a:scene3d>
                <a:camera prst="orthographicFront"/>
                <a:lightRig rig="threePt" dir="t"/>
              </a:scene3d>
              <a:sp3d contourW="12700"/>
            </a:bodyPr>
            <a:lstStyle/>
            <a:p>
              <a:r>
                <a:rPr lang="en-US" altLang="zh-CN" sz="1200" dirty="0">
                  <a:solidFill>
                    <a:schemeClr val="bg1">
                      <a:lumMod val="65000"/>
                    </a:schemeClr>
                  </a:solidFill>
                  <a:cs typeface="+mn-ea"/>
                  <a:sym typeface="+mn-lt"/>
                </a:rPr>
                <a:t>The user can demonstrate on a projector or computer</a:t>
              </a:r>
            </a:p>
          </p:txBody>
        </p:sp>
      </p:grpSp>
      <p:sp>
        <p:nvSpPr>
          <p:cNvPr id="33" name="任意多边形 47"/>
          <p:cNvSpPr/>
          <p:nvPr/>
        </p:nvSpPr>
        <p:spPr>
          <a:xfrm rot="18900000" flipV="1">
            <a:off x="99493" y="160716"/>
            <a:ext cx="1257992" cy="771874"/>
          </a:xfrm>
          <a:custGeom>
            <a:avLst/>
            <a:gdLst>
              <a:gd name="connsiteX0" fmla="*/ 0 w 1667713"/>
              <a:gd name="connsiteY0" fmla="*/ 456881 h 1023269"/>
              <a:gd name="connsiteX1" fmla="*/ 412332 w 1667713"/>
              <a:gd name="connsiteY1" fmla="*/ 44549 h 1023269"/>
              <a:gd name="connsiteX2" fmla="*/ 412333 w 1667713"/>
              <a:gd name="connsiteY2" fmla="*/ 44549 h 1023269"/>
              <a:gd name="connsiteX3" fmla="*/ 456882 w 1667713"/>
              <a:gd name="connsiteY3" fmla="*/ 0 h 1023269"/>
              <a:gd name="connsiteX4" fmla="*/ 1514743 w 1667713"/>
              <a:gd name="connsiteY4" fmla="*/ 0 h 1023269"/>
              <a:gd name="connsiteX5" fmla="*/ 1667713 w 1667713"/>
              <a:gd name="connsiteY5" fmla="*/ 152970 h 1023269"/>
              <a:gd name="connsiteX6" fmla="*/ 1667713 w 1667713"/>
              <a:gd name="connsiteY6" fmla="*/ 704806 h 1023269"/>
              <a:gd name="connsiteX7" fmla="*/ 1349251 w 1667713"/>
              <a:gd name="connsiteY7" fmla="*/ 1023269 h 1023269"/>
              <a:gd name="connsiteX8" fmla="*/ 1349251 w 1667713"/>
              <a:gd name="connsiteY8" fmla="*/ 318462 h 1023269"/>
              <a:gd name="connsiteX9" fmla="*/ 138420 w 1667713"/>
              <a:gd name="connsiteY9" fmla="*/ 318462 h 1023269"/>
              <a:gd name="connsiteX10" fmla="*/ 1 w 1667713"/>
              <a:gd name="connsiteY10" fmla="*/ 456881 h 1023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67713" h="1023269">
                <a:moveTo>
                  <a:pt x="0" y="456881"/>
                </a:moveTo>
                <a:lnTo>
                  <a:pt x="412332" y="44549"/>
                </a:lnTo>
                <a:lnTo>
                  <a:pt x="412333" y="44549"/>
                </a:lnTo>
                <a:lnTo>
                  <a:pt x="456882" y="0"/>
                </a:lnTo>
                <a:lnTo>
                  <a:pt x="1514743" y="0"/>
                </a:lnTo>
                <a:cubicBezTo>
                  <a:pt x="1599226" y="1"/>
                  <a:pt x="1667713" y="68487"/>
                  <a:pt x="1667713" y="152970"/>
                </a:cubicBezTo>
                <a:lnTo>
                  <a:pt x="1667713" y="704806"/>
                </a:lnTo>
                <a:lnTo>
                  <a:pt x="1349251" y="1023269"/>
                </a:lnTo>
                <a:lnTo>
                  <a:pt x="1349251" y="318462"/>
                </a:lnTo>
                <a:lnTo>
                  <a:pt x="138420" y="318462"/>
                </a:lnTo>
                <a:lnTo>
                  <a:pt x="1" y="456881"/>
                </a:lnTo>
                <a:close/>
              </a:path>
            </a:pathLst>
          </a:cu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4" name="任意多边形 48"/>
          <p:cNvSpPr/>
          <p:nvPr/>
        </p:nvSpPr>
        <p:spPr>
          <a:xfrm rot="18900000" flipV="1">
            <a:off x="-102618" y="95709"/>
            <a:ext cx="926781" cy="721545"/>
          </a:xfrm>
          <a:custGeom>
            <a:avLst/>
            <a:gdLst>
              <a:gd name="connsiteX0" fmla="*/ 303771 w 1228628"/>
              <a:gd name="connsiteY0" fmla="*/ 32819 h 956548"/>
              <a:gd name="connsiteX1" fmla="*/ 303771 w 1228628"/>
              <a:gd name="connsiteY1" fmla="*/ 32820 h 956548"/>
              <a:gd name="connsiteX2" fmla="*/ 336591 w 1228628"/>
              <a:gd name="connsiteY2" fmla="*/ 0 h 956548"/>
              <a:gd name="connsiteX3" fmla="*/ 1115933 w 1228628"/>
              <a:gd name="connsiteY3" fmla="*/ 0 h 956548"/>
              <a:gd name="connsiteX4" fmla="*/ 1228628 w 1228628"/>
              <a:gd name="connsiteY4" fmla="*/ 112695 h 956548"/>
              <a:gd name="connsiteX5" fmla="*/ 1228628 w 1228628"/>
              <a:gd name="connsiteY5" fmla="*/ 721932 h 956548"/>
              <a:gd name="connsiteX6" fmla="*/ 994013 w 1228628"/>
              <a:gd name="connsiteY6" fmla="*/ 956548 h 956548"/>
              <a:gd name="connsiteX7" fmla="*/ 994013 w 1228628"/>
              <a:gd name="connsiteY7" fmla="*/ 234616 h 956548"/>
              <a:gd name="connsiteX8" fmla="*/ 101975 w 1228628"/>
              <a:gd name="connsiteY8" fmla="*/ 234616 h 956548"/>
              <a:gd name="connsiteX9" fmla="*/ 0 w 1228628"/>
              <a:gd name="connsiteY9" fmla="*/ 336591 h 956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8628" h="956548">
                <a:moveTo>
                  <a:pt x="303771" y="32819"/>
                </a:moveTo>
                <a:lnTo>
                  <a:pt x="303771" y="32820"/>
                </a:lnTo>
                <a:lnTo>
                  <a:pt x="336591" y="0"/>
                </a:lnTo>
                <a:lnTo>
                  <a:pt x="1115933" y="0"/>
                </a:lnTo>
                <a:cubicBezTo>
                  <a:pt x="1178173" y="0"/>
                  <a:pt x="1228628" y="50456"/>
                  <a:pt x="1228628" y="112695"/>
                </a:cubicBezTo>
                <a:lnTo>
                  <a:pt x="1228628" y="721932"/>
                </a:lnTo>
                <a:lnTo>
                  <a:pt x="994013" y="956548"/>
                </a:lnTo>
                <a:lnTo>
                  <a:pt x="994013" y="234616"/>
                </a:lnTo>
                <a:lnTo>
                  <a:pt x="101975" y="234616"/>
                </a:lnTo>
                <a:lnTo>
                  <a:pt x="0" y="336591"/>
                </a:lnTo>
                <a:close/>
              </a:path>
            </a:pathLst>
          </a:cu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600" advTm="4000">
        <p14:gallery dir="l"/>
      </p:transition>
    </mc:Choice>
    <mc:Fallback xmlns="">
      <p:transition spd="slow" advTm="4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1590204" y="1699530"/>
            <a:ext cx="9256067" cy="1758279"/>
          </a:xfrm>
          <a:prstGeom prst="roundRect">
            <a:avLst>
              <a:gd name="adj" fmla="val 0"/>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115214" tIns="57607" rIns="115214" bIns="57607" rtlCol="0" anchor="ctr"/>
          <a:lstStyle/>
          <a:p>
            <a:pPr algn="ctr"/>
            <a:endParaRPr lang="zh-CN" altLang="en-US"/>
          </a:p>
        </p:txBody>
      </p:sp>
      <p:sp>
        <p:nvSpPr>
          <p:cNvPr id="3" name="TextBox 2"/>
          <p:cNvSpPr txBox="1"/>
          <p:nvPr/>
        </p:nvSpPr>
        <p:spPr>
          <a:xfrm>
            <a:off x="1965031" y="2006270"/>
            <a:ext cx="8506414" cy="807529"/>
          </a:xfrm>
          <a:prstGeom prst="rect">
            <a:avLst/>
          </a:prstGeom>
          <a:noFill/>
        </p:spPr>
        <p:txBody>
          <a:bodyPr wrap="square" lIns="0" tIns="0" rIns="0" bIns="0" rtlCol="0">
            <a:spAutoFit/>
          </a:bodyPr>
          <a:lstStyle/>
          <a:p>
            <a:pPr algn="just">
              <a:lnSpc>
                <a:spcPct val="120000"/>
              </a:lnSpc>
            </a:pPr>
            <a:r>
              <a:rPr lang="en-US" altLang="zh-CN" sz="1500" dirty="0">
                <a:solidFill>
                  <a:schemeClr val="tx1">
                    <a:lumMod val="75000"/>
                    <a:lumOff val="25000"/>
                  </a:schemeClr>
                </a:solidFill>
                <a:latin typeface="微软雅黑" pitchFamily="34" charset="-122"/>
                <a:ea typeface="微软雅黑" pitchFamily="34" charset="-122"/>
              </a:rPr>
              <a:t>Click here to add content, content to match the title, you can copy and paste directly, to select useful keyword entry. Click here to add content, content to match the title, you can copy and paste directly, to select useful keyword entry.</a:t>
            </a:r>
          </a:p>
        </p:txBody>
      </p:sp>
      <p:sp>
        <p:nvSpPr>
          <p:cNvPr id="4" name="矩形 93"/>
          <p:cNvSpPr/>
          <p:nvPr/>
        </p:nvSpPr>
        <p:spPr>
          <a:xfrm>
            <a:off x="1542740" y="1643385"/>
            <a:ext cx="362940" cy="362885"/>
          </a:xfrm>
          <a:custGeom>
            <a:avLst/>
            <a:gdLst/>
            <a:ahLst/>
            <a:cxnLst/>
            <a:rect l="l" t="t" r="r" b="b"/>
            <a:pathLst>
              <a:path w="504056" h="504056">
                <a:moveTo>
                  <a:pt x="0" y="0"/>
                </a:moveTo>
                <a:lnTo>
                  <a:pt x="504056" y="0"/>
                </a:lnTo>
                <a:lnTo>
                  <a:pt x="504056" y="144016"/>
                </a:lnTo>
                <a:lnTo>
                  <a:pt x="144016" y="144016"/>
                </a:lnTo>
                <a:lnTo>
                  <a:pt x="144016" y="504056"/>
                </a:lnTo>
                <a:lnTo>
                  <a:pt x="0" y="50405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15214" tIns="57607" rIns="115214" bIns="57607" rtlCol="0" anchor="ctr"/>
          <a:lstStyle/>
          <a:p>
            <a:pPr algn="ctr"/>
            <a:endParaRPr lang="zh-CN" altLang="en-US"/>
          </a:p>
        </p:txBody>
      </p:sp>
      <p:sp>
        <p:nvSpPr>
          <p:cNvPr id="5" name="矩形 93"/>
          <p:cNvSpPr/>
          <p:nvPr/>
        </p:nvSpPr>
        <p:spPr>
          <a:xfrm rot="10800000">
            <a:off x="10533309" y="3150832"/>
            <a:ext cx="362940" cy="362885"/>
          </a:xfrm>
          <a:custGeom>
            <a:avLst/>
            <a:gdLst/>
            <a:ahLst/>
            <a:cxnLst/>
            <a:rect l="l" t="t" r="r" b="b"/>
            <a:pathLst>
              <a:path w="504056" h="504056">
                <a:moveTo>
                  <a:pt x="0" y="0"/>
                </a:moveTo>
                <a:lnTo>
                  <a:pt x="504056" y="0"/>
                </a:lnTo>
                <a:lnTo>
                  <a:pt x="504056" y="144016"/>
                </a:lnTo>
                <a:lnTo>
                  <a:pt x="144016" y="144016"/>
                </a:lnTo>
                <a:lnTo>
                  <a:pt x="144016" y="504056"/>
                </a:lnTo>
                <a:lnTo>
                  <a:pt x="0" y="50405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15214" tIns="57607" rIns="115214" bIns="57607" rtlCol="0" anchor="ctr"/>
          <a:lstStyle/>
          <a:p>
            <a:pPr algn="ctr"/>
            <a:endParaRPr lang="zh-CN" altLang="en-US"/>
          </a:p>
        </p:txBody>
      </p:sp>
      <p:sp>
        <p:nvSpPr>
          <p:cNvPr id="6" name="Freeform 5"/>
          <p:cNvSpPr>
            <a:spLocks/>
          </p:cNvSpPr>
          <p:nvPr/>
        </p:nvSpPr>
        <p:spPr bwMode="auto">
          <a:xfrm>
            <a:off x="4243678" y="3911415"/>
            <a:ext cx="1849767" cy="1667516"/>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cap="flat">
            <a:noFill/>
            <a:prstDash val="solid"/>
            <a:miter lim="800000"/>
            <a:headEnd/>
            <a:tailEnd/>
          </a:ln>
        </p:spPr>
        <p:txBody>
          <a:bodyPr vert="horz" wrap="square" lIns="115214" tIns="57607" rIns="115214" bIns="57607" numCol="1" anchor="t" anchorCtr="0" compatLnSpc="1">
            <a:prstTxWarp prst="textNoShape">
              <a:avLst/>
            </a:prstTxWarp>
          </a:bodyPr>
          <a:lstStyle/>
          <a:p>
            <a:endParaRPr lang="zh-CN" altLang="en-US">
              <a:solidFill>
                <a:schemeClr val="bg1"/>
              </a:solidFill>
            </a:endParaRPr>
          </a:p>
        </p:txBody>
      </p:sp>
      <p:sp>
        <p:nvSpPr>
          <p:cNvPr id="7" name="TextBox 6"/>
          <p:cNvSpPr txBox="1"/>
          <p:nvPr/>
        </p:nvSpPr>
        <p:spPr>
          <a:xfrm>
            <a:off x="4537224" y="4392821"/>
            <a:ext cx="1221053" cy="615553"/>
          </a:xfrm>
          <a:prstGeom prst="rect">
            <a:avLst/>
          </a:prstGeom>
          <a:noFill/>
        </p:spPr>
        <p:txBody>
          <a:bodyPr wrap="square" lIns="0" tIns="0" rIns="0" bIns="0" rtlCol="0">
            <a:spAutoFit/>
          </a:bodyPr>
          <a:lstStyle>
            <a:defPPr>
              <a:defRPr lang="zh-CN"/>
            </a:defPPr>
            <a:lvl1pPr>
              <a:defRPr sz="2200">
                <a:solidFill>
                  <a:schemeClr val="bg1"/>
                </a:solidFill>
                <a:latin typeface="微软雅黑" pitchFamily="34" charset="-122"/>
                <a:ea typeface="微软雅黑" pitchFamily="34" charset="-122"/>
              </a:defRPr>
            </a:lvl1pPr>
          </a:lstStyle>
          <a:p>
            <a:pPr algn="ctr"/>
            <a:r>
              <a:rPr lang="en-US" altLang="zh-CN" sz="2000" b="1" dirty="0"/>
              <a:t>Add</a:t>
            </a:r>
          </a:p>
          <a:p>
            <a:pPr algn="ctr"/>
            <a:r>
              <a:rPr lang="en-US" altLang="zh-CN" sz="2000" b="1" dirty="0"/>
              <a:t>keyword</a:t>
            </a:r>
            <a:endParaRPr lang="zh-CN" altLang="en-US" sz="2000" b="1" dirty="0"/>
          </a:p>
        </p:txBody>
      </p:sp>
      <p:sp>
        <p:nvSpPr>
          <p:cNvPr id="8" name="Freeform 5"/>
          <p:cNvSpPr>
            <a:spLocks/>
          </p:cNvSpPr>
          <p:nvPr/>
        </p:nvSpPr>
        <p:spPr bwMode="auto">
          <a:xfrm>
            <a:off x="2235062" y="3911415"/>
            <a:ext cx="1849767" cy="1667516"/>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cap="flat">
            <a:noFill/>
            <a:prstDash val="solid"/>
            <a:miter lim="800000"/>
            <a:headEnd/>
            <a:tailEnd/>
          </a:ln>
        </p:spPr>
        <p:txBody>
          <a:bodyPr vert="horz" wrap="square" lIns="115214" tIns="57607" rIns="115214" bIns="57607" numCol="1" anchor="t" anchorCtr="0" compatLnSpc="1">
            <a:prstTxWarp prst="textNoShape">
              <a:avLst/>
            </a:prstTxWarp>
          </a:bodyPr>
          <a:lstStyle/>
          <a:p>
            <a:endParaRPr lang="zh-CN" altLang="en-US">
              <a:solidFill>
                <a:schemeClr val="bg1"/>
              </a:solidFill>
            </a:endParaRPr>
          </a:p>
        </p:txBody>
      </p:sp>
      <p:sp>
        <p:nvSpPr>
          <p:cNvPr id="9" name="Freeform 5"/>
          <p:cNvSpPr>
            <a:spLocks/>
          </p:cNvSpPr>
          <p:nvPr/>
        </p:nvSpPr>
        <p:spPr bwMode="auto">
          <a:xfrm>
            <a:off x="6252295" y="3911415"/>
            <a:ext cx="1849767" cy="1667516"/>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cap="flat">
            <a:noFill/>
            <a:prstDash val="solid"/>
            <a:miter lim="800000"/>
            <a:headEnd/>
            <a:tailEnd/>
          </a:ln>
        </p:spPr>
        <p:txBody>
          <a:bodyPr vert="horz" wrap="square" lIns="115214" tIns="57607" rIns="115214" bIns="57607" numCol="1" anchor="t" anchorCtr="0" compatLnSpc="1">
            <a:prstTxWarp prst="textNoShape">
              <a:avLst/>
            </a:prstTxWarp>
          </a:bodyPr>
          <a:lstStyle/>
          <a:p>
            <a:endParaRPr lang="zh-CN" altLang="en-US">
              <a:solidFill>
                <a:schemeClr val="bg1"/>
              </a:solidFill>
            </a:endParaRPr>
          </a:p>
        </p:txBody>
      </p:sp>
      <p:sp>
        <p:nvSpPr>
          <p:cNvPr id="10" name="Freeform 5"/>
          <p:cNvSpPr>
            <a:spLocks/>
          </p:cNvSpPr>
          <p:nvPr/>
        </p:nvSpPr>
        <p:spPr bwMode="auto">
          <a:xfrm>
            <a:off x="8260911" y="3911415"/>
            <a:ext cx="1849767" cy="1667516"/>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cap="flat">
            <a:noFill/>
            <a:prstDash val="solid"/>
            <a:miter lim="800000"/>
            <a:headEnd/>
            <a:tailEnd/>
          </a:ln>
        </p:spPr>
        <p:txBody>
          <a:bodyPr vert="horz" wrap="square" lIns="115214" tIns="57607" rIns="115214" bIns="57607" numCol="1" anchor="t" anchorCtr="0" compatLnSpc="1">
            <a:prstTxWarp prst="textNoShape">
              <a:avLst/>
            </a:prstTxWarp>
          </a:bodyPr>
          <a:lstStyle/>
          <a:p>
            <a:endParaRPr lang="zh-CN" altLang="en-US">
              <a:solidFill>
                <a:schemeClr val="bg1"/>
              </a:solidFill>
            </a:endParaRPr>
          </a:p>
        </p:txBody>
      </p:sp>
      <p:sp>
        <p:nvSpPr>
          <p:cNvPr id="11" name="TextBox 10"/>
          <p:cNvSpPr txBox="1"/>
          <p:nvPr/>
        </p:nvSpPr>
        <p:spPr>
          <a:xfrm>
            <a:off x="2549419" y="4392821"/>
            <a:ext cx="1221053" cy="615553"/>
          </a:xfrm>
          <a:prstGeom prst="rect">
            <a:avLst/>
          </a:prstGeom>
          <a:noFill/>
        </p:spPr>
        <p:txBody>
          <a:bodyPr wrap="square" lIns="0" tIns="0" rIns="0" bIns="0" rtlCol="0">
            <a:spAutoFit/>
          </a:bodyPr>
          <a:lstStyle>
            <a:defPPr>
              <a:defRPr lang="zh-CN"/>
            </a:defPPr>
            <a:lvl1pPr>
              <a:defRPr sz="2200">
                <a:solidFill>
                  <a:schemeClr val="bg1"/>
                </a:solidFill>
                <a:latin typeface="微软雅黑" pitchFamily="34" charset="-122"/>
                <a:ea typeface="微软雅黑" pitchFamily="34" charset="-122"/>
              </a:defRPr>
            </a:lvl1pPr>
          </a:lstStyle>
          <a:p>
            <a:pPr algn="ctr"/>
            <a:r>
              <a:rPr lang="en-US" altLang="zh-CN" sz="2000" b="1" dirty="0"/>
              <a:t>Add</a:t>
            </a:r>
          </a:p>
          <a:p>
            <a:pPr algn="ctr"/>
            <a:r>
              <a:rPr lang="en-US" altLang="zh-CN" sz="2000" b="1" dirty="0"/>
              <a:t>keyword</a:t>
            </a:r>
            <a:endParaRPr lang="zh-CN" altLang="en-US" sz="2000" b="1" dirty="0"/>
          </a:p>
        </p:txBody>
      </p:sp>
      <p:sp>
        <p:nvSpPr>
          <p:cNvPr id="12" name="TextBox 11"/>
          <p:cNvSpPr txBox="1"/>
          <p:nvPr/>
        </p:nvSpPr>
        <p:spPr>
          <a:xfrm>
            <a:off x="6566652" y="4392821"/>
            <a:ext cx="1221053" cy="615553"/>
          </a:xfrm>
          <a:prstGeom prst="rect">
            <a:avLst/>
          </a:prstGeom>
          <a:noFill/>
        </p:spPr>
        <p:txBody>
          <a:bodyPr wrap="square" lIns="0" tIns="0" rIns="0" bIns="0" rtlCol="0">
            <a:spAutoFit/>
          </a:bodyPr>
          <a:lstStyle>
            <a:defPPr>
              <a:defRPr lang="zh-CN"/>
            </a:defPPr>
            <a:lvl1pPr>
              <a:defRPr sz="2200">
                <a:solidFill>
                  <a:schemeClr val="bg1"/>
                </a:solidFill>
                <a:latin typeface="微软雅黑" pitchFamily="34" charset="-122"/>
                <a:ea typeface="微软雅黑" pitchFamily="34" charset="-122"/>
              </a:defRPr>
            </a:lvl1pPr>
          </a:lstStyle>
          <a:p>
            <a:pPr algn="ctr"/>
            <a:r>
              <a:rPr lang="en-US" altLang="zh-CN" sz="2000" b="1" dirty="0"/>
              <a:t>Add</a:t>
            </a:r>
          </a:p>
          <a:p>
            <a:pPr algn="ctr"/>
            <a:r>
              <a:rPr lang="en-US" altLang="zh-CN" sz="2000" b="1" dirty="0"/>
              <a:t>keyword</a:t>
            </a:r>
            <a:endParaRPr lang="zh-CN" altLang="en-US" sz="2000" b="1" dirty="0"/>
          </a:p>
        </p:txBody>
      </p:sp>
      <p:sp>
        <p:nvSpPr>
          <p:cNvPr id="13" name="TextBox 12"/>
          <p:cNvSpPr txBox="1"/>
          <p:nvPr/>
        </p:nvSpPr>
        <p:spPr>
          <a:xfrm>
            <a:off x="8575268" y="4392821"/>
            <a:ext cx="1221053" cy="615553"/>
          </a:xfrm>
          <a:prstGeom prst="rect">
            <a:avLst/>
          </a:prstGeom>
          <a:noFill/>
        </p:spPr>
        <p:txBody>
          <a:bodyPr wrap="square" lIns="0" tIns="0" rIns="0" bIns="0" rtlCol="0">
            <a:spAutoFit/>
          </a:bodyPr>
          <a:lstStyle>
            <a:defPPr>
              <a:defRPr lang="zh-CN"/>
            </a:defPPr>
            <a:lvl1pPr>
              <a:defRPr sz="2200">
                <a:solidFill>
                  <a:schemeClr val="bg1"/>
                </a:solidFill>
                <a:latin typeface="微软雅黑" pitchFamily="34" charset="-122"/>
                <a:ea typeface="微软雅黑" pitchFamily="34" charset="-122"/>
              </a:defRPr>
            </a:lvl1pPr>
          </a:lstStyle>
          <a:p>
            <a:pPr algn="ctr"/>
            <a:r>
              <a:rPr lang="en-US" altLang="zh-CN" sz="2000" b="1" dirty="0"/>
              <a:t>Add</a:t>
            </a:r>
          </a:p>
          <a:p>
            <a:pPr algn="ctr"/>
            <a:r>
              <a:rPr lang="en-US" altLang="zh-CN" sz="2000" b="1" dirty="0"/>
              <a:t>keyword</a:t>
            </a:r>
            <a:endParaRPr lang="zh-CN" altLang="en-US" sz="2000" b="1" dirty="0"/>
          </a:p>
        </p:txBody>
      </p:sp>
      <p:grpSp>
        <p:nvGrpSpPr>
          <p:cNvPr id="14" name="组合 13"/>
          <p:cNvGrpSpPr/>
          <p:nvPr/>
        </p:nvGrpSpPr>
        <p:grpSpPr>
          <a:xfrm>
            <a:off x="1740503" y="450599"/>
            <a:ext cx="5061857" cy="698750"/>
            <a:chOff x="6096000" y="2061026"/>
            <a:chExt cx="5061857" cy="698750"/>
          </a:xfrm>
        </p:grpSpPr>
        <p:sp>
          <p:nvSpPr>
            <p:cNvPr id="15" name="文本框 30"/>
            <p:cNvSpPr txBox="1"/>
            <p:nvPr/>
          </p:nvSpPr>
          <p:spPr>
            <a:xfrm>
              <a:off x="6096000" y="2061026"/>
              <a:ext cx="2579552" cy="523220"/>
            </a:xfrm>
            <a:prstGeom prst="rect">
              <a:avLst/>
            </a:prstGeom>
            <a:noFill/>
          </p:spPr>
          <p:txBody>
            <a:bodyPr wrap="none" rtlCol="0">
              <a:spAutoFit/>
              <a:scene3d>
                <a:camera prst="orthographicFront"/>
                <a:lightRig rig="threePt" dir="t"/>
              </a:scene3d>
              <a:sp3d contourW="12700"/>
            </a:bodyPr>
            <a:lstStyle/>
            <a:p>
              <a:r>
                <a:rPr lang="en-US" altLang="zh-CN" sz="2800" b="1" dirty="0">
                  <a:solidFill>
                    <a:schemeClr val="accent2"/>
                  </a:solidFill>
                  <a:cs typeface="+mn-ea"/>
                  <a:sym typeface="+mn-lt"/>
                </a:rPr>
                <a:t>Add </a:t>
              </a:r>
              <a:r>
                <a:rPr lang="en-US" altLang="zh-CN" sz="2800" b="1">
                  <a:solidFill>
                    <a:schemeClr val="accent2"/>
                  </a:solidFill>
                  <a:cs typeface="+mn-ea"/>
                  <a:sym typeface="+mn-lt"/>
                </a:rPr>
                <a:t>title text</a:t>
              </a:r>
              <a:endParaRPr lang="zh-CN" altLang="en-US" sz="2800" b="1" dirty="0">
                <a:solidFill>
                  <a:schemeClr val="accent2"/>
                </a:solidFill>
                <a:cs typeface="+mn-ea"/>
                <a:sym typeface="+mn-lt"/>
              </a:endParaRPr>
            </a:p>
          </p:txBody>
        </p:sp>
        <p:sp>
          <p:nvSpPr>
            <p:cNvPr id="16" name="文本框 31"/>
            <p:cNvSpPr txBox="1"/>
            <p:nvPr/>
          </p:nvSpPr>
          <p:spPr>
            <a:xfrm>
              <a:off x="6096000" y="2482777"/>
              <a:ext cx="5061857" cy="276999"/>
            </a:xfrm>
            <a:prstGeom prst="rect">
              <a:avLst/>
            </a:prstGeom>
            <a:noFill/>
          </p:spPr>
          <p:txBody>
            <a:bodyPr wrap="square" rtlCol="0">
              <a:spAutoFit/>
              <a:scene3d>
                <a:camera prst="orthographicFront"/>
                <a:lightRig rig="threePt" dir="t"/>
              </a:scene3d>
              <a:sp3d contourW="12700"/>
            </a:bodyPr>
            <a:lstStyle/>
            <a:p>
              <a:r>
                <a:rPr lang="en-US" altLang="zh-CN" sz="1200" dirty="0">
                  <a:solidFill>
                    <a:schemeClr val="bg1">
                      <a:lumMod val="65000"/>
                    </a:schemeClr>
                  </a:solidFill>
                  <a:cs typeface="+mn-ea"/>
                  <a:sym typeface="+mn-lt"/>
                </a:rPr>
                <a:t>The user can demonstrate on a projector or computer</a:t>
              </a:r>
            </a:p>
          </p:txBody>
        </p:sp>
      </p:grpSp>
      <p:sp>
        <p:nvSpPr>
          <p:cNvPr id="17" name="任意多边形 47"/>
          <p:cNvSpPr/>
          <p:nvPr/>
        </p:nvSpPr>
        <p:spPr>
          <a:xfrm rot="18900000" flipV="1">
            <a:off x="99493" y="160716"/>
            <a:ext cx="1257992" cy="771874"/>
          </a:xfrm>
          <a:custGeom>
            <a:avLst/>
            <a:gdLst>
              <a:gd name="connsiteX0" fmla="*/ 0 w 1667713"/>
              <a:gd name="connsiteY0" fmla="*/ 456881 h 1023269"/>
              <a:gd name="connsiteX1" fmla="*/ 412332 w 1667713"/>
              <a:gd name="connsiteY1" fmla="*/ 44549 h 1023269"/>
              <a:gd name="connsiteX2" fmla="*/ 412333 w 1667713"/>
              <a:gd name="connsiteY2" fmla="*/ 44549 h 1023269"/>
              <a:gd name="connsiteX3" fmla="*/ 456882 w 1667713"/>
              <a:gd name="connsiteY3" fmla="*/ 0 h 1023269"/>
              <a:gd name="connsiteX4" fmla="*/ 1514743 w 1667713"/>
              <a:gd name="connsiteY4" fmla="*/ 0 h 1023269"/>
              <a:gd name="connsiteX5" fmla="*/ 1667713 w 1667713"/>
              <a:gd name="connsiteY5" fmla="*/ 152970 h 1023269"/>
              <a:gd name="connsiteX6" fmla="*/ 1667713 w 1667713"/>
              <a:gd name="connsiteY6" fmla="*/ 704806 h 1023269"/>
              <a:gd name="connsiteX7" fmla="*/ 1349251 w 1667713"/>
              <a:gd name="connsiteY7" fmla="*/ 1023269 h 1023269"/>
              <a:gd name="connsiteX8" fmla="*/ 1349251 w 1667713"/>
              <a:gd name="connsiteY8" fmla="*/ 318462 h 1023269"/>
              <a:gd name="connsiteX9" fmla="*/ 138420 w 1667713"/>
              <a:gd name="connsiteY9" fmla="*/ 318462 h 1023269"/>
              <a:gd name="connsiteX10" fmla="*/ 1 w 1667713"/>
              <a:gd name="connsiteY10" fmla="*/ 456881 h 1023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67713" h="1023269">
                <a:moveTo>
                  <a:pt x="0" y="456881"/>
                </a:moveTo>
                <a:lnTo>
                  <a:pt x="412332" y="44549"/>
                </a:lnTo>
                <a:lnTo>
                  <a:pt x="412333" y="44549"/>
                </a:lnTo>
                <a:lnTo>
                  <a:pt x="456882" y="0"/>
                </a:lnTo>
                <a:lnTo>
                  <a:pt x="1514743" y="0"/>
                </a:lnTo>
                <a:cubicBezTo>
                  <a:pt x="1599226" y="1"/>
                  <a:pt x="1667713" y="68487"/>
                  <a:pt x="1667713" y="152970"/>
                </a:cubicBezTo>
                <a:lnTo>
                  <a:pt x="1667713" y="704806"/>
                </a:lnTo>
                <a:lnTo>
                  <a:pt x="1349251" y="1023269"/>
                </a:lnTo>
                <a:lnTo>
                  <a:pt x="1349251" y="318462"/>
                </a:lnTo>
                <a:lnTo>
                  <a:pt x="138420" y="318462"/>
                </a:lnTo>
                <a:lnTo>
                  <a:pt x="1" y="456881"/>
                </a:lnTo>
                <a:close/>
              </a:path>
            </a:pathLst>
          </a:cu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8" name="任意多边形 48"/>
          <p:cNvSpPr/>
          <p:nvPr/>
        </p:nvSpPr>
        <p:spPr>
          <a:xfrm rot="18900000" flipV="1">
            <a:off x="-102618" y="95709"/>
            <a:ext cx="926781" cy="721545"/>
          </a:xfrm>
          <a:custGeom>
            <a:avLst/>
            <a:gdLst>
              <a:gd name="connsiteX0" fmla="*/ 303771 w 1228628"/>
              <a:gd name="connsiteY0" fmla="*/ 32819 h 956548"/>
              <a:gd name="connsiteX1" fmla="*/ 303771 w 1228628"/>
              <a:gd name="connsiteY1" fmla="*/ 32820 h 956548"/>
              <a:gd name="connsiteX2" fmla="*/ 336591 w 1228628"/>
              <a:gd name="connsiteY2" fmla="*/ 0 h 956548"/>
              <a:gd name="connsiteX3" fmla="*/ 1115933 w 1228628"/>
              <a:gd name="connsiteY3" fmla="*/ 0 h 956548"/>
              <a:gd name="connsiteX4" fmla="*/ 1228628 w 1228628"/>
              <a:gd name="connsiteY4" fmla="*/ 112695 h 956548"/>
              <a:gd name="connsiteX5" fmla="*/ 1228628 w 1228628"/>
              <a:gd name="connsiteY5" fmla="*/ 721932 h 956548"/>
              <a:gd name="connsiteX6" fmla="*/ 994013 w 1228628"/>
              <a:gd name="connsiteY6" fmla="*/ 956548 h 956548"/>
              <a:gd name="connsiteX7" fmla="*/ 994013 w 1228628"/>
              <a:gd name="connsiteY7" fmla="*/ 234616 h 956548"/>
              <a:gd name="connsiteX8" fmla="*/ 101975 w 1228628"/>
              <a:gd name="connsiteY8" fmla="*/ 234616 h 956548"/>
              <a:gd name="connsiteX9" fmla="*/ 0 w 1228628"/>
              <a:gd name="connsiteY9" fmla="*/ 336591 h 956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8628" h="956548">
                <a:moveTo>
                  <a:pt x="303771" y="32819"/>
                </a:moveTo>
                <a:lnTo>
                  <a:pt x="303771" y="32820"/>
                </a:lnTo>
                <a:lnTo>
                  <a:pt x="336591" y="0"/>
                </a:lnTo>
                <a:lnTo>
                  <a:pt x="1115933" y="0"/>
                </a:lnTo>
                <a:cubicBezTo>
                  <a:pt x="1178173" y="0"/>
                  <a:pt x="1228628" y="50456"/>
                  <a:pt x="1228628" y="112695"/>
                </a:cubicBezTo>
                <a:lnTo>
                  <a:pt x="1228628" y="721932"/>
                </a:lnTo>
                <a:lnTo>
                  <a:pt x="994013" y="956548"/>
                </a:lnTo>
                <a:lnTo>
                  <a:pt x="994013" y="234616"/>
                </a:lnTo>
                <a:lnTo>
                  <a:pt x="101975" y="234616"/>
                </a:lnTo>
                <a:lnTo>
                  <a:pt x="0" y="336591"/>
                </a:lnTo>
                <a:close/>
              </a:path>
            </a:pathLst>
          </a:cu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Tree>
    <p:extLst>
      <p:ext uri="{BB962C8B-B14F-4D97-AF65-F5344CB8AC3E}">
        <p14:creationId xmlns:p14="http://schemas.microsoft.com/office/powerpoint/2010/main" val="324335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anim calcmode="lin" valueType="num">
                                      <p:cBhvr>
                                        <p:cTn id="10" dur="500" fill="hold"/>
                                        <p:tgtEl>
                                          <p:spTgt spid="4"/>
                                        </p:tgtEl>
                                        <p:attrNameLst>
                                          <p:attrName>ppt_x</p:attrName>
                                        </p:attrNameLst>
                                      </p:cBhvr>
                                      <p:tavLst>
                                        <p:tav tm="0">
                                          <p:val>
                                            <p:fltVal val="0.5"/>
                                          </p:val>
                                        </p:tav>
                                        <p:tav tm="100000">
                                          <p:val>
                                            <p:strVal val="#ppt_x"/>
                                          </p:val>
                                        </p:tav>
                                      </p:tavLst>
                                    </p:anim>
                                    <p:anim calcmode="lin" valueType="num">
                                      <p:cBhvr>
                                        <p:cTn id="11" dur="500" fill="hold"/>
                                        <p:tgtEl>
                                          <p:spTgt spid="4"/>
                                        </p:tgtEl>
                                        <p:attrNameLst>
                                          <p:attrName>ppt_y</p:attrName>
                                        </p:attrNameLst>
                                      </p:cBhvr>
                                      <p:tavLst>
                                        <p:tav tm="0">
                                          <p:val>
                                            <p:fltVal val="0.5"/>
                                          </p:val>
                                        </p:tav>
                                        <p:tav tm="100000">
                                          <p:val>
                                            <p:strVal val="#ppt_y"/>
                                          </p:val>
                                        </p:tav>
                                      </p:tavLst>
                                    </p:anim>
                                  </p:childTnLst>
                                </p:cTn>
                              </p:par>
                              <p:par>
                                <p:cTn id="12" presetID="53" presetClass="entr" presetSubtype="528" fill="hold" grpId="0" nodeType="with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anim calcmode="lin" valueType="num">
                                      <p:cBhvr>
                                        <p:cTn id="17" dur="500" fill="hold"/>
                                        <p:tgtEl>
                                          <p:spTgt spid="5"/>
                                        </p:tgtEl>
                                        <p:attrNameLst>
                                          <p:attrName>ppt_x</p:attrName>
                                        </p:attrNameLst>
                                      </p:cBhvr>
                                      <p:tavLst>
                                        <p:tav tm="0">
                                          <p:val>
                                            <p:fltVal val="0.5"/>
                                          </p:val>
                                        </p:tav>
                                        <p:tav tm="100000">
                                          <p:val>
                                            <p:strVal val="#ppt_x"/>
                                          </p:val>
                                        </p:tav>
                                      </p:tavLst>
                                    </p:anim>
                                    <p:anim calcmode="lin" valueType="num">
                                      <p:cBhvr>
                                        <p:cTn id="18" dur="500" fill="hold"/>
                                        <p:tgtEl>
                                          <p:spTgt spid="5"/>
                                        </p:tgtEl>
                                        <p:attrNameLst>
                                          <p:attrName>ppt_y</p:attrName>
                                        </p:attrNameLst>
                                      </p:cBhvr>
                                      <p:tavLst>
                                        <p:tav tm="0">
                                          <p:val>
                                            <p:fltVal val="0.5"/>
                                          </p:val>
                                        </p:tav>
                                        <p:tav tm="100000">
                                          <p:val>
                                            <p:strVal val="#ppt_y"/>
                                          </p:val>
                                        </p:tav>
                                      </p:tavLst>
                                    </p:anim>
                                  </p:childTnLst>
                                </p:cTn>
                              </p:par>
                            </p:childTnLst>
                          </p:cTn>
                        </p:par>
                        <p:par>
                          <p:cTn id="19" fill="hold">
                            <p:stCondLst>
                              <p:cond delay="500"/>
                            </p:stCondLst>
                            <p:childTnLst>
                              <p:par>
                                <p:cTn id="20" presetID="22" presetClass="entr" presetSubtype="1" fill="hold" grpId="0" nodeType="after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up)">
                                      <p:cBhvr>
                                        <p:cTn id="22" dur="500"/>
                                        <p:tgtEl>
                                          <p:spTgt spid="2"/>
                                        </p:tgtEl>
                                      </p:cBhvr>
                                    </p:animEffect>
                                  </p:childTnLst>
                                </p:cTn>
                              </p:par>
                            </p:childTnLst>
                          </p:cTn>
                        </p:par>
                        <p:par>
                          <p:cTn id="23" fill="hold">
                            <p:stCondLst>
                              <p:cond delay="1000"/>
                            </p:stCondLst>
                            <p:childTnLst>
                              <p:par>
                                <p:cTn id="24" presetID="22" presetClass="entr" presetSubtype="1" fill="hold" grpId="0" nodeType="after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up)">
                                      <p:cBhvr>
                                        <p:cTn id="26" dur="500"/>
                                        <p:tgtEl>
                                          <p:spTgt spid="3"/>
                                        </p:tgtEl>
                                      </p:cBhvr>
                                    </p:animEffect>
                                  </p:childTnLst>
                                </p:cTn>
                              </p:par>
                            </p:childTnLst>
                          </p:cTn>
                        </p:par>
                        <p:par>
                          <p:cTn id="27" fill="hold">
                            <p:stCondLst>
                              <p:cond delay="1500"/>
                            </p:stCondLst>
                            <p:childTnLst>
                              <p:par>
                                <p:cTn id="28" presetID="10" presetClass="entr" presetSubtype="0" fill="hold" grpId="0" nodeType="after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500"/>
                                        <p:tgtEl>
                                          <p:spTgt spid="8"/>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500"/>
                                        <p:tgtEl>
                                          <p:spTgt spid="11"/>
                                        </p:tgtEl>
                                      </p:cBhvr>
                                    </p:animEffect>
                                  </p:childTnLst>
                                </p:cTn>
                              </p:par>
                              <p:par>
                                <p:cTn id="34" presetID="10" presetClass="entr" presetSubtype="0" fill="hold" grpId="0" nodeType="withEffect">
                                  <p:stCondLst>
                                    <p:cond delay="300"/>
                                  </p:stCondLst>
                                  <p:childTnLst>
                                    <p:set>
                                      <p:cBhvr>
                                        <p:cTn id="35" dur="1" fill="hold">
                                          <p:stCondLst>
                                            <p:cond delay="0"/>
                                          </p:stCondLst>
                                        </p:cTn>
                                        <p:tgtEl>
                                          <p:spTgt spid="6"/>
                                        </p:tgtEl>
                                        <p:attrNameLst>
                                          <p:attrName>style.visibility</p:attrName>
                                        </p:attrNameLst>
                                      </p:cBhvr>
                                      <p:to>
                                        <p:strVal val="visible"/>
                                      </p:to>
                                    </p:set>
                                    <p:animEffect transition="in" filter="fade">
                                      <p:cBhvr>
                                        <p:cTn id="36" dur="500"/>
                                        <p:tgtEl>
                                          <p:spTgt spid="6"/>
                                        </p:tgtEl>
                                      </p:cBhvr>
                                    </p:animEffect>
                                  </p:childTnLst>
                                </p:cTn>
                              </p:par>
                              <p:par>
                                <p:cTn id="37" presetID="10" presetClass="entr" presetSubtype="0" fill="hold" grpId="0" nodeType="withEffect">
                                  <p:stCondLst>
                                    <p:cond delay="30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500"/>
                                        <p:tgtEl>
                                          <p:spTgt spid="7"/>
                                        </p:tgtEl>
                                      </p:cBhvr>
                                    </p:animEffect>
                                  </p:childTnLst>
                                </p:cTn>
                              </p:par>
                              <p:par>
                                <p:cTn id="40" presetID="10" presetClass="entr" presetSubtype="0" fill="hold" grpId="0" nodeType="withEffect">
                                  <p:stCondLst>
                                    <p:cond delay="60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500"/>
                                        <p:tgtEl>
                                          <p:spTgt spid="9"/>
                                        </p:tgtEl>
                                      </p:cBhvr>
                                    </p:animEffect>
                                  </p:childTnLst>
                                </p:cTn>
                              </p:par>
                              <p:par>
                                <p:cTn id="43" presetID="10" presetClass="entr" presetSubtype="0" fill="hold" grpId="0" nodeType="withEffect">
                                  <p:stCondLst>
                                    <p:cond delay="600"/>
                                  </p:stCondLst>
                                  <p:childTnLst>
                                    <p:set>
                                      <p:cBhvr>
                                        <p:cTn id="44" dur="1" fill="hold">
                                          <p:stCondLst>
                                            <p:cond delay="0"/>
                                          </p:stCondLst>
                                        </p:cTn>
                                        <p:tgtEl>
                                          <p:spTgt spid="12"/>
                                        </p:tgtEl>
                                        <p:attrNameLst>
                                          <p:attrName>style.visibility</p:attrName>
                                        </p:attrNameLst>
                                      </p:cBhvr>
                                      <p:to>
                                        <p:strVal val="visible"/>
                                      </p:to>
                                    </p:set>
                                    <p:animEffect transition="in" filter="fade">
                                      <p:cBhvr>
                                        <p:cTn id="45" dur="500"/>
                                        <p:tgtEl>
                                          <p:spTgt spid="12"/>
                                        </p:tgtEl>
                                      </p:cBhvr>
                                    </p:animEffect>
                                  </p:childTnLst>
                                </p:cTn>
                              </p:par>
                              <p:par>
                                <p:cTn id="46" presetID="10" presetClass="entr" presetSubtype="0" fill="hold" grpId="0" nodeType="withEffect">
                                  <p:stCondLst>
                                    <p:cond delay="900"/>
                                  </p:stCondLst>
                                  <p:childTnLst>
                                    <p:set>
                                      <p:cBhvr>
                                        <p:cTn id="47" dur="1" fill="hold">
                                          <p:stCondLst>
                                            <p:cond delay="0"/>
                                          </p:stCondLst>
                                        </p:cTn>
                                        <p:tgtEl>
                                          <p:spTgt spid="10"/>
                                        </p:tgtEl>
                                        <p:attrNameLst>
                                          <p:attrName>style.visibility</p:attrName>
                                        </p:attrNameLst>
                                      </p:cBhvr>
                                      <p:to>
                                        <p:strVal val="visible"/>
                                      </p:to>
                                    </p:set>
                                    <p:animEffect transition="in" filter="fade">
                                      <p:cBhvr>
                                        <p:cTn id="48" dur="500"/>
                                        <p:tgtEl>
                                          <p:spTgt spid="10"/>
                                        </p:tgtEl>
                                      </p:cBhvr>
                                    </p:animEffect>
                                  </p:childTnLst>
                                </p:cTn>
                              </p:par>
                              <p:par>
                                <p:cTn id="49" presetID="10" presetClass="entr" presetSubtype="0" fill="hold" grpId="0" nodeType="withEffect">
                                  <p:stCondLst>
                                    <p:cond delay="900"/>
                                  </p:stCondLst>
                                  <p:childTnLst>
                                    <p:set>
                                      <p:cBhvr>
                                        <p:cTn id="50" dur="1" fill="hold">
                                          <p:stCondLst>
                                            <p:cond delay="0"/>
                                          </p:stCondLst>
                                        </p:cTn>
                                        <p:tgtEl>
                                          <p:spTgt spid="13"/>
                                        </p:tgtEl>
                                        <p:attrNameLst>
                                          <p:attrName>style.visibility</p:attrName>
                                        </p:attrNameLst>
                                      </p:cBhvr>
                                      <p:to>
                                        <p:strVal val="visible"/>
                                      </p:to>
                                    </p:set>
                                    <p:animEffect transition="in" filter="fade">
                                      <p:cBhvr>
                                        <p:cTn id="5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P spid="5" grpId="0" animBg="1"/>
      <p:bldP spid="6" grpId="0" animBg="1"/>
      <p:bldP spid="7" grpId="0"/>
      <p:bldP spid="8" grpId="0" animBg="1"/>
      <p:bldP spid="9" grpId="0" animBg="1"/>
      <p:bldP spid="10" grpId="0" animBg="1"/>
      <p:bldP spid="11" grpId="0"/>
      <p:bldP spid="12"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任意多边形 15"/>
          <p:cNvSpPr/>
          <p:nvPr/>
        </p:nvSpPr>
        <p:spPr>
          <a:xfrm rot="2700000">
            <a:off x="5484939" y="2060669"/>
            <a:ext cx="1028637" cy="1033775"/>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chemeClr val="bg1">
              <a:lumMod val="9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0" name="任意多边形 19"/>
          <p:cNvSpPr/>
          <p:nvPr/>
        </p:nvSpPr>
        <p:spPr>
          <a:xfrm rot="2700000">
            <a:off x="-2095382" y="209360"/>
            <a:ext cx="6410492" cy="6427355"/>
          </a:xfrm>
          <a:custGeom>
            <a:avLst/>
            <a:gdLst>
              <a:gd name="connsiteX0" fmla="*/ 0 w 6410492"/>
              <a:gd name="connsiteY0" fmla="*/ 1578016 h 6427355"/>
              <a:gd name="connsiteX1" fmla="*/ 1146670 w 6410492"/>
              <a:gd name="connsiteY1" fmla="*/ 431345 h 6427355"/>
              <a:gd name="connsiteX2" fmla="*/ 1146671 w 6410492"/>
              <a:gd name="connsiteY2" fmla="*/ 431345 h 6427355"/>
              <a:gd name="connsiteX3" fmla="*/ 1578016 w 6410492"/>
              <a:gd name="connsiteY3" fmla="*/ 0 h 6427355"/>
              <a:gd name="connsiteX4" fmla="*/ 5764900 w 6410492"/>
              <a:gd name="connsiteY4" fmla="*/ 0 h 6427355"/>
              <a:gd name="connsiteX5" fmla="*/ 6410492 w 6410492"/>
              <a:gd name="connsiteY5" fmla="*/ 645592 h 6427355"/>
              <a:gd name="connsiteX6" fmla="*/ 6410491 w 6410492"/>
              <a:gd name="connsiteY6" fmla="*/ 4866202 h 6427355"/>
              <a:gd name="connsiteX7" fmla="*/ 4849339 w 6410492"/>
              <a:gd name="connsiteY7" fmla="*/ 6427355 h 6427355"/>
              <a:gd name="connsiteX8" fmla="*/ 4238944 w 6410492"/>
              <a:gd name="connsiteY8" fmla="*/ 5816960 h 6427355"/>
              <a:gd name="connsiteX9" fmla="*/ 4238943 w 6410492"/>
              <a:gd name="connsiteY9" fmla="*/ 2171546 h 6427355"/>
              <a:gd name="connsiteX10" fmla="*/ 593530 w 6410492"/>
              <a:gd name="connsiteY10" fmla="*/ 2171546 h 6427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10492" h="6427355">
                <a:moveTo>
                  <a:pt x="0" y="1578016"/>
                </a:moveTo>
                <a:lnTo>
                  <a:pt x="1146670" y="431345"/>
                </a:lnTo>
                <a:lnTo>
                  <a:pt x="1146671" y="431345"/>
                </a:lnTo>
                <a:lnTo>
                  <a:pt x="1578016" y="0"/>
                </a:lnTo>
                <a:lnTo>
                  <a:pt x="5764900" y="0"/>
                </a:lnTo>
                <a:cubicBezTo>
                  <a:pt x="6121450" y="0"/>
                  <a:pt x="6410492" y="289042"/>
                  <a:pt x="6410492" y="645592"/>
                </a:cubicBezTo>
                <a:lnTo>
                  <a:pt x="6410491" y="4866202"/>
                </a:lnTo>
                <a:lnTo>
                  <a:pt x="4849339" y="6427355"/>
                </a:lnTo>
                <a:lnTo>
                  <a:pt x="4238944" y="5816960"/>
                </a:lnTo>
                <a:lnTo>
                  <a:pt x="4238943" y="2171546"/>
                </a:lnTo>
                <a:lnTo>
                  <a:pt x="593530" y="2171546"/>
                </a:lnTo>
                <a:close/>
              </a:path>
            </a:pathLst>
          </a:cu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6" name="任意多边形 5"/>
          <p:cNvSpPr/>
          <p:nvPr/>
        </p:nvSpPr>
        <p:spPr>
          <a:xfrm rot="2700000">
            <a:off x="1827643" y="44906"/>
            <a:ext cx="3850328" cy="3869559"/>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rgbClr val="5D999F">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2" name="任意多边形 11"/>
          <p:cNvSpPr/>
          <p:nvPr/>
        </p:nvSpPr>
        <p:spPr>
          <a:xfrm rot="18900000" flipH="1">
            <a:off x="11525844" y="5786883"/>
            <a:ext cx="1174416" cy="953193"/>
          </a:xfrm>
          <a:custGeom>
            <a:avLst/>
            <a:gdLst>
              <a:gd name="connsiteX0" fmla="*/ 1038 w 1174416"/>
              <a:gd name="connsiteY0" fmla="*/ 0 h 953193"/>
              <a:gd name="connsiteX1" fmla="*/ 0 w 1174416"/>
              <a:gd name="connsiteY1" fmla="*/ 1038 h 953193"/>
              <a:gd name="connsiteX2" fmla="*/ 441710 w 1174416"/>
              <a:gd name="connsiteY2" fmla="*/ 442748 h 953193"/>
              <a:gd name="connsiteX3" fmla="*/ 731667 w 1174416"/>
              <a:gd name="connsiteY3" fmla="*/ 442748 h 953193"/>
              <a:gd name="connsiteX4" fmla="*/ 731667 w 1174416"/>
              <a:gd name="connsiteY4" fmla="*/ 732705 h 953193"/>
              <a:gd name="connsiteX5" fmla="*/ 952155 w 1174416"/>
              <a:gd name="connsiteY5" fmla="*/ 953193 h 953193"/>
              <a:gd name="connsiteX6" fmla="*/ 1174416 w 1174416"/>
              <a:gd name="connsiteY6" fmla="*/ 730932 h 953193"/>
              <a:gd name="connsiteX7" fmla="*/ 1174416 w 1174416"/>
              <a:gd name="connsiteY7" fmla="*/ 148239 h 953193"/>
              <a:gd name="connsiteX8" fmla="*/ 1026178 w 1174416"/>
              <a:gd name="connsiteY8" fmla="*/ 0 h 953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74416" h="953193">
                <a:moveTo>
                  <a:pt x="1038" y="0"/>
                </a:moveTo>
                <a:lnTo>
                  <a:pt x="0" y="1038"/>
                </a:lnTo>
                <a:lnTo>
                  <a:pt x="441710" y="442748"/>
                </a:lnTo>
                <a:lnTo>
                  <a:pt x="731667" y="442748"/>
                </a:lnTo>
                <a:lnTo>
                  <a:pt x="731667" y="732705"/>
                </a:lnTo>
                <a:lnTo>
                  <a:pt x="952155" y="953193"/>
                </a:lnTo>
                <a:lnTo>
                  <a:pt x="1174416" y="730932"/>
                </a:lnTo>
                <a:lnTo>
                  <a:pt x="1174416" y="148239"/>
                </a:lnTo>
                <a:cubicBezTo>
                  <a:pt x="1174416" y="66369"/>
                  <a:pt x="1108048" y="0"/>
                  <a:pt x="1026178" y="0"/>
                </a:cubicBezTo>
                <a:close/>
              </a:path>
            </a:pathLst>
          </a:cu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3" name="文本框 12"/>
          <p:cNvSpPr txBox="1"/>
          <p:nvPr/>
        </p:nvSpPr>
        <p:spPr>
          <a:xfrm>
            <a:off x="6148614" y="3328693"/>
            <a:ext cx="2584747" cy="830997"/>
          </a:xfrm>
          <a:prstGeom prst="rect">
            <a:avLst/>
          </a:prstGeom>
          <a:noFill/>
        </p:spPr>
        <p:txBody>
          <a:bodyPr wrap="none" rtlCol="0">
            <a:spAutoFit/>
            <a:scene3d>
              <a:camera prst="orthographicFront"/>
              <a:lightRig rig="threePt" dir="t"/>
            </a:scene3d>
            <a:sp3d contourW="12700"/>
          </a:bodyPr>
          <a:lstStyle/>
          <a:p>
            <a:r>
              <a:rPr lang="en-US" altLang="zh-CN" sz="4800" dirty="0">
                <a:solidFill>
                  <a:schemeClr val="accent1"/>
                </a:solidFill>
                <a:cs typeface="+mn-ea"/>
                <a:sym typeface="+mn-lt"/>
              </a:rPr>
              <a:t>PART 04</a:t>
            </a:r>
            <a:endParaRPr lang="zh-CN" altLang="en-US" sz="4800" dirty="0">
              <a:solidFill>
                <a:schemeClr val="accent1"/>
              </a:solidFill>
              <a:cs typeface="+mn-ea"/>
              <a:sym typeface="+mn-lt"/>
            </a:endParaRPr>
          </a:p>
        </p:txBody>
      </p:sp>
      <p:sp>
        <p:nvSpPr>
          <p:cNvPr id="14" name="文本框 13"/>
          <p:cNvSpPr txBox="1"/>
          <p:nvPr/>
        </p:nvSpPr>
        <p:spPr>
          <a:xfrm>
            <a:off x="6110514" y="4131820"/>
            <a:ext cx="3904343" cy="707886"/>
          </a:xfrm>
          <a:prstGeom prst="rect">
            <a:avLst/>
          </a:prstGeom>
          <a:noFill/>
        </p:spPr>
        <p:txBody>
          <a:bodyPr wrap="square" rtlCol="0">
            <a:spAutoFit/>
            <a:scene3d>
              <a:camera prst="orthographicFront"/>
              <a:lightRig rig="threePt" dir="t"/>
            </a:scene3d>
            <a:sp3d contourW="12700"/>
          </a:bodyPr>
          <a:lstStyle/>
          <a:p>
            <a:r>
              <a:rPr lang="en-US" altLang="zh-CN" sz="4000" b="1" dirty="0">
                <a:solidFill>
                  <a:schemeClr val="accent3"/>
                </a:solidFill>
                <a:cs typeface="+mn-ea"/>
                <a:sym typeface="+mn-lt"/>
              </a:rPr>
              <a:t>Add </a:t>
            </a:r>
            <a:r>
              <a:rPr lang="en-US" altLang="zh-CN" sz="4000" b="1">
                <a:solidFill>
                  <a:schemeClr val="accent3"/>
                </a:solidFill>
                <a:cs typeface="+mn-ea"/>
                <a:sym typeface="+mn-lt"/>
              </a:rPr>
              <a:t>title text</a:t>
            </a:r>
            <a:endParaRPr lang="zh-CN" altLang="en-US" sz="4000" b="1" dirty="0">
              <a:solidFill>
                <a:schemeClr val="accent3"/>
              </a:solidFill>
              <a:cs typeface="+mn-ea"/>
              <a:sym typeface="+mn-lt"/>
            </a:endParaRPr>
          </a:p>
        </p:txBody>
      </p:sp>
      <p:sp>
        <p:nvSpPr>
          <p:cNvPr id="17" name="任意多边形 16"/>
          <p:cNvSpPr/>
          <p:nvPr/>
        </p:nvSpPr>
        <p:spPr>
          <a:xfrm rot="2700000">
            <a:off x="9435201" y="912906"/>
            <a:ext cx="1461465" cy="1468765"/>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chemeClr val="accent1">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8" name="任意多边形 17"/>
          <p:cNvSpPr/>
          <p:nvPr/>
        </p:nvSpPr>
        <p:spPr>
          <a:xfrm rot="2700000">
            <a:off x="10767277" y="5635597"/>
            <a:ext cx="602495" cy="605504"/>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chemeClr val="bg1">
              <a:lumMod val="9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600" advTm="4000">
        <p14:gallery dir="l"/>
      </p:transition>
    </mc:Choice>
    <mc:Fallback xmlns="">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0-#ppt_w/2"/>
                                          </p:val>
                                        </p:tav>
                                        <p:tav tm="100000">
                                          <p:val>
                                            <p:strVal val="#ppt_x"/>
                                          </p:val>
                                        </p:tav>
                                      </p:tavLst>
                                    </p:anim>
                                    <p:anim calcmode="lin" valueType="num">
                                      <p:cBhvr additive="base">
                                        <p:cTn id="8" dur="500" fill="hold"/>
                                        <p:tgtEl>
                                          <p:spTgt spid="20"/>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0-#ppt_w/2"/>
                                          </p:val>
                                        </p:tav>
                                        <p:tav tm="100000">
                                          <p:val>
                                            <p:strVal val="#ppt_x"/>
                                          </p:val>
                                        </p:tav>
                                      </p:tavLst>
                                    </p:anim>
                                    <p:anim calcmode="lin" valueType="num">
                                      <p:cBhvr additive="base">
                                        <p:cTn id="12" dur="500" fill="hold"/>
                                        <p:tgtEl>
                                          <p:spTgt spid="6"/>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0-#ppt_w/2"/>
                                          </p:val>
                                        </p:tav>
                                        <p:tav tm="100000">
                                          <p:val>
                                            <p:strVal val="#ppt_x"/>
                                          </p:val>
                                        </p:tav>
                                      </p:tavLst>
                                    </p:anim>
                                    <p:anim calcmode="lin" valueType="num">
                                      <p:cBhvr additive="base">
                                        <p:cTn id="16" dur="500" fill="hold"/>
                                        <p:tgtEl>
                                          <p:spTgt spid="16"/>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0-#ppt_w/2"/>
                                          </p:val>
                                        </p:tav>
                                        <p:tav tm="100000">
                                          <p:val>
                                            <p:strVal val="#ppt_x"/>
                                          </p:val>
                                        </p:tav>
                                      </p:tavLst>
                                    </p:anim>
                                    <p:anim calcmode="lin" valueType="num">
                                      <p:cBhvr additive="base">
                                        <p:cTn id="20" dur="500" fill="hold"/>
                                        <p:tgtEl>
                                          <p:spTgt spid="17"/>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500" fill="hold"/>
                                        <p:tgtEl>
                                          <p:spTgt spid="18"/>
                                        </p:tgtEl>
                                        <p:attrNameLst>
                                          <p:attrName>ppt_x</p:attrName>
                                        </p:attrNameLst>
                                      </p:cBhvr>
                                      <p:tavLst>
                                        <p:tav tm="0">
                                          <p:val>
                                            <p:strVal val="0-#ppt_w/2"/>
                                          </p:val>
                                        </p:tav>
                                        <p:tav tm="100000">
                                          <p:val>
                                            <p:strVal val="#ppt_x"/>
                                          </p:val>
                                        </p:tav>
                                      </p:tavLst>
                                    </p:anim>
                                    <p:anim calcmode="lin" valueType="num">
                                      <p:cBhvr additive="base">
                                        <p:cTn id="24" dur="500" fill="hold"/>
                                        <p:tgtEl>
                                          <p:spTgt spid="18"/>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1+#ppt_w/2"/>
                                          </p:val>
                                        </p:tav>
                                        <p:tav tm="100000">
                                          <p:val>
                                            <p:strVal val="#ppt_x"/>
                                          </p:val>
                                        </p:tav>
                                      </p:tavLst>
                                    </p:anim>
                                    <p:anim calcmode="lin" valueType="num">
                                      <p:cBhvr additive="base">
                                        <p:cTn id="28" dur="500" fill="hold"/>
                                        <p:tgtEl>
                                          <p:spTgt spid="12"/>
                                        </p:tgtEl>
                                        <p:attrNameLst>
                                          <p:attrName>ppt_y</p:attrName>
                                        </p:attrNameLst>
                                      </p:cBhvr>
                                      <p:tavLst>
                                        <p:tav tm="0">
                                          <p:val>
                                            <p:strVal val="#ppt_y"/>
                                          </p:val>
                                        </p:tav>
                                        <p:tav tm="100000">
                                          <p:val>
                                            <p:strVal val="#ppt_y"/>
                                          </p:val>
                                        </p:tav>
                                      </p:tavLst>
                                    </p:anim>
                                  </p:childTnLst>
                                </p:cTn>
                              </p:par>
                            </p:childTnLst>
                          </p:cTn>
                        </p:par>
                        <p:par>
                          <p:cTn id="29" fill="hold">
                            <p:stCondLst>
                              <p:cond delay="500"/>
                            </p:stCondLst>
                            <p:childTnLst>
                              <p:par>
                                <p:cTn id="30" presetID="53" presetClass="entr" presetSubtype="16"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p:cTn id="32" dur="500" fill="hold"/>
                                        <p:tgtEl>
                                          <p:spTgt spid="13"/>
                                        </p:tgtEl>
                                        <p:attrNameLst>
                                          <p:attrName>ppt_w</p:attrName>
                                        </p:attrNameLst>
                                      </p:cBhvr>
                                      <p:tavLst>
                                        <p:tav tm="0">
                                          <p:val>
                                            <p:fltVal val="0"/>
                                          </p:val>
                                        </p:tav>
                                        <p:tav tm="100000">
                                          <p:val>
                                            <p:strVal val="#ppt_w"/>
                                          </p:val>
                                        </p:tav>
                                      </p:tavLst>
                                    </p:anim>
                                    <p:anim calcmode="lin" valueType="num">
                                      <p:cBhvr>
                                        <p:cTn id="33" dur="500" fill="hold"/>
                                        <p:tgtEl>
                                          <p:spTgt spid="13"/>
                                        </p:tgtEl>
                                        <p:attrNameLst>
                                          <p:attrName>ppt_h</p:attrName>
                                        </p:attrNameLst>
                                      </p:cBhvr>
                                      <p:tavLst>
                                        <p:tav tm="0">
                                          <p:val>
                                            <p:fltVal val="0"/>
                                          </p:val>
                                        </p:tav>
                                        <p:tav tm="100000">
                                          <p:val>
                                            <p:strVal val="#ppt_h"/>
                                          </p:val>
                                        </p:tav>
                                      </p:tavLst>
                                    </p:anim>
                                    <p:animEffect transition="in" filter="fade">
                                      <p:cBhvr>
                                        <p:cTn id="34" dur="500"/>
                                        <p:tgtEl>
                                          <p:spTgt spid="13"/>
                                        </p:tgtEl>
                                      </p:cBhvr>
                                    </p:animEffect>
                                  </p:childTnLst>
                                </p:cTn>
                              </p:par>
                            </p:childTnLst>
                          </p:cTn>
                        </p:par>
                        <p:par>
                          <p:cTn id="35" fill="hold">
                            <p:stCondLst>
                              <p:cond delay="1000"/>
                            </p:stCondLst>
                            <p:childTnLst>
                              <p:par>
                                <p:cTn id="36" presetID="22" presetClass="entr" presetSubtype="8" fill="hold" grpId="0" nodeType="after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wipe(left)">
                                      <p:cBhvr>
                                        <p:cTn id="3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P spid="6" grpId="0" animBg="1"/>
      <p:bldP spid="12" grpId="0" animBg="1"/>
      <p:bldP spid="13" grpId="0"/>
      <p:bldP spid="14" grpId="0"/>
      <p:bldP spid="17" grpId="0" animBg="1"/>
      <p:bldP spid="1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8064751" y="2102277"/>
            <a:ext cx="3081083" cy="834815"/>
            <a:chOff x="7483989" y="3433235"/>
            <a:chExt cx="3081083" cy="834815"/>
          </a:xfrm>
        </p:grpSpPr>
        <p:sp>
          <p:nvSpPr>
            <p:cNvPr id="31" name="矩形 30"/>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en-US" altLang="zh-CN" sz="1200" dirty="0">
                  <a:solidFill>
                    <a:schemeClr val="tx1">
                      <a:lumMod val="65000"/>
                      <a:lumOff val="35000"/>
                    </a:schemeClr>
                  </a:solidFill>
                  <a:cs typeface="+mn-ea"/>
                  <a:sym typeface="+mn-lt"/>
                </a:rPr>
                <a:t>Click here to add content that matches the title.</a:t>
              </a:r>
              <a:endParaRPr lang="zh-CN" altLang="en-US" sz="1200" dirty="0">
                <a:solidFill>
                  <a:schemeClr val="tx1">
                    <a:lumMod val="65000"/>
                    <a:lumOff val="35000"/>
                  </a:schemeClr>
                </a:solidFill>
                <a:cs typeface="+mn-ea"/>
                <a:sym typeface="+mn-lt"/>
              </a:endParaRPr>
            </a:p>
          </p:txBody>
        </p:sp>
        <p:sp>
          <p:nvSpPr>
            <p:cNvPr id="33" name="矩形 32"/>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en-US" altLang="zh-CN" sz="1600" b="1" dirty="0">
                  <a:solidFill>
                    <a:schemeClr val="tx1">
                      <a:lumMod val="65000"/>
                      <a:lumOff val="35000"/>
                    </a:schemeClr>
                  </a:solidFill>
                  <a:cs typeface="+mn-ea"/>
                  <a:sym typeface="+mn-lt"/>
                </a:rPr>
                <a:t>Add </a:t>
              </a:r>
              <a:r>
                <a:rPr lang="en-US" altLang="zh-CN" sz="1600" b="1">
                  <a:solidFill>
                    <a:schemeClr val="tx1">
                      <a:lumMod val="65000"/>
                      <a:lumOff val="35000"/>
                    </a:schemeClr>
                  </a:solidFill>
                  <a:cs typeface="+mn-ea"/>
                  <a:sym typeface="+mn-lt"/>
                </a:rPr>
                <a:t>title text</a:t>
              </a:r>
              <a:endParaRPr lang="zh-CN" altLang="en-US" sz="1600" b="1" dirty="0">
                <a:solidFill>
                  <a:schemeClr val="tx1">
                    <a:lumMod val="65000"/>
                    <a:lumOff val="35000"/>
                  </a:schemeClr>
                </a:solidFill>
                <a:cs typeface="+mn-ea"/>
                <a:sym typeface="+mn-lt"/>
              </a:endParaRPr>
            </a:p>
          </p:txBody>
        </p:sp>
      </p:grpSp>
      <p:grpSp>
        <p:nvGrpSpPr>
          <p:cNvPr id="34" name="组合 33"/>
          <p:cNvGrpSpPr/>
          <p:nvPr/>
        </p:nvGrpSpPr>
        <p:grpSpPr>
          <a:xfrm>
            <a:off x="8064751" y="4355306"/>
            <a:ext cx="3081083" cy="834815"/>
            <a:chOff x="7483989" y="3433235"/>
            <a:chExt cx="3081083" cy="834815"/>
          </a:xfrm>
        </p:grpSpPr>
        <p:sp>
          <p:nvSpPr>
            <p:cNvPr id="36" name="矩形 35"/>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en-US" altLang="zh-CN" sz="1200" dirty="0">
                  <a:solidFill>
                    <a:schemeClr val="tx1">
                      <a:lumMod val="65000"/>
                      <a:lumOff val="35000"/>
                    </a:schemeClr>
                  </a:solidFill>
                  <a:cs typeface="+mn-ea"/>
                  <a:sym typeface="+mn-lt"/>
                </a:rPr>
                <a:t>Click here to add content that matches the title.</a:t>
              </a:r>
              <a:endParaRPr lang="zh-CN" altLang="en-US" sz="1200" dirty="0">
                <a:solidFill>
                  <a:schemeClr val="tx1">
                    <a:lumMod val="65000"/>
                    <a:lumOff val="35000"/>
                  </a:schemeClr>
                </a:solidFill>
                <a:cs typeface="+mn-ea"/>
                <a:sym typeface="+mn-lt"/>
              </a:endParaRPr>
            </a:p>
          </p:txBody>
        </p:sp>
        <p:sp>
          <p:nvSpPr>
            <p:cNvPr id="37" name="矩形 36"/>
            <p:cNvSpPr/>
            <p:nvPr/>
          </p:nvSpPr>
          <p:spPr>
            <a:xfrm>
              <a:off x="7483989"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en-US" altLang="zh-CN" sz="1600" b="1" dirty="0">
                  <a:solidFill>
                    <a:schemeClr val="tx1">
                      <a:lumMod val="65000"/>
                      <a:lumOff val="35000"/>
                    </a:schemeClr>
                  </a:solidFill>
                  <a:cs typeface="+mn-ea"/>
                  <a:sym typeface="+mn-lt"/>
                </a:rPr>
                <a:t>Add </a:t>
              </a:r>
              <a:r>
                <a:rPr lang="en-US" altLang="zh-CN" sz="1600" b="1">
                  <a:solidFill>
                    <a:schemeClr val="tx1">
                      <a:lumMod val="65000"/>
                      <a:lumOff val="35000"/>
                    </a:schemeClr>
                  </a:solidFill>
                  <a:cs typeface="+mn-ea"/>
                  <a:sym typeface="+mn-lt"/>
                </a:rPr>
                <a:t>title text</a:t>
              </a:r>
              <a:endParaRPr lang="zh-CN" altLang="en-US" sz="1600" b="1" dirty="0">
                <a:solidFill>
                  <a:schemeClr val="tx1">
                    <a:lumMod val="65000"/>
                    <a:lumOff val="35000"/>
                  </a:schemeClr>
                </a:solidFill>
                <a:cs typeface="+mn-ea"/>
                <a:sym typeface="+mn-lt"/>
              </a:endParaRPr>
            </a:p>
          </p:txBody>
        </p:sp>
      </p:grpSp>
      <p:grpSp>
        <p:nvGrpSpPr>
          <p:cNvPr id="38" name="组合 37"/>
          <p:cNvGrpSpPr/>
          <p:nvPr/>
        </p:nvGrpSpPr>
        <p:grpSpPr>
          <a:xfrm>
            <a:off x="1023937" y="2102277"/>
            <a:ext cx="3081082" cy="834815"/>
            <a:chOff x="7483990" y="3433235"/>
            <a:chExt cx="3081082" cy="834815"/>
          </a:xfrm>
        </p:grpSpPr>
        <p:sp>
          <p:nvSpPr>
            <p:cNvPr id="39" name="矩形 38"/>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en-US" altLang="zh-CN" sz="1200" dirty="0">
                  <a:solidFill>
                    <a:schemeClr val="tx1">
                      <a:lumMod val="65000"/>
                      <a:lumOff val="35000"/>
                    </a:schemeClr>
                  </a:solidFill>
                  <a:cs typeface="+mn-ea"/>
                  <a:sym typeface="+mn-lt"/>
                </a:rPr>
                <a:t>Click here to add content that matches the title.</a:t>
              </a:r>
              <a:endParaRPr lang="zh-CN" altLang="en-US" sz="1200" dirty="0">
                <a:solidFill>
                  <a:schemeClr val="tx1">
                    <a:lumMod val="65000"/>
                    <a:lumOff val="35000"/>
                  </a:schemeClr>
                </a:solidFill>
                <a:cs typeface="+mn-ea"/>
                <a:sym typeface="+mn-lt"/>
              </a:endParaRPr>
            </a:p>
          </p:txBody>
        </p:sp>
        <p:sp>
          <p:nvSpPr>
            <p:cNvPr id="40" name="矩形 39"/>
            <p:cNvSpPr/>
            <p:nvPr/>
          </p:nvSpPr>
          <p:spPr>
            <a:xfrm>
              <a:off x="8514520"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en-US" altLang="zh-CN" sz="1600" b="1" dirty="0">
                  <a:solidFill>
                    <a:schemeClr val="tx1">
                      <a:lumMod val="65000"/>
                      <a:lumOff val="35000"/>
                    </a:schemeClr>
                  </a:solidFill>
                  <a:cs typeface="+mn-ea"/>
                  <a:sym typeface="+mn-lt"/>
                </a:rPr>
                <a:t>Add </a:t>
              </a:r>
              <a:r>
                <a:rPr lang="en-US" altLang="zh-CN" sz="1600" b="1">
                  <a:solidFill>
                    <a:schemeClr val="tx1">
                      <a:lumMod val="65000"/>
                      <a:lumOff val="35000"/>
                    </a:schemeClr>
                  </a:solidFill>
                  <a:cs typeface="+mn-ea"/>
                  <a:sym typeface="+mn-lt"/>
                </a:rPr>
                <a:t>title text</a:t>
              </a:r>
              <a:endParaRPr lang="zh-CN" altLang="en-US" sz="1600" b="1" dirty="0">
                <a:solidFill>
                  <a:schemeClr val="tx1">
                    <a:lumMod val="65000"/>
                    <a:lumOff val="35000"/>
                  </a:schemeClr>
                </a:solidFill>
                <a:cs typeface="+mn-ea"/>
                <a:sym typeface="+mn-lt"/>
              </a:endParaRPr>
            </a:p>
          </p:txBody>
        </p:sp>
      </p:grpSp>
      <p:grpSp>
        <p:nvGrpSpPr>
          <p:cNvPr id="42" name="组合 41"/>
          <p:cNvGrpSpPr/>
          <p:nvPr/>
        </p:nvGrpSpPr>
        <p:grpSpPr>
          <a:xfrm>
            <a:off x="1023937" y="4355306"/>
            <a:ext cx="3081082" cy="834815"/>
            <a:chOff x="7483990" y="3433235"/>
            <a:chExt cx="3081082" cy="834815"/>
          </a:xfrm>
        </p:grpSpPr>
        <p:sp>
          <p:nvSpPr>
            <p:cNvPr id="43" name="矩形 42"/>
            <p:cNvSpPr/>
            <p:nvPr/>
          </p:nvSpPr>
          <p:spPr>
            <a:xfrm>
              <a:off x="7483990" y="3732519"/>
              <a:ext cx="3081082" cy="535531"/>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en-US" altLang="zh-CN" sz="1200" dirty="0">
                  <a:solidFill>
                    <a:schemeClr val="tx1">
                      <a:lumMod val="65000"/>
                      <a:lumOff val="35000"/>
                    </a:schemeClr>
                  </a:solidFill>
                  <a:cs typeface="+mn-ea"/>
                  <a:sym typeface="+mn-lt"/>
                </a:rPr>
                <a:t>Click here to add content that matches the title.</a:t>
              </a:r>
              <a:endParaRPr lang="zh-CN" altLang="en-US" sz="1200" dirty="0">
                <a:solidFill>
                  <a:schemeClr val="tx1">
                    <a:lumMod val="65000"/>
                    <a:lumOff val="35000"/>
                  </a:schemeClr>
                </a:solidFill>
                <a:cs typeface="+mn-ea"/>
                <a:sym typeface="+mn-lt"/>
              </a:endParaRPr>
            </a:p>
          </p:txBody>
        </p:sp>
        <p:sp>
          <p:nvSpPr>
            <p:cNvPr id="44" name="矩形 43"/>
            <p:cNvSpPr/>
            <p:nvPr/>
          </p:nvSpPr>
          <p:spPr>
            <a:xfrm>
              <a:off x="8514520" y="3433235"/>
              <a:ext cx="2050552" cy="362792"/>
            </a:xfrm>
            <a:prstGeom prst="rect">
              <a:avLst/>
            </a:prstGeom>
            <a:ln>
              <a:noFill/>
            </a:ln>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en-US" altLang="zh-CN" sz="1600" b="1" dirty="0">
                  <a:solidFill>
                    <a:schemeClr val="tx1">
                      <a:lumMod val="65000"/>
                      <a:lumOff val="35000"/>
                    </a:schemeClr>
                  </a:solidFill>
                  <a:cs typeface="+mn-ea"/>
                  <a:sym typeface="+mn-lt"/>
                </a:rPr>
                <a:t>Add </a:t>
              </a:r>
              <a:r>
                <a:rPr lang="en-US" altLang="zh-CN" sz="1600" b="1">
                  <a:solidFill>
                    <a:schemeClr val="tx1">
                      <a:lumMod val="65000"/>
                      <a:lumOff val="35000"/>
                    </a:schemeClr>
                  </a:solidFill>
                  <a:cs typeface="+mn-ea"/>
                  <a:sym typeface="+mn-lt"/>
                </a:rPr>
                <a:t>title text</a:t>
              </a:r>
              <a:endParaRPr lang="zh-CN" altLang="en-US" sz="1600" b="1" dirty="0">
                <a:solidFill>
                  <a:schemeClr val="tx1">
                    <a:lumMod val="65000"/>
                    <a:lumOff val="35000"/>
                  </a:schemeClr>
                </a:solidFill>
                <a:cs typeface="+mn-ea"/>
                <a:sym typeface="+mn-lt"/>
              </a:endParaRPr>
            </a:p>
          </p:txBody>
        </p:sp>
      </p:grpSp>
      <p:grpSp>
        <p:nvGrpSpPr>
          <p:cNvPr id="6" name="组合 5"/>
          <p:cNvGrpSpPr/>
          <p:nvPr/>
        </p:nvGrpSpPr>
        <p:grpSpPr>
          <a:xfrm>
            <a:off x="4167190" y="1901576"/>
            <a:ext cx="4214810" cy="3775574"/>
            <a:chOff x="4167190" y="1901576"/>
            <a:chExt cx="4214810" cy="3775574"/>
          </a:xfrm>
        </p:grpSpPr>
        <p:grpSp>
          <p:nvGrpSpPr>
            <p:cNvPr id="2" name="组合 1"/>
            <p:cNvGrpSpPr/>
            <p:nvPr/>
          </p:nvGrpSpPr>
          <p:grpSpPr>
            <a:xfrm>
              <a:off x="4167190" y="1901576"/>
              <a:ext cx="4214810" cy="3775574"/>
              <a:chOff x="4548189" y="2398713"/>
              <a:chExt cx="3579812" cy="3206750"/>
            </a:xfrm>
          </p:grpSpPr>
          <p:sp>
            <p:nvSpPr>
              <p:cNvPr id="41" name="MH_SubTitle_3"/>
              <p:cNvSpPr/>
              <p:nvPr>
                <p:custDataLst>
                  <p:tags r:id="rId2"/>
                </p:custDataLst>
              </p:nvPr>
            </p:nvSpPr>
            <p:spPr>
              <a:xfrm rot="19680807" flipH="1">
                <a:off x="6194425" y="3962400"/>
                <a:ext cx="990600" cy="1639888"/>
              </a:xfrm>
              <a:custGeom>
                <a:avLst/>
                <a:gdLst>
                  <a:gd name="connsiteX0" fmla="*/ 552558 w 990635"/>
                  <a:gd name="connsiteY0" fmla="*/ 0 h 1639846"/>
                  <a:gd name="connsiteX1" fmla="*/ 550395 w 990635"/>
                  <a:gd name="connsiteY1" fmla="*/ 1954 h 1639846"/>
                  <a:gd name="connsiteX2" fmla="*/ 544002 w 990635"/>
                  <a:gd name="connsiteY2" fmla="*/ 6422 h 1639846"/>
                  <a:gd name="connsiteX3" fmla="*/ 534053 w 990635"/>
                  <a:gd name="connsiteY3" fmla="*/ 13452 h 1639846"/>
                  <a:gd name="connsiteX4" fmla="*/ 519152 w 990635"/>
                  <a:gd name="connsiteY4" fmla="*/ 23645 h 1639846"/>
                  <a:gd name="connsiteX5" fmla="*/ 502761 w 990635"/>
                  <a:gd name="connsiteY5" fmla="*/ 35841 h 1639846"/>
                  <a:gd name="connsiteX6" fmla="*/ 482090 w 990635"/>
                  <a:gd name="connsiteY6" fmla="*/ 51250 h 1639846"/>
                  <a:gd name="connsiteX7" fmla="*/ 459257 w 990635"/>
                  <a:gd name="connsiteY7" fmla="*/ 68614 h 1639846"/>
                  <a:gd name="connsiteX8" fmla="*/ 434835 w 990635"/>
                  <a:gd name="connsiteY8" fmla="*/ 89378 h 1639846"/>
                  <a:gd name="connsiteX9" fmla="*/ 407674 w 990635"/>
                  <a:gd name="connsiteY9" fmla="*/ 110653 h 1639846"/>
                  <a:gd name="connsiteX10" fmla="*/ 379498 w 990635"/>
                  <a:gd name="connsiteY10" fmla="*/ 136773 h 1639846"/>
                  <a:gd name="connsiteX11" fmla="*/ 349976 w 990635"/>
                  <a:gd name="connsiteY11" fmla="*/ 162800 h 1639846"/>
                  <a:gd name="connsiteX12" fmla="*/ 319588 w 990635"/>
                  <a:gd name="connsiteY12" fmla="*/ 191575 h 1639846"/>
                  <a:gd name="connsiteX13" fmla="*/ 288331 w 990635"/>
                  <a:gd name="connsiteY13" fmla="*/ 223099 h 1639846"/>
                  <a:gd name="connsiteX14" fmla="*/ 257648 w 990635"/>
                  <a:gd name="connsiteY14" fmla="*/ 256068 h 1639846"/>
                  <a:gd name="connsiteX15" fmla="*/ 227440 w 990635"/>
                  <a:gd name="connsiteY15" fmla="*/ 291880 h 1639846"/>
                  <a:gd name="connsiteX16" fmla="*/ 197185 w 990635"/>
                  <a:gd name="connsiteY16" fmla="*/ 328391 h 1639846"/>
                  <a:gd name="connsiteX17" fmla="*/ 168077 w 990635"/>
                  <a:gd name="connsiteY17" fmla="*/ 367793 h 1639846"/>
                  <a:gd name="connsiteX18" fmla="*/ 139592 w 990635"/>
                  <a:gd name="connsiteY18" fmla="*/ 407940 h 1639846"/>
                  <a:gd name="connsiteX19" fmla="*/ 113026 w 990635"/>
                  <a:gd name="connsiteY19" fmla="*/ 449628 h 1639846"/>
                  <a:gd name="connsiteX20" fmla="*/ 88952 w 990635"/>
                  <a:gd name="connsiteY20" fmla="*/ 494300 h 1639846"/>
                  <a:gd name="connsiteX21" fmla="*/ 66174 w 990635"/>
                  <a:gd name="connsiteY21" fmla="*/ 539765 h 1639846"/>
                  <a:gd name="connsiteX22" fmla="*/ 47427 w 990635"/>
                  <a:gd name="connsiteY22" fmla="*/ 585513 h 1639846"/>
                  <a:gd name="connsiteX23" fmla="*/ 29780 w 990635"/>
                  <a:gd name="connsiteY23" fmla="*/ 634850 h 1639846"/>
                  <a:gd name="connsiteX24" fmla="*/ 16888 w 990635"/>
                  <a:gd name="connsiteY24" fmla="*/ 683819 h 1639846"/>
                  <a:gd name="connsiteX25" fmla="*/ 7258 w 990635"/>
                  <a:gd name="connsiteY25" fmla="*/ 734421 h 1639846"/>
                  <a:gd name="connsiteX26" fmla="*/ 990 w 990635"/>
                  <a:gd name="connsiteY26" fmla="*/ 785259 h 1639846"/>
                  <a:gd name="connsiteX27" fmla="*/ 0 w 990635"/>
                  <a:gd name="connsiteY27" fmla="*/ 837873 h 1639846"/>
                  <a:gd name="connsiteX28" fmla="*/ 2470 w 990635"/>
                  <a:gd name="connsiteY28" fmla="*/ 889324 h 1639846"/>
                  <a:gd name="connsiteX29" fmla="*/ 8397 w 990635"/>
                  <a:gd name="connsiteY29" fmla="*/ 939613 h 1639846"/>
                  <a:gd name="connsiteX30" fmla="*/ 19080 w 990635"/>
                  <a:gd name="connsiteY30" fmla="*/ 989533 h 1639846"/>
                  <a:gd name="connsiteX31" fmla="*/ 31156 w 990635"/>
                  <a:gd name="connsiteY31" fmla="*/ 1038848 h 1639846"/>
                  <a:gd name="connsiteX32" fmla="*/ 47363 w 990635"/>
                  <a:gd name="connsiteY32" fmla="*/ 1087049 h 1639846"/>
                  <a:gd name="connsiteX33" fmla="*/ 65061 w 990635"/>
                  <a:gd name="connsiteY33" fmla="*/ 1133247 h 1639846"/>
                  <a:gd name="connsiteX34" fmla="*/ 85497 w 990635"/>
                  <a:gd name="connsiteY34" fmla="*/ 1178934 h 1639846"/>
                  <a:gd name="connsiteX35" fmla="*/ 108048 w 990635"/>
                  <a:gd name="connsiteY35" fmla="*/ 1223365 h 1639846"/>
                  <a:gd name="connsiteX36" fmla="*/ 131417 w 990635"/>
                  <a:gd name="connsiteY36" fmla="*/ 1265746 h 1639846"/>
                  <a:gd name="connsiteX37" fmla="*/ 156229 w 990635"/>
                  <a:gd name="connsiteY37" fmla="*/ 1306824 h 1639846"/>
                  <a:gd name="connsiteX38" fmla="*/ 181239 w 990635"/>
                  <a:gd name="connsiteY38" fmla="*/ 1345105 h 1639846"/>
                  <a:gd name="connsiteX39" fmla="*/ 206968 w 990635"/>
                  <a:gd name="connsiteY39" fmla="*/ 1382735 h 1639846"/>
                  <a:gd name="connsiteX40" fmla="*/ 233468 w 990635"/>
                  <a:gd name="connsiteY40" fmla="*/ 1419014 h 1639846"/>
                  <a:gd name="connsiteX41" fmla="*/ 259590 w 990635"/>
                  <a:gd name="connsiteY41" fmla="*/ 1451051 h 1639846"/>
                  <a:gd name="connsiteX42" fmla="*/ 285138 w 990635"/>
                  <a:gd name="connsiteY42" fmla="*/ 1481643 h 1639846"/>
                  <a:gd name="connsiteX43" fmla="*/ 309390 w 990635"/>
                  <a:gd name="connsiteY43" fmla="*/ 1511443 h 1639846"/>
                  <a:gd name="connsiteX44" fmla="*/ 333314 w 990635"/>
                  <a:gd name="connsiteY44" fmla="*/ 1536302 h 1639846"/>
                  <a:gd name="connsiteX45" fmla="*/ 354599 w 990635"/>
                  <a:gd name="connsiteY45" fmla="*/ 1560272 h 1639846"/>
                  <a:gd name="connsiteX46" fmla="*/ 374833 w 990635"/>
                  <a:gd name="connsiteY46" fmla="*/ 1579956 h 1639846"/>
                  <a:gd name="connsiteX47" fmla="*/ 393148 w 990635"/>
                  <a:gd name="connsiteY47" fmla="*/ 1598099 h 1639846"/>
                  <a:gd name="connsiteX48" fmla="*/ 407627 w 990635"/>
                  <a:gd name="connsiteY48" fmla="*/ 1613164 h 1639846"/>
                  <a:gd name="connsiteX49" fmla="*/ 420958 w 990635"/>
                  <a:gd name="connsiteY49" fmla="*/ 1625338 h 1639846"/>
                  <a:gd name="connsiteX50" fmla="*/ 429878 w 990635"/>
                  <a:gd name="connsiteY50" fmla="*/ 1632989 h 1639846"/>
                  <a:gd name="connsiteX51" fmla="*/ 435535 w 990635"/>
                  <a:gd name="connsiteY51" fmla="*/ 1639005 h 1639846"/>
                  <a:gd name="connsiteX52" fmla="*/ 437502 w 990635"/>
                  <a:gd name="connsiteY52" fmla="*/ 1639846 h 1639846"/>
                  <a:gd name="connsiteX53" fmla="*/ 440240 w 990635"/>
                  <a:gd name="connsiteY53" fmla="*/ 1639336 h 1639846"/>
                  <a:gd name="connsiteX54" fmla="*/ 446682 w 990635"/>
                  <a:gd name="connsiteY54" fmla="*/ 1634169 h 1639846"/>
                  <a:gd name="connsiteX55" fmla="*/ 457256 w 990635"/>
                  <a:gd name="connsiteY55" fmla="*/ 1627886 h 1639846"/>
                  <a:gd name="connsiteX56" fmla="*/ 471483 w 990635"/>
                  <a:gd name="connsiteY56" fmla="*/ 1617645 h 1639846"/>
                  <a:gd name="connsiteX57" fmla="*/ 487924 w 990635"/>
                  <a:gd name="connsiteY57" fmla="*/ 1604750 h 1639846"/>
                  <a:gd name="connsiteX58" fmla="*/ 508593 w 990635"/>
                  <a:gd name="connsiteY58" fmla="*/ 1589341 h 1639846"/>
                  <a:gd name="connsiteX59" fmla="*/ 530706 w 990635"/>
                  <a:gd name="connsiteY59" fmla="*/ 1572630 h 1639846"/>
                  <a:gd name="connsiteX60" fmla="*/ 555801 w 990635"/>
                  <a:gd name="connsiteY60" fmla="*/ 1551912 h 1639846"/>
                  <a:gd name="connsiteX61" fmla="*/ 582961 w 990635"/>
                  <a:gd name="connsiteY61" fmla="*/ 1530637 h 1639846"/>
                  <a:gd name="connsiteX62" fmla="*/ 611138 w 990635"/>
                  <a:gd name="connsiteY62" fmla="*/ 1504517 h 1639846"/>
                  <a:gd name="connsiteX63" fmla="*/ 640707 w 990635"/>
                  <a:gd name="connsiteY63" fmla="*/ 1477791 h 1639846"/>
                  <a:gd name="connsiteX64" fmla="*/ 670375 w 990635"/>
                  <a:gd name="connsiteY64" fmla="*/ 1449668 h 1639846"/>
                  <a:gd name="connsiteX65" fmla="*/ 701009 w 990635"/>
                  <a:gd name="connsiteY65" fmla="*/ 1417398 h 1639846"/>
                  <a:gd name="connsiteX66" fmla="*/ 732413 w 990635"/>
                  <a:gd name="connsiteY66" fmla="*/ 1383777 h 1639846"/>
                  <a:gd name="connsiteX67" fmla="*/ 763195 w 990635"/>
                  <a:gd name="connsiteY67" fmla="*/ 1349410 h 1639846"/>
                  <a:gd name="connsiteX68" fmla="*/ 793499 w 990635"/>
                  <a:gd name="connsiteY68" fmla="*/ 1312200 h 1639846"/>
                  <a:gd name="connsiteX69" fmla="*/ 822559 w 990635"/>
                  <a:gd name="connsiteY69" fmla="*/ 1273497 h 1639846"/>
                  <a:gd name="connsiteX70" fmla="*/ 851093 w 990635"/>
                  <a:gd name="connsiteY70" fmla="*/ 1232651 h 1639846"/>
                  <a:gd name="connsiteX71" fmla="*/ 877036 w 990635"/>
                  <a:gd name="connsiteY71" fmla="*/ 1190217 h 1639846"/>
                  <a:gd name="connsiteX72" fmla="*/ 901684 w 990635"/>
                  <a:gd name="connsiteY72" fmla="*/ 1146991 h 1639846"/>
                  <a:gd name="connsiteX73" fmla="*/ 924462 w 990635"/>
                  <a:gd name="connsiteY73" fmla="*/ 1101525 h 1639846"/>
                  <a:gd name="connsiteX74" fmla="*/ 943306 w 990635"/>
                  <a:gd name="connsiteY74" fmla="*/ 1054380 h 1639846"/>
                  <a:gd name="connsiteX75" fmla="*/ 960854 w 990635"/>
                  <a:gd name="connsiteY75" fmla="*/ 1006440 h 1639846"/>
                  <a:gd name="connsiteX76" fmla="*/ 973747 w 990635"/>
                  <a:gd name="connsiteY76" fmla="*/ 957472 h 1639846"/>
                  <a:gd name="connsiteX77" fmla="*/ 983377 w 990635"/>
                  <a:gd name="connsiteY77" fmla="*/ 906869 h 1639846"/>
                  <a:gd name="connsiteX78" fmla="*/ 989072 w 990635"/>
                  <a:gd name="connsiteY78" fmla="*/ 854586 h 1639846"/>
                  <a:gd name="connsiteX79" fmla="*/ 990635 w 990635"/>
                  <a:gd name="connsiteY79" fmla="*/ 803417 h 1639846"/>
                  <a:gd name="connsiteX80" fmla="*/ 988166 w 990635"/>
                  <a:gd name="connsiteY80" fmla="*/ 751966 h 1639846"/>
                  <a:gd name="connsiteX81" fmla="*/ 982238 w 990635"/>
                  <a:gd name="connsiteY81" fmla="*/ 701678 h 1639846"/>
                  <a:gd name="connsiteX82" fmla="*/ 971654 w 990635"/>
                  <a:gd name="connsiteY82" fmla="*/ 650359 h 1639846"/>
                  <a:gd name="connsiteX83" fmla="*/ 959480 w 990635"/>
                  <a:gd name="connsiteY83" fmla="*/ 602441 h 1639846"/>
                  <a:gd name="connsiteX84" fmla="*/ 943273 w 990635"/>
                  <a:gd name="connsiteY84" fmla="*/ 554241 h 1639846"/>
                  <a:gd name="connsiteX85" fmla="*/ 925000 w 990635"/>
                  <a:gd name="connsiteY85" fmla="*/ 506598 h 1639846"/>
                  <a:gd name="connsiteX86" fmla="*/ 905188 w 990635"/>
                  <a:gd name="connsiteY86" fmla="*/ 461656 h 1639846"/>
                  <a:gd name="connsiteX87" fmla="*/ 882588 w 990635"/>
                  <a:gd name="connsiteY87" fmla="*/ 417925 h 1639846"/>
                  <a:gd name="connsiteX88" fmla="*/ 859268 w 990635"/>
                  <a:gd name="connsiteY88" fmla="*/ 374845 h 1639846"/>
                  <a:gd name="connsiteX89" fmla="*/ 834405 w 990635"/>
                  <a:gd name="connsiteY89" fmla="*/ 334466 h 1639846"/>
                  <a:gd name="connsiteX90" fmla="*/ 808823 w 990635"/>
                  <a:gd name="connsiteY90" fmla="*/ 294740 h 1639846"/>
                  <a:gd name="connsiteX91" fmla="*/ 782373 w 990635"/>
                  <a:gd name="connsiteY91" fmla="*/ 257761 h 1639846"/>
                  <a:gd name="connsiteX92" fmla="*/ 756495 w 990635"/>
                  <a:gd name="connsiteY92" fmla="*/ 222230 h 1639846"/>
                  <a:gd name="connsiteX93" fmla="*/ 731094 w 990635"/>
                  <a:gd name="connsiteY93" fmla="*/ 189540 h 1639846"/>
                  <a:gd name="connsiteX94" fmla="*/ 705497 w 990635"/>
                  <a:gd name="connsiteY94" fmla="*/ 159646 h 1639846"/>
                  <a:gd name="connsiteX95" fmla="*/ 681245 w 990635"/>
                  <a:gd name="connsiteY95" fmla="*/ 129847 h 1639846"/>
                  <a:gd name="connsiteX96" fmla="*/ 657321 w 990635"/>
                  <a:gd name="connsiteY96" fmla="*/ 104989 h 1639846"/>
                  <a:gd name="connsiteX97" fmla="*/ 635364 w 990635"/>
                  <a:gd name="connsiteY97" fmla="*/ 80970 h 1639846"/>
                  <a:gd name="connsiteX98" fmla="*/ 615852 w 990635"/>
                  <a:gd name="connsiteY98" fmla="*/ 60634 h 1639846"/>
                  <a:gd name="connsiteX99" fmla="*/ 597536 w 990635"/>
                  <a:gd name="connsiteY99" fmla="*/ 42491 h 1639846"/>
                  <a:gd name="connsiteX100" fmla="*/ 583008 w 990635"/>
                  <a:gd name="connsiteY100" fmla="*/ 28125 h 1639846"/>
                  <a:gd name="connsiteX101" fmla="*/ 570350 w 990635"/>
                  <a:gd name="connsiteY101" fmla="*/ 15999 h 1639846"/>
                  <a:gd name="connsiteX102" fmla="*/ 560807 w 990635"/>
                  <a:gd name="connsiteY102" fmla="*/ 7602 h 1639846"/>
                  <a:gd name="connsiteX103" fmla="*/ 555101 w 990635"/>
                  <a:gd name="connsiteY103" fmla="*/ 2284 h 1639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990635" h="1639846">
                    <a:moveTo>
                      <a:pt x="552558" y="0"/>
                    </a:moveTo>
                    <a:lnTo>
                      <a:pt x="550395" y="1954"/>
                    </a:lnTo>
                    <a:lnTo>
                      <a:pt x="544002" y="6422"/>
                    </a:lnTo>
                    <a:lnTo>
                      <a:pt x="534053" y="13452"/>
                    </a:lnTo>
                    <a:lnTo>
                      <a:pt x="519152" y="23645"/>
                    </a:lnTo>
                    <a:lnTo>
                      <a:pt x="502761" y="35841"/>
                    </a:lnTo>
                    <a:lnTo>
                      <a:pt x="482090" y="51250"/>
                    </a:lnTo>
                    <a:lnTo>
                      <a:pt x="459257" y="68614"/>
                    </a:lnTo>
                    <a:lnTo>
                      <a:pt x="434835" y="89378"/>
                    </a:lnTo>
                    <a:lnTo>
                      <a:pt x="407674" y="110653"/>
                    </a:lnTo>
                    <a:lnTo>
                      <a:pt x="379498" y="136773"/>
                    </a:lnTo>
                    <a:lnTo>
                      <a:pt x="349976" y="162800"/>
                    </a:lnTo>
                    <a:lnTo>
                      <a:pt x="319588" y="191575"/>
                    </a:lnTo>
                    <a:lnTo>
                      <a:pt x="288331" y="223099"/>
                    </a:lnTo>
                    <a:lnTo>
                      <a:pt x="257648" y="256068"/>
                    </a:lnTo>
                    <a:lnTo>
                      <a:pt x="227440" y="291880"/>
                    </a:lnTo>
                    <a:lnTo>
                      <a:pt x="197185" y="328391"/>
                    </a:lnTo>
                    <a:lnTo>
                      <a:pt x="168077" y="367793"/>
                    </a:lnTo>
                    <a:lnTo>
                      <a:pt x="139592" y="407940"/>
                    </a:lnTo>
                    <a:lnTo>
                      <a:pt x="113026" y="449628"/>
                    </a:lnTo>
                    <a:lnTo>
                      <a:pt x="88952" y="494300"/>
                    </a:lnTo>
                    <a:lnTo>
                      <a:pt x="66174" y="539765"/>
                    </a:lnTo>
                    <a:lnTo>
                      <a:pt x="47427" y="585513"/>
                    </a:lnTo>
                    <a:lnTo>
                      <a:pt x="29780" y="634850"/>
                    </a:lnTo>
                    <a:lnTo>
                      <a:pt x="16888" y="683819"/>
                    </a:lnTo>
                    <a:lnTo>
                      <a:pt x="7258" y="734421"/>
                    </a:lnTo>
                    <a:lnTo>
                      <a:pt x="990" y="785259"/>
                    </a:lnTo>
                    <a:lnTo>
                      <a:pt x="0" y="837873"/>
                    </a:lnTo>
                    <a:lnTo>
                      <a:pt x="2470" y="889324"/>
                    </a:lnTo>
                    <a:lnTo>
                      <a:pt x="8397" y="939613"/>
                    </a:lnTo>
                    <a:lnTo>
                      <a:pt x="19080" y="989533"/>
                    </a:lnTo>
                    <a:lnTo>
                      <a:pt x="31156" y="1038848"/>
                    </a:lnTo>
                    <a:lnTo>
                      <a:pt x="47363" y="1087049"/>
                    </a:lnTo>
                    <a:lnTo>
                      <a:pt x="65061" y="1133247"/>
                    </a:lnTo>
                    <a:lnTo>
                      <a:pt x="85497" y="1178934"/>
                    </a:lnTo>
                    <a:lnTo>
                      <a:pt x="108048" y="1223365"/>
                    </a:lnTo>
                    <a:lnTo>
                      <a:pt x="131417" y="1265746"/>
                    </a:lnTo>
                    <a:lnTo>
                      <a:pt x="156229" y="1306824"/>
                    </a:lnTo>
                    <a:lnTo>
                      <a:pt x="181239" y="1345105"/>
                    </a:lnTo>
                    <a:lnTo>
                      <a:pt x="206968" y="1382735"/>
                    </a:lnTo>
                    <a:lnTo>
                      <a:pt x="233468" y="1419014"/>
                    </a:lnTo>
                    <a:lnTo>
                      <a:pt x="259590" y="1451051"/>
                    </a:lnTo>
                    <a:lnTo>
                      <a:pt x="285138" y="1481643"/>
                    </a:lnTo>
                    <a:lnTo>
                      <a:pt x="309390" y="1511443"/>
                    </a:lnTo>
                    <a:lnTo>
                      <a:pt x="333314" y="1536302"/>
                    </a:lnTo>
                    <a:lnTo>
                      <a:pt x="354599" y="1560272"/>
                    </a:lnTo>
                    <a:lnTo>
                      <a:pt x="374833" y="1579956"/>
                    </a:lnTo>
                    <a:lnTo>
                      <a:pt x="393148" y="1598099"/>
                    </a:lnTo>
                    <a:lnTo>
                      <a:pt x="407627" y="1613164"/>
                    </a:lnTo>
                    <a:lnTo>
                      <a:pt x="420958" y="1625338"/>
                    </a:lnTo>
                    <a:lnTo>
                      <a:pt x="429878" y="1632989"/>
                    </a:lnTo>
                    <a:lnTo>
                      <a:pt x="435535" y="1639005"/>
                    </a:lnTo>
                    <a:lnTo>
                      <a:pt x="437502" y="1639846"/>
                    </a:lnTo>
                    <a:lnTo>
                      <a:pt x="440240" y="1639336"/>
                    </a:lnTo>
                    <a:lnTo>
                      <a:pt x="446682" y="1634169"/>
                    </a:lnTo>
                    <a:lnTo>
                      <a:pt x="457256" y="1627886"/>
                    </a:lnTo>
                    <a:lnTo>
                      <a:pt x="471483" y="1617645"/>
                    </a:lnTo>
                    <a:lnTo>
                      <a:pt x="487924" y="1604750"/>
                    </a:lnTo>
                    <a:lnTo>
                      <a:pt x="508593" y="1589341"/>
                    </a:lnTo>
                    <a:lnTo>
                      <a:pt x="530706" y="1572630"/>
                    </a:lnTo>
                    <a:lnTo>
                      <a:pt x="555801" y="1551912"/>
                    </a:lnTo>
                    <a:lnTo>
                      <a:pt x="582961" y="1530637"/>
                    </a:lnTo>
                    <a:lnTo>
                      <a:pt x="611138" y="1504517"/>
                    </a:lnTo>
                    <a:lnTo>
                      <a:pt x="640707" y="1477791"/>
                    </a:lnTo>
                    <a:lnTo>
                      <a:pt x="670375" y="1449668"/>
                    </a:lnTo>
                    <a:lnTo>
                      <a:pt x="701009" y="1417398"/>
                    </a:lnTo>
                    <a:lnTo>
                      <a:pt x="732413" y="1383777"/>
                    </a:lnTo>
                    <a:lnTo>
                      <a:pt x="763195" y="1349410"/>
                    </a:lnTo>
                    <a:lnTo>
                      <a:pt x="793499" y="1312200"/>
                    </a:lnTo>
                    <a:lnTo>
                      <a:pt x="822559" y="1273497"/>
                    </a:lnTo>
                    <a:lnTo>
                      <a:pt x="851093" y="1232651"/>
                    </a:lnTo>
                    <a:lnTo>
                      <a:pt x="877036" y="1190217"/>
                    </a:lnTo>
                    <a:lnTo>
                      <a:pt x="901684" y="1146991"/>
                    </a:lnTo>
                    <a:lnTo>
                      <a:pt x="924462" y="1101525"/>
                    </a:lnTo>
                    <a:lnTo>
                      <a:pt x="943306" y="1054380"/>
                    </a:lnTo>
                    <a:lnTo>
                      <a:pt x="960854" y="1006440"/>
                    </a:lnTo>
                    <a:lnTo>
                      <a:pt x="973747" y="957472"/>
                    </a:lnTo>
                    <a:lnTo>
                      <a:pt x="983377" y="906869"/>
                    </a:lnTo>
                    <a:lnTo>
                      <a:pt x="989072" y="854586"/>
                    </a:lnTo>
                    <a:lnTo>
                      <a:pt x="990635" y="803417"/>
                    </a:lnTo>
                    <a:lnTo>
                      <a:pt x="988166" y="751966"/>
                    </a:lnTo>
                    <a:lnTo>
                      <a:pt x="982238" y="701678"/>
                    </a:lnTo>
                    <a:lnTo>
                      <a:pt x="971654" y="650359"/>
                    </a:lnTo>
                    <a:lnTo>
                      <a:pt x="959480" y="602441"/>
                    </a:lnTo>
                    <a:lnTo>
                      <a:pt x="943273" y="554241"/>
                    </a:lnTo>
                    <a:lnTo>
                      <a:pt x="925000" y="506598"/>
                    </a:lnTo>
                    <a:lnTo>
                      <a:pt x="905188" y="461656"/>
                    </a:lnTo>
                    <a:lnTo>
                      <a:pt x="882588" y="417925"/>
                    </a:lnTo>
                    <a:lnTo>
                      <a:pt x="859268" y="374845"/>
                    </a:lnTo>
                    <a:lnTo>
                      <a:pt x="834405" y="334466"/>
                    </a:lnTo>
                    <a:lnTo>
                      <a:pt x="808823" y="294740"/>
                    </a:lnTo>
                    <a:lnTo>
                      <a:pt x="782373" y="257761"/>
                    </a:lnTo>
                    <a:lnTo>
                      <a:pt x="756495" y="222230"/>
                    </a:lnTo>
                    <a:lnTo>
                      <a:pt x="731094" y="189540"/>
                    </a:lnTo>
                    <a:lnTo>
                      <a:pt x="705497" y="159646"/>
                    </a:lnTo>
                    <a:lnTo>
                      <a:pt x="681245" y="129847"/>
                    </a:lnTo>
                    <a:lnTo>
                      <a:pt x="657321" y="104989"/>
                    </a:lnTo>
                    <a:lnTo>
                      <a:pt x="635364" y="80970"/>
                    </a:lnTo>
                    <a:lnTo>
                      <a:pt x="615852" y="60634"/>
                    </a:lnTo>
                    <a:lnTo>
                      <a:pt x="597536" y="42491"/>
                    </a:lnTo>
                    <a:lnTo>
                      <a:pt x="583008" y="28125"/>
                    </a:lnTo>
                    <a:lnTo>
                      <a:pt x="570350" y="15999"/>
                    </a:lnTo>
                    <a:lnTo>
                      <a:pt x="560807" y="7602"/>
                    </a:lnTo>
                    <a:lnTo>
                      <a:pt x="555101" y="2284"/>
                    </a:lnTo>
                    <a:close/>
                  </a:path>
                </a:pathLst>
              </a:custGeom>
              <a:solidFill>
                <a:schemeClr val="accent1"/>
              </a:solidFill>
              <a:ln w="571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72000" rIns="0" bIns="0" anchor="ctr"/>
              <a:lstStyle/>
              <a:p>
                <a:pPr algn="ctr">
                  <a:lnSpc>
                    <a:spcPct val="120000"/>
                  </a:lnSpc>
                  <a:defRPr/>
                </a:pPr>
                <a:endParaRPr lang="en-US" altLang="zh-CN" sz="1600" dirty="0">
                  <a:solidFill>
                    <a:schemeClr val="tx1">
                      <a:lumMod val="65000"/>
                      <a:lumOff val="35000"/>
                    </a:schemeClr>
                  </a:solidFill>
                  <a:cs typeface="+mn-ea"/>
                  <a:sym typeface="+mn-lt"/>
                </a:endParaRPr>
              </a:p>
            </p:txBody>
          </p:sp>
          <p:sp>
            <p:nvSpPr>
              <p:cNvPr id="4" name="MH_SubTitle_1"/>
              <p:cNvSpPr/>
              <p:nvPr>
                <p:custDataLst>
                  <p:tags r:id="rId3"/>
                </p:custDataLst>
              </p:nvPr>
            </p:nvSpPr>
            <p:spPr bwMode="gray">
              <a:xfrm>
                <a:off x="5688013" y="2398713"/>
                <a:ext cx="990600" cy="1644650"/>
              </a:xfrm>
              <a:custGeom>
                <a:avLst/>
                <a:gdLst>
                  <a:gd name="T0" fmla="*/ 1467 w 1470"/>
                  <a:gd name="T1" fmla="*/ 1246 h 2346"/>
                  <a:gd name="T2" fmla="*/ 1444 w 1470"/>
                  <a:gd name="T3" fmla="*/ 1390 h 2346"/>
                  <a:gd name="T4" fmla="*/ 1400 w 1470"/>
                  <a:gd name="T5" fmla="*/ 1529 h 2346"/>
                  <a:gd name="T6" fmla="*/ 1339 w 1470"/>
                  <a:gd name="T7" fmla="*/ 1662 h 2346"/>
                  <a:gd name="T8" fmla="*/ 1267 w 1470"/>
                  <a:gd name="T9" fmla="*/ 1784 h 2346"/>
                  <a:gd name="T10" fmla="*/ 1187 w 1470"/>
                  <a:gd name="T11" fmla="*/ 1898 h 2346"/>
                  <a:gd name="T12" fmla="*/ 1102 w 1470"/>
                  <a:gd name="T13" fmla="*/ 2002 h 2346"/>
                  <a:gd name="T14" fmla="*/ 1019 w 1470"/>
                  <a:gd name="T15" fmla="*/ 2094 h 2346"/>
                  <a:gd name="T16" fmla="*/ 939 w 1470"/>
                  <a:gd name="T17" fmla="*/ 2174 h 2346"/>
                  <a:gd name="T18" fmla="*/ 866 w 1470"/>
                  <a:gd name="T19" fmla="*/ 2239 h 2346"/>
                  <a:gd name="T20" fmla="*/ 806 w 1470"/>
                  <a:gd name="T21" fmla="*/ 2290 h 2346"/>
                  <a:gd name="T22" fmla="*/ 763 w 1470"/>
                  <a:gd name="T23" fmla="*/ 2325 h 2346"/>
                  <a:gd name="T24" fmla="*/ 739 w 1470"/>
                  <a:gd name="T25" fmla="*/ 2343 h 2346"/>
                  <a:gd name="T26" fmla="*/ 732 w 1470"/>
                  <a:gd name="T27" fmla="*/ 2343 h 2346"/>
                  <a:gd name="T28" fmla="*/ 709 w 1470"/>
                  <a:gd name="T29" fmla="*/ 2325 h 2346"/>
                  <a:gd name="T30" fmla="*/ 665 w 1470"/>
                  <a:gd name="T31" fmla="*/ 2290 h 2346"/>
                  <a:gd name="T32" fmla="*/ 604 w 1470"/>
                  <a:gd name="T33" fmla="*/ 2239 h 2346"/>
                  <a:gd name="T34" fmla="*/ 532 w 1470"/>
                  <a:gd name="T35" fmla="*/ 2174 h 2346"/>
                  <a:gd name="T36" fmla="*/ 452 w 1470"/>
                  <a:gd name="T37" fmla="*/ 2094 h 2346"/>
                  <a:gd name="T38" fmla="*/ 367 w 1470"/>
                  <a:gd name="T39" fmla="*/ 2002 h 2346"/>
                  <a:gd name="T40" fmla="*/ 284 w 1470"/>
                  <a:gd name="T41" fmla="*/ 1898 h 2346"/>
                  <a:gd name="T42" fmla="*/ 204 w 1470"/>
                  <a:gd name="T43" fmla="*/ 1784 h 2346"/>
                  <a:gd name="T44" fmla="*/ 131 w 1470"/>
                  <a:gd name="T45" fmla="*/ 1662 h 2346"/>
                  <a:gd name="T46" fmla="*/ 71 w 1470"/>
                  <a:gd name="T47" fmla="*/ 1529 h 2346"/>
                  <a:gd name="T48" fmla="*/ 27 w 1470"/>
                  <a:gd name="T49" fmla="*/ 1390 h 2346"/>
                  <a:gd name="T50" fmla="*/ 4 w 1470"/>
                  <a:gd name="T51" fmla="*/ 1246 h 2346"/>
                  <a:gd name="T52" fmla="*/ 4 w 1470"/>
                  <a:gd name="T53" fmla="*/ 1098 h 2346"/>
                  <a:gd name="T54" fmla="*/ 27 w 1470"/>
                  <a:gd name="T55" fmla="*/ 954 h 2346"/>
                  <a:gd name="T56" fmla="*/ 71 w 1470"/>
                  <a:gd name="T57" fmla="*/ 815 h 2346"/>
                  <a:gd name="T58" fmla="*/ 131 w 1470"/>
                  <a:gd name="T59" fmla="*/ 684 h 2346"/>
                  <a:gd name="T60" fmla="*/ 204 w 1470"/>
                  <a:gd name="T61" fmla="*/ 560 h 2346"/>
                  <a:gd name="T62" fmla="*/ 284 w 1470"/>
                  <a:gd name="T63" fmla="*/ 446 h 2346"/>
                  <a:gd name="T64" fmla="*/ 367 w 1470"/>
                  <a:gd name="T65" fmla="*/ 343 h 2346"/>
                  <a:gd name="T66" fmla="*/ 452 w 1470"/>
                  <a:gd name="T67" fmla="*/ 251 h 2346"/>
                  <a:gd name="T68" fmla="*/ 532 w 1470"/>
                  <a:gd name="T69" fmla="*/ 170 h 2346"/>
                  <a:gd name="T70" fmla="*/ 604 w 1470"/>
                  <a:gd name="T71" fmla="*/ 105 h 2346"/>
                  <a:gd name="T72" fmla="*/ 665 w 1470"/>
                  <a:gd name="T73" fmla="*/ 55 h 2346"/>
                  <a:gd name="T74" fmla="*/ 709 w 1470"/>
                  <a:gd name="T75" fmla="*/ 19 h 2346"/>
                  <a:gd name="T76" fmla="*/ 732 w 1470"/>
                  <a:gd name="T77" fmla="*/ 1 h 2346"/>
                  <a:gd name="T78" fmla="*/ 739 w 1470"/>
                  <a:gd name="T79" fmla="*/ 1 h 2346"/>
                  <a:gd name="T80" fmla="*/ 763 w 1470"/>
                  <a:gd name="T81" fmla="*/ 19 h 2346"/>
                  <a:gd name="T82" fmla="*/ 806 w 1470"/>
                  <a:gd name="T83" fmla="*/ 55 h 2346"/>
                  <a:gd name="T84" fmla="*/ 866 w 1470"/>
                  <a:gd name="T85" fmla="*/ 105 h 2346"/>
                  <a:gd name="T86" fmla="*/ 939 w 1470"/>
                  <a:gd name="T87" fmla="*/ 170 h 2346"/>
                  <a:gd name="T88" fmla="*/ 1019 w 1470"/>
                  <a:gd name="T89" fmla="*/ 251 h 2346"/>
                  <a:gd name="T90" fmla="*/ 1102 w 1470"/>
                  <a:gd name="T91" fmla="*/ 343 h 2346"/>
                  <a:gd name="T92" fmla="*/ 1187 w 1470"/>
                  <a:gd name="T93" fmla="*/ 446 h 2346"/>
                  <a:gd name="T94" fmla="*/ 1267 w 1470"/>
                  <a:gd name="T95" fmla="*/ 560 h 2346"/>
                  <a:gd name="T96" fmla="*/ 1339 w 1470"/>
                  <a:gd name="T97" fmla="*/ 684 h 2346"/>
                  <a:gd name="T98" fmla="*/ 1400 w 1470"/>
                  <a:gd name="T99" fmla="*/ 815 h 2346"/>
                  <a:gd name="T100" fmla="*/ 1444 w 1470"/>
                  <a:gd name="T101" fmla="*/ 954 h 2346"/>
                  <a:gd name="T102" fmla="*/ 1467 w 1470"/>
                  <a:gd name="T103" fmla="*/ 1098 h 2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70" h="2346">
                    <a:moveTo>
                      <a:pt x="1470" y="1173"/>
                    </a:moveTo>
                    <a:lnTo>
                      <a:pt x="1467" y="1246"/>
                    </a:lnTo>
                    <a:lnTo>
                      <a:pt x="1458" y="1319"/>
                    </a:lnTo>
                    <a:lnTo>
                      <a:pt x="1444" y="1390"/>
                    </a:lnTo>
                    <a:lnTo>
                      <a:pt x="1423" y="1462"/>
                    </a:lnTo>
                    <a:lnTo>
                      <a:pt x="1400" y="1529"/>
                    </a:lnTo>
                    <a:lnTo>
                      <a:pt x="1371" y="1596"/>
                    </a:lnTo>
                    <a:lnTo>
                      <a:pt x="1339" y="1662"/>
                    </a:lnTo>
                    <a:lnTo>
                      <a:pt x="1305" y="1724"/>
                    </a:lnTo>
                    <a:lnTo>
                      <a:pt x="1267" y="1784"/>
                    </a:lnTo>
                    <a:lnTo>
                      <a:pt x="1228" y="1843"/>
                    </a:lnTo>
                    <a:lnTo>
                      <a:pt x="1187" y="1898"/>
                    </a:lnTo>
                    <a:lnTo>
                      <a:pt x="1145" y="1952"/>
                    </a:lnTo>
                    <a:lnTo>
                      <a:pt x="1102" y="2002"/>
                    </a:lnTo>
                    <a:lnTo>
                      <a:pt x="1060" y="2050"/>
                    </a:lnTo>
                    <a:lnTo>
                      <a:pt x="1019" y="2094"/>
                    </a:lnTo>
                    <a:lnTo>
                      <a:pt x="978" y="2134"/>
                    </a:lnTo>
                    <a:lnTo>
                      <a:pt x="939" y="2174"/>
                    </a:lnTo>
                    <a:lnTo>
                      <a:pt x="901" y="2207"/>
                    </a:lnTo>
                    <a:lnTo>
                      <a:pt x="866" y="2239"/>
                    </a:lnTo>
                    <a:lnTo>
                      <a:pt x="835" y="2266"/>
                    </a:lnTo>
                    <a:lnTo>
                      <a:pt x="806" y="2290"/>
                    </a:lnTo>
                    <a:lnTo>
                      <a:pt x="783" y="2309"/>
                    </a:lnTo>
                    <a:lnTo>
                      <a:pt x="763" y="2325"/>
                    </a:lnTo>
                    <a:lnTo>
                      <a:pt x="748" y="2336"/>
                    </a:lnTo>
                    <a:lnTo>
                      <a:pt x="739" y="2343"/>
                    </a:lnTo>
                    <a:lnTo>
                      <a:pt x="735" y="2346"/>
                    </a:lnTo>
                    <a:lnTo>
                      <a:pt x="732" y="2343"/>
                    </a:lnTo>
                    <a:lnTo>
                      <a:pt x="723" y="2336"/>
                    </a:lnTo>
                    <a:lnTo>
                      <a:pt x="709" y="2325"/>
                    </a:lnTo>
                    <a:lnTo>
                      <a:pt x="688" y="2309"/>
                    </a:lnTo>
                    <a:lnTo>
                      <a:pt x="665" y="2290"/>
                    </a:lnTo>
                    <a:lnTo>
                      <a:pt x="636" y="2266"/>
                    </a:lnTo>
                    <a:lnTo>
                      <a:pt x="604" y="2239"/>
                    </a:lnTo>
                    <a:lnTo>
                      <a:pt x="570" y="2207"/>
                    </a:lnTo>
                    <a:lnTo>
                      <a:pt x="532" y="2174"/>
                    </a:lnTo>
                    <a:lnTo>
                      <a:pt x="493" y="2134"/>
                    </a:lnTo>
                    <a:lnTo>
                      <a:pt x="452" y="2094"/>
                    </a:lnTo>
                    <a:lnTo>
                      <a:pt x="410" y="2050"/>
                    </a:lnTo>
                    <a:lnTo>
                      <a:pt x="367" y="2002"/>
                    </a:lnTo>
                    <a:lnTo>
                      <a:pt x="325" y="1952"/>
                    </a:lnTo>
                    <a:lnTo>
                      <a:pt x="284" y="1898"/>
                    </a:lnTo>
                    <a:lnTo>
                      <a:pt x="243" y="1843"/>
                    </a:lnTo>
                    <a:lnTo>
                      <a:pt x="204" y="1784"/>
                    </a:lnTo>
                    <a:lnTo>
                      <a:pt x="166" y="1724"/>
                    </a:lnTo>
                    <a:lnTo>
                      <a:pt x="131" y="1662"/>
                    </a:lnTo>
                    <a:lnTo>
                      <a:pt x="100" y="1596"/>
                    </a:lnTo>
                    <a:lnTo>
                      <a:pt x="71" y="1529"/>
                    </a:lnTo>
                    <a:lnTo>
                      <a:pt x="48" y="1462"/>
                    </a:lnTo>
                    <a:lnTo>
                      <a:pt x="27" y="1390"/>
                    </a:lnTo>
                    <a:lnTo>
                      <a:pt x="13" y="1319"/>
                    </a:lnTo>
                    <a:lnTo>
                      <a:pt x="4" y="1246"/>
                    </a:lnTo>
                    <a:lnTo>
                      <a:pt x="0" y="1173"/>
                    </a:lnTo>
                    <a:lnTo>
                      <a:pt x="4" y="1098"/>
                    </a:lnTo>
                    <a:lnTo>
                      <a:pt x="13" y="1025"/>
                    </a:lnTo>
                    <a:lnTo>
                      <a:pt x="27" y="954"/>
                    </a:lnTo>
                    <a:lnTo>
                      <a:pt x="48" y="884"/>
                    </a:lnTo>
                    <a:lnTo>
                      <a:pt x="71" y="815"/>
                    </a:lnTo>
                    <a:lnTo>
                      <a:pt x="100" y="748"/>
                    </a:lnTo>
                    <a:lnTo>
                      <a:pt x="131" y="684"/>
                    </a:lnTo>
                    <a:lnTo>
                      <a:pt x="166" y="621"/>
                    </a:lnTo>
                    <a:lnTo>
                      <a:pt x="204" y="560"/>
                    </a:lnTo>
                    <a:lnTo>
                      <a:pt x="243" y="502"/>
                    </a:lnTo>
                    <a:lnTo>
                      <a:pt x="284" y="446"/>
                    </a:lnTo>
                    <a:lnTo>
                      <a:pt x="325" y="394"/>
                    </a:lnTo>
                    <a:lnTo>
                      <a:pt x="367" y="343"/>
                    </a:lnTo>
                    <a:lnTo>
                      <a:pt x="410" y="294"/>
                    </a:lnTo>
                    <a:lnTo>
                      <a:pt x="452" y="251"/>
                    </a:lnTo>
                    <a:lnTo>
                      <a:pt x="493" y="210"/>
                    </a:lnTo>
                    <a:lnTo>
                      <a:pt x="532" y="170"/>
                    </a:lnTo>
                    <a:lnTo>
                      <a:pt x="570" y="137"/>
                    </a:lnTo>
                    <a:lnTo>
                      <a:pt x="604" y="105"/>
                    </a:lnTo>
                    <a:lnTo>
                      <a:pt x="636" y="79"/>
                    </a:lnTo>
                    <a:lnTo>
                      <a:pt x="665" y="55"/>
                    </a:lnTo>
                    <a:lnTo>
                      <a:pt x="688" y="35"/>
                    </a:lnTo>
                    <a:lnTo>
                      <a:pt x="709" y="19"/>
                    </a:lnTo>
                    <a:lnTo>
                      <a:pt x="723" y="9"/>
                    </a:lnTo>
                    <a:lnTo>
                      <a:pt x="732" y="1"/>
                    </a:lnTo>
                    <a:lnTo>
                      <a:pt x="735" y="0"/>
                    </a:lnTo>
                    <a:lnTo>
                      <a:pt x="739" y="1"/>
                    </a:lnTo>
                    <a:lnTo>
                      <a:pt x="748" y="9"/>
                    </a:lnTo>
                    <a:lnTo>
                      <a:pt x="763" y="19"/>
                    </a:lnTo>
                    <a:lnTo>
                      <a:pt x="783" y="35"/>
                    </a:lnTo>
                    <a:lnTo>
                      <a:pt x="806" y="55"/>
                    </a:lnTo>
                    <a:lnTo>
                      <a:pt x="835" y="79"/>
                    </a:lnTo>
                    <a:lnTo>
                      <a:pt x="866" y="105"/>
                    </a:lnTo>
                    <a:lnTo>
                      <a:pt x="901" y="137"/>
                    </a:lnTo>
                    <a:lnTo>
                      <a:pt x="939" y="170"/>
                    </a:lnTo>
                    <a:lnTo>
                      <a:pt x="978" y="210"/>
                    </a:lnTo>
                    <a:lnTo>
                      <a:pt x="1019" y="251"/>
                    </a:lnTo>
                    <a:lnTo>
                      <a:pt x="1060" y="294"/>
                    </a:lnTo>
                    <a:lnTo>
                      <a:pt x="1102" y="343"/>
                    </a:lnTo>
                    <a:lnTo>
                      <a:pt x="1145" y="394"/>
                    </a:lnTo>
                    <a:lnTo>
                      <a:pt x="1187" y="446"/>
                    </a:lnTo>
                    <a:lnTo>
                      <a:pt x="1228" y="502"/>
                    </a:lnTo>
                    <a:lnTo>
                      <a:pt x="1267" y="560"/>
                    </a:lnTo>
                    <a:lnTo>
                      <a:pt x="1305" y="621"/>
                    </a:lnTo>
                    <a:lnTo>
                      <a:pt x="1339" y="684"/>
                    </a:lnTo>
                    <a:lnTo>
                      <a:pt x="1371" y="748"/>
                    </a:lnTo>
                    <a:lnTo>
                      <a:pt x="1400" y="815"/>
                    </a:lnTo>
                    <a:lnTo>
                      <a:pt x="1423" y="884"/>
                    </a:lnTo>
                    <a:lnTo>
                      <a:pt x="1444" y="954"/>
                    </a:lnTo>
                    <a:lnTo>
                      <a:pt x="1458" y="1025"/>
                    </a:lnTo>
                    <a:lnTo>
                      <a:pt x="1467" y="1098"/>
                    </a:lnTo>
                    <a:lnTo>
                      <a:pt x="1470" y="1173"/>
                    </a:lnTo>
                  </a:path>
                </a:pathLst>
              </a:custGeom>
              <a:solidFill>
                <a:schemeClr val="accent1"/>
              </a:solidFill>
              <a:ln w="571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180000" anchor="ctr"/>
              <a:lstStyle/>
              <a:p>
                <a:pPr algn="ctr">
                  <a:lnSpc>
                    <a:spcPct val="120000"/>
                  </a:lnSpc>
                  <a:defRPr/>
                </a:pPr>
                <a:endParaRPr lang="en-US" altLang="zh-CN" sz="1600" dirty="0">
                  <a:solidFill>
                    <a:schemeClr val="tx1">
                      <a:lumMod val="65000"/>
                      <a:lumOff val="35000"/>
                    </a:schemeClr>
                  </a:solidFill>
                  <a:cs typeface="+mn-ea"/>
                  <a:sym typeface="+mn-lt"/>
                </a:endParaRPr>
              </a:p>
            </p:txBody>
          </p:sp>
          <p:sp>
            <p:nvSpPr>
              <p:cNvPr id="35" name="MH_SubTitle_4"/>
              <p:cNvSpPr/>
              <p:nvPr>
                <p:custDataLst>
                  <p:tags r:id="rId4"/>
                </p:custDataLst>
              </p:nvPr>
            </p:nvSpPr>
            <p:spPr bwMode="gray">
              <a:xfrm rot="2160000">
                <a:off x="5180013" y="3960813"/>
                <a:ext cx="990600" cy="1644650"/>
              </a:xfrm>
              <a:custGeom>
                <a:avLst/>
                <a:gdLst>
                  <a:gd name="connsiteX0" fmla="*/ 495256 w 990511"/>
                  <a:gd name="connsiteY0" fmla="*/ 1643878 h 1643878"/>
                  <a:gd name="connsiteX1" fmla="*/ 493234 w 990511"/>
                  <a:gd name="connsiteY1" fmla="*/ 1641776 h 1643878"/>
                  <a:gd name="connsiteX2" fmla="*/ 487170 w 990511"/>
                  <a:gd name="connsiteY2" fmla="*/ 1636871 h 1643878"/>
                  <a:gd name="connsiteX3" fmla="*/ 477737 w 990511"/>
                  <a:gd name="connsiteY3" fmla="*/ 1629163 h 1643878"/>
                  <a:gd name="connsiteX4" fmla="*/ 463586 w 990511"/>
                  <a:gd name="connsiteY4" fmla="*/ 1617951 h 1643878"/>
                  <a:gd name="connsiteX5" fmla="*/ 448088 w 990511"/>
                  <a:gd name="connsiteY5" fmla="*/ 1604638 h 1643878"/>
                  <a:gd name="connsiteX6" fmla="*/ 428548 w 990511"/>
                  <a:gd name="connsiteY6" fmla="*/ 1587821 h 1643878"/>
                  <a:gd name="connsiteX7" fmla="*/ 406985 w 990511"/>
                  <a:gd name="connsiteY7" fmla="*/ 1568902 h 1643878"/>
                  <a:gd name="connsiteX8" fmla="*/ 384076 w 990511"/>
                  <a:gd name="connsiteY8" fmla="*/ 1546479 h 1643878"/>
                  <a:gd name="connsiteX9" fmla="*/ 358471 w 990511"/>
                  <a:gd name="connsiteY9" fmla="*/ 1523355 h 1643878"/>
                  <a:gd name="connsiteX10" fmla="*/ 332192 w 990511"/>
                  <a:gd name="connsiteY10" fmla="*/ 1495327 h 1643878"/>
                  <a:gd name="connsiteX11" fmla="*/ 304565 w 990511"/>
                  <a:gd name="connsiteY11" fmla="*/ 1467298 h 1643878"/>
                  <a:gd name="connsiteX12" fmla="*/ 276265 w 990511"/>
                  <a:gd name="connsiteY12" fmla="*/ 1436466 h 1643878"/>
                  <a:gd name="connsiteX13" fmla="*/ 247291 w 990511"/>
                  <a:gd name="connsiteY13" fmla="*/ 1402832 h 1643878"/>
                  <a:gd name="connsiteX14" fmla="*/ 218991 w 990511"/>
                  <a:gd name="connsiteY14" fmla="*/ 1367797 h 1643878"/>
                  <a:gd name="connsiteX15" fmla="*/ 191364 w 990511"/>
                  <a:gd name="connsiteY15" fmla="*/ 1329958 h 1643878"/>
                  <a:gd name="connsiteX16" fmla="*/ 163738 w 990511"/>
                  <a:gd name="connsiteY16" fmla="*/ 1291418 h 1643878"/>
                  <a:gd name="connsiteX17" fmla="*/ 137459 w 990511"/>
                  <a:gd name="connsiteY17" fmla="*/ 1250076 h 1643878"/>
                  <a:gd name="connsiteX18" fmla="*/ 111854 w 990511"/>
                  <a:gd name="connsiteY18" fmla="*/ 1208033 h 1643878"/>
                  <a:gd name="connsiteX19" fmla="*/ 88270 w 990511"/>
                  <a:gd name="connsiteY19" fmla="*/ 1164589 h 1643878"/>
                  <a:gd name="connsiteX20" fmla="*/ 67382 w 990511"/>
                  <a:gd name="connsiteY20" fmla="*/ 1118342 h 1643878"/>
                  <a:gd name="connsiteX21" fmla="*/ 47841 w 990511"/>
                  <a:gd name="connsiteY21" fmla="*/ 1071394 h 1643878"/>
                  <a:gd name="connsiteX22" fmla="*/ 32343 w 990511"/>
                  <a:gd name="connsiteY22" fmla="*/ 1024446 h 1643878"/>
                  <a:gd name="connsiteX23" fmla="*/ 18193 w 990511"/>
                  <a:gd name="connsiteY23" fmla="*/ 973994 h 1643878"/>
                  <a:gd name="connsiteX24" fmla="*/ 8760 w 990511"/>
                  <a:gd name="connsiteY24" fmla="*/ 924244 h 1643878"/>
                  <a:gd name="connsiteX25" fmla="*/ 2695 w 990511"/>
                  <a:gd name="connsiteY25" fmla="*/ 873091 h 1643878"/>
                  <a:gd name="connsiteX26" fmla="*/ 0 w 990511"/>
                  <a:gd name="connsiteY26" fmla="*/ 821939 h 1643878"/>
                  <a:gd name="connsiteX27" fmla="*/ 2695 w 990511"/>
                  <a:gd name="connsiteY27" fmla="*/ 769385 h 1643878"/>
                  <a:gd name="connsiteX28" fmla="*/ 8760 w 990511"/>
                  <a:gd name="connsiteY28" fmla="*/ 718233 h 1643878"/>
                  <a:gd name="connsiteX29" fmla="*/ 18193 w 990511"/>
                  <a:gd name="connsiteY29" fmla="*/ 668482 h 1643878"/>
                  <a:gd name="connsiteX30" fmla="*/ 32343 w 990511"/>
                  <a:gd name="connsiteY30" fmla="*/ 619432 h 1643878"/>
                  <a:gd name="connsiteX31" fmla="*/ 47841 w 990511"/>
                  <a:gd name="connsiteY31" fmla="*/ 571083 h 1643878"/>
                  <a:gd name="connsiteX32" fmla="*/ 67382 w 990511"/>
                  <a:gd name="connsiteY32" fmla="*/ 524135 h 1643878"/>
                  <a:gd name="connsiteX33" fmla="*/ 88270 w 990511"/>
                  <a:gd name="connsiteY33" fmla="*/ 479289 h 1643878"/>
                  <a:gd name="connsiteX34" fmla="*/ 111854 w 990511"/>
                  <a:gd name="connsiteY34" fmla="*/ 435144 h 1643878"/>
                  <a:gd name="connsiteX35" fmla="*/ 137459 w 990511"/>
                  <a:gd name="connsiteY35" fmla="*/ 392401 h 1643878"/>
                  <a:gd name="connsiteX36" fmla="*/ 163738 w 990511"/>
                  <a:gd name="connsiteY36" fmla="*/ 351759 h 1643878"/>
                  <a:gd name="connsiteX37" fmla="*/ 191364 w 990511"/>
                  <a:gd name="connsiteY37" fmla="*/ 312519 h 1643878"/>
                  <a:gd name="connsiteX38" fmla="*/ 218991 w 990511"/>
                  <a:gd name="connsiteY38" fmla="*/ 276082 h 1643878"/>
                  <a:gd name="connsiteX39" fmla="*/ 247291 w 990511"/>
                  <a:gd name="connsiteY39" fmla="*/ 240345 h 1643878"/>
                  <a:gd name="connsiteX40" fmla="*/ 276265 w 990511"/>
                  <a:gd name="connsiteY40" fmla="*/ 206010 h 1643878"/>
                  <a:gd name="connsiteX41" fmla="*/ 304565 w 990511"/>
                  <a:gd name="connsiteY41" fmla="*/ 175880 h 1643878"/>
                  <a:gd name="connsiteX42" fmla="*/ 332192 w 990511"/>
                  <a:gd name="connsiteY42" fmla="*/ 147150 h 1643878"/>
                  <a:gd name="connsiteX43" fmla="*/ 358471 w 990511"/>
                  <a:gd name="connsiteY43" fmla="*/ 119121 h 1643878"/>
                  <a:gd name="connsiteX44" fmla="*/ 384076 w 990511"/>
                  <a:gd name="connsiteY44" fmla="*/ 95998 h 1643878"/>
                  <a:gd name="connsiteX45" fmla="*/ 406985 w 990511"/>
                  <a:gd name="connsiteY45" fmla="*/ 73575 h 1643878"/>
                  <a:gd name="connsiteX46" fmla="*/ 428548 w 990511"/>
                  <a:gd name="connsiteY46" fmla="*/ 55357 h 1643878"/>
                  <a:gd name="connsiteX47" fmla="*/ 448088 w 990511"/>
                  <a:gd name="connsiteY47" fmla="*/ 38539 h 1643878"/>
                  <a:gd name="connsiteX48" fmla="*/ 463586 w 990511"/>
                  <a:gd name="connsiteY48" fmla="*/ 24525 h 1643878"/>
                  <a:gd name="connsiteX49" fmla="*/ 477736 w 990511"/>
                  <a:gd name="connsiteY49" fmla="*/ 13313 h 1643878"/>
                  <a:gd name="connsiteX50" fmla="*/ 487170 w 990511"/>
                  <a:gd name="connsiteY50" fmla="*/ 6306 h 1643878"/>
                  <a:gd name="connsiteX51" fmla="*/ 493234 w 990511"/>
                  <a:gd name="connsiteY51" fmla="*/ 701 h 1643878"/>
                  <a:gd name="connsiteX52" fmla="*/ 495255 w 990511"/>
                  <a:gd name="connsiteY52" fmla="*/ 0 h 1643878"/>
                  <a:gd name="connsiteX53" fmla="*/ 497951 w 990511"/>
                  <a:gd name="connsiteY53" fmla="*/ 701 h 1643878"/>
                  <a:gd name="connsiteX54" fmla="*/ 504015 w 990511"/>
                  <a:gd name="connsiteY54" fmla="*/ 6306 h 1643878"/>
                  <a:gd name="connsiteX55" fmla="*/ 514122 w 990511"/>
                  <a:gd name="connsiteY55" fmla="*/ 13314 h 1643878"/>
                  <a:gd name="connsiteX56" fmla="*/ 527599 w 990511"/>
                  <a:gd name="connsiteY56" fmla="*/ 24525 h 1643878"/>
                  <a:gd name="connsiteX57" fmla="*/ 543097 w 990511"/>
                  <a:gd name="connsiteY57" fmla="*/ 38539 h 1643878"/>
                  <a:gd name="connsiteX58" fmla="*/ 562637 w 990511"/>
                  <a:gd name="connsiteY58" fmla="*/ 55356 h 1643878"/>
                  <a:gd name="connsiteX59" fmla="*/ 583525 w 990511"/>
                  <a:gd name="connsiteY59" fmla="*/ 73575 h 1643878"/>
                  <a:gd name="connsiteX60" fmla="*/ 607109 w 990511"/>
                  <a:gd name="connsiteY60" fmla="*/ 95998 h 1643878"/>
                  <a:gd name="connsiteX61" fmla="*/ 632714 w 990511"/>
                  <a:gd name="connsiteY61" fmla="*/ 119122 h 1643878"/>
                  <a:gd name="connsiteX62" fmla="*/ 658993 w 990511"/>
                  <a:gd name="connsiteY62" fmla="*/ 147150 h 1643878"/>
                  <a:gd name="connsiteX63" fmla="*/ 686620 w 990511"/>
                  <a:gd name="connsiteY63" fmla="*/ 175880 h 1643878"/>
                  <a:gd name="connsiteX64" fmla="*/ 714246 w 990511"/>
                  <a:gd name="connsiteY64" fmla="*/ 206010 h 1643878"/>
                  <a:gd name="connsiteX65" fmla="*/ 742546 w 990511"/>
                  <a:gd name="connsiteY65" fmla="*/ 240345 h 1643878"/>
                  <a:gd name="connsiteX66" fmla="*/ 771521 w 990511"/>
                  <a:gd name="connsiteY66" fmla="*/ 276082 h 1643878"/>
                  <a:gd name="connsiteX67" fmla="*/ 799821 w 990511"/>
                  <a:gd name="connsiteY67" fmla="*/ 312519 h 1643878"/>
                  <a:gd name="connsiteX68" fmla="*/ 827447 w 990511"/>
                  <a:gd name="connsiteY68" fmla="*/ 351759 h 1643878"/>
                  <a:gd name="connsiteX69" fmla="*/ 853726 w 990511"/>
                  <a:gd name="connsiteY69" fmla="*/ 392401 h 1643878"/>
                  <a:gd name="connsiteX70" fmla="*/ 879331 w 990511"/>
                  <a:gd name="connsiteY70" fmla="*/ 435144 h 1643878"/>
                  <a:gd name="connsiteX71" fmla="*/ 902241 w 990511"/>
                  <a:gd name="connsiteY71" fmla="*/ 479289 h 1643878"/>
                  <a:gd name="connsiteX72" fmla="*/ 923803 w 990511"/>
                  <a:gd name="connsiteY72" fmla="*/ 524135 h 1643878"/>
                  <a:gd name="connsiteX73" fmla="*/ 943344 w 990511"/>
                  <a:gd name="connsiteY73" fmla="*/ 571083 h 1643878"/>
                  <a:gd name="connsiteX74" fmla="*/ 958842 w 990511"/>
                  <a:gd name="connsiteY74" fmla="*/ 619432 h 1643878"/>
                  <a:gd name="connsiteX75" fmla="*/ 972992 w 990511"/>
                  <a:gd name="connsiteY75" fmla="*/ 668483 h 1643878"/>
                  <a:gd name="connsiteX76" fmla="*/ 982425 w 990511"/>
                  <a:gd name="connsiteY76" fmla="*/ 718233 h 1643878"/>
                  <a:gd name="connsiteX77" fmla="*/ 988490 w 990511"/>
                  <a:gd name="connsiteY77" fmla="*/ 769385 h 1643878"/>
                  <a:gd name="connsiteX78" fmla="*/ 990511 w 990511"/>
                  <a:gd name="connsiteY78" fmla="*/ 821939 h 1643878"/>
                  <a:gd name="connsiteX79" fmla="*/ 988489 w 990511"/>
                  <a:gd name="connsiteY79" fmla="*/ 873091 h 1643878"/>
                  <a:gd name="connsiteX80" fmla="*/ 982425 w 990511"/>
                  <a:gd name="connsiteY80" fmla="*/ 924243 h 1643878"/>
                  <a:gd name="connsiteX81" fmla="*/ 972992 w 990511"/>
                  <a:gd name="connsiteY81" fmla="*/ 973994 h 1643878"/>
                  <a:gd name="connsiteX82" fmla="*/ 958842 w 990511"/>
                  <a:gd name="connsiteY82" fmla="*/ 1024446 h 1643878"/>
                  <a:gd name="connsiteX83" fmla="*/ 943344 w 990511"/>
                  <a:gd name="connsiteY83" fmla="*/ 1071394 h 1643878"/>
                  <a:gd name="connsiteX84" fmla="*/ 923803 w 990511"/>
                  <a:gd name="connsiteY84" fmla="*/ 1118341 h 1643878"/>
                  <a:gd name="connsiteX85" fmla="*/ 902241 w 990511"/>
                  <a:gd name="connsiteY85" fmla="*/ 1164589 h 1643878"/>
                  <a:gd name="connsiteX86" fmla="*/ 879331 w 990511"/>
                  <a:gd name="connsiteY86" fmla="*/ 1208033 h 1643878"/>
                  <a:gd name="connsiteX87" fmla="*/ 853726 w 990511"/>
                  <a:gd name="connsiteY87" fmla="*/ 1250076 h 1643878"/>
                  <a:gd name="connsiteX88" fmla="*/ 827447 w 990511"/>
                  <a:gd name="connsiteY88" fmla="*/ 1291418 h 1643878"/>
                  <a:gd name="connsiteX89" fmla="*/ 799821 w 990511"/>
                  <a:gd name="connsiteY89" fmla="*/ 1329958 h 1643878"/>
                  <a:gd name="connsiteX90" fmla="*/ 771520 w 990511"/>
                  <a:gd name="connsiteY90" fmla="*/ 1367796 h 1643878"/>
                  <a:gd name="connsiteX91" fmla="*/ 742546 w 990511"/>
                  <a:gd name="connsiteY91" fmla="*/ 1402832 h 1643878"/>
                  <a:gd name="connsiteX92" fmla="*/ 714246 w 990511"/>
                  <a:gd name="connsiteY92" fmla="*/ 1436466 h 1643878"/>
                  <a:gd name="connsiteX93" fmla="*/ 686620 w 990511"/>
                  <a:gd name="connsiteY93" fmla="*/ 1467298 h 1643878"/>
                  <a:gd name="connsiteX94" fmla="*/ 658993 w 990511"/>
                  <a:gd name="connsiteY94" fmla="*/ 1495326 h 1643878"/>
                  <a:gd name="connsiteX95" fmla="*/ 632714 w 990511"/>
                  <a:gd name="connsiteY95" fmla="*/ 1523355 h 1643878"/>
                  <a:gd name="connsiteX96" fmla="*/ 607109 w 990511"/>
                  <a:gd name="connsiteY96" fmla="*/ 1546479 h 1643878"/>
                  <a:gd name="connsiteX97" fmla="*/ 583526 w 990511"/>
                  <a:gd name="connsiteY97" fmla="*/ 1568902 h 1643878"/>
                  <a:gd name="connsiteX98" fmla="*/ 562637 w 990511"/>
                  <a:gd name="connsiteY98" fmla="*/ 1587821 h 1643878"/>
                  <a:gd name="connsiteX99" fmla="*/ 543097 w 990511"/>
                  <a:gd name="connsiteY99" fmla="*/ 1604638 h 1643878"/>
                  <a:gd name="connsiteX100" fmla="*/ 527599 w 990511"/>
                  <a:gd name="connsiteY100" fmla="*/ 1617951 h 1643878"/>
                  <a:gd name="connsiteX101" fmla="*/ 514123 w 990511"/>
                  <a:gd name="connsiteY101" fmla="*/ 1629163 h 1643878"/>
                  <a:gd name="connsiteX102" fmla="*/ 504015 w 990511"/>
                  <a:gd name="connsiteY102" fmla="*/ 1636871 h 1643878"/>
                  <a:gd name="connsiteX103" fmla="*/ 497951 w 990511"/>
                  <a:gd name="connsiteY103" fmla="*/ 1641776 h 16438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990511" h="1643878">
                    <a:moveTo>
                      <a:pt x="495256" y="1643878"/>
                    </a:moveTo>
                    <a:lnTo>
                      <a:pt x="493234" y="1641776"/>
                    </a:lnTo>
                    <a:lnTo>
                      <a:pt x="487170" y="1636871"/>
                    </a:lnTo>
                    <a:lnTo>
                      <a:pt x="477737" y="1629163"/>
                    </a:lnTo>
                    <a:lnTo>
                      <a:pt x="463586" y="1617951"/>
                    </a:lnTo>
                    <a:lnTo>
                      <a:pt x="448088" y="1604638"/>
                    </a:lnTo>
                    <a:lnTo>
                      <a:pt x="428548" y="1587821"/>
                    </a:lnTo>
                    <a:lnTo>
                      <a:pt x="406985" y="1568902"/>
                    </a:lnTo>
                    <a:lnTo>
                      <a:pt x="384076" y="1546479"/>
                    </a:lnTo>
                    <a:lnTo>
                      <a:pt x="358471" y="1523355"/>
                    </a:lnTo>
                    <a:lnTo>
                      <a:pt x="332192" y="1495327"/>
                    </a:lnTo>
                    <a:lnTo>
                      <a:pt x="304565" y="1467298"/>
                    </a:lnTo>
                    <a:lnTo>
                      <a:pt x="276265" y="1436466"/>
                    </a:lnTo>
                    <a:lnTo>
                      <a:pt x="247291" y="1402832"/>
                    </a:lnTo>
                    <a:lnTo>
                      <a:pt x="218991" y="1367797"/>
                    </a:lnTo>
                    <a:lnTo>
                      <a:pt x="191364" y="1329958"/>
                    </a:lnTo>
                    <a:lnTo>
                      <a:pt x="163738" y="1291418"/>
                    </a:lnTo>
                    <a:lnTo>
                      <a:pt x="137459" y="1250076"/>
                    </a:lnTo>
                    <a:lnTo>
                      <a:pt x="111854" y="1208033"/>
                    </a:lnTo>
                    <a:lnTo>
                      <a:pt x="88270" y="1164589"/>
                    </a:lnTo>
                    <a:lnTo>
                      <a:pt x="67382" y="1118342"/>
                    </a:lnTo>
                    <a:lnTo>
                      <a:pt x="47841" y="1071394"/>
                    </a:lnTo>
                    <a:lnTo>
                      <a:pt x="32343" y="1024446"/>
                    </a:lnTo>
                    <a:lnTo>
                      <a:pt x="18193" y="973994"/>
                    </a:lnTo>
                    <a:lnTo>
                      <a:pt x="8760" y="924244"/>
                    </a:lnTo>
                    <a:lnTo>
                      <a:pt x="2695" y="873091"/>
                    </a:lnTo>
                    <a:lnTo>
                      <a:pt x="0" y="821939"/>
                    </a:lnTo>
                    <a:lnTo>
                      <a:pt x="2695" y="769385"/>
                    </a:lnTo>
                    <a:lnTo>
                      <a:pt x="8760" y="718233"/>
                    </a:lnTo>
                    <a:lnTo>
                      <a:pt x="18193" y="668482"/>
                    </a:lnTo>
                    <a:lnTo>
                      <a:pt x="32343" y="619432"/>
                    </a:lnTo>
                    <a:lnTo>
                      <a:pt x="47841" y="571083"/>
                    </a:lnTo>
                    <a:lnTo>
                      <a:pt x="67382" y="524135"/>
                    </a:lnTo>
                    <a:lnTo>
                      <a:pt x="88270" y="479289"/>
                    </a:lnTo>
                    <a:lnTo>
                      <a:pt x="111854" y="435144"/>
                    </a:lnTo>
                    <a:lnTo>
                      <a:pt x="137459" y="392401"/>
                    </a:lnTo>
                    <a:lnTo>
                      <a:pt x="163738" y="351759"/>
                    </a:lnTo>
                    <a:lnTo>
                      <a:pt x="191364" y="312519"/>
                    </a:lnTo>
                    <a:lnTo>
                      <a:pt x="218991" y="276082"/>
                    </a:lnTo>
                    <a:lnTo>
                      <a:pt x="247291" y="240345"/>
                    </a:lnTo>
                    <a:lnTo>
                      <a:pt x="276265" y="206010"/>
                    </a:lnTo>
                    <a:lnTo>
                      <a:pt x="304565" y="175880"/>
                    </a:lnTo>
                    <a:lnTo>
                      <a:pt x="332192" y="147150"/>
                    </a:lnTo>
                    <a:lnTo>
                      <a:pt x="358471" y="119121"/>
                    </a:lnTo>
                    <a:lnTo>
                      <a:pt x="384076" y="95998"/>
                    </a:lnTo>
                    <a:lnTo>
                      <a:pt x="406985" y="73575"/>
                    </a:lnTo>
                    <a:lnTo>
                      <a:pt x="428548" y="55357"/>
                    </a:lnTo>
                    <a:lnTo>
                      <a:pt x="448088" y="38539"/>
                    </a:lnTo>
                    <a:lnTo>
                      <a:pt x="463586" y="24525"/>
                    </a:lnTo>
                    <a:lnTo>
                      <a:pt x="477736" y="13313"/>
                    </a:lnTo>
                    <a:lnTo>
                      <a:pt x="487170" y="6306"/>
                    </a:lnTo>
                    <a:lnTo>
                      <a:pt x="493234" y="701"/>
                    </a:lnTo>
                    <a:lnTo>
                      <a:pt x="495255" y="0"/>
                    </a:lnTo>
                    <a:lnTo>
                      <a:pt x="497951" y="701"/>
                    </a:lnTo>
                    <a:lnTo>
                      <a:pt x="504015" y="6306"/>
                    </a:lnTo>
                    <a:lnTo>
                      <a:pt x="514122" y="13314"/>
                    </a:lnTo>
                    <a:lnTo>
                      <a:pt x="527599" y="24525"/>
                    </a:lnTo>
                    <a:lnTo>
                      <a:pt x="543097" y="38539"/>
                    </a:lnTo>
                    <a:lnTo>
                      <a:pt x="562637" y="55356"/>
                    </a:lnTo>
                    <a:lnTo>
                      <a:pt x="583525" y="73575"/>
                    </a:lnTo>
                    <a:lnTo>
                      <a:pt x="607109" y="95998"/>
                    </a:lnTo>
                    <a:lnTo>
                      <a:pt x="632714" y="119122"/>
                    </a:lnTo>
                    <a:lnTo>
                      <a:pt x="658993" y="147150"/>
                    </a:lnTo>
                    <a:lnTo>
                      <a:pt x="686620" y="175880"/>
                    </a:lnTo>
                    <a:lnTo>
                      <a:pt x="714246" y="206010"/>
                    </a:lnTo>
                    <a:lnTo>
                      <a:pt x="742546" y="240345"/>
                    </a:lnTo>
                    <a:lnTo>
                      <a:pt x="771521" y="276082"/>
                    </a:lnTo>
                    <a:lnTo>
                      <a:pt x="799821" y="312519"/>
                    </a:lnTo>
                    <a:lnTo>
                      <a:pt x="827447" y="351759"/>
                    </a:lnTo>
                    <a:lnTo>
                      <a:pt x="853726" y="392401"/>
                    </a:lnTo>
                    <a:lnTo>
                      <a:pt x="879331" y="435144"/>
                    </a:lnTo>
                    <a:lnTo>
                      <a:pt x="902241" y="479289"/>
                    </a:lnTo>
                    <a:lnTo>
                      <a:pt x="923803" y="524135"/>
                    </a:lnTo>
                    <a:lnTo>
                      <a:pt x="943344" y="571083"/>
                    </a:lnTo>
                    <a:lnTo>
                      <a:pt x="958842" y="619432"/>
                    </a:lnTo>
                    <a:lnTo>
                      <a:pt x="972992" y="668483"/>
                    </a:lnTo>
                    <a:lnTo>
                      <a:pt x="982425" y="718233"/>
                    </a:lnTo>
                    <a:lnTo>
                      <a:pt x="988490" y="769385"/>
                    </a:lnTo>
                    <a:lnTo>
                      <a:pt x="990511" y="821939"/>
                    </a:lnTo>
                    <a:lnTo>
                      <a:pt x="988489" y="873091"/>
                    </a:lnTo>
                    <a:lnTo>
                      <a:pt x="982425" y="924243"/>
                    </a:lnTo>
                    <a:lnTo>
                      <a:pt x="972992" y="973994"/>
                    </a:lnTo>
                    <a:lnTo>
                      <a:pt x="958842" y="1024446"/>
                    </a:lnTo>
                    <a:lnTo>
                      <a:pt x="943344" y="1071394"/>
                    </a:lnTo>
                    <a:lnTo>
                      <a:pt x="923803" y="1118341"/>
                    </a:lnTo>
                    <a:lnTo>
                      <a:pt x="902241" y="1164589"/>
                    </a:lnTo>
                    <a:lnTo>
                      <a:pt x="879331" y="1208033"/>
                    </a:lnTo>
                    <a:lnTo>
                      <a:pt x="853726" y="1250076"/>
                    </a:lnTo>
                    <a:lnTo>
                      <a:pt x="827447" y="1291418"/>
                    </a:lnTo>
                    <a:lnTo>
                      <a:pt x="799821" y="1329958"/>
                    </a:lnTo>
                    <a:lnTo>
                      <a:pt x="771520" y="1367796"/>
                    </a:lnTo>
                    <a:lnTo>
                      <a:pt x="742546" y="1402832"/>
                    </a:lnTo>
                    <a:lnTo>
                      <a:pt x="714246" y="1436466"/>
                    </a:lnTo>
                    <a:lnTo>
                      <a:pt x="686620" y="1467298"/>
                    </a:lnTo>
                    <a:lnTo>
                      <a:pt x="658993" y="1495326"/>
                    </a:lnTo>
                    <a:lnTo>
                      <a:pt x="632714" y="1523355"/>
                    </a:lnTo>
                    <a:lnTo>
                      <a:pt x="607109" y="1546479"/>
                    </a:lnTo>
                    <a:lnTo>
                      <a:pt x="583526" y="1568902"/>
                    </a:lnTo>
                    <a:lnTo>
                      <a:pt x="562637" y="1587821"/>
                    </a:lnTo>
                    <a:lnTo>
                      <a:pt x="543097" y="1604638"/>
                    </a:lnTo>
                    <a:lnTo>
                      <a:pt x="527599" y="1617951"/>
                    </a:lnTo>
                    <a:lnTo>
                      <a:pt x="514123" y="1629163"/>
                    </a:lnTo>
                    <a:lnTo>
                      <a:pt x="504015" y="1636871"/>
                    </a:lnTo>
                    <a:lnTo>
                      <a:pt x="497951" y="1641776"/>
                    </a:lnTo>
                    <a:close/>
                  </a:path>
                </a:pathLst>
              </a:custGeom>
              <a:solidFill>
                <a:schemeClr val="accent1"/>
              </a:solidFill>
              <a:ln w="571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72000" rIns="0" bIns="0" anchor="ctr"/>
              <a:lstStyle/>
              <a:p>
                <a:pPr algn="ctr">
                  <a:lnSpc>
                    <a:spcPct val="120000"/>
                  </a:lnSpc>
                  <a:defRPr/>
                </a:pPr>
                <a:endParaRPr lang="en-US" altLang="zh-CN" sz="1600" dirty="0">
                  <a:solidFill>
                    <a:schemeClr val="tx1">
                      <a:lumMod val="65000"/>
                      <a:lumOff val="35000"/>
                    </a:schemeClr>
                  </a:solidFill>
                  <a:cs typeface="+mn-ea"/>
                  <a:sym typeface="+mn-lt"/>
                </a:endParaRPr>
              </a:p>
            </p:txBody>
          </p:sp>
          <p:sp>
            <p:nvSpPr>
              <p:cNvPr id="29" name="MH_SubTitle_2"/>
              <p:cNvSpPr/>
              <p:nvPr>
                <p:custDataLst>
                  <p:tags r:id="rId5"/>
                </p:custDataLst>
              </p:nvPr>
            </p:nvSpPr>
            <p:spPr>
              <a:xfrm rot="20544647">
                <a:off x="6175376" y="3275013"/>
                <a:ext cx="1952625" cy="990600"/>
              </a:xfrm>
              <a:custGeom>
                <a:avLst/>
                <a:gdLst>
                  <a:gd name="connsiteX0" fmla="*/ 1069560 w 1953336"/>
                  <a:gd name="connsiteY0" fmla="*/ 46042 h 990486"/>
                  <a:gd name="connsiteX1" fmla="*/ 1116647 w 1953336"/>
                  <a:gd name="connsiteY1" fmla="*/ 65245 h 990486"/>
                  <a:gd name="connsiteX2" fmla="*/ 1161642 w 1953336"/>
                  <a:gd name="connsiteY2" fmla="*/ 85812 h 990486"/>
                  <a:gd name="connsiteX3" fmla="*/ 1205954 w 1953336"/>
                  <a:gd name="connsiteY3" fmla="*/ 109078 h 990486"/>
                  <a:gd name="connsiteX4" fmla="*/ 1248881 w 1953336"/>
                  <a:gd name="connsiteY4" fmla="*/ 134376 h 990486"/>
                  <a:gd name="connsiteX5" fmla="*/ 1289709 w 1953336"/>
                  <a:gd name="connsiteY5" fmla="*/ 160363 h 990486"/>
                  <a:gd name="connsiteX6" fmla="*/ 1329147 w 1953336"/>
                  <a:gd name="connsiteY6" fmla="*/ 187707 h 990486"/>
                  <a:gd name="connsiteX7" fmla="*/ 1365781 w 1953336"/>
                  <a:gd name="connsiteY7" fmla="*/ 215072 h 990486"/>
                  <a:gd name="connsiteX8" fmla="*/ 1401719 w 1953336"/>
                  <a:gd name="connsiteY8" fmla="*/ 243115 h 990486"/>
                  <a:gd name="connsiteX9" fmla="*/ 1436261 w 1953336"/>
                  <a:gd name="connsiteY9" fmla="*/ 271842 h 990486"/>
                  <a:gd name="connsiteX10" fmla="*/ 1466594 w 1953336"/>
                  <a:gd name="connsiteY10" fmla="*/ 299926 h 990486"/>
                  <a:gd name="connsiteX11" fmla="*/ 1495521 w 1953336"/>
                  <a:gd name="connsiteY11" fmla="*/ 327346 h 990486"/>
                  <a:gd name="connsiteX12" fmla="*/ 1523737 w 1953336"/>
                  <a:gd name="connsiteY12" fmla="*/ 353423 h 990486"/>
                  <a:gd name="connsiteX13" fmla="*/ 1547044 w 1953336"/>
                  <a:gd name="connsiteY13" fmla="*/ 378862 h 990486"/>
                  <a:gd name="connsiteX14" fmla="*/ 1569630 w 1953336"/>
                  <a:gd name="connsiteY14" fmla="*/ 401610 h 990486"/>
                  <a:gd name="connsiteX15" fmla="*/ 1588003 w 1953336"/>
                  <a:gd name="connsiteY15" fmla="*/ 423041 h 990486"/>
                  <a:gd name="connsiteX16" fmla="*/ 1604960 w 1953336"/>
                  <a:gd name="connsiteY16" fmla="*/ 442461 h 990486"/>
                  <a:gd name="connsiteX17" fmla="*/ 1619085 w 1953336"/>
                  <a:gd name="connsiteY17" fmla="*/ 457858 h 990486"/>
                  <a:gd name="connsiteX18" fmla="*/ 1630397 w 1953336"/>
                  <a:gd name="connsiteY18" fmla="*/ 471927 h 990486"/>
                  <a:gd name="connsiteX19" fmla="*/ 1637472 w 1953336"/>
                  <a:gd name="connsiteY19" fmla="*/ 481310 h 990486"/>
                  <a:gd name="connsiteX20" fmla="*/ 1643121 w 1953336"/>
                  <a:gd name="connsiteY20" fmla="*/ 487334 h 990486"/>
                  <a:gd name="connsiteX21" fmla="*/ 1643836 w 1953336"/>
                  <a:gd name="connsiteY21" fmla="*/ 489351 h 990486"/>
                  <a:gd name="connsiteX22" fmla="*/ 1643155 w 1953336"/>
                  <a:gd name="connsiteY22" fmla="*/ 492051 h 990486"/>
                  <a:gd name="connsiteX23" fmla="*/ 1637593 w 1953336"/>
                  <a:gd name="connsiteY23" fmla="*/ 498155 h 990486"/>
                  <a:gd name="connsiteX24" fmla="*/ 1630658 w 1953336"/>
                  <a:gd name="connsiteY24" fmla="*/ 508312 h 990486"/>
                  <a:gd name="connsiteX25" fmla="*/ 1619544 w 1953336"/>
                  <a:gd name="connsiteY25" fmla="*/ 521869 h 990486"/>
                  <a:gd name="connsiteX26" fmla="*/ 1605641 w 1953336"/>
                  <a:gd name="connsiteY26" fmla="*/ 537467 h 990486"/>
                  <a:gd name="connsiteX27" fmla="*/ 1588964 w 1953336"/>
                  <a:gd name="connsiteY27" fmla="*/ 557127 h 990486"/>
                  <a:gd name="connsiteX28" fmla="*/ 1570896 w 1953336"/>
                  <a:gd name="connsiteY28" fmla="*/ 578146 h 990486"/>
                  <a:gd name="connsiteX29" fmla="*/ 1548643 w 1953336"/>
                  <a:gd name="connsiteY29" fmla="*/ 601889 h 990486"/>
                  <a:gd name="connsiteX30" fmla="*/ 1525703 w 1953336"/>
                  <a:gd name="connsiteY30" fmla="*/ 627660 h 990486"/>
                  <a:gd name="connsiteX31" fmla="*/ 1497864 w 1953336"/>
                  <a:gd name="connsiteY31" fmla="*/ 654139 h 990486"/>
                  <a:gd name="connsiteX32" fmla="*/ 1469333 w 1953336"/>
                  <a:gd name="connsiteY32" fmla="*/ 681970 h 990486"/>
                  <a:gd name="connsiteX33" fmla="*/ 1439401 w 1953336"/>
                  <a:gd name="connsiteY33" fmla="*/ 709812 h 990486"/>
                  <a:gd name="connsiteX34" fmla="*/ 1405270 w 1953336"/>
                  <a:gd name="connsiteY34" fmla="*/ 738358 h 990486"/>
                  <a:gd name="connsiteX35" fmla="*/ 1369742 w 1953336"/>
                  <a:gd name="connsiteY35" fmla="*/ 767588 h 990486"/>
                  <a:gd name="connsiteX36" fmla="*/ 1333509 w 1953336"/>
                  <a:gd name="connsiteY36" fmla="*/ 796149 h 990486"/>
                  <a:gd name="connsiteX37" fmla="*/ 1294468 w 1953336"/>
                  <a:gd name="connsiteY37" fmla="*/ 824056 h 990486"/>
                  <a:gd name="connsiteX38" fmla="*/ 1254016 w 1953336"/>
                  <a:gd name="connsiteY38" fmla="*/ 850625 h 990486"/>
                  <a:gd name="connsiteX39" fmla="*/ 1211457 w 1953336"/>
                  <a:gd name="connsiteY39" fmla="*/ 876536 h 990486"/>
                  <a:gd name="connsiteX40" fmla="*/ 1167477 w 1953336"/>
                  <a:gd name="connsiteY40" fmla="*/ 899762 h 990486"/>
                  <a:gd name="connsiteX41" fmla="*/ 1122787 w 1953336"/>
                  <a:gd name="connsiteY41" fmla="*/ 921645 h 990486"/>
                  <a:gd name="connsiteX42" fmla="*/ 1075980 w 1953336"/>
                  <a:gd name="connsiteY42" fmla="*/ 941522 h 990486"/>
                  <a:gd name="connsiteX43" fmla="*/ 1027744 w 1953336"/>
                  <a:gd name="connsiteY43" fmla="*/ 957366 h 990486"/>
                  <a:gd name="connsiteX44" fmla="*/ 978796 w 1953336"/>
                  <a:gd name="connsiteY44" fmla="*/ 971867 h 990486"/>
                  <a:gd name="connsiteX45" fmla="*/ 929114 w 1953336"/>
                  <a:gd name="connsiteY45" fmla="*/ 981657 h 990486"/>
                  <a:gd name="connsiteX46" fmla="*/ 878007 w 1953336"/>
                  <a:gd name="connsiteY46" fmla="*/ 988088 h 990486"/>
                  <a:gd name="connsiteX47" fmla="*/ 825469 w 1953336"/>
                  <a:gd name="connsiteY47" fmla="*/ 990486 h 990486"/>
                  <a:gd name="connsiteX48" fmla="*/ 774304 w 1953336"/>
                  <a:gd name="connsiteY48" fmla="*/ 988832 h 990486"/>
                  <a:gd name="connsiteX49" fmla="*/ 723109 w 1953336"/>
                  <a:gd name="connsiteY49" fmla="*/ 983134 h 990486"/>
                  <a:gd name="connsiteX50" fmla="*/ 673292 w 1953336"/>
                  <a:gd name="connsiteY50" fmla="*/ 974058 h 990486"/>
                  <a:gd name="connsiteX51" fmla="*/ 622740 w 1953336"/>
                  <a:gd name="connsiteY51" fmla="*/ 960269 h 990486"/>
                  <a:gd name="connsiteX52" fmla="*/ 575683 w 1953336"/>
                  <a:gd name="connsiteY52" fmla="*/ 945109 h 990486"/>
                  <a:gd name="connsiteX53" fmla="*/ 528596 w 1953336"/>
                  <a:gd name="connsiteY53" fmla="*/ 925905 h 990486"/>
                  <a:gd name="connsiteX54" fmla="*/ 482195 w 1953336"/>
                  <a:gd name="connsiteY54" fmla="*/ 904675 h 990486"/>
                  <a:gd name="connsiteX55" fmla="*/ 438588 w 1953336"/>
                  <a:gd name="connsiteY55" fmla="*/ 882077 h 990486"/>
                  <a:gd name="connsiteX56" fmla="*/ 396362 w 1953336"/>
                  <a:gd name="connsiteY56" fmla="*/ 856774 h 990486"/>
                  <a:gd name="connsiteX57" fmla="*/ 354833 w 1953336"/>
                  <a:gd name="connsiteY57" fmla="*/ 830793 h 990486"/>
                  <a:gd name="connsiteX58" fmla="*/ 316096 w 1953336"/>
                  <a:gd name="connsiteY58" fmla="*/ 803443 h 990486"/>
                  <a:gd name="connsiteX59" fmla="*/ 278056 w 1953336"/>
                  <a:gd name="connsiteY59" fmla="*/ 775415 h 990486"/>
                  <a:gd name="connsiteX60" fmla="*/ 242813 w 1953336"/>
                  <a:gd name="connsiteY60" fmla="*/ 746693 h 990486"/>
                  <a:gd name="connsiteX61" fmla="*/ 208977 w 1953336"/>
                  <a:gd name="connsiteY61" fmla="*/ 718634 h 990486"/>
                  <a:gd name="connsiteX62" fmla="*/ 177948 w 1953336"/>
                  <a:gd name="connsiteY62" fmla="*/ 691229 h 990486"/>
                  <a:gd name="connsiteX63" fmla="*/ 149722 w 1953336"/>
                  <a:gd name="connsiteY63" fmla="*/ 663804 h 990486"/>
                  <a:gd name="connsiteX64" fmla="*/ 121506 w 1953336"/>
                  <a:gd name="connsiteY64" fmla="*/ 637727 h 990486"/>
                  <a:gd name="connsiteX65" fmla="*/ 98199 w 1953336"/>
                  <a:gd name="connsiteY65" fmla="*/ 612289 h 990486"/>
                  <a:gd name="connsiteX66" fmla="*/ 75608 w 1953336"/>
                  <a:gd name="connsiteY66" fmla="*/ 588866 h 990486"/>
                  <a:gd name="connsiteX67" fmla="*/ 56540 w 1953336"/>
                  <a:gd name="connsiteY67" fmla="*/ 568114 h 990486"/>
                  <a:gd name="connsiteX68" fmla="*/ 39582 w 1953336"/>
                  <a:gd name="connsiteY68" fmla="*/ 548695 h 990486"/>
                  <a:gd name="connsiteX69" fmla="*/ 26158 w 1953336"/>
                  <a:gd name="connsiteY69" fmla="*/ 533292 h 990486"/>
                  <a:gd name="connsiteX70" fmla="*/ 14850 w 1953336"/>
                  <a:gd name="connsiteY70" fmla="*/ 519897 h 990486"/>
                  <a:gd name="connsiteX71" fmla="*/ 7070 w 1953336"/>
                  <a:gd name="connsiteY71" fmla="*/ 509845 h 990486"/>
                  <a:gd name="connsiteX72" fmla="*/ 2122 w 1953336"/>
                  <a:gd name="connsiteY72" fmla="*/ 503816 h 990486"/>
                  <a:gd name="connsiteX73" fmla="*/ 0 w 1953336"/>
                  <a:gd name="connsiteY73" fmla="*/ 501136 h 990486"/>
                  <a:gd name="connsiteX74" fmla="*/ 2088 w 1953336"/>
                  <a:gd name="connsiteY74" fmla="*/ 499100 h 990486"/>
                  <a:gd name="connsiteX75" fmla="*/ 6949 w 1953336"/>
                  <a:gd name="connsiteY75" fmla="*/ 493000 h 990486"/>
                  <a:gd name="connsiteX76" fmla="*/ 14589 w 1953336"/>
                  <a:gd name="connsiteY76" fmla="*/ 483512 h 990486"/>
                  <a:gd name="connsiteX77" fmla="*/ 25699 w 1953336"/>
                  <a:gd name="connsiteY77" fmla="*/ 469282 h 990486"/>
                  <a:gd name="connsiteX78" fmla="*/ 38901 w 1953336"/>
                  <a:gd name="connsiteY78" fmla="*/ 453689 h 990486"/>
                  <a:gd name="connsiteX79" fmla="*/ 55578 w 1953336"/>
                  <a:gd name="connsiteY79" fmla="*/ 434028 h 990486"/>
                  <a:gd name="connsiteX80" fmla="*/ 74342 w 1953336"/>
                  <a:gd name="connsiteY80" fmla="*/ 412331 h 990486"/>
                  <a:gd name="connsiteX81" fmla="*/ 96600 w 1953336"/>
                  <a:gd name="connsiteY81" fmla="*/ 389261 h 990486"/>
                  <a:gd name="connsiteX82" fmla="*/ 119540 w 1953336"/>
                  <a:gd name="connsiteY82" fmla="*/ 363491 h 990486"/>
                  <a:gd name="connsiteX83" fmla="*/ 147379 w 1953336"/>
                  <a:gd name="connsiteY83" fmla="*/ 337011 h 990486"/>
                  <a:gd name="connsiteX84" fmla="*/ 175209 w 1953336"/>
                  <a:gd name="connsiteY84" fmla="*/ 309185 h 990486"/>
                  <a:gd name="connsiteX85" fmla="*/ 205837 w 1953336"/>
                  <a:gd name="connsiteY85" fmla="*/ 280664 h 990486"/>
                  <a:gd name="connsiteX86" fmla="*/ 239262 w 1953336"/>
                  <a:gd name="connsiteY86" fmla="*/ 251450 h 990486"/>
                  <a:gd name="connsiteX87" fmla="*/ 274095 w 1953336"/>
                  <a:gd name="connsiteY87" fmla="*/ 222899 h 990486"/>
                  <a:gd name="connsiteX88" fmla="*/ 311734 w 1953336"/>
                  <a:gd name="connsiteY88" fmla="*/ 195002 h 990486"/>
                  <a:gd name="connsiteX89" fmla="*/ 350074 w 1953336"/>
                  <a:gd name="connsiteY89" fmla="*/ 167100 h 990486"/>
                  <a:gd name="connsiteX90" fmla="*/ 391227 w 1953336"/>
                  <a:gd name="connsiteY90" fmla="*/ 140525 h 990486"/>
                  <a:gd name="connsiteX91" fmla="*/ 433085 w 1953336"/>
                  <a:gd name="connsiteY91" fmla="*/ 114619 h 990486"/>
                  <a:gd name="connsiteX92" fmla="*/ 476360 w 1953336"/>
                  <a:gd name="connsiteY92" fmla="*/ 90725 h 990486"/>
                  <a:gd name="connsiteX93" fmla="*/ 522456 w 1953336"/>
                  <a:gd name="connsiteY93" fmla="*/ 69505 h 990486"/>
                  <a:gd name="connsiteX94" fmla="*/ 569263 w 1953336"/>
                  <a:gd name="connsiteY94" fmla="*/ 49629 h 990486"/>
                  <a:gd name="connsiteX95" fmla="*/ 616098 w 1953336"/>
                  <a:gd name="connsiteY95" fmla="*/ 33795 h 990486"/>
                  <a:gd name="connsiteX96" fmla="*/ 666447 w 1953336"/>
                  <a:gd name="connsiteY96" fmla="*/ 19283 h 990486"/>
                  <a:gd name="connsiteX97" fmla="*/ 716128 w 1953336"/>
                  <a:gd name="connsiteY97" fmla="*/ 9493 h 990486"/>
                  <a:gd name="connsiteX98" fmla="*/ 767236 w 1953336"/>
                  <a:gd name="connsiteY98" fmla="*/ 3062 h 990486"/>
                  <a:gd name="connsiteX99" fmla="*/ 818368 w 1953336"/>
                  <a:gd name="connsiteY99" fmla="*/ 0 h 990486"/>
                  <a:gd name="connsiteX100" fmla="*/ 870939 w 1953336"/>
                  <a:gd name="connsiteY100" fmla="*/ 2319 h 990486"/>
                  <a:gd name="connsiteX101" fmla="*/ 922134 w 1953336"/>
                  <a:gd name="connsiteY101" fmla="*/ 8016 h 990486"/>
                  <a:gd name="connsiteX102" fmla="*/ 971951 w 1953336"/>
                  <a:gd name="connsiteY102" fmla="*/ 17093 h 990486"/>
                  <a:gd name="connsiteX103" fmla="*/ 1021101 w 1953336"/>
                  <a:gd name="connsiteY103" fmla="*/ 30891 h 990486"/>
                  <a:gd name="connsiteX104" fmla="*/ 1953336 w 1953336"/>
                  <a:gd name="connsiteY104" fmla="*/ 19499 h 990486"/>
                  <a:gd name="connsiteX105" fmla="*/ 1953333 w 1953336"/>
                  <a:gd name="connsiteY105" fmla="*/ 19507 h 990486"/>
                  <a:gd name="connsiteX106" fmla="*/ 1953333 w 1953336"/>
                  <a:gd name="connsiteY106" fmla="*/ 19499 h 990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Lst>
                <a:rect l="l" t="t" r="r" b="b"/>
                <a:pathLst>
                  <a:path w="1953336" h="990486">
                    <a:moveTo>
                      <a:pt x="1069560" y="46042"/>
                    </a:moveTo>
                    <a:lnTo>
                      <a:pt x="1116647" y="65245"/>
                    </a:lnTo>
                    <a:lnTo>
                      <a:pt x="1161642" y="85812"/>
                    </a:lnTo>
                    <a:lnTo>
                      <a:pt x="1205954" y="109078"/>
                    </a:lnTo>
                    <a:lnTo>
                      <a:pt x="1248881" y="134376"/>
                    </a:lnTo>
                    <a:lnTo>
                      <a:pt x="1289709" y="160363"/>
                    </a:lnTo>
                    <a:lnTo>
                      <a:pt x="1329147" y="187707"/>
                    </a:lnTo>
                    <a:lnTo>
                      <a:pt x="1365781" y="215072"/>
                    </a:lnTo>
                    <a:lnTo>
                      <a:pt x="1401719" y="243115"/>
                    </a:lnTo>
                    <a:lnTo>
                      <a:pt x="1436261" y="271842"/>
                    </a:lnTo>
                    <a:lnTo>
                      <a:pt x="1466594" y="299926"/>
                    </a:lnTo>
                    <a:lnTo>
                      <a:pt x="1495521" y="327346"/>
                    </a:lnTo>
                    <a:lnTo>
                      <a:pt x="1523737" y="353423"/>
                    </a:lnTo>
                    <a:lnTo>
                      <a:pt x="1547044" y="378862"/>
                    </a:lnTo>
                    <a:lnTo>
                      <a:pt x="1569630" y="401610"/>
                    </a:lnTo>
                    <a:lnTo>
                      <a:pt x="1588003" y="423041"/>
                    </a:lnTo>
                    <a:lnTo>
                      <a:pt x="1604960" y="442461"/>
                    </a:lnTo>
                    <a:lnTo>
                      <a:pt x="1619085" y="457858"/>
                    </a:lnTo>
                    <a:lnTo>
                      <a:pt x="1630397" y="471927"/>
                    </a:lnTo>
                    <a:lnTo>
                      <a:pt x="1637472" y="481310"/>
                    </a:lnTo>
                    <a:lnTo>
                      <a:pt x="1643121" y="487334"/>
                    </a:lnTo>
                    <a:lnTo>
                      <a:pt x="1643836" y="489351"/>
                    </a:lnTo>
                    <a:lnTo>
                      <a:pt x="1643155" y="492051"/>
                    </a:lnTo>
                    <a:lnTo>
                      <a:pt x="1637593" y="498155"/>
                    </a:lnTo>
                    <a:lnTo>
                      <a:pt x="1630658" y="508312"/>
                    </a:lnTo>
                    <a:lnTo>
                      <a:pt x="1619544" y="521869"/>
                    </a:lnTo>
                    <a:lnTo>
                      <a:pt x="1605641" y="537467"/>
                    </a:lnTo>
                    <a:lnTo>
                      <a:pt x="1588964" y="557127"/>
                    </a:lnTo>
                    <a:lnTo>
                      <a:pt x="1570896" y="578146"/>
                    </a:lnTo>
                    <a:lnTo>
                      <a:pt x="1548643" y="601889"/>
                    </a:lnTo>
                    <a:lnTo>
                      <a:pt x="1525703" y="627660"/>
                    </a:lnTo>
                    <a:lnTo>
                      <a:pt x="1497864" y="654139"/>
                    </a:lnTo>
                    <a:lnTo>
                      <a:pt x="1469333" y="681970"/>
                    </a:lnTo>
                    <a:lnTo>
                      <a:pt x="1439401" y="709812"/>
                    </a:lnTo>
                    <a:lnTo>
                      <a:pt x="1405270" y="738358"/>
                    </a:lnTo>
                    <a:lnTo>
                      <a:pt x="1369742" y="767588"/>
                    </a:lnTo>
                    <a:lnTo>
                      <a:pt x="1333509" y="796149"/>
                    </a:lnTo>
                    <a:lnTo>
                      <a:pt x="1294468" y="824056"/>
                    </a:lnTo>
                    <a:lnTo>
                      <a:pt x="1254016" y="850625"/>
                    </a:lnTo>
                    <a:lnTo>
                      <a:pt x="1211457" y="876536"/>
                    </a:lnTo>
                    <a:lnTo>
                      <a:pt x="1167477" y="899762"/>
                    </a:lnTo>
                    <a:lnTo>
                      <a:pt x="1122787" y="921645"/>
                    </a:lnTo>
                    <a:lnTo>
                      <a:pt x="1075980" y="941522"/>
                    </a:lnTo>
                    <a:lnTo>
                      <a:pt x="1027744" y="957366"/>
                    </a:lnTo>
                    <a:lnTo>
                      <a:pt x="978796" y="971867"/>
                    </a:lnTo>
                    <a:lnTo>
                      <a:pt x="929114" y="981657"/>
                    </a:lnTo>
                    <a:lnTo>
                      <a:pt x="878007" y="988088"/>
                    </a:lnTo>
                    <a:lnTo>
                      <a:pt x="825469" y="990486"/>
                    </a:lnTo>
                    <a:lnTo>
                      <a:pt x="774304" y="988832"/>
                    </a:lnTo>
                    <a:lnTo>
                      <a:pt x="723109" y="983134"/>
                    </a:lnTo>
                    <a:lnTo>
                      <a:pt x="673292" y="974058"/>
                    </a:lnTo>
                    <a:lnTo>
                      <a:pt x="622740" y="960269"/>
                    </a:lnTo>
                    <a:lnTo>
                      <a:pt x="575683" y="945109"/>
                    </a:lnTo>
                    <a:lnTo>
                      <a:pt x="528596" y="925905"/>
                    </a:lnTo>
                    <a:lnTo>
                      <a:pt x="482195" y="904675"/>
                    </a:lnTo>
                    <a:lnTo>
                      <a:pt x="438588" y="882077"/>
                    </a:lnTo>
                    <a:lnTo>
                      <a:pt x="396362" y="856774"/>
                    </a:lnTo>
                    <a:lnTo>
                      <a:pt x="354833" y="830793"/>
                    </a:lnTo>
                    <a:lnTo>
                      <a:pt x="316096" y="803443"/>
                    </a:lnTo>
                    <a:lnTo>
                      <a:pt x="278056" y="775415"/>
                    </a:lnTo>
                    <a:lnTo>
                      <a:pt x="242813" y="746693"/>
                    </a:lnTo>
                    <a:lnTo>
                      <a:pt x="208977" y="718634"/>
                    </a:lnTo>
                    <a:lnTo>
                      <a:pt x="177948" y="691229"/>
                    </a:lnTo>
                    <a:lnTo>
                      <a:pt x="149722" y="663804"/>
                    </a:lnTo>
                    <a:lnTo>
                      <a:pt x="121506" y="637727"/>
                    </a:lnTo>
                    <a:lnTo>
                      <a:pt x="98199" y="612289"/>
                    </a:lnTo>
                    <a:lnTo>
                      <a:pt x="75608" y="588866"/>
                    </a:lnTo>
                    <a:lnTo>
                      <a:pt x="56540" y="568114"/>
                    </a:lnTo>
                    <a:lnTo>
                      <a:pt x="39582" y="548695"/>
                    </a:lnTo>
                    <a:lnTo>
                      <a:pt x="26158" y="533292"/>
                    </a:lnTo>
                    <a:lnTo>
                      <a:pt x="14850" y="519897"/>
                    </a:lnTo>
                    <a:lnTo>
                      <a:pt x="7070" y="509845"/>
                    </a:lnTo>
                    <a:lnTo>
                      <a:pt x="2122" y="503816"/>
                    </a:lnTo>
                    <a:lnTo>
                      <a:pt x="0" y="501136"/>
                    </a:lnTo>
                    <a:lnTo>
                      <a:pt x="2088" y="499100"/>
                    </a:lnTo>
                    <a:lnTo>
                      <a:pt x="6949" y="493000"/>
                    </a:lnTo>
                    <a:lnTo>
                      <a:pt x="14589" y="483512"/>
                    </a:lnTo>
                    <a:lnTo>
                      <a:pt x="25699" y="469282"/>
                    </a:lnTo>
                    <a:lnTo>
                      <a:pt x="38901" y="453689"/>
                    </a:lnTo>
                    <a:lnTo>
                      <a:pt x="55578" y="434028"/>
                    </a:lnTo>
                    <a:lnTo>
                      <a:pt x="74342" y="412331"/>
                    </a:lnTo>
                    <a:lnTo>
                      <a:pt x="96600" y="389261"/>
                    </a:lnTo>
                    <a:lnTo>
                      <a:pt x="119540" y="363491"/>
                    </a:lnTo>
                    <a:lnTo>
                      <a:pt x="147379" y="337011"/>
                    </a:lnTo>
                    <a:lnTo>
                      <a:pt x="175209" y="309185"/>
                    </a:lnTo>
                    <a:lnTo>
                      <a:pt x="205837" y="280664"/>
                    </a:lnTo>
                    <a:lnTo>
                      <a:pt x="239262" y="251450"/>
                    </a:lnTo>
                    <a:lnTo>
                      <a:pt x="274095" y="222899"/>
                    </a:lnTo>
                    <a:lnTo>
                      <a:pt x="311734" y="195002"/>
                    </a:lnTo>
                    <a:lnTo>
                      <a:pt x="350074" y="167100"/>
                    </a:lnTo>
                    <a:lnTo>
                      <a:pt x="391227" y="140525"/>
                    </a:lnTo>
                    <a:lnTo>
                      <a:pt x="433085" y="114619"/>
                    </a:lnTo>
                    <a:lnTo>
                      <a:pt x="476360" y="90725"/>
                    </a:lnTo>
                    <a:lnTo>
                      <a:pt x="522456" y="69505"/>
                    </a:lnTo>
                    <a:lnTo>
                      <a:pt x="569263" y="49629"/>
                    </a:lnTo>
                    <a:lnTo>
                      <a:pt x="616098" y="33795"/>
                    </a:lnTo>
                    <a:lnTo>
                      <a:pt x="666447" y="19283"/>
                    </a:lnTo>
                    <a:lnTo>
                      <a:pt x="716128" y="9493"/>
                    </a:lnTo>
                    <a:lnTo>
                      <a:pt x="767236" y="3062"/>
                    </a:lnTo>
                    <a:lnTo>
                      <a:pt x="818368" y="0"/>
                    </a:lnTo>
                    <a:lnTo>
                      <a:pt x="870939" y="2319"/>
                    </a:lnTo>
                    <a:lnTo>
                      <a:pt x="922134" y="8016"/>
                    </a:lnTo>
                    <a:lnTo>
                      <a:pt x="971951" y="17093"/>
                    </a:lnTo>
                    <a:lnTo>
                      <a:pt x="1021101" y="30891"/>
                    </a:lnTo>
                    <a:close/>
                    <a:moveTo>
                      <a:pt x="1953336" y="19499"/>
                    </a:moveTo>
                    <a:lnTo>
                      <a:pt x="1953333" y="19507"/>
                    </a:lnTo>
                    <a:lnTo>
                      <a:pt x="1953333" y="19499"/>
                    </a:lnTo>
                    <a:close/>
                  </a:path>
                </a:pathLst>
              </a:custGeom>
              <a:solidFill>
                <a:schemeClr val="accent1"/>
              </a:solidFill>
              <a:ln w="571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108000" bIns="36000" anchor="ctr"/>
              <a:lstStyle/>
              <a:p>
                <a:pPr algn="ctr">
                  <a:lnSpc>
                    <a:spcPct val="120000"/>
                  </a:lnSpc>
                  <a:defRPr/>
                </a:pPr>
                <a:endParaRPr lang="en-US" altLang="zh-CN" sz="1600" dirty="0">
                  <a:solidFill>
                    <a:schemeClr val="tx1">
                      <a:lumMod val="65000"/>
                      <a:lumOff val="35000"/>
                    </a:schemeClr>
                  </a:solidFill>
                  <a:cs typeface="+mn-ea"/>
                  <a:sym typeface="+mn-lt"/>
                </a:endParaRPr>
              </a:p>
            </p:txBody>
          </p:sp>
          <p:sp>
            <p:nvSpPr>
              <p:cNvPr id="32" name="MH_SubTitle_5"/>
              <p:cNvSpPr/>
              <p:nvPr>
                <p:custDataLst>
                  <p:tags r:id="rId6"/>
                </p:custDataLst>
              </p:nvPr>
            </p:nvSpPr>
            <p:spPr>
              <a:xfrm rot="603049">
                <a:off x="4548189" y="3321050"/>
                <a:ext cx="1627187" cy="992188"/>
              </a:xfrm>
              <a:custGeom>
                <a:avLst/>
                <a:gdLst>
                  <a:gd name="connsiteX0" fmla="*/ 627564 w 1628083"/>
                  <a:gd name="connsiteY0" fmla="*/ 18356 h 992800"/>
                  <a:gd name="connsiteX1" fmla="*/ 677592 w 1628083"/>
                  <a:gd name="connsiteY1" fmla="*/ 9694 h 992800"/>
                  <a:gd name="connsiteX2" fmla="*/ 728128 w 1628083"/>
                  <a:gd name="connsiteY2" fmla="*/ 2463 h 992800"/>
                  <a:gd name="connsiteX3" fmla="*/ 778705 w 1628083"/>
                  <a:gd name="connsiteY3" fmla="*/ 0 h 992800"/>
                  <a:gd name="connsiteX4" fmla="*/ 830205 w 1628083"/>
                  <a:gd name="connsiteY4" fmla="*/ 1068 h 992800"/>
                  <a:gd name="connsiteX5" fmla="*/ 882533 w 1628083"/>
                  <a:gd name="connsiteY5" fmla="*/ 6334 h 992800"/>
                  <a:gd name="connsiteX6" fmla="*/ 932914 w 1628083"/>
                  <a:gd name="connsiteY6" fmla="*/ 15410 h 992800"/>
                  <a:gd name="connsiteX7" fmla="*/ 982736 w 1628083"/>
                  <a:gd name="connsiteY7" fmla="*/ 28491 h 992800"/>
                  <a:gd name="connsiteX8" fmla="*/ 1030704 w 1628083"/>
                  <a:gd name="connsiteY8" fmla="*/ 44714 h 992800"/>
                  <a:gd name="connsiteX9" fmla="*/ 1078714 w 1628083"/>
                  <a:gd name="connsiteY9" fmla="*/ 65705 h 992800"/>
                  <a:gd name="connsiteX10" fmla="*/ 1123068 w 1628083"/>
                  <a:gd name="connsiteY10" fmla="*/ 87547 h 992800"/>
                  <a:gd name="connsiteX11" fmla="*/ 1166862 w 1628083"/>
                  <a:gd name="connsiteY11" fmla="*/ 113392 h 992800"/>
                  <a:gd name="connsiteX12" fmla="*/ 1209683 w 1628083"/>
                  <a:gd name="connsiteY12" fmla="*/ 141143 h 992800"/>
                  <a:gd name="connsiteX13" fmla="*/ 1249541 w 1628083"/>
                  <a:gd name="connsiteY13" fmla="*/ 169841 h 992800"/>
                  <a:gd name="connsiteX14" fmla="*/ 1287639 w 1628083"/>
                  <a:gd name="connsiteY14" fmla="*/ 201014 h 992800"/>
                  <a:gd name="connsiteX15" fmla="*/ 1324950 w 1628083"/>
                  <a:gd name="connsiteY15" fmla="*/ 232758 h 992800"/>
                  <a:gd name="connsiteX16" fmla="*/ 1359299 w 1628083"/>
                  <a:gd name="connsiteY16" fmla="*/ 265448 h 992800"/>
                  <a:gd name="connsiteX17" fmla="*/ 1392860 w 1628083"/>
                  <a:gd name="connsiteY17" fmla="*/ 298710 h 992800"/>
                  <a:gd name="connsiteX18" fmla="*/ 1423552 w 1628083"/>
                  <a:gd name="connsiteY18" fmla="*/ 332251 h 992800"/>
                  <a:gd name="connsiteX19" fmla="*/ 1452949 w 1628083"/>
                  <a:gd name="connsiteY19" fmla="*/ 364931 h 992800"/>
                  <a:gd name="connsiteX20" fmla="*/ 1479664 w 1628083"/>
                  <a:gd name="connsiteY20" fmla="*/ 396555 h 992800"/>
                  <a:gd name="connsiteX21" fmla="*/ 1503602 w 1628083"/>
                  <a:gd name="connsiteY21" fmla="*/ 427793 h 992800"/>
                  <a:gd name="connsiteX22" fmla="*/ 1527728 w 1628083"/>
                  <a:gd name="connsiteY22" fmla="*/ 457695 h 992800"/>
                  <a:gd name="connsiteX23" fmla="*/ 1547088 w 1628083"/>
                  <a:gd name="connsiteY23" fmla="*/ 486252 h 992800"/>
                  <a:gd name="connsiteX24" fmla="*/ 1566034 w 1628083"/>
                  <a:gd name="connsiteY24" fmla="*/ 512710 h 992800"/>
                  <a:gd name="connsiteX25" fmla="*/ 1581883 w 1628083"/>
                  <a:gd name="connsiteY25" fmla="*/ 536014 h 992800"/>
                  <a:gd name="connsiteX26" fmla="*/ 1595836 w 1628083"/>
                  <a:gd name="connsiteY26" fmla="*/ 557693 h 992800"/>
                  <a:gd name="connsiteX27" fmla="*/ 1606878 w 1628083"/>
                  <a:gd name="connsiteY27" fmla="*/ 574883 h 992800"/>
                  <a:gd name="connsiteX28" fmla="*/ 1616118 w 1628083"/>
                  <a:gd name="connsiteY28" fmla="*/ 589780 h 992800"/>
                  <a:gd name="connsiteX29" fmla="*/ 1622354 w 1628083"/>
                  <a:gd name="connsiteY29" fmla="*/ 600856 h 992800"/>
                  <a:gd name="connsiteX30" fmla="*/ 1626373 w 1628083"/>
                  <a:gd name="connsiteY30" fmla="*/ 607541 h 992800"/>
                  <a:gd name="connsiteX31" fmla="*/ 1628083 w 1628083"/>
                  <a:gd name="connsiteY31" fmla="*/ 610501 h 992800"/>
                  <a:gd name="connsiteX32" fmla="*/ 1625721 w 1628083"/>
                  <a:gd name="connsiteY32" fmla="*/ 612212 h 992800"/>
                  <a:gd name="connsiteX33" fmla="*/ 1620025 w 1628083"/>
                  <a:gd name="connsiteY33" fmla="*/ 617540 h 992800"/>
                  <a:gd name="connsiteX34" fmla="*/ 1611086 w 1628083"/>
                  <a:gd name="connsiteY34" fmla="*/ 625817 h 992800"/>
                  <a:gd name="connsiteX35" fmla="*/ 1598026 w 1628083"/>
                  <a:gd name="connsiteY35" fmla="*/ 638280 h 992800"/>
                  <a:gd name="connsiteX36" fmla="*/ 1582697 w 1628083"/>
                  <a:gd name="connsiteY36" fmla="*/ 651788 h 992800"/>
                  <a:gd name="connsiteX37" fmla="*/ 1563339 w 1628083"/>
                  <a:gd name="connsiteY37" fmla="*/ 668815 h 992800"/>
                  <a:gd name="connsiteX38" fmla="*/ 1541619 w 1628083"/>
                  <a:gd name="connsiteY38" fmla="*/ 687554 h 992800"/>
                  <a:gd name="connsiteX39" fmla="*/ 1516243 w 1628083"/>
                  <a:gd name="connsiteY39" fmla="*/ 707142 h 992800"/>
                  <a:gd name="connsiteX40" fmla="*/ 1489801 w 1628083"/>
                  <a:gd name="connsiteY40" fmla="*/ 729304 h 992800"/>
                  <a:gd name="connsiteX41" fmla="*/ 1458408 w 1628083"/>
                  <a:gd name="connsiteY41" fmla="*/ 751454 h 992800"/>
                  <a:gd name="connsiteX42" fmla="*/ 1426828 w 1628083"/>
                  <a:gd name="connsiteY42" fmla="*/ 774939 h 992800"/>
                  <a:gd name="connsiteX43" fmla="*/ 1392379 w 1628083"/>
                  <a:gd name="connsiteY43" fmla="*/ 798703 h 992800"/>
                  <a:gd name="connsiteX44" fmla="*/ 1355061 w 1628083"/>
                  <a:gd name="connsiteY44" fmla="*/ 822747 h 992800"/>
                  <a:gd name="connsiteX45" fmla="*/ 1316448 w 1628083"/>
                  <a:gd name="connsiteY45" fmla="*/ 845931 h 992800"/>
                  <a:gd name="connsiteX46" fmla="*/ 1275152 w 1628083"/>
                  <a:gd name="connsiteY46" fmla="*/ 868059 h 992800"/>
                  <a:gd name="connsiteX47" fmla="*/ 1233162 w 1628083"/>
                  <a:gd name="connsiteY47" fmla="*/ 890090 h 992800"/>
                  <a:gd name="connsiteX48" fmla="*/ 1188583 w 1628083"/>
                  <a:gd name="connsiteY48" fmla="*/ 910399 h 992800"/>
                  <a:gd name="connsiteX49" fmla="*/ 1143403 w 1628083"/>
                  <a:gd name="connsiteY49" fmla="*/ 929944 h 992800"/>
                  <a:gd name="connsiteX50" fmla="*/ 1097115 w 1628083"/>
                  <a:gd name="connsiteY50" fmla="*/ 947293 h 992800"/>
                  <a:gd name="connsiteX51" fmla="*/ 1048423 w 1628083"/>
                  <a:gd name="connsiteY51" fmla="*/ 961584 h 992800"/>
                  <a:gd name="connsiteX52" fmla="*/ 999224 w 1628083"/>
                  <a:gd name="connsiteY52" fmla="*/ 974444 h 992800"/>
                  <a:gd name="connsiteX53" fmla="*/ 950584 w 1628083"/>
                  <a:gd name="connsiteY53" fmla="*/ 983301 h 992800"/>
                  <a:gd name="connsiteX54" fmla="*/ 898661 w 1628083"/>
                  <a:gd name="connsiteY54" fmla="*/ 990338 h 992800"/>
                  <a:gd name="connsiteX55" fmla="*/ 848083 w 1628083"/>
                  <a:gd name="connsiteY55" fmla="*/ 992800 h 992800"/>
                  <a:gd name="connsiteX56" fmla="*/ 796584 w 1628083"/>
                  <a:gd name="connsiteY56" fmla="*/ 991732 h 992800"/>
                  <a:gd name="connsiteX57" fmla="*/ 745550 w 1628083"/>
                  <a:gd name="connsiteY57" fmla="*/ 987328 h 992800"/>
                  <a:gd name="connsiteX58" fmla="*/ 693874 w 1628083"/>
                  <a:gd name="connsiteY58" fmla="*/ 977390 h 992800"/>
                  <a:gd name="connsiteX59" fmla="*/ 644052 w 1628083"/>
                  <a:gd name="connsiteY59" fmla="*/ 964310 h 992800"/>
                  <a:gd name="connsiteX60" fmla="*/ 596084 w 1628083"/>
                  <a:gd name="connsiteY60" fmla="*/ 948087 h 992800"/>
                  <a:gd name="connsiteX61" fmla="*/ 549462 w 1628083"/>
                  <a:gd name="connsiteY61" fmla="*/ 927289 h 992800"/>
                  <a:gd name="connsiteX62" fmla="*/ 503721 w 1628083"/>
                  <a:gd name="connsiteY62" fmla="*/ 905254 h 992800"/>
                  <a:gd name="connsiteX63" fmla="*/ 459926 w 1628083"/>
                  <a:gd name="connsiteY63" fmla="*/ 879409 h 992800"/>
                  <a:gd name="connsiteX64" fmla="*/ 418400 w 1628083"/>
                  <a:gd name="connsiteY64" fmla="*/ 852519 h 992800"/>
                  <a:gd name="connsiteX65" fmla="*/ 377941 w 1628083"/>
                  <a:gd name="connsiteY65" fmla="*/ 823057 h 992800"/>
                  <a:gd name="connsiteX66" fmla="*/ 339149 w 1628083"/>
                  <a:gd name="connsiteY66" fmla="*/ 791787 h 992800"/>
                  <a:gd name="connsiteX67" fmla="*/ 302532 w 1628083"/>
                  <a:gd name="connsiteY67" fmla="*/ 760140 h 992800"/>
                  <a:gd name="connsiteX68" fmla="*/ 267490 w 1628083"/>
                  <a:gd name="connsiteY68" fmla="*/ 727352 h 992800"/>
                  <a:gd name="connsiteX69" fmla="*/ 235224 w 1628083"/>
                  <a:gd name="connsiteY69" fmla="*/ 694952 h 992800"/>
                  <a:gd name="connsiteX70" fmla="*/ 203744 w 1628083"/>
                  <a:gd name="connsiteY70" fmla="*/ 661982 h 992800"/>
                  <a:gd name="connsiteX71" fmla="*/ 173746 w 1628083"/>
                  <a:gd name="connsiteY71" fmla="*/ 628538 h 992800"/>
                  <a:gd name="connsiteX72" fmla="*/ 147819 w 1628083"/>
                  <a:gd name="connsiteY72" fmla="*/ 596342 h 992800"/>
                  <a:gd name="connsiteX73" fmla="*/ 123186 w 1628083"/>
                  <a:gd name="connsiteY73" fmla="*/ 565008 h 992800"/>
                  <a:gd name="connsiteX74" fmla="*/ 99061 w 1628083"/>
                  <a:gd name="connsiteY74" fmla="*/ 535105 h 992800"/>
                  <a:gd name="connsiteX75" fmla="*/ 79700 w 1628083"/>
                  <a:gd name="connsiteY75" fmla="*/ 506549 h 992800"/>
                  <a:gd name="connsiteX76" fmla="*/ 60661 w 1628083"/>
                  <a:gd name="connsiteY76" fmla="*/ 480758 h 992800"/>
                  <a:gd name="connsiteX77" fmla="*/ 45600 w 1628083"/>
                  <a:gd name="connsiteY77" fmla="*/ 456884 h 992800"/>
                  <a:gd name="connsiteX78" fmla="*/ 31647 w 1628083"/>
                  <a:gd name="connsiteY78" fmla="*/ 435205 h 992800"/>
                  <a:gd name="connsiteX79" fmla="*/ 19910 w 1628083"/>
                  <a:gd name="connsiteY79" fmla="*/ 417918 h 992800"/>
                  <a:gd name="connsiteX80" fmla="*/ 10763 w 1628083"/>
                  <a:gd name="connsiteY80" fmla="*/ 402353 h 992800"/>
                  <a:gd name="connsiteX81" fmla="*/ 5128 w 1628083"/>
                  <a:gd name="connsiteY81" fmla="*/ 392041 h 992800"/>
                  <a:gd name="connsiteX82" fmla="*/ 415 w 1628083"/>
                  <a:gd name="connsiteY82" fmla="*/ 385260 h 992800"/>
                  <a:gd name="connsiteX83" fmla="*/ 0 w 1628083"/>
                  <a:gd name="connsiteY83" fmla="*/ 383161 h 992800"/>
                  <a:gd name="connsiteX84" fmla="*/ 1067 w 1628083"/>
                  <a:gd name="connsiteY84" fmla="*/ 380589 h 992800"/>
                  <a:gd name="connsiteX85" fmla="*/ 7458 w 1628083"/>
                  <a:gd name="connsiteY85" fmla="*/ 375358 h 992800"/>
                  <a:gd name="connsiteX86" fmla="*/ 15795 w 1628083"/>
                  <a:gd name="connsiteY86" fmla="*/ 366317 h 992800"/>
                  <a:gd name="connsiteX87" fmla="*/ 28763 w 1628083"/>
                  <a:gd name="connsiteY87" fmla="*/ 354520 h 992800"/>
                  <a:gd name="connsiteX88" fmla="*/ 44786 w 1628083"/>
                  <a:gd name="connsiteY88" fmla="*/ 341110 h 992800"/>
                  <a:gd name="connsiteX89" fmla="*/ 64144 w 1628083"/>
                  <a:gd name="connsiteY89" fmla="*/ 324082 h 992800"/>
                  <a:gd name="connsiteX90" fmla="*/ 85076 w 1628083"/>
                  <a:gd name="connsiteY90" fmla="*/ 305914 h 992800"/>
                  <a:gd name="connsiteX91" fmla="*/ 110545 w 1628083"/>
                  <a:gd name="connsiteY91" fmla="*/ 285658 h 992800"/>
                  <a:gd name="connsiteX92" fmla="*/ 136987 w 1628083"/>
                  <a:gd name="connsiteY92" fmla="*/ 263497 h 992800"/>
                  <a:gd name="connsiteX93" fmla="*/ 168381 w 1628083"/>
                  <a:gd name="connsiteY93" fmla="*/ 241347 h 992800"/>
                  <a:gd name="connsiteX94" fmla="*/ 200655 w 1628083"/>
                  <a:gd name="connsiteY94" fmla="*/ 217959 h 992800"/>
                  <a:gd name="connsiteX95" fmla="*/ 234316 w 1628083"/>
                  <a:gd name="connsiteY95" fmla="*/ 194765 h 992800"/>
                  <a:gd name="connsiteX96" fmla="*/ 272235 w 1628083"/>
                  <a:gd name="connsiteY96" fmla="*/ 171485 h 992800"/>
                  <a:gd name="connsiteX97" fmla="*/ 311635 w 1628083"/>
                  <a:gd name="connsiteY97" fmla="*/ 147731 h 992800"/>
                  <a:gd name="connsiteX98" fmla="*/ 351636 w 1628083"/>
                  <a:gd name="connsiteY98" fmla="*/ 124742 h 992800"/>
                  <a:gd name="connsiteX99" fmla="*/ 394320 w 1628083"/>
                  <a:gd name="connsiteY99" fmla="*/ 102808 h 992800"/>
                  <a:gd name="connsiteX100" fmla="*/ 438205 w 1628083"/>
                  <a:gd name="connsiteY100" fmla="*/ 82402 h 992800"/>
                  <a:gd name="connsiteX101" fmla="*/ 484079 w 1628083"/>
                  <a:gd name="connsiteY101" fmla="*/ 62954 h 992800"/>
                  <a:gd name="connsiteX102" fmla="*/ 530968 w 1628083"/>
                  <a:gd name="connsiteY102" fmla="*/ 46369 h 992800"/>
                  <a:gd name="connsiteX103" fmla="*/ 578365 w 1628083"/>
                  <a:gd name="connsiteY103" fmla="*/ 31216 h 99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1628083" h="992800">
                    <a:moveTo>
                      <a:pt x="627564" y="18356"/>
                    </a:moveTo>
                    <a:lnTo>
                      <a:pt x="677592" y="9694"/>
                    </a:lnTo>
                    <a:lnTo>
                      <a:pt x="728128" y="2463"/>
                    </a:lnTo>
                    <a:lnTo>
                      <a:pt x="778705" y="0"/>
                    </a:lnTo>
                    <a:lnTo>
                      <a:pt x="830205" y="1068"/>
                    </a:lnTo>
                    <a:lnTo>
                      <a:pt x="882533" y="6334"/>
                    </a:lnTo>
                    <a:lnTo>
                      <a:pt x="932914" y="15410"/>
                    </a:lnTo>
                    <a:lnTo>
                      <a:pt x="982736" y="28491"/>
                    </a:lnTo>
                    <a:lnTo>
                      <a:pt x="1030704" y="44714"/>
                    </a:lnTo>
                    <a:lnTo>
                      <a:pt x="1078714" y="65705"/>
                    </a:lnTo>
                    <a:lnTo>
                      <a:pt x="1123068" y="87547"/>
                    </a:lnTo>
                    <a:lnTo>
                      <a:pt x="1166862" y="113392"/>
                    </a:lnTo>
                    <a:lnTo>
                      <a:pt x="1209683" y="141143"/>
                    </a:lnTo>
                    <a:lnTo>
                      <a:pt x="1249541" y="169841"/>
                    </a:lnTo>
                    <a:lnTo>
                      <a:pt x="1287639" y="201014"/>
                    </a:lnTo>
                    <a:lnTo>
                      <a:pt x="1324950" y="232758"/>
                    </a:lnTo>
                    <a:lnTo>
                      <a:pt x="1359299" y="265448"/>
                    </a:lnTo>
                    <a:lnTo>
                      <a:pt x="1392860" y="298710"/>
                    </a:lnTo>
                    <a:lnTo>
                      <a:pt x="1423552" y="332251"/>
                    </a:lnTo>
                    <a:lnTo>
                      <a:pt x="1452949" y="364931"/>
                    </a:lnTo>
                    <a:lnTo>
                      <a:pt x="1479664" y="396555"/>
                    </a:lnTo>
                    <a:lnTo>
                      <a:pt x="1503602" y="427793"/>
                    </a:lnTo>
                    <a:lnTo>
                      <a:pt x="1527728" y="457695"/>
                    </a:lnTo>
                    <a:lnTo>
                      <a:pt x="1547088" y="486252"/>
                    </a:lnTo>
                    <a:lnTo>
                      <a:pt x="1566034" y="512710"/>
                    </a:lnTo>
                    <a:lnTo>
                      <a:pt x="1581883" y="536014"/>
                    </a:lnTo>
                    <a:lnTo>
                      <a:pt x="1595836" y="557693"/>
                    </a:lnTo>
                    <a:lnTo>
                      <a:pt x="1606878" y="574883"/>
                    </a:lnTo>
                    <a:lnTo>
                      <a:pt x="1616118" y="589780"/>
                    </a:lnTo>
                    <a:lnTo>
                      <a:pt x="1622354" y="600856"/>
                    </a:lnTo>
                    <a:lnTo>
                      <a:pt x="1626373" y="607541"/>
                    </a:lnTo>
                    <a:lnTo>
                      <a:pt x="1628083" y="610501"/>
                    </a:lnTo>
                    <a:lnTo>
                      <a:pt x="1625721" y="612212"/>
                    </a:lnTo>
                    <a:lnTo>
                      <a:pt x="1620025" y="617540"/>
                    </a:lnTo>
                    <a:lnTo>
                      <a:pt x="1611086" y="625817"/>
                    </a:lnTo>
                    <a:lnTo>
                      <a:pt x="1598026" y="638280"/>
                    </a:lnTo>
                    <a:lnTo>
                      <a:pt x="1582697" y="651788"/>
                    </a:lnTo>
                    <a:lnTo>
                      <a:pt x="1563339" y="668815"/>
                    </a:lnTo>
                    <a:lnTo>
                      <a:pt x="1541619" y="687554"/>
                    </a:lnTo>
                    <a:lnTo>
                      <a:pt x="1516243" y="707142"/>
                    </a:lnTo>
                    <a:lnTo>
                      <a:pt x="1489801" y="729304"/>
                    </a:lnTo>
                    <a:lnTo>
                      <a:pt x="1458408" y="751454"/>
                    </a:lnTo>
                    <a:lnTo>
                      <a:pt x="1426828" y="774939"/>
                    </a:lnTo>
                    <a:lnTo>
                      <a:pt x="1392379" y="798703"/>
                    </a:lnTo>
                    <a:lnTo>
                      <a:pt x="1355061" y="822747"/>
                    </a:lnTo>
                    <a:lnTo>
                      <a:pt x="1316448" y="845931"/>
                    </a:lnTo>
                    <a:lnTo>
                      <a:pt x="1275152" y="868059"/>
                    </a:lnTo>
                    <a:lnTo>
                      <a:pt x="1233162" y="890090"/>
                    </a:lnTo>
                    <a:lnTo>
                      <a:pt x="1188583" y="910399"/>
                    </a:lnTo>
                    <a:lnTo>
                      <a:pt x="1143403" y="929944"/>
                    </a:lnTo>
                    <a:lnTo>
                      <a:pt x="1097115" y="947293"/>
                    </a:lnTo>
                    <a:lnTo>
                      <a:pt x="1048423" y="961584"/>
                    </a:lnTo>
                    <a:lnTo>
                      <a:pt x="999224" y="974444"/>
                    </a:lnTo>
                    <a:lnTo>
                      <a:pt x="950584" y="983301"/>
                    </a:lnTo>
                    <a:lnTo>
                      <a:pt x="898661" y="990338"/>
                    </a:lnTo>
                    <a:lnTo>
                      <a:pt x="848083" y="992800"/>
                    </a:lnTo>
                    <a:lnTo>
                      <a:pt x="796584" y="991732"/>
                    </a:lnTo>
                    <a:lnTo>
                      <a:pt x="745550" y="987328"/>
                    </a:lnTo>
                    <a:lnTo>
                      <a:pt x="693874" y="977390"/>
                    </a:lnTo>
                    <a:lnTo>
                      <a:pt x="644052" y="964310"/>
                    </a:lnTo>
                    <a:lnTo>
                      <a:pt x="596084" y="948087"/>
                    </a:lnTo>
                    <a:lnTo>
                      <a:pt x="549462" y="927289"/>
                    </a:lnTo>
                    <a:lnTo>
                      <a:pt x="503721" y="905254"/>
                    </a:lnTo>
                    <a:lnTo>
                      <a:pt x="459926" y="879409"/>
                    </a:lnTo>
                    <a:lnTo>
                      <a:pt x="418400" y="852519"/>
                    </a:lnTo>
                    <a:lnTo>
                      <a:pt x="377941" y="823057"/>
                    </a:lnTo>
                    <a:lnTo>
                      <a:pt x="339149" y="791787"/>
                    </a:lnTo>
                    <a:lnTo>
                      <a:pt x="302532" y="760140"/>
                    </a:lnTo>
                    <a:lnTo>
                      <a:pt x="267490" y="727352"/>
                    </a:lnTo>
                    <a:lnTo>
                      <a:pt x="235224" y="694952"/>
                    </a:lnTo>
                    <a:lnTo>
                      <a:pt x="203744" y="661982"/>
                    </a:lnTo>
                    <a:lnTo>
                      <a:pt x="173746" y="628538"/>
                    </a:lnTo>
                    <a:lnTo>
                      <a:pt x="147819" y="596342"/>
                    </a:lnTo>
                    <a:lnTo>
                      <a:pt x="123186" y="565008"/>
                    </a:lnTo>
                    <a:lnTo>
                      <a:pt x="99061" y="535105"/>
                    </a:lnTo>
                    <a:lnTo>
                      <a:pt x="79700" y="506549"/>
                    </a:lnTo>
                    <a:lnTo>
                      <a:pt x="60661" y="480758"/>
                    </a:lnTo>
                    <a:lnTo>
                      <a:pt x="45600" y="456884"/>
                    </a:lnTo>
                    <a:lnTo>
                      <a:pt x="31647" y="435205"/>
                    </a:lnTo>
                    <a:lnTo>
                      <a:pt x="19910" y="417918"/>
                    </a:lnTo>
                    <a:lnTo>
                      <a:pt x="10763" y="402353"/>
                    </a:lnTo>
                    <a:lnTo>
                      <a:pt x="5128" y="392041"/>
                    </a:lnTo>
                    <a:lnTo>
                      <a:pt x="415" y="385260"/>
                    </a:lnTo>
                    <a:lnTo>
                      <a:pt x="0" y="383161"/>
                    </a:lnTo>
                    <a:lnTo>
                      <a:pt x="1067" y="380589"/>
                    </a:lnTo>
                    <a:lnTo>
                      <a:pt x="7458" y="375358"/>
                    </a:lnTo>
                    <a:lnTo>
                      <a:pt x="15795" y="366317"/>
                    </a:lnTo>
                    <a:lnTo>
                      <a:pt x="28763" y="354520"/>
                    </a:lnTo>
                    <a:lnTo>
                      <a:pt x="44786" y="341110"/>
                    </a:lnTo>
                    <a:lnTo>
                      <a:pt x="64144" y="324082"/>
                    </a:lnTo>
                    <a:lnTo>
                      <a:pt x="85076" y="305914"/>
                    </a:lnTo>
                    <a:lnTo>
                      <a:pt x="110545" y="285658"/>
                    </a:lnTo>
                    <a:lnTo>
                      <a:pt x="136987" y="263497"/>
                    </a:lnTo>
                    <a:lnTo>
                      <a:pt x="168381" y="241347"/>
                    </a:lnTo>
                    <a:lnTo>
                      <a:pt x="200655" y="217959"/>
                    </a:lnTo>
                    <a:lnTo>
                      <a:pt x="234316" y="194765"/>
                    </a:lnTo>
                    <a:lnTo>
                      <a:pt x="272235" y="171485"/>
                    </a:lnTo>
                    <a:lnTo>
                      <a:pt x="311635" y="147731"/>
                    </a:lnTo>
                    <a:lnTo>
                      <a:pt x="351636" y="124742"/>
                    </a:lnTo>
                    <a:lnTo>
                      <a:pt x="394320" y="102808"/>
                    </a:lnTo>
                    <a:lnTo>
                      <a:pt x="438205" y="82402"/>
                    </a:lnTo>
                    <a:lnTo>
                      <a:pt x="484079" y="62954"/>
                    </a:lnTo>
                    <a:lnTo>
                      <a:pt x="530968" y="46369"/>
                    </a:lnTo>
                    <a:lnTo>
                      <a:pt x="578365" y="31216"/>
                    </a:lnTo>
                    <a:close/>
                  </a:path>
                </a:pathLst>
              </a:custGeom>
              <a:solidFill>
                <a:schemeClr val="accent1"/>
              </a:solidFill>
              <a:ln w="571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72000" bIns="36000" anchor="ctr"/>
              <a:lstStyle/>
              <a:p>
                <a:pPr algn="ctr">
                  <a:lnSpc>
                    <a:spcPct val="120000"/>
                  </a:lnSpc>
                  <a:defRPr/>
                </a:pPr>
                <a:endParaRPr lang="en-US" altLang="zh-CN" sz="1600" dirty="0">
                  <a:solidFill>
                    <a:schemeClr val="tx1">
                      <a:lumMod val="65000"/>
                      <a:lumOff val="35000"/>
                    </a:schemeClr>
                  </a:solidFill>
                  <a:cs typeface="+mn-ea"/>
                  <a:sym typeface="+mn-lt"/>
                </a:endParaRPr>
              </a:p>
            </p:txBody>
          </p:sp>
          <p:sp>
            <p:nvSpPr>
              <p:cNvPr id="16" name="MH_Title_1"/>
              <p:cNvSpPr>
                <a:spLocks noChangeArrowheads="1"/>
              </p:cNvSpPr>
              <p:nvPr>
                <p:custDataLst>
                  <p:tags r:id="rId7"/>
                </p:custDataLst>
              </p:nvPr>
            </p:nvSpPr>
            <p:spPr bwMode="gray">
              <a:xfrm>
                <a:off x="5711825" y="3602038"/>
                <a:ext cx="922338" cy="920750"/>
              </a:xfrm>
              <a:prstGeom prst="ellipse">
                <a:avLst/>
              </a:prstGeom>
              <a:solidFill>
                <a:srgbClr val="FFFFFF"/>
              </a:solidFill>
              <a:ln w="3175">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lnSpc>
                    <a:spcPct val="120000"/>
                  </a:lnSpc>
                  <a:defRPr/>
                </a:pPr>
                <a:endParaRPr lang="en-US" altLang="zh-CN" sz="1600" b="1" dirty="0">
                  <a:solidFill>
                    <a:schemeClr val="tx1">
                      <a:lumMod val="65000"/>
                      <a:lumOff val="35000"/>
                    </a:schemeClr>
                  </a:solidFill>
                  <a:cs typeface="+mn-ea"/>
                  <a:sym typeface="+mn-lt"/>
                </a:endParaRPr>
              </a:p>
            </p:txBody>
          </p:sp>
        </p:grpSp>
        <p:sp>
          <p:nvSpPr>
            <p:cNvPr id="49" name="椭圆 4"/>
            <p:cNvSpPr/>
            <p:nvPr/>
          </p:nvSpPr>
          <p:spPr>
            <a:xfrm>
              <a:off x="5876675" y="2450401"/>
              <a:ext cx="460649" cy="474840"/>
            </a:xfrm>
            <a:custGeom>
              <a:avLst/>
              <a:gdLst>
                <a:gd name="connsiteX0" fmla="*/ 157951 w 327026"/>
                <a:gd name="connsiteY0" fmla="*/ 134938 h 337100"/>
                <a:gd name="connsiteX1" fmla="*/ 327026 w 327026"/>
                <a:gd name="connsiteY1" fmla="*/ 239958 h 337100"/>
                <a:gd name="connsiteX2" fmla="*/ 259660 w 327026"/>
                <a:gd name="connsiteY2" fmla="*/ 254398 h 337100"/>
                <a:gd name="connsiteX3" fmla="*/ 295325 w 327026"/>
                <a:gd name="connsiteY3" fmla="*/ 305595 h 337100"/>
                <a:gd name="connsiteX4" fmla="*/ 292683 w 327026"/>
                <a:gd name="connsiteY4" fmla="*/ 334475 h 337100"/>
                <a:gd name="connsiteX5" fmla="*/ 263623 w 327026"/>
                <a:gd name="connsiteY5" fmla="*/ 326599 h 337100"/>
                <a:gd name="connsiteX6" fmla="*/ 227959 w 327026"/>
                <a:gd name="connsiteY6" fmla="*/ 275402 h 337100"/>
                <a:gd name="connsiteX7" fmla="*/ 192294 w 327026"/>
                <a:gd name="connsiteY7" fmla="*/ 333162 h 337100"/>
                <a:gd name="connsiteX8" fmla="*/ 153988 w 327026"/>
                <a:gd name="connsiteY8" fmla="*/ 137564 h 337100"/>
                <a:gd name="connsiteX9" fmla="*/ 157951 w 327026"/>
                <a:gd name="connsiteY9" fmla="*/ 134938 h 337100"/>
                <a:gd name="connsiteX10" fmla="*/ 287448 w 327026"/>
                <a:gd name="connsiteY10" fmla="*/ 96838 h 337100"/>
                <a:gd name="connsiteX11" fmla="*/ 270368 w 327026"/>
                <a:gd name="connsiteY11" fmla="*/ 108528 h 337100"/>
                <a:gd name="connsiteX12" fmla="*/ 280879 w 327026"/>
                <a:gd name="connsiteY12" fmla="*/ 150092 h 337100"/>
                <a:gd name="connsiteX13" fmla="*/ 301899 w 327026"/>
                <a:gd name="connsiteY13" fmla="*/ 182563 h 337100"/>
                <a:gd name="connsiteX14" fmla="*/ 303213 w 327026"/>
                <a:gd name="connsiteY14" fmla="*/ 161781 h 337100"/>
                <a:gd name="connsiteX15" fmla="*/ 287448 w 327026"/>
                <a:gd name="connsiteY15" fmla="*/ 96838 h 337100"/>
                <a:gd name="connsiteX16" fmla="*/ 160474 w 327026"/>
                <a:gd name="connsiteY16" fmla="*/ 0 h 337100"/>
                <a:gd name="connsiteX17" fmla="*/ 322263 w 327026"/>
                <a:gd name="connsiteY17" fmla="*/ 161925 h 337100"/>
                <a:gd name="connsiteX18" fmla="*/ 314371 w 327026"/>
                <a:gd name="connsiteY18" fmla="*/ 211951 h 337100"/>
                <a:gd name="connsiteX19" fmla="*/ 242026 w 327026"/>
                <a:gd name="connsiteY19" fmla="*/ 165875 h 337100"/>
                <a:gd name="connsiteX20" fmla="*/ 259126 w 327026"/>
                <a:gd name="connsiteY20" fmla="*/ 139545 h 337100"/>
                <a:gd name="connsiteX21" fmla="*/ 244657 w 327026"/>
                <a:gd name="connsiteY21" fmla="*/ 94785 h 337100"/>
                <a:gd name="connsiteX22" fmla="*/ 203881 w 327026"/>
                <a:gd name="connsiteY22" fmla="*/ 63190 h 337100"/>
                <a:gd name="connsiteX23" fmla="*/ 186781 w 327026"/>
                <a:gd name="connsiteY23" fmla="*/ 22380 h 337100"/>
                <a:gd name="connsiteX24" fmla="*/ 160474 w 327026"/>
                <a:gd name="connsiteY24" fmla="*/ 19747 h 337100"/>
                <a:gd name="connsiteX25" fmla="*/ 74975 w 327026"/>
                <a:gd name="connsiteY25" fmla="*/ 48709 h 337100"/>
                <a:gd name="connsiteX26" fmla="*/ 86814 w 327026"/>
                <a:gd name="connsiteY26" fmla="*/ 86886 h 337100"/>
                <a:gd name="connsiteX27" fmla="*/ 53930 w 327026"/>
                <a:gd name="connsiteY27" fmla="*/ 111899 h 337100"/>
                <a:gd name="connsiteX28" fmla="*/ 53930 w 327026"/>
                <a:gd name="connsiteY28" fmla="*/ 140862 h 337100"/>
                <a:gd name="connsiteX29" fmla="*/ 59191 w 327026"/>
                <a:gd name="connsiteY29" fmla="*/ 157976 h 337100"/>
                <a:gd name="connsiteX30" fmla="*/ 21046 w 327026"/>
                <a:gd name="connsiteY30" fmla="*/ 181672 h 337100"/>
                <a:gd name="connsiteX31" fmla="*/ 35515 w 327026"/>
                <a:gd name="connsiteY31" fmla="*/ 227748 h 337100"/>
                <a:gd name="connsiteX32" fmla="*/ 59191 w 327026"/>
                <a:gd name="connsiteY32" fmla="*/ 190887 h 337100"/>
                <a:gd name="connsiteX33" fmla="*/ 89444 w 327026"/>
                <a:gd name="connsiteY33" fmla="*/ 198786 h 337100"/>
                <a:gd name="connsiteX34" fmla="*/ 122328 w 327026"/>
                <a:gd name="connsiteY34" fmla="*/ 215900 h 337100"/>
                <a:gd name="connsiteX35" fmla="*/ 96021 w 327026"/>
                <a:gd name="connsiteY35" fmla="*/ 248812 h 337100"/>
                <a:gd name="connsiteX36" fmla="*/ 86814 w 327026"/>
                <a:gd name="connsiteY36" fmla="*/ 283040 h 337100"/>
                <a:gd name="connsiteX37" fmla="*/ 160474 w 327026"/>
                <a:gd name="connsiteY37" fmla="*/ 304103 h 337100"/>
                <a:gd name="connsiteX38" fmla="*/ 167051 w 327026"/>
                <a:gd name="connsiteY38" fmla="*/ 302787 h 337100"/>
                <a:gd name="connsiteX39" fmla="*/ 170997 w 327026"/>
                <a:gd name="connsiteY39" fmla="*/ 322534 h 337100"/>
                <a:gd name="connsiteX40" fmla="*/ 160474 w 327026"/>
                <a:gd name="connsiteY40" fmla="*/ 323850 h 337100"/>
                <a:gd name="connsiteX41" fmla="*/ 0 w 327026"/>
                <a:gd name="connsiteY41" fmla="*/ 161925 h 337100"/>
                <a:gd name="connsiteX42" fmla="*/ 160474 w 327026"/>
                <a:gd name="connsiteY42" fmla="*/ 0 h 33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327026" h="337100">
                  <a:moveTo>
                    <a:pt x="157951" y="134938"/>
                  </a:moveTo>
                  <a:cubicBezTo>
                    <a:pt x="157951" y="134938"/>
                    <a:pt x="157951" y="134938"/>
                    <a:pt x="327026" y="239958"/>
                  </a:cubicBezTo>
                  <a:cubicBezTo>
                    <a:pt x="327026" y="239958"/>
                    <a:pt x="327026" y="239958"/>
                    <a:pt x="259660" y="254398"/>
                  </a:cubicBezTo>
                  <a:lnTo>
                    <a:pt x="295325" y="305595"/>
                  </a:lnTo>
                  <a:cubicBezTo>
                    <a:pt x="301929" y="316097"/>
                    <a:pt x="300608" y="327911"/>
                    <a:pt x="292683" y="334475"/>
                  </a:cubicBezTo>
                  <a:cubicBezTo>
                    <a:pt x="283436" y="339726"/>
                    <a:pt x="271548" y="337101"/>
                    <a:pt x="263623" y="326599"/>
                  </a:cubicBezTo>
                  <a:cubicBezTo>
                    <a:pt x="263623" y="326599"/>
                    <a:pt x="263623" y="326599"/>
                    <a:pt x="227959" y="275402"/>
                  </a:cubicBezTo>
                  <a:cubicBezTo>
                    <a:pt x="227959" y="275402"/>
                    <a:pt x="227959" y="275402"/>
                    <a:pt x="192294" y="333162"/>
                  </a:cubicBezTo>
                  <a:cubicBezTo>
                    <a:pt x="192294" y="333162"/>
                    <a:pt x="192294" y="333162"/>
                    <a:pt x="153988" y="137564"/>
                  </a:cubicBezTo>
                  <a:cubicBezTo>
                    <a:pt x="153988" y="137564"/>
                    <a:pt x="153988" y="137564"/>
                    <a:pt x="157951" y="134938"/>
                  </a:cubicBezTo>
                  <a:close/>
                  <a:moveTo>
                    <a:pt x="287448" y="96838"/>
                  </a:moveTo>
                  <a:cubicBezTo>
                    <a:pt x="280879" y="99436"/>
                    <a:pt x="272996" y="103332"/>
                    <a:pt x="270368" y="108528"/>
                  </a:cubicBezTo>
                  <a:cubicBezTo>
                    <a:pt x="265113" y="117620"/>
                    <a:pt x="271682" y="143597"/>
                    <a:pt x="280879" y="150092"/>
                  </a:cubicBezTo>
                  <a:cubicBezTo>
                    <a:pt x="292703" y="159184"/>
                    <a:pt x="299272" y="170873"/>
                    <a:pt x="301899" y="182563"/>
                  </a:cubicBezTo>
                  <a:cubicBezTo>
                    <a:pt x="303213" y="176069"/>
                    <a:pt x="303213" y="168276"/>
                    <a:pt x="303213" y="161781"/>
                  </a:cubicBezTo>
                  <a:cubicBezTo>
                    <a:pt x="303213" y="138402"/>
                    <a:pt x="297958" y="116321"/>
                    <a:pt x="287448" y="96838"/>
                  </a:cubicBezTo>
                  <a:close/>
                  <a:moveTo>
                    <a:pt x="160474" y="0"/>
                  </a:moveTo>
                  <a:cubicBezTo>
                    <a:pt x="249918" y="0"/>
                    <a:pt x="322263" y="72405"/>
                    <a:pt x="322263" y="161925"/>
                  </a:cubicBezTo>
                  <a:cubicBezTo>
                    <a:pt x="322263" y="179039"/>
                    <a:pt x="319632" y="196153"/>
                    <a:pt x="314371" y="211951"/>
                  </a:cubicBezTo>
                  <a:cubicBezTo>
                    <a:pt x="314371" y="211951"/>
                    <a:pt x="314371" y="211951"/>
                    <a:pt x="242026" y="165875"/>
                  </a:cubicBezTo>
                  <a:cubicBezTo>
                    <a:pt x="247288" y="157976"/>
                    <a:pt x="257811" y="147444"/>
                    <a:pt x="259126" y="139545"/>
                  </a:cubicBezTo>
                  <a:cubicBezTo>
                    <a:pt x="260441" y="127697"/>
                    <a:pt x="251234" y="97418"/>
                    <a:pt x="244657" y="94785"/>
                  </a:cubicBezTo>
                  <a:cubicBezTo>
                    <a:pt x="238080" y="90836"/>
                    <a:pt x="218350" y="71089"/>
                    <a:pt x="203881" y="63190"/>
                  </a:cubicBezTo>
                  <a:cubicBezTo>
                    <a:pt x="193358" y="57924"/>
                    <a:pt x="188096" y="36861"/>
                    <a:pt x="186781" y="22380"/>
                  </a:cubicBezTo>
                  <a:cubicBezTo>
                    <a:pt x="177574" y="21063"/>
                    <a:pt x="169681" y="19747"/>
                    <a:pt x="160474" y="19747"/>
                  </a:cubicBezTo>
                  <a:cubicBezTo>
                    <a:pt x="128905" y="19747"/>
                    <a:pt x="98652" y="30279"/>
                    <a:pt x="74975" y="48709"/>
                  </a:cubicBezTo>
                  <a:cubicBezTo>
                    <a:pt x="81552" y="59241"/>
                    <a:pt x="93390" y="78988"/>
                    <a:pt x="86814" y="86886"/>
                  </a:cubicBezTo>
                  <a:cubicBezTo>
                    <a:pt x="78921" y="100051"/>
                    <a:pt x="53930" y="100051"/>
                    <a:pt x="53930" y="111899"/>
                  </a:cubicBezTo>
                  <a:cubicBezTo>
                    <a:pt x="53930" y="123747"/>
                    <a:pt x="52614" y="135596"/>
                    <a:pt x="53930" y="140862"/>
                  </a:cubicBezTo>
                  <a:cubicBezTo>
                    <a:pt x="55245" y="146128"/>
                    <a:pt x="69714" y="150077"/>
                    <a:pt x="59191" y="157976"/>
                  </a:cubicBezTo>
                  <a:cubicBezTo>
                    <a:pt x="52614" y="164558"/>
                    <a:pt x="32884" y="175090"/>
                    <a:pt x="21046" y="181672"/>
                  </a:cubicBezTo>
                  <a:cubicBezTo>
                    <a:pt x="22361" y="197470"/>
                    <a:pt x="27622" y="213267"/>
                    <a:pt x="35515" y="227748"/>
                  </a:cubicBezTo>
                  <a:cubicBezTo>
                    <a:pt x="38145" y="219850"/>
                    <a:pt x="49984" y="192204"/>
                    <a:pt x="59191" y="190887"/>
                  </a:cubicBezTo>
                  <a:cubicBezTo>
                    <a:pt x="69714" y="188254"/>
                    <a:pt x="78921" y="185621"/>
                    <a:pt x="89444" y="198786"/>
                  </a:cubicBezTo>
                  <a:cubicBezTo>
                    <a:pt x="99967" y="211951"/>
                    <a:pt x="114436" y="215900"/>
                    <a:pt x="122328" y="215900"/>
                  </a:cubicBezTo>
                  <a:cubicBezTo>
                    <a:pt x="130220" y="215900"/>
                    <a:pt x="121013" y="243546"/>
                    <a:pt x="96021" y="248812"/>
                  </a:cubicBezTo>
                  <a:cubicBezTo>
                    <a:pt x="72345" y="252761"/>
                    <a:pt x="106544" y="283040"/>
                    <a:pt x="86814" y="283040"/>
                  </a:cubicBezTo>
                  <a:cubicBezTo>
                    <a:pt x="109175" y="296204"/>
                    <a:pt x="134167" y="304103"/>
                    <a:pt x="160474" y="304103"/>
                  </a:cubicBezTo>
                  <a:cubicBezTo>
                    <a:pt x="163105" y="304103"/>
                    <a:pt x="165735" y="302787"/>
                    <a:pt x="167051" y="302787"/>
                  </a:cubicBezTo>
                  <a:cubicBezTo>
                    <a:pt x="167051" y="302787"/>
                    <a:pt x="167051" y="302787"/>
                    <a:pt x="170997" y="322534"/>
                  </a:cubicBezTo>
                  <a:cubicBezTo>
                    <a:pt x="168366" y="322534"/>
                    <a:pt x="164420" y="323850"/>
                    <a:pt x="160474" y="323850"/>
                  </a:cubicBezTo>
                  <a:cubicBezTo>
                    <a:pt x="72345" y="323850"/>
                    <a:pt x="0" y="251445"/>
                    <a:pt x="0" y="161925"/>
                  </a:cubicBezTo>
                  <a:cubicBezTo>
                    <a:pt x="0" y="72405"/>
                    <a:pt x="72345" y="0"/>
                    <a:pt x="1604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chemeClr val="tx1">
                    <a:lumMod val="65000"/>
                    <a:lumOff val="35000"/>
                  </a:schemeClr>
                </a:solidFill>
                <a:cs typeface="+mn-ea"/>
                <a:sym typeface="+mn-lt"/>
              </a:endParaRPr>
            </a:p>
          </p:txBody>
        </p:sp>
        <p:sp>
          <p:nvSpPr>
            <p:cNvPr id="50" name="椭圆 44"/>
            <p:cNvSpPr/>
            <p:nvPr/>
          </p:nvSpPr>
          <p:spPr>
            <a:xfrm>
              <a:off x="6947639" y="3363791"/>
              <a:ext cx="474840" cy="383960"/>
            </a:xfrm>
            <a:custGeom>
              <a:avLst/>
              <a:gdLst>
                <a:gd name="connsiteX0" fmla="*/ 0 w 331788"/>
                <a:gd name="connsiteY0" fmla="*/ 255587 h 268287"/>
                <a:gd name="connsiteX1" fmla="*/ 331788 w 331788"/>
                <a:gd name="connsiteY1" fmla="*/ 255587 h 268287"/>
                <a:gd name="connsiteX2" fmla="*/ 331788 w 331788"/>
                <a:gd name="connsiteY2" fmla="*/ 268287 h 268287"/>
                <a:gd name="connsiteX3" fmla="*/ 0 w 331788"/>
                <a:gd name="connsiteY3" fmla="*/ 268287 h 268287"/>
                <a:gd name="connsiteX4" fmla="*/ 76201 w 331788"/>
                <a:gd name="connsiteY4" fmla="*/ 207962 h 268287"/>
                <a:gd name="connsiteX5" fmla="*/ 82551 w 331788"/>
                <a:gd name="connsiteY5" fmla="*/ 207962 h 268287"/>
                <a:gd name="connsiteX6" fmla="*/ 82551 w 331788"/>
                <a:gd name="connsiteY6" fmla="*/ 247650 h 268287"/>
                <a:gd name="connsiteX7" fmla="*/ 55563 w 331788"/>
                <a:gd name="connsiteY7" fmla="*/ 247650 h 268287"/>
                <a:gd name="connsiteX8" fmla="*/ 55563 w 331788"/>
                <a:gd name="connsiteY8" fmla="*/ 227012 h 268287"/>
                <a:gd name="connsiteX9" fmla="*/ 115888 w 331788"/>
                <a:gd name="connsiteY9" fmla="*/ 168275 h 268287"/>
                <a:gd name="connsiteX10" fmla="*/ 127168 w 331788"/>
                <a:gd name="connsiteY10" fmla="*/ 168275 h 268287"/>
                <a:gd name="connsiteX11" fmla="*/ 139701 w 331788"/>
                <a:gd name="connsiteY11" fmla="*/ 170835 h 268287"/>
                <a:gd name="connsiteX12" fmla="*/ 139701 w 331788"/>
                <a:gd name="connsiteY12" fmla="*/ 247650 h 268287"/>
                <a:gd name="connsiteX13" fmla="*/ 115888 w 331788"/>
                <a:gd name="connsiteY13" fmla="*/ 247650 h 268287"/>
                <a:gd name="connsiteX14" fmla="*/ 198438 w 331788"/>
                <a:gd name="connsiteY14" fmla="*/ 155575 h 268287"/>
                <a:gd name="connsiteX15" fmla="*/ 198438 w 331788"/>
                <a:gd name="connsiteY15" fmla="*/ 247650 h 268287"/>
                <a:gd name="connsiteX16" fmla="*/ 173038 w 331788"/>
                <a:gd name="connsiteY16" fmla="*/ 247650 h 268287"/>
                <a:gd name="connsiteX17" fmla="*/ 173038 w 331788"/>
                <a:gd name="connsiteY17" fmla="*/ 168363 h 268287"/>
                <a:gd name="connsiteX18" fmla="*/ 198438 w 331788"/>
                <a:gd name="connsiteY18" fmla="*/ 155575 h 268287"/>
                <a:gd name="connsiteX19" fmla="*/ 149226 w 331788"/>
                <a:gd name="connsiteY19" fmla="*/ 41376 h 268287"/>
                <a:gd name="connsiteX20" fmla="*/ 114947 w 331788"/>
                <a:gd name="connsiteY20" fmla="*/ 55968 h 268287"/>
                <a:gd name="connsiteX21" fmla="*/ 114947 w 331788"/>
                <a:gd name="connsiteY21" fmla="*/ 123418 h 268287"/>
                <a:gd name="connsiteX22" fmla="*/ 183504 w 331788"/>
                <a:gd name="connsiteY22" fmla="*/ 123418 h 268287"/>
                <a:gd name="connsiteX23" fmla="*/ 183504 w 331788"/>
                <a:gd name="connsiteY23" fmla="*/ 55968 h 268287"/>
                <a:gd name="connsiteX24" fmla="*/ 149226 w 331788"/>
                <a:gd name="connsiteY24" fmla="*/ 41376 h 268287"/>
                <a:gd name="connsiteX25" fmla="*/ 228600 w 331788"/>
                <a:gd name="connsiteY25" fmla="*/ 39687 h 268287"/>
                <a:gd name="connsiteX26" fmla="*/ 254000 w 331788"/>
                <a:gd name="connsiteY26" fmla="*/ 39687 h 268287"/>
                <a:gd name="connsiteX27" fmla="*/ 254000 w 331788"/>
                <a:gd name="connsiteY27" fmla="*/ 247650 h 268287"/>
                <a:gd name="connsiteX28" fmla="*/ 228600 w 331788"/>
                <a:gd name="connsiteY28" fmla="*/ 247650 h 268287"/>
                <a:gd name="connsiteX29" fmla="*/ 228600 w 331788"/>
                <a:gd name="connsiteY29" fmla="*/ 110730 h 268287"/>
                <a:gd name="connsiteX30" fmla="*/ 231140 w 331788"/>
                <a:gd name="connsiteY30" fmla="*/ 90063 h 268287"/>
                <a:gd name="connsiteX31" fmla="*/ 228600 w 331788"/>
                <a:gd name="connsiteY31" fmla="*/ 69396 h 268287"/>
                <a:gd name="connsiteX32" fmla="*/ 228600 w 331788"/>
                <a:gd name="connsiteY32" fmla="*/ 39687 h 268287"/>
                <a:gd name="connsiteX33" fmla="*/ 149707 w 331788"/>
                <a:gd name="connsiteY33" fmla="*/ 22312 h 268287"/>
                <a:gd name="connsiteX34" fmla="*/ 196764 w 331788"/>
                <a:gd name="connsiteY34" fmla="*/ 41623 h 268287"/>
                <a:gd name="connsiteX35" fmla="*/ 196764 w 331788"/>
                <a:gd name="connsiteY35" fmla="*/ 136893 h 268287"/>
                <a:gd name="connsiteX36" fmla="*/ 109096 w 331788"/>
                <a:gd name="connsiteY36" fmla="*/ 143330 h 268287"/>
                <a:gd name="connsiteX37" fmla="*/ 97492 w 331788"/>
                <a:gd name="connsiteY37" fmla="*/ 154917 h 268287"/>
                <a:gd name="connsiteX38" fmla="*/ 93625 w 331788"/>
                <a:gd name="connsiteY38" fmla="*/ 170366 h 268287"/>
                <a:gd name="connsiteX39" fmla="*/ 43344 w 331788"/>
                <a:gd name="connsiteY39" fmla="*/ 220576 h 268287"/>
                <a:gd name="connsiteX40" fmla="*/ 18848 w 331788"/>
                <a:gd name="connsiteY40" fmla="*/ 220576 h 268287"/>
                <a:gd name="connsiteX41" fmla="*/ 18848 w 331788"/>
                <a:gd name="connsiteY41" fmla="*/ 196115 h 268287"/>
                <a:gd name="connsiteX42" fmla="*/ 67840 w 331788"/>
                <a:gd name="connsiteY42" fmla="*/ 145905 h 268287"/>
                <a:gd name="connsiteX43" fmla="*/ 84600 w 331788"/>
                <a:gd name="connsiteY43" fmla="*/ 140755 h 268287"/>
                <a:gd name="connsiteX44" fmla="*/ 96203 w 331788"/>
                <a:gd name="connsiteY44" fmla="*/ 129168 h 268287"/>
                <a:gd name="connsiteX45" fmla="*/ 102649 w 331788"/>
                <a:gd name="connsiteY45" fmla="*/ 41623 h 268287"/>
                <a:gd name="connsiteX46" fmla="*/ 149707 w 331788"/>
                <a:gd name="connsiteY46" fmla="*/ 22312 h 268287"/>
                <a:gd name="connsiteX47" fmla="*/ 280988 w 331788"/>
                <a:gd name="connsiteY47" fmla="*/ 0 h 268287"/>
                <a:gd name="connsiteX48" fmla="*/ 306388 w 331788"/>
                <a:gd name="connsiteY48" fmla="*/ 0 h 268287"/>
                <a:gd name="connsiteX49" fmla="*/ 306388 w 331788"/>
                <a:gd name="connsiteY49" fmla="*/ 247650 h 268287"/>
                <a:gd name="connsiteX50" fmla="*/ 280988 w 331788"/>
                <a:gd name="connsiteY50" fmla="*/ 247650 h 268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331788" h="268287">
                  <a:moveTo>
                    <a:pt x="0" y="255587"/>
                  </a:moveTo>
                  <a:lnTo>
                    <a:pt x="331788" y="255587"/>
                  </a:lnTo>
                  <a:lnTo>
                    <a:pt x="331788" y="268287"/>
                  </a:lnTo>
                  <a:lnTo>
                    <a:pt x="0" y="268287"/>
                  </a:lnTo>
                  <a:close/>
                  <a:moveTo>
                    <a:pt x="76201" y="207962"/>
                  </a:moveTo>
                  <a:lnTo>
                    <a:pt x="82551" y="207962"/>
                  </a:lnTo>
                  <a:lnTo>
                    <a:pt x="82551" y="247650"/>
                  </a:lnTo>
                  <a:lnTo>
                    <a:pt x="55563" y="247650"/>
                  </a:lnTo>
                  <a:lnTo>
                    <a:pt x="55563" y="227012"/>
                  </a:lnTo>
                  <a:close/>
                  <a:moveTo>
                    <a:pt x="115888" y="168275"/>
                  </a:moveTo>
                  <a:cubicBezTo>
                    <a:pt x="115888" y="168275"/>
                    <a:pt x="115888" y="168275"/>
                    <a:pt x="127168" y="168275"/>
                  </a:cubicBezTo>
                  <a:cubicBezTo>
                    <a:pt x="130928" y="169555"/>
                    <a:pt x="135941" y="170835"/>
                    <a:pt x="139701" y="170835"/>
                  </a:cubicBezTo>
                  <a:cubicBezTo>
                    <a:pt x="139701" y="170835"/>
                    <a:pt x="139701" y="170835"/>
                    <a:pt x="139701" y="247650"/>
                  </a:cubicBezTo>
                  <a:cubicBezTo>
                    <a:pt x="139701" y="247650"/>
                    <a:pt x="139701" y="247650"/>
                    <a:pt x="115888" y="247650"/>
                  </a:cubicBezTo>
                  <a:close/>
                  <a:moveTo>
                    <a:pt x="198438" y="155575"/>
                  </a:moveTo>
                  <a:cubicBezTo>
                    <a:pt x="198438" y="155575"/>
                    <a:pt x="198438" y="155575"/>
                    <a:pt x="198438" y="247650"/>
                  </a:cubicBezTo>
                  <a:cubicBezTo>
                    <a:pt x="198438" y="247650"/>
                    <a:pt x="198438" y="247650"/>
                    <a:pt x="173038" y="247650"/>
                  </a:cubicBezTo>
                  <a:lnTo>
                    <a:pt x="173038" y="168363"/>
                  </a:lnTo>
                  <a:cubicBezTo>
                    <a:pt x="181928" y="165805"/>
                    <a:pt x="190818" y="161969"/>
                    <a:pt x="198438" y="155575"/>
                  </a:cubicBezTo>
                  <a:close/>
                  <a:moveTo>
                    <a:pt x="149226" y="41376"/>
                  </a:moveTo>
                  <a:cubicBezTo>
                    <a:pt x="136937" y="41376"/>
                    <a:pt x="124649" y="46240"/>
                    <a:pt x="114947" y="55968"/>
                  </a:cubicBezTo>
                  <a:cubicBezTo>
                    <a:pt x="96838" y="74128"/>
                    <a:pt x="96838" y="105259"/>
                    <a:pt x="114947" y="123418"/>
                  </a:cubicBezTo>
                  <a:cubicBezTo>
                    <a:pt x="134350" y="142875"/>
                    <a:pt x="164101" y="142875"/>
                    <a:pt x="183504" y="123418"/>
                  </a:cubicBezTo>
                  <a:cubicBezTo>
                    <a:pt x="201613" y="105259"/>
                    <a:pt x="201613" y="74128"/>
                    <a:pt x="183504" y="55968"/>
                  </a:cubicBezTo>
                  <a:cubicBezTo>
                    <a:pt x="173803" y="46240"/>
                    <a:pt x="161514" y="41376"/>
                    <a:pt x="149226" y="41376"/>
                  </a:cubicBezTo>
                  <a:close/>
                  <a:moveTo>
                    <a:pt x="228600" y="39687"/>
                  </a:moveTo>
                  <a:cubicBezTo>
                    <a:pt x="228600" y="39687"/>
                    <a:pt x="228600" y="39687"/>
                    <a:pt x="254000" y="39687"/>
                  </a:cubicBezTo>
                  <a:lnTo>
                    <a:pt x="254000" y="247650"/>
                  </a:lnTo>
                  <a:cubicBezTo>
                    <a:pt x="254000" y="247650"/>
                    <a:pt x="254000" y="247650"/>
                    <a:pt x="228600" y="247650"/>
                  </a:cubicBezTo>
                  <a:cubicBezTo>
                    <a:pt x="228600" y="247650"/>
                    <a:pt x="228600" y="247650"/>
                    <a:pt x="228600" y="110730"/>
                  </a:cubicBezTo>
                  <a:cubicBezTo>
                    <a:pt x="231140" y="104272"/>
                    <a:pt x="231140" y="96521"/>
                    <a:pt x="231140" y="90063"/>
                  </a:cubicBezTo>
                  <a:cubicBezTo>
                    <a:pt x="231140" y="83604"/>
                    <a:pt x="231140" y="75854"/>
                    <a:pt x="228600" y="69396"/>
                  </a:cubicBezTo>
                  <a:cubicBezTo>
                    <a:pt x="228600" y="69396"/>
                    <a:pt x="228600" y="69396"/>
                    <a:pt x="228600" y="39687"/>
                  </a:cubicBezTo>
                  <a:close/>
                  <a:moveTo>
                    <a:pt x="149707" y="22312"/>
                  </a:moveTo>
                  <a:cubicBezTo>
                    <a:pt x="166789" y="22312"/>
                    <a:pt x="183872" y="28749"/>
                    <a:pt x="196764" y="41623"/>
                  </a:cubicBezTo>
                  <a:cubicBezTo>
                    <a:pt x="223838" y="68659"/>
                    <a:pt x="223838" y="111144"/>
                    <a:pt x="196764" y="136893"/>
                  </a:cubicBezTo>
                  <a:cubicBezTo>
                    <a:pt x="173558" y="161354"/>
                    <a:pt x="136170" y="162641"/>
                    <a:pt x="109096" y="143330"/>
                  </a:cubicBezTo>
                  <a:cubicBezTo>
                    <a:pt x="109096" y="143330"/>
                    <a:pt x="109096" y="143330"/>
                    <a:pt x="97492" y="154917"/>
                  </a:cubicBezTo>
                  <a:cubicBezTo>
                    <a:pt x="98782" y="160067"/>
                    <a:pt x="97492" y="166504"/>
                    <a:pt x="93625" y="170366"/>
                  </a:cubicBezTo>
                  <a:cubicBezTo>
                    <a:pt x="93625" y="170366"/>
                    <a:pt x="93625" y="170366"/>
                    <a:pt x="43344" y="220576"/>
                  </a:cubicBezTo>
                  <a:cubicBezTo>
                    <a:pt x="35608" y="227013"/>
                    <a:pt x="25295" y="227013"/>
                    <a:pt x="18848" y="220576"/>
                  </a:cubicBezTo>
                  <a:cubicBezTo>
                    <a:pt x="11113" y="214139"/>
                    <a:pt x="11113" y="202552"/>
                    <a:pt x="18848" y="196115"/>
                  </a:cubicBezTo>
                  <a:cubicBezTo>
                    <a:pt x="18848" y="196115"/>
                    <a:pt x="18848" y="196115"/>
                    <a:pt x="67840" y="145905"/>
                  </a:cubicBezTo>
                  <a:cubicBezTo>
                    <a:pt x="72997" y="142043"/>
                    <a:pt x="78154" y="140755"/>
                    <a:pt x="84600" y="140755"/>
                  </a:cubicBezTo>
                  <a:cubicBezTo>
                    <a:pt x="84600" y="140755"/>
                    <a:pt x="84600" y="140755"/>
                    <a:pt x="96203" y="129168"/>
                  </a:cubicBezTo>
                  <a:cubicBezTo>
                    <a:pt x="75575" y="103420"/>
                    <a:pt x="78154" y="66084"/>
                    <a:pt x="102649" y="41623"/>
                  </a:cubicBezTo>
                  <a:cubicBezTo>
                    <a:pt x="115542" y="28749"/>
                    <a:pt x="132624" y="22312"/>
                    <a:pt x="149707" y="22312"/>
                  </a:cubicBezTo>
                  <a:close/>
                  <a:moveTo>
                    <a:pt x="280988" y="0"/>
                  </a:moveTo>
                  <a:lnTo>
                    <a:pt x="306388" y="0"/>
                  </a:lnTo>
                  <a:lnTo>
                    <a:pt x="306388" y="247650"/>
                  </a:lnTo>
                  <a:lnTo>
                    <a:pt x="280988" y="24765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chemeClr val="tx1">
                    <a:lumMod val="65000"/>
                    <a:lumOff val="35000"/>
                  </a:schemeClr>
                </a:solidFill>
                <a:cs typeface="+mn-ea"/>
                <a:sym typeface="+mn-lt"/>
              </a:endParaRPr>
            </a:p>
          </p:txBody>
        </p:sp>
        <p:sp>
          <p:nvSpPr>
            <p:cNvPr id="53" name="椭圆 45"/>
            <p:cNvSpPr/>
            <p:nvPr/>
          </p:nvSpPr>
          <p:spPr>
            <a:xfrm>
              <a:off x="4809009" y="3318351"/>
              <a:ext cx="458915" cy="474840"/>
            </a:xfrm>
            <a:custGeom>
              <a:avLst/>
              <a:gdLst>
                <a:gd name="connsiteX0" fmla="*/ 94055 w 317452"/>
                <a:gd name="connsiteY0" fmla="*/ 135965 h 328468"/>
                <a:gd name="connsiteX1" fmla="*/ 94407 w 317452"/>
                <a:gd name="connsiteY1" fmla="*/ 136055 h 328468"/>
                <a:gd name="connsiteX2" fmla="*/ 104825 w 317452"/>
                <a:gd name="connsiteY2" fmla="*/ 158537 h 328468"/>
                <a:gd name="connsiteX3" fmla="*/ 106109 w 317452"/>
                <a:gd name="connsiteY3" fmla="*/ 161308 h 328468"/>
                <a:gd name="connsiteX4" fmla="*/ 98162 w 317452"/>
                <a:gd name="connsiteY4" fmla="*/ 160053 h 328468"/>
                <a:gd name="connsiteX5" fmla="*/ 96849 w 317452"/>
                <a:gd name="connsiteY5" fmla="*/ 160053 h 328468"/>
                <a:gd name="connsiteX6" fmla="*/ 92911 w 317452"/>
                <a:gd name="connsiteY6" fmla="*/ 137630 h 328468"/>
                <a:gd name="connsiteX7" fmla="*/ 93506 w 317452"/>
                <a:gd name="connsiteY7" fmla="*/ 136765 h 328468"/>
                <a:gd name="connsiteX8" fmla="*/ 39496 w 317452"/>
                <a:gd name="connsiteY8" fmla="*/ 115887 h 328468"/>
                <a:gd name="connsiteX9" fmla="*/ 51437 w 317452"/>
                <a:gd name="connsiteY9" fmla="*/ 165488 h 328468"/>
                <a:gd name="connsiteX10" fmla="*/ 48784 w 317452"/>
                <a:gd name="connsiteY10" fmla="*/ 166793 h 328468"/>
                <a:gd name="connsiteX11" fmla="*/ 47457 w 317452"/>
                <a:gd name="connsiteY11" fmla="*/ 170709 h 328468"/>
                <a:gd name="connsiteX12" fmla="*/ 48784 w 317452"/>
                <a:gd name="connsiteY12" fmla="*/ 173319 h 328468"/>
                <a:gd name="connsiteX13" fmla="*/ 52764 w 317452"/>
                <a:gd name="connsiteY13" fmla="*/ 175930 h 328468"/>
                <a:gd name="connsiteX14" fmla="*/ 55418 w 317452"/>
                <a:gd name="connsiteY14" fmla="*/ 174625 h 328468"/>
                <a:gd name="connsiteX15" fmla="*/ 87263 w 317452"/>
                <a:gd name="connsiteY15" fmla="*/ 216393 h 328468"/>
                <a:gd name="connsiteX16" fmla="*/ 55418 w 317452"/>
                <a:gd name="connsiteY16" fmla="*/ 230752 h 328468"/>
                <a:gd name="connsiteX17" fmla="*/ 38169 w 317452"/>
                <a:gd name="connsiteY17" fmla="*/ 224225 h 328468"/>
                <a:gd name="connsiteX18" fmla="*/ 1017 w 317452"/>
                <a:gd name="connsiteY18" fmla="*/ 147214 h 328468"/>
                <a:gd name="connsiteX19" fmla="*/ 7651 w 317452"/>
                <a:gd name="connsiteY19" fmla="*/ 128940 h 328468"/>
                <a:gd name="connsiteX20" fmla="*/ 39496 w 317452"/>
                <a:gd name="connsiteY20" fmla="*/ 115887 h 328468"/>
                <a:gd name="connsiteX21" fmla="*/ 63900 w 317452"/>
                <a:gd name="connsiteY21" fmla="*/ 106627 h 328468"/>
                <a:gd name="connsiteX22" fmla="*/ 71807 w 317452"/>
                <a:gd name="connsiteY22" fmla="*/ 114982 h 328468"/>
                <a:gd name="connsiteX23" fmla="*/ 81033 w 317452"/>
                <a:gd name="connsiteY23" fmla="*/ 133331 h 328468"/>
                <a:gd name="connsiteX24" fmla="*/ 87623 w 317452"/>
                <a:gd name="connsiteY24" fmla="*/ 130710 h 328468"/>
                <a:gd name="connsiteX25" fmla="*/ 95803 w 317452"/>
                <a:gd name="connsiteY25" fmla="*/ 133422 h 328468"/>
                <a:gd name="connsiteX26" fmla="*/ 94055 w 317452"/>
                <a:gd name="connsiteY26" fmla="*/ 135965 h 328468"/>
                <a:gd name="connsiteX27" fmla="*/ 89115 w 317452"/>
                <a:gd name="connsiteY27" fmla="*/ 134702 h 328468"/>
                <a:gd name="connsiteX28" fmla="*/ 83823 w 317452"/>
                <a:gd name="connsiteY28" fmla="*/ 137407 h 328468"/>
                <a:gd name="connsiteX29" fmla="*/ 82500 w 317452"/>
                <a:gd name="connsiteY29" fmla="*/ 137407 h 328468"/>
                <a:gd name="connsiteX30" fmla="*/ 97053 w 317452"/>
                <a:gd name="connsiteY30" fmla="*/ 169863 h 328468"/>
                <a:gd name="connsiteX31" fmla="*/ 98375 w 317452"/>
                <a:gd name="connsiteY31" fmla="*/ 169863 h 328468"/>
                <a:gd name="connsiteX32" fmla="*/ 103667 w 317452"/>
                <a:gd name="connsiteY32" fmla="*/ 167158 h 328468"/>
                <a:gd name="connsiteX33" fmla="*/ 106313 w 317452"/>
                <a:gd name="connsiteY33" fmla="*/ 161749 h 328468"/>
                <a:gd name="connsiteX34" fmla="*/ 106109 w 317452"/>
                <a:gd name="connsiteY34" fmla="*/ 161308 h 328468"/>
                <a:gd name="connsiteX35" fmla="*/ 109648 w 317452"/>
                <a:gd name="connsiteY35" fmla="*/ 161866 h 328468"/>
                <a:gd name="connsiteX36" fmla="*/ 110272 w 317452"/>
                <a:gd name="connsiteY36" fmla="*/ 161402 h 328468"/>
                <a:gd name="connsiteX37" fmla="*/ 110522 w 317452"/>
                <a:gd name="connsiteY37" fmla="*/ 164622 h 328468"/>
                <a:gd name="connsiteX38" fmla="*/ 106074 w 317452"/>
                <a:gd name="connsiteY38" fmla="*/ 170028 h 328468"/>
                <a:gd name="connsiteX39" fmla="*/ 99484 w 317452"/>
                <a:gd name="connsiteY39" fmla="*/ 172650 h 328468"/>
                <a:gd name="connsiteX40" fmla="*/ 107391 w 317452"/>
                <a:gd name="connsiteY40" fmla="*/ 192309 h 328468"/>
                <a:gd name="connsiteX41" fmla="*/ 100802 w 317452"/>
                <a:gd name="connsiteY41" fmla="*/ 211968 h 328468"/>
                <a:gd name="connsiteX42" fmla="*/ 91576 w 317452"/>
                <a:gd name="connsiteY42" fmla="*/ 215900 h 328468"/>
                <a:gd name="connsiteX43" fmla="*/ 59946 w 317452"/>
                <a:gd name="connsiteY43" fmla="*/ 172650 h 328468"/>
                <a:gd name="connsiteX44" fmla="*/ 62582 w 317452"/>
                <a:gd name="connsiteY44" fmla="*/ 171339 h 328468"/>
                <a:gd name="connsiteX45" fmla="*/ 63900 w 317452"/>
                <a:gd name="connsiteY45" fmla="*/ 166097 h 328468"/>
                <a:gd name="connsiteX46" fmla="*/ 62582 w 317452"/>
                <a:gd name="connsiteY46" fmla="*/ 163475 h 328468"/>
                <a:gd name="connsiteX47" fmla="*/ 58628 w 317452"/>
                <a:gd name="connsiteY47" fmla="*/ 162165 h 328468"/>
                <a:gd name="connsiteX48" fmla="*/ 54674 w 317452"/>
                <a:gd name="connsiteY48" fmla="*/ 163475 h 328468"/>
                <a:gd name="connsiteX49" fmla="*/ 42813 w 317452"/>
                <a:gd name="connsiteY49" fmla="*/ 111051 h 328468"/>
                <a:gd name="connsiteX50" fmla="*/ 52038 w 317452"/>
                <a:gd name="connsiteY50" fmla="*/ 107119 h 328468"/>
                <a:gd name="connsiteX51" fmla="*/ 63900 w 317452"/>
                <a:gd name="connsiteY51" fmla="*/ 106627 h 328468"/>
                <a:gd name="connsiteX52" fmla="*/ 221560 w 317452"/>
                <a:gd name="connsiteY52" fmla="*/ 67725 h 328468"/>
                <a:gd name="connsiteX53" fmla="*/ 239938 w 317452"/>
                <a:gd name="connsiteY53" fmla="*/ 67725 h 328468"/>
                <a:gd name="connsiteX54" fmla="*/ 249127 w 317452"/>
                <a:gd name="connsiteY54" fmla="*/ 90147 h 328468"/>
                <a:gd name="connsiteX55" fmla="*/ 249127 w 317452"/>
                <a:gd name="connsiteY55" fmla="*/ 99380 h 328468"/>
                <a:gd name="connsiteX56" fmla="*/ 259629 w 317452"/>
                <a:gd name="connsiteY56" fmla="*/ 162691 h 328468"/>
                <a:gd name="connsiteX57" fmla="*/ 300324 w 317452"/>
                <a:gd name="connsiteY57" fmla="*/ 193027 h 328468"/>
                <a:gd name="connsiteX58" fmla="*/ 304262 w 317452"/>
                <a:gd name="connsiteY58" fmla="*/ 215450 h 328468"/>
                <a:gd name="connsiteX59" fmla="*/ 283258 w 317452"/>
                <a:gd name="connsiteY59" fmla="*/ 219407 h 328468"/>
                <a:gd name="connsiteX60" fmla="*/ 281946 w 317452"/>
                <a:gd name="connsiteY60" fmla="*/ 218088 h 328468"/>
                <a:gd name="connsiteX61" fmla="*/ 236000 w 317452"/>
                <a:gd name="connsiteY61" fmla="*/ 185113 h 328468"/>
                <a:gd name="connsiteX62" fmla="*/ 229436 w 317452"/>
                <a:gd name="connsiteY62" fmla="*/ 174562 h 328468"/>
                <a:gd name="connsiteX63" fmla="*/ 224185 w 317452"/>
                <a:gd name="connsiteY63" fmla="*/ 145544 h 328468"/>
                <a:gd name="connsiteX64" fmla="*/ 196617 w 317452"/>
                <a:gd name="connsiteY64" fmla="*/ 194346 h 328468"/>
                <a:gd name="connsiteX65" fmla="*/ 229436 w 317452"/>
                <a:gd name="connsiteY65" fmla="*/ 243148 h 328468"/>
                <a:gd name="connsiteX66" fmla="*/ 230749 w 317452"/>
                <a:gd name="connsiteY66" fmla="*/ 265571 h 328468"/>
                <a:gd name="connsiteX67" fmla="*/ 195305 w 317452"/>
                <a:gd name="connsiteY67" fmla="*/ 318329 h 328468"/>
                <a:gd name="connsiteX68" fmla="*/ 169050 w 317452"/>
                <a:gd name="connsiteY68" fmla="*/ 323605 h 328468"/>
                <a:gd name="connsiteX69" fmla="*/ 167737 w 317452"/>
                <a:gd name="connsiteY69" fmla="*/ 323605 h 328468"/>
                <a:gd name="connsiteX70" fmla="*/ 162486 w 317452"/>
                <a:gd name="connsiteY70" fmla="*/ 297226 h 328468"/>
                <a:gd name="connsiteX71" fmla="*/ 191366 w 317452"/>
                <a:gd name="connsiteY71" fmla="*/ 255019 h 328468"/>
                <a:gd name="connsiteX72" fmla="*/ 167737 w 317452"/>
                <a:gd name="connsiteY72" fmla="*/ 220726 h 328468"/>
                <a:gd name="connsiteX73" fmla="*/ 70594 w 317452"/>
                <a:gd name="connsiteY73" fmla="*/ 322286 h 328468"/>
                <a:gd name="connsiteX74" fmla="*/ 46965 w 317452"/>
                <a:gd name="connsiteY74" fmla="*/ 326243 h 328468"/>
                <a:gd name="connsiteX75" fmla="*/ 44339 w 317452"/>
                <a:gd name="connsiteY75" fmla="*/ 322286 h 328468"/>
                <a:gd name="connsiteX76" fmla="*/ 43027 w 317452"/>
                <a:gd name="connsiteY76" fmla="*/ 295907 h 328468"/>
                <a:gd name="connsiteX77" fmla="*/ 144108 w 317452"/>
                <a:gd name="connsiteY77" fmla="*/ 189070 h 328468"/>
                <a:gd name="connsiteX78" fmla="*/ 148046 w 317452"/>
                <a:gd name="connsiteY78" fmla="*/ 177200 h 328468"/>
                <a:gd name="connsiteX79" fmla="*/ 190054 w 317452"/>
                <a:gd name="connsiteY79" fmla="*/ 103337 h 328468"/>
                <a:gd name="connsiteX80" fmla="*/ 151984 w 317452"/>
                <a:gd name="connsiteY80" fmla="*/ 107294 h 328468"/>
                <a:gd name="connsiteX81" fmla="*/ 119166 w 317452"/>
                <a:gd name="connsiteY81" fmla="*/ 154777 h 328468"/>
                <a:gd name="connsiteX82" fmla="*/ 110272 w 317452"/>
                <a:gd name="connsiteY82" fmla="*/ 161402 h 328468"/>
                <a:gd name="connsiteX83" fmla="*/ 110027 w 317452"/>
                <a:gd name="connsiteY83" fmla="*/ 158233 h 328468"/>
                <a:gd name="connsiteX84" fmla="*/ 99484 w 317452"/>
                <a:gd name="connsiteY84" fmla="*/ 134642 h 328468"/>
                <a:gd name="connsiteX85" fmla="*/ 95803 w 317452"/>
                <a:gd name="connsiteY85" fmla="*/ 133422 h 328468"/>
                <a:gd name="connsiteX86" fmla="*/ 97670 w 317452"/>
                <a:gd name="connsiteY86" fmla="*/ 130706 h 328468"/>
                <a:gd name="connsiteX87" fmla="*/ 130980 w 317452"/>
                <a:gd name="connsiteY87" fmla="*/ 82234 h 328468"/>
                <a:gd name="connsiteX88" fmla="*/ 141482 w 317452"/>
                <a:gd name="connsiteY88" fmla="*/ 75639 h 328468"/>
                <a:gd name="connsiteX89" fmla="*/ 221560 w 317452"/>
                <a:gd name="connsiteY89" fmla="*/ 67725 h 328468"/>
                <a:gd name="connsiteX90" fmla="*/ 276970 w 317452"/>
                <a:gd name="connsiteY90" fmla="*/ 0 h 328468"/>
                <a:gd name="connsiteX91" fmla="*/ 317452 w 317452"/>
                <a:gd name="connsiteY91" fmla="*/ 39688 h 328468"/>
                <a:gd name="connsiteX92" fmla="*/ 276970 w 317452"/>
                <a:gd name="connsiteY92" fmla="*/ 79376 h 328468"/>
                <a:gd name="connsiteX93" fmla="*/ 236488 w 317452"/>
                <a:gd name="connsiteY93" fmla="*/ 39688 h 328468"/>
                <a:gd name="connsiteX94" fmla="*/ 276970 w 317452"/>
                <a:gd name="connsiteY94" fmla="*/ 0 h 328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317452" h="328468">
                  <a:moveTo>
                    <a:pt x="94055" y="135965"/>
                  </a:moveTo>
                  <a:lnTo>
                    <a:pt x="94407" y="136055"/>
                  </a:lnTo>
                  <a:cubicBezTo>
                    <a:pt x="100360" y="148902"/>
                    <a:pt x="103337" y="155325"/>
                    <a:pt x="104825" y="158537"/>
                  </a:cubicBezTo>
                  <a:lnTo>
                    <a:pt x="106109" y="161308"/>
                  </a:lnTo>
                  <a:lnTo>
                    <a:pt x="98162" y="160053"/>
                  </a:lnTo>
                  <a:cubicBezTo>
                    <a:pt x="98162" y="160053"/>
                    <a:pt x="96849" y="160053"/>
                    <a:pt x="96849" y="160053"/>
                  </a:cubicBezTo>
                  <a:cubicBezTo>
                    <a:pt x="90285" y="154777"/>
                    <a:pt x="87660" y="144225"/>
                    <a:pt x="92911" y="137630"/>
                  </a:cubicBezTo>
                  <a:cubicBezTo>
                    <a:pt x="92911" y="137630"/>
                    <a:pt x="92911" y="137630"/>
                    <a:pt x="93506" y="136765"/>
                  </a:cubicBezTo>
                  <a:close/>
                  <a:moveTo>
                    <a:pt x="39496" y="115887"/>
                  </a:moveTo>
                  <a:cubicBezTo>
                    <a:pt x="39496" y="115887"/>
                    <a:pt x="39496" y="115887"/>
                    <a:pt x="51437" y="165488"/>
                  </a:cubicBezTo>
                  <a:cubicBezTo>
                    <a:pt x="51437" y="165488"/>
                    <a:pt x="51437" y="165488"/>
                    <a:pt x="48784" y="166793"/>
                  </a:cubicBezTo>
                  <a:cubicBezTo>
                    <a:pt x="47457" y="166793"/>
                    <a:pt x="47457" y="169403"/>
                    <a:pt x="47457" y="170709"/>
                  </a:cubicBezTo>
                  <a:cubicBezTo>
                    <a:pt x="47457" y="170709"/>
                    <a:pt x="47457" y="170709"/>
                    <a:pt x="48784" y="173319"/>
                  </a:cubicBezTo>
                  <a:cubicBezTo>
                    <a:pt x="50111" y="175930"/>
                    <a:pt x="51437" y="175930"/>
                    <a:pt x="52764" y="175930"/>
                  </a:cubicBezTo>
                  <a:lnTo>
                    <a:pt x="55418" y="174625"/>
                  </a:lnTo>
                  <a:cubicBezTo>
                    <a:pt x="55418" y="174625"/>
                    <a:pt x="55418" y="174625"/>
                    <a:pt x="87263" y="216393"/>
                  </a:cubicBezTo>
                  <a:cubicBezTo>
                    <a:pt x="87263" y="216393"/>
                    <a:pt x="87263" y="216393"/>
                    <a:pt x="55418" y="230752"/>
                  </a:cubicBezTo>
                  <a:cubicBezTo>
                    <a:pt x="48784" y="233362"/>
                    <a:pt x="40823" y="230752"/>
                    <a:pt x="38169" y="224225"/>
                  </a:cubicBezTo>
                  <a:cubicBezTo>
                    <a:pt x="38169" y="224225"/>
                    <a:pt x="38169" y="224225"/>
                    <a:pt x="1017" y="147214"/>
                  </a:cubicBezTo>
                  <a:cubicBezTo>
                    <a:pt x="-1637" y="140687"/>
                    <a:pt x="1017" y="132856"/>
                    <a:pt x="7651" y="128940"/>
                  </a:cubicBezTo>
                  <a:cubicBezTo>
                    <a:pt x="7651" y="128940"/>
                    <a:pt x="7651" y="128940"/>
                    <a:pt x="39496" y="115887"/>
                  </a:cubicBezTo>
                  <a:close/>
                  <a:moveTo>
                    <a:pt x="63900" y="106627"/>
                  </a:moveTo>
                  <a:cubicBezTo>
                    <a:pt x="67524" y="108102"/>
                    <a:pt x="70489" y="111051"/>
                    <a:pt x="71807" y="114982"/>
                  </a:cubicBezTo>
                  <a:cubicBezTo>
                    <a:pt x="71807" y="114982"/>
                    <a:pt x="71807" y="114982"/>
                    <a:pt x="81033" y="133331"/>
                  </a:cubicBezTo>
                  <a:cubicBezTo>
                    <a:pt x="81033" y="133331"/>
                    <a:pt x="81033" y="133331"/>
                    <a:pt x="87623" y="130710"/>
                  </a:cubicBezTo>
                  <a:lnTo>
                    <a:pt x="95803" y="133422"/>
                  </a:lnTo>
                  <a:lnTo>
                    <a:pt x="94055" y="135965"/>
                  </a:lnTo>
                  <a:lnTo>
                    <a:pt x="89115" y="134702"/>
                  </a:lnTo>
                  <a:cubicBezTo>
                    <a:pt x="89115" y="134702"/>
                    <a:pt x="89115" y="134702"/>
                    <a:pt x="83823" y="137407"/>
                  </a:cubicBezTo>
                  <a:cubicBezTo>
                    <a:pt x="83823" y="137407"/>
                    <a:pt x="82500" y="137407"/>
                    <a:pt x="82500" y="137407"/>
                  </a:cubicBezTo>
                  <a:cubicBezTo>
                    <a:pt x="82500" y="137407"/>
                    <a:pt x="82500" y="137407"/>
                    <a:pt x="97053" y="169863"/>
                  </a:cubicBezTo>
                  <a:cubicBezTo>
                    <a:pt x="97053" y="169863"/>
                    <a:pt x="97053" y="169863"/>
                    <a:pt x="98375" y="169863"/>
                  </a:cubicBezTo>
                  <a:lnTo>
                    <a:pt x="103667" y="167158"/>
                  </a:lnTo>
                  <a:cubicBezTo>
                    <a:pt x="106313" y="165806"/>
                    <a:pt x="106313" y="163101"/>
                    <a:pt x="106313" y="161749"/>
                  </a:cubicBezTo>
                  <a:lnTo>
                    <a:pt x="106109" y="161308"/>
                  </a:lnTo>
                  <a:lnTo>
                    <a:pt x="109648" y="161866"/>
                  </a:lnTo>
                  <a:lnTo>
                    <a:pt x="110272" y="161402"/>
                  </a:lnTo>
                  <a:lnTo>
                    <a:pt x="110522" y="164622"/>
                  </a:lnTo>
                  <a:cubicBezTo>
                    <a:pt x="109698" y="166752"/>
                    <a:pt x="108051" y="168718"/>
                    <a:pt x="106074" y="170028"/>
                  </a:cubicBezTo>
                  <a:cubicBezTo>
                    <a:pt x="106074" y="170028"/>
                    <a:pt x="106074" y="170028"/>
                    <a:pt x="99484" y="172650"/>
                  </a:cubicBezTo>
                  <a:cubicBezTo>
                    <a:pt x="99484" y="172650"/>
                    <a:pt x="99484" y="172650"/>
                    <a:pt x="107391" y="192309"/>
                  </a:cubicBezTo>
                  <a:cubicBezTo>
                    <a:pt x="111345" y="198862"/>
                    <a:pt x="107391" y="208036"/>
                    <a:pt x="100802" y="211968"/>
                  </a:cubicBezTo>
                  <a:cubicBezTo>
                    <a:pt x="100802" y="211968"/>
                    <a:pt x="100802" y="211968"/>
                    <a:pt x="91576" y="215900"/>
                  </a:cubicBezTo>
                  <a:cubicBezTo>
                    <a:pt x="91576" y="215900"/>
                    <a:pt x="91576" y="215900"/>
                    <a:pt x="59946" y="172650"/>
                  </a:cubicBezTo>
                  <a:cubicBezTo>
                    <a:pt x="59946" y="172650"/>
                    <a:pt x="59946" y="172650"/>
                    <a:pt x="62582" y="171339"/>
                  </a:cubicBezTo>
                  <a:cubicBezTo>
                    <a:pt x="65218" y="170028"/>
                    <a:pt x="65218" y="167407"/>
                    <a:pt x="63900" y="166097"/>
                  </a:cubicBezTo>
                  <a:cubicBezTo>
                    <a:pt x="63900" y="166097"/>
                    <a:pt x="63900" y="166097"/>
                    <a:pt x="62582" y="163475"/>
                  </a:cubicBezTo>
                  <a:cubicBezTo>
                    <a:pt x="62582" y="162165"/>
                    <a:pt x="59946" y="160854"/>
                    <a:pt x="58628" y="162165"/>
                  </a:cubicBezTo>
                  <a:cubicBezTo>
                    <a:pt x="58628" y="162165"/>
                    <a:pt x="58628" y="162165"/>
                    <a:pt x="54674" y="163475"/>
                  </a:cubicBezTo>
                  <a:cubicBezTo>
                    <a:pt x="54674" y="163475"/>
                    <a:pt x="54674" y="163475"/>
                    <a:pt x="42813" y="111051"/>
                  </a:cubicBezTo>
                  <a:cubicBezTo>
                    <a:pt x="42813" y="111051"/>
                    <a:pt x="42813" y="111051"/>
                    <a:pt x="52038" y="107119"/>
                  </a:cubicBezTo>
                  <a:cubicBezTo>
                    <a:pt x="55992" y="105153"/>
                    <a:pt x="60275" y="105153"/>
                    <a:pt x="63900" y="106627"/>
                  </a:cubicBezTo>
                  <a:close/>
                  <a:moveTo>
                    <a:pt x="221560" y="67725"/>
                  </a:moveTo>
                  <a:cubicBezTo>
                    <a:pt x="226810" y="65087"/>
                    <a:pt x="234687" y="65087"/>
                    <a:pt x="239938" y="67725"/>
                  </a:cubicBezTo>
                  <a:cubicBezTo>
                    <a:pt x="247814" y="73001"/>
                    <a:pt x="250440" y="80915"/>
                    <a:pt x="249127" y="90147"/>
                  </a:cubicBezTo>
                  <a:cubicBezTo>
                    <a:pt x="249127" y="92785"/>
                    <a:pt x="249127" y="96742"/>
                    <a:pt x="249127" y="99380"/>
                  </a:cubicBezTo>
                  <a:cubicBezTo>
                    <a:pt x="249127" y="99380"/>
                    <a:pt x="249127" y="99380"/>
                    <a:pt x="259629" y="162691"/>
                  </a:cubicBezTo>
                  <a:cubicBezTo>
                    <a:pt x="259629" y="162691"/>
                    <a:pt x="259629" y="162691"/>
                    <a:pt x="300324" y="193027"/>
                  </a:cubicBezTo>
                  <a:cubicBezTo>
                    <a:pt x="308200" y="198303"/>
                    <a:pt x="309513" y="207536"/>
                    <a:pt x="304262" y="215450"/>
                  </a:cubicBezTo>
                  <a:cubicBezTo>
                    <a:pt x="299011" y="222045"/>
                    <a:pt x="289822" y="223363"/>
                    <a:pt x="283258" y="219407"/>
                  </a:cubicBezTo>
                  <a:cubicBezTo>
                    <a:pt x="283258" y="219407"/>
                    <a:pt x="281946" y="219407"/>
                    <a:pt x="281946" y="218088"/>
                  </a:cubicBezTo>
                  <a:cubicBezTo>
                    <a:pt x="281946" y="218088"/>
                    <a:pt x="281946" y="218088"/>
                    <a:pt x="236000" y="185113"/>
                  </a:cubicBezTo>
                  <a:cubicBezTo>
                    <a:pt x="232061" y="182475"/>
                    <a:pt x="230749" y="178518"/>
                    <a:pt x="229436" y="174562"/>
                  </a:cubicBezTo>
                  <a:cubicBezTo>
                    <a:pt x="229436" y="174562"/>
                    <a:pt x="229436" y="174562"/>
                    <a:pt x="224185" y="145544"/>
                  </a:cubicBezTo>
                  <a:cubicBezTo>
                    <a:pt x="224185" y="145544"/>
                    <a:pt x="224185" y="145544"/>
                    <a:pt x="196617" y="194346"/>
                  </a:cubicBezTo>
                  <a:cubicBezTo>
                    <a:pt x="196617" y="194346"/>
                    <a:pt x="196617" y="194346"/>
                    <a:pt x="229436" y="243148"/>
                  </a:cubicBezTo>
                  <a:cubicBezTo>
                    <a:pt x="234687" y="249743"/>
                    <a:pt x="234687" y="258976"/>
                    <a:pt x="230749" y="265571"/>
                  </a:cubicBezTo>
                  <a:cubicBezTo>
                    <a:pt x="230749" y="265571"/>
                    <a:pt x="230749" y="265571"/>
                    <a:pt x="195305" y="318329"/>
                  </a:cubicBezTo>
                  <a:cubicBezTo>
                    <a:pt x="188741" y="326243"/>
                    <a:pt x="178239" y="328881"/>
                    <a:pt x="169050" y="323605"/>
                  </a:cubicBezTo>
                  <a:cubicBezTo>
                    <a:pt x="169050" y="323605"/>
                    <a:pt x="169050" y="323605"/>
                    <a:pt x="167737" y="323605"/>
                  </a:cubicBezTo>
                  <a:cubicBezTo>
                    <a:pt x="159861" y="318329"/>
                    <a:pt x="157235" y="305140"/>
                    <a:pt x="162486" y="297226"/>
                  </a:cubicBezTo>
                  <a:cubicBezTo>
                    <a:pt x="162486" y="297226"/>
                    <a:pt x="162486" y="297226"/>
                    <a:pt x="191366" y="255019"/>
                  </a:cubicBezTo>
                  <a:cubicBezTo>
                    <a:pt x="191366" y="255019"/>
                    <a:pt x="191366" y="255019"/>
                    <a:pt x="167737" y="220726"/>
                  </a:cubicBezTo>
                  <a:cubicBezTo>
                    <a:pt x="167737" y="220726"/>
                    <a:pt x="167737" y="220726"/>
                    <a:pt x="70594" y="322286"/>
                  </a:cubicBezTo>
                  <a:cubicBezTo>
                    <a:pt x="65343" y="328881"/>
                    <a:pt x="54841" y="330200"/>
                    <a:pt x="46965" y="326243"/>
                  </a:cubicBezTo>
                  <a:cubicBezTo>
                    <a:pt x="45652" y="324924"/>
                    <a:pt x="44339" y="323605"/>
                    <a:pt x="44339" y="322286"/>
                  </a:cubicBezTo>
                  <a:cubicBezTo>
                    <a:pt x="36463" y="315691"/>
                    <a:pt x="36463" y="303821"/>
                    <a:pt x="43027" y="295907"/>
                  </a:cubicBezTo>
                  <a:cubicBezTo>
                    <a:pt x="43027" y="295907"/>
                    <a:pt x="43027" y="295907"/>
                    <a:pt x="144108" y="189070"/>
                  </a:cubicBezTo>
                  <a:cubicBezTo>
                    <a:pt x="144108" y="185113"/>
                    <a:pt x="145421" y="181156"/>
                    <a:pt x="148046" y="177200"/>
                  </a:cubicBezTo>
                  <a:cubicBezTo>
                    <a:pt x="148046" y="177200"/>
                    <a:pt x="148046" y="177200"/>
                    <a:pt x="190054" y="103337"/>
                  </a:cubicBezTo>
                  <a:cubicBezTo>
                    <a:pt x="190054" y="103337"/>
                    <a:pt x="190054" y="103337"/>
                    <a:pt x="151984" y="107294"/>
                  </a:cubicBezTo>
                  <a:cubicBezTo>
                    <a:pt x="151984" y="107294"/>
                    <a:pt x="151984" y="107294"/>
                    <a:pt x="119166" y="154777"/>
                  </a:cubicBezTo>
                  <a:lnTo>
                    <a:pt x="110272" y="161402"/>
                  </a:lnTo>
                  <a:lnTo>
                    <a:pt x="110027" y="158233"/>
                  </a:lnTo>
                  <a:cubicBezTo>
                    <a:pt x="99484" y="134642"/>
                    <a:pt x="99484" y="134642"/>
                    <a:pt x="99484" y="134642"/>
                  </a:cubicBezTo>
                  <a:lnTo>
                    <a:pt x="95803" y="133422"/>
                  </a:lnTo>
                  <a:lnTo>
                    <a:pt x="97670" y="130706"/>
                  </a:lnTo>
                  <a:cubicBezTo>
                    <a:pt x="102428" y="123781"/>
                    <a:pt x="111946" y="109932"/>
                    <a:pt x="130980" y="82234"/>
                  </a:cubicBezTo>
                  <a:cubicBezTo>
                    <a:pt x="133606" y="78277"/>
                    <a:pt x="137544" y="75639"/>
                    <a:pt x="141482" y="75639"/>
                  </a:cubicBezTo>
                  <a:cubicBezTo>
                    <a:pt x="141482" y="75639"/>
                    <a:pt x="141482" y="75639"/>
                    <a:pt x="221560" y="67725"/>
                  </a:cubicBezTo>
                  <a:close/>
                  <a:moveTo>
                    <a:pt x="276970" y="0"/>
                  </a:moveTo>
                  <a:cubicBezTo>
                    <a:pt x="299328" y="0"/>
                    <a:pt x="317452" y="17769"/>
                    <a:pt x="317452" y="39688"/>
                  </a:cubicBezTo>
                  <a:cubicBezTo>
                    <a:pt x="317452" y="61607"/>
                    <a:pt x="299328" y="79376"/>
                    <a:pt x="276970" y="79376"/>
                  </a:cubicBezTo>
                  <a:cubicBezTo>
                    <a:pt x="254612" y="79376"/>
                    <a:pt x="236488" y="61607"/>
                    <a:pt x="236488" y="39688"/>
                  </a:cubicBezTo>
                  <a:cubicBezTo>
                    <a:pt x="236488" y="17769"/>
                    <a:pt x="254612" y="0"/>
                    <a:pt x="27697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chemeClr val="tx1">
                    <a:lumMod val="65000"/>
                    <a:lumOff val="35000"/>
                  </a:schemeClr>
                </a:solidFill>
                <a:cs typeface="+mn-ea"/>
                <a:sym typeface="+mn-lt"/>
              </a:endParaRPr>
            </a:p>
          </p:txBody>
        </p:sp>
        <p:sp>
          <p:nvSpPr>
            <p:cNvPr id="51" name="椭圆 46"/>
            <p:cNvSpPr/>
            <p:nvPr/>
          </p:nvSpPr>
          <p:spPr>
            <a:xfrm>
              <a:off x="6451178" y="4498927"/>
              <a:ext cx="474840" cy="448088"/>
            </a:xfrm>
            <a:custGeom>
              <a:avLst/>
              <a:gdLst>
                <a:gd name="connsiteX0" fmla="*/ 255815 w 338138"/>
                <a:gd name="connsiteY0" fmla="*/ 276225 h 319088"/>
                <a:gd name="connsiteX1" fmla="*/ 267653 w 338138"/>
                <a:gd name="connsiteY1" fmla="*/ 282720 h 319088"/>
                <a:gd name="connsiteX2" fmla="*/ 275546 w 338138"/>
                <a:gd name="connsiteY2" fmla="*/ 282720 h 319088"/>
                <a:gd name="connsiteX3" fmla="*/ 287384 w 338138"/>
                <a:gd name="connsiteY3" fmla="*/ 276225 h 319088"/>
                <a:gd name="connsiteX4" fmla="*/ 290015 w 338138"/>
                <a:gd name="connsiteY4" fmla="*/ 277524 h 319088"/>
                <a:gd name="connsiteX5" fmla="*/ 295276 w 338138"/>
                <a:gd name="connsiteY5" fmla="*/ 284018 h 319088"/>
                <a:gd name="connsiteX6" fmla="*/ 295276 w 338138"/>
                <a:gd name="connsiteY6" fmla="*/ 315191 h 319088"/>
                <a:gd name="connsiteX7" fmla="*/ 271600 w 338138"/>
                <a:gd name="connsiteY7" fmla="*/ 319088 h 319088"/>
                <a:gd name="connsiteX8" fmla="*/ 249238 w 338138"/>
                <a:gd name="connsiteY8" fmla="*/ 315191 h 319088"/>
                <a:gd name="connsiteX9" fmla="*/ 249238 w 338138"/>
                <a:gd name="connsiteY9" fmla="*/ 284018 h 319088"/>
                <a:gd name="connsiteX10" fmla="*/ 253184 w 338138"/>
                <a:gd name="connsiteY10" fmla="*/ 277524 h 319088"/>
                <a:gd name="connsiteX11" fmla="*/ 255815 w 338138"/>
                <a:gd name="connsiteY11" fmla="*/ 276225 h 319088"/>
                <a:gd name="connsiteX12" fmla="*/ 50755 w 338138"/>
                <a:gd name="connsiteY12" fmla="*/ 276225 h 319088"/>
                <a:gd name="connsiteX13" fmla="*/ 62593 w 338138"/>
                <a:gd name="connsiteY13" fmla="*/ 282720 h 319088"/>
                <a:gd name="connsiteX14" fmla="*/ 70486 w 338138"/>
                <a:gd name="connsiteY14" fmla="*/ 282720 h 319088"/>
                <a:gd name="connsiteX15" fmla="*/ 82324 w 338138"/>
                <a:gd name="connsiteY15" fmla="*/ 276225 h 319088"/>
                <a:gd name="connsiteX16" fmla="*/ 84955 w 338138"/>
                <a:gd name="connsiteY16" fmla="*/ 277524 h 319088"/>
                <a:gd name="connsiteX17" fmla="*/ 88901 w 338138"/>
                <a:gd name="connsiteY17" fmla="*/ 284018 h 319088"/>
                <a:gd name="connsiteX18" fmla="*/ 88901 w 338138"/>
                <a:gd name="connsiteY18" fmla="*/ 315191 h 319088"/>
                <a:gd name="connsiteX19" fmla="*/ 66539 w 338138"/>
                <a:gd name="connsiteY19" fmla="*/ 319088 h 319088"/>
                <a:gd name="connsiteX20" fmla="*/ 42863 w 338138"/>
                <a:gd name="connsiteY20" fmla="*/ 315191 h 319088"/>
                <a:gd name="connsiteX21" fmla="*/ 42863 w 338138"/>
                <a:gd name="connsiteY21" fmla="*/ 284018 h 319088"/>
                <a:gd name="connsiteX22" fmla="*/ 48124 w 338138"/>
                <a:gd name="connsiteY22" fmla="*/ 277524 h 319088"/>
                <a:gd name="connsiteX23" fmla="*/ 50755 w 338138"/>
                <a:gd name="connsiteY23" fmla="*/ 276225 h 319088"/>
                <a:gd name="connsiteX24" fmla="*/ 273050 w 338138"/>
                <a:gd name="connsiteY24" fmla="*/ 214313 h 319088"/>
                <a:gd name="connsiteX25" fmla="*/ 282575 w 338138"/>
                <a:gd name="connsiteY25" fmla="*/ 224632 h 319088"/>
                <a:gd name="connsiteX26" fmla="*/ 273050 w 338138"/>
                <a:gd name="connsiteY26" fmla="*/ 234951 h 319088"/>
                <a:gd name="connsiteX27" fmla="*/ 263525 w 338138"/>
                <a:gd name="connsiteY27" fmla="*/ 224632 h 319088"/>
                <a:gd name="connsiteX28" fmla="*/ 273050 w 338138"/>
                <a:gd name="connsiteY28" fmla="*/ 214313 h 319088"/>
                <a:gd name="connsiteX29" fmla="*/ 65882 w 338138"/>
                <a:gd name="connsiteY29" fmla="*/ 214313 h 319088"/>
                <a:gd name="connsiteX30" fmla="*/ 76201 w 338138"/>
                <a:gd name="connsiteY30" fmla="*/ 224632 h 319088"/>
                <a:gd name="connsiteX31" fmla="*/ 65882 w 338138"/>
                <a:gd name="connsiteY31" fmla="*/ 234951 h 319088"/>
                <a:gd name="connsiteX32" fmla="*/ 55563 w 338138"/>
                <a:gd name="connsiteY32" fmla="*/ 224632 h 319088"/>
                <a:gd name="connsiteX33" fmla="*/ 65882 w 338138"/>
                <a:gd name="connsiteY33" fmla="*/ 214313 h 319088"/>
                <a:gd name="connsiteX34" fmla="*/ 272257 w 338138"/>
                <a:gd name="connsiteY34" fmla="*/ 196850 h 319088"/>
                <a:gd name="connsiteX35" fmla="*/ 244475 w 338138"/>
                <a:gd name="connsiteY35" fmla="*/ 224632 h 319088"/>
                <a:gd name="connsiteX36" fmla="*/ 272257 w 338138"/>
                <a:gd name="connsiteY36" fmla="*/ 252414 h 319088"/>
                <a:gd name="connsiteX37" fmla="*/ 300039 w 338138"/>
                <a:gd name="connsiteY37" fmla="*/ 224632 h 319088"/>
                <a:gd name="connsiteX38" fmla="*/ 272257 w 338138"/>
                <a:gd name="connsiteY38" fmla="*/ 196850 h 319088"/>
                <a:gd name="connsiteX39" fmla="*/ 65882 w 338138"/>
                <a:gd name="connsiteY39" fmla="*/ 196850 h 319088"/>
                <a:gd name="connsiteX40" fmla="*/ 38100 w 338138"/>
                <a:gd name="connsiteY40" fmla="*/ 224632 h 319088"/>
                <a:gd name="connsiteX41" fmla="*/ 65882 w 338138"/>
                <a:gd name="connsiteY41" fmla="*/ 252414 h 319088"/>
                <a:gd name="connsiteX42" fmla="*/ 93664 w 338138"/>
                <a:gd name="connsiteY42" fmla="*/ 224632 h 319088"/>
                <a:gd name="connsiteX43" fmla="*/ 65882 w 338138"/>
                <a:gd name="connsiteY43" fmla="*/ 196850 h 319088"/>
                <a:gd name="connsiteX44" fmla="*/ 272257 w 338138"/>
                <a:gd name="connsiteY44" fmla="*/ 187325 h 319088"/>
                <a:gd name="connsiteX45" fmla="*/ 338138 w 338138"/>
                <a:gd name="connsiteY45" fmla="*/ 253322 h 319088"/>
                <a:gd name="connsiteX46" fmla="*/ 313103 w 338138"/>
                <a:gd name="connsiteY46" fmla="*/ 304800 h 319088"/>
                <a:gd name="connsiteX47" fmla="*/ 313103 w 338138"/>
                <a:gd name="connsiteY47" fmla="*/ 283681 h 319088"/>
                <a:gd name="connsiteX48" fmla="*/ 295974 w 338138"/>
                <a:gd name="connsiteY48" fmla="*/ 259922 h 319088"/>
                <a:gd name="connsiteX49" fmla="*/ 290704 w 338138"/>
                <a:gd name="connsiteY49" fmla="*/ 258602 h 319088"/>
                <a:gd name="connsiteX50" fmla="*/ 284115 w 338138"/>
                <a:gd name="connsiteY50" fmla="*/ 258602 h 319088"/>
                <a:gd name="connsiteX51" fmla="*/ 272257 w 338138"/>
                <a:gd name="connsiteY51" fmla="*/ 265202 h 319088"/>
                <a:gd name="connsiteX52" fmla="*/ 260398 w 338138"/>
                <a:gd name="connsiteY52" fmla="*/ 258602 h 319088"/>
                <a:gd name="connsiteX53" fmla="*/ 255128 w 338138"/>
                <a:gd name="connsiteY53" fmla="*/ 258602 h 319088"/>
                <a:gd name="connsiteX54" fmla="*/ 248539 w 338138"/>
                <a:gd name="connsiteY54" fmla="*/ 259922 h 319088"/>
                <a:gd name="connsiteX55" fmla="*/ 232728 w 338138"/>
                <a:gd name="connsiteY55" fmla="*/ 283681 h 319088"/>
                <a:gd name="connsiteX56" fmla="*/ 232728 w 338138"/>
                <a:gd name="connsiteY56" fmla="*/ 304800 h 319088"/>
                <a:gd name="connsiteX57" fmla="*/ 206375 w 338138"/>
                <a:gd name="connsiteY57" fmla="*/ 253322 h 319088"/>
                <a:gd name="connsiteX58" fmla="*/ 272257 w 338138"/>
                <a:gd name="connsiteY58" fmla="*/ 187325 h 319088"/>
                <a:gd name="connsiteX59" fmla="*/ 65881 w 338138"/>
                <a:gd name="connsiteY59" fmla="*/ 187325 h 319088"/>
                <a:gd name="connsiteX60" fmla="*/ 131763 w 338138"/>
                <a:gd name="connsiteY60" fmla="*/ 253322 h 319088"/>
                <a:gd name="connsiteX61" fmla="*/ 105410 w 338138"/>
                <a:gd name="connsiteY61" fmla="*/ 304800 h 319088"/>
                <a:gd name="connsiteX62" fmla="*/ 105410 w 338138"/>
                <a:gd name="connsiteY62" fmla="*/ 283681 h 319088"/>
                <a:gd name="connsiteX63" fmla="*/ 89599 w 338138"/>
                <a:gd name="connsiteY63" fmla="*/ 259922 h 319088"/>
                <a:gd name="connsiteX64" fmla="*/ 83010 w 338138"/>
                <a:gd name="connsiteY64" fmla="*/ 258602 h 319088"/>
                <a:gd name="connsiteX65" fmla="*/ 77740 w 338138"/>
                <a:gd name="connsiteY65" fmla="*/ 258602 h 319088"/>
                <a:gd name="connsiteX66" fmla="*/ 65881 w 338138"/>
                <a:gd name="connsiteY66" fmla="*/ 265202 h 319088"/>
                <a:gd name="connsiteX67" fmla="*/ 54023 w 338138"/>
                <a:gd name="connsiteY67" fmla="*/ 258602 h 319088"/>
                <a:gd name="connsiteX68" fmla="*/ 47434 w 338138"/>
                <a:gd name="connsiteY68" fmla="*/ 258602 h 319088"/>
                <a:gd name="connsiteX69" fmla="*/ 42164 w 338138"/>
                <a:gd name="connsiteY69" fmla="*/ 259922 h 319088"/>
                <a:gd name="connsiteX70" fmla="*/ 25035 w 338138"/>
                <a:gd name="connsiteY70" fmla="*/ 283681 h 319088"/>
                <a:gd name="connsiteX71" fmla="*/ 25035 w 338138"/>
                <a:gd name="connsiteY71" fmla="*/ 304800 h 319088"/>
                <a:gd name="connsiteX72" fmla="*/ 0 w 338138"/>
                <a:gd name="connsiteY72" fmla="*/ 253322 h 319088"/>
                <a:gd name="connsiteX73" fmla="*/ 65881 w 338138"/>
                <a:gd name="connsiteY73" fmla="*/ 187325 h 319088"/>
                <a:gd name="connsiteX74" fmla="*/ 159754 w 338138"/>
                <a:gd name="connsiteY74" fmla="*/ 149225 h 319088"/>
                <a:gd name="connsiteX75" fmla="*/ 169069 w 338138"/>
                <a:gd name="connsiteY75" fmla="*/ 149225 h 319088"/>
                <a:gd name="connsiteX76" fmla="*/ 178384 w 338138"/>
                <a:gd name="connsiteY76" fmla="*/ 149225 h 319088"/>
                <a:gd name="connsiteX77" fmla="*/ 178384 w 338138"/>
                <a:gd name="connsiteY77" fmla="*/ 175331 h 319088"/>
                <a:gd name="connsiteX78" fmla="*/ 214313 w 338138"/>
                <a:gd name="connsiteY78" fmla="*/ 193605 h 319088"/>
                <a:gd name="connsiteX79" fmla="*/ 202337 w 338138"/>
                <a:gd name="connsiteY79" fmla="*/ 207963 h 319088"/>
                <a:gd name="connsiteX80" fmla="*/ 169069 w 338138"/>
                <a:gd name="connsiteY80" fmla="*/ 190994 h 319088"/>
                <a:gd name="connsiteX81" fmla="*/ 135802 w 338138"/>
                <a:gd name="connsiteY81" fmla="*/ 207963 h 319088"/>
                <a:gd name="connsiteX82" fmla="*/ 123825 w 338138"/>
                <a:gd name="connsiteY82" fmla="*/ 193605 h 319088"/>
                <a:gd name="connsiteX83" fmla="*/ 159754 w 338138"/>
                <a:gd name="connsiteY83" fmla="*/ 175331 h 319088"/>
                <a:gd name="connsiteX84" fmla="*/ 159754 w 338138"/>
                <a:gd name="connsiteY84" fmla="*/ 149225 h 319088"/>
                <a:gd name="connsiteX85" fmla="*/ 154175 w 338138"/>
                <a:gd name="connsiteY85" fmla="*/ 88900 h 319088"/>
                <a:gd name="connsiteX86" fmla="*/ 165941 w 338138"/>
                <a:gd name="connsiteY86" fmla="*/ 95394 h 319088"/>
                <a:gd name="connsiteX87" fmla="*/ 173785 w 338138"/>
                <a:gd name="connsiteY87" fmla="*/ 95394 h 319088"/>
                <a:gd name="connsiteX88" fmla="*/ 185551 w 338138"/>
                <a:gd name="connsiteY88" fmla="*/ 88900 h 319088"/>
                <a:gd name="connsiteX89" fmla="*/ 188166 w 338138"/>
                <a:gd name="connsiteY89" fmla="*/ 90199 h 319088"/>
                <a:gd name="connsiteX90" fmla="*/ 192088 w 338138"/>
                <a:gd name="connsiteY90" fmla="*/ 96693 h 319088"/>
                <a:gd name="connsiteX91" fmla="*/ 192088 w 338138"/>
                <a:gd name="connsiteY91" fmla="*/ 126567 h 319088"/>
                <a:gd name="connsiteX92" fmla="*/ 169863 w 338138"/>
                <a:gd name="connsiteY92" fmla="*/ 131763 h 319088"/>
                <a:gd name="connsiteX93" fmla="*/ 147638 w 338138"/>
                <a:gd name="connsiteY93" fmla="*/ 126567 h 319088"/>
                <a:gd name="connsiteX94" fmla="*/ 147638 w 338138"/>
                <a:gd name="connsiteY94" fmla="*/ 96693 h 319088"/>
                <a:gd name="connsiteX95" fmla="*/ 151560 w 338138"/>
                <a:gd name="connsiteY95" fmla="*/ 90199 h 319088"/>
                <a:gd name="connsiteX96" fmla="*/ 154175 w 338138"/>
                <a:gd name="connsiteY96" fmla="*/ 88900 h 319088"/>
                <a:gd name="connsiteX97" fmla="*/ 169069 w 338138"/>
                <a:gd name="connsiteY97" fmla="*/ 26988 h 319088"/>
                <a:gd name="connsiteX98" fmla="*/ 179388 w 338138"/>
                <a:gd name="connsiteY98" fmla="*/ 36513 h 319088"/>
                <a:gd name="connsiteX99" fmla="*/ 169069 w 338138"/>
                <a:gd name="connsiteY99" fmla="*/ 46038 h 319088"/>
                <a:gd name="connsiteX100" fmla="*/ 158750 w 338138"/>
                <a:gd name="connsiteY100" fmla="*/ 36513 h 319088"/>
                <a:gd name="connsiteX101" fmla="*/ 169069 w 338138"/>
                <a:gd name="connsiteY101" fmla="*/ 26988 h 319088"/>
                <a:gd name="connsiteX102" fmla="*/ 169070 w 338138"/>
                <a:gd name="connsiteY102" fmla="*/ 9525 h 319088"/>
                <a:gd name="connsiteX103" fmla="*/ 141288 w 338138"/>
                <a:gd name="connsiteY103" fmla="*/ 37307 h 319088"/>
                <a:gd name="connsiteX104" fmla="*/ 169070 w 338138"/>
                <a:gd name="connsiteY104" fmla="*/ 65089 h 319088"/>
                <a:gd name="connsiteX105" fmla="*/ 196852 w 338138"/>
                <a:gd name="connsiteY105" fmla="*/ 37307 h 319088"/>
                <a:gd name="connsiteX106" fmla="*/ 169070 w 338138"/>
                <a:gd name="connsiteY106" fmla="*/ 9525 h 319088"/>
                <a:gd name="connsiteX107" fmla="*/ 169070 w 338138"/>
                <a:gd name="connsiteY107" fmla="*/ 0 h 319088"/>
                <a:gd name="connsiteX108" fmla="*/ 234951 w 338138"/>
                <a:gd name="connsiteY108" fmla="*/ 65997 h 319088"/>
                <a:gd name="connsiteX109" fmla="*/ 209916 w 338138"/>
                <a:gd name="connsiteY109" fmla="*/ 117475 h 319088"/>
                <a:gd name="connsiteX110" fmla="*/ 209916 w 338138"/>
                <a:gd name="connsiteY110" fmla="*/ 96356 h 319088"/>
                <a:gd name="connsiteX111" fmla="*/ 192787 w 338138"/>
                <a:gd name="connsiteY111" fmla="*/ 72597 h 319088"/>
                <a:gd name="connsiteX112" fmla="*/ 187517 w 338138"/>
                <a:gd name="connsiteY112" fmla="*/ 71277 h 319088"/>
                <a:gd name="connsiteX113" fmla="*/ 180928 w 338138"/>
                <a:gd name="connsiteY113" fmla="*/ 71277 h 319088"/>
                <a:gd name="connsiteX114" fmla="*/ 169070 w 338138"/>
                <a:gd name="connsiteY114" fmla="*/ 76557 h 319088"/>
                <a:gd name="connsiteX115" fmla="*/ 157211 w 338138"/>
                <a:gd name="connsiteY115" fmla="*/ 71277 h 319088"/>
                <a:gd name="connsiteX116" fmla="*/ 150623 w 338138"/>
                <a:gd name="connsiteY116" fmla="*/ 71277 h 319088"/>
                <a:gd name="connsiteX117" fmla="*/ 145352 w 338138"/>
                <a:gd name="connsiteY117" fmla="*/ 72597 h 319088"/>
                <a:gd name="connsiteX118" fmla="*/ 128223 w 338138"/>
                <a:gd name="connsiteY118" fmla="*/ 96356 h 319088"/>
                <a:gd name="connsiteX119" fmla="*/ 128223 w 338138"/>
                <a:gd name="connsiteY119" fmla="*/ 117475 h 319088"/>
                <a:gd name="connsiteX120" fmla="*/ 103188 w 338138"/>
                <a:gd name="connsiteY120" fmla="*/ 65997 h 319088"/>
                <a:gd name="connsiteX121" fmla="*/ 169070 w 338138"/>
                <a:gd name="connsiteY121" fmla="*/ 0 h 319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338138" h="319088">
                  <a:moveTo>
                    <a:pt x="255815" y="276225"/>
                  </a:moveTo>
                  <a:cubicBezTo>
                    <a:pt x="255815" y="276225"/>
                    <a:pt x="255815" y="276225"/>
                    <a:pt x="267653" y="282720"/>
                  </a:cubicBezTo>
                  <a:cubicBezTo>
                    <a:pt x="270284" y="284018"/>
                    <a:pt x="272915" y="284018"/>
                    <a:pt x="275546" y="282720"/>
                  </a:cubicBezTo>
                  <a:cubicBezTo>
                    <a:pt x="275546" y="282720"/>
                    <a:pt x="275546" y="282720"/>
                    <a:pt x="287384" y="276225"/>
                  </a:cubicBezTo>
                  <a:cubicBezTo>
                    <a:pt x="287384" y="276225"/>
                    <a:pt x="287384" y="276225"/>
                    <a:pt x="290015" y="277524"/>
                  </a:cubicBezTo>
                  <a:cubicBezTo>
                    <a:pt x="292646" y="278823"/>
                    <a:pt x="295276" y="281421"/>
                    <a:pt x="295276" y="284018"/>
                  </a:cubicBezTo>
                  <a:cubicBezTo>
                    <a:pt x="295276" y="284018"/>
                    <a:pt x="295276" y="284018"/>
                    <a:pt x="295276" y="315191"/>
                  </a:cubicBezTo>
                  <a:cubicBezTo>
                    <a:pt x="287384" y="317789"/>
                    <a:pt x="279492" y="319088"/>
                    <a:pt x="271600" y="319088"/>
                  </a:cubicBezTo>
                  <a:cubicBezTo>
                    <a:pt x="263707" y="319088"/>
                    <a:pt x="255815" y="317789"/>
                    <a:pt x="249238" y="315191"/>
                  </a:cubicBezTo>
                  <a:cubicBezTo>
                    <a:pt x="249238" y="315191"/>
                    <a:pt x="249238" y="315191"/>
                    <a:pt x="249238" y="284018"/>
                  </a:cubicBezTo>
                  <a:cubicBezTo>
                    <a:pt x="249238" y="281421"/>
                    <a:pt x="250554" y="278823"/>
                    <a:pt x="253184" y="277524"/>
                  </a:cubicBezTo>
                  <a:cubicBezTo>
                    <a:pt x="253184" y="277524"/>
                    <a:pt x="253184" y="277524"/>
                    <a:pt x="255815" y="276225"/>
                  </a:cubicBezTo>
                  <a:close/>
                  <a:moveTo>
                    <a:pt x="50755" y="276225"/>
                  </a:moveTo>
                  <a:cubicBezTo>
                    <a:pt x="50755" y="276225"/>
                    <a:pt x="50755" y="276225"/>
                    <a:pt x="62593" y="282720"/>
                  </a:cubicBezTo>
                  <a:cubicBezTo>
                    <a:pt x="65224" y="284018"/>
                    <a:pt x="67855" y="284018"/>
                    <a:pt x="70486" y="282720"/>
                  </a:cubicBezTo>
                  <a:cubicBezTo>
                    <a:pt x="70486" y="282720"/>
                    <a:pt x="70486" y="282720"/>
                    <a:pt x="82324" y="276225"/>
                  </a:cubicBezTo>
                  <a:cubicBezTo>
                    <a:pt x="82324" y="276225"/>
                    <a:pt x="82324" y="276225"/>
                    <a:pt x="84955" y="277524"/>
                  </a:cubicBezTo>
                  <a:cubicBezTo>
                    <a:pt x="87585" y="278823"/>
                    <a:pt x="88901" y="281421"/>
                    <a:pt x="88901" y="284018"/>
                  </a:cubicBezTo>
                  <a:cubicBezTo>
                    <a:pt x="88901" y="284018"/>
                    <a:pt x="88901" y="284018"/>
                    <a:pt x="88901" y="315191"/>
                  </a:cubicBezTo>
                  <a:cubicBezTo>
                    <a:pt x="82324" y="317789"/>
                    <a:pt x="74432" y="319088"/>
                    <a:pt x="66539" y="319088"/>
                  </a:cubicBezTo>
                  <a:cubicBezTo>
                    <a:pt x="58647" y="319088"/>
                    <a:pt x="50755" y="317789"/>
                    <a:pt x="42863" y="315191"/>
                  </a:cubicBezTo>
                  <a:cubicBezTo>
                    <a:pt x="42863" y="315191"/>
                    <a:pt x="42863" y="315191"/>
                    <a:pt x="42863" y="284018"/>
                  </a:cubicBezTo>
                  <a:cubicBezTo>
                    <a:pt x="42863" y="281421"/>
                    <a:pt x="45493" y="278823"/>
                    <a:pt x="48124" y="277524"/>
                  </a:cubicBezTo>
                  <a:cubicBezTo>
                    <a:pt x="48124" y="277524"/>
                    <a:pt x="48124" y="277524"/>
                    <a:pt x="50755" y="276225"/>
                  </a:cubicBezTo>
                  <a:close/>
                  <a:moveTo>
                    <a:pt x="273050" y="214313"/>
                  </a:moveTo>
                  <a:cubicBezTo>
                    <a:pt x="278311" y="214313"/>
                    <a:pt x="282575" y="218933"/>
                    <a:pt x="282575" y="224632"/>
                  </a:cubicBezTo>
                  <a:cubicBezTo>
                    <a:pt x="282575" y="230331"/>
                    <a:pt x="278311" y="234951"/>
                    <a:pt x="273050" y="234951"/>
                  </a:cubicBezTo>
                  <a:cubicBezTo>
                    <a:pt x="267789" y="234951"/>
                    <a:pt x="263525" y="230331"/>
                    <a:pt x="263525" y="224632"/>
                  </a:cubicBezTo>
                  <a:cubicBezTo>
                    <a:pt x="263525" y="218933"/>
                    <a:pt x="267789" y="214313"/>
                    <a:pt x="273050" y="214313"/>
                  </a:cubicBezTo>
                  <a:close/>
                  <a:moveTo>
                    <a:pt x="65882" y="214313"/>
                  </a:moveTo>
                  <a:cubicBezTo>
                    <a:pt x="71581" y="214313"/>
                    <a:pt x="76201" y="218933"/>
                    <a:pt x="76201" y="224632"/>
                  </a:cubicBezTo>
                  <a:cubicBezTo>
                    <a:pt x="76201" y="230331"/>
                    <a:pt x="71581" y="234951"/>
                    <a:pt x="65882" y="234951"/>
                  </a:cubicBezTo>
                  <a:cubicBezTo>
                    <a:pt x="60183" y="234951"/>
                    <a:pt x="55563" y="230331"/>
                    <a:pt x="55563" y="224632"/>
                  </a:cubicBezTo>
                  <a:cubicBezTo>
                    <a:pt x="55563" y="218933"/>
                    <a:pt x="60183" y="214313"/>
                    <a:pt x="65882" y="214313"/>
                  </a:cubicBezTo>
                  <a:close/>
                  <a:moveTo>
                    <a:pt x="272257" y="196850"/>
                  </a:moveTo>
                  <a:cubicBezTo>
                    <a:pt x="256913" y="196850"/>
                    <a:pt x="244475" y="209288"/>
                    <a:pt x="244475" y="224632"/>
                  </a:cubicBezTo>
                  <a:cubicBezTo>
                    <a:pt x="244475" y="239976"/>
                    <a:pt x="256913" y="252414"/>
                    <a:pt x="272257" y="252414"/>
                  </a:cubicBezTo>
                  <a:cubicBezTo>
                    <a:pt x="287601" y="252414"/>
                    <a:pt x="300039" y="239976"/>
                    <a:pt x="300039" y="224632"/>
                  </a:cubicBezTo>
                  <a:cubicBezTo>
                    <a:pt x="300039" y="209288"/>
                    <a:pt x="287601" y="196850"/>
                    <a:pt x="272257" y="196850"/>
                  </a:cubicBezTo>
                  <a:close/>
                  <a:moveTo>
                    <a:pt x="65882" y="196850"/>
                  </a:moveTo>
                  <a:cubicBezTo>
                    <a:pt x="50538" y="196850"/>
                    <a:pt x="38100" y="209288"/>
                    <a:pt x="38100" y="224632"/>
                  </a:cubicBezTo>
                  <a:cubicBezTo>
                    <a:pt x="38100" y="239976"/>
                    <a:pt x="50538" y="252414"/>
                    <a:pt x="65882" y="252414"/>
                  </a:cubicBezTo>
                  <a:cubicBezTo>
                    <a:pt x="81226" y="252414"/>
                    <a:pt x="93664" y="239976"/>
                    <a:pt x="93664" y="224632"/>
                  </a:cubicBezTo>
                  <a:cubicBezTo>
                    <a:pt x="93664" y="209288"/>
                    <a:pt x="81226" y="196850"/>
                    <a:pt x="65882" y="196850"/>
                  </a:cubicBezTo>
                  <a:close/>
                  <a:moveTo>
                    <a:pt x="272257" y="187325"/>
                  </a:moveTo>
                  <a:cubicBezTo>
                    <a:pt x="309150" y="187325"/>
                    <a:pt x="338138" y="217684"/>
                    <a:pt x="338138" y="253322"/>
                  </a:cubicBezTo>
                  <a:cubicBezTo>
                    <a:pt x="338138" y="274441"/>
                    <a:pt x="328915" y="292921"/>
                    <a:pt x="313103" y="304800"/>
                  </a:cubicBezTo>
                  <a:cubicBezTo>
                    <a:pt x="313103" y="304800"/>
                    <a:pt x="313103" y="304800"/>
                    <a:pt x="313103" y="283681"/>
                  </a:cubicBezTo>
                  <a:cubicBezTo>
                    <a:pt x="313103" y="273121"/>
                    <a:pt x="306515" y="263882"/>
                    <a:pt x="295974" y="259922"/>
                  </a:cubicBezTo>
                  <a:cubicBezTo>
                    <a:pt x="295974" y="259922"/>
                    <a:pt x="290704" y="258602"/>
                    <a:pt x="290704" y="258602"/>
                  </a:cubicBezTo>
                  <a:cubicBezTo>
                    <a:pt x="288068" y="257282"/>
                    <a:pt x="286751" y="258602"/>
                    <a:pt x="284115" y="258602"/>
                  </a:cubicBezTo>
                  <a:cubicBezTo>
                    <a:pt x="284115" y="258602"/>
                    <a:pt x="284115" y="258602"/>
                    <a:pt x="272257" y="265202"/>
                  </a:cubicBezTo>
                  <a:cubicBezTo>
                    <a:pt x="272257" y="265202"/>
                    <a:pt x="272257" y="265202"/>
                    <a:pt x="260398" y="258602"/>
                  </a:cubicBezTo>
                  <a:cubicBezTo>
                    <a:pt x="259080" y="258602"/>
                    <a:pt x="256445" y="257282"/>
                    <a:pt x="255128" y="258602"/>
                  </a:cubicBezTo>
                  <a:cubicBezTo>
                    <a:pt x="255128" y="258602"/>
                    <a:pt x="248539" y="259922"/>
                    <a:pt x="248539" y="259922"/>
                  </a:cubicBezTo>
                  <a:cubicBezTo>
                    <a:pt x="239316" y="263882"/>
                    <a:pt x="232728" y="273121"/>
                    <a:pt x="232728" y="283681"/>
                  </a:cubicBezTo>
                  <a:cubicBezTo>
                    <a:pt x="232728" y="283681"/>
                    <a:pt x="232728" y="283681"/>
                    <a:pt x="232728" y="304800"/>
                  </a:cubicBezTo>
                  <a:cubicBezTo>
                    <a:pt x="216916" y="292921"/>
                    <a:pt x="206375" y="274441"/>
                    <a:pt x="206375" y="253322"/>
                  </a:cubicBezTo>
                  <a:cubicBezTo>
                    <a:pt x="206375" y="217684"/>
                    <a:pt x="236681" y="187325"/>
                    <a:pt x="272257" y="187325"/>
                  </a:cubicBezTo>
                  <a:close/>
                  <a:moveTo>
                    <a:pt x="65881" y="187325"/>
                  </a:moveTo>
                  <a:cubicBezTo>
                    <a:pt x="101457" y="187325"/>
                    <a:pt x="131763" y="217684"/>
                    <a:pt x="131763" y="253322"/>
                  </a:cubicBezTo>
                  <a:cubicBezTo>
                    <a:pt x="131763" y="274441"/>
                    <a:pt x="121222" y="292921"/>
                    <a:pt x="105410" y="304800"/>
                  </a:cubicBezTo>
                  <a:cubicBezTo>
                    <a:pt x="105410" y="304800"/>
                    <a:pt x="105410" y="304800"/>
                    <a:pt x="105410" y="283681"/>
                  </a:cubicBezTo>
                  <a:cubicBezTo>
                    <a:pt x="105410" y="273121"/>
                    <a:pt x="98822" y="263882"/>
                    <a:pt x="89599" y="259922"/>
                  </a:cubicBezTo>
                  <a:cubicBezTo>
                    <a:pt x="89599" y="259922"/>
                    <a:pt x="83010" y="258602"/>
                    <a:pt x="83010" y="258602"/>
                  </a:cubicBezTo>
                  <a:cubicBezTo>
                    <a:pt x="81693" y="257282"/>
                    <a:pt x="79058" y="258602"/>
                    <a:pt x="77740" y="258602"/>
                  </a:cubicBezTo>
                  <a:cubicBezTo>
                    <a:pt x="77740" y="258602"/>
                    <a:pt x="77740" y="258602"/>
                    <a:pt x="65881" y="265202"/>
                  </a:cubicBezTo>
                  <a:cubicBezTo>
                    <a:pt x="65881" y="265202"/>
                    <a:pt x="65881" y="265202"/>
                    <a:pt x="54023" y="258602"/>
                  </a:cubicBezTo>
                  <a:cubicBezTo>
                    <a:pt x="51387" y="258602"/>
                    <a:pt x="50070" y="257282"/>
                    <a:pt x="47434" y="258602"/>
                  </a:cubicBezTo>
                  <a:cubicBezTo>
                    <a:pt x="47434" y="258602"/>
                    <a:pt x="42164" y="259922"/>
                    <a:pt x="42164" y="259922"/>
                  </a:cubicBezTo>
                  <a:cubicBezTo>
                    <a:pt x="31623" y="263882"/>
                    <a:pt x="25035" y="273121"/>
                    <a:pt x="25035" y="283681"/>
                  </a:cubicBezTo>
                  <a:cubicBezTo>
                    <a:pt x="25035" y="283681"/>
                    <a:pt x="25035" y="283681"/>
                    <a:pt x="25035" y="304800"/>
                  </a:cubicBezTo>
                  <a:cubicBezTo>
                    <a:pt x="9223" y="292921"/>
                    <a:pt x="0" y="274441"/>
                    <a:pt x="0" y="253322"/>
                  </a:cubicBezTo>
                  <a:cubicBezTo>
                    <a:pt x="0" y="217684"/>
                    <a:pt x="28988" y="187325"/>
                    <a:pt x="65881" y="187325"/>
                  </a:cubicBezTo>
                  <a:close/>
                  <a:moveTo>
                    <a:pt x="159754" y="149225"/>
                  </a:moveTo>
                  <a:cubicBezTo>
                    <a:pt x="163746" y="149225"/>
                    <a:pt x="166408" y="149225"/>
                    <a:pt x="169069" y="149225"/>
                  </a:cubicBezTo>
                  <a:cubicBezTo>
                    <a:pt x="171731" y="149225"/>
                    <a:pt x="174392" y="149225"/>
                    <a:pt x="178384" y="149225"/>
                  </a:cubicBezTo>
                  <a:cubicBezTo>
                    <a:pt x="178384" y="149225"/>
                    <a:pt x="178384" y="149225"/>
                    <a:pt x="178384" y="175331"/>
                  </a:cubicBezTo>
                  <a:lnTo>
                    <a:pt x="214313" y="193605"/>
                  </a:lnTo>
                  <a:cubicBezTo>
                    <a:pt x="210321" y="197521"/>
                    <a:pt x="206329" y="202742"/>
                    <a:pt x="202337" y="207963"/>
                  </a:cubicBezTo>
                  <a:cubicBezTo>
                    <a:pt x="202337" y="207963"/>
                    <a:pt x="202337" y="207963"/>
                    <a:pt x="169069" y="190994"/>
                  </a:cubicBezTo>
                  <a:cubicBezTo>
                    <a:pt x="169069" y="190994"/>
                    <a:pt x="169069" y="190994"/>
                    <a:pt x="135802" y="207963"/>
                  </a:cubicBezTo>
                  <a:cubicBezTo>
                    <a:pt x="131809" y="202742"/>
                    <a:pt x="127817" y="197521"/>
                    <a:pt x="123825" y="193605"/>
                  </a:cubicBezTo>
                  <a:cubicBezTo>
                    <a:pt x="123825" y="193605"/>
                    <a:pt x="123825" y="193605"/>
                    <a:pt x="159754" y="175331"/>
                  </a:cubicBezTo>
                  <a:cubicBezTo>
                    <a:pt x="159754" y="175331"/>
                    <a:pt x="159754" y="175331"/>
                    <a:pt x="159754" y="149225"/>
                  </a:cubicBezTo>
                  <a:close/>
                  <a:moveTo>
                    <a:pt x="154175" y="88900"/>
                  </a:moveTo>
                  <a:cubicBezTo>
                    <a:pt x="154175" y="88900"/>
                    <a:pt x="154175" y="88900"/>
                    <a:pt x="165941" y="95394"/>
                  </a:cubicBezTo>
                  <a:cubicBezTo>
                    <a:pt x="168556" y="95394"/>
                    <a:pt x="171171" y="95394"/>
                    <a:pt x="173785" y="95394"/>
                  </a:cubicBezTo>
                  <a:cubicBezTo>
                    <a:pt x="173785" y="95394"/>
                    <a:pt x="173785" y="95394"/>
                    <a:pt x="185551" y="88900"/>
                  </a:cubicBezTo>
                  <a:lnTo>
                    <a:pt x="188166" y="90199"/>
                  </a:lnTo>
                  <a:cubicBezTo>
                    <a:pt x="190781" y="90199"/>
                    <a:pt x="192088" y="92797"/>
                    <a:pt x="192088" y="96693"/>
                  </a:cubicBezTo>
                  <a:cubicBezTo>
                    <a:pt x="192088" y="96693"/>
                    <a:pt x="192088" y="96693"/>
                    <a:pt x="192088" y="126567"/>
                  </a:cubicBezTo>
                  <a:cubicBezTo>
                    <a:pt x="185551" y="129165"/>
                    <a:pt x="177707" y="131763"/>
                    <a:pt x="169863" y="131763"/>
                  </a:cubicBezTo>
                  <a:cubicBezTo>
                    <a:pt x="162019" y="131763"/>
                    <a:pt x="154175" y="129165"/>
                    <a:pt x="147638" y="126567"/>
                  </a:cubicBezTo>
                  <a:cubicBezTo>
                    <a:pt x="147638" y="126567"/>
                    <a:pt x="147638" y="126567"/>
                    <a:pt x="147638" y="96693"/>
                  </a:cubicBezTo>
                  <a:cubicBezTo>
                    <a:pt x="147638" y="92797"/>
                    <a:pt x="148946" y="90199"/>
                    <a:pt x="151560" y="90199"/>
                  </a:cubicBezTo>
                  <a:cubicBezTo>
                    <a:pt x="151560" y="90199"/>
                    <a:pt x="151560" y="90199"/>
                    <a:pt x="154175" y="88900"/>
                  </a:cubicBezTo>
                  <a:close/>
                  <a:moveTo>
                    <a:pt x="169069" y="26988"/>
                  </a:moveTo>
                  <a:cubicBezTo>
                    <a:pt x="174768" y="26988"/>
                    <a:pt x="179388" y="31252"/>
                    <a:pt x="179388" y="36513"/>
                  </a:cubicBezTo>
                  <a:cubicBezTo>
                    <a:pt x="179388" y="41774"/>
                    <a:pt x="174768" y="46038"/>
                    <a:pt x="169069" y="46038"/>
                  </a:cubicBezTo>
                  <a:cubicBezTo>
                    <a:pt x="163370" y="46038"/>
                    <a:pt x="158750" y="41774"/>
                    <a:pt x="158750" y="36513"/>
                  </a:cubicBezTo>
                  <a:cubicBezTo>
                    <a:pt x="158750" y="31252"/>
                    <a:pt x="163370" y="26988"/>
                    <a:pt x="169069" y="26988"/>
                  </a:cubicBezTo>
                  <a:close/>
                  <a:moveTo>
                    <a:pt x="169070" y="9525"/>
                  </a:moveTo>
                  <a:cubicBezTo>
                    <a:pt x="153726" y="9525"/>
                    <a:pt x="141288" y="21963"/>
                    <a:pt x="141288" y="37307"/>
                  </a:cubicBezTo>
                  <a:cubicBezTo>
                    <a:pt x="141288" y="52651"/>
                    <a:pt x="153726" y="65089"/>
                    <a:pt x="169070" y="65089"/>
                  </a:cubicBezTo>
                  <a:cubicBezTo>
                    <a:pt x="184414" y="65089"/>
                    <a:pt x="196852" y="52651"/>
                    <a:pt x="196852" y="37307"/>
                  </a:cubicBezTo>
                  <a:cubicBezTo>
                    <a:pt x="196852" y="21963"/>
                    <a:pt x="184414" y="9525"/>
                    <a:pt x="169070" y="9525"/>
                  </a:cubicBezTo>
                  <a:close/>
                  <a:moveTo>
                    <a:pt x="169070" y="0"/>
                  </a:moveTo>
                  <a:cubicBezTo>
                    <a:pt x="204646" y="0"/>
                    <a:pt x="234951" y="29039"/>
                    <a:pt x="234951" y="65997"/>
                  </a:cubicBezTo>
                  <a:cubicBezTo>
                    <a:pt x="234951" y="87116"/>
                    <a:pt x="224410" y="105595"/>
                    <a:pt x="209916" y="117475"/>
                  </a:cubicBezTo>
                  <a:cubicBezTo>
                    <a:pt x="209916" y="117475"/>
                    <a:pt x="209916" y="117475"/>
                    <a:pt x="209916" y="96356"/>
                  </a:cubicBezTo>
                  <a:cubicBezTo>
                    <a:pt x="209916" y="85796"/>
                    <a:pt x="203328" y="75237"/>
                    <a:pt x="192787" y="72597"/>
                  </a:cubicBezTo>
                  <a:cubicBezTo>
                    <a:pt x="192787" y="72597"/>
                    <a:pt x="187517" y="71277"/>
                    <a:pt x="187517" y="71277"/>
                  </a:cubicBezTo>
                  <a:cubicBezTo>
                    <a:pt x="184881" y="69957"/>
                    <a:pt x="182246" y="69957"/>
                    <a:pt x="180928" y="71277"/>
                  </a:cubicBezTo>
                  <a:cubicBezTo>
                    <a:pt x="180928" y="71277"/>
                    <a:pt x="180928" y="71277"/>
                    <a:pt x="169070" y="76557"/>
                  </a:cubicBezTo>
                  <a:cubicBezTo>
                    <a:pt x="169070" y="76557"/>
                    <a:pt x="169070" y="76557"/>
                    <a:pt x="157211" y="71277"/>
                  </a:cubicBezTo>
                  <a:cubicBezTo>
                    <a:pt x="155893" y="69957"/>
                    <a:pt x="153258" y="69957"/>
                    <a:pt x="150623" y="71277"/>
                  </a:cubicBezTo>
                  <a:cubicBezTo>
                    <a:pt x="150623" y="71277"/>
                    <a:pt x="145352" y="72597"/>
                    <a:pt x="145352" y="72597"/>
                  </a:cubicBezTo>
                  <a:cubicBezTo>
                    <a:pt x="134811" y="75237"/>
                    <a:pt x="128223" y="85796"/>
                    <a:pt x="128223" y="96356"/>
                  </a:cubicBezTo>
                  <a:cubicBezTo>
                    <a:pt x="128223" y="96356"/>
                    <a:pt x="128223" y="96356"/>
                    <a:pt x="128223" y="117475"/>
                  </a:cubicBezTo>
                  <a:cubicBezTo>
                    <a:pt x="113729" y="105595"/>
                    <a:pt x="103188" y="87116"/>
                    <a:pt x="103188" y="65997"/>
                  </a:cubicBezTo>
                  <a:cubicBezTo>
                    <a:pt x="103188" y="29039"/>
                    <a:pt x="133494" y="0"/>
                    <a:pt x="16907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chemeClr val="tx1">
                    <a:lumMod val="65000"/>
                    <a:lumOff val="35000"/>
                  </a:schemeClr>
                </a:solidFill>
                <a:cs typeface="+mn-ea"/>
                <a:sym typeface="+mn-lt"/>
              </a:endParaRPr>
            </a:p>
          </p:txBody>
        </p:sp>
        <p:sp>
          <p:nvSpPr>
            <p:cNvPr id="52" name="椭圆 47"/>
            <p:cNvSpPr/>
            <p:nvPr/>
          </p:nvSpPr>
          <p:spPr>
            <a:xfrm>
              <a:off x="5275886" y="4485551"/>
              <a:ext cx="474840" cy="474840"/>
            </a:xfrm>
            <a:custGeom>
              <a:avLst/>
              <a:gdLst>
                <a:gd name="connsiteX0" fmla="*/ 157638 w 338138"/>
                <a:gd name="connsiteY0" fmla="*/ 144463 h 338138"/>
                <a:gd name="connsiteX1" fmla="*/ 165544 w 338138"/>
                <a:gd name="connsiteY1" fmla="*/ 148443 h 338138"/>
                <a:gd name="connsiteX2" fmla="*/ 249865 w 338138"/>
                <a:gd name="connsiteY2" fmla="*/ 233341 h 338138"/>
                <a:gd name="connsiteX3" fmla="*/ 280167 w 338138"/>
                <a:gd name="connsiteY3" fmla="*/ 232015 h 338138"/>
                <a:gd name="connsiteX4" fmla="*/ 286755 w 338138"/>
                <a:gd name="connsiteY4" fmla="*/ 234668 h 338138"/>
                <a:gd name="connsiteX5" fmla="*/ 335503 w 338138"/>
                <a:gd name="connsiteY5" fmla="*/ 283750 h 338138"/>
                <a:gd name="connsiteX6" fmla="*/ 338138 w 338138"/>
                <a:gd name="connsiteY6" fmla="*/ 293036 h 338138"/>
                <a:gd name="connsiteX7" fmla="*/ 330233 w 338138"/>
                <a:gd name="connsiteY7" fmla="*/ 298342 h 338138"/>
                <a:gd name="connsiteX8" fmla="*/ 311788 w 338138"/>
                <a:gd name="connsiteY8" fmla="*/ 303648 h 338138"/>
                <a:gd name="connsiteX9" fmla="*/ 303883 w 338138"/>
                <a:gd name="connsiteY9" fmla="*/ 310281 h 338138"/>
                <a:gd name="connsiteX10" fmla="*/ 299930 w 338138"/>
                <a:gd name="connsiteY10" fmla="*/ 331505 h 338138"/>
                <a:gd name="connsiteX11" fmla="*/ 293343 w 338138"/>
                <a:gd name="connsiteY11" fmla="*/ 338138 h 338138"/>
                <a:gd name="connsiteX12" fmla="*/ 290708 w 338138"/>
                <a:gd name="connsiteY12" fmla="*/ 338138 h 338138"/>
                <a:gd name="connsiteX13" fmla="*/ 284120 w 338138"/>
                <a:gd name="connsiteY13" fmla="*/ 335485 h 338138"/>
                <a:gd name="connsiteX14" fmla="*/ 235372 w 338138"/>
                <a:gd name="connsiteY14" fmla="*/ 286403 h 338138"/>
                <a:gd name="connsiteX15" fmla="*/ 232737 w 338138"/>
                <a:gd name="connsiteY15" fmla="*/ 279770 h 338138"/>
                <a:gd name="connsiteX16" fmla="*/ 234054 w 338138"/>
                <a:gd name="connsiteY16" fmla="*/ 249260 h 338138"/>
                <a:gd name="connsiteX17" fmla="*/ 149733 w 338138"/>
                <a:gd name="connsiteY17" fmla="*/ 164361 h 338138"/>
                <a:gd name="connsiteX18" fmla="*/ 149733 w 338138"/>
                <a:gd name="connsiteY18" fmla="*/ 148443 h 338138"/>
                <a:gd name="connsiteX19" fmla="*/ 157638 w 338138"/>
                <a:gd name="connsiteY19" fmla="*/ 144463 h 338138"/>
                <a:gd name="connsiteX20" fmla="*/ 145922 w 338138"/>
                <a:gd name="connsiteY20" fmla="*/ 120650 h 338138"/>
                <a:gd name="connsiteX21" fmla="*/ 169863 w 338138"/>
                <a:gd name="connsiteY21" fmla="*/ 137383 h 338138"/>
                <a:gd name="connsiteX22" fmla="*/ 157893 w 338138"/>
                <a:gd name="connsiteY22" fmla="*/ 133522 h 338138"/>
                <a:gd name="connsiteX23" fmla="*/ 141931 w 338138"/>
                <a:gd name="connsiteY23" fmla="*/ 141245 h 338138"/>
                <a:gd name="connsiteX24" fmla="*/ 137941 w 338138"/>
                <a:gd name="connsiteY24" fmla="*/ 168275 h 338138"/>
                <a:gd name="connsiteX25" fmla="*/ 120650 w 338138"/>
                <a:gd name="connsiteY25" fmla="*/ 145106 h 338138"/>
                <a:gd name="connsiteX26" fmla="*/ 145922 w 338138"/>
                <a:gd name="connsiteY26" fmla="*/ 120650 h 338138"/>
                <a:gd name="connsiteX27" fmla="*/ 146051 w 338138"/>
                <a:gd name="connsiteY27" fmla="*/ 60325 h 338138"/>
                <a:gd name="connsiteX28" fmla="*/ 230188 w 338138"/>
                <a:gd name="connsiteY28" fmla="*/ 145257 h 338138"/>
                <a:gd name="connsiteX29" fmla="*/ 219671 w 338138"/>
                <a:gd name="connsiteY29" fmla="*/ 186395 h 338138"/>
                <a:gd name="connsiteX30" fmla="*/ 193378 w 338138"/>
                <a:gd name="connsiteY30" fmla="*/ 161181 h 338138"/>
                <a:gd name="connsiteX31" fmla="*/ 196007 w 338138"/>
                <a:gd name="connsiteY31" fmla="*/ 145257 h 338138"/>
                <a:gd name="connsiteX32" fmla="*/ 146051 w 338138"/>
                <a:gd name="connsiteY32" fmla="*/ 94828 h 338138"/>
                <a:gd name="connsiteX33" fmla="*/ 96094 w 338138"/>
                <a:gd name="connsiteY33" fmla="*/ 145257 h 338138"/>
                <a:gd name="connsiteX34" fmla="*/ 146051 w 338138"/>
                <a:gd name="connsiteY34" fmla="*/ 195685 h 338138"/>
                <a:gd name="connsiteX35" fmla="*/ 161827 w 338138"/>
                <a:gd name="connsiteY35" fmla="*/ 193031 h 338138"/>
                <a:gd name="connsiteX36" fmla="*/ 188119 w 338138"/>
                <a:gd name="connsiteY36" fmla="*/ 219572 h 338138"/>
                <a:gd name="connsiteX37" fmla="*/ 146051 w 338138"/>
                <a:gd name="connsiteY37" fmla="*/ 230188 h 338138"/>
                <a:gd name="connsiteX38" fmla="*/ 61913 w 338138"/>
                <a:gd name="connsiteY38" fmla="*/ 145257 h 338138"/>
                <a:gd name="connsiteX39" fmla="*/ 146051 w 338138"/>
                <a:gd name="connsiteY39" fmla="*/ 60325 h 338138"/>
                <a:gd name="connsiteX40" fmla="*/ 145257 w 338138"/>
                <a:gd name="connsiteY40" fmla="*/ 0 h 338138"/>
                <a:gd name="connsiteX41" fmla="*/ 290513 w 338138"/>
                <a:gd name="connsiteY41" fmla="*/ 145257 h 338138"/>
                <a:gd name="connsiteX42" fmla="*/ 269385 w 338138"/>
                <a:gd name="connsiteY42" fmla="*/ 221846 h 338138"/>
                <a:gd name="connsiteX43" fmla="*/ 254859 w 338138"/>
                <a:gd name="connsiteY43" fmla="*/ 221846 h 338138"/>
                <a:gd name="connsiteX44" fmla="*/ 239013 w 338138"/>
                <a:gd name="connsiteY44" fmla="*/ 206000 h 338138"/>
                <a:gd name="connsiteX45" fmla="*/ 256180 w 338138"/>
                <a:gd name="connsiteY45" fmla="*/ 145257 h 338138"/>
                <a:gd name="connsiteX46" fmla="*/ 145257 w 338138"/>
                <a:gd name="connsiteY46" fmla="*/ 34333 h 338138"/>
                <a:gd name="connsiteX47" fmla="*/ 34333 w 338138"/>
                <a:gd name="connsiteY47" fmla="*/ 145257 h 338138"/>
                <a:gd name="connsiteX48" fmla="*/ 145257 w 338138"/>
                <a:gd name="connsiteY48" fmla="*/ 256180 h 338138"/>
                <a:gd name="connsiteX49" fmla="*/ 206000 w 338138"/>
                <a:gd name="connsiteY49" fmla="*/ 239013 h 338138"/>
                <a:gd name="connsiteX50" fmla="*/ 221847 w 338138"/>
                <a:gd name="connsiteY50" fmla="*/ 254859 h 338138"/>
                <a:gd name="connsiteX51" fmla="*/ 221847 w 338138"/>
                <a:gd name="connsiteY51" fmla="*/ 269385 h 338138"/>
                <a:gd name="connsiteX52" fmla="*/ 145257 w 338138"/>
                <a:gd name="connsiteY52" fmla="*/ 290513 h 338138"/>
                <a:gd name="connsiteX53" fmla="*/ 0 w 338138"/>
                <a:gd name="connsiteY53" fmla="*/ 145257 h 338138"/>
                <a:gd name="connsiteX54" fmla="*/ 145257 w 338138"/>
                <a:gd name="connsiteY54" fmla="*/ 0 h 33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38138" h="338138">
                  <a:moveTo>
                    <a:pt x="157638" y="144463"/>
                  </a:moveTo>
                  <a:cubicBezTo>
                    <a:pt x="160273" y="144463"/>
                    <a:pt x="162908" y="145790"/>
                    <a:pt x="165544" y="148443"/>
                  </a:cubicBezTo>
                  <a:cubicBezTo>
                    <a:pt x="165544" y="148443"/>
                    <a:pt x="165544" y="148443"/>
                    <a:pt x="249865" y="233341"/>
                  </a:cubicBezTo>
                  <a:cubicBezTo>
                    <a:pt x="249865" y="233341"/>
                    <a:pt x="249865" y="233341"/>
                    <a:pt x="280167" y="232015"/>
                  </a:cubicBezTo>
                  <a:cubicBezTo>
                    <a:pt x="282803" y="232015"/>
                    <a:pt x="285438" y="233341"/>
                    <a:pt x="286755" y="234668"/>
                  </a:cubicBezTo>
                  <a:cubicBezTo>
                    <a:pt x="286755" y="234668"/>
                    <a:pt x="286755" y="234668"/>
                    <a:pt x="335503" y="283750"/>
                  </a:cubicBezTo>
                  <a:cubicBezTo>
                    <a:pt x="338138" y="286403"/>
                    <a:pt x="338138" y="289056"/>
                    <a:pt x="338138" y="293036"/>
                  </a:cubicBezTo>
                  <a:cubicBezTo>
                    <a:pt x="336821" y="295689"/>
                    <a:pt x="334186" y="298342"/>
                    <a:pt x="330233" y="298342"/>
                  </a:cubicBezTo>
                  <a:cubicBezTo>
                    <a:pt x="330233" y="298342"/>
                    <a:pt x="330233" y="298342"/>
                    <a:pt x="311788" y="303648"/>
                  </a:cubicBezTo>
                  <a:cubicBezTo>
                    <a:pt x="307835" y="303648"/>
                    <a:pt x="305200" y="306301"/>
                    <a:pt x="303883" y="310281"/>
                  </a:cubicBezTo>
                  <a:cubicBezTo>
                    <a:pt x="303883" y="310281"/>
                    <a:pt x="303883" y="310281"/>
                    <a:pt x="299930" y="331505"/>
                  </a:cubicBezTo>
                  <a:cubicBezTo>
                    <a:pt x="298613" y="334158"/>
                    <a:pt x="295978" y="336812"/>
                    <a:pt x="293343" y="338138"/>
                  </a:cubicBezTo>
                  <a:cubicBezTo>
                    <a:pt x="292025" y="338138"/>
                    <a:pt x="292025" y="338138"/>
                    <a:pt x="290708" y="338138"/>
                  </a:cubicBezTo>
                  <a:cubicBezTo>
                    <a:pt x="288073" y="338138"/>
                    <a:pt x="285438" y="336812"/>
                    <a:pt x="284120" y="335485"/>
                  </a:cubicBezTo>
                  <a:cubicBezTo>
                    <a:pt x="284120" y="335485"/>
                    <a:pt x="284120" y="335485"/>
                    <a:pt x="235372" y="286403"/>
                  </a:cubicBezTo>
                  <a:cubicBezTo>
                    <a:pt x="232737" y="283750"/>
                    <a:pt x="232737" y="281097"/>
                    <a:pt x="232737" y="279770"/>
                  </a:cubicBezTo>
                  <a:cubicBezTo>
                    <a:pt x="232737" y="279770"/>
                    <a:pt x="232737" y="279770"/>
                    <a:pt x="234054" y="249260"/>
                  </a:cubicBezTo>
                  <a:cubicBezTo>
                    <a:pt x="234054" y="249260"/>
                    <a:pt x="234054" y="249260"/>
                    <a:pt x="149733" y="164361"/>
                  </a:cubicBezTo>
                  <a:cubicBezTo>
                    <a:pt x="144463" y="159055"/>
                    <a:pt x="144463" y="152422"/>
                    <a:pt x="149733" y="148443"/>
                  </a:cubicBezTo>
                  <a:cubicBezTo>
                    <a:pt x="151051" y="145790"/>
                    <a:pt x="155003" y="144463"/>
                    <a:pt x="157638" y="144463"/>
                  </a:cubicBezTo>
                  <a:close/>
                  <a:moveTo>
                    <a:pt x="145922" y="120650"/>
                  </a:moveTo>
                  <a:cubicBezTo>
                    <a:pt x="157893" y="120650"/>
                    <a:pt x="167203" y="128373"/>
                    <a:pt x="169863" y="137383"/>
                  </a:cubicBezTo>
                  <a:cubicBezTo>
                    <a:pt x="167203" y="134809"/>
                    <a:pt x="161883" y="133522"/>
                    <a:pt x="157893" y="133522"/>
                  </a:cubicBezTo>
                  <a:cubicBezTo>
                    <a:pt x="151242" y="133522"/>
                    <a:pt x="145922" y="136096"/>
                    <a:pt x="141931" y="141245"/>
                  </a:cubicBezTo>
                  <a:cubicBezTo>
                    <a:pt x="133951" y="147680"/>
                    <a:pt x="132620" y="160552"/>
                    <a:pt x="137941" y="168275"/>
                  </a:cubicBezTo>
                  <a:cubicBezTo>
                    <a:pt x="128630" y="165701"/>
                    <a:pt x="120650" y="156691"/>
                    <a:pt x="120650" y="145106"/>
                  </a:cubicBezTo>
                  <a:cubicBezTo>
                    <a:pt x="120650" y="132234"/>
                    <a:pt x="132620" y="120650"/>
                    <a:pt x="145922" y="120650"/>
                  </a:cubicBezTo>
                  <a:close/>
                  <a:moveTo>
                    <a:pt x="146051" y="60325"/>
                  </a:moveTo>
                  <a:cubicBezTo>
                    <a:pt x="192063" y="60325"/>
                    <a:pt x="230188" y="98810"/>
                    <a:pt x="230188" y="145257"/>
                  </a:cubicBezTo>
                  <a:cubicBezTo>
                    <a:pt x="230188" y="159854"/>
                    <a:pt x="226244" y="174452"/>
                    <a:pt x="219671" y="186395"/>
                  </a:cubicBezTo>
                  <a:lnTo>
                    <a:pt x="193378" y="161181"/>
                  </a:lnTo>
                  <a:cubicBezTo>
                    <a:pt x="196007" y="155873"/>
                    <a:pt x="196007" y="150565"/>
                    <a:pt x="196007" y="145257"/>
                  </a:cubicBezTo>
                  <a:cubicBezTo>
                    <a:pt x="196007" y="117388"/>
                    <a:pt x="173658" y="94828"/>
                    <a:pt x="146051" y="94828"/>
                  </a:cubicBezTo>
                  <a:cubicBezTo>
                    <a:pt x="118443" y="94828"/>
                    <a:pt x="96094" y="117388"/>
                    <a:pt x="96094" y="145257"/>
                  </a:cubicBezTo>
                  <a:cubicBezTo>
                    <a:pt x="96094" y="173125"/>
                    <a:pt x="118443" y="195685"/>
                    <a:pt x="146051" y="195685"/>
                  </a:cubicBezTo>
                  <a:cubicBezTo>
                    <a:pt x="151309" y="195685"/>
                    <a:pt x="156568" y="194358"/>
                    <a:pt x="161827" y="193031"/>
                  </a:cubicBezTo>
                  <a:cubicBezTo>
                    <a:pt x="161827" y="193031"/>
                    <a:pt x="161827" y="193031"/>
                    <a:pt x="188119" y="219572"/>
                  </a:cubicBezTo>
                  <a:cubicBezTo>
                    <a:pt x="174973" y="226207"/>
                    <a:pt x="161827" y="230188"/>
                    <a:pt x="146051" y="230188"/>
                  </a:cubicBezTo>
                  <a:cubicBezTo>
                    <a:pt x="100038" y="230188"/>
                    <a:pt x="61913" y="191703"/>
                    <a:pt x="61913" y="145257"/>
                  </a:cubicBezTo>
                  <a:cubicBezTo>
                    <a:pt x="61913" y="98810"/>
                    <a:pt x="100038" y="60325"/>
                    <a:pt x="146051" y="60325"/>
                  </a:cubicBezTo>
                  <a:close/>
                  <a:moveTo>
                    <a:pt x="145257" y="0"/>
                  </a:moveTo>
                  <a:cubicBezTo>
                    <a:pt x="225808" y="0"/>
                    <a:pt x="290513" y="64705"/>
                    <a:pt x="290513" y="145257"/>
                  </a:cubicBezTo>
                  <a:cubicBezTo>
                    <a:pt x="290513" y="172987"/>
                    <a:pt x="282590" y="199398"/>
                    <a:pt x="269385" y="221846"/>
                  </a:cubicBezTo>
                  <a:cubicBezTo>
                    <a:pt x="269385" y="221846"/>
                    <a:pt x="269385" y="221846"/>
                    <a:pt x="254859" y="221846"/>
                  </a:cubicBezTo>
                  <a:cubicBezTo>
                    <a:pt x="254859" y="221846"/>
                    <a:pt x="254859" y="221846"/>
                    <a:pt x="239013" y="206000"/>
                  </a:cubicBezTo>
                  <a:cubicBezTo>
                    <a:pt x="249577" y="188833"/>
                    <a:pt x="256180" y="167705"/>
                    <a:pt x="256180" y="145257"/>
                  </a:cubicBezTo>
                  <a:cubicBezTo>
                    <a:pt x="256180" y="84513"/>
                    <a:pt x="207321" y="34333"/>
                    <a:pt x="145257" y="34333"/>
                  </a:cubicBezTo>
                  <a:cubicBezTo>
                    <a:pt x="84513" y="34333"/>
                    <a:pt x="34333" y="84513"/>
                    <a:pt x="34333" y="145257"/>
                  </a:cubicBezTo>
                  <a:cubicBezTo>
                    <a:pt x="34333" y="207321"/>
                    <a:pt x="84513" y="256180"/>
                    <a:pt x="145257" y="256180"/>
                  </a:cubicBezTo>
                  <a:cubicBezTo>
                    <a:pt x="167705" y="256180"/>
                    <a:pt x="188834" y="249577"/>
                    <a:pt x="206000" y="239013"/>
                  </a:cubicBezTo>
                  <a:cubicBezTo>
                    <a:pt x="206000" y="239013"/>
                    <a:pt x="206000" y="239013"/>
                    <a:pt x="221847" y="254859"/>
                  </a:cubicBezTo>
                  <a:cubicBezTo>
                    <a:pt x="221847" y="254859"/>
                    <a:pt x="221847" y="254859"/>
                    <a:pt x="221847" y="269385"/>
                  </a:cubicBezTo>
                  <a:cubicBezTo>
                    <a:pt x="199398" y="282590"/>
                    <a:pt x="172988" y="290513"/>
                    <a:pt x="145257" y="290513"/>
                  </a:cubicBezTo>
                  <a:cubicBezTo>
                    <a:pt x="64705" y="290513"/>
                    <a:pt x="0" y="225808"/>
                    <a:pt x="0" y="145257"/>
                  </a:cubicBezTo>
                  <a:cubicBezTo>
                    <a:pt x="0" y="64705"/>
                    <a:pt x="64705" y="0"/>
                    <a:pt x="14525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chemeClr val="tx1">
                    <a:lumMod val="65000"/>
                    <a:lumOff val="35000"/>
                  </a:schemeClr>
                </a:solidFill>
                <a:cs typeface="+mn-ea"/>
                <a:sym typeface="+mn-lt"/>
              </a:endParaRPr>
            </a:p>
          </p:txBody>
        </p:sp>
      </p:grpSp>
      <p:grpSp>
        <p:nvGrpSpPr>
          <p:cNvPr id="27" name="组合 26"/>
          <p:cNvGrpSpPr/>
          <p:nvPr/>
        </p:nvGrpSpPr>
        <p:grpSpPr>
          <a:xfrm>
            <a:off x="1740503" y="450599"/>
            <a:ext cx="5061857" cy="698750"/>
            <a:chOff x="6096000" y="2061026"/>
            <a:chExt cx="5061857" cy="698750"/>
          </a:xfrm>
        </p:grpSpPr>
        <p:sp>
          <p:nvSpPr>
            <p:cNvPr id="28" name="文本框 27"/>
            <p:cNvSpPr txBox="1"/>
            <p:nvPr/>
          </p:nvSpPr>
          <p:spPr>
            <a:xfrm>
              <a:off x="6096000" y="2061026"/>
              <a:ext cx="2579552" cy="523220"/>
            </a:xfrm>
            <a:prstGeom prst="rect">
              <a:avLst/>
            </a:prstGeom>
            <a:noFill/>
          </p:spPr>
          <p:txBody>
            <a:bodyPr wrap="none" rtlCol="0">
              <a:spAutoFit/>
              <a:scene3d>
                <a:camera prst="orthographicFront"/>
                <a:lightRig rig="threePt" dir="t"/>
              </a:scene3d>
              <a:sp3d contourW="12700"/>
            </a:bodyPr>
            <a:lstStyle/>
            <a:p>
              <a:r>
                <a:rPr lang="en-US" altLang="zh-CN" sz="2800" b="1" dirty="0">
                  <a:solidFill>
                    <a:schemeClr val="accent2"/>
                  </a:solidFill>
                  <a:cs typeface="+mn-ea"/>
                  <a:sym typeface="+mn-lt"/>
                </a:rPr>
                <a:t>Add </a:t>
              </a:r>
              <a:r>
                <a:rPr lang="en-US" altLang="zh-CN" sz="2800" b="1">
                  <a:solidFill>
                    <a:schemeClr val="accent2"/>
                  </a:solidFill>
                  <a:cs typeface="+mn-ea"/>
                  <a:sym typeface="+mn-lt"/>
                </a:rPr>
                <a:t>title text</a:t>
              </a:r>
              <a:endParaRPr lang="zh-CN" altLang="en-US" sz="2800" b="1" dirty="0">
                <a:solidFill>
                  <a:schemeClr val="accent2"/>
                </a:solidFill>
                <a:cs typeface="+mn-ea"/>
                <a:sym typeface="+mn-lt"/>
              </a:endParaRPr>
            </a:p>
          </p:txBody>
        </p:sp>
        <p:sp>
          <p:nvSpPr>
            <p:cNvPr id="45" name="文本框 44"/>
            <p:cNvSpPr txBox="1"/>
            <p:nvPr/>
          </p:nvSpPr>
          <p:spPr>
            <a:xfrm>
              <a:off x="6096000" y="2482777"/>
              <a:ext cx="5061857" cy="276999"/>
            </a:xfrm>
            <a:prstGeom prst="rect">
              <a:avLst/>
            </a:prstGeom>
            <a:noFill/>
          </p:spPr>
          <p:txBody>
            <a:bodyPr wrap="square" rtlCol="0">
              <a:spAutoFit/>
              <a:scene3d>
                <a:camera prst="orthographicFront"/>
                <a:lightRig rig="threePt" dir="t"/>
              </a:scene3d>
              <a:sp3d contourW="12700"/>
            </a:bodyPr>
            <a:lstStyle/>
            <a:p>
              <a:r>
                <a:rPr lang="en-US" altLang="zh-CN" sz="1200" dirty="0">
                  <a:solidFill>
                    <a:schemeClr val="bg1">
                      <a:lumMod val="65000"/>
                    </a:schemeClr>
                  </a:solidFill>
                  <a:cs typeface="+mn-ea"/>
                  <a:sym typeface="+mn-lt"/>
                </a:rPr>
                <a:t>The user can demonstrate on a projector or computer</a:t>
              </a:r>
            </a:p>
          </p:txBody>
        </p:sp>
      </p:grpSp>
      <p:sp>
        <p:nvSpPr>
          <p:cNvPr id="46" name="任意多边形 47"/>
          <p:cNvSpPr/>
          <p:nvPr/>
        </p:nvSpPr>
        <p:spPr>
          <a:xfrm rot="18900000" flipV="1">
            <a:off x="99493" y="160716"/>
            <a:ext cx="1257992" cy="771874"/>
          </a:xfrm>
          <a:custGeom>
            <a:avLst/>
            <a:gdLst>
              <a:gd name="connsiteX0" fmla="*/ 0 w 1667713"/>
              <a:gd name="connsiteY0" fmla="*/ 456881 h 1023269"/>
              <a:gd name="connsiteX1" fmla="*/ 412332 w 1667713"/>
              <a:gd name="connsiteY1" fmla="*/ 44549 h 1023269"/>
              <a:gd name="connsiteX2" fmla="*/ 412333 w 1667713"/>
              <a:gd name="connsiteY2" fmla="*/ 44549 h 1023269"/>
              <a:gd name="connsiteX3" fmla="*/ 456882 w 1667713"/>
              <a:gd name="connsiteY3" fmla="*/ 0 h 1023269"/>
              <a:gd name="connsiteX4" fmla="*/ 1514743 w 1667713"/>
              <a:gd name="connsiteY4" fmla="*/ 0 h 1023269"/>
              <a:gd name="connsiteX5" fmla="*/ 1667713 w 1667713"/>
              <a:gd name="connsiteY5" fmla="*/ 152970 h 1023269"/>
              <a:gd name="connsiteX6" fmla="*/ 1667713 w 1667713"/>
              <a:gd name="connsiteY6" fmla="*/ 704806 h 1023269"/>
              <a:gd name="connsiteX7" fmla="*/ 1349251 w 1667713"/>
              <a:gd name="connsiteY7" fmla="*/ 1023269 h 1023269"/>
              <a:gd name="connsiteX8" fmla="*/ 1349251 w 1667713"/>
              <a:gd name="connsiteY8" fmla="*/ 318462 h 1023269"/>
              <a:gd name="connsiteX9" fmla="*/ 138420 w 1667713"/>
              <a:gd name="connsiteY9" fmla="*/ 318462 h 1023269"/>
              <a:gd name="connsiteX10" fmla="*/ 1 w 1667713"/>
              <a:gd name="connsiteY10" fmla="*/ 456881 h 1023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67713" h="1023269">
                <a:moveTo>
                  <a:pt x="0" y="456881"/>
                </a:moveTo>
                <a:lnTo>
                  <a:pt x="412332" y="44549"/>
                </a:lnTo>
                <a:lnTo>
                  <a:pt x="412333" y="44549"/>
                </a:lnTo>
                <a:lnTo>
                  <a:pt x="456882" y="0"/>
                </a:lnTo>
                <a:lnTo>
                  <a:pt x="1514743" y="0"/>
                </a:lnTo>
                <a:cubicBezTo>
                  <a:pt x="1599226" y="1"/>
                  <a:pt x="1667713" y="68487"/>
                  <a:pt x="1667713" y="152970"/>
                </a:cubicBezTo>
                <a:lnTo>
                  <a:pt x="1667713" y="704806"/>
                </a:lnTo>
                <a:lnTo>
                  <a:pt x="1349251" y="1023269"/>
                </a:lnTo>
                <a:lnTo>
                  <a:pt x="1349251" y="318462"/>
                </a:lnTo>
                <a:lnTo>
                  <a:pt x="138420" y="318462"/>
                </a:lnTo>
                <a:lnTo>
                  <a:pt x="1" y="456881"/>
                </a:lnTo>
                <a:close/>
              </a:path>
            </a:pathLst>
          </a:cu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47" name="任意多边形 48"/>
          <p:cNvSpPr/>
          <p:nvPr/>
        </p:nvSpPr>
        <p:spPr>
          <a:xfrm rot="18900000" flipV="1">
            <a:off x="-102618" y="95709"/>
            <a:ext cx="926781" cy="721545"/>
          </a:xfrm>
          <a:custGeom>
            <a:avLst/>
            <a:gdLst>
              <a:gd name="connsiteX0" fmla="*/ 303771 w 1228628"/>
              <a:gd name="connsiteY0" fmla="*/ 32819 h 956548"/>
              <a:gd name="connsiteX1" fmla="*/ 303771 w 1228628"/>
              <a:gd name="connsiteY1" fmla="*/ 32820 h 956548"/>
              <a:gd name="connsiteX2" fmla="*/ 336591 w 1228628"/>
              <a:gd name="connsiteY2" fmla="*/ 0 h 956548"/>
              <a:gd name="connsiteX3" fmla="*/ 1115933 w 1228628"/>
              <a:gd name="connsiteY3" fmla="*/ 0 h 956548"/>
              <a:gd name="connsiteX4" fmla="*/ 1228628 w 1228628"/>
              <a:gd name="connsiteY4" fmla="*/ 112695 h 956548"/>
              <a:gd name="connsiteX5" fmla="*/ 1228628 w 1228628"/>
              <a:gd name="connsiteY5" fmla="*/ 721932 h 956548"/>
              <a:gd name="connsiteX6" fmla="*/ 994013 w 1228628"/>
              <a:gd name="connsiteY6" fmla="*/ 956548 h 956548"/>
              <a:gd name="connsiteX7" fmla="*/ 994013 w 1228628"/>
              <a:gd name="connsiteY7" fmla="*/ 234616 h 956548"/>
              <a:gd name="connsiteX8" fmla="*/ 101975 w 1228628"/>
              <a:gd name="connsiteY8" fmla="*/ 234616 h 956548"/>
              <a:gd name="connsiteX9" fmla="*/ 0 w 1228628"/>
              <a:gd name="connsiteY9" fmla="*/ 336591 h 956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8628" h="956548">
                <a:moveTo>
                  <a:pt x="303771" y="32819"/>
                </a:moveTo>
                <a:lnTo>
                  <a:pt x="303771" y="32820"/>
                </a:lnTo>
                <a:lnTo>
                  <a:pt x="336591" y="0"/>
                </a:lnTo>
                <a:lnTo>
                  <a:pt x="1115933" y="0"/>
                </a:lnTo>
                <a:cubicBezTo>
                  <a:pt x="1178173" y="0"/>
                  <a:pt x="1228628" y="50456"/>
                  <a:pt x="1228628" y="112695"/>
                </a:cubicBezTo>
                <a:lnTo>
                  <a:pt x="1228628" y="721932"/>
                </a:lnTo>
                <a:lnTo>
                  <a:pt x="994013" y="956548"/>
                </a:lnTo>
                <a:lnTo>
                  <a:pt x="994013" y="234616"/>
                </a:lnTo>
                <a:lnTo>
                  <a:pt x="101975" y="234616"/>
                </a:lnTo>
                <a:lnTo>
                  <a:pt x="0" y="336591"/>
                </a:lnTo>
                <a:close/>
              </a:path>
            </a:pathLst>
          </a:cu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600" advTm="4000">
        <p14:gallery dir="l"/>
      </p:transition>
    </mc:Choice>
    <mc:Fallback xmlns="">
      <p:transition spd="slow" advTm="4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任意多边形 74"/>
          <p:cNvSpPr/>
          <p:nvPr/>
        </p:nvSpPr>
        <p:spPr>
          <a:xfrm rot="2700000">
            <a:off x="1128820" y="4853582"/>
            <a:ext cx="1461465" cy="1468765"/>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chemeClr val="accent1">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41" name="任意多边形 40"/>
          <p:cNvSpPr/>
          <p:nvPr/>
        </p:nvSpPr>
        <p:spPr>
          <a:xfrm rot="2700000">
            <a:off x="10207380" y="5620147"/>
            <a:ext cx="1667713" cy="1023269"/>
          </a:xfrm>
          <a:custGeom>
            <a:avLst/>
            <a:gdLst>
              <a:gd name="connsiteX0" fmla="*/ 0 w 1667713"/>
              <a:gd name="connsiteY0" fmla="*/ 456881 h 1023269"/>
              <a:gd name="connsiteX1" fmla="*/ 412332 w 1667713"/>
              <a:gd name="connsiteY1" fmla="*/ 44549 h 1023269"/>
              <a:gd name="connsiteX2" fmla="*/ 412333 w 1667713"/>
              <a:gd name="connsiteY2" fmla="*/ 44549 h 1023269"/>
              <a:gd name="connsiteX3" fmla="*/ 456882 w 1667713"/>
              <a:gd name="connsiteY3" fmla="*/ 0 h 1023269"/>
              <a:gd name="connsiteX4" fmla="*/ 1514743 w 1667713"/>
              <a:gd name="connsiteY4" fmla="*/ 0 h 1023269"/>
              <a:gd name="connsiteX5" fmla="*/ 1667713 w 1667713"/>
              <a:gd name="connsiteY5" fmla="*/ 152970 h 1023269"/>
              <a:gd name="connsiteX6" fmla="*/ 1667713 w 1667713"/>
              <a:gd name="connsiteY6" fmla="*/ 704806 h 1023269"/>
              <a:gd name="connsiteX7" fmla="*/ 1349251 w 1667713"/>
              <a:gd name="connsiteY7" fmla="*/ 1023269 h 1023269"/>
              <a:gd name="connsiteX8" fmla="*/ 1349251 w 1667713"/>
              <a:gd name="connsiteY8" fmla="*/ 318462 h 1023269"/>
              <a:gd name="connsiteX9" fmla="*/ 138420 w 1667713"/>
              <a:gd name="connsiteY9" fmla="*/ 318462 h 1023269"/>
              <a:gd name="connsiteX10" fmla="*/ 1 w 1667713"/>
              <a:gd name="connsiteY10" fmla="*/ 456881 h 1023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67713" h="1023269">
                <a:moveTo>
                  <a:pt x="0" y="456881"/>
                </a:moveTo>
                <a:lnTo>
                  <a:pt x="412332" y="44549"/>
                </a:lnTo>
                <a:lnTo>
                  <a:pt x="412333" y="44549"/>
                </a:lnTo>
                <a:lnTo>
                  <a:pt x="456882" y="0"/>
                </a:lnTo>
                <a:lnTo>
                  <a:pt x="1514743" y="0"/>
                </a:lnTo>
                <a:cubicBezTo>
                  <a:pt x="1599226" y="1"/>
                  <a:pt x="1667713" y="68487"/>
                  <a:pt x="1667713" y="152970"/>
                </a:cubicBezTo>
                <a:lnTo>
                  <a:pt x="1667713" y="704806"/>
                </a:lnTo>
                <a:lnTo>
                  <a:pt x="1349251" y="1023269"/>
                </a:lnTo>
                <a:lnTo>
                  <a:pt x="1349251" y="318462"/>
                </a:lnTo>
                <a:lnTo>
                  <a:pt x="138420" y="318462"/>
                </a:lnTo>
                <a:lnTo>
                  <a:pt x="1" y="456881"/>
                </a:lnTo>
                <a:close/>
              </a:path>
            </a:pathLst>
          </a:custGeom>
          <a:solidFill>
            <a:srgbClr val="5D999F">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42" name="任意多边形 41"/>
          <p:cNvSpPr/>
          <p:nvPr/>
        </p:nvSpPr>
        <p:spPr>
          <a:xfrm rot="2700000">
            <a:off x="9939442" y="5773048"/>
            <a:ext cx="1228628" cy="956548"/>
          </a:xfrm>
          <a:custGeom>
            <a:avLst/>
            <a:gdLst>
              <a:gd name="connsiteX0" fmla="*/ 303771 w 1228628"/>
              <a:gd name="connsiteY0" fmla="*/ 32819 h 956548"/>
              <a:gd name="connsiteX1" fmla="*/ 303771 w 1228628"/>
              <a:gd name="connsiteY1" fmla="*/ 32820 h 956548"/>
              <a:gd name="connsiteX2" fmla="*/ 336591 w 1228628"/>
              <a:gd name="connsiteY2" fmla="*/ 0 h 956548"/>
              <a:gd name="connsiteX3" fmla="*/ 1115933 w 1228628"/>
              <a:gd name="connsiteY3" fmla="*/ 0 h 956548"/>
              <a:gd name="connsiteX4" fmla="*/ 1228628 w 1228628"/>
              <a:gd name="connsiteY4" fmla="*/ 112695 h 956548"/>
              <a:gd name="connsiteX5" fmla="*/ 1228628 w 1228628"/>
              <a:gd name="connsiteY5" fmla="*/ 721932 h 956548"/>
              <a:gd name="connsiteX6" fmla="*/ 994013 w 1228628"/>
              <a:gd name="connsiteY6" fmla="*/ 956548 h 956548"/>
              <a:gd name="connsiteX7" fmla="*/ 994013 w 1228628"/>
              <a:gd name="connsiteY7" fmla="*/ 234616 h 956548"/>
              <a:gd name="connsiteX8" fmla="*/ 101975 w 1228628"/>
              <a:gd name="connsiteY8" fmla="*/ 234616 h 956548"/>
              <a:gd name="connsiteX9" fmla="*/ 0 w 1228628"/>
              <a:gd name="connsiteY9" fmla="*/ 336591 h 956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8628" h="956548">
                <a:moveTo>
                  <a:pt x="303771" y="32819"/>
                </a:moveTo>
                <a:lnTo>
                  <a:pt x="303771" y="32820"/>
                </a:lnTo>
                <a:lnTo>
                  <a:pt x="336591" y="0"/>
                </a:lnTo>
                <a:lnTo>
                  <a:pt x="1115933" y="0"/>
                </a:lnTo>
                <a:cubicBezTo>
                  <a:pt x="1178173" y="0"/>
                  <a:pt x="1228628" y="50456"/>
                  <a:pt x="1228628" y="112695"/>
                </a:cubicBezTo>
                <a:lnTo>
                  <a:pt x="1228628" y="721932"/>
                </a:lnTo>
                <a:lnTo>
                  <a:pt x="994013" y="956548"/>
                </a:lnTo>
                <a:lnTo>
                  <a:pt x="994013" y="234616"/>
                </a:lnTo>
                <a:lnTo>
                  <a:pt x="101975" y="234616"/>
                </a:lnTo>
                <a:lnTo>
                  <a:pt x="0" y="336591"/>
                </a:lnTo>
                <a:close/>
              </a:path>
            </a:pathLst>
          </a:cu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8" name="任意多边形 37"/>
          <p:cNvSpPr/>
          <p:nvPr/>
        </p:nvSpPr>
        <p:spPr>
          <a:xfrm rot="2700000">
            <a:off x="-2123438" y="1891897"/>
            <a:ext cx="4407208" cy="4180467"/>
          </a:xfrm>
          <a:custGeom>
            <a:avLst/>
            <a:gdLst>
              <a:gd name="connsiteX0" fmla="*/ 0 w 4407208"/>
              <a:gd name="connsiteY0" fmla="*/ 2 h 4180467"/>
              <a:gd name="connsiteX1" fmla="*/ 3741330 w 4407208"/>
              <a:gd name="connsiteY1" fmla="*/ 0 h 4180467"/>
              <a:gd name="connsiteX2" fmla="*/ 4407208 w 4407208"/>
              <a:gd name="connsiteY2" fmla="*/ 665877 h 4180467"/>
              <a:gd name="connsiteX3" fmla="*/ 4407207 w 4407208"/>
              <a:gd name="connsiteY3" fmla="*/ 3953725 h 4180467"/>
              <a:gd name="connsiteX4" fmla="*/ 4180465 w 4407208"/>
              <a:gd name="connsiteY4" fmla="*/ 4180467 h 4180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7208" h="4180467">
                <a:moveTo>
                  <a:pt x="0" y="2"/>
                </a:moveTo>
                <a:lnTo>
                  <a:pt x="3741330" y="0"/>
                </a:lnTo>
                <a:cubicBezTo>
                  <a:pt x="4109083" y="1"/>
                  <a:pt x="4407207" y="298124"/>
                  <a:pt x="4407208" y="665877"/>
                </a:cubicBezTo>
                <a:lnTo>
                  <a:pt x="4407207" y="3953725"/>
                </a:lnTo>
                <a:lnTo>
                  <a:pt x="4180465" y="4180467"/>
                </a:lnTo>
                <a:close/>
              </a:path>
            </a:pathLst>
          </a:custGeom>
          <a:solidFill>
            <a:srgbClr val="5D999F">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1" name="任意多边形 30"/>
          <p:cNvSpPr/>
          <p:nvPr/>
        </p:nvSpPr>
        <p:spPr>
          <a:xfrm rot="8100000">
            <a:off x="557094" y="-1876742"/>
            <a:ext cx="4285281" cy="3973762"/>
          </a:xfrm>
          <a:custGeom>
            <a:avLst/>
            <a:gdLst>
              <a:gd name="connsiteX0" fmla="*/ 3973761 w 4285281"/>
              <a:gd name="connsiteY0" fmla="*/ 3973762 h 3973762"/>
              <a:gd name="connsiteX1" fmla="*/ 0 w 4285281"/>
              <a:gd name="connsiteY1" fmla="*/ 1 h 3973762"/>
              <a:gd name="connsiteX2" fmla="*/ 3733660 w 4285281"/>
              <a:gd name="connsiteY2" fmla="*/ 0 h 3973762"/>
              <a:gd name="connsiteX3" fmla="*/ 4285281 w 4285281"/>
              <a:gd name="connsiteY3" fmla="*/ 551621 h 3973762"/>
              <a:gd name="connsiteX4" fmla="*/ 4285281 w 4285281"/>
              <a:gd name="connsiteY4" fmla="*/ 3662241 h 3973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85281" h="3973762">
                <a:moveTo>
                  <a:pt x="3973761" y="3973762"/>
                </a:moveTo>
                <a:lnTo>
                  <a:pt x="0" y="1"/>
                </a:lnTo>
                <a:lnTo>
                  <a:pt x="3733660" y="0"/>
                </a:lnTo>
                <a:cubicBezTo>
                  <a:pt x="4038311" y="1"/>
                  <a:pt x="4285281" y="246970"/>
                  <a:pt x="4285281" y="551621"/>
                </a:cubicBezTo>
                <a:lnTo>
                  <a:pt x="4285281" y="3662241"/>
                </a:ln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nvGrpSpPr>
          <p:cNvPr id="70" name="组合 69"/>
          <p:cNvGrpSpPr/>
          <p:nvPr/>
        </p:nvGrpSpPr>
        <p:grpSpPr>
          <a:xfrm>
            <a:off x="5263148" y="1688698"/>
            <a:ext cx="3023363" cy="639854"/>
            <a:chOff x="5651362" y="1604422"/>
            <a:chExt cx="3023363" cy="639854"/>
          </a:xfrm>
        </p:grpSpPr>
        <p:sp>
          <p:nvSpPr>
            <p:cNvPr id="65" name="任意多边形 64"/>
            <p:cNvSpPr/>
            <p:nvPr/>
          </p:nvSpPr>
          <p:spPr>
            <a:xfrm rot="2700000">
              <a:off x="5652638" y="1603146"/>
              <a:ext cx="639854" cy="642405"/>
            </a:xfrm>
            <a:custGeom>
              <a:avLst/>
              <a:gdLst>
                <a:gd name="connsiteX0" fmla="*/ 490015 w 639854"/>
                <a:gd name="connsiteY0" fmla="*/ 139923 h 642405"/>
                <a:gd name="connsiteX1" fmla="*/ 497027 w 639854"/>
                <a:gd name="connsiteY1" fmla="*/ 142827 h 642405"/>
                <a:gd name="connsiteX2" fmla="*/ 499931 w 639854"/>
                <a:gd name="connsiteY2" fmla="*/ 149839 h 642405"/>
                <a:gd name="connsiteX3" fmla="*/ 499931 w 639854"/>
                <a:gd name="connsiteY3" fmla="*/ 139923 h 642405"/>
                <a:gd name="connsiteX4" fmla="*/ 0 w 639854"/>
                <a:gd name="connsiteY4" fmla="*/ 269028 h 642405"/>
                <a:gd name="connsiteX5" fmla="*/ 126280 w 639854"/>
                <a:gd name="connsiteY5" fmla="*/ 142749 h 642405"/>
                <a:gd name="connsiteX6" fmla="*/ 126280 w 639854"/>
                <a:gd name="connsiteY6" fmla="*/ 142749 h 642405"/>
                <a:gd name="connsiteX7" fmla="*/ 129106 w 639854"/>
                <a:gd name="connsiteY7" fmla="*/ 139923 h 642405"/>
                <a:gd name="connsiteX8" fmla="*/ 129106 w 639854"/>
                <a:gd name="connsiteY8" fmla="*/ 139923 h 642405"/>
                <a:gd name="connsiteX9" fmla="*/ 255385 w 639854"/>
                <a:gd name="connsiteY9" fmla="*/ 13643 h 642405"/>
                <a:gd name="connsiteX10" fmla="*/ 255386 w 639854"/>
                <a:gd name="connsiteY10" fmla="*/ 13643 h 642405"/>
                <a:gd name="connsiteX11" fmla="*/ 269029 w 639854"/>
                <a:gd name="connsiteY11" fmla="*/ 0 h 642405"/>
                <a:gd name="connsiteX12" fmla="*/ 593006 w 639854"/>
                <a:gd name="connsiteY12" fmla="*/ 0 h 642405"/>
                <a:gd name="connsiteX13" fmla="*/ 639854 w 639854"/>
                <a:gd name="connsiteY13" fmla="*/ 46848 h 642405"/>
                <a:gd name="connsiteX14" fmla="*/ 639854 w 639854"/>
                <a:gd name="connsiteY14" fmla="*/ 373376 h 642405"/>
                <a:gd name="connsiteX15" fmla="*/ 513574 w 639854"/>
                <a:gd name="connsiteY15" fmla="*/ 499656 h 642405"/>
                <a:gd name="connsiteX16" fmla="*/ 513575 w 639854"/>
                <a:gd name="connsiteY16" fmla="*/ 499655 h 642405"/>
                <a:gd name="connsiteX17" fmla="*/ 510748 w 639854"/>
                <a:gd name="connsiteY17" fmla="*/ 502482 h 642405"/>
                <a:gd name="connsiteX18" fmla="*/ 510748 w 639854"/>
                <a:gd name="connsiteY18" fmla="*/ 502482 h 642405"/>
                <a:gd name="connsiteX19" fmla="*/ 384469 w 639854"/>
                <a:gd name="connsiteY19" fmla="*/ 628762 h 642405"/>
                <a:gd name="connsiteX20" fmla="*/ 384469 w 639854"/>
                <a:gd name="connsiteY20" fmla="*/ 628761 h 642405"/>
                <a:gd name="connsiteX21" fmla="*/ 370825 w 639854"/>
                <a:gd name="connsiteY21" fmla="*/ 642405 h 642405"/>
                <a:gd name="connsiteX22" fmla="*/ 370825 w 639854"/>
                <a:gd name="connsiteY22" fmla="*/ 269028 h 642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39854" h="642405">
                  <a:moveTo>
                    <a:pt x="490015" y="139923"/>
                  </a:moveTo>
                  <a:lnTo>
                    <a:pt x="497027" y="142827"/>
                  </a:lnTo>
                  <a:lnTo>
                    <a:pt x="499931" y="149839"/>
                  </a:lnTo>
                  <a:lnTo>
                    <a:pt x="499931" y="139923"/>
                  </a:lnTo>
                  <a:close/>
                  <a:moveTo>
                    <a:pt x="0" y="269028"/>
                  </a:moveTo>
                  <a:lnTo>
                    <a:pt x="126280" y="142749"/>
                  </a:lnTo>
                  <a:lnTo>
                    <a:pt x="126280" y="142749"/>
                  </a:lnTo>
                  <a:lnTo>
                    <a:pt x="129106" y="139923"/>
                  </a:lnTo>
                  <a:lnTo>
                    <a:pt x="129106" y="139923"/>
                  </a:lnTo>
                  <a:lnTo>
                    <a:pt x="255385" y="13643"/>
                  </a:lnTo>
                  <a:lnTo>
                    <a:pt x="255386" y="13643"/>
                  </a:lnTo>
                  <a:lnTo>
                    <a:pt x="269029" y="0"/>
                  </a:lnTo>
                  <a:lnTo>
                    <a:pt x="593006" y="0"/>
                  </a:lnTo>
                  <a:cubicBezTo>
                    <a:pt x="618879" y="0"/>
                    <a:pt x="639854" y="20975"/>
                    <a:pt x="639854" y="46848"/>
                  </a:cubicBezTo>
                  <a:lnTo>
                    <a:pt x="639854" y="373376"/>
                  </a:lnTo>
                  <a:lnTo>
                    <a:pt x="513574" y="499656"/>
                  </a:lnTo>
                  <a:lnTo>
                    <a:pt x="513575" y="499655"/>
                  </a:lnTo>
                  <a:lnTo>
                    <a:pt x="510748" y="502482"/>
                  </a:lnTo>
                  <a:lnTo>
                    <a:pt x="510748" y="502482"/>
                  </a:lnTo>
                  <a:lnTo>
                    <a:pt x="384469" y="628762"/>
                  </a:lnTo>
                  <a:lnTo>
                    <a:pt x="384469" y="628761"/>
                  </a:lnTo>
                  <a:lnTo>
                    <a:pt x="370825" y="642405"/>
                  </a:lnTo>
                  <a:lnTo>
                    <a:pt x="370825" y="269028"/>
                  </a:lnTo>
                  <a:close/>
                </a:path>
              </a:pathLst>
            </a:custGeom>
            <a:solidFill>
              <a:srgbClr val="5D999F">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44" name="文本框 43"/>
            <p:cNvSpPr txBox="1"/>
            <p:nvPr/>
          </p:nvSpPr>
          <p:spPr>
            <a:xfrm>
              <a:off x="6433149" y="1703015"/>
              <a:ext cx="2241576" cy="461665"/>
            </a:xfrm>
            <a:prstGeom prst="rect">
              <a:avLst/>
            </a:prstGeom>
            <a:noFill/>
          </p:spPr>
          <p:txBody>
            <a:bodyPr wrap="none" rtlCol="0">
              <a:spAutoFit/>
              <a:scene3d>
                <a:camera prst="orthographicFront"/>
                <a:lightRig rig="threePt" dir="t"/>
              </a:scene3d>
              <a:sp3d contourW="12700"/>
            </a:bodyPr>
            <a:lstStyle/>
            <a:p>
              <a:r>
                <a:rPr lang="en-US" altLang="zh-CN" sz="2400" b="1" dirty="0">
                  <a:solidFill>
                    <a:schemeClr val="accent3"/>
                  </a:solidFill>
                  <a:cs typeface="+mn-ea"/>
                  <a:sym typeface="+mn-lt"/>
                </a:rPr>
                <a:t>Add </a:t>
              </a:r>
              <a:r>
                <a:rPr lang="en-US" altLang="zh-CN" sz="2400" b="1">
                  <a:solidFill>
                    <a:schemeClr val="accent3"/>
                  </a:solidFill>
                  <a:cs typeface="+mn-ea"/>
                  <a:sym typeface="+mn-lt"/>
                </a:rPr>
                <a:t>title text</a:t>
              </a:r>
              <a:endParaRPr lang="zh-CN" altLang="en-US" sz="2400" b="1" dirty="0">
                <a:solidFill>
                  <a:schemeClr val="accent3"/>
                </a:solidFill>
                <a:cs typeface="+mn-ea"/>
                <a:sym typeface="+mn-lt"/>
              </a:endParaRPr>
            </a:p>
          </p:txBody>
        </p:sp>
        <p:sp>
          <p:nvSpPr>
            <p:cNvPr id="47" name="文本框 46"/>
            <p:cNvSpPr txBox="1"/>
            <p:nvPr/>
          </p:nvSpPr>
          <p:spPr>
            <a:xfrm>
              <a:off x="5969194" y="1693626"/>
              <a:ext cx="373820" cy="461665"/>
            </a:xfrm>
            <a:prstGeom prst="rect">
              <a:avLst/>
            </a:prstGeom>
            <a:noFill/>
          </p:spPr>
          <p:txBody>
            <a:bodyPr wrap="none" rtlCol="0">
              <a:spAutoFit/>
              <a:scene3d>
                <a:camera prst="orthographicFront"/>
                <a:lightRig rig="threePt" dir="t"/>
              </a:scene3d>
              <a:sp3d contourW="12700"/>
            </a:bodyPr>
            <a:lstStyle/>
            <a:p>
              <a:pPr algn="ctr"/>
              <a:r>
                <a:rPr lang="en-US" altLang="zh-CN" sz="2400" b="1" i="1" dirty="0">
                  <a:solidFill>
                    <a:schemeClr val="bg1"/>
                  </a:solidFill>
                  <a:cs typeface="+mn-ea"/>
                  <a:sym typeface="+mn-lt"/>
                </a:rPr>
                <a:t>1</a:t>
              </a:r>
              <a:endParaRPr lang="zh-CN" altLang="en-US" sz="2400" b="1" i="1" dirty="0">
                <a:solidFill>
                  <a:schemeClr val="bg1"/>
                </a:solidFill>
                <a:cs typeface="+mn-ea"/>
                <a:sym typeface="+mn-lt"/>
              </a:endParaRPr>
            </a:p>
          </p:txBody>
        </p:sp>
      </p:grpSp>
      <p:grpSp>
        <p:nvGrpSpPr>
          <p:cNvPr id="72" name="组合 71"/>
          <p:cNvGrpSpPr/>
          <p:nvPr/>
        </p:nvGrpSpPr>
        <p:grpSpPr>
          <a:xfrm>
            <a:off x="5263149" y="2711242"/>
            <a:ext cx="3023362" cy="639854"/>
            <a:chOff x="5651363" y="2580744"/>
            <a:chExt cx="3023362" cy="639854"/>
          </a:xfrm>
        </p:grpSpPr>
        <p:sp>
          <p:nvSpPr>
            <p:cNvPr id="66" name="任意多边形 65"/>
            <p:cNvSpPr/>
            <p:nvPr/>
          </p:nvSpPr>
          <p:spPr>
            <a:xfrm rot="2700000">
              <a:off x="5652639" y="2579468"/>
              <a:ext cx="639854" cy="642405"/>
            </a:xfrm>
            <a:custGeom>
              <a:avLst/>
              <a:gdLst>
                <a:gd name="connsiteX0" fmla="*/ 490015 w 639854"/>
                <a:gd name="connsiteY0" fmla="*/ 139923 h 642405"/>
                <a:gd name="connsiteX1" fmla="*/ 497027 w 639854"/>
                <a:gd name="connsiteY1" fmla="*/ 142827 h 642405"/>
                <a:gd name="connsiteX2" fmla="*/ 499931 w 639854"/>
                <a:gd name="connsiteY2" fmla="*/ 149839 h 642405"/>
                <a:gd name="connsiteX3" fmla="*/ 499931 w 639854"/>
                <a:gd name="connsiteY3" fmla="*/ 139923 h 642405"/>
                <a:gd name="connsiteX4" fmla="*/ 0 w 639854"/>
                <a:gd name="connsiteY4" fmla="*/ 269028 h 642405"/>
                <a:gd name="connsiteX5" fmla="*/ 126280 w 639854"/>
                <a:gd name="connsiteY5" fmla="*/ 142749 h 642405"/>
                <a:gd name="connsiteX6" fmla="*/ 126280 w 639854"/>
                <a:gd name="connsiteY6" fmla="*/ 142749 h 642405"/>
                <a:gd name="connsiteX7" fmla="*/ 129106 w 639854"/>
                <a:gd name="connsiteY7" fmla="*/ 139923 h 642405"/>
                <a:gd name="connsiteX8" fmla="*/ 129106 w 639854"/>
                <a:gd name="connsiteY8" fmla="*/ 139923 h 642405"/>
                <a:gd name="connsiteX9" fmla="*/ 255385 w 639854"/>
                <a:gd name="connsiteY9" fmla="*/ 13643 h 642405"/>
                <a:gd name="connsiteX10" fmla="*/ 255386 w 639854"/>
                <a:gd name="connsiteY10" fmla="*/ 13643 h 642405"/>
                <a:gd name="connsiteX11" fmla="*/ 269029 w 639854"/>
                <a:gd name="connsiteY11" fmla="*/ 0 h 642405"/>
                <a:gd name="connsiteX12" fmla="*/ 593006 w 639854"/>
                <a:gd name="connsiteY12" fmla="*/ 0 h 642405"/>
                <a:gd name="connsiteX13" fmla="*/ 639854 w 639854"/>
                <a:gd name="connsiteY13" fmla="*/ 46848 h 642405"/>
                <a:gd name="connsiteX14" fmla="*/ 639854 w 639854"/>
                <a:gd name="connsiteY14" fmla="*/ 373376 h 642405"/>
                <a:gd name="connsiteX15" fmla="*/ 513574 w 639854"/>
                <a:gd name="connsiteY15" fmla="*/ 499656 h 642405"/>
                <a:gd name="connsiteX16" fmla="*/ 513575 w 639854"/>
                <a:gd name="connsiteY16" fmla="*/ 499655 h 642405"/>
                <a:gd name="connsiteX17" fmla="*/ 510748 w 639854"/>
                <a:gd name="connsiteY17" fmla="*/ 502482 h 642405"/>
                <a:gd name="connsiteX18" fmla="*/ 510748 w 639854"/>
                <a:gd name="connsiteY18" fmla="*/ 502482 h 642405"/>
                <a:gd name="connsiteX19" fmla="*/ 384469 w 639854"/>
                <a:gd name="connsiteY19" fmla="*/ 628762 h 642405"/>
                <a:gd name="connsiteX20" fmla="*/ 384469 w 639854"/>
                <a:gd name="connsiteY20" fmla="*/ 628761 h 642405"/>
                <a:gd name="connsiteX21" fmla="*/ 370825 w 639854"/>
                <a:gd name="connsiteY21" fmla="*/ 642405 h 642405"/>
                <a:gd name="connsiteX22" fmla="*/ 370825 w 639854"/>
                <a:gd name="connsiteY22" fmla="*/ 269028 h 642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39854" h="642405">
                  <a:moveTo>
                    <a:pt x="490015" y="139923"/>
                  </a:moveTo>
                  <a:lnTo>
                    <a:pt x="497027" y="142827"/>
                  </a:lnTo>
                  <a:lnTo>
                    <a:pt x="499931" y="149839"/>
                  </a:lnTo>
                  <a:lnTo>
                    <a:pt x="499931" y="139923"/>
                  </a:lnTo>
                  <a:close/>
                  <a:moveTo>
                    <a:pt x="0" y="269028"/>
                  </a:moveTo>
                  <a:lnTo>
                    <a:pt x="126280" y="142749"/>
                  </a:lnTo>
                  <a:lnTo>
                    <a:pt x="126280" y="142749"/>
                  </a:lnTo>
                  <a:lnTo>
                    <a:pt x="129106" y="139923"/>
                  </a:lnTo>
                  <a:lnTo>
                    <a:pt x="129106" y="139923"/>
                  </a:lnTo>
                  <a:lnTo>
                    <a:pt x="255385" y="13643"/>
                  </a:lnTo>
                  <a:lnTo>
                    <a:pt x="255386" y="13643"/>
                  </a:lnTo>
                  <a:lnTo>
                    <a:pt x="269029" y="0"/>
                  </a:lnTo>
                  <a:lnTo>
                    <a:pt x="593006" y="0"/>
                  </a:lnTo>
                  <a:cubicBezTo>
                    <a:pt x="618879" y="0"/>
                    <a:pt x="639854" y="20975"/>
                    <a:pt x="639854" y="46848"/>
                  </a:cubicBezTo>
                  <a:lnTo>
                    <a:pt x="639854" y="373376"/>
                  </a:lnTo>
                  <a:lnTo>
                    <a:pt x="513574" y="499656"/>
                  </a:lnTo>
                  <a:lnTo>
                    <a:pt x="513575" y="499655"/>
                  </a:lnTo>
                  <a:lnTo>
                    <a:pt x="510748" y="502482"/>
                  </a:lnTo>
                  <a:lnTo>
                    <a:pt x="510748" y="502482"/>
                  </a:lnTo>
                  <a:lnTo>
                    <a:pt x="384469" y="628762"/>
                  </a:lnTo>
                  <a:lnTo>
                    <a:pt x="384469" y="628761"/>
                  </a:lnTo>
                  <a:lnTo>
                    <a:pt x="370825" y="642405"/>
                  </a:lnTo>
                  <a:lnTo>
                    <a:pt x="370825" y="269028"/>
                  </a:lnTo>
                  <a:close/>
                </a:path>
              </a:pathLst>
            </a:custGeom>
            <a:solidFill>
              <a:srgbClr val="5D999F">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nvGrpSpPr>
            <p:cNvPr id="71" name="组合 70"/>
            <p:cNvGrpSpPr/>
            <p:nvPr/>
          </p:nvGrpSpPr>
          <p:grpSpPr>
            <a:xfrm>
              <a:off x="5969194" y="2669947"/>
              <a:ext cx="2705531" cy="471054"/>
              <a:chOff x="5969194" y="2669947"/>
              <a:chExt cx="2705531" cy="471054"/>
            </a:xfrm>
          </p:grpSpPr>
          <p:sp>
            <p:nvSpPr>
              <p:cNvPr id="49" name="文本框 48"/>
              <p:cNvSpPr txBox="1"/>
              <p:nvPr/>
            </p:nvSpPr>
            <p:spPr>
              <a:xfrm>
                <a:off x="6433149" y="2679336"/>
                <a:ext cx="2241576" cy="461665"/>
              </a:xfrm>
              <a:prstGeom prst="rect">
                <a:avLst/>
              </a:prstGeom>
              <a:noFill/>
            </p:spPr>
            <p:txBody>
              <a:bodyPr wrap="none" rtlCol="0">
                <a:spAutoFit/>
                <a:scene3d>
                  <a:camera prst="orthographicFront"/>
                  <a:lightRig rig="threePt" dir="t"/>
                </a:scene3d>
                <a:sp3d contourW="12700"/>
              </a:bodyPr>
              <a:lstStyle/>
              <a:p>
                <a:r>
                  <a:rPr lang="en-US" altLang="zh-CN" sz="2400" b="1" dirty="0">
                    <a:solidFill>
                      <a:schemeClr val="accent3"/>
                    </a:solidFill>
                    <a:cs typeface="+mn-ea"/>
                    <a:sym typeface="+mn-lt"/>
                  </a:rPr>
                  <a:t>Add </a:t>
                </a:r>
                <a:r>
                  <a:rPr lang="en-US" altLang="zh-CN" sz="2400" b="1">
                    <a:solidFill>
                      <a:schemeClr val="accent3"/>
                    </a:solidFill>
                    <a:cs typeface="+mn-ea"/>
                    <a:sym typeface="+mn-lt"/>
                  </a:rPr>
                  <a:t>title text</a:t>
                </a:r>
                <a:endParaRPr lang="zh-CN" altLang="en-US" sz="2400" b="1" dirty="0">
                  <a:solidFill>
                    <a:schemeClr val="accent3"/>
                  </a:solidFill>
                  <a:cs typeface="+mn-ea"/>
                  <a:sym typeface="+mn-lt"/>
                </a:endParaRPr>
              </a:p>
            </p:txBody>
          </p:sp>
          <p:sp>
            <p:nvSpPr>
              <p:cNvPr id="52" name="文本框 51"/>
              <p:cNvSpPr txBox="1"/>
              <p:nvPr/>
            </p:nvSpPr>
            <p:spPr>
              <a:xfrm>
                <a:off x="5969194" y="2669947"/>
                <a:ext cx="373820" cy="461665"/>
              </a:xfrm>
              <a:prstGeom prst="rect">
                <a:avLst/>
              </a:prstGeom>
              <a:noFill/>
            </p:spPr>
            <p:txBody>
              <a:bodyPr wrap="none" rtlCol="0">
                <a:spAutoFit/>
                <a:scene3d>
                  <a:camera prst="orthographicFront"/>
                  <a:lightRig rig="threePt" dir="t"/>
                </a:scene3d>
                <a:sp3d contourW="12700"/>
              </a:bodyPr>
              <a:lstStyle/>
              <a:p>
                <a:pPr algn="ctr"/>
                <a:r>
                  <a:rPr lang="en-US" altLang="zh-CN" sz="2400" b="1" i="1" dirty="0">
                    <a:solidFill>
                      <a:schemeClr val="bg1"/>
                    </a:solidFill>
                    <a:cs typeface="+mn-ea"/>
                    <a:sym typeface="+mn-lt"/>
                  </a:rPr>
                  <a:t>2</a:t>
                </a:r>
                <a:endParaRPr lang="zh-CN" altLang="en-US" sz="2400" b="1" i="1" dirty="0">
                  <a:solidFill>
                    <a:schemeClr val="bg1"/>
                  </a:solidFill>
                  <a:cs typeface="+mn-ea"/>
                  <a:sym typeface="+mn-lt"/>
                </a:endParaRPr>
              </a:p>
            </p:txBody>
          </p:sp>
        </p:grpSp>
      </p:grpSp>
      <p:grpSp>
        <p:nvGrpSpPr>
          <p:cNvPr id="73" name="组合 72"/>
          <p:cNvGrpSpPr/>
          <p:nvPr/>
        </p:nvGrpSpPr>
        <p:grpSpPr>
          <a:xfrm>
            <a:off x="5263149" y="3733785"/>
            <a:ext cx="3023362" cy="639854"/>
            <a:chOff x="5651363" y="3557063"/>
            <a:chExt cx="3023362" cy="639854"/>
          </a:xfrm>
        </p:grpSpPr>
        <p:sp>
          <p:nvSpPr>
            <p:cNvPr id="67" name="任意多边形 66"/>
            <p:cNvSpPr/>
            <p:nvPr/>
          </p:nvSpPr>
          <p:spPr>
            <a:xfrm rot="2700000">
              <a:off x="5652639" y="3555787"/>
              <a:ext cx="639854" cy="642405"/>
            </a:xfrm>
            <a:custGeom>
              <a:avLst/>
              <a:gdLst>
                <a:gd name="connsiteX0" fmla="*/ 490015 w 639854"/>
                <a:gd name="connsiteY0" fmla="*/ 139923 h 642405"/>
                <a:gd name="connsiteX1" fmla="*/ 497027 w 639854"/>
                <a:gd name="connsiteY1" fmla="*/ 142827 h 642405"/>
                <a:gd name="connsiteX2" fmla="*/ 499931 w 639854"/>
                <a:gd name="connsiteY2" fmla="*/ 149839 h 642405"/>
                <a:gd name="connsiteX3" fmla="*/ 499931 w 639854"/>
                <a:gd name="connsiteY3" fmla="*/ 139923 h 642405"/>
                <a:gd name="connsiteX4" fmla="*/ 0 w 639854"/>
                <a:gd name="connsiteY4" fmla="*/ 269028 h 642405"/>
                <a:gd name="connsiteX5" fmla="*/ 126280 w 639854"/>
                <a:gd name="connsiteY5" fmla="*/ 142749 h 642405"/>
                <a:gd name="connsiteX6" fmla="*/ 126280 w 639854"/>
                <a:gd name="connsiteY6" fmla="*/ 142749 h 642405"/>
                <a:gd name="connsiteX7" fmla="*/ 129106 w 639854"/>
                <a:gd name="connsiteY7" fmla="*/ 139923 h 642405"/>
                <a:gd name="connsiteX8" fmla="*/ 129106 w 639854"/>
                <a:gd name="connsiteY8" fmla="*/ 139923 h 642405"/>
                <a:gd name="connsiteX9" fmla="*/ 255385 w 639854"/>
                <a:gd name="connsiteY9" fmla="*/ 13643 h 642405"/>
                <a:gd name="connsiteX10" fmla="*/ 255386 w 639854"/>
                <a:gd name="connsiteY10" fmla="*/ 13643 h 642405"/>
                <a:gd name="connsiteX11" fmla="*/ 269029 w 639854"/>
                <a:gd name="connsiteY11" fmla="*/ 0 h 642405"/>
                <a:gd name="connsiteX12" fmla="*/ 593006 w 639854"/>
                <a:gd name="connsiteY12" fmla="*/ 0 h 642405"/>
                <a:gd name="connsiteX13" fmla="*/ 639854 w 639854"/>
                <a:gd name="connsiteY13" fmla="*/ 46848 h 642405"/>
                <a:gd name="connsiteX14" fmla="*/ 639854 w 639854"/>
                <a:gd name="connsiteY14" fmla="*/ 373376 h 642405"/>
                <a:gd name="connsiteX15" fmla="*/ 513574 w 639854"/>
                <a:gd name="connsiteY15" fmla="*/ 499656 h 642405"/>
                <a:gd name="connsiteX16" fmla="*/ 513575 w 639854"/>
                <a:gd name="connsiteY16" fmla="*/ 499655 h 642405"/>
                <a:gd name="connsiteX17" fmla="*/ 510748 w 639854"/>
                <a:gd name="connsiteY17" fmla="*/ 502482 h 642405"/>
                <a:gd name="connsiteX18" fmla="*/ 510748 w 639854"/>
                <a:gd name="connsiteY18" fmla="*/ 502482 h 642405"/>
                <a:gd name="connsiteX19" fmla="*/ 384469 w 639854"/>
                <a:gd name="connsiteY19" fmla="*/ 628762 h 642405"/>
                <a:gd name="connsiteX20" fmla="*/ 384469 w 639854"/>
                <a:gd name="connsiteY20" fmla="*/ 628761 h 642405"/>
                <a:gd name="connsiteX21" fmla="*/ 370825 w 639854"/>
                <a:gd name="connsiteY21" fmla="*/ 642405 h 642405"/>
                <a:gd name="connsiteX22" fmla="*/ 370825 w 639854"/>
                <a:gd name="connsiteY22" fmla="*/ 269028 h 642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39854" h="642405">
                  <a:moveTo>
                    <a:pt x="490015" y="139923"/>
                  </a:moveTo>
                  <a:lnTo>
                    <a:pt x="497027" y="142827"/>
                  </a:lnTo>
                  <a:lnTo>
                    <a:pt x="499931" y="149839"/>
                  </a:lnTo>
                  <a:lnTo>
                    <a:pt x="499931" y="139923"/>
                  </a:lnTo>
                  <a:close/>
                  <a:moveTo>
                    <a:pt x="0" y="269028"/>
                  </a:moveTo>
                  <a:lnTo>
                    <a:pt x="126280" y="142749"/>
                  </a:lnTo>
                  <a:lnTo>
                    <a:pt x="126280" y="142749"/>
                  </a:lnTo>
                  <a:lnTo>
                    <a:pt x="129106" y="139923"/>
                  </a:lnTo>
                  <a:lnTo>
                    <a:pt x="129106" y="139923"/>
                  </a:lnTo>
                  <a:lnTo>
                    <a:pt x="255385" y="13643"/>
                  </a:lnTo>
                  <a:lnTo>
                    <a:pt x="255386" y="13643"/>
                  </a:lnTo>
                  <a:lnTo>
                    <a:pt x="269029" y="0"/>
                  </a:lnTo>
                  <a:lnTo>
                    <a:pt x="593006" y="0"/>
                  </a:lnTo>
                  <a:cubicBezTo>
                    <a:pt x="618879" y="0"/>
                    <a:pt x="639854" y="20975"/>
                    <a:pt x="639854" y="46848"/>
                  </a:cubicBezTo>
                  <a:lnTo>
                    <a:pt x="639854" y="373376"/>
                  </a:lnTo>
                  <a:lnTo>
                    <a:pt x="513574" y="499656"/>
                  </a:lnTo>
                  <a:lnTo>
                    <a:pt x="513575" y="499655"/>
                  </a:lnTo>
                  <a:lnTo>
                    <a:pt x="510748" y="502482"/>
                  </a:lnTo>
                  <a:lnTo>
                    <a:pt x="510748" y="502482"/>
                  </a:lnTo>
                  <a:lnTo>
                    <a:pt x="384469" y="628762"/>
                  </a:lnTo>
                  <a:lnTo>
                    <a:pt x="384469" y="628761"/>
                  </a:lnTo>
                  <a:lnTo>
                    <a:pt x="370825" y="642405"/>
                  </a:lnTo>
                  <a:lnTo>
                    <a:pt x="370825" y="269028"/>
                  </a:lnTo>
                  <a:close/>
                </a:path>
              </a:pathLst>
            </a:custGeom>
            <a:solidFill>
              <a:srgbClr val="5D999F">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54" name="文本框 53"/>
            <p:cNvSpPr txBox="1"/>
            <p:nvPr/>
          </p:nvSpPr>
          <p:spPr>
            <a:xfrm>
              <a:off x="6433149" y="3655657"/>
              <a:ext cx="2241576" cy="461665"/>
            </a:xfrm>
            <a:prstGeom prst="rect">
              <a:avLst/>
            </a:prstGeom>
            <a:noFill/>
          </p:spPr>
          <p:txBody>
            <a:bodyPr wrap="none" rtlCol="0">
              <a:spAutoFit/>
              <a:scene3d>
                <a:camera prst="orthographicFront"/>
                <a:lightRig rig="threePt" dir="t"/>
              </a:scene3d>
              <a:sp3d contourW="12700"/>
            </a:bodyPr>
            <a:lstStyle/>
            <a:p>
              <a:r>
                <a:rPr lang="en-US" altLang="zh-CN" sz="2400" b="1" dirty="0">
                  <a:solidFill>
                    <a:schemeClr val="accent3"/>
                  </a:solidFill>
                  <a:cs typeface="+mn-ea"/>
                  <a:sym typeface="+mn-lt"/>
                </a:rPr>
                <a:t>Add </a:t>
              </a:r>
              <a:r>
                <a:rPr lang="en-US" altLang="zh-CN" sz="2400" b="1">
                  <a:solidFill>
                    <a:schemeClr val="accent3"/>
                  </a:solidFill>
                  <a:cs typeface="+mn-ea"/>
                  <a:sym typeface="+mn-lt"/>
                </a:rPr>
                <a:t>title text</a:t>
              </a:r>
              <a:endParaRPr lang="zh-CN" altLang="en-US" sz="2400" b="1" dirty="0">
                <a:solidFill>
                  <a:schemeClr val="accent3"/>
                </a:solidFill>
                <a:cs typeface="+mn-ea"/>
                <a:sym typeface="+mn-lt"/>
              </a:endParaRPr>
            </a:p>
          </p:txBody>
        </p:sp>
        <p:sp>
          <p:nvSpPr>
            <p:cNvPr id="57" name="文本框 56"/>
            <p:cNvSpPr txBox="1"/>
            <p:nvPr/>
          </p:nvSpPr>
          <p:spPr>
            <a:xfrm>
              <a:off x="5969194" y="3646268"/>
              <a:ext cx="373820" cy="461665"/>
            </a:xfrm>
            <a:prstGeom prst="rect">
              <a:avLst/>
            </a:prstGeom>
            <a:noFill/>
          </p:spPr>
          <p:txBody>
            <a:bodyPr wrap="none" rtlCol="0">
              <a:spAutoFit/>
              <a:scene3d>
                <a:camera prst="orthographicFront"/>
                <a:lightRig rig="threePt" dir="t"/>
              </a:scene3d>
              <a:sp3d contourW="12700"/>
            </a:bodyPr>
            <a:lstStyle/>
            <a:p>
              <a:pPr algn="ctr"/>
              <a:r>
                <a:rPr lang="en-US" altLang="zh-CN" sz="2400" b="1" i="1" dirty="0">
                  <a:solidFill>
                    <a:schemeClr val="bg1"/>
                  </a:solidFill>
                  <a:cs typeface="+mn-ea"/>
                  <a:sym typeface="+mn-lt"/>
                </a:rPr>
                <a:t>3</a:t>
              </a:r>
              <a:endParaRPr lang="zh-CN" altLang="en-US" sz="2400" b="1" i="1" dirty="0">
                <a:solidFill>
                  <a:schemeClr val="bg1"/>
                </a:solidFill>
                <a:cs typeface="+mn-ea"/>
                <a:sym typeface="+mn-lt"/>
              </a:endParaRPr>
            </a:p>
          </p:txBody>
        </p:sp>
      </p:grpSp>
      <p:grpSp>
        <p:nvGrpSpPr>
          <p:cNvPr id="74" name="组合 73"/>
          <p:cNvGrpSpPr/>
          <p:nvPr/>
        </p:nvGrpSpPr>
        <p:grpSpPr>
          <a:xfrm>
            <a:off x="5263149" y="4756329"/>
            <a:ext cx="3023362" cy="639854"/>
            <a:chOff x="5651363" y="4539374"/>
            <a:chExt cx="3023362" cy="639854"/>
          </a:xfrm>
        </p:grpSpPr>
        <p:sp>
          <p:nvSpPr>
            <p:cNvPr id="68" name="任意多边形 67"/>
            <p:cNvSpPr/>
            <p:nvPr/>
          </p:nvSpPr>
          <p:spPr>
            <a:xfrm rot="2700000">
              <a:off x="5652639" y="4538098"/>
              <a:ext cx="639854" cy="642405"/>
            </a:xfrm>
            <a:custGeom>
              <a:avLst/>
              <a:gdLst>
                <a:gd name="connsiteX0" fmla="*/ 490015 w 639854"/>
                <a:gd name="connsiteY0" fmla="*/ 139923 h 642405"/>
                <a:gd name="connsiteX1" fmla="*/ 497027 w 639854"/>
                <a:gd name="connsiteY1" fmla="*/ 142827 h 642405"/>
                <a:gd name="connsiteX2" fmla="*/ 499931 w 639854"/>
                <a:gd name="connsiteY2" fmla="*/ 149839 h 642405"/>
                <a:gd name="connsiteX3" fmla="*/ 499931 w 639854"/>
                <a:gd name="connsiteY3" fmla="*/ 139923 h 642405"/>
                <a:gd name="connsiteX4" fmla="*/ 0 w 639854"/>
                <a:gd name="connsiteY4" fmla="*/ 269028 h 642405"/>
                <a:gd name="connsiteX5" fmla="*/ 126280 w 639854"/>
                <a:gd name="connsiteY5" fmla="*/ 142749 h 642405"/>
                <a:gd name="connsiteX6" fmla="*/ 126280 w 639854"/>
                <a:gd name="connsiteY6" fmla="*/ 142749 h 642405"/>
                <a:gd name="connsiteX7" fmla="*/ 129106 w 639854"/>
                <a:gd name="connsiteY7" fmla="*/ 139923 h 642405"/>
                <a:gd name="connsiteX8" fmla="*/ 129106 w 639854"/>
                <a:gd name="connsiteY8" fmla="*/ 139923 h 642405"/>
                <a:gd name="connsiteX9" fmla="*/ 255385 w 639854"/>
                <a:gd name="connsiteY9" fmla="*/ 13643 h 642405"/>
                <a:gd name="connsiteX10" fmla="*/ 255386 w 639854"/>
                <a:gd name="connsiteY10" fmla="*/ 13643 h 642405"/>
                <a:gd name="connsiteX11" fmla="*/ 269029 w 639854"/>
                <a:gd name="connsiteY11" fmla="*/ 0 h 642405"/>
                <a:gd name="connsiteX12" fmla="*/ 593006 w 639854"/>
                <a:gd name="connsiteY12" fmla="*/ 0 h 642405"/>
                <a:gd name="connsiteX13" fmla="*/ 639854 w 639854"/>
                <a:gd name="connsiteY13" fmla="*/ 46848 h 642405"/>
                <a:gd name="connsiteX14" fmla="*/ 639854 w 639854"/>
                <a:gd name="connsiteY14" fmla="*/ 373376 h 642405"/>
                <a:gd name="connsiteX15" fmla="*/ 513574 w 639854"/>
                <a:gd name="connsiteY15" fmla="*/ 499656 h 642405"/>
                <a:gd name="connsiteX16" fmla="*/ 513575 w 639854"/>
                <a:gd name="connsiteY16" fmla="*/ 499655 h 642405"/>
                <a:gd name="connsiteX17" fmla="*/ 510748 w 639854"/>
                <a:gd name="connsiteY17" fmla="*/ 502482 h 642405"/>
                <a:gd name="connsiteX18" fmla="*/ 510748 w 639854"/>
                <a:gd name="connsiteY18" fmla="*/ 502482 h 642405"/>
                <a:gd name="connsiteX19" fmla="*/ 384469 w 639854"/>
                <a:gd name="connsiteY19" fmla="*/ 628762 h 642405"/>
                <a:gd name="connsiteX20" fmla="*/ 384469 w 639854"/>
                <a:gd name="connsiteY20" fmla="*/ 628761 h 642405"/>
                <a:gd name="connsiteX21" fmla="*/ 370825 w 639854"/>
                <a:gd name="connsiteY21" fmla="*/ 642405 h 642405"/>
                <a:gd name="connsiteX22" fmla="*/ 370825 w 639854"/>
                <a:gd name="connsiteY22" fmla="*/ 269028 h 642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39854" h="642405">
                  <a:moveTo>
                    <a:pt x="490015" y="139923"/>
                  </a:moveTo>
                  <a:lnTo>
                    <a:pt x="497027" y="142827"/>
                  </a:lnTo>
                  <a:lnTo>
                    <a:pt x="499931" y="149839"/>
                  </a:lnTo>
                  <a:lnTo>
                    <a:pt x="499931" y="139923"/>
                  </a:lnTo>
                  <a:close/>
                  <a:moveTo>
                    <a:pt x="0" y="269028"/>
                  </a:moveTo>
                  <a:lnTo>
                    <a:pt x="126280" y="142749"/>
                  </a:lnTo>
                  <a:lnTo>
                    <a:pt x="126280" y="142749"/>
                  </a:lnTo>
                  <a:lnTo>
                    <a:pt x="129106" y="139923"/>
                  </a:lnTo>
                  <a:lnTo>
                    <a:pt x="129106" y="139923"/>
                  </a:lnTo>
                  <a:lnTo>
                    <a:pt x="255385" y="13643"/>
                  </a:lnTo>
                  <a:lnTo>
                    <a:pt x="255386" y="13643"/>
                  </a:lnTo>
                  <a:lnTo>
                    <a:pt x="269029" y="0"/>
                  </a:lnTo>
                  <a:lnTo>
                    <a:pt x="593006" y="0"/>
                  </a:lnTo>
                  <a:cubicBezTo>
                    <a:pt x="618879" y="0"/>
                    <a:pt x="639854" y="20975"/>
                    <a:pt x="639854" y="46848"/>
                  </a:cubicBezTo>
                  <a:lnTo>
                    <a:pt x="639854" y="373376"/>
                  </a:lnTo>
                  <a:lnTo>
                    <a:pt x="513574" y="499656"/>
                  </a:lnTo>
                  <a:lnTo>
                    <a:pt x="513575" y="499655"/>
                  </a:lnTo>
                  <a:lnTo>
                    <a:pt x="510748" y="502482"/>
                  </a:lnTo>
                  <a:lnTo>
                    <a:pt x="510748" y="502482"/>
                  </a:lnTo>
                  <a:lnTo>
                    <a:pt x="384469" y="628762"/>
                  </a:lnTo>
                  <a:lnTo>
                    <a:pt x="384469" y="628761"/>
                  </a:lnTo>
                  <a:lnTo>
                    <a:pt x="370825" y="642405"/>
                  </a:lnTo>
                  <a:lnTo>
                    <a:pt x="370825" y="269028"/>
                  </a:lnTo>
                  <a:close/>
                </a:path>
              </a:pathLst>
            </a:custGeom>
            <a:solidFill>
              <a:srgbClr val="5D999F">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59" name="文本框 58"/>
            <p:cNvSpPr txBox="1"/>
            <p:nvPr/>
          </p:nvSpPr>
          <p:spPr>
            <a:xfrm>
              <a:off x="6433149" y="4631979"/>
              <a:ext cx="2241576" cy="461665"/>
            </a:xfrm>
            <a:prstGeom prst="rect">
              <a:avLst/>
            </a:prstGeom>
            <a:noFill/>
          </p:spPr>
          <p:txBody>
            <a:bodyPr wrap="none" rtlCol="0">
              <a:spAutoFit/>
              <a:scene3d>
                <a:camera prst="orthographicFront"/>
                <a:lightRig rig="threePt" dir="t"/>
              </a:scene3d>
              <a:sp3d contourW="12700"/>
            </a:bodyPr>
            <a:lstStyle/>
            <a:p>
              <a:r>
                <a:rPr lang="en-US" altLang="zh-CN" sz="2400" b="1" dirty="0">
                  <a:solidFill>
                    <a:schemeClr val="accent3"/>
                  </a:solidFill>
                  <a:cs typeface="+mn-ea"/>
                  <a:sym typeface="+mn-lt"/>
                </a:rPr>
                <a:t>Add </a:t>
              </a:r>
              <a:r>
                <a:rPr lang="en-US" altLang="zh-CN" sz="2400" b="1">
                  <a:solidFill>
                    <a:schemeClr val="accent3"/>
                  </a:solidFill>
                  <a:cs typeface="+mn-ea"/>
                  <a:sym typeface="+mn-lt"/>
                </a:rPr>
                <a:t>title text</a:t>
              </a:r>
              <a:endParaRPr lang="zh-CN" altLang="en-US" sz="2400" b="1" dirty="0">
                <a:solidFill>
                  <a:schemeClr val="accent3"/>
                </a:solidFill>
                <a:cs typeface="+mn-ea"/>
                <a:sym typeface="+mn-lt"/>
              </a:endParaRPr>
            </a:p>
          </p:txBody>
        </p:sp>
        <p:sp>
          <p:nvSpPr>
            <p:cNvPr id="62" name="文本框 61"/>
            <p:cNvSpPr txBox="1"/>
            <p:nvPr/>
          </p:nvSpPr>
          <p:spPr>
            <a:xfrm>
              <a:off x="5969194" y="4622590"/>
              <a:ext cx="373820" cy="461665"/>
            </a:xfrm>
            <a:prstGeom prst="rect">
              <a:avLst/>
            </a:prstGeom>
            <a:noFill/>
          </p:spPr>
          <p:txBody>
            <a:bodyPr wrap="none" rtlCol="0">
              <a:spAutoFit/>
              <a:scene3d>
                <a:camera prst="orthographicFront"/>
                <a:lightRig rig="threePt" dir="t"/>
              </a:scene3d>
              <a:sp3d contourW="12700"/>
            </a:bodyPr>
            <a:lstStyle/>
            <a:p>
              <a:pPr algn="ctr"/>
              <a:r>
                <a:rPr lang="en-US" altLang="zh-CN" sz="2400" b="1" i="1" dirty="0">
                  <a:solidFill>
                    <a:schemeClr val="bg1"/>
                  </a:solidFill>
                  <a:cs typeface="+mn-ea"/>
                  <a:sym typeface="+mn-lt"/>
                </a:rPr>
                <a:t>4</a:t>
              </a:r>
              <a:endParaRPr lang="zh-CN" altLang="en-US" sz="2400" b="1" i="1" dirty="0">
                <a:solidFill>
                  <a:schemeClr val="bg1"/>
                </a:solidFill>
                <a:cs typeface="+mn-ea"/>
                <a:sym typeface="+mn-lt"/>
              </a:endParaRPr>
            </a:p>
          </p:txBody>
        </p:sp>
      </p:grpSp>
      <p:sp>
        <p:nvSpPr>
          <p:cNvPr id="69" name="文本框 68"/>
          <p:cNvSpPr txBox="1"/>
          <p:nvPr/>
        </p:nvSpPr>
        <p:spPr>
          <a:xfrm>
            <a:off x="1860090" y="568529"/>
            <a:ext cx="2481192" cy="584775"/>
          </a:xfrm>
          <a:prstGeom prst="rect">
            <a:avLst/>
          </a:prstGeom>
          <a:noFill/>
        </p:spPr>
        <p:txBody>
          <a:bodyPr wrap="none" rtlCol="0">
            <a:spAutoFit/>
            <a:scene3d>
              <a:camera prst="orthographicFront"/>
              <a:lightRig rig="threePt" dir="t"/>
            </a:scene3d>
            <a:sp3d contourW="12700"/>
          </a:bodyPr>
          <a:lstStyle/>
          <a:p>
            <a:r>
              <a:rPr lang="en-US" altLang="zh-CN" sz="3200" b="1" i="1" dirty="0">
                <a:solidFill>
                  <a:schemeClr val="bg1"/>
                </a:solidFill>
                <a:cs typeface="+mn-ea"/>
                <a:sym typeface="+mn-lt"/>
              </a:rPr>
              <a:t>CONTENTS</a:t>
            </a:r>
            <a:endParaRPr lang="zh-CN" altLang="en-US" sz="3200" b="1" i="1" dirty="0">
              <a:solidFill>
                <a:schemeClr val="bg1"/>
              </a:solidFill>
              <a:cs typeface="+mn-ea"/>
              <a:sym typeface="+mn-lt"/>
            </a:endParaRPr>
          </a:p>
        </p:txBody>
      </p:sp>
      <p:sp>
        <p:nvSpPr>
          <p:cNvPr id="76" name="任意多边形 75"/>
          <p:cNvSpPr/>
          <p:nvPr/>
        </p:nvSpPr>
        <p:spPr>
          <a:xfrm rot="2700000">
            <a:off x="3427329" y="2269748"/>
            <a:ext cx="593302" cy="596266"/>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chemeClr val="accent2">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600" advTm="4000">
        <p14:gallery dir="l"/>
      </p:transition>
    </mc:Choice>
    <mc:Fallback xmlns="">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76"/>
                                        </p:tgtEl>
                                        <p:attrNameLst>
                                          <p:attrName>style.visibility</p:attrName>
                                        </p:attrNameLst>
                                      </p:cBhvr>
                                      <p:to>
                                        <p:strVal val="visible"/>
                                      </p:to>
                                    </p:set>
                                    <p:anim calcmode="lin" valueType="num">
                                      <p:cBhvr additive="base">
                                        <p:cTn id="7" dur="500" fill="hold"/>
                                        <p:tgtEl>
                                          <p:spTgt spid="76"/>
                                        </p:tgtEl>
                                        <p:attrNameLst>
                                          <p:attrName>ppt_x</p:attrName>
                                        </p:attrNameLst>
                                      </p:cBhvr>
                                      <p:tavLst>
                                        <p:tav tm="0">
                                          <p:val>
                                            <p:strVal val="0-#ppt_w/2"/>
                                          </p:val>
                                        </p:tav>
                                        <p:tav tm="100000">
                                          <p:val>
                                            <p:strVal val="#ppt_x"/>
                                          </p:val>
                                        </p:tav>
                                      </p:tavLst>
                                    </p:anim>
                                    <p:anim calcmode="lin" valueType="num">
                                      <p:cBhvr additive="base">
                                        <p:cTn id="8" dur="500" fill="hold"/>
                                        <p:tgtEl>
                                          <p:spTgt spid="76"/>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additive="base">
                                        <p:cTn id="11" dur="500" fill="hold"/>
                                        <p:tgtEl>
                                          <p:spTgt spid="38"/>
                                        </p:tgtEl>
                                        <p:attrNameLst>
                                          <p:attrName>ppt_x</p:attrName>
                                        </p:attrNameLst>
                                      </p:cBhvr>
                                      <p:tavLst>
                                        <p:tav tm="0">
                                          <p:val>
                                            <p:strVal val="0-#ppt_w/2"/>
                                          </p:val>
                                        </p:tav>
                                        <p:tav tm="100000">
                                          <p:val>
                                            <p:strVal val="#ppt_x"/>
                                          </p:val>
                                        </p:tav>
                                      </p:tavLst>
                                    </p:anim>
                                    <p:anim calcmode="lin" valueType="num">
                                      <p:cBhvr additive="base">
                                        <p:cTn id="12" dur="500" fill="hold"/>
                                        <p:tgtEl>
                                          <p:spTgt spid="38"/>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75"/>
                                        </p:tgtEl>
                                        <p:attrNameLst>
                                          <p:attrName>style.visibility</p:attrName>
                                        </p:attrNameLst>
                                      </p:cBhvr>
                                      <p:to>
                                        <p:strVal val="visible"/>
                                      </p:to>
                                    </p:set>
                                    <p:anim calcmode="lin" valueType="num">
                                      <p:cBhvr additive="base">
                                        <p:cTn id="15" dur="500" fill="hold"/>
                                        <p:tgtEl>
                                          <p:spTgt spid="75"/>
                                        </p:tgtEl>
                                        <p:attrNameLst>
                                          <p:attrName>ppt_x</p:attrName>
                                        </p:attrNameLst>
                                      </p:cBhvr>
                                      <p:tavLst>
                                        <p:tav tm="0">
                                          <p:val>
                                            <p:strVal val="0-#ppt_w/2"/>
                                          </p:val>
                                        </p:tav>
                                        <p:tav tm="100000">
                                          <p:val>
                                            <p:strVal val="#ppt_x"/>
                                          </p:val>
                                        </p:tav>
                                      </p:tavLst>
                                    </p:anim>
                                    <p:anim calcmode="lin" valueType="num">
                                      <p:cBhvr additive="base">
                                        <p:cTn id="16" dur="500" fill="hold"/>
                                        <p:tgtEl>
                                          <p:spTgt spid="75"/>
                                        </p:tgtEl>
                                        <p:attrNameLst>
                                          <p:attrName>ppt_y</p:attrName>
                                        </p:attrNameLst>
                                      </p:cBhvr>
                                      <p:tavLst>
                                        <p:tav tm="0">
                                          <p:val>
                                            <p:strVal val="#ppt_y"/>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0-#ppt_h/2"/>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41"/>
                                        </p:tgtEl>
                                        <p:attrNameLst>
                                          <p:attrName>style.visibility</p:attrName>
                                        </p:attrNameLst>
                                      </p:cBhvr>
                                      <p:to>
                                        <p:strVal val="visible"/>
                                      </p:to>
                                    </p:set>
                                    <p:anim calcmode="lin" valueType="num">
                                      <p:cBhvr additive="base">
                                        <p:cTn id="23" dur="500" fill="hold"/>
                                        <p:tgtEl>
                                          <p:spTgt spid="41"/>
                                        </p:tgtEl>
                                        <p:attrNameLst>
                                          <p:attrName>ppt_x</p:attrName>
                                        </p:attrNameLst>
                                      </p:cBhvr>
                                      <p:tavLst>
                                        <p:tav tm="0">
                                          <p:val>
                                            <p:strVal val="0-#ppt_w/2"/>
                                          </p:val>
                                        </p:tav>
                                        <p:tav tm="100000">
                                          <p:val>
                                            <p:strVal val="#ppt_x"/>
                                          </p:val>
                                        </p:tav>
                                      </p:tavLst>
                                    </p:anim>
                                    <p:anim calcmode="lin" valueType="num">
                                      <p:cBhvr additive="base">
                                        <p:cTn id="24" dur="500" fill="hold"/>
                                        <p:tgtEl>
                                          <p:spTgt spid="41"/>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42"/>
                                        </p:tgtEl>
                                        <p:attrNameLst>
                                          <p:attrName>style.visibility</p:attrName>
                                        </p:attrNameLst>
                                      </p:cBhvr>
                                      <p:to>
                                        <p:strVal val="visible"/>
                                      </p:to>
                                    </p:set>
                                    <p:anim calcmode="lin" valueType="num">
                                      <p:cBhvr additive="base">
                                        <p:cTn id="27" dur="500" fill="hold"/>
                                        <p:tgtEl>
                                          <p:spTgt spid="42"/>
                                        </p:tgtEl>
                                        <p:attrNameLst>
                                          <p:attrName>ppt_x</p:attrName>
                                        </p:attrNameLst>
                                      </p:cBhvr>
                                      <p:tavLst>
                                        <p:tav tm="0">
                                          <p:val>
                                            <p:strVal val="0-#ppt_w/2"/>
                                          </p:val>
                                        </p:tav>
                                        <p:tav tm="100000">
                                          <p:val>
                                            <p:strVal val="#ppt_x"/>
                                          </p:val>
                                        </p:tav>
                                      </p:tavLst>
                                    </p:anim>
                                    <p:anim calcmode="lin" valueType="num">
                                      <p:cBhvr additive="base">
                                        <p:cTn id="28" dur="500" fill="hold"/>
                                        <p:tgtEl>
                                          <p:spTgt spid="42"/>
                                        </p:tgtEl>
                                        <p:attrNameLst>
                                          <p:attrName>ppt_y</p:attrName>
                                        </p:attrNameLst>
                                      </p:cBhvr>
                                      <p:tavLst>
                                        <p:tav tm="0">
                                          <p:val>
                                            <p:strVal val="#ppt_y"/>
                                          </p:val>
                                        </p:tav>
                                        <p:tav tm="100000">
                                          <p:val>
                                            <p:strVal val="#ppt_y"/>
                                          </p:val>
                                        </p:tav>
                                      </p:tavLst>
                                    </p:anim>
                                  </p:childTnLst>
                                </p:cTn>
                              </p:par>
                              <p:par>
                                <p:cTn id="29" presetID="53" presetClass="entr" presetSubtype="16" fill="hold" grpId="0" nodeType="withEffect">
                                  <p:stCondLst>
                                    <p:cond delay="0"/>
                                  </p:stCondLst>
                                  <p:childTnLst>
                                    <p:set>
                                      <p:cBhvr>
                                        <p:cTn id="30" dur="1" fill="hold">
                                          <p:stCondLst>
                                            <p:cond delay="0"/>
                                          </p:stCondLst>
                                        </p:cTn>
                                        <p:tgtEl>
                                          <p:spTgt spid="69"/>
                                        </p:tgtEl>
                                        <p:attrNameLst>
                                          <p:attrName>style.visibility</p:attrName>
                                        </p:attrNameLst>
                                      </p:cBhvr>
                                      <p:to>
                                        <p:strVal val="visible"/>
                                      </p:to>
                                    </p:set>
                                    <p:anim calcmode="lin" valueType="num">
                                      <p:cBhvr>
                                        <p:cTn id="31" dur="500" fill="hold"/>
                                        <p:tgtEl>
                                          <p:spTgt spid="69"/>
                                        </p:tgtEl>
                                        <p:attrNameLst>
                                          <p:attrName>ppt_w</p:attrName>
                                        </p:attrNameLst>
                                      </p:cBhvr>
                                      <p:tavLst>
                                        <p:tav tm="0">
                                          <p:val>
                                            <p:fltVal val="0"/>
                                          </p:val>
                                        </p:tav>
                                        <p:tav tm="100000">
                                          <p:val>
                                            <p:strVal val="#ppt_w"/>
                                          </p:val>
                                        </p:tav>
                                      </p:tavLst>
                                    </p:anim>
                                    <p:anim calcmode="lin" valueType="num">
                                      <p:cBhvr>
                                        <p:cTn id="32" dur="500" fill="hold"/>
                                        <p:tgtEl>
                                          <p:spTgt spid="69"/>
                                        </p:tgtEl>
                                        <p:attrNameLst>
                                          <p:attrName>ppt_h</p:attrName>
                                        </p:attrNameLst>
                                      </p:cBhvr>
                                      <p:tavLst>
                                        <p:tav tm="0">
                                          <p:val>
                                            <p:fltVal val="0"/>
                                          </p:val>
                                        </p:tav>
                                        <p:tav tm="100000">
                                          <p:val>
                                            <p:strVal val="#ppt_h"/>
                                          </p:val>
                                        </p:tav>
                                      </p:tavLst>
                                    </p:anim>
                                    <p:animEffect transition="in" filter="fade">
                                      <p:cBhvr>
                                        <p:cTn id="33" dur="500"/>
                                        <p:tgtEl>
                                          <p:spTgt spid="69"/>
                                        </p:tgtEl>
                                      </p:cBhvr>
                                    </p:animEffect>
                                  </p:childTnLst>
                                </p:cTn>
                              </p:par>
                            </p:childTnLst>
                          </p:cTn>
                        </p:par>
                        <p:par>
                          <p:cTn id="34" fill="hold">
                            <p:stCondLst>
                              <p:cond delay="500"/>
                            </p:stCondLst>
                            <p:childTnLst>
                              <p:par>
                                <p:cTn id="35" presetID="12" presetClass="entr" presetSubtype="8" fill="hold" nodeType="afterEffect">
                                  <p:stCondLst>
                                    <p:cond delay="0"/>
                                  </p:stCondLst>
                                  <p:childTnLst>
                                    <p:set>
                                      <p:cBhvr>
                                        <p:cTn id="36" dur="1" fill="hold">
                                          <p:stCondLst>
                                            <p:cond delay="0"/>
                                          </p:stCondLst>
                                        </p:cTn>
                                        <p:tgtEl>
                                          <p:spTgt spid="70"/>
                                        </p:tgtEl>
                                        <p:attrNameLst>
                                          <p:attrName>style.visibility</p:attrName>
                                        </p:attrNameLst>
                                      </p:cBhvr>
                                      <p:to>
                                        <p:strVal val="visible"/>
                                      </p:to>
                                    </p:set>
                                    <p:anim calcmode="lin" valueType="num">
                                      <p:cBhvr additive="base">
                                        <p:cTn id="37" dur="500"/>
                                        <p:tgtEl>
                                          <p:spTgt spid="70"/>
                                        </p:tgtEl>
                                        <p:attrNameLst>
                                          <p:attrName>ppt_x</p:attrName>
                                        </p:attrNameLst>
                                      </p:cBhvr>
                                      <p:tavLst>
                                        <p:tav tm="0">
                                          <p:val>
                                            <p:strVal val="#ppt_x-#ppt_w*1.125000"/>
                                          </p:val>
                                        </p:tav>
                                        <p:tav tm="100000">
                                          <p:val>
                                            <p:strVal val="#ppt_x"/>
                                          </p:val>
                                        </p:tav>
                                      </p:tavLst>
                                    </p:anim>
                                    <p:animEffect transition="in" filter="wipe(right)">
                                      <p:cBhvr>
                                        <p:cTn id="38" dur="500"/>
                                        <p:tgtEl>
                                          <p:spTgt spid="70"/>
                                        </p:tgtEl>
                                      </p:cBhvr>
                                    </p:animEffect>
                                  </p:childTnLst>
                                </p:cTn>
                              </p:par>
                            </p:childTnLst>
                          </p:cTn>
                        </p:par>
                        <p:par>
                          <p:cTn id="39" fill="hold">
                            <p:stCondLst>
                              <p:cond delay="1000"/>
                            </p:stCondLst>
                            <p:childTnLst>
                              <p:par>
                                <p:cTn id="40" presetID="12" presetClass="entr" presetSubtype="8" fill="hold" nodeType="afterEffect">
                                  <p:stCondLst>
                                    <p:cond delay="0"/>
                                  </p:stCondLst>
                                  <p:childTnLst>
                                    <p:set>
                                      <p:cBhvr>
                                        <p:cTn id="41" dur="1" fill="hold">
                                          <p:stCondLst>
                                            <p:cond delay="0"/>
                                          </p:stCondLst>
                                        </p:cTn>
                                        <p:tgtEl>
                                          <p:spTgt spid="72"/>
                                        </p:tgtEl>
                                        <p:attrNameLst>
                                          <p:attrName>style.visibility</p:attrName>
                                        </p:attrNameLst>
                                      </p:cBhvr>
                                      <p:to>
                                        <p:strVal val="visible"/>
                                      </p:to>
                                    </p:set>
                                    <p:anim calcmode="lin" valueType="num">
                                      <p:cBhvr additive="base">
                                        <p:cTn id="42" dur="500"/>
                                        <p:tgtEl>
                                          <p:spTgt spid="72"/>
                                        </p:tgtEl>
                                        <p:attrNameLst>
                                          <p:attrName>ppt_x</p:attrName>
                                        </p:attrNameLst>
                                      </p:cBhvr>
                                      <p:tavLst>
                                        <p:tav tm="0">
                                          <p:val>
                                            <p:strVal val="#ppt_x-#ppt_w*1.125000"/>
                                          </p:val>
                                        </p:tav>
                                        <p:tav tm="100000">
                                          <p:val>
                                            <p:strVal val="#ppt_x"/>
                                          </p:val>
                                        </p:tav>
                                      </p:tavLst>
                                    </p:anim>
                                    <p:animEffect transition="in" filter="wipe(right)">
                                      <p:cBhvr>
                                        <p:cTn id="43" dur="500"/>
                                        <p:tgtEl>
                                          <p:spTgt spid="72"/>
                                        </p:tgtEl>
                                      </p:cBhvr>
                                    </p:animEffect>
                                  </p:childTnLst>
                                </p:cTn>
                              </p:par>
                            </p:childTnLst>
                          </p:cTn>
                        </p:par>
                        <p:par>
                          <p:cTn id="44" fill="hold">
                            <p:stCondLst>
                              <p:cond delay="1500"/>
                            </p:stCondLst>
                            <p:childTnLst>
                              <p:par>
                                <p:cTn id="45" presetID="12" presetClass="entr" presetSubtype="8" fill="hold" nodeType="afterEffect">
                                  <p:stCondLst>
                                    <p:cond delay="0"/>
                                  </p:stCondLst>
                                  <p:childTnLst>
                                    <p:set>
                                      <p:cBhvr>
                                        <p:cTn id="46" dur="1" fill="hold">
                                          <p:stCondLst>
                                            <p:cond delay="0"/>
                                          </p:stCondLst>
                                        </p:cTn>
                                        <p:tgtEl>
                                          <p:spTgt spid="73"/>
                                        </p:tgtEl>
                                        <p:attrNameLst>
                                          <p:attrName>style.visibility</p:attrName>
                                        </p:attrNameLst>
                                      </p:cBhvr>
                                      <p:to>
                                        <p:strVal val="visible"/>
                                      </p:to>
                                    </p:set>
                                    <p:anim calcmode="lin" valueType="num">
                                      <p:cBhvr additive="base">
                                        <p:cTn id="47" dur="500"/>
                                        <p:tgtEl>
                                          <p:spTgt spid="73"/>
                                        </p:tgtEl>
                                        <p:attrNameLst>
                                          <p:attrName>ppt_x</p:attrName>
                                        </p:attrNameLst>
                                      </p:cBhvr>
                                      <p:tavLst>
                                        <p:tav tm="0">
                                          <p:val>
                                            <p:strVal val="#ppt_x-#ppt_w*1.125000"/>
                                          </p:val>
                                        </p:tav>
                                        <p:tav tm="100000">
                                          <p:val>
                                            <p:strVal val="#ppt_x"/>
                                          </p:val>
                                        </p:tav>
                                      </p:tavLst>
                                    </p:anim>
                                    <p:animEffect transition="in" filter="wipe(right)">
                                      <p:cBhvr>
                                        <p:cTn id="48" dur="500"/>
                                        <p:tgtEl>
                                          <p:spTgt spid="73"/>
                                        </p:tgtEl>
                                      </p:cBhvr>
                                    </p:animEffect>
                                  </p:childTnLst>
                                </p:cTn>
                              </p:par>
                            </p:childTnLst>
                          </p:cTn>
                        </p:par>
                        <p:par>
                          <p:cTn id="49" fill="hold">
                            <p:stCondLst>
                              <p:cond delay="2000"/>
                            </p:stCondLst>
                            <p:childTnLst>
                              <p:par>
                                <p:cTn id="50" presetID="12" presetClass="entr" presetSubtype="8" fill="hold" nodeType="afterEffect">
                                  <p:stCondLst>
                                    <p:cond delay="0"/>
                                  </p:stCondLst>
                                  <p:childTnLst>
                                    <p:set>
                                      <p:cBhvr>
                                        <p:cTn id="51" dur="1" fill="hold">
                                          <p:stCondLst>
                                            <p:cond delay="0"/>
                                          </p:stCondLst>
                                        </p:cTn>
                                        <p:tgtEl>
                                          <p:spTgt spid="74"/>
                                        </p:tgtEl>
                                        <p:attrNameLst>
                                          <p:attrName>style.visibility</p:attrName>
                                        </p:attrNameLst>
                                      </p:cBhvr>
                                      <p:to>
                                        <p:strVal val="visible"/>
                                      </p:to>
                                    </p:set>
                                    <p:anim calcmode="lin" valueType="num">
                                      <p:cBhvr additive="base">
                                        <p:cTn id="52" dur="500"/>
                                        <p:tgtEl>
                                          <p:spTgt spid="74"/>
                                        </p:tgtEl>
                                        <p:attrNameLst>
                                          <p:attrName>ppt_x</p:attrName>
                                        </p:attrNameLst>
                                      </p:cBhvr>
                                      <p:tavLst>
                                        <p:tav tm="0">
                                          <p:val>
                                            <p:strVal val="#ppt_x-#ppt_w*1.125000"/>
                                          </p:val>
                                        </p:tav>
                                        <p:tav tm="100000">
                                          <p:val>
                                            <p:strVal val="#ppt_x"/>
                                          </p:val>
                                        </p:tav>
                                      </p:tavLst>
                                    </p:anim>
                                    <p:animEffect transition="in" filter="wipe(right)">
                                      <p:cBhvr>
                                        <p:cTn id="53"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41" grpId="0" animBg="1"/>
      <p:bldP spid="42" grpId="0" animBg="1"/>
      <p:bldP spid="38" grpId="0" animBg="1"/>
      <p:bldP spid="31" grpId="0" animBg="1"/>
      <p:bldP spid="69" grpId="0"/>
      <p:bldP spid="7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3a40b83b-a3c5-4a37-b59f-270202b9280b"/>
          <p:cNvGrpSpPr>
            <a:grpSpLocks noChangeAspect="1"/>
          </p:cNvGrpSpPr>
          <p:nvPr/>
        </p:nvGrpSpPr>
        <p:grpSpPr>
          <a:xfrm>
            <a:off x="1523492" y="1828230"/>
            <a:ext cx="9145711" cy="3922266"/>
            <a:chOff x="1523492" y="1700692"/>
            <a:chExt cx="9145711" cy="3922266"/>
          </a:xfrm>
        </p:grpSpPr>
        <p:sp>
          <p:nvSpPr>
            <p:cNvPr id="4" name="Rectangle 2"/>
            <p:cNvSpPr/>
            <p:nvPr/>
          </p:nvSpPr>
          <p:spPr>
            <a:xfrm>
              <a:off x="6407853" y="1700808"/>
              <a:ext cx="4261350" cy="922866"/>
            </a:xfrm>
            <a:prstGeom prst="rect">
              <a:avLst/>
            </a:prstGeom>
            <a:solidFill>
              <a:schemeClr val="bg1">
                <a:lumMod val="95000"/>
                <a:alpha val="40000"/>
              </a:schemeClr>
            </a:solidFill>
            <a:ln w="190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cs typeface="+mn-ea"/>
                <a:sym typeface="+mn-lt"/>
              </a:endParaRPr>
            </a:p>
          </p:txBody>
        </p:sp>
        <p:sp>
          <p:nvSpPr>
            <p:cNvPr id="5" name="Rectangle 3"/>
            <p:cNvSpPr/>
            <p:nvPr/>
          </p:nvSpPr>
          <p:spPr>
            <a:xfrm>
              <a:off x="6660386" y="1700692"/>
              <a:ext cx="829310" cy="922866"/>
            </a:xfrm>
            <a:prstGeom prst="rect">
              <a:avLst/>
            </a:prstGeom>
            <a:solidFill>
              <a:schemeClr val="accent4"/>
            </a:solid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cs typeface="+mn-ea"/>
                <a:sym typeface="+mn-lt"/>
              </a:endParaRPr>
            </a:p>
          </p:txBody>
        </p:sp>
        <p:sp>
          <p:nvSpPr>
            <p:cNvPr id="6" name="Rectangle 4"/>
            <p:cNvSpPr/>
            <p:nvPr/>
          </p:nvSpPr>
          <p:spPr>
            <a:xfrm>
              <a:off x="6407853" y="3197700"/>
              <a:ext cx="4261350" cy="922866"/>
            </a:xfrm>
            <a:prstGeom prst="rect">
              <a:avLst/>
            </a:prstGeom>
            <a:solidFill>
              <a:schemeClr val="bg1">
                <a:lumMod val="95000"/>
                <a:alpha val="40000"/>
              </a:schemeClr>
            </a:solidFill>
            <a:ln w="190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cs typeface="+mn-ea"/>
                <a:sym typeface="+mn-lt"/>
              </a:endParaRPr>
            </a:p>
          </p:txBody>
        </p:sp>
        <p:sp>
          <p:nvSpPr>
            <p:cNvPr id="7" name="Rectangle 5"/>
            <p:cNvSpPr/>
            <p:nvPr/>
          </p:nvSpPr>
          <p:spPr>
            <a:xfrm>
              <a:off x="6660386" y="3197497"/>
              <a:ext cx="829310" cy="922866"/>
            </a:xfrm>
            <a:prstGeom prst="rect">
              <a:avLst/>
            </a:prstGeom>
            <a:solidFill>
              <a:schemeClr val="accent5"/>
            </a:solid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cs typeface="+mn-ea"/>
                <a:sym typeface="+mn-lt"/>
              </a:endParaRPr>
            </a:p>
          </p:txBody>
        </p:sp>
        <p:sp>
          <p:nvSpPr>
            <p:cNvPr id="8" name="Rectangle 6"/>
            <p:cNvSpPr/>
            <p:nvPr/>
          </p:nvSpPr>
          <p:spPr>
            <a:xfrm>
              <a:off x="6407853" y="4700092"/>
              <a:ext cx="4261350" cy="922866"/>
            </a:xfrm>
            <a:prstGeom prst="rect">
              <a:avLst/>
            </a:prstGeom>
            <a:solidFill>
              <a:schemeClr val="bg1">
                <a:lumMod val="95000"/>
                <a:alpha val="40000"/>
              </a:schemeClr>
            </a:solidFill>
            <a:ln w="190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cs typeface="+mn-ea"/>
                <a:sym typeface="+mn-lt"/>
              </a:endParaRPr>
            </a:p>
          </p:txBody>
        </p:sp>
        <p:sp>
          <p:nvSpPr>
            <p:cNvPr id="9" name="Rectangle 7"/>
            <p:cNvSpPr/>
            <p:nvPr/>
          </p:nvSpPr>
          <p:spPr>
            <a:xfrm>
              <a:off x="6660386" y="4699976"/>
              <a:ext cx="829310" cy="922866"/>
            </a:xfrm>
            <a:prstGeom prst="rect">
              <a:avLst/>
            </a:prstGeom>
            <a:solidFill>
              <a:schemeClr val="accent6"/>
            </a:solid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cs typeface="+mn-ea"/>
                <a:sym typeface="+mn-lt"/>
              </a:endParaRPr>
            </a:p>
          </p:txBody>
        </p:sp>
        <p:sp>
          <p:nvSpPr>
            <p:cNvPr id="10" name="Rectangle 8"/>
            <p:cNvSpPr/>
            <p:nvPr/>
          </p:nvSpPr>
          <p:spPr>
            <a:xfrm flipH="1">
              <a:off x="1523492" y="1700808"/>
              <a:ext cx="4261352" cy="922866"/>
            </a:xfrm>
            <a:prstGeom prst="rect">
              <a:avLst/>
            </a:prstGeom>
            <a:solidFill>
              <a:schemeClr val="bg1">
                <a:lumMod val="95000"/>
                <a:alpha val="40000"/>
              </a:schemeClr>
            </a:solidFill>
            <a:ln w="190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cs typeface="+mn-ea"/>
                <a:sym typeface="+mn-lt"/>
              </a:endParaRPr>
            </a:p>
          </p:txBody>
        </p:sp>
        <p:sp>
          <p:nvSpPr>
            <p:cNvPr id="11" name="Rectangle 9"/>
            <p:cNvSpPr/>
            <p:nvPr/>
          </p:nvSpPr>
          <p:spPr>
            <a:xfrm flipH="1">
              <a:off x="4703001" y="1700692"/>
              <a:ext cx="829310" cy="922866"/>
            </a:xfrm>
            <a:prstGeom prst="rect">
              <a:avLst/>
            </a:prstGeom>
            <a:solidFill>
              <a:schemeClr val="accent1"/>
            </a:solid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cs typeface="+mn-ea"/>
                <a:sym typeface="+mn-lt"/>
              </a:endParaRPr>
            </a:p>
          </p:txBody>
        </p:sp>
        <p:sp>
          <p:nvSpPr>
            <p:cNvPr id="12" name="Rectangle 10"/>
            <p:cNvSpPr/>
            <p:nvPr/>
          </p:nvSpPr>
          <p:spPr>
            <a:xfrm flipH="1">
              <a:off x="1523492" y="3197700"/>
              <a:ext cx="4261352" cy="922866"/>
            </a:xfrm>
            <a:prstGeom prst="rect">
              <a:avLst/>
            </a:prstGeom>
            <a:solidFill>
              <a:schemeClr val="bg1">
                <a:lumMod val="95000"/>
                <a:alpha val="40000"/>
              </a:schemeClr>
            </a:solidFill>
            <a:ln w="190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cs typeface="+mn-ea"/>
                <a:sym typeface="+mn-lt"/>
              </a:endParaRPr>
            </a:p>
          </p:txBody>
        </p:sp>
        <p:sp>
          <p:nvSpPr>
            <p:cNvPr id="13" name="Rectangle 11"/>
            <p:cNvSpPr/>
            <p:nvPr/>
          </p:nvSpPr>
          <p:spPr>
            <a:xfrm flipH="1">
              <a:off x="4703001" y="3197497"/>
              <a:ext cx="829310" cy="922866"/>
            </a:xfrm>
            <a:prstGeom prst="rect">
              <a:avLst/>
            </a:prstGeom>
            <a:solidFill>
              <a:schemeClr val="accent2"/>
            </a:solid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cs typeface="+mn-ea"/>
                <a:sym typeface="+mn-lt"/>
              </a:endParaRPr>
            </a:p>
          </p:txBody>
        </p:sp>
        <p:sp>
          <p:nvSpPr>
            <p:cNvPr id="14" name="Rectangle 12"/>
            <p:cNvSpPr/>
            <p:nvPr/>
          </p:nvSpPr>
          <p:spPr>
            <a:xfrm flipH="1">
              <a:off x="1523492" y="4700092"/>
              <a:ext cx="4261352" cy="922866"/>
            </a:xfrm>
            <a:prstGeom prst="rect">
              <a:avLst/>
            </a:prstGeom>
            <a:solidFill>
              <a:schemeClr val="bg1">
                <a:lumMod val="95000"/>
                <a:alpha val="40000"/>
              </a:schemeClr>
            </a:solidFill>
            <a:ln w="19050">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cs typeface="+mn-ea"/>
                <a:sym typeface="+mn-lt"/>
              </a:endParaRPr>
            </a:p>
          </p:txBody>
        </p:sp>
        <p:sp>
          <p:nvSpPr>
            <p:cNvPr id="15" name="Rectangle 13"/>
            <p:cNvSpPr/>
            <p:nvPr/>
          </p:nvSpPr>
          <p:spPr>
            <a:xfrm flipH="1">
              <a:off x="4703001" y="4699976"/>
              <a:ext cx="829310" cy="922866"/>
            </a:xfrm>
            <a:prstGeom prst="rect">
              <a:avLst/>
            </a:prstGeom>
            <a:solidFill>
              <a:schemeClr val="accent3"/>
            </a:solid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cs typeface="+mn-ea"/>
                <a:sym typeface="+mn-lt"/>
              </a:endParaRPr>
            </a:p>
          </p:txBody>
        </p:sp>
        <p:sp>
          <p:nvSpPr>
            <p:cNvPr id="22" name="Freeform: Shape 57"/>
            <p:cNvSpPr/>
            <p:nvPr/>
          </p:nvSpPr>
          <p:spPr bwMode="auto">
            <a:xfrm>
              <a:off x="4882261" y="1923539"/>
              <a:ext cx="509956" cy="509956"/>
            </a:xfrm>
            <a:custGeom>
              <a:avLst/>
              <a:gdLst>
                <a:gd name="T0" fmla="*/ 223 w 228"/>
                <a:gd name="T1" fmla="*/ 95 h 228"/>
                <a:gd name="T2" fmla="*/ 196 w 228"/>
                <a:gd name="T3" fmla="*/ 90 h 228"/>
                <a:gd name="T4" fmla="*/ 189 w 228"/>
                <a:gd name="T5" fmla="*/ 74 h 228"/>
                <a:gd name="T6" fmla="*/ 205 w 228"/>
                <a:gd name="T7" fmla="*/ 50 h 228"/>
                <a:gd name="T8" fmla="*/ 205 w 228"/>
                <a:gd name="T9" fmla="*/ 43 h 228"/>
                <a:gd name="T10" fmla="*/ 185 w 228"/>
                <a:gd name="T11" fmla="*/ 24 h 228"/>
                <a:gd name="T12" fmla="*/ 178 w 228"/>
                <a:gd name="T13" fmla="*/ 23 h 228"/>
                <a:gd name="T14" fmla="*/ 155 w 228"/>
                <a:gd name="T15" fmla="*/ 39 h 228"/>
                <a:gd name="T16" fmla="*/ 138 w 228"/>
                <a:gd name="T17" fmla="*/ 32 h 228"/>
                <a:gd name="T18" fmla="*/ 133 w 228"/>
                <a:gd name="T19" fmla="*/ 5 h 228"/>
                <a:gd name="T20" fmla="*/ 127 w 228"/>
                <a:gd name="T21" fmla="*/ 0 h 228"/>
                <a:gd name="T22" fmla="*/ 100 w 228"/>
                <a:gd name="T23" fmla="*/ 0 h 228"/>
                <a:gd name="T24" fmla="*/ 94 w 228"/>
                <a:gd name="T25" fmla="*/ 5 h 228"/>
                <a:gd name="T26" fmla="*/ 89 w 228"/>
                <a:gd name="T27" fmla="*/ 32 h 228"/>
                <a:gd name="T28" fmla="*/ 73 w 228"/>
                <a:gd name="T29" fmla="*/ 39 h 228"/>
                <a:gd name="T30" fmla="*/ 50 w 228"/>
                <a:gd name="T31" fmla="*/ 23 h 228"/>
                <a:gd name="T32" fmla="*/ 43 w 228"/>
                <a:gd name="T33" fmla="*/ 24 h 228"/>
                <a:gd name="T34" fmla="*/ 23 w 228"/>
                <a:gd name="T35" fmla="*/ 43 h 228"/>
                <a:gd name="T36" fmla="*/ 23 w 228"/>
                <a:gd name="T37" fmla="*/ 51 h 228"/>
                <a:gd name="T38" fmla="*/ 39 w 228"/>
                <a:gd name="T39" fmla="*/ 74 h 228"/>
                <a:gd name="T40" fmla="*/ 32 w 228"/>
                <a:gd name="T41" fmla="*/ 90 h 228"/>
                <a:gd name="T42" fmla="*/ 5 w 228"/>
                <a:gd name="T43" fmla="*/ 95 h 228"/>
                <a:gd name="T44" fmla="*/ 0 w 228"/>
                <a:gd name="T45" fmla="*/ 100 h 228"/>
                <a:gd name="T46" fmla="*/ 0 w 228"/>
                <a:gd name="T47" fmla="*/ 128 h 228"/>
                <a:gd name="T48" fmla="*/ 5 w 228"/>
                <a:gd name="T49" fmla="*/ 134 h 228"/>
                <a:gd name="T50" fmla="*/ 32 w 228"/>
                <a:gd name="T51" fmla="*/ 139 h 228"/>
                <a:gd name="T52" fmla="*/ 39 w 228"/>
                <a:gd name="T53" fmla="*/ 155 h 228"/>
                <a:gd name="T54" fmla="*/ 23 w 228"/>
                <a:gd name="T55" fmla="*/ 178 h 228"/>
                <a:gd name="T56" fmla="*/ 24 w 228"/>
                <a:gd name="T57" fmla="*/ 185 h 228"/>
                <a:gd name="T58" fmla="*/ 43 w 228"/>
                <a:gd name="T59" fmla="*/ 204 h 228"/>
                <a:gd name="T60" fmla="*/ 51 w 228"/>
                <a:gd name="T61" fmla="*/ 205 h 228"/>
                <a:gd name="T62" fmla="*/ 73 w 228"/>
                <a:gd name="T63" fmla="*/ 189 h 228"/>
                <a:gd name="T64" fmla="*/ 89 w 228"/>
                <a:gd name="T65" fmla="*/ 196 h 228"/>
                <a:gd name="T66" fmla="*/ 94 w 228"/>
                <a:gd name="T67" fmla="*/ 223 h 228"/>
                <a:gd name="T68" fmla="*/ 100 w 228"/>
                <a:gd name="T69" fmla="*/ 228 h 228"/>
                <a:gd name="T70" fmla="*/ 127 w 228"/>
                <a:gd name="T71" fmla="*/ 228 h 228"/>
                <a:gd name="T72" fmla="*/ 133 w 228"/>
                <a:gd name="T73" fmla="*/ 223 h 228"/>
                <a:gd name="T74" fmla="*/ 138 w 228"/>
                <a:gd name="T75" fmla="*/ 196 h 228"/>
                <a:gd name="T76" fmla="*/ 154 w 228"/>
                <a:gd name="T77" fmla="*/ 190 h 228"/>
                <a:gd name="T78" fmla="*/ 177 w 228"/>
                <a:gd name="T79" fmla="*/ 205 h 228"/>
                <a:gd name="T80" fmla="*/ 185 w 228"/>
                <a:gd name="T81" fmla="*/ 205 h 228"/>
                <a:gd name="T82" fmla="*/ 204 w 228"/>
                <a:gd name="T83" fmla="*/ 185 h 228"/>
                <a:gd name="T84" fmla="*/ 205 w 228"/>
                <a:gd name="T85" fmla="*/ 178 h 228"/>
                <a:gd name="T86" fmla="*/ 189 w 228"/>
                <a:gd name="T87" fmla="*/ 155 h 228"/>
                <a:gd name="T88" fmla="*/ 196 w 228"/>
                <a:gd name="T89" fmla="*/ 139 h 228"/>
                <a:gd name="T90" fmla="*/ 223 w 228"/>
                <a:gd name="T91" fmla="*/ 134 h 228"/>
                <a:gd name="T92" fmla="*/ 228 w 228"/>
                <a:gd name="T93" fmla="*/ 128 h 228"/>
                <a:gd name="T94" fmla="*/ 228 w 228"/>
                <a:gd name="T95" fmla="*/ 100 h 228"/>
                <a:gd name="T96" fmla="*/ 223 w 228"/>
                <a:gd name="T97" fmla="*/ 95 h 228"/>
                <a:gd name="T98" fmla="*/ 114 w 228"/>
                <a:gd name="T99" fmla="*/ 149 h 228"/>
                <a:gd name="T100" fmla="*/ 79 w 228"/>
                <a:gd name="T101" fmla="*/ 114 h 228"/>
                <a:gd name="T102" fmla="*/ 114 w 228"/>
                <a:gd name="T103" fmla="*/ 79 h 228"/>
                <a:gd name="T104" fmla="*/ 149 w 228"/>
                <a:gd name="T105" fmla="*/ 114 h 228"/>
                <a:gd name="T106" fmla="*/ 114 w 228"/>
                <a:gd name="T107" fmla="*/ 14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8" h="228">
                  <a:moveTo>
                    <a:pt x="223" y="95"/>
                  </a:moveTo>
                  <a:cubicBezTo>
                    <a:pt x="196" y="90"/>
                    <a:pt x="196" y="90"/>
                    <a:pt x="196" y="90"/>
                  </a:cubicBezTo>
                  <a:cubicBezTo>
                    <a:pt x="194" y="84"/>
                    <a:pt x="192" y="79"/>
                    <a:pt x="189" y="74"/>
                  </a:cubicBezTo>
                  <a:cubicBezTo>
                    <a:pt x="205" y="50"/>
                    <a:pt x="205" y="50"/>
                    <a:pt x="205" y="50"/>
                  </a:cubicBezTo>
                  <a:cubicBezTo>
                    <a:pt x="207" y="48"/>
                    <a:pt x="206" y="45"/>
                    <a:pt x="205" y="43"/>
                  </a:cubicBezTo>
                  <a:cubicBezTo>
                    <a:pt x="185" y="24"/>
                    <a:pt x="185" y="24"/>
                    <a:pt x="185" y="24"/>
                  </a:cubicBezTo>
                  <a:cubicBezTo>
                    <a:pt x="183" y="22"/>
                    <a:pt x="180" y="21"/>
                    <a:pt x="178" y="23"/>
                  </a:cubicBezTo>
                  <a:cubicBezTo>
                    <a:pt x="155" y="39"/>
                    <a:pt x="155" y="39"/>
                    <a:pt x="155" y="39"/>
                  </a:cubicBezTo>
                  <a:cubicBezTo>
                    <a:pt x="149" y="36"/>
                    <a:pt x="144" y="34"/>
                    <a:pt x="138" y="32"/>
                  </a:cubicBezTo>
                  <a:cubicBezTo>
                    <a:pt x="133" y="5"/>
                    <a:pt x="133" y="5"/>
                    <a:pt x="133" y="5"/>
                  </a:cubicBezTo>
                  <a:cubicBezTo>
                    <a:pt x="133" y="2"/>
                    <a:pt x="130" y="0"/>
                    <a:pt x="127" y="0"/>
                  </a:cubicBezTo>
                  <a:cubicBezTo>
                    <a:pt x="100" y="0"/>
                    <a:pt x="100" y="0"/>
                    <a:pt x="100" y="0"/>
                  </a:cubicBezTo>
                  <a:cubicBezTo>
                    <a:pt x="97" y="0"/>
                    <a:pt x="95" y="2"/>
                    <a:pt x="94" y="5"/>
                  </a:cubicBezTo>
                  <a:cubicBezTo>
                    <a:pt x="89" y="32"/>
                    <a:pt x="89" y="32"/>
                    <a:pt x="89" y="32"/>
                  </a:cubicBezTo>
                  <a:cubicBezTo>
                    <a:pt x="83" y="34"/>
                    <a:pt x="78" y="36"/>
                    <a:pt x="73" y="39"/>
                  </a:cubicBezTo>
                  <a:cubicBezTo>
                    <a:pt x="50" y="23"/>
                    <a:pt x="50" y="23"/>
                    <a:pt x="50" y="23"/>
                  </a:cubicBezTo>
                  <a:cubicBezTo>
                    <a:pt x="48" y="22"/>
                    <a:pt x="45" y="22"/>
                    <a:pt x="43" y="24"/>
                  </a:cubicBezTo>
                  <a:cubicBezTo>
                    <a:pt x="23" y="43"/>
                    <a:pt x="23" y="43"/>
                    <a:pt x="23" y="43"/>
                  </a:cubicBezTo>
                  <a:cubicBezTo>
                    <a:pt x="22" y="45"/>
                    <a:pt x="21" y="49"/>
                    <a:pt x="23" y="51"/>
                  </a:cubicBezTo>
                  <a:cubicBezTo>
                    <a:pt x="39" y="74"/>
                    <a:pt x="39" y="74"/>
                    <a:pt x="39" y="74"/>
                  </a:cubicBezTo>
                  <a:cubicBezTo>
                    <a:pt x="36" y="79"/>
                    <a:pt x="34" y="84"/>
                    <a:pt x="32" y="90"/>
                  </a:cubicBezTo>
                  <a:cubicBezTo>
                    <a:pt x="5" y="95"/>
                    <a:pt x="5" y="95"/>
                    <a:pt x="5" y="95"/>
                  </a:cubicBezTo>
                  <a:cubicBezTo>
                    <a:pt x="2" y="95"/>
                    <a:pt x="0" y="98"/>
                    <a:pt x="0" y="100"/>
                  </a:cubicBezTo>
                  <a:cubicBezTo>
                    <a:pt x="0" y="128"/>
                    <a:pt x="0" y="128"/>
                    <a:pt x="0" y="128"/>
                  </a:cubicBezTo>
                  <a:cubicBezTo>
                    <a:pt x="0" y="131"/>
                    <a:pt x="2" y="133"/>
                    <a:pt x="5" y="134"/>
                  </a:cubicBezTo>
                  <a:cubicBezTo>
                    <a:pt x="32" y="139"/>
                    <a:pt x="32" y="139"/>
                    <a:pt x="32" y="139"/>
                  </a:cubicBezTo>
                  <a:cubicBezTo>
                    <a:pt x="34" y="144"/>
                    <a:pt x="36" y="150"/>
                    <a:pt x="39" y="155"/>
                  </a:cubicBezTo>
                  <a:cubicBezTo>
                    <a:pt x="23" y="178"/>
                    <a:pt x="23" y="178"/>
                    <a:pt x="23" y="178"/>
                  </a:cubicBezTo>
                  <a:cubicBezTo>
                    <a:pt x="22" y="180"/>
                    <a:pt x="22" y="183"/>
                    <a:pt x="24" y="185"/>
                  </a:cubicBezTo>
                  <a:cubicBezTo>
                    <a:pt x="43" y="204"/>
                    <a:pt x="43" y="204"/>
                    <a:pt x="43" y="204"/>
                  </a:cubicBezTo>
                  <a:cubicBezTo>
                    <a:pt x="45" y="206"/>
                    <a:pt x="48" y="207"/>
                    <a:pt x="51" y="205"/>
                  </a:cubicBezTo>
                  <a:cubicBezTo>
                    <a:pt x="73" y="189"/>
                    <a:pt x="73" y="189"/>
                    <a:pt x="73" y="189"/>
                  </a:cubicBezTo>
                  <a:cubicBezTo>
                    <a:pt x="78" y="192"/>
                    <a:pt x="84" y="194"/>
                    <a:pt x="89" y="196"/>
                  </a:cubicBezTo>
                  <a:cubicBezTo>
                    <a:pt x="94" y="223"/>
                    <a:pt x="94" y="223"/>
                    <a:pt x="94" y="223"/>
                  </a:cubicBezTo>
                  <a:cubicBezTo>
                    <a:pt x="95" y="226"/>
                    <a:pt x="97" y="228"/>
                    <a:pt x="100" y="228"/>
                  </a:cubicBezTo>
                  <a:cubicBezTo>
                    <a:pt x="127" y="228"/>
                    <a:pt x="127" y="228"/>
                    <a:pt x="127" y="228"/>
                  </a:cubicBezTo>
                  <a:cubicBezTo>
                    <a:pt x="130" y="228"/>
                    <a:pt x="133" y="226"/>
                    <a:pt x="133" y="223"/>
                  </a:cubicBezTo>
                  <a:cubicBezTo>
                    <a:pt x="138" y="196"/>
                    <a:pt x="138" y="196"/>
                    <a:pt x="138" y="196"/>
                  </a:cubicBezTo>
                  <a:cubicBezTo>
                    <a:pt x="144" y="194"/>
                    <a:pt x="149" y="192"/>
                    <a:pt x="154" y="190"/>
                  </a:cubicBezTo>
                  <a:cubicBezTo>
                    <a:pt x="177" y="205"/>
                    <a:pt x="177" y="205"/>
                    <a:pt x="177" y="205"/>
                  </a:cubicBezTo>
                  <a:cubicBezTo>
                    <a:pt x="180" y="207"/>
                    <a:pt x="183" y="207"/>
                    <a:pt x="185" y="205"/>
                  </a:cubicBezTo>
                  <a:cubicBezTo>
                    <a:pt x="204" y="185"/>
                    <a:pt x="204" y="185"/>
                    <a:pt x="204" y="185"/>
                  </a:cubicBezTo>
                  <a:cubicBezTo>
                    <a:pt x="206" y="183"/>
                    <a:pt x="206" y="180"/>
                    <a:pt x="205" y="178"/>
                  </a:cubicBezTo>
                  <a:cubicBezTo>
                    <a:pt x="189" y="155"/>
                    <a:pt x="189" y="155"/>
                    <a:pt x="189" y="155"/>
                  </a:cubicBezTo>
                  <a:cubicBezTo>
                    <a:pt x="192" y="150"/>
                    <a:pt x="194" y="144"/>
                    <a:pt x="196" y="139"/>
                  </a:cubicBezTo>
                  <a:cubicBezTo>
                    <a:pt x="223" y="134"/>
                    <a:pt x="223" y="134"/>
                    <a:pt x="223" y="134"/>
                  </a:cubicBezTo>
                  <a:cubicBezTo>
                    <a:pt x="226" y="133"/>
                    <a:pt x="228" y="131"/>
                    <a:pt x="228" y="128"/>
                  </a:cubicBezTo>
                  <a:cubicBezTo>
                    <a:pt x="228" y="100"/>
                    <a:pt x="228" y="100"/>
                    <a:pt x="228" y="100"/>
                  </a:cubicBezTo>
                  <a:cubicBezTo>
                    <a:pt x="228" y="98"/>
                    <a:pt x="226" y="95"/>
                    <a:pt x="223" y="95"/>
                  </a:cubicBezTo>
                  <a:close/>
                  <a:moveTo>
                    <a:pt x="114" y="149"/>
                  </a:moveTo>
                  <a:cubicBezTo>
                    <a:pt x="95" y="149"/>
                    <a:pt x="79" y="133"/>
                    <a:pt x="79" y="114"/>
                  </a:cubicBezTo>
                  <a:cubicBezTo>
                    <a:pt x="79" y="95"/>
                    <a:pt x="95" y="79"/>
                    <a:pt x="114" y="79"/>
                  </a:cubicBezTo>
                  <a:cubicBezTo>
                    <a:pt x="133" y="79"/>
                    <a:pt x="149" y="95"/>
                    <a:pt x="149" y="114"/>
                  </a:cubicBezTo>
                  <a:cubicBezTo>
                    <a:pt x="149" y="133"/>
                    <a:pt x="133" y="149"/>
                    <a:pt x="114" y="149"/>
                  </a:cubicBezTo>
                  <a:close/>
                </a:path>
              </a:pathLst>
            </a:custGeom>
            <a:solidFill>
              <a:schemeClr val="bg1"/>
            </a:solidFill>
            <a:ln>
              <a:noFill/>
            </a:ln>
          </p:spPr>
          <p:txBody>
            <a:bodyPr anchor="ctr"/>
            <a:lstStyle/>
            <a:p>
              <a:pPr algn="ctr"/>
              <a:endParaRPr dirty="0">
                <a:cs typeface="+mn-ea"/>
                <a:sym typeface="+mn-lt"/>
              </a:endParaRPr>
            </a:p>
          </p:txBody>
        </p:sp>
        <p:sp>
          <p:nvSpPr>
            <p:cNvPr id="23" name="Freeform: Shape 58"/>
            <p:cNvSpPr/>
            <p:nvPr/>
          </p:nvSpPr>
          <p:spPr bwMode="auto">
            <a:xfrm>
              <a:off x="4862678" y="3403951"/>
              <a:ext cx="509956" cy="509956"/>
            </a:xfrm>
            <a:custGeom>
              <a:avLst/>
              <a:gdLst>
                <a:gd name="T0" fmla="*/ 130 w 236"/>
                <a:gd name="T1" fmla="*/ 1 h 236"/>
                <a:gd name="T2" fmla="*/ 118 w 236"/>
                <a:gd name="T3" fmla="*/ 0 h 236"/>
                <a:gd name="T4" fmla="*/ 30 w 236"/>
                <a:gd name="T5" fmla="*/ 40 h 236"/>
                <a:gd name="T6" fmla="*/ 68 w 236"/>
                <a:gd name="T7" fmla="*/ 105 h 236"/>
                <a:gd name="T8" fmla="*/ 130 w 236"/>
                <a:gd name="T9" fmla="*/ 1 h 236"/>
                <a:gd name="T10" fmla="*/ 20 w 236"/>
                <a:gd name="T11" fmla="*/ 52 h 236"/>
                <a:gd name="T12" fmla="*/ 0 w 236"/>
                <a:gd name="T13" fmla="*/ 118 h 236"/>
                <a:gd name="T14" fmla="*/ 5 w 236"/>
                <a:gd name="T15" fmla="*/ 153 h 236"/>
                <a:gd name="T16" fmla="*/ 81 w 236"/>
                <a:gd name="T17" fmla="*/ 153 h 236"/>
                <a:gd name="T18" fmla="*/ 20 w 236"/>
                <a:gd name="T19" fmla="*/ 52 h 236"/>
                <a:gd name="T20" fmla="*/ 225 w 236"/>
                <a:gd name="T21" fmla="*/ 68 h 236"/>
                <a:gd name="T22" fmla="*/ 145 w 236"/>
                <a:gd name="T23" fmla="*/ 3 h 236"/>
                <a:gd name="T24" fmla="*/ 106 w 236"/>
                <a:gd name="T25" fmla="*/ 68 h 236"/>
                <a:gd name="T26" fmla="*/ 225 w 236"/>
                <a:gd name="T27" fmla="*/ 68 h 236"/>
                <a:gd name="T28" fmla="*/ 130 w 236"/>
                <a:gd name="T29" fmla="*/ 167 h 236"/>
                <a:gd name="T30" fmla="*/ 11 w 236"/>
                <a:gd name="T31" fmla="*/ 167 h 236"/>
                <a:gd name="T32" fmla="*/ 96 w 236"/>
                <a:gd name="T33" fmla="*/ 234 h 236"/>
                <a:gd name="T34" fmla="*/ 93 w 236"/>
                <a:gd name="T35" fmla="*/ 232 h 236"/>
                <a:gd name="T36" fmla="*/ 130 w 236"/>
                <a:gd name="T37" fmla="*/ 167 h 236"/>
                <a:gd name="T38" fmla="*/ 230 w 236"/>
                <a:gd name="T39" fmla="*/ 82 h 236"/>
                <a:gd name="T40" fmla="*/ 155 w 236"/>
                <a:gd name="T41" fmla="*/ 82 h 236"/>
                <a:gd name="T42" fmla="*/ 215 w 236"/>
                <a:gd name="T43" fmla="*/ 186 h 236"/>
                <a:gd name="T44" fmla="*/ 236 w 236"/>
                <a:gd name="T45" fmla="*/ 118 h 236"/>
                <a:gd name="T46" fmla="*/ 230 w 236"/>
                <a:gd name="T47" fmla="*/ 82 h 236"/>
                <a:gd name="T48" fmla="*/ 108 w 236"/>
                <a:gd name="T49" fmla="*/ 236 h 236"/>
                <a:gd name="T50" fmla="*/ 118 w 236"/>
                <a:gd name="T51" fmla="*/ 236 h 236"/>
                <a:gd name="T52" fmla="*/ 205 w 236"/>
                <a:gd name="T53" fmla="*/ 198 h 236"/>
                <a:gd name="T54" fmla="*/ 167 w 236"/>
                <a:gd name="T55" fmla="*/ 132 h 236"/>
                <a:gd name="T56" fmla="*/ 108 w 236"/>
                <a:gd name="T57" fmla="*/ 236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36" h="236">
                  <a:moveTo>
                    <a:pt x="130" y="1"/>
                  </a:moveTo>
                  <a:cubicBezTo>
                    <a:pt x="126" y="0"/>
                    <a:pt x="122" y="0"/>
                    <a:pt x="118" y="0"/>
                  </a:cubicBezTo>
                  <a:cubicBezTo>
                    <a:pt x="83" y="0"/>
                    <a:pt x="51" y="16"/>
                    <a:pt x="30" y="40"/>
                  </a:cubicBezTo>
                  <a:cubicBezTo>
                    <a:pt x="68" y="105"/>
                    <a:pt x="68" y="105"/>
                    <a:pt x="68" y="105"/>
                  </a:cubicBezTo>
                  <a:lnTo>
                    <a:pt x="130" y="1"/>
                  </a:lnTo>
                  <a:close/>
                  <a:moveTo>
                    <a:pt x="20" y="52"/>
                  </a:moveTo>
                  <a:cubicBezTo>
                    <a:pt x="7" y="71"/>
                    <a:pt x="0" y="94"/>
                    <a:pt x="0" y="118"/>
                  </a:cubicBezTo>
                  <a:cubicBezTo>
                    <a:pt x="0" y="130"/>
                    <a:pt x="2" y="142"/>
                    <a:pt x="5" y="153"/>
                  </a:cubicBezTo>
                  <a:cubicBezTo>
                    <a:pt x="81" y="153"/>
                    <a:pt x="81" y="153"/>
                    <a:pt x="81" y="153"/>
                  </a:cubicBezTo>
                  <a:lnTo>
                    <a:pt x="20" y="52"/>
                  </a:lnTo>
                  <a:close/>
                  <a:moveTo>
                    <a:pt x="225" y="68"/>
                  </a:moveTo>
                  <a:cubicBezTo>
                    <a:pt x="210" y="36"/>
                    <a:pt x="180" y="11"/>
                    <a:pt x="145" y="3"/>
                  </a:cubicBezTo>
                  <a:cubicBezTo>
                    <a:pt x="106" y="68"/>
                    <a:pt x="106" y="68"/>
                    <a:pt x="106" y="68"/>
                  </a:cubicBezTo>
                  <a:lnTo>
                    <a:pt x="225" y="68"/>
                  </a:lnTo>
                  <a:close/>
                  <a:moveTo>
                    <a:pt x="130" y="167"/>
                  </a:moveTo>
                  <a:cubicBezTo>
                    <a:pt x="11" y="167"/>
                    <a:pt x="11" y="167"/>
                    <a:pt x="11" y="167"/>
                  </a:cubicBezTo>
                  <a:cubicBezTo>
                    <a:pt x="26" y="201"/>
                    <a:pt x="58" y="227"/>
                    <a:pt x="96" y="234"/>
                  </a:cubicBezTo>
                  <a:cubicBezTo>
                    <a:pt x="93" y="232"/>
                    <a:pt x="93" y="232"/>
                    <a:pt x="93" y="232"/>
                  </a:cubicBezTo>
                  <a:lnTo>
                    <a:pt x="130" y="167"/>
                  </a:lnTo>
                  <a:close/>
                  <a:moveTo>
                    <a:pt x="230" y="82"/>
                  </a:moveTo>
                  <a:cubicBezTo>
                    <a:pt x="155" y="82"/>
                    <a:pt x="155" y="82"/>
                    <a:pt x="155" y="82"/>
                  </a:cubicBezTo>
                  <a:cubicBezTo>
                    <a:pt x="215" y="186"/>
                    <a:pt x="215" y="186"/>
                    <a:pt x="215" y="186"/>
                  </a:cubicBezTo>
                  <a:cubicBezTo>
                    <a:pt x="228" y="167"/>
                    <a:pt x="236" y="143"/>
                    <a:pt x="236" y="118"/>
                  </a:cubicBezTo>
                  <a:cubicBezTo>
                    <a:pt x="236" y="106"/>
                    <a:pt x="234" y="94"/>
                    <a:pt x="230" y="82"/>
                  </a:cubicBezTo>
                  <a:close/>
                  <a:moveTo>
                    <a:pt x="108" y="236"/>
                  </a:moveTo>
                  <a:cubicBezTo>
                    <a:pt x="111" y="236"/>
                    <a:pt x="115" y="236"/>
                    <a:pt x="118" y="236"/>
                  </a:cubicBezTo>
                  <a:cubicBezTo>
                    <a:pt x="152" y="236"/>
                    <a:pt x="183" y="221"/>
                    <a:pt x="205" y="198"/>
                  </a:cubicBezTo>
                  <a:cubicBezTo>
                    <a:pt x="167" y="132"/>
                    <a:pt x="167" y="132"/>
                    <a:pt x="167" y="132"/>
                  </a:cubicBezTo>
                  <a:lnTo>
                    <a:pt x="108" y="236"/>
                  </a:lnTo>
                  <a:close/>
                </a:path>
              </a:pathLst>
            </a:custGeom>
            <a:solidFill>
              <a:schemeClr val="bg1"/>
            </a:solidFill>
            <a:ln>
              <a:noFill/>
            </a:ln>
          </p:spPr>
          <p:txBody>
            <a:bodyPr anchor="ctr"/>
            <a:lstStyle/>
            <a:p>
              <a:pPr algn="ctr"/>
              <a:endParaRPr dirty="0">
                <a:cs typeface="+mn-ea"/>
                <a:sym typeface="+mn-lt"/>
              </a:endParaRPr>
            </a:p>
          </p:txBody>
        </p:sp>
        <p:sp>
          <p:nvSpPr>
            <p:cNvPr id="24" name="Freeform: Shape 59"/>
            <p:cNvSpPr/>
            <p:nvPr/>
          </p:nvSpPr>
          <p:spPr bwMode="auto">
            <a:xfrm>
              <a:off x="4867474" y="4906430"/>
              <a:ext cx="509956" cy="509956"/>
            </a:xfrm>
            <a:custGeom>
              <a:avLst/>
              <a:gdLst>
                <a:gd name="T0" fmla="*/ 74 w 236"/>
                <a:gd name="T1" fmla="*/ 160 h 236"/>
                <a:gd name="T2" fmla="*/ 93 w 236"/>
                <a:gd name="T3" fmla="*/ 160 h 236"/>
                <a:gd name="T4" fmla="*/ 93 w 236"/>
                <a:gd name="T5" fmla="*/ 103 h 236"/>
                <a:gd name="T6" fmla="*/ 74 w 236"/>
                <a:gd name="T7" fmla="*/ 103 h 236"/>
                <a:gd name="T8" fmla="*/ 74 w 236"/>
                <a:gd name="T9" fmla="*/ 160 h 236"/>
                <a:gd name="T10" fmla="*/ 140 w 236"/>
                <a:gd name="T11" fmla="*/ 102 h 236"/>
                <a:gd name="T12" fmla="*/ 122 w 236"/>
                <a:gd name="T13" fmla="*/ 111 h 236"/>
                <a:gd name="T14" fmla="*/ 122 w 236"/>
                <a:gd name="T15" fmla="*/ 103 h 236"/>
                <a:gd name="T16" fmla="*/ 103 w 236"/>
                <a:gd name="T17" fmla="*/ 103 h 236"/>
                <a:gd name="T18" fmla="*/ 103 w 236"/>
                <a:gd name="T19" fmla="*/ 160 h 236"/>
                <a:gd name="T20" fmla="*/ 122 w 236"/>
                <a:gd name="T21" fmla="*/ 160 h 236"/>
                <a:gd name="T22" fmla="*/ 122 w 236"/>
                <a:gd name="T23" fmla="*/ 128 h 236"/>
                <a:gd name="T24" fmla="*/ 123 w 236"/>
                <a:gd name="T25" fmla="*/ 124 h 236"/>
                <a:gd name="T26" fmla="*/ 133 w 236"/>
                <a:gd name="T27" fmla="*/ 117 h 236"/>
                <a:gd name="T28" fmla="*/ 142 w 236"/>
                <a:gd name="T29" fmla="*/ 130 h 236"/>
                <a:gd name="T30" fmla="*/ 142 w 236"/>
                <a:gd name="T31" fmla="*/ 160 h 236"/>
                <a:gd name="T32" fmla="*/ 161 w 236"/>
                <a:gd name="T33" fmla="*/ 160 h 236"/>
                <a:gd name="T34" fmla="*/ 161 w 236"/>
                <a:gd name="T35" fmla="*/ 160 h 236"/>
                <a:gd name="T36" fmla="*/ 161 w 236"/>
                <a:gd name="T37" fmla="*/ 127 h 236"/>
                <a:gd name="T38" fmla="*/ 140 w 236"/>
                <a:gd name="T39" fmla="*/ 102 h 236"/>
                <a:gd name="T40" fmla="*/ 122 w 236"/>
                <a:gd name="T41" fmla="*/ 111 h 236"/>
                <a:gd name="T42" fmla="*/ 122 w 236"/>
                <a:gd name="T43" fmla="*/ 111 h 236"/>
                <a:gd name="T44" fmla="*/ 122 w 236"/>
                <a:gd name="T45" fmla="*/ 111 h 236"/>
                <a:gd name="T46" fmla="*/ 83 w 236"/>
                <a:gd name="T47" fmla="*/ 75 h 236"/>
                <a:gd name="T48" fmla="*/ 73 w 236"/>
                <a:gd name="T49" fmla="*/ 85 h 236"/>
                <a:gd name="T50" fmla="*/ 83 w 236"/>
                <a:gd name="T51" fmla="*/ 95 h 236"/>
                <a:gd name="T52" fmla="*/ 83 w 236"/>
                <a:gd name="T53" fmla="*/ 95 h 236"/>
                <a:gd name="T54" fmla="*/ 94 w 236"/>
                <a:gd name="T55" fmla="*/ 85 h 236"/>
                <a:gd name="T56" fmla="*/ 83 w 236"/>
                <a:gd name="T57" fmla="*/ 75 h 236"/>
                <a:gd name="T58" fmla="*/ 118 w 236"/>
                <a:gd name="T59" fmla="*/ 0 h 236"/>
                <a:gd name="T60" fmla="*/ 0 w 236"/>
                <a:gd name="T61" fmla="*/ 118 h 236"/>
                <a:gd name="T62" fmla="*/ 118 w 236"/>
                <a:gd name="T63" fmla="*/ 236 h 236"/>
                <a:gd name="T64" fmla="*/ 236 w 236"/>
                <a:gd name="T65" fmla="*/ 118 h 236"/>
                <a:gd name="T66" fmla="*/ 118 w 236"/>
                <a:gd name="T67" fmla="*/ 0 h 236"/>
                <a:gd name="T68" fmla="*/ 181 w 236"/>
                <a:gd name="T69" fmla="*/ 172 h 236"/>
                <a:gd name="T70" fmla="*/ 171 w 236"/>
                <a:gd name="T71" fmla="*/ 181 h 236"/>
                <a:gd name="T72" fmla="*/ 64 w 236"/>
                <a:gd name="T73" fmla="*/ 181 h 236"/>
                <a:gd name="T74" fmla="*/ 55 w 236"/>
                <a:gd name="T75" fmla="*/ 172 h 236"/>
                <a:gd name="T76" fmla="*/ 55 w 236"/>
                <a:gd name="T77" fmla="*/ 63 h 236"/>
                <a:gd name="T78" fmla="*/ 64 w 236"/>
                <a:gd name="T79" fmla="*/ 54 h 236"/>
                <a:gd name="T80" fmla="*/ 171 w 236"/>
                <a:gd name="T81" fmla="*/ 54 h 236"/>
                <a:gd name="T82" fmla="*/ 181 w 236"/>
                <a:gd name="T83" fmla="*/ 63 h 236"/>
                <a:gd name="T84" fmla="*/ 181 w 236"/>
                <a:gd name="T85" fmla="*/ 172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36" h="236">
                  <a:moveTo>
                    <a:pt x="74" y="160"/>
                  </a:moveTo>
                  <a:cubicBezTo>
                    <a:pt x="93" y="160"/>
                    <a:pt x="93" y="160"/>
                    <a:pt x="93" y="160"/>
                  </a:cubicBezTo>
                  <a:cubicBezTo>
                    <a:pt x="93" y="103"/>
                    <a:pt x="93" y="103"/>
                    <a:pt x="93" y="103"/>
                  </a:cubicBezTo>
                  <a:cubicBezTo>
                    <a:pt x="74" y="103"/>
                    <a:pt x="74" y="103"/>
                    <a:pt x="74" y="103"/>
                  </a:cubicBezTo>
                  <a:lnTo>
                    <a:pt x="74" y="160"/>
                  </a:lnTo>
                  <a:close/>
                  <a:moveTo>
                    <a:pt x="140" y="102"/>
                  </a:moveTo>
                  <a:cubicBezTo>
                    <a:pt x="129" y="102"/>
                    <a:pt x="125" y="107"/>
                    <a:pt x="122" y="111"/>
                  </a:cubicBezTo>
                  <a:cubicBezTo>
                    <a:pt x="122" y="103"/>
                    <a:pt x="122" y="103"/>
                    <a:pt x="122" y="103"/>
                  </a:cubicBezTo>
                  <a:cubicBezTo>
                    <a:pt x="103" y="103"/>
                    <a:pt x="103" y="103"/>
                    <a:pt x="103" y="103"/>
                  </a:cubicBezTo>
                  <a:cubicBezTo>
                    <a:pt x="104" y="108"/>
                    <a:pt x="103" y="160"/>
                    <a:pt x="103" y="160"/>
                  </a:cubicBezTo>
                  <a:cubicBezTo>
                    <a:pt x="122" y="160"/>
                    <a:pt x="122" y="160"/>
                    <a:pt x="122" y="160"/>
                  </a:cubicBezTo>
                  <a:cubicBezTo>
                    <a:pt x="122" y="128"/>
                    <a:pt x="122" y="128"/>
                    <a:pt x="122" y="128"/>
                  </a:cubicBezTo>
                  <a:cubicBezTo>
                    <a:pt x="122" y="127"/>
                    <a:pt x="123" y="125"/>
                    <a:pt x="123" y="124"/>
                  </a:cubicBezTo>
                  <a:cubicBezTo>
                    <a:pt x="124" y="120"/>
                    <a:pt x="128" y="117"/>
                    <a:pt x="133" y="117"/>
                  </a:cubicBezTo>
                  <a:cubicBezTo>
                    <a:pt x="140" y="117"/>
                    <a:pt x="142" y="122"/>
                    <a:pt x="142" y="130"/>
                  </a:cubicBezTo>
                  <a:cubicBezTo>
                    <a:pt x="142" y="160"/>
                    <a:pt x="142" y="160"/>
                    <a:pt x="142" y="160"/>
                  </a:cubicBezTo>
                  <a:cubicBezTo>
                    <a:pt x="161" y="160"/>
                    <a:pt x="161" y="160"/>
                    <a:pt x="161" y="160"/>
                  </a:cubicBezTo>
                  <a:cubicBezTo>
                    <a:pt x="161" y="160"/>
                    <a:pt x="161" y="160"/>
                    <a:pt x="161" y="160"/>
                  </a:cubicBezTo>
                  <a:cubicBezTo>
                    <a:pt x="161" y="127"/>
                    <a:pt x="161" y="127"/>
                    <a:pt x="161" y="127"/>
                  </a:cubicBezTo>
                  <a:cubicBezTo>
                    <a:pt x="161" y="110"/>
                    <a:pt x="152" y="102"/>
                    <a:pt x="140" y="102"/>
                  </a:cubicBezTo>
                  <a:close/>
                  <a:moveTo>
                    <a:pt x="122" y="111"/>
                  </a:moveTo>
                  <a:cubicBezTo>
                    <a:pt x="122" y="111"/>
                    <a:pt x="122" y="111"/>
                    <a:pt x="122" y="111"/>
                  </a:cubicBezTo>
                  <a:cubicBezTo>
                    <a:pt x="122" y="111"/>
                    <a:pt x="122" y="111"/>
                    <a:pt x="122" y="111"/>
                  </a:cubicBezTo>
                  <a:close/>
                  <a:moveTo>
                    <a:pt x="83" y="75"/>
                  </a:moveTo>
                  <a:cubicBezTo>
                    <a:pt x="77" y="75"/>
                    <a:pt x="73" y="80"/>
                    <a:pt x="73" y="85"/>
                  </a:cubicBezTo>
                  <a:cubicBezTo>
                    <a:pt x="73" y="91"/>
                    <a:pt x="77" y="95"/>
                    <a:pt x="83" y="95"/>
                  </a:cubicBezTo>
                  <a:cubicBezTo>
                    <a:pt x="83" y="95"/>
                    <a:pt x="83" y="95"/>
                    <a:pt x="83" y="95"/>
                  </a:cubicBezTo>
                  <a:cubicBezTo>
                    <a:pt x="90" y="95"/>
                    <a:pt x="94" y="91"/>
                    <a:pt x="94" y="85"/>
                  </a:cubicBezTo>
                  <a:cubicBezTo>
                    <a:pt x="94" y="80"/>
                    <a:pt x="90" y="75"/>
                    <a:pt x="83" y="75"/>
                  </a:cubicBezTo>
                  <a:close/>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81" y="172"/>
                  </a:moveTo>
                  <a:cubicBezTo>
                    <a:pt x="181" y="177"/>
                    <a:pt x="176" y="181"/>
                    <a:pt x="171" y="181"/>
                  </a:cubicBezTo>
                  <a:cubicBezTo>
                    <a:pt x="64" y="181"/>
                    <a:pt x="64" y="181"/>
                    <a:pt x="64" y="181"/>
                  </a:cubicBezTo>
                  <a:cubicBezTo>
                    <a:pt x="59" y="181"/>
                    <a:pt x="55" y="177"/>
                    <a:pt x="55" y="172"/>
                  </a:cubicBezTo>
                  <a:cubicBezTo>
                    <a:pt x="55" y="63"/>
                    <a:pt x="55" y="63"/>
                    <a:pt x="55" y="63"/>
                  </a:cubicBezTo>
                  <a:cubicBezTo>
                    <a:pt x="55" y="58"/>
                    <a:pt x="59" y="54"/>
                    <a:pt x="64" y="54"/>
                  </a:cubicBezTo>
                  <a:cubicBezTo>
                    <a:pt x="171" y="54"/>
                    <a:pt x="171" y="54"/>
                    <a:pt x="171" y="54"/>
                  </a:cubicBezTo>
                  <a:cubicBezTo>
                    <a:pt x="176" y="54"/>
                    <a:pt x="181" y="58"/>
                    <a:pt x="181" y="63"/>
                  </a:cubicBezTo>
                  <a:cubicBezTo>
                    <a:pt x="181" y="172"/>
                    <a:pt x="181" y="172"/>
                    <a:pt x="181" y="172"/>
                  </a:cubicBezTo>
                  <a:close/>
                </a:path>
              </a:pathLst>
            </a:custGeom>
            <a:solidFill>
              <a:schemeClr val="bg1"/>
            </a:solidFill>
            <a:ln>
              <a:noFill/>
            </a:ln>
          </p:spPr>
          <p:txBody>
            <a:bodyPr anchor="ctr"/>
            <a:lstStyle/>
            <a:p>
              <a:pPr algn="ctr"/>
              <a:endParaRPr dirty="0">
                <a:cs typeface="+mn-ea"/>
                <a:sym typeface="+mn-lt"/>
              </a:endParaRPr>
            </a:p>
          </p:txBody>
        </p:sp>
        <p:sp>
          <p:nvSpPr>
            <p:cNvPr id="25" name="Freeform: Shape 60"/>
            <p:cNvSpPr/>
            <p:nvPr/>
          </p:nvSpPr>
          <p:spPr bwMode="auto">
            <a:xfrm>
              <a:off x="6820063" y="1876154"/>
              <a:ext cx="509956" cy="509956"/>
            </a:xfrm>
            <a:custGeom>
              <a:avLst/>
              <a:gdLst>
                <a:gd name="T0" fmla="*/ 118 w 236"/>
                <a:gd name="T1" fmla="*/ 142 h 236"/>
                <a:gd name="T2" fmla="*/ 142 w 236"/>
                <a:gd name="T3" fmla="*/ 118 h 236"/>
                <a:gd name="T4" fmla="*/ 137 w 236"/>
                <a:gd name="T5" fmla="*/ 105 h 236"/>
                <a:gd name="T6" fmla="*/ 118 w 236"/>
                <a:gd name="T7" fmla="*/ 95 h 236"/>
                <a:gd name="T8" fmla="*/ 99 w 236"/>
                <a:gd name="T9" fmla="*/ 105 h 236"/>
                <a:gd name="T10" fmla="*/ 94 w 236"/>
                <a:gd name="T11" fmla="*/ 118 h 236"/>
                <a:gd name="T12" fmla="*/ 118 w 236"/>
                <a:gd name="T13" fmla="*/ 142 h 236"/>
                <a:gd name="T14" fmla="*/ 170 w 236"/>
                <a:gd name="T15" fmla="*/ 89 h 236"/>
                <a:gd name="T16" fmla="*/ 170 w 236"/>
                <a:gd name="T17" fmla="*/ 70 h 236"/>
                <a:gd name="T18" fmla="*/ 170 w 236"/>
                <a:gd name="T19" fmla="*/ 67 h 236"/>
                <a:gd name="T20" fmla="*/ 167 w 236"/>
                <a:gd name="T21" fmla="*/ 67 h 236"/>
                <a:gd name="T22" fmla="*/ 147 w 236"/>
                <a:gd name="T23" fmla="*/ 67 h 236"/>
                <a:gd name="T24" fmla="*/ 147 w 236"/>
                <a:gd name="T25" fmla="*/ 90 h 236"/>
                <a:gd name="T26" fmla="*/ 170 w 236"/>
                <a:gd name="T27" fmla="*/ 89 h 236"/>
                <a:gd name="T28" fmla="*/ 118 w 236"/>
                <a:gd name="T29" fmla="*/ 0 h 236"/>
                <a:gd name="T30" fmla="*/ 0 w 236"/>
                <a:gd name="T31" fmla="*/ 118 h 236"/>
                <a:gd name="T32" fmla="*/ 118 w 236"/>
                <a:gd name="T33" fmla="*/ 236 h 236"/>
                <a:gd name="T34" fmla="*/ 236 w 236"/>
                <a:gd name="T35" fmla="*/ 118 h 236"/>
                <a:gd name="T36" fmla="*/ 118 w 236"/>
                <a:gd name="T37" fmla="*/ 0 h 236"/>
                <a:gd name="T38" fmla="*/ 185 w 236"/>
                <a:gd name="T39" fmla="*/ 105 h 236"/>
                <a:gd name="T40" fmla="*/ 185 w 236"/>
                <a:gd name="T41" fmla="*/ 160 h 236"/>
                <a:gd name="T42" fmla="*/ 159 w 236"/>
                <a:gd name="T43" fmla="*/ 186 h 236"/>
                <a:gd name="T44" fmla="*/ 77 w 236"/>
                <a:gd name="T45" fmla="*/ 186 h 236"/>
                <a:gd name="T46" fmla="*/ 51 w 236"/>
                <a:gd name="T47" fmla="*/ 160 h 236"/>
                <a:gd name="T48" fmla="*/ 51 w 236"/>
                <a:gd name="T49" fmla="*/ 105 h 236"/>
                <a:gd name="T50" fmla="*/ 51 w 236"/>
                <a:gd name="T51" fmla="*/ 77 h 236"/>
                <a:gd name="T52" fmla="*/ 77 w 236"/>
                <a:gd name="T53" fmla="*/ 51 h 236"/>
                <a:gd name="T54" fmla="*/ 159 w 236"/>
                <a:gd name="T55" fmla="*/ 51 h 236"/>
                <a:gd name="T56" fmla="*/ 185 w 236"/>
                <a:gd name="T57" fmla="*/ 77 h 236"/>
                <a:gd name="T58" fmla="*/ 185 w 236"/>
                <a:gd name="T59" fmla="*/ 105 h 236"/>
                <a:gd name="T60" fmla="*/ 155 w 236"/>
                <a:gd name="T61" fmla="*/ 118 h 236"/>
                <a:gd name="T62" fmla="*/ 118 w 236"/>
                <a:gd name="T63" fmla="*/ 155 h 236"/>
                <a:gd name="T64" fmla="*/ 81 w 236"/>
                <a:gd name="T65" fmla="*/ 118 h 236"/>
                <a:gd name="T66" fmla="*/ 84 w 236"/>
                <a:gd name="T67" fmla="*/ 105 h 236"/>
                <a:gd name="T68" fmla="*/ 64 w 236"/>
                <a:gd name="T69" fmla="*/ 105 h 236"/>
                <a:gd name="T70" fmla="*/ 64 w 236"/>
                <a:gd name="T71" fmla="*/ 160 h 236"/>
                <a:gd name="T72" fmla="*/ 77 w 236"/>
                <a:gd name="T73" fmla="*/ 172 h 236"/>
                <a:gd name="T74" fmla="*/ 159 w 236"/>
                <a:gd name="T75" fmla="*/ 172 h 236"/>
                <a:gd name="T76" fmla="*/ 172 w 236"/>
                <a:gd name="T77" fmla="*/ 160 h 236"/>
                <a:gd name="T78" fmla="*/ 172 w 236"/>
                <a:gd name="T79" fmla="*/ 105 h 236"/>
                <a:gd name="T80" fmla="*/ 152 w 236"/>
                <a:gd name="T81" fmla="*/ 105 h 236"/>
                <a:gd name="T82" fmla="*/ 155 w 236"/>
                <a:gd name="T83" fmla="*/ 118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36" h="236">
                  <a:moveTo>
                    <a:pt x="118" y="142"/>
                  </a:moveTo>
                  <a:cubicBezTo>
                    <a:pt x="131" y="142"/>
                    <a:pt x="142" y="131"/>
                    <a:pt x="142" y="118"/>
                  </a:cubicBezTo>
                  <a:cubicBezTo>
                    <a:pt x="142" y="113"/>
                    <a:pt x="140" y="108"/>
                    <a:pt x="137" y="105"/>
                  </a:cubicBezTo>
                  <a:cubicBezTo>
                    <a:pt x="133" y="99"/>
                    <a:pt x="126" y="95"/>
                    <a:pt x="118" y="95"/>
                  </a:cubicBezTo>
                  <a:cubicBezTo>
                    <a:pt x="110" y="95"/>
                    <a:pt x="103" y="99"/>
                    <a:pt x="99" y="105"/>
                  </a:cubicBezTo>
                  <a:cubicBezTo>
                    <a:pt x="96" y="108"/>
                    <a:pt x="94" y="113"/>
                    <a:pt x="94" y="118"/>
                  </a:cubicBezTo>
                  <a:cubicBezTo>
                    <a:pt x="94" y="131"/>
                    <a:pt x="105" y="142"/>
                    <a:pt x="118" y="142"/>
                  </a:cubicBezTo>
                  <a:close/>
                  <a:moveTo>
                    <a:pt x="170" y="89"/>
                  </a:moveTo>
                  <a:cubicBezTo>
                    <a:pt x="170" y="70"/>
                    <a:pt x="170" y="70"/>
                    <a:pt x="170" y="70"/>
                  </a:cubicBezTo>
                  <a:cubicBezTo>
                    <a:pt x="170" y="67"/>
                    <a:pt x="170" y="67"/>
                    <a:pt x="170" y="67"/>
                  </a:cubicBezTo>
                  <a:cubicBezTo>
                    <a:pt x="167" y="67"/>
                    <a:pt x="167" y="67"/>
                    <a:pt x="167" y="67"/>
                  </a:cubicBezTo>
                  <a:cubicBezTo>
                    <a:pt x="147" y="67"/>
                    <a:pt x="147" y="67"/>
                    <a:pt x="147" y="67"/>
                  </a:cubicBezTo>
                  <a:cubicBezTo>
                    <a:pt x="147" y="90"/>
                    <a:pt x="147" y="90"/>
                    <a:pt x="147" y="90"/>
                  </a:cubicBezTo>
                  <a:lnTo>
                    <a:pt x="170" y="89"/>
                  </a:lnTo>
                  <a:close/>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85" y="105"/>
                  </a:moveTo>
                  <a:cubicBezTo>
                    <a:pt x="185" y="160"/>
                    <a:pt x="185" y="160"/>
                    <a:pt x="185" y="160"/>
                  </a:cubicBezTo>
                  <a:cubicBezTo>
                    <a:pt x="185" y="174"/>
                    <a:pt x="173" y="186"/>
                    <a:pt x="159" y="186"/>
                  </a:cubicBezTo>
                  <a:cubicBezTo>
                    <a:pt x="77" y="186"/>
                    <a:pt x="77" y="186"/>
                    <a:pt x="77" y="186"/>
                  </a:cubicBezTo>
                  <a:cubicBezTo>
                    <a:pt x="62" y="186"/>
                    <a:pt x="51" y="174"/>
                    <a:pt x="51" y="160"/>
                  </a:cubicBezTo>
                  <a:cubicBezTo>
                    <a:pt x="51" y="105"/>
                    <a:pt x="51" y="105"/>
                    <a:pt x="51" y="105"/>
                  </a:cubicBezTo>
                  <a:cubicBezTo>
                    <a:pt x="51" y="77"/>
                    <a:pt x="51" y="77"/>
                    <a:pt x="51" y="77"/>
                  </a:cubicBezTo>
                  <a:cubicBezTo>
                    <a:pt x="51" y="63"/>
                    <a:pt x="62" y="51"/>
                    <a:pt x="77" y="51"/>
                  </a:cubicBezTo>
                  <a:cubicBezTo>
                    <a:pt x="159" y="51"/>
                    <a:pt x="159" y="51"/>
                    <a:pt x="159" y="51"/>
                  </a:cubicBezTo>
                  <a:cubicBezTo>
                    <a:pt x="173" y="51"/>
                    <a:pt x="185" y="63"/>
                    <a:pt x="185" y="77"/>
                  </a:cubicBezTo>
                  <a:lnTo>
                    <a:pt x="185" y="105"/>
                  </a:lnTo>
                  <a:close/>
                  <a:moveTo>
                    <a:pt x="155" y="118"/>
                  </a:moveTo>
                  <a:cubicBezTo>
                    <a:pt x="155" y="139"/>
                    <a:pt x="138" y="155"/>
                    <a:pt x="118" y="155"/>
                  </a:cubicBezTo>
                  <a:cubicBezTo>
                    <a:pt x="98" y="155"/>
                    <a:pt x="81" y="139"/>
                    <a:pt x="81" y="118"/>
                  </a:cubicBezTo>
                  <a:cubicBezTo>
                    <a:pt x="81" y="114"/>
                    <a:pt x="82" y="109"/>
                    <a:pt x="84" y="105"/>
                  </a:cubicBezTo>
                  <a:cubicBezTo>
                    <a:pt x="64" y="105"/>
                    <a:pt x="64" y="105"/>
                    <a:pt x="64" y="105"/>
                  </a:cubicBezTo>
                  <a:cubicBezTo>
                    <a:pt x="64" y="160"/>
                    <a:pt x="64" y="160"/>
                    <a:pt x="64" y="160"/>
                  </a:cubicBezTo>
                  <a:cubicBezTo>
                    <a:pt x="64" y="167"/>
                    <a:pt x="70" y="172"/>
                    <a:pt x="77" y="172"/>
                  </a:cubicBezTo>
                  <a:cubicBezTo>
                    <a:pt x="159" y="172"/>
                    <a:pt x="159" y="172"/>
                    <a:pt x="159" y="172"/>
                  </a:cubicBezTo>
                  <a:cubicBezTo>
                    <a:pt x="166" y="172"/>
                    <a:pt x="172" y="167"/>
                    <a:pt x="172" y="160"/>
                  </a:cubicBezTo>
                  <a:cubicBezTo>
                    <a:pt x="172" y="105"/>
                    <a:pt x="172" y="105"/>
                    <a:pt x="172" y="105"/>
                  </a:cubicBezTo>
                  <a:cubicBezTo>
                    <a:pt x="152" y="105"/>
                    <a:pt x="152" y="105"/>
                    <a:pt x="152" y="105"/>
                  </a:cubicBezTo>
                  <a:cubicBezTo>
                    <a:pt x="154" y="109"/>
                    <a:pt x="155" y="114"/>
                    <a:pt x="155" y="118"/>
                  </a:cubicBezTo>
                  <a:close/>
                </a:path>
              </a:pathLst>
            </a:custGeom>
            <a:solidFill>
              <a:schemeClr val="bg1"/>
            </a:solidFill>
            <a:ln>
              <a:noFill/>
            </a:ln>
          </p:spPr>
          <p:txBody>
            <a:bodyPr anchor="ctr"/>
            <a:lstStyle/>
            <a:p>
              <a:pPr algn="ctr"/>
              <a:endParaRPr dirty="0">
                <a:cs typeface="+mn-ea"/>
                <a:sym typeface="+mn-lt"/>
              </a:endParaRPr>
            </a:p>
          </p:txBody>
        </p:sp>
        <p:sp>
          <p:nvSpPr>
            <p:cNvPr id="26" name="Freeform: Shape 61"/>
            <p:cNvSpPr/>
            <p:nvPr/>
          </p:nvSpPr>
          <p:spPr bwMode="auto">
            <a:xfrm>
              <a:off x="6814808" y="4891187"/>
              <a:ext cx="527502" cy="527502"/>
            </a:xfrm>
            <a:custGeom>
              <a:avLst/>
              <a:gdLst>
                <a:gd name="T0" fmla="*/ 119 w 236"/>
                <a:gd name="T1" fmla="*/ 123 h 236"/>
                <a:gd name="T2" fmla="*/ 111 w 236"/>
                <a:gd name="T3" fmla="*/ 131 h 236"/>
                <a:gd name="T4" fmla="*/ 115 w 236"/>
                <a:gd name="T5" fmla="*/ 138 h 236"/>
                <a:gd name="T6" fmla="*/ 115 w 236"/>
                <a:gd name="T7" fmla="*/ 150 h 236"/>
                <a:gd name="T8" fmla="*/ 118 w 236"/>
                <a:gd name="T9" fmla="*/ 154 h 236"/>
                <a:gd name="T10" fmla="*/ 119 w 236"/>
                <a:gd name="T11" fmla="*/ 154 h 236"/>
                <a:gd name="T12" fmla="*/ 122 w 236"/>
                <a:gd name="T13" fmla="*/ 150 h 236"/>
                <a:gd name="T14" fmla="*/ 122 w 236"/>
                <a:gd name="T15" fmla="*/ 138 h 236"/>
                <a:gd name="T16" fmla="*/ 126 w 236"/>
                <a:gd name="T17" fmla="*/ 131 h 236"/>
                <a:gd name="T18" fmla="*/ 119 w 236"/>
                <a:gd name="T19" fmla="*/ 123 h 236"/>
                <a:gd name="T20" fmla="*/ 119 w 236"/>
                <a:gd name="T21" fmla="*/ 66 h 236"/>
                <a:gd name="T22" fmla="*/ 100 w 236"/>
                <a:gd name="T23" fmla="*/ 84 h 236"/>
                <a:gd name="T24" fmla="*/ 100 w 236"/>
                <a:gd name="T25" fmla="*/ 102 h 236"/>
                <a:gd name="T26" fmla="*/ 137 w 236"/>
                <a:gd name="T27" fmla="*/ 102 h 236"/>
                <a:gd name="T28" fmla="*/ 137 w 236"/>
                <a:gd name="T29" fmla="*/ 84 h 236"/>
                <a:gd name="T30" fmla="*/ 119 w 236"/>
                <a:gd name="T31" fmla="*/ 66 h 236"/>
                <a:gd name="T32" fmla="*/ 118 w 236"/>
                <a:gd name="T33" fmla="*/ 0 h 236"/>
                <a:gd name="T34" fmla="*/ 0 w 236"/>
                <a:gd name="T35" fmla="*/ 118 h 236"/>
                <a:gd name="T36" fmla="*/ 118 w 236"/>
                <a:gd name="T37" fmla="*/ 236 h 236"/>
                <a:gd name="T38" fmla="*/ 236 w 236"/>
                <a:gd name="T39" fmla="*/ 118 h 236"/>
                <a:gd name="T40" fmla="*/ 118 w 236"/>
                <a:gd name="T41" fmla="*/ 0 h 236"/>
                <a:gd name="T42" fmla="*/ 164 w 236"/>
                <a:gd name="T43" fmla="*/ 161 h 236"/>
                <a:gd name="T44" fmla="*/ 149 w 236"/>
                <a:gd name="T45" fmla="*/ 176 h 236"/>
                <a:gd name="T46" fmla="*/ 88 w 236"/>
                <a:gd name="T47" fmla="*/ 176 h 236"/>
                <a:gd name="T48" fmla="*/ 73 w 236"/>
                <a:gd name="T49" fmla="*/ 161 h 236"/>
                <a:gd name="T50" fmla="*/ 73 w 236"/>
                <a:gd name="T51" fmla="*/ 105 h 236"/>
                <a:gd name="T52" fmla="*/ 76 w 236"/>
                <a:gd name="T53" fmla="*/ 102 h 236"/>
                <a:gd name="T54" fmla="*/ 86 w 236"/>
                <a:gd name="T55" fmla="*/ 102 h 236"/>
                <a:gd name="T56" fmla="*/ 86 w 236"/>
                <a:gd name="T57" fmla="*/ 84 h 236"/>
                <a:gd name="T58" fmla="*/ 118 w 236"/>
                <a:gd name="T59" fmla="*/ 51 h 236"/>
                <a:gd name="T60" fmla="*/ 119 w 236"/>
                <a:gd name="T61" fmla="*/ 51 h 236"/>
                <a:gd name="T62" fmla="*/ 152 w 236"/>
                <a:gd name="T63" fmla="*/ 84 h 236"/>
                <a:gd name="T64" fmla="*/ 152 w 236"/>
                <a:gd name="T65" fmla="*/ 102 h 236"/>
                <a:gd name="T66" fmla="*/ 161 w 236"/>
                <a:gd name="T67" fmla="*/ 102 h 236"/>
                <a:gd name="T68" fmla="*/ 164 w 236"/>
                <a:gd name="T69" fmla="*/ 105 h 236"/>
                <a:gd name="T70" fmla="*/ 164 w 236"/>
                <a:gd name="T71" fmla="*/ 161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236">
                  <a:moveTo>
                    <a:pt x="119" y="123"/>
                  </a:moveTo>
                  <a:cubicBezTo>
                    <a:pt x="114" y="123"/>
                    <a:pt x="111" y="127"/>
                    <a:pt x="111" y="131"/>
                  </a:cubicBezTo>
                  <a:cubicBezTo>
                    <a:pt x="111" y="134"/>
                    <a:pt x="112" y="136"/>
                    <a:pt x="115" y="138"/>
                  </a:cubicBezTo>
                  <a:cubicBezTo>
                    <a:pt x="115" y="150"/>
                    <a:pt x="115" y="150"/>
                    <a:pt x="115" y="150"/>
                  </a:cubicBezTo>
                  <a:cubicBezTo>
                    <a:pt x="115" y="152"/>
                    <a:pt x="116" y="154"/>
                    <a:pt x="118" y="154"/>
                  </a:cubicBezTo>
                  <a:cubicBezTo>
                    <a:pt x="119" y="154"/>
                    <a:pt x="119" y="154"/>
                    <a:pt x="119" y="154"/>
                  </a:cubicBezTo>
                  <a:cubicBezTo>
                    <a:pt x="121" y="154"/>
                    <a:pt x="122" y="152"/>
                    <a:pt x="122" y="150"/>
                  </a:cubicBezTo>
                  <a:cubicBezTo>
                    <a:pt x="122" y="138"/>
                    <a:pt x="122" y="138"/>
                    <a:pt x="122" y="138"/>
                  </a:cubicBezTo>
                  <a:cubicBezTo>
                    <a:pt x="125" y="136"/>
                    <a:pt x="126" y="134"/>
                    <a:pt x="126" y="131"/>
                  </a:cubicBezTo>
                  <a:cubicBezTo>
                    <a:pt x="126" y="126"/>
                    <a:pt x="123" y="123"/>
                    <a:pt x="119" y="123"/>
                  </a:cubicBezTo>
                  <a:close/>
                  <a:moveTo>
                    <a:pt x="119" y="66"/>
                  </a:moveTo>
                  <a:cubicBezTo>
                    <a:pt x="108" y="66"/>
                    <a:pt x="100" y="74"/>
                    <a:pt x="100" y="84"/>
                  </a:cubicBezTo>
                  <a:cubicBezTo>
                    <a:pt x="100" y="102"/>
                    <a:pt x="100" y="102"/>
                    <a:pt x="100" y="102"/>
                  </a:cubicBezTo>
                  <a:cubicBezTo>
                    <a:pt x="137" y="102"/>
                    <a:pt x="137" y="102"/>
                    <a:pt x="137" y="102"/>
                  </a:cubicBezTo>
                  <a:cubicBezTo>
                    <a:pt x="137" y="84"/>
                    <a:pt x="137" y="84"/>
                    <a:pt x="137" y="84"/>
                  </a:cubicBezTo>
                  <a:cubicBezTo>
                    <a:pt x="137" y="74"/>
                    <a:pt x="129" y="66"/>
                    <a:pt x="119" y="66"/>
                  </a:cubicBezTo>
                  <a:close/>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64" y="161"/>
                  </a:moveTo>
                  <a:cubicBezTo>
                    <a:pt x="164" y="169"/>
                    <a:pt x="157" y="176"/>
                    <a:pt x="149" y="176"/>
                  </a:cubicBezTo>
                  <a:cubicBezTo>
                    <a:pt x="88" y="176"/>
                    <a:pt x="88" y="176"/>
                    <a:pt x="88" y="176"/>
                  </a:cubicBezTo>
                  <a:cubicBezTo>
                    <a:pt x="80" y="176"/>
                    <a:pt x="73" y="169"/>
                    <a:pt x="73" y="161"/>
                  </a:cubicBezTo>
                  <a:cubicBezTo>
                    <a:pt x="73" y="105"/>
                    <a:pt x="73" y="105"/>
                    <a:pt x="73" y="105"/>
                  </a:cubicBezTo>
                  <a:cubicBezTo>
                    <a:pt x="73" y="103"/>
                    <a:pt x="74" y="102"/>
                    <a:pt x="76" y="102"/>
                  </a:cubicBezTo>
                  <a:cubicBezTo>
                    <a:pt x="86" y="102"/>
                    <a:pt x="86" y="102"/>
                    <a:pt x="86" y="102"/>
                  </a:cubicBezTo>
                  <a:cubicBezTo>
                    <a:pt x="86" y="84"/>
                    <a:pt x="86" y="84"/>
                    <a:pt x="86" y="84"/>
                  </a:cubicBezTo>
                  <a:cubicBezTo>
                    <a:pt x="86" y="66"/>
                    <a:pt x="100" y="52"/>
                    <a:pt x="118" y="51"/>
                  </a:cubicBezTo>
                  <a:cubicBezTo>
                    <a:pt x="119" y="51"/>
                    <a:pt x="119" y="51"/>
                    <a:pt x="119" y="51"/>
                  </a:cubicBezTo>
                  <a:cubicBezTo>
                    <a:pt x="137" y="52"/>
                    <a:pt x="152" y="66"/>
                    <a:pt x="152" y="84"/>
                  </a:cubicBezTo>
                  <a:cubicBezTo>
                    <a:pt x="152" y="102"/>
                    <a:pt x="152" y="102"/>
                    <a:pt x="152" y="102"/>
                  </a:cubicBezTo>
                  <a:cubicBezTo>
                    <a:pt x="161" y="102"/>
                    <a:pt x="161" y="102"/>
                    <a:pt x="161" y="102"/>
                  </a:cubicBezTo>
                  <a:cubicBezTo>
                    <a:pt x="163" y="102"/>
                    <a:pt x="164" y="103"/>
                    <a:pt x="164" y="105"/>
                  </a:cubicBezTo>
                  <a:lnTo>
                    <a:pt x="164" y="161"/>
                  </a:lnTo>
                  <a:close/>
                </a:path>
              </a:pathLst>
            </a:custGeom>
            <a:solidFill>
              <a:schemeClr val="bg1"/>
            </a:solidFill>
            <a:ln>
              <a:noFill/>
            </a:ln>
          </p:spPr>
          <p:txBody>
            <a:bodyPr anchor="ctr"/>
            <a:lstStyle/>
            <a:p>
              <a:pPr algn="ctr"/>
              <a:endParaRPr dirty="0">
                <a:cs typeface="+mn-ea"/>
                <a:sym typeface="+mn-lt"/>
              </a:endParaRPr>
            </a:p>
          </p:txBody>
        </p:sp>
        <p:sp>
          <p:nvSpPr>
            <p:cNvPr id="27" name="Freeform: Shape 62"/>
            <p:cNvSpPr/>
            <p:nvPr/>
          </p:nvSpPr>
          <p:spPr bwMode="auto">
            <a:xfrm>
              <a:off x="6814808" y="3442760"/>
              <a:ext cx="527502" cy="527502"/>
            </a:xfrm>
            <a:custGeom>
              <a:avLst/>
              <a:gdLst>
                <a:gd name="T0" fmla="*/ 118 w 236"/>
                <a:gd name="T1" fmla="*/ 0 h 236"/>
                <a:gd name="T2" fmla="*/ 0 w 236"/>
                <a:gd name="T3" fmla="*/ 118 h 236"/>
                <a:gd name="T4" fmla="*/ 118 w 236"/>
                <a:gd name="T5" fmla="*/ 236 h 236"/>
                <a:gd name="T6" fmla="*/ 236 w 236"/>
                <a:gd name="T7" fmla="*/ 118 h 236"/>
                <a:gd name="T8" fmla="*/ 118 w 236"/>
                <a:gd name="T9" fmla="*/ 0 h 236"/>
                <a:gd name="T10" fmla="*/ 106 w 236"/>
                <a:gd name="T11" fmla="*/ 171 h 236"/>
                <a:gd name="T12" fmla="*/ 54 w 236"/>
                <a:gd name="T13" fmla="*/ 163 h 236"/>
                <a:gd name="T14" fmla="*/ 54 w 236"/>
                <a:gd name="T15" fmla="*/ 121 h 236"/>
                <a:gd name="T16" fmla="*/ 106 w 236"/>
                <a:gd name="T17" fmla="*/ 121 h 236"/>
                <a:gd name="T18" fmla="*/ 106 w 236"/>
                <a:gd name="T19" fmla="*/ 171 h 236"/>
                <a:gd name="T20" fmla="*/ 106 w 236"/>
                <a:gd name="T21" fmla="*/ 114 h 236"/>
                <a:gd name="T22" fmla="*/ 54 w 236"/>
                <a:gd name="T23" fmla="*/ 114 h 236"/>
                <a:gd name="T24" fmla="*/ 54 w 236"/>
                <a:gd name="T25" fmla="*/ 72 h 236"/>
                <a:gd name="T26" fmla="*/ 106 w 236"/>
                <a:gd name="T27" fmla="*/ 64 h 236"/>
                <a:gd name="T28" fmla="*/ 106 w 236"/>
                <a:gd name="T29" fmla="*/ 114 h 236"/>
                <a:gd name="T30" fmla="*/ 182 w 236"/>
                <a:gd name="T31" fmla="*/ 182 h 236"/>
                <a:gd name="T32" fmla="*/ 113 w 236"/>
                <a:gd name="T33" fmla="*/ 172 h 236"/>
                <a:gd name="T34" fmla="*/ 113 w 236"/>
                <a:gd name="T35" fmla="*/ 121 h 236"/>
                <a:gd name="T36" fmla="*/ 182 w 236"/>
                <a:gd name="T37" fmla="*/ 121 h 236"/>
                <a:gd name="T38" fmla="*/ 182 w 236"/>
                <a:gd name="T39" fmla="*/ 182 h 236"/>
                <a:gd name="T40" fmla="*/ 182 w 236"/>
                <a:gd name="T41" fmla="*/ 114 h 236"/>
                <a:gd name="T42" fmla="*/ 113 w 236"/>
                <a:gd name="T43" fmla="*/ 114 h 236"/>
                <a:gd name="T44" fmla="*/ 113 w 236"/>
                <a:gd name="T45" fmla="*/ 63 h 236"/>
                <a:gd name="T46" fmla="*/ 182 w 236"/>
                <a:gd name="T47" fmla="*/ 53 h 236"/>
                <a:gd name="T48" fmla="*/ 182 w 236"/>
                <a:gd name="T49" fmla="*/ 114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36" h="236">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06" y="171"/>
                  </a:moveTo>
                  <a:cubicBezTo>
                    <a:pt x="54" y="163"/>
                    <a:pt x="54" y="163"/>
                    <a:pt x="54" y="163"/>
                  </a:cubicBezTo>
                  <a:cubicBezTo>
                    <a:pt x="54" y="121"/>
                    <a:pt x="54" y="121"/>
                    <a:pt x="54" y="121"/>
                  </a:cubicBezTo>
                  <a:cubicBezTo>
                    <a:pt x="106" y="121"/>
                    <a:pt x="106" y="121"/>
                    <a:pt x="106" y="121"/>
                  </a:cubicBezTo>
                  <a:lnTo>
                    <a:pt x="106" y="171"/>
                  </a:lnTo>
                  <a:close/>
                  <a:moveTo>
                    <a:pt x="106" y="114"/>
                  </a:moveTo>
                  <a:cubicBezTo>
                    <a:pt x="54" y="114"/>
                    <a:pt x="54" y="114"/>
                    <a:pt x="54" y="114"/>
                  </a:cubicBezTo>
                  <a:cubicBezTo>
                    <a:pt x="54" y="72"/>
                    <a:pt x="54" y="72"/>
                    <a:pt x="54" y="72"/>
                  </a:cubicBezTo>
                  <a:cubicBezTo>
                    <a:pt x="106" y="64"/>
                    <a:pt x="106" y="64"/>
                    <a:pt x="106" y="64"/>
                  </a:cubicBezTo>
                  <a:lnTo>
                    <a:pt x="106" y="114"/>
                  </a:lnTo>
                  <a:close/>
                  <a:moveTo>
                    <a:pt x="182" y="182"/>
                  </a:moveTo>
                  <a:cubicBezTo>
                    <a:pt x="113" y="172"/>
                    <a:pt x="113" y="172"/>
                    <a:pt x="113" y="172"/>
                  </a:cubicBezTo>
                  <a:cubicBezTo>
                    <a:pt x="113" y="121"/>
                    <a:pt x="113" y="121"/>
                    <a:pt x="113" y="121"/>
                  </a:cubicBezTo>
                  <a:cubicBezTo>
                    <a:pt x="182" y="121"/>
                    <a:pt x="182" y="121"/>
                    <a:pt x="182" y="121"/>
                  </a:cubicBezTo>
                  <a:lnTo>
                    <a:pt x="182" y="182"/>
                  </a:lnTo>
                  <a:close/>
                  <a:moveTo>
                    <a:pt x="182" y="114"/>
                  </a:moveTo>
                  <a:cubicBezTo>
                    <a:pt x="113" y="114"/>
                    <a:pt x="113" y="114"/>
                    <a:pt x="113" y="114"/>
                  </a:cubicBezTo>
                  <a:cubicBezTo>
                    <a:pt x="113" y="63"/>
                    <a:pt x="113" y="63"/>
                    <a:pt x="113" y="63"/>
                  </a:cubicBezTo>
                  <a:cubicBezTo>
                    <a:pt x="182" y="53"/>
                    <a:pt x="182" y="53"/>
                    <a:pt x="182" y="53"/>
                  </a:cubicBezTo>
                  <a:lnTo>
                    <a:pt x="182" y="114"/>
                  </a:lnTo>
                  <a:close/>
                </a:path>
              </a:pathLst>
            </a:custGeom>
            <a:solidFill>
              <a:schemeClr val="bg1"/>
            </a:solidFill>
            <a:ln>
              <a:noFill/>
            </a:ln>
          </p:spPr>
          <p:txBody>
            <a:bodyPr anchor="ctr"/>
            <a:lstStyle/>
            <a:p>
              <a:pPr algn="ctr"/>
              <a:endParaRPr dirty="0">
                <a:cs typeface="+mn-ea"/>
                <a:sym typeface="+mn-lt"/>
              </a:endParaRPr>
            </a:p>
          </p:txBody>
        </p:sp>
      </p:grpSp>
      <p:sp>
        <p:nvSpPr>
          <p:cNvPr id="35" name="矩形 34"/>
          <p:cNvSpPr/>
          <p:nvPr/>
        </p:nvSpPr>
        <p:spPr>
          <a:xfrm>
            <a:off x="1665603" y="1986131"/>
            <a:ext cx="2905153" cy="609398"/>
          </a:xfrm>
          <a:prstGeom prst="rect">
            <a:avLst/>
          </a:prstGeom>
        </p:spPr>
        <p:txBody>
          <a:bodyPr wrap="square">
            <a:spAutoFit/>
            <a:scene3d>
              <a:camera prst="orthographicFront"/>
              <a:lightRig rig="threePt" dir="t"/>
            </a:scene3d>
            <a:sp3d contourW="12700"/>
          </a:bodyPr>
          <a:lstStyle/>
          <a:p>
            <a:pPr>
              <a:lnSpc>
                <a:spcPct val="120000"/>
              </a:lnSpc>
            </a:pPr>
            <a:r>
              <a:rPr lang="en-US" altLang="zh-CN" sz="1400" dirty="0">
                <a:solidFill>
                  <a:schemeClr val="tx1">
                    <a:lumMod val="65000"/>
                    <a:lumOff val="35000"/>
                  </a:schemeClr>
                </a:solidFill>
                <a:cs typeface="+mn-ea"/>
                <a:sym typeface="+mn-lt"/>
              </a:rPr>
              <a:t>Click here to add content that matches the title.</a:t>
            </a:r>
            <a:endParaRPr lang="zh-CN" altLang="en-US" sz="1400" dirty="0">
              <a:solidFill>
                <a:schemeClr val="tx1">
                  <a:lumMod val="65000"/>
                  <a:lumOff val="35000"/>
                </a:schemeClr>
              </a:solidFill>
              <a:cs typeface="+mn-ea"/>
              <a:sym typeface="+mn-lt"/>
            </a:endParaRPr>
          </a:p>
        </p:txBody>
      </p:sp>
      <p:sp>
        <p:nvSpPr>
          <p:cNvPr id="36" name="矩形 35"/>
          <p:cNvSpPr/>
          <p:nvPr/>
        </p:nvSpPr>
        <p:spPr>
          <a:xfrm>
            <a:off x="1665603" y="3485831"/>
            <a:ext cx="2905153" cy="609398"/>
          </a:xfrm>
          <a:prstGeom prst="rect">
            <a:avLst/>
          </a:prstGeom>
        </p:spPr>
        <p:txBody>
          <a:bodyPr wrap="square">
            <a:spAutoFit/>
            <a:scene3d>
              <a:camera prst="orthographicFront"/>
              <a:lightRig rig="threePt" dir="t"/>
            </a:scene3d>
            <a:sp3d contourW="12700"/>
          </a:bodyPr>
          <a:lstStyle/>
          <a:p>
            <a:pPr>
              <a:lnSpc>
                <a:spcPct val="120000"/>
              </a:lnSpc>
            </a:pPr>
            <a:r>
              <a:rPr lang="en-US" altLang="zh-CN" sz="1400" dirty="0">
                <a:solidFill>
                  <a:schemeClr val="tx1">
                    <a:lumMod val="65000"/>
                    <a:lumOff val="35000"/>
                  </a:schemeClr>
                </a:solidFill>
                <a:cs typeface="+mn-ea"/>
                <a:sym typeface="+mn-lt"/>
              </a:rPr>
              <a:t>Click here to add content that matches the title.</a:t>
            </a:r>
            <a:endParaRPr lang="zh-CN" altLang="en-US" sz="1400" dirty="0">
              <a:solidFill>
                <a:schemeClr val="tx1">
                  <a:lumMod val="65000"/>
                  <a:lumOff val="35000"/>
                </a:schemeClr>
              </a:solidFill>
              <a:cs typeface="+mn-ea"/>
              <a:sym typeface="+mn-lt"/>
            </a:endParaRPr>
          </a:p>
        </p:txBody>
      </p:sp>
      <p:sp>
        <p:nvSpPr>
          <p:cNvPr id="37" name="矩形 36"/>
          <p:cNvSpPr/>
          <p:nvPr/>
        </p:nvSpPr>
        <p:spPr>
          <a:xfrm>
            <a:off x="1665603" y="4985414"/>
            <a:ext cx="2905153" cy="609398"/>
          </a:xfrm>
          <a:prstGeom prst="rect">
            <a:avLst/>
          </a:prstGeom>
        </p:spPr>
        <p:txBody>
          <a:bodyPr wrap="square">
            <a:spAutoFit/>
            <a:scene3d>
              <a:camera prst="orthographicFront"/>
              <a:lightRig rig="threePt" dir="t"/>
            </a:scene3d>
            <a:sp3d contourW="12700"/>
          </a:bodyPr>
          <a:lstStyle/>
          <a:p>
            <a:pPr>
              <a:lnSpc>
                <a:spcPct val="120000"/>
              </a:lnSpc>
            </a:pPr>
            <a:r>
              <a:rPr lang="en-US" altLang="zh-CN" sz="1400" dirty="0">
                <a:solidFill>
                  <a:schemeClr val="tx1">
                    <a:lumMod val="65000"/>
                    <a:lumOff val="35000"/>
                  </a:schemeClr>
                </a:solidFill>
                <a:cs typeface="+mn-ea"/>
                <a:sym typeface="+mn-lt"/>
              </a:rPr>
              <a:t>Click here to add content that matches the title.</a:t>
            </a:r>
            <a:endParaRPr lang="zh-CN" altLang="en-US" sz="1400" dirty="0">
              <a:solidFill>
                <a:schemeClr val="tx1">
                  <a:lumMod val="65000"/>
                  <a:lumOff val="35000"/>
                </a:schemeClr>
              </a:solidFill>
              <a:cs typeface="+mn-ea"/>
              <a:sym typeface="+mn-lt"/>
            </a:endParaRPr>
          </a:p>
        </p:txBody>
      </p:sp>
      <p:sp>
        <p:nvSpPr>
          <p:cNvPr id="38" name="矩形 37"/>
          <p:cNvSpPr/>
          <p:nvPr/>
        </p:nvSpPr>
        <p:spPr>
          <a:xfrm>
            <a:off x="7626873" y="1986131"/>
            <a:ext cx="2905153" cy="609398"/>
          </a:xfrm>
          <a:prstGeom prst="rect">
            <a:avLst/>
          </a:prstGeom>
        </p:spPr>
        <p:txBody>
          <a:bodyPr wrap="square">
            <a:spAutoFit/>
            <a:scene3d>
              <a:camera prst="orthographicFront"/>
              <a:lightRig rig="threePt" dir="t"/>
            </a:scene3d>
            <a:sp3d contourW="12700"/>
          </a:bodyPr>
          <a:lstStyle/>
          <a:p>
            <a:pPr>
              <a:lnSpc>
                <a:spcPct val="120000"/>
              </a:lnSpc>
            </a:pPr>
            <a:r>
              <a:rPr lang="en-US" altLang="zh-CN" sz="1400" dirty="0">
                <a:solidFill>
                  <a:schemeClr val="tx1">
                    <a:lumMod val="65000"/>
                    <a:lumOff val="35000"/>
                  </a:schemeClr>
                </a:solidFill>
                <a:cs typeface="+mn-ea"/>
                <a:sym typeface="+mn-lt"/>
              </a:rPr>
              <a:t>Click here to add content that matches the title.</a:t>
            </a:r>
            <a:endParaRPr lang="zh-CN" altLang="en-US" sz="1400" dirty="0">
              <a:solidFill>
                <a:schemeClr val="tx1">
                  <a:lumMod val="65000"/>
                  <a:lumOff val="35000"/>
                </a:schemeClr>
              </a:solidFill>
              <a:cs typeface="+mn-ea"/>
              <a:sym typeface="+mn-lt"/>
            </a:endParaRPr>
          </a:p>
        </p:txBody>
      </p:sp>
      <p:sp>
        <p:nvSpPr>
          <p:cNvPr id="39" name="矩形 38"/>
          <p:cNvSpPr/>
          <p:nvPr/>
        </p:nvSpPr>
        <p:spPr>
          <a:xfrm>
            <a:off x="7626873" y="3485831"/>
            <a:ext cx="2905153" cy="609398"/>
          </a:xfrm>
          <a:prstGeom prst="rect">
            <a:avLst/>
          </a:prstGeom>
        </p:spPr>
        <p:txBody>
          <a:bodyPr wrap="square">
            <a:spAutoFit/>
            <a:scene3d>
              <a:camera prst="orthographicFront"/>
              <a:lightRig rig="threePt" dir="t"/>
            </a:scene3d>
            <a:sp3d contourW="12700"/>
          </a:bodyPr>
          <a:lstStyle/>
          <a:p>
            <a:pPr>
              <a:lnSpc>
                <a:spcPct val="120000"/>
              </a:lnSpc>
            </a:pPr>
            <a:r>
              <a:rPr lang="en-US" altLang="zh-CN" sz="1400" dirty="0">
                <a:solidFill>
                  <a:schemeClr val="tx1">
                    <a:lumMod val="65000"/>
                    <a:lumOff val="35000"/>
                  </a:schemeClr>
                </a:solidFill>
                <a:cs typeface="+mn-ea"/>
                <a:sym typeface="+mn-lt"/>
              </a:rPr>
              <a:t>Click here to add content that matches the title.</a:t>
            </a:r>
            <a:endParaRPr lang="zh-CN" altLang="en-US" sz="1400" dirty="0">
              <a:solidFill>
                <a:schemeClr val="tx1">
                  <a:lumMod val="65000"/>
                  <a:lumOff val="35000"/>
                </a:schemeClr>
              </a:solidFill>
              <a:cs typeface="+mn-ea"/>
              <a:sym typeface="+mn-lt"/>
            </a:endParaRPr>
          </a:p>
        </p:txBody>
      </p:sp>
      <p:sp>
        <p:nvSpPr>
          <p:cNvPr id="40" name="矩形 39"/>
          <p:cNvSpPr/>
          <p:nvPr/>
        </p:nvSpPr>
        <p:spPr>
          <a:xfrm>
            <a:off x="7626873" y="4985414"/>
            <a:ext cx="2905153" cy="609398"/>
          </a:xfrm>
          <a:prstGeom prst="rect">
            <a:avLst/>
          </a:prstGeom>
        </p:spPr>
        <p:txBody>
          <a:bodyPr wrap="square">
            <a:spAutoFit/>
            <a:scene3d>
              <a:camera prst="orthographicFront"/>
              <a:lightRig rig="threePt" dir="t"/>
            </a:scene3d>
            <a:sp3d contourW="12700"/>
          </a:bodyPr>
          <a:lstStyle/>
          <a:p>
            <a:pPr>
              <a:lnSpc>
                <a:spcPct val="120000"/>
              </a:lnSpc>
            </a:pPr>
            <a:r>
              <a:rPr lang="en-US" altLang="zh-CN" sz="1400" dirty="0">
                <a:solidFill>
                  <a:schemeClr val="tx1">
                    <a:lumMod val="65000"/>
                    <a:lumOff val="35000"/>
                  </a:schemeClr>
                </a:solidFill>
                <a:cs typeface="+mn-ea"/>
                <a:sym typeface="+mn-lt"/>
              </a:rPr>
              <a:t>Click here to add content that matches the title.</a:t>
            </a:r>
            <a:endParaRPr lang="zh-CN" altLang="en-US" sz="1400" dirty="0">
              <a:solidFill>
                <a:schemeClr val="tx1">
                  <a:lumMod val="65000"/>
                  <a:lumOff val="35000"/>
                </a:schemeClr>
              </a:solidFill>
              <a:cs typeface="+mn-ea"/>
              <a:sym typeface="+mn-lt"/>
            </a:endParaRPr>
          </a:p>
        </p:txBody>
      </p:sp>
      <p:grpSp>
        <p:nvGrpSpPr>
          <p:cNvPr id="28" name="组合 27"/>
          <p:cNvGrpSpPr/>
          <p:nvPr/>
        </p:nvGrpSpPr>
        <p:grpSpPr>
          <a:xfrm>
            <a:off x="1740503" y="450599"/>
            <a:ext cx="5061857" cy="698750"/>
            <a:chOff x="6096000" y="2061026"/>
            <a:chExt cx="5061857" cy="698750"/>
          </a:xfrm>
        </p:grpSpPr>
        <p:sp>
          <p:nvSpPr>
            <p:cNvPr id="29" name="文本框 28"/>
            <p:cNvSpPr txBox="1"/>
            <p:nvPr/>
          </p:nvSpPr>
          <p:spPr>
            <a:xfrm>
              <a:off x="6096000" y="2061026"/>
              <a:ext cx="2579552" cy="523220"/>
            </a:xfrm>
            <a:prstGeom prst="rect">
              <a:avLst/>
            </a:prstGeom>
            <a:noFill/>
          </p:spPr>
          <p:txBody>
            <a:bodyPr wrap="none" rtlCol="0">
              <a:spAutoFit/>
              <a:scene3d>
                <a:camera prst="orthographicFront"/>
                <a:lightRig rig="threePt" dir="t"/>
              </a:scene3d>
              <a:sp3d contourW="12700"/>
            </a:bodyPr>
            <a:lstStyle/>
            <a:p>
              <a:r>
                <a:rPr lang="en-US" altLang="zh-CN" sz="2800" b="1" dirty="0">
                  <a:solidFill>
                    <a:schemeClr val="accent2"/>
                  </a:solidFill>
                  <a:cs typeface="+mn-ea"/>
                  <a:sym typeface="+mn-lt"/>
                </a:rPr>
                <a:t>Add </a:t>
              </a:r>
              <a:r>
                <a:rPr lang="en-US" altLang="zh-CN" sz="2800" b="1">
                  <a:solidFill>
                    <a:schemeClr val="accent2"/>
                  </a:solidFill>
                  <a:cs typeface="+mn-ea"/>
                  <a:sym typeface="+mn-lt"/>
                </a:rPr>
                <a:t>title text</a:t>
              </a:r>
              <a:endParaRPr lang="zh-CN" altLang="en-US" sz="2800" b="1" dirty="0">
                <a:solidFill>
                  <a:schemeClr val="accent2"/>
                </a:solidFill>
                <a:cs typeface="+mn-ea"/>
                <a:sym typeface="+mn-lt"/>
              </a:endParaRPr>
            </a:p>
          </p:txBody>
        </p:sp>
        <p:sp>
          <p:nvSpPr>
            <p:cNvPr id="30" name="文本框 29"/>
            <p:cNvSpPr txBox="1"/>
            <p:nvPr/>
          </p:nvSpPr>
          <p:spPr>
            <a:xfrm>
              <a:off x="6096000" y="2482777"/>
              <a:ext cx="5061857" cy="276999"/>
            </a:xfrm>
            <a:prstGeom prst="rect">
              <a:avLst/>
            </a:prstGeom>
            <a:noFill/>
          </p:spPr>
          <p:txBody>
            <a:bodyPr wrap="square" rtlCol="0">
              <a:spAutoFit/>
              <a:scene3d>
                <a:camera prst="orthographicFront"/>
                <a:lightRig rig="threePt" dir="t"/>
              </a:scene3d>
              <a:sp3d contourW="12700"/>
            </a:bodyPr>
            <a:lstStyle/>
            <a:p>
              <a:r>
                <a:rPr lang="en-US" altLang="zh-CN" sz="1200" dirty="0">
                  <a:solidFill>
                    <a:schemeClr val="bg1">
                      <a:lumMod val="65000"/>
                    </a:schemeClr>
                  </a:solidFill>
                  <a:cs typeface="+mn-ea"/>
                  <a:sym typeface="+mn-lt"/>
                </a:rPr>
                <a:t>The user can demonstrate on a projector or computer</a:t>
              </a:r>
            </a:p>
          </p:txBody>
        </p:sp>
      </p:grpSp>
      <p:sp>
        <p:nvSpPr>
          <p:cNvPr id="31" name="任意多边形 47"/>
          <p:cNvSpPr/>
          <p:nvPr/>
        </p:nvSpPr>
        <p:spPr>
          <a:xfrm rot="18900000" flipV="1">
            <a:off x="99493" y="160716"/>
            <a:ext cx="1257992" cy="771874"/>
          </a:xfrm>
          <a:custGeom>
            <a:avLst/>
            <a:gdLst>
              <a:gd name="connsiteX0" fmla="*/ 0 w 1667713"/>
              <a:gd name="connsiteY0" fmla="*/ 456881 h 1023269"/>
              <a:gd name="connsiteX1" fmla="*/ 412332 w 1667713"/>
              <a:gd name="connsiteY1" fmla="*/ 44549 h 1023269"/>
              <a:gd name="connsiteX2" fmla="*/ 412333 w 1667713"/>
              <a:gd name="connsiteY2" fmla="*/ 44549 h 1023269"/>
              <a:gd name="connsiteX3" fmla="*/ 456882 w 1667713"/>
              <a:gd name="connsiteY3" fmla="*/ 0 h 1023269"/>
              <a:gd name="connsiteX4" fmla="*/ 1514743 w 1667713"/>
              <a:gd name="connsiteY4" fmla="*/ 0 h 1023269"/>
              <a:gd name="connsiteX5" fmla="*/ 1667713 w 1667713"/>
              <a:gd name="connsiteY5" fmla="*/ 152970 h 1023269"/>
              <a:gd name="connsiteX6" fmla="*/ 1667713 w 1667713"/>
              <a:gd name="connsiteY6" fmla="*/ 704806 h 1023269"/>
              <a:gd name="connsiteX7" fmla="*/ 1349251 w 1667713"/>
              <a:gd name="connsiteY7" fmla="*/ 1023269 h 1023269"/>
              <a:gd name="connsiteX8" fmla="*/ 1349251 w 1667713"/>
              <a:gd name="connsiteY8" fmla="*/ 318462 h 1023269"/>
              <a:gd name="connsiteX9" fmla="*/ 138420 w 1667713"/>
              <a:gd name="connsiteY9" fmla="*/ 318462 h 1023269"/>
              <a:gd name="connsiteX10" fmla="*/ 1 w 1667713"/>
              <a:gd name="connsiteY10" fmla="*/ 456881 h 1023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67713" h="1023269">
                <a:moveTo>
                  <a:pt x="0" y="456881"/>
                </a:moveTo>
                <a:lnTo>
                  <a:pt x="412332" y="44549"/>
                </a:lnTo>
                <a:lnTo>
                  <a:pt x="412333" y="44549"/>
                </a:lnTo>
                <a:lnTo>
                  <a:pt x="456882" y="0"/>
                </a:lnTo>
                <a:lnTo>
                  <a:pt x="1514743" y="0"/>
                </a:lnTo>
                <a:cubicBezTo>
                  <a:pt x="1599226" y="1"/>
                  <a:pt x="1667713" y="68487"/>
                  <a:pt x="1667713" y="152970"/>
                </a:cubicBezTo>
                <a:lnTo>
                  <a:pt x="1667713" y="704806"/>
                </a:lnTo>
                <a:lnTo>
                  <a:pt x="1349251" y="1023269"/>
                </a:lnTo>
                <a:lnTo>
                  <a:pt x="1349251" y="318462"/>
                </a:lnTo>
                <a:lnTo>
                  <a:pt x="138420" y="318462"/>
                </a:lnTo>
                <a:lnTo>
                  <a:pt x="1" y="456881"/>
                </a:lnTo>
                <a:close/>
              </a:path>
            </a:pathLst>
          </a:cu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2" name="任意多边形 48"/>
          <p:cNvSpPr/>
          <p:nvPr/>
        </p:nvSpPr>
        <p:spPr>
          <a:xfrm rot="18900000" flipV="1">
            <a:off x="-102618" y="95709"/>
            <a:ext cx="926781" cy="721545"/>
          </a:xfrm>
          <a:custGeom>
            <a:avLst/>
            <a:gdLst>
              <a:gd name="connsiteX0" fmla="*/ 303771 w 1228628"/>
              <a:gd name="connsiteY0" fmla="*/ 32819 h 956548"/>
              <a:gd name="connsiteX1" fmla="*/ 303771 w 1228628"/>
              <a:gd name="connsiteY1" fmla="*/ 32820 h 956548"/>
              <a:gd name="connsiteX2" fmla="*/ 336591 w 1228628"/>
              <a:gd name="connsiteY2" fmla="*/ 0 h 956548"/>
              <a:gd name="connsiteX3" fmla="*/ 1115933 w 1228628"/>
              <a:gd name="connsiteY3" fmla="*/ 0 h 956548"/>
              <a:gd name="connsiteX4" fmla="*/ 1228628 w 1228628"/>
              <a:gd name="connsiteY4" fmla="*/ 112695 h 956548"/>
              <a:gd name="connsiteX5" fmla="*/ 1228628 w 1228628"/>
              <a:gd name="connsiteY5" fmla="*/ 721932 h 956548"/>
              <a:gd name="connsiteX6" fmla="*/ 994013 w 1228628"/>
              <a:gd name="connsiteY6" fmla="*/ 956548 h 956548"/>
              <a:gd name="connsiteX7" fmla="*/ 994013 w 1228628"/>
              <a:gd name="connsiteY7" fmla="*/ 234616 h 956548"/>
              <a:gd name="connsiteX8" fmla="*/ 101975 w 1228628"/>
              <a:gd name="connsiteY8" fmla="*/ 234616 h 956548"/>
              <a:gd name="connsiteX9" fmla="*/ 0 w 1228628"/>
              <a:gd name="connsiteY9" fmla="*/ 336591 h 956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8628" h="956548">
                <a:moveTo>
                  <a:pt x="303771" y="32819"/>
                </a:moveTo>
                <a:lnTo>
                  <a:pt x="303771" y="32820"/>
                </a:lnTo>
                <a:lnTo>
                  <a:pt x="336591" y="0"/>
                </a:lnTo>
                <a:lnTo>
                  <a:pt x="1115933" y="0"/>
                </a:lnTo>
                <a:cubicBezTo>
                  <a:pt x="1178173" y="0"/>
                  <a:pt x="1228628" y="50456"/>
                  <a:pt x="1228628" y="112695"/>
                </a:cubicBezTo>
                <a:lnTo>
                  <a:pt x="1228628" y="721932"/>
                </a:lnTo>
                <a:lnTo>
                  <a:pt x="994013" y="956548"/>
                </a:lnTo>
                <a:lnTo>
                  <a:pt x="994013" y="234616"/>
                </a:lnTo>
                <a:lnTo>
                  <a:pt x="101975" y="234616"/>
                </a:lnTo>
                <a:lnTo>
                  <a:pt x="0" y="336591"/>
                </a:lnTo>
                <a:close/>
              </a:path>
            </a:pathLst>
          </a:cu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600" advTm="4000">
        <p14:gallery dir="l"/>
      </p:transition>
    </mc:Choice>
    <mc:Fallback xmlns="">
      <p:transition spd="slow" advTm="400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4"/>
          <p:cNvGrpSpPr/>
          <p:nvPr/>
        </p:nvGrpSpPr>
        <p:grpSpPr>
          <a:xfrm>
            <a:off x="5451870" y="2893589"/>
            <a:ext cx="1336934" cy="1529922"/>
            <a:chOff x="5379142" y="2991066"/>
            <a:chExt cx="1414667" cy="1619124"/>
          </a:xfrm>
        </p:grpSpPr>
        <p:sp>
          <p:nvSpPr>
            <p:cNvPr id="3" name="Shape 1723"/>
            <p:cNvSpPr/>
            <p:nvPr/>
          </p:nvSpPr>
          <p:spPr>
            <a:xfrm rot="18900000">
              <a:off x="5379143" y="2991066"/>
              <a:ext cx="1414666" cy="1414666"/>
            </a:xfrm>
            <a:prstGeom prst="roundRect">
              <a:avLst>
                <a:gd name="adj" fmla="val 15000"/>
              </a:avLst>
            </a:prstGeom>
            <a:solidFill>
              <a:schemeClr val="accent1"/>
            </a:solidFill>
            <a:ln w="12700">
              <a:miter lim="400000"/>
            </a:ln>
          </p:spPr>
          <p:txBody>
            <a:bodyPr lIns="50800" tIns="50800" rIns="50800" bIns="50800" anchor="ctr"/>
            <a:lstStyle/>
            <a:p>
              <a:pPr>
                <a:spcBef>
                  <a:spcPts val="4253"/>
                </a:spcBef>
                <a:defRPr sz="2500">
                  <a:latin typeface="Aller Light"/>
                  <a:ea typeface="Aller Light"/>
                  <a:cs typeface="Aller Light"/>
                  <a:sym typeface="Aller Light"/>
                </a:defRPr>
              </a:pPr>
              <a:endParaRPr>
                <a:solidFill>
                  <a:schemeClr val="bg1"/>
                </a:solidFill>
                <a:latin typeface="微软雅黑" panose="020B0503020204020204" pitchFamily="34" charset="-122"/>
                <a:ea typeface="微软雅黑" panose="020B0503020204020204" pitchFamily="34" charset="-122"/>
              </a:endParaRPr>
            </a:p>
          </p:txBody>
        </p:sp>
        <p:sp>
          <p:nvSpPr>
            <p:cNvPr id="4" name="Shape 1726"/>
            <p:cNvSpPr/>
            <p:nvPr/>
          </p:nvSpPr>
          <p:spPr>
            <a:xfrm rot="18900000">
              <a:off x="5379142" y="3195523"/>
              <a:ext cx="1414666" cy="1414667"/>
            </a:xfrm>
            <a:prstGeom prst="roundRect">
              <a:avLst>
                <a:gd name="adj" fmla="val 15000"/>
              </a:avLst>
            </a:prstGeom>
            <a:solidFill>
              <a:schemeClr val="bg1">
                <a:lumMod val="85000"/>
              </a:schemeClr>
            </a:solidFill>
            <a:ln w="12700" cap="flat">
              <a:noFill/>
              <a:miter lim="400000"/>
            </a:ln>
            <a:effectLst/>
          </p:spPr>
          <p:txBody>
            <a:bodyPr wrap="square" lIns="50800" tIns="50800" rIns="50800" bIns="50800" numCol="1" anchor="ctr">
              <a:noAutofit/>
            </a:bodyPr>
            <a:lstStyle/>
            <a:p>
              <a:pPr>
                <a:spcBef>
                  <a:spcPts val="4253"/>
                </a:spcBef>
                <a:defRPr sz="2500">
                  <a:latin typeface="Aller Light"/>
                  <a:ea typeface="Aller Light"/>
                  <a:cs typeface="Aller Light"/>
                  <a:sym typeface="Aller Light"/>
                </a:defRPr>
              </a:pPr>
              <a:endParaRPr>
                <a:solidFill>
                  <a:schemeClr val="bg1"/>
                </a:solidFill>
                <a:latin typeface="微软雅黑" panose="020B0503020204020204" pitchFamily="34" charset="-122"/>
                <a:ea typeface="微软雅黑" panose="020B0503020204020204" pitchFamily="34" charset="-122"/>
              </a:endParaRPr>
            </a:p>
          </p:txBody>
        </p:sp>
      </p:grpSp>
      <p:grpSp>
        <p:nvGrpSpPr>
          <p:cNvPr id="5" name="Group 12"/>
          <p:cNvGrpSpPr/>
          <p:nvPr/>
        </p:nvGrpSpPr>
        <p:grpSpPr>
          <a:xfrm>
            <a:off x="3736343" y="3090454"/>
            <a:ext cx="1336934" cy="1529922"/>
            <a:chOff x="3563871" y="3199409"/>
            <a:chExt cx="1414666" cy="1619124"/>
          </a:xfrm>
        </p:grpSpPr>
        <p:sp>
          <p:nvSpPr>
            <p:cNvPr id="6" name="Shape 1722"/>
            <p:cNvSpPr/>
            <p:nvPr/>
          </p:nvSpPr>
          <p:spPr>
            <a:xfrm rot="8100000">
              <a:off x="3563871" y="3403867"/>
              <a:ext cx="1414666" cy="1414666"/>
            </a:xfrm>
            <a:prstGeom prst="roundRect">
              <a:avLst>
                <a:gd name="adj" fmla="val 15000"/>
              </a:avLst>
            </a:prstGeom>
            <a:solidFill>
              <a:schemeClr val="accent1"/>
            </a:solidFill>
            <a:ln w="12700">
              <a:miter lim="400000"/>
            </a:ln>
          </p:spPr>
          <p:txBody>
            <a:bodyPr lIns="50800" tIns="50800" rIns="50800" bIns="50800" anchor="ctr"/>
            <a:lstStyle/>
            <a:p>
              <a:pPr>
                <a:spcBef>
                  <a:spcPts val="4253"/>
                </a:spcBef>
                <a:defRPr sz="2500">
                  <a:latin typeface="Aller Light"/>
                  <a:ea typeface="Aller Light"/>
                  <a:cs typeface="Aller Light"/>
                  <a:sym typeface="Aller Light"/>
                </a:defRPr>
              </a:pPr>
              <a:endParaRPr>
                <a:solidFill>
                  <a:schemeClr val="bg1"/>
                </a:solidFill>
                <a:latin typeface="微软雅黑" panose="020B0503020204020204" pitchFamily="34" charset="-122"/>
                <a:ea typeface="微软雅黑" panose="020B0503020204020204" pitchFamily="34" charset="-122"/>
              </a:endParaRPr>
            </a:p>
          </p:txBody>
        </p:sp>
        <p:sp>
          <p:nvSpPr>
            <p:cNvPr id="7" name="Shape 1729"/>
            <p:cNvSpPr/>
            <p:nvPr/>
          </p:nvSpPr>
          <p:spPr>
            <a:xfrm rot="8100000">
              <a:off x="3563871" y="3199409"/>
              <a:ext cx="1414666" cy="1414667"/>
            </a:xfrm>
            <a:prstGeom prst="roundRect">
              <a:avLst>
                <a:gd name="adj" fmla="val 15000"/>
              </a:avLst>
            </a:prstGeom>
            <a:solidFill>
              <a:schemeClr val="bg1">
                <a:lumMod val="65000"/>
              </a:schemeClr>
            </a:solidFill>
            <a:ln w="12700" cap="flat">
              <a:noFill/>
              <a:miter lim="400000"/>
            </a:ln>
            <a:effectLst/>
          </p:spPr>
          <p:txBody>
            <a:bodyPr wrap="square" lIns="50800" tIns="50800" rIns="50800" bIns="50800" numCol="1" anchor="ctr">
              <a:noAutofit/>
            </a:bodyPr>
            <a:lstStyle/>
            <a:p>
              <a:pPr>
                <a:spcBef>
                  <a:spcPts val="4253"/>
                </a:spcBef>
                <a:defRPr sz="2500">
                  <a:latin typeface="Aller Light"/>
                  <a:ea typeface="Aller Light"/>
                  <a:cs typeface="Aller Light"/>
                  <a:sym typeface="Aller Light"/>
                </a:defRPr>
              </a:pPr>
              <a:endParaRPr>
                <a:solidFill>
                  <a:schemeClr val="bg1"/>
                </a:solidFill>
                <a:latin typeface="微软雅黑" panose="020B0503020204020204" pitchFamily="34" charset="-122"/>
                <a:ea typeface="微软雅黑" panose="020B0503020204020204" pitchFamily="34" charset="-122"/>
              </a:endParaRPr>
            </a:p>
          </p:txBody>
        </p:sp>
      </p:grpSp>
      <p:grpSp>
        <p:nvGrpSpPr>
          <p:cNvPr id="8" name="Group 11"/>
          <p:cNvGrpSpPr/>
          <p:nvPr/>
        </p:nvGrpSpPr>
        <p:grpSpPr>
          <a:xfrm>
            <a:off x="2015597" y="2893589"/>
            <a:ext cx="1336934" cy="1529922"/>
            <a:chOff x="1743076" y="2991066"/>
            <a:chExt cx="1414666" cy="1619124"/>
          </a:xfrm>
        </p:grpSpPr>
        <p:sp>
          <p:nvSpPr>
            <p:cNvPr id="9" name="Shape 1721"/>
            <p:cNvSpPr/>
            <p:nvPr/>
          </p:nvSpPr>
          <p:spPr>
            <a:xfrm rot="18900000">
              <a:off x="1743076" y="2991066"/>
              <a:ext cx="1414666" cy="1414666"/>
            </a:xfrm>
            <a:prstGeom prst="roundRect">
              <a:avLst>
                <a:gd name="adj" fmla="val 15000"/>
              </a:avLst>
            </a:prstGeom>
            <a:solidFill>
              <a:schemeClr val="accent1"/>
            </a:solidFill>
            <a:ln w="12700">
              <a:miter lim="400000"/>
            </a:ln>
          </p:spPr>
          <p:txBody>
            <a:bodyPr lIns="50800" tIns="50800" rIns="50800" bIns="50800" anchor="ctr"/>
            <a:lstStyle/>
            <a:p>
              <a:pPr>
                <a:spcBef>
                  <a:spcPts val="4253"/>
                </a:spcBef>
                <a:defRPr sz="2500">
                  <a:latin typeface="Aller Light"/>
                  <a:ea typeface="Aller Light"/>
                  <a:cs typeface="Aller Light"/>
                  <a:sym typeface="Aller Light"/>
                </a:defRPr>
              </a:pPr>
              <a:endParaRPr>
                <a:solidFill>
                  <a:schemeClr val="bg1"/>
                </a:solidFill>
                <a:latin typeface="微软雅黑" panose="020B0503020204020204" pitchFamily="34" charset="-122"/>
                <a:ea typeface="微软雅黑" panose="020B0503020204020204" pitchFamily="34" charset="-122"/>
              </a:endParaRPr>
            </a:p>
          </p:txBody>
        </p:sp>
        <p:sp>
          <p:nvSpPr>
            <p:cNvPr id="10" name="Shape 1732"/>
            <p:cNvSpPr/>
            <p:nvPr/>
          </p:nvSpPr>
          <p:spPr>
            <a:xfrm rot="18900000">
              <a:off x="1743076" y="3195523"/>
              <a:ext cx="1414666" cy="1414667"/>
            </a:xfrm>
            <a:prstGeom prst="roundRect">
              <a:avLst>
                <a:gd name="adj" fmla="val 15000"/>
              </a:avLst>
            </a:prstGeom>
            <a:solidFill>
              <a:schemeClr val="bg1">
                <a:lumMod val="85000"/>
              </a:schemeClr>
            </a:solidFill>
            <a:ln w="12700" cap="flat">
              <a:noFill/>
              <a:miter lim="400000"/>
            </a:ln>
            <a:effectLst/>
          </p:spPr>
          <p:txBody>
            <a:bodyPr wrap="square" lIns="50800" tIns="50800" rIns="50800" bIns="50800" numCol="1" anchor="ctr">
              <a:noAutofit/>
            </a:bodyPr>
            <a:lstStyle/>
            <a:p>
              <a:pPr>
                <a:spcBef>
                  <a:spcPts val="4253"/>
                </a:spcBef>
                <a:defRPr sz="2500">
                  <a:latin typeface="Aller Light"/>
                  <a:ea typeface="Aller Light"/>
                  <a:cs typeface="Aller Light"/>
                  <a:sym typeface="Aller Light"/>
                </a:defRPr>
              </a:pPr>
              <a:endParaRPr>
                <a:solidFill>
                  <a:schemeClr val="bg1"/>
                </a:solidFill>
                <a:latin typeface="微软雅黑" panose="020B0503020204020204" pitchFamily="34" charset="-122"/>
                <a:ea typeface="微软雅黑" panose="020B0503020204020204" pitchFamily="34" charset="-122"/>
              </a:endParaRPr>
            </a:p>
          </p:txBody>
        </p:sp>
      </p:grpSp>
      <p:grpSp>
        <p:nvGrpSpPr>
          <p:cNvPr id="11" name="Group 15"/>
          <p:cNvGrpSpPr/>
          <p:nvPr/>
        </p:nvGrpSpPr>
        <p:grpSpPr>
          <a:xfrm>
            <a:off x="7172616" y="3090453"/>
            <a:ext cx="1336934" cy="1529924"/>
            <a:chOff x="7199937" y="3199409"/>
            <a:chExt cx="1414666" cy="1619125"/>
          </a:xfrm>
        </p:grpSpPr>
        <p:sp>
          <p:nvSpPr>
            <p:cNvPr id="12" name="Shape 1724"/>
            <p:cNvSpPr/>
            <p:nvPr/>
          </p:nvSpPr>
          <p:spPr>
            <a:xfrm rot="8100000">
              <a:off x="7199937" y="3403868"/>
              <a:ext cx="1414666" cy="1414666"/>
            </a:xfrm>
            <a:prstGeom prst="roundRect">
              <a:avLst>
                <a:gd name="adj" fmla="val 15000"/>
              </a:avLst>
            </a:prstGeom>
            <a:solidFill>
              <a:schemeClr val="accent1"/>
            </a:solidFill>
            <a:ln w="12700">
              <a:miter lim="400000"/>
            </a:ln>
          </p:spPr>
          <p:txBody>
            <a:bodyPr lIns="50800" tIns="50800" rIns="50800" bIns="50800" anchor="ctr"/>
            <a:lstStyle/>
            <a:p>
              <a:pPr>
                <a:spcBef>
                  <a:spcPts val="4253"/>
                </a:spcBef>
                <a:defRPr sz="2500">
                  <a:latin typeface="Aller Light"/>
                  <a:ea typeface="Aller Light"/>
                  <a:cs typeface="Aller Light"/>
                  <a:sym typeface="Aller Light"/>
                </a:defRPr>
              </a:pPr>
              <a:endParaRPr>
                <a:solidFill>
                  <a:schemeClr val="bg1"/>
                </a:solidFill>
                <a:latin typeface="微软雅黑" panose="020B0503020204020204" pitchFamily="34" charset="-122"/>
                <a:ea typeface="微软雅黑" panose="020B0503020204020204" pitchFamily="34" charset="-122"/>
              </a:endParaRPr>
            </a:p>
          </p:txBody>
        </p:sp>
        <p:sp>
          <p:nvSpPr>
            <p:cNvPr id="13" name="Shape 1735"/>
            <p:cNvSpPr/>
            <p:nvPr/>
          </p:nvSpPr>
          <p:spPr>
            <a:xfrm rot="8100000">
              <a:off x="7199937" y="3199409"/>
              <a:ext cx="1414666" cy="1414667"/>
            </a:xfrm>
            <a:prstGeom prst="roundRect">
              <a:avLst>
                <a:gd name="adj" fmla="val 15000"/>
              </a:avLst>
            </a:prstGeom>
            <a:solidFill>
              <a:schemeClr val="bg1">
                <a:lumMod val="65000"/>
              </a:schemeClr>
            </a:solidFill>
            <a:ln w="12700" cap="flat">
              <a:noFill/>
              <a:miter lim="400000"/>
            </a:ln>
            <a:effectLst/>
          </p:spPr>
          <p:txBody>
            <a:bodyPr wrap="square" lIns="50800" tIns="50800" rIns="50800" bIns="50800" numCol="1" anchor="ctr">
              <a:noAutofit/>
            </a:bodyPr>
            <a:lstStyle/>
            <a:p>
              <a:pPr>
                <a:spcBef>
                  <a:spcPts val="4253"/>
                </a:spcBef>
                <a:defRPr sz="2500">
                  <a:latin typeface="Aller Light"/>
                  <a:ea typeface="Aller Light"/>
                  <a:cs typeface="Aller Light"/>
                  <a:sym typeface="Aller Light"/>
                </a:defRPr>
              </a:pPr>
              <a:endParaRPr>
                <a:solidFill>
                  <a:schemeClr val="bg1"/>
                </a:solidFill>
                <a:latin typeface="微软雅黑" panose="020B0503020204020204" pitchFamily="34" charset="-122"/>
                <a:ea typeface="微软雅黑" panose="020B0503020204020204" pitchFamily="34" charset="-122"/>
              </a:endParaRPr>
            </a:p>
          </p:txBody>
        </p:sp>
      </p:grpSp>
      <p:grpSp>
        <p:nvGrpSpPr>
          <p:cNvPr id="14" name="Group 16"/>
          <p:cNvGrpSpPr/>
          <p:nvPr/>
        </p:nvGrpSpPr>
        <p:grpSpPr>
          <a:xfrm>
            <a:off x="8888142" y="2893589"/>
            <a:ext cx="1336934" cy="1529922"/>
            <a:chOff x="9015209" y="2991066"/>
            <a:chExt cx="1414666" cy="1619124"/>
          </a:xfrm>
        </p:grpSpPr>
        <p:sp>
          <p:nvSpPr>
            <p:cNvPr id="15" name="Shape 1725"/>
            <p:cNvSpPr/>
            <p:nvPr/>
          </p:nvSpPr>
          <p:spPr>
            <a:xfrm rot="18900000">
              <a:off x="9015209" y="2991066"/>
              <a:ext cx="1414666" cy="1414666"/>
            </a:xfrm>
            <a:prstGeom prst="roundRect">
              <a:avLst>
                <a:gd name="adj" fmla="val 15000"/>
              </a:avLst>
            </a:prstGeom>
            <a:solidFill>
              <a:schemeClr val="accent1"/>
            </a:solidFill>
            <a:ln w="12700">
              <a:miter lim="400000"/>
            </a:ln>
          </p:spPr>
          <p:txBody>
            <a:bodyPr lIns="50800" tIns="50800" rIns="50800" bIns="50800" anchor="ctr"/>
            <a:lstStyle/>
            <a:p>
              <a:pPr>
                <a:spcBef>
                  <a:spcPts val="4253"/>
                </a:spcBef>
                <a:defRPr sz="2500">
                  <a:latin typeface="Aller Light"/>
                  <a:ea typeface="Aller Light"/>
                  <a:cs typeface="Aller Light"/>
                  <a:sym typeface="Aller Light"/>
                </a:defRPr>
              </a:pPr>
              <a:endParaRPr>
                <a:solidFill>
                  <a:schemeClr val="bg1"/>
                </a:solidFill>
                <a:latin typeface="微软雅黑" panose="020B0503020204020204" pitchFamily="34" charset="-122"/>
                <a:ea typeface="微软雅黑" panose="020B0503020204020204" pitchFamily="34" charset="-122"/>
              </a:endParaRPr>
            </a:p>
          </p:txBody>
        </p:sp>
        <p:sp>
          <p:nvSpPr>
            <p:cNvPr id="16" name="Shape 1738"/>
            <p:cNvSpPr/>
            <p:nvPr/>
          </p:nvSpPr>
          <p:spPr>
            <a:xfrm rot="18900000">
              <a:off x="9015209" y="3195523"/>
              <a:ext cx="1414666" cy="1414667"/>
            </a:xfrm>
            <a:prstGeom prst="roundRect">
              <a:avLst>
                <a:gd name="adj" fmla="val 15000"/>
              </a:avLst>
            </a:prstGeom>
            <a:solidFill>
              <a:schemeClr val="bg1">
                <a:lumMod val="85000"/>
              </a:schemeClr>
            </a:solidFill>
            <a:ln w="12700" cap="flat">
              <a:noFill/>
              <a:miter lim="400000"/>
            </a:ln>
            <a:effectLst/>
          </p:spPr>
          <p:txBody>
            <a:bodyPr wrap="square" lIns="50800" tIns="50800" rIns="50800" bIns="50800" numCol="1" anchor="ctr">
              <a:noAutofit/>
            </a:bodyPr>
            <a:lstStyle/>
            <a:p>
              <a:pPr>
                <a:spcBef>
                  <a:spcPts val="4253"/>
                </a:spcBef>
                <a:defRPr sz="2500">
                  <a:latin typeface="Aller Light"/>
                  <a:ea typeface="Aller Light"/>
                  <a:cs typeface="Aller Light"/>
                  <a:sym typeface="Aller Light"/>
                </a:defRPr>
              </a:pPr>
              <a:endParaRPr>
                <a:solidFill>
                  <a:schemeClr val="bg1"/>
                </a:solidFill>
                <a:latin typeface="微软雅黑" panose="020B0503020204020204" pitchFamily="34" charset="-122"/>
                <a:ea typeface="微软雅黑" panose="020B0503020204020204" pitchFamily="34" charset="-122"/>
              </a:endParaRPr>
            </a:p>
          </p:txBody>
        </p:sp>
      </p:grpSp>
      <p:sp>
        <p:nvSpPr>
          <p:cNvPr id="17" name="Text Placeholder 4"/>
          <p:cNvSpPr txBox="1">
            <a:spLocks/>
          </p:cNvSpPr>
          <p:nvPr/>
        </p:nvSpPr>
        <p:spPr>
          <a:xfrm>
            <a:off x="2111921" y="3628639"/>
            <a:ext cx="1144287" cy="253013"/>
          </a:xfrm>
          <a:prstGeom prst="rect">
            <a:avLst/>
          </a:prstGeom>
        </p:spPr>
        <p:txBody>
          <a:bodyPr lIns="115214" tIns="57607" rIns="115214" bIns="57607"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altLang="zh-CN" sz="1500" b="1" dirty="0">
                <a:solidFill>
                  <a:schemeClr val="bg1"/>
                </a:solidFill>
                <a:latin typeface="微软雅黑" panose="020B0503020204020204" pitchFamily="34" charset="-122"/>
                <a:ea typeface="微软雅黑" panose="020B0503020204020204" pitchFamily="34" charset="-122"/>
              </a:rPr>
              <a:t>Add </a:t>
            </a:r>
            <a:r>
              <a:rPr lang="en-US" altLang="zh-CN" sz="1500" b="1">
                <a:solidFill>
                  <a:schemeClr val="bg1"/>
                </a:solidFill>
                <a:latin typeface="微软雅黑" panose="020B0503020204020204" pitchFamily="34" charset="-122"/>
                <a:ea typeface="微软雅黑" panose="020B0503020204020204" pitchFamily="34" charset="-122"/>
              </a:rPr>
              <a:t>title text</a:t>
            </a:r>
            <a:endParaRPr lang="en-GB" altLang="zh-CN" sz="1500" b="1" dirty="0">
              <a:solidFill>
                <a:schemeClr val="bg1"/>
              </a:solidFill>
              <a:latin typeface="微软雅黑" panose="020B0503020204020204" pitchFamily="34" charset="-122"/>
              <a:ea typeface="微软雅黑" panose="020B0503020204020204" pitchFamily="34" charset="-122"/>
            </a:endParaRPr>
          </a:p>
        </p:txBody>
      </p:sp>
      <p:sp>
        <p:nvSpPr>
          <p:cNvPr id="18" name="Text Placeholder 4"/>
          <p:cNvSpPr txBox="1">
            <a:spLocks/>
          </p:cNvSpPr>
          <p:nvPr/>
        </p:nvSpPr>
        <p:spPr>
          <a:xfrm>
            <a:off x="3830056" y="3628639"/>
            <a:ext cx="1144287" cy="253013"/>
          </a:xfrm>
          <a:prstGeom prst="rect">
            <a:avLst/>
          </a:prstGeom>
        </p:spPr>
        <p:txBody>
          <a:bodyPr lIns="115214" tIns="57607" rIns="115214" bIns="57607"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altLang="zh-CN" sz="1500" b="1" dirty="0">
                <a:solidFill>
                  <a:schemeClr val="bg1"/>
                </a:solidFill>
                <a:latin typeface="微软雅黑" panose="020B0503020204020204" pitchFamily="34" charset="-122"/>
                <a:ea typeface="微软雅黑" panose="020B0503020204020204" pitchFamily="34" charset="-122"/>
              </a:rPr>
              <a:t>Add </a:t>
            </a:r>
            <a:r>
              <a:rPr lang="en-US" altLang="zh-CN" sz="1500" b="1">
                <a:solidFill>
                  <a:schemeClr val="bg1"/>
                </a:solidFill>
                <a:latin typeface="微软雅黑" panose="020B0503020204020204" pitchFamily="34" charset="-122"/>
                <a:ea typeface="微软雅黑" panose="020B0503020204020204" pitchFamily="34" charset="-122"/>
              </a:rPr>
              <a:t>title text</a:t>
            </a:r>
            <a:endParaRPr lang="en-GB" altLang="zh-CN" sz="1500" b="1" dirty="0">
              <a:solidFill>
                <a:schemeClr val="bg1"/>
              </a:solidFill>
              <a:latin typeface="微软雅黑" panose="020B0503020204020204" pitchFamily="34" charset="-122"/>
              <a:ea typeface="微软雅黑" panose="020B0503020204020204" pitchFamily="34" charset="-122"/>
            </a:endParaRPr>
          </a:p>
        </p:txBody>
      </p:sp>
      <p:sp>
        <p:nvSpPr>
          <p:cNvPr id="19" name="Text Placeholder 4"/>
          <p:cNvSpPr txBox="1">
            <a:spLocks/>
          </p:cNvSpPr>
          <p:nvPr/>
        </p:nvSpPr>
        <p:spPr>
          <a:xfrm>
            <a:off x="5547519" y="3628639"/>
            <a:ext cx="1144287" cy="253013"/>
          </a:xfrm>
          <a:prstGeom prst="rect">
            <a:avLst/>
          </a:prstGeom>
        </p:spPr>
        <p:txBody>
          <a:bodyPr lIns="115214" tIns="57607" rIns="115214" bIns="57607"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altLang="zh-CN" sz="1500" b="1" dirty="0">
                <a:solidFill>
                  <a:schemeClr val="bg1"/>
                </a:solidFill>
                <a:latin typeface="微软雅黑" panose="020B0503020204020204" pitchFamily="34" charset="-122"/>
                <a:ea typeface="微软雅黑" panose="020B0503020204020204" pitchFamily="34" charset="-122"/>
              </a:rPr>
              <a:t>Add </a:t>
            </a:r>
            <a:r>
              <a:rPr lang="en-US" altLang="zh-CN" sz="1500" b="1">
                <a:solidFill>
                  <a:schemeClr val="bg1"/>
                </a:solidFill>
                <a:latin typeface="微软雅黑" panose="020B0503020204020204" pitchFamily="34" charset="-122"/>
                <a:ea typeface="微软雅黑" panose="020B0503020204020204" pitchFamily="34" charset="-122"/>
              </a:rPr>
              <a:t>title text</a:t>
            </a:r>
            <a:endParaRPr lang="en-GB" altLang="zh-CN" sz="1500" b="1" dirty="0">
              <a:solidFill>
                <a:schemeClr val="bg1"/>
              </a:solidFill>
              <a:latin typeface="微软雅黑" panose="020B0503020204020204" pitchFamily="34" charset="-122"/>
              <a:ea typeface="微软雅黑" panose="020B0503020204020204" pitchFamily="34" charset="-122"/>
            </a:endParaRPr>
          </a:p>
        </p:txBody>
      </p:sp>
      <p:sp>
        <p:nvSpPr>
          <p:cNvPr id="20" name="Text Placeholder 4"/>
          <p:cNvSpPr txBox="1">
            <a:spLocks/>
          </p:cNvSpPr>
          <p:nvPr/>
        </p:nvSpPr>
        <p:spPr>
          <a:xfrm>
            <a:off x="7265654" y="3628639"/>
            <a:ext cx="1144287" cy="253013"/>
          </a:xfrm>
          <a:prstGeom prst="rect">
            <a:avLst/>
          </a:prstGeom>
        </p:spPr>
        <p:txBody>
          <a:bodyPr lIns="115214" tIns="57607" rIns="115214" bIns="57607"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altLang="zh-CN" sz="1500" b="1" dirty="0">
                <a:solidFill>
                  <a:schemeClr val="bg1"/>
                </a:solidFill>
                <a:latin typeface="微软雅黑" panose="020B0503020204020204" pitchFamily="34" charset="-122"/>
                <a:ea typeface="微软雅黑" panose="020B0503020204020204" pitchFamily="34" charset="-122"/>
              </a:rPr>
              <a:t>Add </a:t>
            </a:r>
            <a:r>
              <a:rPr lang="en-US" altLang="zh-CN" sz="1500" b="1">
                <a:solidFill>
                  <a:schemeClr val="bg1"/>
                </a:solidFill>
                <a:latin typeface="微软雅黑" panose="020B0503020204020204" pitchFamily="34" charset="-122"/>
                <a:ea typeface="微软雅黑" panose="020B0503020204020204" pitchFamily="34" charset="-122"/>
              </a:rPr>
              <a:t>title text</a:t>
            </a:r>
            <a:endParaRPr lang="en-GB" altLang="zh-CN" sz="1500" b="1" dirty="0">
              <a:solidFill>
                <a:schemeClr val="bg1"/>
              </a:solidFill>
              <a:latin typeface="微软雅黑" panose="020B0503020204020204" pitchFamily="34" charset="-122"/>
              <a:ea typeface="微软雅黑" panose="020B0503020204020204" pitchFamily="34" charset="-122"/>
            </a:endParaRPr>
          </a:p>
        </p:txBody>
      </p:sp>
      <p:sp>
        <p:nvSpPr>
          <p:cNvPr id="21" name="Text Placeholder 4"/>
          <p:cNvSpPr txBox="1">
            <a:spLocks/>
          </p:cNvSpPr>
          <p:nvPr/>
        </p:nvSpPr>
        <p:spPr>
          <a:xfrm>
            <a:off x="8984466" y="3628639"/>
            <a:ext cx="1144287" cy="253013"/>
          </a:xfrm>
          <a:prstGeom prst="rect">
            <a:avLst/>
          </a:prstGeom>
        </p:spPr>
        <p:txBody>
          <a:bodyPr lIns="115214" tIns="57607" rIns="115214" bIns="57607"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altLang="zh-CN" sz="1500" b="1" dirty="0">
                <a:solidFill>
                  <a:schemeClr val="bg1"/>
                </a:solidFill>
                <a:latin typeface="微软雅黑" panose="020B0503020204020204" pitchFamily="34" charset="-122"/>
                <a:ea typeface="微软雅黑" panose="020B0503020204020204" pitchFamily="34" charset="-122"/>
              </a:rPr>
              <a:t>Add </a:t>
            </a:r>
            <a:r>
              <a:rPr lang="en-US" altLang="zh-CN" sz="1500" b="1">
                <a:solidFill>
                  <a:schemeClr val="bg1"/>
                </a:solidFill>
                <a:latin typeface="微软雅黑" panose="020B0503020204020204" pitchFamily="34" charset="-122"/>
                <a:ea typeface="微软雅黑" panose="020B0503020204020204" pitchFamily="34" charset="-122"/>
              </a:rPr>
              <a:t>title text</a:t>
            </a:r>
            <a:endParaRPr lang="en-GB" altLang="zh-CN" sz="1500" b="1" dirty="0">
              <a:solidFill>
                <a:schemeClr val="bg1"/>
              </a:solidFill>
              <a:latin typeface="微软雅黑" panose="020B0503020204020204" pitchFamily="34" charset="-122"/>
              <a:ea typeface="微软雅黑" panose="020B0503020204020204" pitchFamily="34" charset="-122"/>
            </a:endParaRPr>
          </a:p>
        </p:txBody>
      </p:sp>
      <p:sp>
        <p:nvSpPr>
          <p:cNvPr id="22" name="TextBox 21"/>
          <p:cNvSpPr txBox="1"/>
          <p:nvPr/>
        </p:nvSpPr>
        <p:spPr>
          <a:xfrm>
            <a:off x="1592584" y="1651000"/>
            <a:ext cx="2200430" cy="459741"/>
          </a:xfrm>
          <a:prstGeom prst="rect">
            <a:avLst/>
          </a:prstGeom>
          <a:noFill/>
        </p:spPr>
        <p:txBody>
          <a:bodyPr wrap="square" lIns="0" tIns="0" rIns="0" bIns="0" rtlCol="0">
            <a:spAutoFit/>
          </a:bodyPr>
          <a:lstStyle/>
          <a:p>
            <a:pPr algn="just">
              <a:lnSpc>
                <a:spcPct val="120000"/>
              </a:lnSpc>
            </a:pPr>
            <a:r>
              <a:rPr lang="en-US" altLang="zh-CN" sz="1300" dirty="0">
                <a:solidFill>
                  <a:schemeClr val="tx1">
                    <a:lumMod val="85000"/>
                    <a:lumOff val="15000"/>
                  </a:schemeClr>
                </a:solidFill>
                <a:latin typeface="微软雅黑" pitchFamily="34" charset="-122"/>
                <a:ea typeface="微软雅黑" pitchFamily="34" charset="-122"/>
              </a:rPr>
              <a:t>Click here to add content that matches the title.</a:t>
            </a:r>
          </a:p>
        </p:txBody>
      </p:sp>
      <p:sp>
        <p:nvSpPr>
          <p:cNvPr id="23" name="TextBox 22"/>
          <p:cNvSpPr txBox="1"/>
          <p:nvPr/>
        </p:nvSpPr>
        <p:spPr>
          <a:xfrm>
            <a:off x="3316551" y="4940377"/>
            <a:ext cx="2200430" cy="459741"/>
          </a:xfrm>
          <a:prstGeom prst="rect">
            <a:avLst/>
          </a:prstGeom>
          <a:noFill/>
        </p:spPr>
        <p:txBody>
          <a:bodyPr wrap="square" lIns="0" tIns="0" rIns="0" bIns="0" rtlCol="0">
            <a:spAutoFit/>
          </a:bodyPr>
          <a:lstStyle/>
          <a:p>
            <a:pPr algn="just">
              <a:lnSpc>
                <a:spcPct val="120000"/>
              </a:lnSpc>
            </a:pPr>
            <a:r>
              <a:rPr lang="en-US" altLang="zh-CN" sz="1300" dirty="0">
                <a:solidFill>
                  <a:schemeClr val="tx1">
                    <a:lumMod val="85000"/>
                    <a:lumOff val="15000"/>
                  </a:schemeClr>
                </a:solidFill>
                <a:latin typeface="微软雅黑" pitchFamily="34" charset="-122"/>
                <a:ea typeface="微软雅黑" pitchFamily="34" charset="-122"/>
              </a:rPr>
              <a:t>Click here to add content that matches the title.</a:t>
            </a:r>
          </a:p>
        </p:txBody>
      </p:sp>
      <p:sp>
        <p:nvSpPr>
          <p:cNvPr id="24" name="TextBox 23"/>
          <p:cNvSpPr txBox="1"/>
          <p:nvPr/>
        </p:nvSpPr>
        <p:spPr>
          <a:xfrm>
            <a:off x="5033160" y="1651000"/>
            <a:ext cx="2200430" cy="459741"/>
          </a:xfrm>
          <a:prstGeom prst="rect">
            <a:avLst/>
          </a:prstGeom>
          <a:noFill/>
        </p:spPr>
        <p:txBody>
          <a:bodyPr wrap="square" lIns="0" tIns="0" rIns="0" bIns="0" rtlCol="0">
            <a:spAutoFit/>
          </a:bodyPr>
          <a:lstStyle/>
          <a:p>
            <a:pPr algn="just">
              <a:lnSpc>
                <a:spcPct val="120000"/>
              </a:lnSpc>
            </a:pPr>
            <a:r>
              <a:rPr lang="en-US" altLang="zh-CN" sz="1300" dirty="0">
                <a:solidFill>
                  <a:schemeClr val="tx1">
                    <a:lumMod val="85000"/>
                    <a:lumOff val="15000"/>
                  </a:schemeClr>
                </a:solidFill>
                <a:latin typeface="微软雅黑" pitchFamily="34" charset="-122"/>
                <a:ea typeface="微软雅黑" pitchFamily="34" charset="-122"/>
              </a:rPr>
              <a:t>Click here to add content that matches the title.</a:t>
            </a:r>
          </a:p>
        </p:txBody>
      </p:sp>
      <p:sp>
        <p:nvSpPr>
          <p:cNvPr id="25" name="TextBox 24"/>
          <p:cNvSpPr txBox="1"/>
          <p:nvPr/>
        </p:nvSpPr>
        <p:spPr>
          <a:xfrm>
            <a:off x="6751063" y="4940377"/>
            <a:ext cx="2200430" cy="459741"/>
          </a:xfrm>
          <a:prstGeom prst="rect">
            <a:avLst/>
          </a:prstGeom>
          <a:noFill/>
        </p:spPr>
        <p:txBody>
          <a:bodyPr wrap="square" lIns="0" tIns="0" rIns="0" bIns="0" rtlCol="0">
            <a:spAutoFit/>
          </a:bodyPr>
          <a:lstStyle/>
          <a:p>
            <a:pPr algn="just">
              <a:lnSpc>
                <a:spcPct val="120000"/>
              </a:lnSpc>
            </a:pPr>
            <a:r>
              <a:rPr lang="en-US" altLang="zh-CN" sz="1300" dirty="0">
                <a:solidFill>
                  <a:schemeClr val="tx1">
                    <a:lumMod val="85000"/>
                    <a:lumOff val="15000"/>
                  </a:schemeClr>
                </a:solidFill>
                <a:latin typeface="微软雅黑" pitchFamily="34" charset="-122"/>
                <a:ea typeface="微软雅黑" pitchFamily="34" charset="-122"/>
              </a:rPr>
              <a:t>Click here to add content that matches the title.</a:t>
            </a:r>
          </a:p>
        </p:txBody>
      </p:sp>
      <p:sp>
        <p:nvSpPr>
          <p:cNvPr id="26" name="TextBox 25"/>
          <p:cNvSpPr txBox="1"/>
          <p:nvPr/>
        </p:nvSpPr>
        <p:spPr>
          <a:xfrm>
            <a:off x="8451101" y="1651000"/>
            <a:ext cx="2200430" cy="459741"/>
          </a:xfrm>
          <a:prstGeom prst="rect">
            <a:avLst/>
          </a:prstGeom>
          <a:noFill/>
        </p:spPr>
        <p:txBody>
          <a:bodyPr wrap="square" lIns="0" tIns="0" rIns="0" bIns="0" rtlCol="0">
            <a:spAutoFit/>
          </a:bodyPr>
          <a:lstStyle/>
          <a:p>
            <a:pPr algn="just">
              <a:lnSpc>
                <a:spcPct val="120000"/>
              </a:lnSpc>
            </a:pPr>
            <a:r>
              <a:rPr lang="en-US" altLang="zh-CN" sz="1300" dirty="0">
                <a:solidFill>
                  <a:schemeClr val="tx1">
                    <a:lumMod val="85000"/>
                    <a:lumOff val="15000"/>
                  </a:schemeClr>
                </a:solidFill>
                <a:latin typeface="微软雅黑" pitchFamily="34" charset="-122"/>
                <a:ea typeface="微软雅黑" pitchFamily="34" charset="-122"/>
              </a:rPr>
              <a:t>Click here to add content that matches the title.</a:t>
            </a:r>
          </a:p>
        </p:txBody>
      </p:sp>
      <p:grpSp>
        <p:nvGrpSpPr>
          <p:cNvPr id="27" name="组合 26"/>
          <p:cNvGrpSpPr/>
          <p:nvPr/>
        </p:nvGrpSpPr>
        <p:grpSpPr>
          <a:xfrm>
            <a:off x="1740503" y="450599"/>
            <a:ext cx="5061857" cy="698750"/>
            <a:chOff x="6096000" y="2061026"/>
            <a:chExt cx="5061857" cy="698750"/>
          </a:xfrm>
        </p:grpSpPr>
        <p:sp>
          <p:nvSpPr>
            <p:cNvPr id="28" name="文本框 28"/>
            <p:cNvSpPr txBox="1"/>
            <p:nvPr/>
          </p:nvSpPr>
          <p:spPr>
            <a:xfrm>
              <a:off x="6096000" y="2061026"/>
              <a:ext cx="2579552" cy="523220"/>
            </a:xfrm>
            <a:prstGeom prst="rect">
              <a:avLst/>
            </a:prstGeom>
            <a:noFill/>
          </p:spPr>
          <p:txBody>
            <a:bodyPr wrap="none" rtlCol="0">
              <a:spAutoFit/>
              <a:scene3d>
                <a:camera prst="orthographicFront"/>
                <a:lightRig rig="threePt" dir="t"/>
              </a:scene3d>
              <a:sp3d contourW="12700"/>
            </a:bodyPr>
            <a:lstStyle/>
            <a:p>
              <a:r>
                <a:rPr lang="en-US" altLang="zh-CN" sz="2800" b="1" dirty="0">
                  <a:solidFill>
                    <a:schemeClr val="accent2"/>
                  </a:solidFill>
                  <a:cs typeface="+mn-ea"/>
                  <a:sym typeface="+mn-lt"/>
                </a:rPr>
                <a:t>Add </a:t>
              </a:r>
              <a:r>
                <a:rPr lang="en-US" altLang="zh-CN" sz="2800" b="1">
                  <a:solidFill>
                    <a:schemeClr val="accent2"/>
                  </a:solidFill>
                  <a:cs typeface="+mn-ea"/>
                  <a:sym typeface="+mn-lt"/>
                </a:rPr>
                <a:t>title text</a:t>
              </a:r>
              <a:endParaRPr lang="zh-CN" altLang="en-US" sz="2800" b="1" dirty="0">
                <a:solidFill>
                  <a:schemeClr val="accent2"/>
                </a:solidFill>
                <a:cs typeface="+mn-ea"/>
                <a:sym typeface="+mn-lt"/>
              </a:endParaRPr>
            </a:p>
          </p:txBody>
        </p:sp>
        <p:sp>
          <p:nvSpPr>
            <p:cNvPr id="29" name="文本框 29"/>
            <p:cNvSpPr txBox="1"/>
            <p:nvPr/>
          </p:nvSpPr>
          <p:spPr>
            <a:xfrm>
              <a:off x="6096000" y="2482777"/>
              <a:ext cx="5061857" cy="276999"/>
            </a:xfrm>
            <a:prstGeom prst="rect">
              <a:avLst/>
            </a:prstGeom>
            <a:noFill/>
          </p:spPr>
          <p:txBody>
            <a:bodyPr wrap="square" rtlCol="0">
              <a:spAutoFit/>
              <a:scene3d>
                <a:camera prst="orthographicFront"/>
                <a:lightRig rig="threePt" dir="t"/>
              </a:scene3d>
              <a:sp3d contourW="12700"/>
            </a:bodyPr>
            <a:lstStyle/>
            <a:p>
              <a:r>
                <a:rPr lang="en-US" altLang="zh-CN" sz="1200" dirty="0">
                  <a:solidFill>
                    <a:schemeClr val="bg1">
                      <a:lumMod val="65000"/>
                    </a:schemeClr>
                  </a:solidFill>
                  <a:cs typeface="+mn-ea"/>
                  <a:sym typeface="+mn-lt"/>
                </a:rPr>
                <a:t>The user can demonstrate on a projector or computer</a:t>
              </a:r>
            </a:p>
          </p:txBody>
        </p:sp>
      </p:grpSp>
      <p:sp>
        <p:nvSpPr>
          <p:cNvPr id="30" name="任意多边形 47"/>
          <p:cNvSpPr/>
          <p:nvPr/>
        </p:nvSpPr>
        <p:spPr>
          <a:xfrm rot="18900000" flipV="1">
            <a:off x="99493" y="160716"/>
            <a:ext cx="1257992" cy="771874"/>
          </a:xfrm>
          <a:custGeom>
            <a:avLst/>
            <a:gdLst>
              <a:gd name="connsiteX0" fmla="*/ 0 w 1667713"/>
              <a:gd name="connsiteY0" fmla="*/ 456881 h 1023269"/>
              <a:gd name="connsiteX1" fmla="*/ 412332 w 1667713"/>
              <a:gd name="connsiteY1" fmla="*/ 44549 h 1023269"/>
              <a:gd name="connsiteX2" fmla="*/ 412333 w 1667713"/>
              <a:gd name="connsiteY2" fmla="*/ 44549 h 1023269"/>
              <a:gd name="connsiteX3" fmla="*/ 456882 w 1667713"/>
              <a:gd name="connsiteY3" fmla="*/ 0 h 1023269"/>
              <a:gd name="connsiteX4" fmla="*/ 1514743 w 1667713"/>
              <a:gd name="connsiteY4" fmla="*/ 0 h 1023269"/>
              <a:gd name="connsiteX5" fmla="*/ 1667713 w 1667713"/>
              <a:gd name="connsiteY5" fmla="*/ 152970 h 1023269"/>
              <a:gd name="connsiteX6" fmla="*/ 1667713 w 1667713"/>
              <a:gd name="connsiteY6" fmla="*/ 704806 h 1023269"/>
              <a:gd name="connsiteX7" fmla="*/ 1349251 w 1667713"/>
              <a:gd name="connsiteY7" fmla="*/ 1023269 h 1023269"/>
              <a:gd name="connsiteX8" fmla="*/ 1349251 w 1667713"/>
              <a:gd name="connsiteY8" fmla="*/ 318462 h 1023269"/>
              <a:gd name="connsiteX9" fmla="*/ 138420 w 1667713"/>
              <a:gd name="connsiteY9" fmla="*/ 318462 h 1023269"/>
              <a:gd name="connsiteX10" fmla="*/ 1 w 1667713"/>
              <a:gd name="connsiteY10" fmla="*/ 456881 h 1023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67713" h="1023269">
                <a:moveTo>
                  <a:pt x="0" y="456881"/>
                </a:moveTo>
                <a:lnTo>
                  <a:pt x="412332" y="44549"/>
                </a:lnTo>
                <a:lnTo>
                  <a:pt x="412333" y="44549"/>
                </a:lnTo>
                <a:lnTo>
                  <a:pt x="456882" y="0"/>
                </a:lnTo>
                <a:lnTo>
                  <a:pt x="1514743" y="0"/>
                </a:lnTo>
                <a:cubicBezTo>
                  <a:pt x="1599226" y="1"/>
                  <a:pt x="1667713" y="68487"/>
                  <a:pt x="1667713" y="152970"/>
                </a:cubicBezTo>
                <a:lnTo>
                  <a:pt x="1667713" y="704806"/>
                </a:lnTo>
                <a:lnTo>
                  <a:pt x="1349251" y="1023269"/>
                </a:lnTo>
                <a:lnTo>
                  <a:pt x="1349251" y="318462"/>
                </a:lnTo>
                <a:lnTo>
                  <a:pt x="138420" y="318462"/>
                </a:lnTo>
                <a:lnTo>
                  <a:pt x="1" y="456881"/>
                </a:lnTo>
                <a:close/>
              </a:path>
            </a:pathLst>
          </a:cu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1" name="任意多边形 48"/>
          <p:cNvSpPr/>
          <p:nvPr/>
        </p:nvSpPr>
        <p:spPr>
          <a:xfrm rot="18900000" flipV="1">
            <a:off x="-102618" y="95709"/>
            <a:ext cx="926781" cy="721545"/>
          </a:xfrm>
          <a:custGeom>
            <a:avLst/>
            <a:gdLst>
              <a:gd name="connsiteX0" fmla="*/ 303771 w 1228628"/>
              <a:gd name="connsiteY0" fmla="*/ 32819 h 956548"/>
              <a:gd name="connsiteX1" fmla="*/ 303771 w 1228628"/>
              <a:gd name="connsiteY1" fmla="*/ 32820 h 956548"/>
              <a:gd name="connsiteX2" fmla="*/ 336591 w 1228628"/>
              <a:gd name="connsiteY2" fmla="*/ 0 h 956548"/>
              <a:gd name="connsiteX3" fmla="*/ 1115933 w 1228628"/>
              <a:gd name="connsiteY3" fmla="*/ 0 h 956548"/>
              <a:gd name="connsiteX4" fmla="*/ 1228628 w 1228628"/>
              <a:gd name="connsiteY4" fmla="*/ 112695 h 956548"/>
              <a:gd name="connsiteX5" fmla="*/ 1228628 w 1228628"/>
              <a:gd name="connsiteY5" fmla="*/ 721932 h 956548"/>
              <a:gd name="connsiteX6" fmla="*/ 994013 w 1228628"/>
              <a:gd name="connsiteY6" fmla="*/ 956548 h 956548"/>
              <a:gd name="connsiteX7" fmla="*/ 994013 w 1228628"/>
              <a:gd name="connsiteY7" fmla="*/ 234616 h 956548"/>
              <a:gd name="connsiteX8" fmla="*/ 101975 w 1228628"/>
              <a:gd name="connsiteY8" fmla="*/ 234616 h 956548"/>
              <a:gd name="connsiteX9" fmla="*/ 0 w 1228628"/>
              <a:gd name="connsiteY9" fmla="*/ 336591 h 956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8628" h="956548">
                <a:moveTo>
                  <a:pt x="303771" y="32819"/>
                </a:moveTo>
                <a:lnTo>
                  <a:pt x="303771" y="32820"/>
                </a:lnTo>
                <a:lnTo>
                  <a:pt x="336591" y="0"/>
                </a:lnTo>
                <a:lnTo>
                  <a:pt x="1115933" y="0"/>
                </a:lnTo>
                <a:cubicBezTo>
                  <a:pt x="1178173" y="0"/>
                  <a:pt x="1228628" y="50456"/>
                  <a:pt x="1228628" y="112695"/>
                </a:cubicBezTo>
                <a:lnTo>
                  <a:pt x="1228628" y="721932"/>
                </a:lnTo>
                <a:lnTo>
                  <a:pt x="994013" y="956548"/>
                </a:lnTo>
                <a:lnTo>
                  <a:pt x="994013" y="234616"/>
                </a:lnTo>
                <a:lnTo>
                  <a:pt x="101975" y="234616"/>
                </a:lnTo>
                <a:lnTo>
                  <a:pt x="0" y="336591"/>
                </a:lnTo>
                <a:close/>
              </a:path>
            </a:pathLst>
          </a:cu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Tree>
    <p:extLst>
      <p:ext uri="{BB962C8B-B14F-4D97-AF65-F5344CB8AC3E}">
        <p14:creationId xmlns:p14="http://schemas.microsoft.com/office/powerpoint/2010/main" val="1856965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xEl>
                                              <p:pRg st="0" end="0"/>
                                            </p:txEl>
                                          </p:spTgt>
                                        </p:tgtEl>
                                        <p:attrNameLst>
                                          <p:attrName>style.visibility</p:attrName>
                                        </p:attrNameLst>
                                      </p:cBhvr>
                                      <p:to>
                                        <p:strVal val="visible"/>
                                      </p:to>
                                    </p:set>
                                    <p:animEffect transition="in" filter="fade">
                                      <p:cBhvr>
                                        <p:cTn id="10" dur="500"/>
                                        <p:tgtEl>
                                          <p:spTgt spid="17">
                                            <p:txEl>
                                              <p:pRg st="0" end="0"/>
                                            </p:txEl>
                                          </p:spTgt>
                                        </p:tgtEl>
                                      </p:cBhvr>
                                    </p:animEffect>
                                  </p:childTnLst>
                                </p:cTn>
                              </p:par>
                            </p:childTnLst>
                          </p:cTn>
                        </p:par>
                        <p:par>
                          <p:cTn id="11" fill="hold">
                            <p:stCondLst>
                              <p:cond delay="500"/>
                            </p:stCondLst>
                            <p:childTnLst>
                              <p:par>
                                <p:cTn id="12" presetID="18" presetClass="entr" presetSubtype="6" fill="hold" grpId="0" nodeType="after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strips(downRight)">
                                      <p:cBhvr>
                                        <p:cTn id="14" dur="500"/>
                                        <p:tgtEl>
                                          <p:spTgt spid="22"/>
                                        </p:tgtEl>
                                      </p:cBhvr>
                                    </p:animEffect>
                                  </p:childTnLst>
                                </p:cTn>
                              </p:par>
                            </p:childTnLst>
                          </p:cTn>
                        </p:par>
                        <p:par>
                          <p:cTn id="15" fill="hold">
                            <p:stCondLst>
                              <p:cond delay="1000"/>
                            </p:stCondLst>
                            <p:childTnLst>
                              <p:par>
                                <p:cTn id="16" presetID="9" presetClass="entr" presetSubtype="0"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dissolve">
                                      <p:cBhvr>
                                        <p:cTn id="18" dur="500"/>
                                        <p:tgtEl>
                                          <p:spTgt spid="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8">
                                            <p:txEl>
                                              <p:pRg st="0" end="0"/>
                                            </p:txEl>
                                          </p:spTgt>
                                        </p:tgtEl>
                                        <p:attrNameLst>
                                          <p:attrName>style.visibility</p:attrName>
                                        </p:attrNameLst>
                                      </p:cBhvr>
                                      <p:to>
                                        <p:strVal val="visible"/>
                                      </p:to>
                                    </p:set>
                                    <p:animEffect transition="in" filter="fade">
                                      <p:cBhvr>
                                        <p:cTn id="21" dur="500"/>
                                        <p:tgtEl>
                                          <p:spTgt spid="18">
                                            <p:txEl>
                                              <p:pRg st="0" end="0"/>
                                            </p:txEl>
                                          </p:spTgt>
                                        </p:tgtEl>
                                      </p:cBhvr>
                                    </p:animEffect>
                                  </p:childTnLst>
                                </p:cTn>
                              </p:par>
                            </p:childTnLst>
                          </p:cTn>
                        </p:par>
                        <p:par>
                          <p:cTn id="22" fill="hold">
                            <p:stCondLst>
                              <p:cond delay="1500"/>
                            </p:stCondLst>
                            <p:childTnLst>
                              <p:par>
                                <p:cTn id="23" presetID="18" presetClass="entr" presetSubtype="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strips(downRight)">
                                      <p:cBhvr>
                                        <p:cTn id="25" dur="500"/>
                                        <p:tgtEl>
                                          <p:spTgt spid="23"/>
                                        </p:tgtEl>
                                      </p:cBhvr>
                                    </p:animEffect>
                                  </p:childTnLst>
                                </p:cTn>
                              </p:par>
                            </p:childTnLst>
                          </p:cTn>
                        </p:par>
                        <p:par>
                          <p:cTn id="26" fill="hold">
                            <p:stCondLst>
                              <p:cond delay="2000"/>
                            </p:stCondLst>
                            <p:childTnLst>
                              <p:par>
                                <p:cTn id="27" presetID="9" presetClass="entr" presetSubtype="0" fill="hold"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dissolve">
                                      <p:cBhvr>
                                        <p:cTn id="29" dur="500"/>
                                        <p:tgtEl>
                                          <p:spTgt spid="2"/>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9">
                                            <p:txEl>
                                              <p:pRg st="0" end="0"/>
                                            </p:txEl>
                                          </p:spTgt>
                                        </p:tgtEl>
                                        <p:attrNameLst>
                                          <p:attrName>style.visibility</p:attrName>
                                        </p:attrNameLst>
                                      </p:cBhvr>
                                      <p:to>
                                        <p:strVal val="visible"/>
                                      </p:to>
                                    </p:set>
                                    <p:animEffect transition="in" filter="fade">
                                      <p:cBhvr>
                                        <p:cTn id="32" dur="500"/>
                                        <p:tgtEl>
                                          <p:spTgt spid="19">
                                            <p:txEl>
                                              <p:pRg st="0" end="0"/>
                                            </p:txEl>
                                          </p:spTgt>
                                        </p:tgtEl>
                                      </p:cBhvr>
                                    </p:animEffect>
                                  </p:childTnLst>
                                </p:cTn>
                              </p:par>
                            </p:childTnLst>
                          </p:cTn>
                        </p:par>
                        <p:par>
                          <p:cTn id="33" fill="hold">
                            <p:stCondLst>
                              <p:cond delay="2500"/>
                            </p:stCondLst>
                            <p:childTnLst>
                              <p:par>
                                <p:cTn id="34" presetID="18" presetClass="entr" presetSubtype="6" fill="hold" grpId="0" nodeType="afterEffect">
                                  <p:stCondLst>
                                    <p:cond delay="0"/>
                                  </p:stCondLst>
                                  <p:childTnLst>
                                    <p:set>
                                      <p:cBhvr>
                                        <p:cTn id="35" dur="1" fill="hold">
                                          <p:stCondLst>
                                            <p:cond delay="0"/>
                                          </p:stCondLst>
                                        </p:cTn>
                                        <p:tgtEl>
                                          <p:spTgt spid="24"/>
                                        </p:tgtEl>
                                        <p:attrNameLst>
                                          <p:attrName>style.visibility</p:attrName>
                                        </p:attrNameLst>
                                      </p:cBhvr>
                                      <p:to>
                                        <p:strVal val="visible"/>
                                      </p:to>
                                    </p:set>
                                    <p:animEffect transition="in" filter="strips(downRight)">
                                      <p:cBhvr>
                                        <p:cTn id="36" dur="500"/>
                                        <p:tgtEl>
                                          <p:spTgt spid="24"/>
                                        </p:tgtEl>
                                      </p:cBhvr>
                                    </p:animEffect>
                                  </p:childTnLst>
                                </p:cTn>
                              </p:par>
                            </p:childTnLst>
                          </p:cTn>
                        </p:par>
                        <p:par>
                          <p:cTn id="37" fill="hold">
                            <p:stCondLst>
                              <p:cond delay="3000"/>
                            </p:stCondLst>
                            <p:childTnLst>
                              <p:par>
                                <p:cTn id="38" presetID="9" presetClass="entr" presetSubtype="0" fill="hold" nodeType="after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dissolve">
                                      <p:cBhvr>
                                        <p:cTn id="40" dur="500"/>
                                        <p:tgtEl>
                                          <p:spTgt spid="11"/>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0">
                                            <p:txEl>
                                              <p:pRg st="0" end="0"/>
                                            </p:txEl>
                                          </p:spTgt>
                                        </p:tgtEl>
                                        <p:attrNameLst>
                                          <p:attrName>style.visibility</p:attrName>
                                        </p:attrNameLst>
                                      </p:cBhvr>
                                      <p:to>
                                        <p:strVal val="visible"/>
                                      </p:to>
                                    </p:set>
                                    <p:animEffect transition="in" filter="fade">
                                      <p:cBhvr>
                                        <p:cTn id="43" dur="500"/>
                                        <p:tgtEl>
                                          <p:spTgt spid="20">
                                            <p:txEl>
                                              <p:pRg st="0" end="0"/>
                                            </p:txEl>
                                          </p:spTgt>
                                        </p:tgtEl>
                                      </p:cBhvr>
                                    </p:animEffect>
                                  </p:childTnLst>
                                </p:cTn>
                              </p:par>
                            </p:childTnLst>
                          </p:cTn>
                        </p:par>
                        <p:par>
                          <p:cTn id="44" fill="hold">
                            <p:stCondLst>
                              <p:cond delay="3500"/>
                            </p:stCondLst>
                            <p:childTnLst>
                              <p:par>
                                <p:cTn id="45" presetID="18" presetClass="entr" presetSubtype="6" fill="hold" grpId="0"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strips(downRight)">
                                      <p:cBhvr>
                                        <p:cTn id="47" dur="500"/>
                                        <p:tgtEl>
                                          <p:spTgt spid="25"/>
                                        </p:tgtEl>
                                      </p:cBhvr>
                                    </p:animEffect>
                                  </p:childTnLst>
                                </p:cTn>
                              </p:par>
                            </p:childTnLst>
                          </p:cTn>
                        </p:par>
                        <p:par>
                          <p:cTn id="48" fill="hold">
                            <p:stCondLst>
                              <p:cond delay="4000"/>
                            </p:stCondLst>
                            <p:childTnLst>
                              <p:par>
                                <p:cTn id="49" presetID="9" presetClass="entr" presetSubtype="0" fill="hold" nodeType="after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dissolve">
                                      <p:cBhvr>
                                        <p:cTn id="51" dur="500"/>
                                        <p:tgtEl>
                                          <p:spTgt spid="14"/>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1">
                                            <p:txEl>
                                              <p:pRg st="0" end="0"/>
                                            </p:txEl>
                                          </p:spTgt>
                                        </p:tgtEl>
                                        <p:attrNameLst>
                                          <p:attrName>style.visibility</p:attrName>
                                        </p:attrNameLst>
                                      </p:cBhvr>
                                      <p:to>
                                        <p:strVal val="visible"/>
                                      </p:to>
                                    </p:set>
                                    <p:animEffect transition="in" filter="fade">
                                      <p:cBhvr>
                                        <p:cTn id="54" dur="500"/>
                                        <p:tgtEl>
                                          <p:spTgt spid="21">
                                            <p:txEl>
                                              <p:pRg st="0" end="0"/>
                                            </p:txEl>
                                          </p:spTgt>
                                        </p:tgtEl>
                                      </p:cBhvr>
                                    </p:animEffect>
                                  </p:childTnLst>
                                </p:cTn>
                              </p:par>
                            </p:childTnLst>
                          </p:cTn>
                        </p:par>
                        <p:par>
                          <p:cTn id="55" fill="hold">
                            <p:stCondLst>
                              <p:cond delay="4500"/>
                            </p:stCondLst>
                            <p:childTnLst>
                              <p:par>
                                <p:cTn id="56" presetID="18" presetClass="entr" presetSubtype="6" fill="hold" grpId="0" nodeType="afterEffect">
                                  <p:stCondLst>
                                    <p:cond delay="0"/>
                                  </p:stCondLst>
                                  <p:childTnLst>
                                    <p:set>
                                      <p:cBhvr>
                                        <p:cTn id="57" dur="1" fill="hold">
                                          <p:stCondLst>
                                            <p:cond delay="0"/>
                                          </p:stCondLst>
                                        </p:cTn>
                                        <p:tgtEl>
                                          <p:spTgt spid="26"/>
                                        </p:tgtEl>
                                        <p:attrNameLst>
                                          <p:attrName>style.visibility</p:attrName>
                                        </p:attrNameLst>
                                      </p:cBhvr>
                                      <p:to>
                                        <p:strVal val="visible"/>
                                      </p:to>
                                    </p:set>
                                    <p:animEffect transition="in" filter="strips(downRight)">
                                      <p:cBhvr>
                                        <p:cTn id="5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bldP spid="18" grpId="0" build="p"/>
      <p:bldP spid="19" grpId="0" build="p"/>
      <p:bldP spid="20" grpId="0" build="p"/>
      <p:bldP spid="21" grpId="0" build="p"/>
      <p:bldP spid="22" grpId="0"/>
      <p:bldP spid="23" grpId="0"/>
      <p:bldP spid="24" grpId="0"/>
      <p:bldP spid="25" grpId="0"/>
      <p:bldP spid="2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流程图: 数据 1"/>
          <p:cNvSpPr/>
          <p:nvPr/>
        </p:nvSpPr>
        <p:spPr>
          <a:xfrm rot="16200000" flipH="1">
            <a:off x="1590863" y="1783276"/>
            <a:ext cx="635047" cy="250469"/>
          </a:xfrm>
          <a:prstGeom prst="flowChartInputOut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5214" tIns="57607" rIns="115214" bIns="57607" rtlCol="0" anchor="ctr"/>
          <a:lstStyle/>
          <a:p>
            <a:pPr algn="ctr"/>
            <a:endParaRPr lang="zh-CN" altLang="en-US"/>
          </a:p>
        </p:txBody>
      </p:sp>
      <p:sp>
        <p:nvSpPr>
          <p:cNvPr id="3" name="圆角矩形 2"/>
          <p:cNvSpPr/>
          <p:nvPr/>
        </p:nvSpPr>
        <p:spPr>
          <a:xfrm>
            <a:off x="1964622" y="1373042"/>
            <a:ext cx="3810873" cy="4536060"/>
          </a:xfrm>
          <a:prstGeom prst="roundRect">
            <a:avLst>
              <a:gd name="adj" fmla="val 6769"/>
            </a:avLst>
          </a:prstGeom>
          <a:solidFill>
            <a:schemeClr val="accent4"/>
          </a:solid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dirty="0">
              <a:cs typeface="+mn-ea"/>
            </a:endParaRPr>
          </a:p>
        </p:txBody>
      </p:sp>
      <p:sp>
        <p:nvSpPr>
          <p:cNvPr id="4" name="五边形 3"/>
          <p:cNvSpPr/>
          <p:nvPr/>
        </p:nvSpPr>
        <p:spPr>
          <a:xfrm>
            <a:off x="1783153" y="1725175"/>
            <a:ext cx="3256091" cy="500860"/>
          </a:xfrm>
          <a:prstGeom prst="homePlate">
            <a:avLst>
              <a:gd name="adj" fmla="val 3346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15214" tIns="57607" rIns="115214" bIns="57607" rtlCol="0" anchor="ctr"/>
          <a:lstStyle/>
          <a:p>
            <a:pPr algn="ctr"/>
            <a:endParaRPr lang="zh-CN" altLang="en-US"/>
          </a:p>
        </p:txBody>
      </p:sp>
      <p:sp>
        <p:nvSpPr>
          <p:cNvPr id="5" name="TextBox 4"/>
          <p:cNvSpPr txBox="1"/>
          <p:nvPr/>
        </p:nvSpPr>
        <p:spPr>
          <a:xfrm>
            <a:off x="2327562" y="2552419"/>
            <a:ext cx="3175728" cy="337528"/>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itchFamily="34" charset="-122"/>
                <a:ea typeface="微软雅黑" pitchFamily="34" charset="-122"/>
              </a:defRPr>
            </a:lvl1pPr>
          </a:lstStyle>
          <a:p>
            <a:r>
              <a:rPr lang="en-US" altLang="zh-CN" sz="1500" b="1" dirty="0">
                <a:solidFill>
                  <a:schemeClr val="bg1"/>
                </a:solidFill>
              </a:rPr>
              <a:t>Text 1</a:t>
            </a:r>
            <a:r>
              <a:rPr lang="zh-CN" altLang="en-US" sz="1500" b="1" dirty="0">
                <a:solidFill>
                  <a:schemeClr val="bg1"/>
                </a:solidFill>
              </a:rPr>
              <a:t>：</a:t>
            </a:r>
            <a:r>
              <a:rPr lang="en-US" altLang="zh-CN" sz="1500" dirty="0">
                <a:solidFill>
                  <a:schemeClr val="bg1"/>
                </a:solidFill>
              </a:rPr>
              <a:t>Click here to add content that matches the title.</a:t>
            </a:r>
          </a:p>
        </p:txBody>
      </p:sp>
      <p:sp>
        <p:nvSpPr>
          <p:cNvPr id="6" name="TextBox 5"/>
          <p:cNvSpPr txBox="1"/>
          <p:nvPr/>
        </p:nvSpPr>
        <p:spPr>
          <a:xfrm>
            <a:off x="2242812" y="1809303"/>
            <a:ext cx="2140993" cy="310208"/>
          </a:xfrm>
          <a:prstGeom prst="rect">
            <a:avLst/>
          </a:prstGeom>
          <a:noFill/>
        </p:spPr>
        <p:txBody>
          <a:bodyPr wrap="square" lIns="0" tIns="0" rIns="0" bIns="0" rtlCol="0">
            <a:spAutoFit/>
          </a:bodyPr>
          <a:lstStyle>
            <a:defPPr>
              <a:defRPr lang="zh-CN"/>
            </a:defPPr>
            <a:lvl1pPr>
              <a:defRPr sz="1400" b="1">
                <a:solidFill>
                  <a:schemeClr val="bg2">
                    <a:lumMod val="60000"/>
                    <a:lumOff val="40000"/>
                  </a:schemeClr>
                </a:solidFill>
                <a:latin typeface="微软雅黑" pitchFamily="34" charset="-122"/>
                <a:ea typeface="微软雅黑" pitchFamily="34" charset="-122"/>
              </a:defRPr>
            </a:lvl1pPr>
          </a:lstStyle>
          <a:p>
            <a:r>
              <a:rPr lang="en-US" altLang="zh-CN" sz="2000" dirty="0">
                <a:solidFill>
                  <a:schemeClr val="bg1"/>
                </a:solidFill>
              </a:rPr>
              <a:t>Add </a:t>
            </a:r>
            <a:r>
              <a:rPr lang="en-US" altLang="zh-CN" sz="2000">
                <a:solidFill>
                  <a:schemeClr val="bg1"/>
                </a:solidFill>
              </a:rPr>
              <a:t>title text</a:t>
            </a:r>
            <a:endParaRPr lang="zh-CN" altLang="en-US" sz="2000" dirty="0">
              <a:solidFill>
                <a:schemeClr val="bg1"/>
              </a:solidFill>
            </a:endParaRPr>
          </a:p>
        </p:txBody>
      </p:sp>
      <p:sp>
        <p:nvSpPr>
          <p:cNvPr id="7" name="TextBox 6"/>
          <p:cNvSpPr txBox="1"/>
          <p:nvPr/>
        </p:nvSpPr>
        <p:spPr>
          <a:xfrm>
            <a:off x="2327562" y="3617416"/>
            <a:ext cx="3175728" cy="337528"/>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itchFamily="34" charset="-122"/>
                <a:ea typeface="微软雅黑" pitchFamily="34" charset="-122"/>
              </a:defRPr>
            </a:lvl1pPr>
          </a:lstStyle>
          <a:p>
            <a:r>
              <a:rPr lang="en-US" altLang="zh-CN" sz="1500" b="1" dirty="0">
                <a:solidFill>
                  <a:schemeClr val="bg1"/>
                </a:solidFill>
              </a:rPr>
              <a:t>Text 2</a:t>
            </a:r>
            <a:r>
              <a:rPr lang="zh-CN" altLang="en-US" sz="1500" b="1" dirty="0">
                <a:solidFill>
                  <a:schemeClr val="bg1"/>
                </a:solidFill>
              </a:rPr>
              <a:t>：</a:t>
            </a:r>
            <a:r>
              <a:rPr lang="en-US" altLang="zh-CN" sz="1500" dirty="0">
                <a:solidFill>
                  <a:schemeClr val="bg1"/>
                </a:solidFill>
              </a:rPr>
              <a:t>Click here to add content that matches the title.</a:t>
            </a:r>
          </a:p>
        </p:txBody>
      </p:sp>
      <p:sp>
        <p:nvSpPr>
          <p:cNvPr id="8" name="TextBox 7"/>
          <p:cNvSpPr txBox="1"/>
          <p:nvPr/>
        </p:nvSpPr>
        <p:spPr>
          <a:xfrm>
            <a:off x="2327562" y="4706071"/>
            <a:ext cx="3175728" cy="337528"/>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itchFamily="34" charset="-122"/>
                <a:ea typeface="微软雅黑" pitchFamily="34" charset="-122"/>
              </a:defRPr>
            </a:lvl1pPr>
          </a:lstStyle>
          <a:p>
            <a:r>
              <a:rPr lang="en-US" altLang="zh-CN" sz="1500" b="1" dirty="0">
                <a:solidFill>
                  <a:schemeClr val="bg1"/>
                </a:solidFill>
              </a:rPr>
              <a:t>Text 3</a:t>
            </a:r>
            <a:r>
              <a:rPr lang="zh-CN" altLang="en-US" sz="1500" b="1" dirty="0">
                <a:solidFill>
                  <a:schemeClr val="bg1"/>
                </a:solidFill>
              </a:rPr>
              <a:t>：</a:t>
            </a:r>
            <a:r>
              <a:rPr lang="en-US" altLang="zh-CN" sz="1500" dirty="0">
                <a:solidFill>
                  <a:schemeClr val="bg1"/>
                </a:solidFill>
              </a:rPr>
              <a:t>Click here to add content that matches the title.</a:t>
            </a:r>
          </a:p>
        </p:txBody>
      </p:sp>
      <p:sp>
        <p:nvSpPr>
          <p:cNvPr id="9" name="流程图: 数据 8"/>
          <p:cNvSpPr/>
          <p:nvPr/>
        </p:nvSpPr>
        <p:spPr>
          <a:xfrm rot="16200000" flipH="1">
            <a:off x="6218352" y="1783276"/>
            <a:ext cx="635047" cy="250469"/>
          </a:xfrm>
          <a:prstGeom prst="flowChartInputOut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5214" tIns="57607" rIns="115214" bIns="57607" rtlCol="0" anchor="ctr"/>
          <a:lstStyle/>
          <a:p>
            <a:pPr algn="ctr"/>
            <a:endParaRPr lang="zh-CN" altLang="en-US"/>
          </a:p>
        </p:txBody>
      </p:sp>
      <p:sp>
        <p:nvSpPr>
          <p:cNvPr id="10" name="圆角矩形 9"/>
          <p:cNvSpPr/>
          <p:nvPr/>
        </p:nvSpPr>
        <p:spPr>
          <a:xfrm>
            <a:off x="6592111" y="1373042"/>
            <a:ext cx="3810873" cy="4536060"/>
          </a:xfrm>
          <a:prstGeom prst="roundRect">
            <a:avLst>
              <a:gd name="adj" fmla="val 6769"/>
            </a:avLst>
          </a:prstGeom>
          <a:solidFill>
            <a:schemeClr val="accent5"/>
          </a:solid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cs typeface="+mn-ea"/>
            </a:endParaRPr>
          </a:p>
        </p:txBody>
      </p:sp>
      <p:sp>
        <p:nvSpPr>
          <p:cNvPr id="11" name="五边形 10"/>
          <p:cNvSpPr/>
          <p:nvPr/>
        </p:nvSpPr>
        <p:spPr>
          <a:xfrm>
            <a:off x="6410642" y="1725175"/>
            <a:ext cx="3256091" cy="500860"/>
          </a:xfrm>
          <a:prstGeom prst="homePlate">
            <a:avLst>
              <a:gd name="adj" fmla="val 3346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15214" tIns="57607" rIns="115214" bIns="57607" rtlCol="0" anchor="ctr"/>
          <a:lstStyle/>
          <a:p>
            <a:pPr algn="ctr"/>
            <a:endParaRPr lang="zh-CN" altLang="en-US"/>
          </a:p>
        </p:txBody>
      </p:sp>
      <p:sp>
        <p:nvSpPr>
          <p:cNvPr id="12" name="TextBox 11"/>
          <p:cNvSpPr txBox="1"/>
          <p:nvPr/>
        </p:nvSpPr>
        <p:spPr>
          <a:xfrm>
            <a:off x="6955051" y="2552419"/>
            <a:ext cx="3175728" cy="337528"/>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itchFamily="34" charset="-122"/>
                <a:ea typeface="微软雅黑" pitchFamily="34" charset="-122"/>
              </a:defRPr>
            </a:lvl1pPr>
          </a:lstStyle>
          <a:p>
            <a:r>
              <a:rPr lang="en-US" altLang="zh-CN" sz="1500" b="1" dirty="0">
                <a:solidFill>
                  <a:schemeClr val="bg1"/>
                </a:solidFill>
              </a:rPr>
              <a:t>Text 1 </a:t>
            </a:r>
            <a:r>
              <a:rPr lang="zh-CN" altLang="en-US" sz="1500" b="1" dirty="0">
                <a:solidFill>
                  <a:schemeClr val="bg1"/>
                </a:solidFill>
              </a:rPr>
              <a:t>：</a:t>
            </a:r>
            <a:r>
              <a:rPr lang="en-US" altLang="zh-CN" sz="1500" dirty="0">
                <a:solidFill>
                  <a:schemeClr val="bg1"/>
                </a:solidFill>
              </a:rPr>
              <a:t>Click here to add content that matches the title.</a:t>
            </a:r>
          </a:p>
        </p:txBody>
      </p:sp>
      <p:sp>
        <p:nvSpPr>
          <p:cNvPr id="13" name="TextBox 12"/>
          <p:cNvSpPr txBox="1"/>
          <p:nvPr/>
        </p:nvSpPr>
        <p:spPr>
          <a:xfrm>
            <a:off x="6870301" y="1809303"/>
            <a:ext cx="2140993" cy="310208"/>
          </a:xfrm>
          <a:prstGeom prst="rect">
            <a:avLst/>
          </a:prstGeom>
          <a:noFill/>
        </p:spPr>
        <p:txBody>
          <a:bodyPr wrap="square" lIns="0" tIns="0" rIns="0" bIns="0" rtlCol="0">
            <a:spAutoFit/>
          </a:bodyPr>
          <a:lstStyle>
            <a:defPPr>
              <a:defRPr lang="zh-CN"/>
            </a:defPPr>
            <a:lvl1pPr>
              <a:defRPr sz="1400" b="1">
                <a:solidFill>
                  <a:schemeClr val="bg2">
                    <a:lumMod val="60000"/>
                    <a:lumOff val="40000"/>
                  </a:schemeClr>
                </a:solidFill>
                <a:latin typeface="微软雅黑" pitchFamily="34" charset="-122"/>
                <a:ea typeface="微软雅黑" pitchFamily="34" charset="-122"/>
              </a:defRPr>
            </a:lvl1pPr>
          </a:lstStyle>
          <a:p>
            <a:r>
              <a:rPr lang="en-US" altLang="zh-CN" sz="2000" dirty="0">
                <a:solidFill>
                  <a:schemeClr val="bg1"/>
                </a:solidFill>
              </a:rPr>
              <a:t>Add </a:t>
            </a:r>
            <a:r>
              <a:rPr lang="en-US" altLang="zh-CN" sz="2000">
                <a:solidFill>
                  <a:schemeClr val="bg1"/>
                </a:solidFill>
              </a:rPr>
              <a:t>title text</a:t>
            </a:r>
            <a:endParaRPr lang="zh-CN" altLang="en-US" sz="2000" dirty="0">
              <a:solidFill>
                <a:schemeClr val="bg1"/>
              </a:solidFill>
            </a:endParaRPr>
          </a:p>
        </p:txBody>
      </p:sp>
      <p:sp>
        <p:nvSpPr>
          <p:cNvPr id="14" name="TextBox 13"/>
          <p:cNvSpPr txBox="1"/>
          <p:nvPr/>
        </p:nvSpPr>
        <p:spPr>
          <a:xfrm>
            <a:off x="6955051" y="3617416"/>
            <a:ext cx="3175728" cy="337528"/>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itchFamily="34" charset="-122"/>
                <a:ea typeface="微软雅黑" pitchFamily="34" charset="-122"/>
              </a:defRPr>
            </a:lvl1pPr>
          </a:lstStyle>
          <a:p>
            <a:r>
              <a:rPr lang="en-US" altLang="zh-CN" sz="1500" b="1" dirty="0">
                <a:solidFill>
                  <a:schemeClr val="bg1"/>
                </a:solidFill>
              </a:rPr>
              <a:t>Text 2</a:t>
            </a:r>
            <a:r>
              <a:rPr lang="zh-CN" altLang="en-US" sz="1500" b="1" dirty="0">
                <a:solidFill>
                  <a:schemeClr val="bg1"/>
                </a:solidFill>
              </a:rPr>
              <a:t>：</a:t>
            </a:r>
            <a:r>
              <a:rPr lang="en-US" altLang="zh-CN" sz="1500" dirty="0">
                <a:solidFill>
                  <a:schemeClr val="bg1"/>
                </a:solidFill>
              </a:rPr>
              <a:t>Click here to add content that matches the title.</a:t>
            </a:r>
          </a:p>
        </p:txBody>
      </p:sp>
      <p:sp>
        <p:nvSpPr>
          <p:cNvPr id="15" name="TextBox 14"/>
          <p:cNvSpPr txBox="1"/>
          <p:nvPr/>
        </p:nvSpPr>
        <p:spPr>
          <a:xfrm>
            <a:off x="6955051" y="4706071"/>
            <a:ext cx="3175728" cy="337528"/>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itchFamily="34" charset="-122"/>
                <a:ea typeface="微软雅黑" pitchFamily="34" charset="-122"/>
              </a:defRPr>
            </a:lvl1pPr>
          </a:lstStyle>
          <a:p>
            <a:r>
              <a:rPr lang="en-US" altLang="zh-CN" sz="1500" b="1" dirty="0">
                <a:solidFill>
                  <a:schemeClr val="bg1"/>
                </a:solidFill>
              </a:rPr>
              <a:t>Text 3</a:t>
            </a:r>
            <a:r>
              <a:rPr lang="zh-CN" altLang="en-US" sz="1500" b="1" dirty="0">
                <a:solidFill>
                  <a:schemeClr val="bg1"/>
                </a:solidFill>
              </a:rPr>
              <a:t>：</a:t>
            </a:r>
            <a:r>
              <a:rPr lang="en-US" altLang="zh-CN" sz="1500" dirty="0">
                <a:solidFill>
                  <a:schemeClr val="bg1"/>
                </a:solidFill>
              </a:rPr>
              <a:t>Click here to add content that matches the title.</a:t>
            </a:r>
          </a:p>
        </p:txBody>
      </p:sp>
      <p:grpSp>
        <p:nvGrpSpPr>
          <p:cNvPr id="16" name="组合 15"/>
          <p:cNvGrpSpPr/>
          <p:nvPr/>
        </p:nvGrpSpPr>
        <p:grpSpPr>
          <a:xfrm>
            <a:off x="1740503" y="450599"/>
            <a:ext cx="5061857" cy="698750"/>
            <a:chOff x="6096000" y="2061026"/>
            <a:chExt cx="5061857" cy="698750"/>
          </a:xfrm>
        </p:grpSpPr>
        <p:sp>
          <p:nvSpPr>
            <p:cNvPr id="17" name="文本框 28"/>
            <p:cNvSpPr txBox="1"/>
            <p:nvPr/>
          </p:nvSpPr>
          <p:spPr>
            <a:xfrm>
              <a:off x="6096000" y="2061026"/>
              <a:ext cx="2579552" cy="523220"/>
            </a:xfrm>
            <a:prstGeom prst="rect">
              <a:avLst/>
            </a:prstGeom>
            <a:noFill/>
          </p:spPr>
          <p:txBody>
            <a:bodyPr wrap="none" rtlCol="0">
              <a:spAutoFit/>
              <a:scene3d>
                <a:camera prst="orthographicFront"/>
                <a:lightRig rig="threePt" dir="t"/>
              </a:scene3d>
              <a:sp3d contourW="12700"/>
            </a:bodyPr>
            <a:lstStyle/>
            <a:p>
              <a:r>
                <a:rPr lang="en-US" altLang="zh-CN" sz="2800" b="1" dirty="0">
                  <a:solidFill>
                    <a:schemeClr val="accent2"/>
                  </a:solidFill>
                  <a:cs typeface="+mn-ea"/>
                  <a:sym typeface="+mn-lt"/>
                </a:rPr>
                <a:t>Add </a:t>
              </a:r>
              <a:r>
                <a:rPr lang="en-US" altLang="zh-CN" sz="2800" b="1">
                  <a:solidFill>
                    <a:schemeClr val="accent2"/>
                  </a:solidFill>
                  <a:cs typeface="+mn-ea"/>
                  <a:sym typeface="+mn-lt"/>
                </a:rPr>
                <a:t>title text</a:t>
              </a:r>
              <a:endParaRPr lang="zh-CN" altLang="en-US" sz="2800" b="1" dirty="0">
                <a:solidFill>
                  <a:schemeClr val="accent2"/>
                </a:solidFill>
                <a:cs typeface="+mn-ea"/>
                <a:sym typeface="+mn-lt"/>
              </a:endParaRPr>
            </a:p>
          </p:txBody>
        </p:sp>
        <p:sp>
          <p:nvSpPr>
            <p:cNvPr id="18" name="文本框 29"/>
            <p:cNvSpPr txBox="1"/>
            <p:nvPr/>
          </p:nvSpPr>
          <p:spPr>
            <a:xfrm>
              <a:off x="6096000" y="2482777"/>
              <a:ext cx="5061857" cy="276999"/>
            </a:xfrm>
            <a:prstGeom prst="rect">
              <a:avLst/>
            </a:prstGeom>
            <a:noFill/>
          </p:spPr>
          <p:txBody>
            <a:bodyPr wrap="square" rtlCol="0">
              <a:spAutoFit/>
              <a:scene3d>
                <a:camera prst="orthographicFront"/>
                <a:lightRig rig="threePt" dir="t"/>
              </a:scene3d>
              <a:sp3d contourW="12700"/>
            </a:bodyPr>
            <a:lstStyle/>
            <a:p>
              <a:r>
                <a:rPr lang="en-US" altLang="zh-CN" sz="1200" dirty="0">
                  <a:solidFill>
                    <a:schemeClr val="bg1">
                      <a:lumMod val="65000"/>
                    </a:schemeClr>
                  </a:solidFill>
                  <a:cs typeface="+mn-ea"/>
                  <a:sym typeface="+mn-lt"/>
                </a:rPr>
                <a:t>The user can demonstrate on a projector or computer</a:t>
              </a:r>
            </a:p>
          </p:txBody>
        </p:sp>
      </p:grpSp>
      <p:sp>
        <p:nvSpPr>
          <p:cNvPr id="19" name="任意多边形 47"/>
          <p:cNvSpPr/>
          <p:nvPr/>
        </p:nvSpPr>
        <p:spPr>
          <a:xfrm rot="18900000" flipV="1">
            <a:off x="99493" y="160716"/>
            <a:ext cx="1257992" cy="771874"/>
          </a:xfrm>
          <a:custGeom>
            <a:avLst/>
            <a:gdLst>
              <a:gd name="connsiteX0" fmla="*/ 0 w 1667713"/>
              <a:gd name="connsiteY0" fmla="*/ 456881 h 1023269"/>
              <a:gd name="connsiteX1" fmla="*/ 412332 w 1667713"/>
              <a:gd name="connsiteY1" fmla="*/ 44549 h 1023269"/>
              <a:gd name="connsiteX2" fmla="*/ 412333 w 1667713"/>
              <a:gd name="connsiteY2" fmla="*/ 44549 h 1023269"/>
              <a:gd name="connsiteX3" fmla="*/ 456882 w 1667713"/>
              <a:gd name="connsiteY3" fmla="*/ 0 h 1023269"/>
              <a:gd name="connsiteX4" fmla="*/ 1514743 w 1667713"/>
              <a:gd name="connsiteY4" fmla="*/ 0 h 1023269"/>
              <a:gd name="connsiteX5" fmla="*/ 1667713 w 1667713"/>
              <a:gd name="connsiteY5" fmla="*/ 152970 h 1023269"/>
              <a:gd name="connsiteX6" fmla="*/ 1667713 w 1667713"/>
              <a:gd name="connsiteY6" fmla="*/ 704806 h 1023269"/>
              <a:gd name="connsiteX7" fmla="*/ 1349251 w 1667713"/>
              <a:gd name="connsiteY7" fmla="*/ 1023269 h 1023269"/>
              <a:gd name="connsiteX8" fmla="*/ 1349251 w 1667713"/>
              <a:gd name="connsiteY8" fmla="*/ 318462 h 1023269"/>
              <a:gd name="connsiteX9" fmla="*/ 138420 w 1667713"/>
              <a:gd name="connsiteY9" fmla="*/ 318462 h 1023269"/>
              <a:gd name="connsiteX10" fmla="*/ 1 w 1667713"/>
              <a:gd name="connsiteY10" fmla="*/ 456881 h 1023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67713" h="1023269">
                <a:moveTo>
                  <a:pt x="0" y="456881"/>
                </a:moveTo>
                <a:lnTo>
                  <a:pt x="412332" y="44549"/>
                </a:lnTo>
                <a:lnTo>
                  <a:pt x="412333" y="44549"/>
                </a:lnTo>
                <a:lnTo>
                  <a:pt x="456882" y="0"/>
                </a:lnTo>
                <a:lnTo>
                  <a:pt x="1514743" y="0"/>
                </a:lnTo>
                <a:cubicBezTo>
                  <a:pt x="1599226" y="1"/>
                  <a:pt x="1667713" y="68487"/>
                  <a:pt x="1667713" y="152970"/>
                </a:cubicBezTo>
                <a:lnTo>
                  <a:pt x="1667713" y="704806"/>
                </a:lnTo>
                <a:lnTo>
                  <a:pt x="1349251" y="1023269"/>
                </a:lnTo>
                <a:lnTo>
                  <a:pt x="1349251" y="318462"/>
                </a:lnTo>
                <a:lnTo>
                  <a:pt x="138420" y="318462"/>
                </a:lnTo>
                <a:lnTo>
                  <a:pt x="1" y="456881"/>
                </a:lnTo>
                <a:close/>
              </a:path>
            </a:pathLst>
          </a:cu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0" name="任意多边形 48"/>
          <p:cNvSpPr/>
          <p:nvPr/>
        </p:nvSpPr>
        <p:spPr>
          <a:xfrm rot="18900000" flipV="1">
            <a:off x="-102618" y="95709"/>
            <a:ext cx="926781" cy="721545"/>
          </a:xfrm>
          <a:custGeom>
            <a:avLst/>
            <a:gdLst>
              <a:gd name="connsiteX0" fmla="*/ 303771 w 1228628"/>
              <a:gd name="connsiteY0" fmla="*/ 32819 h 956548"/>
              <a:gd name="connsiteX1" fmla="*/ 303771 w 1228628"/>
              <a:gd name="connsiteY1" fmla="*/ 32820 h 956548"/>
              <a:gd name="connsiteX2" fmla="*/ 336591 w 1228628"/>
              <a:gd name="connsiteY2" fmla="*/ 0 h 956548"/>
              <a:gd name="connsiteX3" fmla="*/ 1115933 w 1228628"/>
              <a:gd name="connsiteY3" fmla="*/ 0 h 956548"/>
              <a:gd name="connsiteX4" fmla="*/ 1228628 w 1228628"/>
              <a:gd name="connsiteY4" fmla="*/ 112695 h 956548"/>
              <a:gd name="connsiteX5" fmla="*/ 1228628 w 1228628"/>
              <a:gd name="connsiteY5" fmla="*/ 721932 h 956548"/>
              <a:gd name="connsiteX6" fmla="*/ 994013 w 1228628"/>
              <a:gd name="connsiteY6" fmla="*/ 956548 h 956548"/>
              <a:gd name="connsiteX7" fmla="*/ 994013 w 1228628"/>
              <a:gd name="connsiteY7" fmla="*/ 234616 h 956548"/>
              <a:gd name="connsiteX8" fmla="*/ 101975 w 1228628"/>
              <a:gd name="connsiteY8" fmla="*/ 234616 h 956548"/>
              <a:gd name="connsiteX9" fmla="*/ 0 w 1228628"/>
              <a:gd name="connsiteY9" fmla="*/ 336591 h 956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8628" h="956548">
                <a:moveTo>
                  <a:pt x="303771" y="32819"/>
                </a:moveTo>
                <a:lnTo>
                  <a:pt x="303771" y="32820"/>
                </a:lnTo>
                <a:lnTo>
                  <a:pt x="336591" y="0"/>
                </a:lnTo>
                <a:lnTo>
                  <a:pt x="1115933" y="0"/>
                </a:lnTo>
                <a:cubicBezTo>
                  <a:pt x="1178173" y="0"/>
                  <a:pt x="1228628" y="50456"/>
                  <a:pt x="1228628" y="112695"/>
                </a:cubicBezTo>
                <a:lnTo>
                  <a:pt x="1228628" y="721932"/>
                </a:lnTo>
                <a:lnTo>
                  <a:pt x="994013" y="956548"/>
                </a:lnTo>
                <a:lnTo>
                  <a:pt x="994013" y="234616"/>
                </a:lnTo>
                <a:lnTo>
                  <a:pt x="101975" y="234616"/>
                </a:lnTo>
                <a:lnTo>
                  <a:pt x="0" y="336591"/>
                </a:lnTo>
                <a:close/>
              </a:path>
            </a:pathLst>
          </a:cu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Tree>
    <p:extLst>
      <p:ext uri="{BB962C8B-B14F-4D97-AF65-F5344CB8AC3E}">
        <p14:creationId xmlns:p14="http://schemas.microsoft.com/office/powerpoint/2010/main" val="2666963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right)">
                                      <p:cBhvr>
                                        <p:cTn id="11" dur="500"/>
                                        <p:tgtEl>
                                          <p:spTgt spid="2"/>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500"/>
                                        <p:tgtEl>
                                          <p:spTgt spid="4"/>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left)">
                                      <p:cBhvr>
                                        <p:cTn id="18" dur="500"/>
                                        <p:tgtEl>
                                          <p:spTgt spid="6"/>
                                        </p:tgtEl>
                                      </p:cBhvr>
                                    </p:animEffect>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left)">
                                      <p:cBhvr>
                                        <p:cTn id="25" dur="500"/>
                                        <p:tgtEl>
                                          <p:spTgt spid="7"/>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left)">
                                      <p:cBhvr>
                                        <p:cTn id="28" dur="500"/>
                                        <p:tgtEl>
                                          <p:spTgt spid="8"/>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up)">
                                      <p:cBhvr>
                                        <p:cTn id="32" dur="500"/>
                                        <p:tgtEl>
                                          <p:spTgt spid="10"/>
                                        </p:tgtEl>
                                      </p:cBhvr>
                                    </p:animEffect>
                                  </p:childTnLst>
                                </p:cTn>
                              </p:par>
                            </p:childTnLst>
                          </p:cTn>
                        </p:par>
                        <p:par>
                          <p:cTn id="33" fill="hold">
                            <p:stCondLst>
                              <p:cond delay="2500"/>
                            </p:stCondLst>
                            <p:childTnLst>
                              <p:par>
                                <p:cTn id="34" presetID="22" presetClass="entr" presetSubtype="2" fill="hold" grpId="0" nodeType="after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wipe(right)">
                                      <p:cBhvr>
                                        <p:cTn id="36" dur="500"/>
                                        <p:tgtEl>
                                          <p:spTgt spid="9"/>
                                        </p:tgtEl>
                                      </p:cBhvr>
                                    </p:animEffect>
                                  </p:childTnLst>
                                </p:cTn>
                              </p:par>
                            </p:childTnLst>
                          </p:cTn>
                        </p:par>
                        <p:par>
                          <p:cTn id="37" fill="hold">
                            <p:stCondLst>
                              <p:cond delay="3000"/>
                            </p:stCondLst>
                            <p:childTnLst>
                              <p:par>
                                <p:cTn id="38" presetID="22" presetClass="entr" presetSubtype="8" fill="hold" grpId="0" nodeType="after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wipe(left)">
                                      <p:cBhvr>
                                        <p:cTn id="40" dur="500"/>
                                        <p:tgtEl>
                                          <p:spTgt spid="11"/>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ipe(left)">
                                      <p:cBhvr>
                                        <p:cTn id="43" dur="500"/>
                                        <p:tgtEl>
                                          <p:spTgt spid="13"/>
                                        </p:tgtEl>
                                      </p:cBhvr>
                                    </p:animEffect>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left)">
                                      <p:cBhvr>
                                        <p:cTn id="47" dur="500"/>
                                        <p:tgtEl>
                                          <p:spTgt spid="12"/>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left)">
                                      <p:cBhvr>
                                        <p:cTn id="50" dur="500"/>
                                        <p:tgtEl>
                                          <p:spTgt spid="14"/>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15"/>
                                        </p:tgtEl>
                                        <p:attrNameLst>
                                          <p:attrName>style.visibility</p:attrName>
                                        </p:attrNameLst>
                                      </p:cBhvr>
                                      <p:to>
                                        <p:strVal val="visible"/>
                                      </p:to>
                                    </p:set>
                                    <p:animEffect transition="in" filter="wipe(left)">
                                      <p:cBhvr>
                                        <p:cTn id="5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p:bldP spid="6" grpId="0"/>
      <p:bldP spid="7" grpId="0"/>
      <p:bldP spid="8" grpId="0"/>
      <p:bldP spid="9" grpId="0" animBg="1"/>
      <p:bldP spid="10" grpId="0" animBg="1"/>
      <p:bldP spid="11" grpId="0" animBg="1"/>
      <p:bldP spid="12" grpId="0"/>
      <p:bldP spid="13" grpId="0"/>
      <p:bldP spid="14" grpId="0"/>
      <p:bldP spid="1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任意多边形 28"/>
          <p:cNvSpPr/>
          <p:nvPr/>
        </p:nvSpPr>
        <p:spPr>
          <a:xfrm rot="2700000">
            <a:off x="9330371" y="916648"/>
            <a:ext cx="1420687" cy="1427783"/>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chemeClr val="bg1">
              <a:lumMod val="9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8" name="任意多边形 17"/>
          <p:cNvSpPr/>
          <p:nvPr/>
        </p:nvSpPr>
        <p:spPr>
          <a:xfrm rot="2700000">
            <a:off x="3117460" y="-89875"/>
            <a:ext cx="7004023" cy="7037748"/>
          </a:xfrm>
          <a:custGeom>
            <a:avLst/>
            <a:gdLst>
              <a:gd name="connsiteX0" fmla="*/ 0 w 7004023"/>
              <a:gd name="connsiteY0" fmla="*/ 2171546 h 7037748"/>
              <a:gd name="connsiteX1" fmla="*/ 1740201 w 7004023"/>
              <a:gd name="connsiteY1" fmla="*/ 431345 h 7037748"/>
              <a:gd name="connsiteX2" fmla="*/ 1740202 w 7004023"/>
              <a:gd name="connsiteY2" fmla="*/ 431345 h 7037748"/>
              <a:gd name="connsiteX3" fmla="*/ 2171547 w 7004023"/>
              <a:gd name="connsiteY3" fmla="*/ 0 h 7037748"/>
              <a:gd name="connsiteX4" fmla="*/ 6358431 w 7004023"/>
              <a:gd name="connsiteY4" fmla="*/ 0 h 7037748"/>
              <a:gd name="connsiteX5" fmla="*/ 7004023 w 7004023"/>
              <a:gd name="connsiteY5" fmla="*/ 645592 h 7037748"/>
              <a:gd name="connsiteX6" fmla="*/ 7004022 w 7004023"/>
              <a:gd name="connsiteY6" fmla="*/ 4866202 h 7037748"/>
              <a:gd name="connsiteX7" fmla="*/ 5263822 w 7004023"/>
              <a:gd name="connsiteY7" fmla="*/ 6606403 h 7037748"/>
              <a:gd name="connsiteX8" fmla="*/ 5263822 w 7004023"/>
              <a:gd name="connsiteY8" fmla="*/ 6606401 h 7037748"/>
              <a:gd name="connsiteX9" fmla="*/ 4832475 w 7004023"/>
              <a:gd name="connsiteY9" fmla="*/ 7037748 h 7037748"/>
              <a:gd name="connsiteX10" fmla="*/ 4832474 w 7004023"/>
              <a:gd name="connsiteY10" fmla="*/ 2171546 h 7037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004023" h="7037748">
                <a:moveTo>
                  <a:pt x="0" y="2171546"/>
                </a:moveTo>
                <a:lnTo>
                  <a:pt x="1740201" y="431345"/>
                </a:lnTo>
                <a:lnTo>
                  <a:pt x="1740202" y="431345"/>
                </a:lnTo>
                <a:lnTo>
                  <a:pt x="2171547" y="0"/>
                </a:lnTo>
                <a:lnTo>
                  <a:pt x="6358431" y="0"/>
                </a:lnTo>
                <a:cubicBezTo>
                  <a:pt x="6714981" y="0"/>
                  <a:pt x="7004023" y="289042"/>
                  <a:pt x="7004023" y="645592"/>
                </a:cubicBezTo>
                <a:lnTo>
                  <a:pt x="7004022" y="4866202"/>
                </a:lnTo>
                <a:lnTo>
                  <a:pt x="5263822" y="6606403"/>
                </a:lnTo>
                <a:lnTo>
                  <a:pt x="5263822" y="6606401"/>
                </a:lnTo>
                <a:lnTo>
                  <a:pt x="4832475" y="7037748"/>
                </a:lnTo>
                <a:lnTo>
                  <a:pt x="4832474" y="2171546"/>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2" name="任意多边形 21"/>
          <p:cNvSpPr/>
          <p:nvPr/>
        </p:nvSpPr>
        <p:spPr>
          <a:xfrm rot="2700000">
            <a:off x="6098536" y="2488658"/>
            <a:ext cx="4353560" cy="4231886"/>
          </a:xfrm>
          <a:custGeom>
            <a:avLst/>
            <a:gdLst>
              <a:gd name="connsiteX0" fmla="*/ 0 w 4353560"/>
              <a:gd name="connsiteY0" fmla="*/ 1105934 h 4231886"/>
              <a:gd name="connsiteX1" fmla="*/ 1105935 w 4353560"/>
              <a:gd name="connsiteY1" fmla="*/ 0 h 4231886"/>
              <a:gd name="connsiteX2" fmla="*/ 3943273 w 4353560"/>
              <a:gd name="connsiteY2" fmla="*/ 0 h 4231886"/>
              <a:gd name="connsiteX3" fmla="*/ 4353560 w 4353560"/>
              <a:gd name="connsiteY3" fmla="*/ 410287 h 4231886"/>
              <a:gd name="connsiteX4" fmla="*/ 4353560 w 4353560"/>
              <a:gd name="connsiteY4" fmla="*/ 3125951 h 4231886"/>
              <a:gd name="connsiteX5" fmla="*/ 3247625 w 4353560"/>
              <a:gd name="connsiteY5" fmla="*/ 4231886 h 4231886"/>
              <a:gd name="connsiteX6" fmla="*/ 3247625 w 4353560"/>
              <a:gd name="connsiteY6" fmla="*/ 1105934 h 4231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53560" h="4231886">
                <a:moveTo>
                  <a:pt x="0" y="1105934"/>
                </a:moveTo>
                <a:lnTo>
                  <a:pt x="1105935" y="0"/>
                </a:lnTo>
                <a:lnTo>
                  <a:pt x="3943273" y="0"/>
                </a:lnTo>
                <a:cubicBezTo>
                  <a:pt x="4169868" y="0"/>
                  <a:pt x="4353560" y="183692"/>
                  <a:pt x="4353560" y="410287"/>
                </a:cubicBezTo>
                <a:lnTo>
                  <a:pt x="4353560" y="3125951"/>
                </a:lnTo>
                <a:lnTo>
                  <a:pt x="3247625" y="4231886"/>
                </a:lnTo>
                <a:lnTo>
                  <a:pt x="3247625" y="1105934"/>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0" name="任意多边形 19"/>
          <p:cNvSpPr/>
          <p:nvPr/>
        </p:nvSpPr>
        <p:spPr>
          <a:xfrm rot="2700000">
            <a:off x="5271643" y="433691"/>
            <a:ext cx="4706557" cy="4730065"/>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rgbClr val="5D999F">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3" name="文本框 22"/>
          <p:cNvSpPr txBox="1"/>
          <p:nvPr/>
        </p:nvSpPr>
        <p:spPr>
          <a:xfrm>
            <a:off x="794569" y="2458158"/>
            <a:ext cx="6119689" cy="1446550"/>
          </a:xfrm>
          <a:prstGeom prst="rect">
            <a:avLst/>
          </a:prstGeom>
          <a:noFill/>
        </p:spPr>
        <p:txBody>
          <a:bodyPr wrap="none" rtlCol="0">
            <a:spAutoFit/>
            <a:scene3d>
              <a:camera prst="orthographicFront"/>
              <a:lightRig rig="threePt" dir="t"/>
            </a:scene3d>
            <a:sp3d contourW="12700"/>
          </a:bodyPr>
          <a:lstStyle/>
          <a:p>
            <a:r>
              <a:rPr lang="en-US" altLang="zh-CN" sz="8800" b="1" dirty="0">
                <a:solidFill>
                  <a:srgbClr val="5D999F"/>
                </a:solidFill>
                <a:cs typeface="+mn-ea"/>
                <a:sym typeface="+mn-lt"/>
              </a:rPr>
              <a:t>Thank you</a:t>
            </a:r>
            <a:endParaRPr lang="zh-CN" altLang="en-US" sz="8800" b="1" dirty="0">
              <a:solidFill>
                <a:srgbClr val="5D999F"/>
              </a:solidFill>
              <a:cs typeface="+mn-ea"/>
              <a:sym typeface="+mn-lt"/>
            </a:endParaRPr>
          </a:p>
        </p:txBody>
      </p:sp>
      <p:sp>
        <p:nvSpPr>
          <p:cNvPr id="30" name="任意多边形 29"/>
          <p:cNvSpPr/>
          <p:nvPr/>
        </p:nvSpPr>
        <p:spPr>
          <a:xfrm rot="2700000">
            <a:off x="10732001" y="5932661"/>
            <a:ext cx="922260" cy="926867"/>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chemeClr val="accent2">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2" name="任意多边形 31"/>
          <p:cNvSpPr/>
          <p:nvPr/>
        </p:nvSpPr>
        <p:spPr>
          <a:xfrm rot="2700000">
            <a:off x="1301417" y="5457574"/>
            <a:ext cx="707075" cy="710607"/>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chemeClr val="bg1">
              <a:lumMod val="9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3" name="任意多边形 32"/>
          <p:cNvSpPr/>
          <p:nvPr/>
        </p:nvSpPr>
        <p:spPr>
          <a:xfrm rot="2700000">
            <a:off x="4935484" y="465347"/>
            <a:ext cx="354223" cy="355992"/>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chemeClr val="accent1">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nvGrpSpPr>
          <p:cNvPr id="41" name="组合 40"/>
          <p:cNvGrpSpPr/>
          <p:nvPr/>
        </p:nvGrpSpPr>
        <p:grpSpPr>
          <a:xfrm>
            <a:off x="458272" y="546208"/>
            <a:ext cx="311151" cy="194270"/>
            <a:chOff x="207558" y="206734"/>
            <a:chExt cx="380545" cy="157163"/>
          </a:xfrm>
        </p:grpSpPr>
        <p:cxnSp>
          <p:nvCxnSpPr>
            <p:cNvPr id="35" name="直接连接符 34"/>
            <p:cNvCxnSpPr/>
            <p:nvPr/>
          </p:nvCxnSpPr>
          <p:spPr>
            <a:xfrm>
              <a:off x="207558" y="206734"/>
              <a:ext cx="380545" cy="0"/>
            </a:xfrm>
            <a:prstGeom prst="line">
              <a:avLst/>
            </a:prstGeom>
            <a:ln w="38100" cap="rnd">
              <a:solidFill>
                <a:srgbClr val="5D999F"/>
              </a:solidFill>
              <a:round/>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207558" y="285316"/>
              <a:ext cx="380545" cy="0"/>
            </a:xfrm>
            <a:prstGeom prst="line">
              <a:avLst/>
            </a:prstGeom>
            <a:ln w="38100" cap="rnd">
              <a:solidFill>
                <a:srgbClr val="5D999F"/>
              </a:solidFill>
              <a:round/>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207558" y="363897"/>
              <a:ext cx="380545" cy="0"/>
            </a:xfrm>
            <a:prstGeom prst="line">
              <a:avLst/>
            </a:prstGeom>
            <a:ln w="38100" cap="rnd">
              <a:solidFill>
                <a:srgbClr val="5D999F"/>
              </a:solidFill>
              <a:round/>
            </a:ln>
          </p:spPr>
          <p:style>
            <a:lnRef idx="1">
              <a:schemeClr val="accent1"/>
            </a:lnRef>
            <a:fillRef idx="0">
              <a:schemeClr val="accent1"/>
            </a:fillRef>
            <a:effectRef idx="0">
              <a:schemeClr val="accent1"/>
            </a:effectRef>
            <a:fontRef idx="minor">
              <a:schemeClr val="tx1"/>
            </a:fontRef>
          </p:style>
        </p:cxnSp>
      </p:grpSp>
      <p:grpSp>
        <p:nvGrpSpPr>
          <p:cNvPr id="21" name="组合 20">
            <a:extLst>
              <a:ext uri="{FF2B5EF4-FFF2-40B4-BE49-F238E27FC236}">
                <a16:creationId xmlns:a16="http://schemas.microsoft.com/office/drawing/2014/main" id="{B1486AF2-02B2-4D21-97ED-5697C4B2B3BA}"/>
              </a:ext>
            </a:extLst>
          </p:cNvPr>
          <p:cNvGrpSpPr/>
          <p:nvPr/>
        </p:nvGrpSpPr>
        <p:grpSpPr>
          <a:xfrm>
            <a:off x="990534" y="4242080"/>
            <a:ext cx="2767734" cy="316802"/>
            <a:chOff x="1244534" y="3522134"/>
            <a:chExt cx="2767734" cy="316802"/>
          </a:xfrm>
          <a:solidFill>
            <a:srgbClr val="5D999F"/>
          </a:solidFill>
        </p:grpSpPr>
        <p:sp>
          <p:nvSpPr>
            <p:cNvPr id="31" name="矩形 30">
              <a:extLst>
                <a:ext uri="{FF2B5EF4-FFF2-40B4-BE49-F238E27FC236}">
                  <a16:creationId xmlns:a16="http://schemas.microsoft.com/office/drawing/2014/main" id="{BB538DA7-10D4-4413-9675-37E0F93081AA}"/>
                </a:ext>
              </a:extLst>
            </p:cNvPr>
            <p:cNvSpPr/>
            <p:nvPr/>
          </p:nvSpPr>
          <p:spPr>
            <a:xfrm>
              <a:off x="1244534" y="3522134"/>
              <a:ext cx="2767734" cy="31680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4" name="文本框 33">
              <a:extLst>
                <a:ext uri="{FF2B5EF4-FFF2-40B4-BE49-F238E27FC236}">
                  <a16:creationId xmlns:a16="http://schemas.microsoft.com/office/drawing/2014/main" id="{6D7259FD-502F-4840-AC76-CBA032BDA685}"/>
                </a:ext>
              </a:extLst>
            </p:cNvPr>
            <p:cNvSpPr txBox="1"/>
            <p:nvPr/>
          </p:nvSpPr>
          <p:spPr>
            <a:xfrm>
              <a:off x="1309077" y="3526647"/>
              <a:ext cx="2365178" cy="306705"/>
            </a:xfrm>
            <a:prstGeom prst="rect">
              <a:avLst/>
            </a:prstGeom>
            <a:noFill/>
          </p:spPr>
          <p:txBody>
            <a:bodyPr wrap="square" rtlCol="0">
              <a:spAutoFit/>
              <a:scene3d>
                <a:camera prst="orthographicFront"/>
                <a:lightRig rig="threePt" dir="t"/>
              </a:scene3d>
              <a:sp3d contourW="12700"/>
            </a:bodyPr>
            <a:lstStyle/>
            <a:p>
              <a:pPr algn="ctr"/>
              <a:r>
                <a:rPr lang="en-US" altLang="zh-CN" sz="1400" dirty="0">
                  <a:solidFill>
                    <a:schemeClr val="bg1"/>
                  </a:solidFill>
                  <a:cs typeface="+mn-ea"/>
                  <a:sym typeface="+mn-lt"/>
                </a:rPr>
                <a:t>Report </a:t>
              </a:r>
              <a:r>
                <a:rPr lang="zh-CN" altLang="en-US" sz="1400" dirty="0">
                  <a:solidFill>
                    <a:schemeClr val="bg1"/>
                  </a:solidFill>
                  <a:cs typeface="+mn-ea"/>
                  <a:sym typeface="+mn-lt"/>
                </a:rPr>
                <a:t>：</a:t>
              </a:r>
              <a:r>
                <a:rPr lang="en-US" altLang="zh-CN" sz="1400" dirty="0">
                  <a:solidFill>
                    <a:schemeClr val="bg1"/>
                  </a:solidFill>
                  <a:cs typeface="+mn-ea"/>
                  <a:sym typeface="+mn-lt"/>
                </a:rPr>
                <a:t>www.jpppt.com</a:t>
              </a:r>
            </a:p>
          </p:txBody>
        </p:sp>
      </p:grpSp>
      <p:sp>
        <p:nvSpPr>
          <p:cNvPr id="36" name="Rounded Rectangle 7">
            <a:extLst>
              <a:ext uri="{FF2B5EF4-FFF2-40B4-BE49-F238E27FC236}">
                <a16:creationId xmlns:a16="http://schemas.microsoft.com/office/drawing/2014/main" id="{B83D3563-3B79-41B4-AD5C-B870957E02CB}"/>
              </a:ext>
            </a:extLst>
          </p:cNvPr>
          <p:cNvSpPr/>
          <p:nvPr/>
        </p:nvSpPr>
        <p:spPr>
          <a:xfrm>
            <a:off x="9694745" y="411805"/>
            <a:ext cx="1684599" cy="413563"/>
          </a:xfrm>
          <a:prstGeom prst="roundRect">
            <a:avLst>
              <a:gd name="adj" fmla="val 50000"/>
            </a:avLst>
          </a:prstGeom>
          <a:solidFill>
            <a:schemeClr val="bg1">
              <a:alpha val="0"/>
            </a:schemeClr>
          </a:solidFill>
          <a:ln w="15875">
            <a:solidFill>
              <a:srgbClr val="5D99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bg1">
                    <a:lumMod val="65000"/>
                  </a:schemeClr>
                </a:solidFill>
              </a:rPr>
              <a:t>LOGO</a:t>
            </a:r>
            <a:endParaRPr lang="ko-KR" altLang="en-US" sz="2700" dirty="0">
              <a:solidFill>
                <a:schemeClr val="bg1">
                  <a:lumMod val="65000"/>
                </a:schemeClr>
              </a:solidFill>
            </a:endParaRPr>
          </a:p>
        </p:txBody>
      </p:sp>
      <p:sp>
        <p:nvSpPr>
          <p:cNvPr id="37" name="TextBox 3">
            <a:hlinkClick r:id="rId3"/>
            <a:extLst>
              <a:ext uri="{FF2B5EF4-FFF2-40B4-BE49-F238E27FC236}">
                <a16:creationId xmlns:a16="http://schemas.microsoft.com/office/drawing/2014/main" id="{D71C635D-42EC-44D5-B892-B09E76CAC71C}"/>
              </a:ext>
            </a:extLst>
          </p:cNvPr>
          <p:cNvSpPr txBox="1"/>
          <p:nvPr/>
        </p:nvSpPr>
        <p:spPr>
          <a:xfrm>
            <a:off x="890194" y="6626051"/>
            <a:ext cx="5169613" cy="246221"/>
          </a:xfrm>
          <a:prstGeom prst="rect">
            <a:avLst/>
          </a:prstGeom>
          <a:noFill/>
        </p:spPr>
        <p:txBody>
          <a:bodyPr wrap="square" rtlCol="0">
            <a:spAutoFit/>
          </a:bodyPr>
          <a:lstStyle/>
          <a:p>
            <a:r>
              <a:rPr lang="en-US" altLang="zh-CN" sz="1000" dirty="0">
                <a:solidFill>
                  <a:schemeClr val="bg1">
                    <a:lumMod val="65000"/>
                  </a:schemeClr>
                </a:solidFill>
                <a:cs typeface="Arial" panose="020B0604020202020204" pitchFamily="34" charset="0"/>
                <a:hlinkClick r:id="rId3">
                  <a:extLst>
                    <a:ext uri="{A12FA001-AC4F-418D-AE19-62706E023703}">
                      <ahyp:hlinkClr xmlns:ahyp="http://schemas.microsoft.com/office/drawing/2018/hyperlinkcolor" val="tx"/>
                    </a:ext>
                  </a:extLst>
                </a:hlinkClick>
              </a:rPr>
              <a:t>https://www.jpppt.com</a:t>
            </a:r>
            <a:endParaRPr lang="ko-KR" altLang="en-US" sz="1000" dirty="0">
              <a:solidFill>
                <a:schemeClr val="bg1">
                  <a:lumMod val="65000"/>
                </a:schemeClr>
              </a:solidFill>
              <a:cs typeface="Arial" panose="020B0604020202020204" pitchFamily="34" charset="0"/>
            </a:endParaRPr>
          </a:p>
        </p:txBody>
      </p:sp>
      <p:sp>
        <p:nvSpPr>
          <p:cNvPr id="38" name="文本框 37">
            <a:extLst>
              <a:ext uri="{FF2B5EF4-FFF2-40B4-BE49-F238E27FC236}">
                <a16:creationId xmlns:a16="http://schemas.microsoft.com/office/drawing/2014/main" id="{E81EDC20-AEAC-459D-9053-B373DA7A20A1}"/>
              </a:ext>
            </a:extLst>
          </p:cNvPr>
          <p:cNvSpPr txBox="1"/>
          <p:nvPr/>
        </p:nvSpPr>
        <p:spPr>
          <a:xfrm>
            <a:off x="890194" y="517591"/>
            <a:ext cx="3530455" cy="307777"/>
          </a:xfrm>
          <a:prstGeom prst="rect">
            <a:avLst/>
          </a:prstGeom>
          <a:noFill/>
        </p:spPr>
        <p:txBody>
          <a:bodyPr wrap="square" rtlCol="0">
            <a:spAutoFit/>
            <a:scene3d>
              <a:camera prst="orthographicFront"/>
              <a:lightRig rig="threePt" dir="t"/>
            </a:scene3d>
            <a:sp3d contourW="12700"/>
          </a:bodyPr>
          <a:lstStyle/>
          <a:p>
            <a:pPr algn="dist"/>
            <a:r>
              <a:rPr lang="en-US" altLang="zh-CN" sz="1400">
                <a:solidFill>
                  <a:schemeClr val="tx1">
                    <a:lumMod val="50000"/>
                    <a:lumOff val="50000"/>
                  </a:schemeClr>
                </a:solidFill>
                <a:cs typeface="+mn-ea"/>
                <a:sym typeface="+mn-lt"/>
              </a:rPr>
              <a:t>TITLE TEXT</a:t>
            </a:r>
            <a:r>
              <a:rPr lang="zh-CN" altLang="en-US" sz="1400">
                <a:solidFill>
                  <a:schemeClr val="tx1">
                    <a:lumMod val="50000"/>
                    <a:lumOff val="50000"/>
                  </a:schemeClr>
                </a:solidFill>
                <a:cs typeface="+mn-ea"/>
                <a:sym typeface="+mn-lt"/>
              </a:rPr>
              <a:t> </a:t>
            </a:r>
            <a:r>
              <a:rPr lang="en-US" altLang="zh-CN" sz="1400" dirty="0">
                <a:solidFill>
                  <a:schemeClr val="tx1">
                    <a:lumMod val="50000"/>
                    <a:lumOff val="50000"/>
                  </a:schemeClr>
                </a:solidFill>
                <a:cs typeface="+mn-ea"/>
                <a:sym typeface="+mn-lt"/>
              </a:rPr>
              <a:t>/ </a:t>
            </a:r>
            <a:r>
              <a:rPr lang="en-US" altLang="zh-CN" sz="1400">
                <a:solidFill>
                  <a:schemeClr val="tx1">
                    <a:lumMod val="50000"/>
                    <a:lumOff val="50000"/>
                  </a:schemeClr>
                </a:solidFill>
                <a:cs typeface="+mn-ea"/>
                <a:sym typeface="+mn-lt"/>
              </a:rPr>
              <a:t>TITLE TEXT</a:t>
            </a:r>
            <a:r>
              <a:rPr lang="zh-CN" altLang="en-US" sz="1400">
                <a:solidFill>
                  <a:schemeClr val="tx1">
                    <a:lumMod val="50000"/>
                    <a:lumOff val="50000"/>
                  </a:schemeClr>
                </a:solidFill>
                <a:cs typeface="+mn-ea"/>
                <a:sym typeface="+mn-lt"/>
              </a:rPr>
              <a:t> </a:t>
            </a:r>
            <a:r>
              <a:rPr lang="en-US" altLang="zh-CN" sz="1400" dirty="0">
                <a:solidFill>
                  <a:schemeClr val="tx1">
                    <a:lumMod val="50000"/>
                    <a:lumOff val="50000"/>
                  </a:schemeClr>
                </a:solidFill>
                <a:cs typeface="+mn-ea"/>
                <a:sym typeface="+mn-lt"/>
              </a:rPr>
              <a:t>/ </a:t>
            </a:r>
            <a:r>
              <a:rPr lang="en-US" altLang="zh-CN" sz="1400">
                <a:solidFill>
                  <a:schemeClr val="tx1">
                    <a:lumMod val="50000"/>
                    <a:lumOff val="50000"/>
                  </a:schemeClr>
                </a:solidFill>
                <a:cs typeface="+mn-ea"/>
                <a:sym typeface="+mn-lt"/>
              </a:rPr>
              <a:t>TITLE TEXT</a:t>
            </a:r>
            <a:r>
              <a:rPr lang="zh-CN" altLang="en-US" sz="1400">
                <a:solidFill>
                  <a:schemeClr val="tx1">
                    <a:lumMod val="50000"/>
                    <a:lumOff val="50000"/>
                  </a:schemeClr>
                </a:solidFill>
                <a:cs typeface="+mn-ea"/>
                <a:sym typeface="+mn-lt"/>
              </a:rPr>
              <a:t> </a:t>
            </a:r>
            <a:endParaRPr lang="zh-CN" altLang="en-US" sz="1400" dirty="0">
              <a:solidFill>
                <a:schemeClr val="tx1">
                  <a:lumMod val="50000"/>
                  <a:lumOff val="50000"/>
                </a:schemeClr>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600" advTm="4000">
        <p14:gallery dir="l"/>
      </p:transition>
    </mc:Choice>
    <mc:Fallback xmlns="">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0-#ppt_w/2"/>
                                          </p:val>
                                        </p:tav>
                                        <p:tav tm="100000">
                                          <p:val>
                                            <p:strVal val="#ppt_x"/>
                                          </p:val>
                                        </p:tav>
                                      </p:tavLst>
                                    </p:anim>
                                    <p:anim calcmode="lin" valueType="num">
                                      <p:cBhvr additive="base">
                                        <p:cTn id="8" dur="500" fill="hold"/>
                                        <p:tgtEl>
                                          <p:spTgt spid="2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100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0-#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25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0-#ppt_w/2"/>
                                          </p:val>
                                        </p:tav>
                                        <p:tav tm="100000">
                                          <p:val>
                                            <p:strVal val="#ppt_x"/>
                                          </p:val>
                                        </p:tav>
                                      </p:tavLst>
                                    </p:anim>
                                    <p:anim calcmode="lin" valueType="num">
                                      <p:cBhvr additive="base">
                                        <p:cTn id="16" dur="500" fill="hold"/>
                                        <p:tgtEl>
                                          <p:spTgt spid="20"/>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additive="base">
                                        <p:cTn id="19" dur="500" fill="hold"/>
                                        <p:tgtEl>
                                          <p:spTgt spid="30"/>
                                        </p:tgtEl>
                                        <p:attrNameLst>
                                          <p:attrName>ppt_x</p:attrName>
                                        </p:attrNameLst>
                                      </p:cBhvr>
                                      <p:tavLst>
                                        <p:tav tm="0">
                                          <p:val>
                                            <p:strVal val="0-#ppt_w/2"/>
                                          </p:val>
                                        </p:tav>
                                        <p:tav tm="100000">
                                          <p:val>
                                            <p:strVal val="#ppt_x"/>
                                          </p:val>
                                        </p:tav>
                                      </p:tavLst>
                                    </p:anim>
                                    <p:anim calcmode="lin" valueType="num">
                                      <p:cBhvr additive="base">
                                        <p:cTn id="20" dur="500" fill="hold"/>
                                        <p:tgtEl>
                                          <p:spTgt spid="30"/>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500"/>
                                  </p:stCondLst>
                                  <p:childTnLst>
                                    <p:set>
                                      <p:cBhvr>
                                        <p:cTn id="22" dur="1" fill="hold">
                                          <p:stCondLst>
                                            <p:cond delay="0"/>
                                          </p:stCondLst>
                                        </p:cTn>
                                        <p:tgtEl>
                                          <p:spTgt spid="33"/>
                                        </p:tgtEl>
                                        <p:attrNameLst>
                                          <p:attrName>style.visibility</p:attrName>
                                        </p:attrNameLst>
                                      </p:cBhvr>
                                      <p:to>
                                        <p:strVal val="visible"/>
                                      </p:to>
                                    </p:set>
                                    <p:anim calcmode="lin" valueType="num">
                                      <p:cBhvr additive="base">
                                        <p:cTn id="23" dur="500" fill="hold"/>
                                        <p:tgtEl>
                                          <p:spTgt spid="33"/>
                                        </p:tgtEl>
                                        <p:attrNameLst>
                                          <p:attrName>ppt_x</p:attrName>
                                        </p:attrNameLst>
                                      </p:cBhvr>
                                      <p:tavLst>
                                        <p:tav tm="0">
                                          <p:val>
                                            <p:strVal val="0-#ppt_w/2"/>
                                          </p:val>
                                        </p:tav>
                                        <p:tav tm="100000">
                                          <p:val>
                                            <p:strVal val="#ppt_x"/>
                                          </p:val>
                                        </p:tav>
                                      </p:tavLst>
                                    </p:anim>
                                    <p:anim calcmode="lin" valueType="num">
                                      <p:cBhvr additive="base">
                                        <p:cTn id="24" dur="500" fill="hold"/>
                                        <p:tgtEl>
                                          <p:spTgt spid="33"/>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nodePh="1">
                                  <p:stCondLst>
                                    <p:cond delay="0"/>
                                  </p:stCondLst>
                                  <p:endCondLst>
                                    <p:cond evt="begin" delay="0">
                                      <p:tn val="25"/>
                                    </p:cond>
                                  </p:endCondLst>
                                  <p:childTnLst>
                                    <p:set>
                                      <p:cBhvr>
                                        <p:cTn id="26" dur="1" fill="hold">
                                          <p:stCondLst>
                                            <p:cond delay="0"/>
                                          </p:stCondLst>
                                        </p:cTn>
                                        <p:tgtEl>
                                          <p:spTgt spid="18"/>
                                        </p:tgtEl>
                                        <p:attrNameLst>
                                          <p:attrName>style.visibility</p:attrName>
                                        </p:attrNameLst>
                                      </p:cBhvr>
                                      <p:to>
                                        <p:strVal val="visible"/>
                                      </p:to>
                                    </p:set>
                                    <p:anim calcmode="lin" valueType="num">
                                      <p:cBhvr additive="base">
                                        <p:cTn id="27" dur="500" fill="hold"/>
                                        <p:tgtEl>
                                          <p:spTgt spid="18"/>
                                        </p:tgtEl>
                                        <p:attrNameLst>
                                          <p:attrName>ppt_x</p:attrName>
                                        </p:attrNameLst>
                                      </p:cBhvr>
                                      <p:tavLst>
                                        <p:tav tm="0">
                                          <p:val>
                                            <p:strVal val="0-#ppt_w/2"/>
                                          </p:val>
                                        </p:tav>
                                        <p:tav tm="100000">
                                          <p:val>
                                            <p:strVal val="#ppt_x"/>
                                          </p:val>
                                        </p:tav>
                                      </p:tavLst>
                                    </p:anim>
                                    <p:anim calcmode="lin" valueType="num">
                                      <p:cBhvr additive="base">
                                        <p:cTn id="28" dur="500" fill="hold"/>
                                        <p:tgtEl>
                                          <p:spTgt spid="18"/>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750"/>
                                  </p:stCondLst>
                                  <p:childTnLst>
                                    <p:set>
                                      <p:cBhvr>
                                        <p:cTn id="30" dur="1" fill="hold">
                                          <p:stCondLst>
                                            <p:cond delay="0"/>
                                          </p:stCondLst>
                                        </p:cTn>
                                        <p:tgtEl>
                                          <p:spTgt spid="32"/>
                                        </p:tgtEl>
                                        <p:attrNameLst>
                                          <p:attrName>style.visibility</p:attrName>
                                        </p:attrNameLst>
                                      </p:cBhvr>
                                      <p:to>
                                        <p:strVal val="visible"/>
                                      </p:to>
                                    </p:set>
                                    <p:anim calcmode="lin" valueType="num">
                                      <p:cBhvr additive="base">
                                        <p:cTn id="31" dur="500" fill="hold"/>
                                        <p:tgtEl>
                                          <p:spTgt spid="32"/>
                                        </p:tgtEl>
                                        <p:attrNameLst>
                                          <p:attrName>ppt_x</p:attrName>
                                        </p:attrNameLst>
                                      </p:cBhvr>
                                      <p:tavLst>
                                        <p:tav tm="0">
                                          <p:val>
                                            <p:strVal val="0-#ppt_w/2"/>
                                          </p:val>
                                        </p:tav>
                                        <p:tav tm="100000">
                                          <p:val>
                                            <p:strVal val="#ppt_x"/>
                                          </p:val>
                                        </p:tav>
                                      </p:tavLst>
                                    </p:anim>
                                    <p:anim calcmode="lin" valueType="num">
                                      <p:cBhvr additive="base">
                                        <p:cTn id="32" dur="500" fill="hold"/>
                                        <p:tgtEl>
                                          <p:spTgt spid="32"/>
                                        </p:tgtEl>
                                        <p:attrNameLst>
                                          <p:attrName>ppt_y</p:attrName>
                                        </p:attrNameLst>
                                      </p:cBhvr>
                                      <p:tavLst>
                                        <p:tav tm="0">
                                          <p:val>
                                            <p:strVal val="#ppt_y"/>
                                          </p:val>
                                        </p:tav>
                                        <p:tav tm="100000">
                                          <p:val>
                                            <p:strVal val="#ppt_y"/>
                                          </p:val>
                                        </p:tav>
                                      </p:tavLst>
                                    </p:anim>
                                  </p:childTnLst>
                                </p:cTn>
                              </p:par>
                            </p:childTnLst>
                          </p:cTn>
                        </p:par>
                        <p:par>
                          <p:cTn id="33" fill="hold">
                            <p:stCondLst>
                              <p:cond delay="500"/>
                            </p:stCondLst>
                            <p:childTnLst>
                              <p:par>
                                <p:cTn id="34" presetID="53" presetClass="entr" presetSubtype="16" fill="hold" nodeType="afterEffect">
                                  <p:stCondLst>
                                    <p:cond delay="0"/>
                                  </p:stCondLst>
                                  <p:childTnLst>
                                    <p:set>
                                      <p:cBhvr>
                                        <p:cTn id="35" dur="1" fill="hold">
                                          <p:stCondLst>
                                            <p:cond delay="0"/>
                                          </p:stCondLst>
                                        </p:cTn>
                                        <p:tgtEl>
                                          <p:spTgt spid="41"/>
                                        </p:tgtEl>
                                        <p:attrNameLst>
                                          <p:attrName>style.visibility</p:attrName>
                                        </p:attrNameLst>
                                      </p:cBhvr>
                                      <p:to>
                                        <p:strVal val="visible"/>
                                      </p:to>
                                    </p:set>
                                    <p:anim calcmode="lin" valueType="num">
                                      <p:cBhvr>
                                        <p:cTn id="36" dur="500" fill="hold"/>
                                        <p:tgtEl>
                                          <p:spTgt spid="41"/>
                                        </p:tgtEl>
                                        <p:attrNameLst>
                                          <p:attrName>ppt_w</p:attrName>
                                        </p:attrNameLst>
                                      </p:cBhvr>
                                      <p:tavLst>
                                        <p:tav tm="0">
                                          <p:val>
                                            <p:fltVal val="0"/>
                                          </p:val>
                                        </p:tav>
                                        <p:tav tm="100000">
                                          <p:val>
                                            <p:strVal val="#ppt_w"/>
                                          </p:val>
                                        </p:tav>
                                      </p:tavLst>
                                    </p:anim>
                                    <p:anim calcmode="lin" valueType="num">
                                      <p:cBhvr>
                                        <p:cTn id="37" dur="500" fill="hold"/>
                                        <p:tgtEl>
                                          <p:spTgt spid="41"/>
                                        </p:tgtEl>
                                        <p:attrNameLst>
                                          <p:attrName>ppt_h</p:attrName>
                                        </p:attrNameLst>
                                      </p:cBhvr>
                                      <p:tavLst>
                                        <p:tav tm="0">
                                          <p:val>
                                            <p:fltVal val="0"/>
                                          </p:val>
                                        </p:tav>
                                        <p:tav tm="100000">
                                          <p:val>
                                            <p:strVal val="#ppt_h"/>
                                          </p:val>
                                        </p:tav>
                                      </p:tavLst>
                                    </p:anim>
                                    <p:animEffect transition="in" filter="fade">
                                      <p:cBhvr>
                                        <p:cTn id="38" dur="500"/>
                                        <p:tgtEl>
                                          <p:spTgt spid="41"/>
                                        </p:tgtEl>
                                      </p:cBhvr>
                                    </p:animEffect>
                                  </p:childTnLst>
                                </p:cTn>
                              </p:par>
                            </p:childTnLst>
                          </p:cTn>
                        </p:par>
                        <p:par>
                          <p:cTn id="39" fill="hold">
                            <p:stCondLst>
                              <p:cond delay="1000"/>
                            </p:stCondLst>
                            <p:childTnLst>
                              <p:par>
                                <p:cTn id="40" presetID="53" presetClass="entr" presetSubtype="16" fill="hold" grpId="0" nodeType="afterEffect">
                                  <p:stCondLst>
                                    <p:cond delay="0"/>
                                  </p:stCondLst>
                                  <p:childTnLst>
                                    <p:set>
                                      <p:cBhvr>
                                        <p:cTn id="41" dur="1" fill="hold">
                                          <p:stCondLst>
                                            <p:cond delay="0"/>
                                          </p:stCondLst>
                                        </p:cTn>
                                        <p:tgtEl>
                                          <p:spTgt spid="23"/>
                                        </p:tgtEl>
                                        <p:attrNameLst>
                                          <p:attrName>style.visibility</p:attrName>
                                        </p:attrNameLst>
                                      </p:cBhvr>
                                      <p:to>
                                        <p:strVal val="visible"/>
                                      </p:to>
                                    </p:set>
                                    <p:anim calcmode="lin" valueType="num">
                                      <p:cBhvr>
                                        <p:cTn id="42" dur="500" fill="hold"/>
                                        <p:tgtEl>
                                          <p:spTgt spid="23"/>
                                        </p:tgtEl>
                                        <p:attrNameLst>
                                          <p:attrName>ppt_w</p:attrName>
                                        </p:attrNameLst>
                                      </p:cBhvr>
                                      <p:tavLst>
                                        <p:tav tm="0">
                                          <p:val>
                                            <p:fltVal val="0"/>
                                          </p:val>
                                        </p:tav>
                                        <p:tav tm="100000">
                                          <p:val>
                                            <p:strVal val="#ppt_w"/>
                                          </p:val>
                                        </p:tav>
                                      </p:tavLst>
                                    </p:anim>
                                    <p:anim calcmode="lin" valueType="num">
                                      <p:cBhvr>
                                        <p:cTn id="43" dur="500" fill="hold"/>
                                        <p:tgtEl>
                                          <p:spTgt spid="23"/>
                                        </p:tgtEl>
                                        <p:attrNameLst>
                                          <p:attrName>ppt_h</p:attrName>
                                        </p:attrNameLst>
                                      </p:cBhvr>
                                      <p:tavLst>
                                        <p:tav tm="0">
                                          <p:val>
                                            <p:fltVal val="0"/>
                                          </p:val>
                                        </p:tav>
                                        <p:tav tm="100000">
                                          <p:val>
                                            <p:strVal val="#ppt_h"/>
                                          </p:val>
                                        </p:tav>
                                      </p:tavLst>
                                    </p:anim>
                                    <p:animEffect transition="in" filter="fade">
                                      <p:cBhvr>
                                        <p:cTn id="44" dur="500"/>
                                        <p:tgtEl>
                                          <p:spTgt spid="23"/>
                                        </p:tgtEl>
                                      </p:cBhvr>
                                    </p:animEffect>
                                  </p:childTnLst>
                                </p:cTn>
                              </p:par>
                            </p:childTnLst>
                          </p:cTn>
                        </p:par>
                        <p:par>
                          <p:cTn id="45" fill="hold">
                            <p:stCondLst>
                              <p:cond delay="1500"/>
                            </p:stCondLst>
                            <p:childTnLst>
                              <p:par>
                                <p:cTn id="46" presetID="10" presetClass="entr" presetSubtype="0" fill="hold" nodeType="after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fade">
                                      <p:cBhvr>
                                        <p:cTn id="48" dur="500"/>
                                        <p:tgtEl>
                                          <p:spTgt spid="21"/>
                                        </p:tgtEl>
                                      </p:cBhvr>
                                    </p:animEffect>
                                  </p:childTnLst>
                                </p:cTn>
                              </p:par>
                            </p:childTnLst>
                          </p:cTn>
                        </p:par>
                        <p:par>
                          <p:cTn id="49" fill="hold">
                            <p:stCondLst>
                              <p:cond delay="2000"/>
                            </p:stCondLst>
                            <p:childTnLst>
                              <p:par>
                                <p:cTn id="50" presetID="22" presetClass="entr" presetSubtype="8" fill="hold" grpId="0" nodeType="afterEffect">
                                  <p:stCondLst>
                                    <p:cond delay="0"/>
                                  </p:stCondLst>
                                  <p:childTnLst>
                                    <p:set>
                                      <p:cBhvr>
                                        <p:cTn id="51" dur="1" fill="hold">
                                          <p:stCondLst>
                                            <p:cond delay="0"/>
                                          </p:stCondLst>
                                        </p:cTn>
                                        <p:tgtEl>
                                          <p:spTgt spid="38"/>
                                        </p:tgtEl>
                                        <p:attrNameLst>
                                          <p:attrName>style.visibility</p:attrName>
                                        </p:attrNameLst>
                                      </p:cBhvr>
                                      <p:to>
                                        <p:strVal val="visible"/>
                                      </p:to>
                                    </p:set>
                                    <p:animEffect transition="in" filter="wipe(left)">
                                      <p:cBhvr>
                                        <p:cTn id="52"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18" grpId="0"/>
      <p:bldP spid="22" grpId="0" animBg="1"/>
      <p:bldP spid="20" grpId="0" animBg="1"/>
      <p:bldP spid="23" grpId="0"/>
      <p:bldP spid="30" grpId="0" animBg="1"/>
      <p:bldP spid="32" grpId="0" animBg="1"/>
      <p:bldP spid="33" grpId="0" animBg="1"/>
      <p:bldP spid="3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タイトル 15"/>
          <p:cNvSpPr>
            <a:spLocks noGrp="1"/>
          </p:cNvSpPr>
          <p:nvPr>
            <p:ph type="ctrTitle" idx="4294967295"/>
          </p:nvPr>
        </p:nvSpPr>
        <p:spPr>
          <a:xfrm>
            <a:off x="0" y="460318"/>
            <a:ext cx="12192000" cy="1057275"/>
          </a:xfrm>
          <a:prstGeom prst="rect">
            <a:avLst/>
          </a:prstGeom>
        </p:spPr>
        <p:txBody>
          <a:bodyPr/>
          <a:lstStyle/>
          <a:p>
            <a:pPr algn="ctr"/>
            <a:r>
              <a:rPr kumimoji="1" lang="en-US" altLang="ja-JP" b="1" dirty="0">
                <a:solidFill>
                  <a:schemeClr val="tx1">
                    <a:lumMod val="65000"/>
                    <a:lumOff val="35000"/>
                  </a:schemeClr>
                </a:solidFill>
                <a:latin typeface="Lato Light" panose="020F0302020204030203" pitchFamily="34" charset="0"/>
              </a:rPr>
              <a:t>Please follow us for more information:</a:t>
            </a:r>
          </a:p>
        </p:txBody>
      </p:sp>
      <p:sp>
        <p:nvSpPr>
          <p:cNvPr id="17" name="サブタイトル 16"/>
          <p:cNvSpPr>
            <a:spLocks noGrp="1"/>
          </p:cNvSpPr>
          <p:nvPr>
            <p:ph type="subTitle" idx="4294967295"/>
          </p:nvPr>
        </p:nvSpPr>
        <p:spPr>
          <a:xfrm>
            <a:off x="1882978" y="1527128"/>
            <a:ext cx="8229600" cy="2149475"/>
          </a:xfrm>
        </p:spPr>
        <p:txBody>
          <a:bodyPr/>
          <a:lstStyle/>
          <a:p>
            <a:pPr marL="0" indent="0" algn="ctr">
              <a:buNone/>
            </a:pPr>
            <a:r>
              <a:rPr lang="en-US" sz="2400" dirty="0">
                <a:solidFill>
                  <a:srgbClr val="5D999F"/>
                </a:solidFill>
                <a:hlinkClick r:id="rId2">
                  <a:extLst>
                    <a:ext uri="{A12FA001-AC4F-418D-AE19-62706E023703}">
                      <ahyp:hlinkClr xmlns:ahyp="http://schemas.microsoft.com/office/drawing/2018/hyperlinkcolor" val="tx"/>
                    </a:ext>
                  </a:extLst>
                </a:hlinkClick>
              </a:rPr>
              <a:t>https://www.jpppt.com/ </a:t>
            </a:r>
            <a:endParaRPr lang="en-US" sz="2400" dirty="0">
              <a:solidFill>
                <a:srgbClr val="5D999F"/>
              </a:solidFill>
            </a:endParaRPr>
          </a:p>
          <a:p>
            <a:pPr marL="0" indent="0" algn="ctr">
              <a:buNone/>
            </a:pPr>
            <a:r>
              <a:rPr lang="en-US" sz="2400" dirty="0">
                <a:solidFill>
                  <a:srgbClr val="5D999F"/>
                </a:solidFill>
                <a:hlinkClick r:id="rId3">
                  <a:extLst>
                    <a:ext uri="{A12FA001-AC4F-418D-AE19-62706E023703}">
                      <ahyp:hlinkClr xmlns:ahyp="http://schemas.microsoft.com/office/drawing/2018/hyperlinkcolor" val="tx"/>
                    </a:ext>
                  </a:extLst>
                </a:hlinkClick>
              </a:rPr>
              <a:t>www.freeppt7.com</a:t>
            </a:r>
            <a:endParaRPr lang="en-US" sz="2400" dirty="0">
              <a:solidFill>
                <a:srgbClr val="5D999F"/>
              </a:solidFill>
            </a:endParaRPr>
          </a:p>
          <a:p>
            <a:pPr marL="0" indent="0" algn="ctr">
              <a:buNone/>
            </a:pPr>
            <a:r>
              <a:rPr lang="en-US" altLang="ja-JP" sz="2400" dirty="0">
                <a:solidFill>
                  <a:srgbClr val="5D999F"/>
                </a:solidFill>
                <a:cs typeface="Arial" panose="020B0604020202020204" pitchFamily="34" charset="0"/>
              </a:rPr>
              <a:t>Pics: </a:t>
            </a:r>
            <a:r>
              <a:rPr lang="en-US" altLang="ja-JP" sz="2400" dirty="0">
                <a:solidFill>
                  <a:srgbClr val="5D999F"/>
                </a:solidFill>
                <a:cs typeface="Arial" panose="020B0604020202020204" pitchFamily="34" charset="0"/>
                <a:hlinkClick r:id="rId4">
                  <a:extLst>
                    <a:ext uri="{A12FA001-AC4F-418D-AE19-62706E023703}">
                      <ahyp:hlinkClr xmlns:ahyp="http://schemas.microsoft.com/office/drawing/2018/hyperlinkcolor" val="tx"/>
                    </a:ext>
                  </a:extLst>
                </a:hlinkClick>
              </a:rPr>
              <a:t>www.Pixabay.com</a:t>
            </a:r>
            <a:r>
              <a:rPr lang="en-US" altLang="ja-JP" sz="2400" dirty="0">
                <a:solidFill>
                  <a:srgbClr val="5D999F"/>
                </a:solidFill>
                <a:cs typeface="Arial" panose="020B0604020202020204" pitchFamily="34" charset="0"/>
              </a:rPr>
              <a:t> </a:t>
            </a:r>
          </a:p>
          <a:p>
            <a:pPr marL="0" indent="0" algn="ctr">
              <a:buNone/>
            </a:pPr>
            <a:br>
              <a:rPr lang="en-US" altLang="ja-JP" sz="1600" dirty="0">
                <a:solidFill>
                  <a:srgbClr val="5D999F"/>
                </a:solidFill>
                <a:cs typeface="Arial" panose="020B0604020202020204" pitchFamily="34" charset="0"/>
              </a:rPr>
            </a:br>
            <a:endParaRPr lang="en-US" altLang="ja-JP" sz="1600" dirty="0">
              <a:solidFill>
                <a:srgbClr val="5D999F"/>
              </a:solidFill>
              <a:cs typeface="Arial" panose="020B0604020202020204" pitchFamily="34" charset="0"/>
            </a:endParaRPr>
          </a:p>
        </p:txBody>
      </p:sp>
      <p:sp>
        <p:nvSpPr>
          <p:cNvPr id="4" name="CuadroTexto 3"/>
          <p:cNvSpPr txBox="1"/>
          <p:nvPr/>
        </p:nvSpPr>
        <p:spPr>
          <a:xfrm>
            <a:off x="2506980" y="2944168"/>
            <a:ext cx="7605598" cy="34163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srgbClr val="4472C4"/>
                </a:solidFill>
                <a:effectLst/>
                <a:uLnTx/>
                <a:uFillTx/>
                <a:latin typeface="Calibri" panose="020F0502020204030204"/>
                <a:ea typeface="游ゴシック" panose="020B0400000000000000" pitchFamily="34" charset="-128"/>
                <a:cs typeface="Arial" panose="020B0604020202020204" pitchFamily="34" charset="0"/>
              </a:rPr>
              <a:t>If you liked the presentation and want to thank, you can follow me on social networks </a:t>
            </a:r>
            <a:r>
              <a:rPr kumimoji="0" lang="es-CO" altLang="ja-JP" sz="1800" b="0" i="0" u="none" strike="noStrike" kern="1200" cap="none" spc="0" normalizeH="0" baseline="0" noProof="0" dirty="0">
                <a:ln>
                  <a:noFill/>
                </a:ln>
                <a:solidFill>
                  <a:srgbClr val="4472C4"/>
                </a:solidFill>
                <a:effectLst/>
                <a:uLnTx/>
                <a:uFillTx/>
                <a:latin typeface="Calibri" panose="020F0502020204030204"/>
                <a:ea typeface="游ゴシック" panose="020B0400000000000000" pitchFamily="34" charset="-128"/>
                <a:cs typeface="Arial" panose="020B0604020202020204" pitchFamily="34" charset="0"/>
                <a:sym typeface="Wingdings" panose="05000000000000000000" pitchFamily="2" charset="2"/>
              </a:rPr>
              <a:t></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CO" altLang="ja-JP" sz="1800" b="0" i="0" u="none" strike="noStrike" kern="1200" cap="none" spc="0" normalizeH="0" baseline="0" noProof="0" dirty="0">
              <a:ln>
                <a:noFill/>
              </a:ln>
              <a:solidFill>
                <a:srgbClr val="4472C4"/>
              </a:solidFill>
              <a:effectLst/>
              <a:uLnTx/>
              <a:uFillTx/>
              <a:latin typeface="Calibri" panose="020F0502020204030204"/>
              <a:ea typeface="游ゴシック" panose="020B0400000000000000" pitchFamily="34" charset="-128"/>
              <a:cs typeface="Arial" panose="020B0604020202020204" pitchFamily="34" charset="0"/>
              <a:sym typeface="Wingdings" panose="05000000000000000000" pitchFamily="2" charset="2"/>
            </a:endParaRPr>
          </a:p>
          <a:p>
            <a:pPr algn="ctr" defTabSz="457200">
              <a:defRPr/>
            </a:pPr>
            <a:r>
              <a:rPr lang="es-CO" altLang="ja-JP" b="1" dirty="0">
                <a:solidFill>
                  <a:schemeClr val="accent2"/>
                </a:solidFill>
                <a:cs typeface="Arial" panose="020B0604020202020204" pitchFamily="34" charset="0"/>
                <a:hlinkClick r:id="rId5">
                  <a:extLst>
                    <a:ext uri="{A12FA001-AC4F-418D-AE19-62706E023703}">
                      <ahyp:hlinkClr xmlns:ahyp="http://schemas.microsoft.com/office/drawing/2018/hyperlinkcolor" val="tx"/>
                    </a:ext>
                  </a:extLst>
                </a:hlinkClick>
              </a:rPr>
              <a:t>https://www.youtube.com/c/S</a:t>
            </a:r>
            <a:r>
              <a:rPr lang="en-US" altLang="zh-CN" b="1" dirty="0" err="1">
                <a:solidFill>
                  <a:schemeClr val="accent2"/>
                </a:solidFill>
                <a:cs typeface="Arial" panose="020B0604020202020204" pitchFamily="34" charset="0"/>
                <a:hlinkClick r:id="rId5">
                  <a:extLst>
                    <a:ext uri="{A12FA001-AC4F-418D-AE19-62706E023703}">
                      <ahyp:hlinkClr xmlns:ahyp="http://schemas.microsoft.com/office/drawing/2018/hyperlinkcolor" val="tx"/>
                    </a:ext>
                  </a:extLst>
                </a:hlinkClick>
              </a:rPr>
              <a:t>lidesfree</a:t>
            </a:r>
            <a:endParaRPr lang="es-CO" altLang="ja-JP" b="1" dirty="0">
              <a:solidFill>
                <a:srgbClr val="4472C4"/>
              </a:solidFill>
              <a:latin typeface="Calibri" panose="020F0502020204030204"/>
              <a:ea typeface="游ゴシック" panose="020B0400000000000000" pitchFamily="34" charset="-128"/>
              <a:cs typeface="Arial" panose="020B0604020202020204" pitchFamily="34" charset="0"/>
              <a:sym typeface="Wingdings" panose="05000000000000000000" pitchFamily="2" charset="2"/>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CO" altLang="ja-JP" sz="1800" b="0" i="0" u="none" strike="noStrike" kern="1200" cap="none" spc="0" normalizeH="0" baseline="0" noProof="0" dirty="0">
              <a:ln>
                <a:noFill/>
              </a:ln>
              <a:solidFill>
                <a:srgbClr val="4472C4"/>
              </a:solidFill>
              <a:effectLst/>
              <a:uLnTx/>
              <a:uFillTx/>
              <a:latin typeface="Calibri" panose="020F0502020204030204"/>
              <a:ea typeface="游ゴシック" panose="020B0400000000000000" pitchFamily="34" charset="-128"/>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CO" altLang="ja-JP" sz="1800" b="0" i="0" u="none" strike="noStrike" kern="1200" cap="none" spc="0" normalizeH="0" baseline="0" noProof="0" dirty="0">
                <a:ln>
                  <a:noFill/>
                </a:ln>
                <a:solidFill>
                  <a:srgbClr val="4472C4"/>
                </a:solidFill>
                <a:effectLst/>
                <a:uLnTx/>
                <a:uFillTx/>
                <a:latin typeface="Calibri" panose="020F0502020204030204"/>
                <a:ea typeface="游ゴシック" panose="020B0400000000000000" pitchFamily="34" charset="-128"/>
                <a:cs typeface="Arial" panose="020B0604020202020204" pitchFamily="34" charset="0"/>
                <a:hlinkClick r:id="rId6"/>
              </a:rPr>
              <a:t>https://www.instagram.com/</a:t>
            </a:r>
            <a:r>
              <a:rPr kumimoji="0" lang="en-US" altLang="zh-CN" sz="1800" b="0" i="0" u="none" strike="noStrike" kern="1200" cap="none" spc="0" normalizeH="0" baseline="0" noProof="0" dirty="0" err="1">
                <a:ln>
                  <a:noFill/>
                </a:ln>
                <a:solidFill>
                  <a:srgbClr val="4472C4"/>
                </a:solidFill>
                <a:effectLst/>
                <a:uLnTx/>
                <a:uFillTx/>
                <a:latin typeface="Calibri" panose="020F0502020204030204"/>
                <a:ea typeface="等线" panose="02010600030101010101" pitchFamily="2" charset="-122"/>
                <a:cs typeface="Arial" panose="020B0604020202020204" pitchFamily="34" charset="0"/>
                <a:hlinkClick r:id="rId6"/>
              </a:rPr>
              <a:t>slidesfree</a:t>
            </a:r>
            <a:r>
              <a:rPr kumimoji="0" lang="es-CO" altLang="ja-JP" sz="1800" b="0" i="0" u="none" strike="noStrike" kern="1200" cap="none" spc="0" normalizeH="0" baseline="0" noProof="0" dirty="0">
                <a:ln>
                  <a:noFill/>
                </a:ln>
                <a:solidFill>
                  <a:srgbClr val="4472C4"/>
                </a:solidFill>
                <a:effectLst/>
                <a:uLnTx/>
                <a:uFillTx/>
                <a:latin typeface="Calibri" panose="020F0502020204030204"/>
                <a:ea typeface="游ゴシック" panose="020B0400000000000000" pitchFamily="34" charset="-128"/>
                <a:cs typeface="Arial" panose="020B0604020202020204" pitchFamily="34" charset="0"/>
                <a:hlinkClick r:id="rId6"/>
              </a:rPr>
              <a:t>/ </a:t>
            </a:r>
            <a:endParaRPr kumimoji="0" lang="es-CO" altLang="ja-JP" sz="1800" b="0" i="0" u="none" strike="noStrike" kern="1200" cap="none" spc="0" normalizeH="0" baseline="0" noProof="0" dirty="0">
              <a:ln>
                <a:noFill/>
              </a:ln>
              <a:solidFill>
                <a:srgbClr val="4472C4"/>
              </a:solidFill>
              <a:effectLst/>
              <a:uLnTx/>
              <a:uFillTx/>
              <a:latin typeface="Calibri" panose="020F0502020204030204"/>
              <a:ea typeface="游ゴシック" panose="020B0400000000000000" pitchFamily="34" charset="-128"/>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CO" altLang="ja-JP"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34" charset="-128"/>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CO" altLang="ja-JP" sz="1800" b="0" i="0" u="none" strike="noStrike" kern="1200" cap="none" spc="0" normalizeH="0" baseline="0" noProof="0" dirty="0">
                <a:ln>
                  <a:noFill/>
                </a:ln>
                <a:solidFill>
                  <a:srgbClr val="FFC000"/>
                </a:solidFill>
                <a:effectLst/>
                <a:uLnTx/>
                <a:uFillTx/>
                <a:latin typeface="Calibri" panose="020F0502020204030204"/>
                <a:ea typeface="游ゴシック" panose="020B0400000000000000" pitchFamily="34" charset="-128"/>
                <a:cs typeface="Arial" panose="020B0604020202020204" pitchFamily="34" charset="0"/>
                <a:hlinkClick r:id="rId7">
                  <a:extLst>
                    <a:ext uri="{A12FA001-AC4F-418D-AE19-62706E023703}">
                      <ahyp:hlinkClr xmlns:ahyp="http://schemas.microsoft.com/office/drawing/2018/hyperlinkcolor" val="tx"/>
                    </a:ext>
                  </a:extLst>
                </a:hlinkClick>
              </a:rPr>
              <a:t>https://www.facebook.com/freeppt7/</a:t>
            </a:r>
            <a:endParaRPr kumimoji="0" lang="es-CO" altLang="ja-JP" sz="1800" b="0" i="0" u="none" strike="noStrike" kern="1200" cap="none" spc="0" normalizeH="0" baseline="0" noProof="0" dirty="0">
              <a:ln>
                <a:noFill/>
              </a:ln>
              <a:solidFill>
                <a:srgbClr val="FFC000"/>
              </a:solidFill>
              <a:effectLst/>
              <a:uLnTx/>
              <a:uFillTx/>
              <a:latin typeface="Calibri" panose="020F0502020204030204"/>
              <a:ea typeface="游ゴシック" panose="020B0400000000000000" pitchFamily="34" charset="-128"/>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CO" altLang="ja-JP"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34" charset="-128"/>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CO" altLang="ja-JP" sz="1800" b="0" i="0" u="none" strike="noStrike" kern="1200" cap="none" spc="0" normalizeH="0" baseline="0" noProof="0" dirty="0">
                <a:ln>
                  <a:noFill/>
                </a:ln>
                <a:solidFill>
                  <a:schemeClr val="tx1">
                    <a:lumMod val="85000"/>
                    <a:lumOff val="15000"/>
                  </a:schemeClr>
                </a:solidFill>
                <a:effectLst/>
                <a:uLnTx/>
                <a:uFillTx/>
                <a:latin typeface="Calibri" panose="020F0502020204030204"/>
                <a:ea typeface="游ゴシック" panose="020B0400000000000000" pitchFamily="34" charset="-128"/>
                <a:cs typeface="Arial" panose="020B0604020202020204" pitchFamily="34" charset="0"/>
                <a:hlinkClick r:id="rId8">
                  <a:extLst>
                    <a:ext uri="{A12FA001-AC4F-418D-AE19-62706E023703}">
                      <ahyp:hlinkClr xmlns:ahyp="http://schemas.microsoft.com/office/drawing/2018/hyperlinkcolor" val="tx"/>
                    </a:ext>
                  </a:extLst>
                </a:hlinkClick>
              </a:rPr>
              <a:t>https://www.facebook.com/groups/best.PowerPoint.templates</a:t>
            </a:r>
            <a:endParaRPr kumimoji="0" lang="es-CO" altLang="ja-JP" sz="1800" b="0" i="0" u="none" strike="noStrike" kern="1200" cap="none" spc="0" normalizeH="0" baseline="0" noProof="0" dirty="0">
              <a:ln>
                <a:noFill/>
              </a:ln>
              <a:solidFill>
                <a:schemeClr val="tx1">
                  <a:lumMod val="85000"/>
                  <a:lumOff val="15000"/>
                </a:schemeClr>
              </a:solidFill>
              <a:effectLst/>
              <a:uLnTx/>
              <a:uFillTx/>
              <a:latin typeface="Calibri" panose="020F0502020204030204"/>
              <a:ea typeface="游ゴシック" panose="020B0400000000000000" pitchFamily="34" charset="-128"/>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CO" altLang="ja-JP"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34" charset="-128"/>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CO" altLang="ja-JP" sz="1800" b="0" i="0" u="none" strike="noStrike" kern="1200" cap="none" spc="0" normalizeH="0" baseline="0" noProof="0" dirty="0">
                <a:ln>
                  <a:noFill/>
                </a:ln>
                <a:solidFill>
                  <a:srgbClr val="106ABE"/>
                </a:solidFill>
                <a:effectLst/>
                <a:uLnTx/>
                <a:uFillTx/>
                <a:latin typeface="Calibri" panose="020F0502020204030204"/>
                <a:ea typeface="游ゴシック" panose="020B0400000000000000" pitchFamily="34" charset="-128"/>
                <a:cs typeface="Arial" panose="020B0604020202020204" pitchFamily="34" charset="0"/>
                <a:hlinkClick r:id="rId9">
                  <a:extLst>
                    <a:ext uri="{A12FA001-AC4F-418D-AE19-62706E023703}">
                      <ahyp:hlinkClr xmlns:ahyp="http://schemas.microsoft.com/office/drawing/2018/hyperlinkcolor" val="tx"/>
                    </a:ext>
                  </a:extLst>
                </a:hlinkClick>
              </a:rPr>
              <a:t>https://twitter.com/freeppt7_com</a:t>
            </a:r>
            <a:endParaRPr kumimoji="0" lang="es-CO" altLang="ja-JP" sz="1800" b="0" i="0" u="none" strike="noStrike" kern="1200" cap="none" spc="0" normalizeH="0" baseline="0" noProof="0" dirty="0">
              <a:ln>
                <a:noFill/>
              </a:ln>
              <a:solidFill>
                <a:srgbClr val="106ABE"/>
              </a:solidFill>
              <a:effectLst/>
              <a:uLnTx/>
              <a:uFillTx/>
              <a:latin typeface="Calibri" panose="020F0502020204030204"/>
              <a:ea typeface="游ゴシック" panose="020B0400000000000000" pitchFamily="34" charset="-128"/>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advTm="9607"/>
    </mc:Choice>
    <mc:Fallback xmlns="">
      <p:transition advTm="9607"/>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r>
              <a:rPr lang="en-US" dirty="0"/>
              <a:t>Fully Editable Icon Sets: A</a:t>
            </a:r>
          </a:p>
        </p:txBody>
      </p:sp>
      <p:sp>
        <p:nvSpPr>
          <p:cNvPr id="54" name="Diamond 5"/>
          <p:cNvSpPr/>
          <p:nvPr/>
        </p:nvSpPr>
        <p:spPr>
          <a:xfrm>
            <a:off x="6112070" y="1492152"/>
            <a:ext cx="523149" cy="524695"/>
          </a:xfrm>
          <a:custGeom>
            <a:avLst/>
            <a:gdLst/>
            <a:ahLst/>
            <a:cxnLst/>
            <a:rect l="l" t="t" r="r" b="b"/>
            <a:pathLst>
              <a:path w="3240001" h="3249575">
                <a:moveTo>
                  <a:pt x="1275349" y="2002569"/>
                </a:moveTo>
                <a:lnTo>
                  <a:pt x="1625117" y="2233002"/>
                </a:lnTo>
                <a:lnTo>
                  <a:pt x="1968772" y="2006596"/>
                </a:lnTo>
                <a:lnTo>
                  <a:pt x="3240001" y="3249575"/>
                </a:lnTo>
                <a:lnTo>
                  <a:pt x="0" y="3249575"/>
                </a:lnTo>
                <a:close/>
                <a:moveTo>
                  <a:pt x="1067116" y="1473605"/>
                </a:moveTo>
                <a:lnTo>
                  <a:pt x="1067116" y="1581605"/>
                </a:lnTo>
                <a:lnTo>
                  <a:pt x="2183116" y="1581605"/>
                </a:lnTo>
                <a:lnTo>
                  <a:pt x="2183116" y="1473605"/>
                </a:lnTo>
                <a:close/>
                <a:moveTo>
                  <a:pt x="1067116" y="1267205"/>
                </a:moveTo>
                <a:lnTo>
                  <a:pt x="1067116" y="1375205"/>
                </a:lnTo>
                <a:lnTo>
                  <a:pt x="2183116" y="1375205"/>
                </a:lnTo>
                <a:lnTo>
                  <a:pt x="2183116" y="1267205"/>
                </a:lnTo>
                <a:close/>
                <a:moveTo>
                  <a:pt x="3240001" y="1172196"/>
                </a:moveTo>
                <a:lnTo>
                  <a:pt x="3240001" y="3142550"/>
                </a:lnTo>
                <a:lnTo>
                  <a:pt x="2026252" y="1968728"/>
                </a:lnTo>
                <a:lnTo>
                  <a:pt x="3049854" y="1294362"/>
                </a:lnTo>
                <a:close/>
                <a:moveTo>
                  <a:pt x="0" y="1172196"/>
                </a:moveTo>
                <a:lnTo>
                  <a:pt x="602850" y="1559516"/>
                </a:lnTo>
                <a:lnTo>
                  <a:pt x="1217896" y="1964719"/>
                </a:lnTo>
                <a:lnTo>
                  <a:pt x="0" y="3142550"/>
                </a:lnTo>
                <a:close/>
                <a:moveTo>
                  <a:pt x="1067116" y="1060805"/>
                </a:moveTo>
                <a:lnTo>
                  <a:pt x="1067116" y="1168805"/>
                </a:lnTo>
                <a:lnTo>
                  <a:pt x="2183116" y="1168805"/>
                </a:lnTo>
                <a:lnTo>
                  <a:pt x="2183116" y="1060805"/>
                </a:lnTo>
                <a:close/>
                <a:moveTo>
                  <a:pt x="869032" y="816137"/>
                </a:moveTo>
                <a:lnTo>
                  <a:pt x="2381200" y="816137"/>
                </a:lnTo>
                <a:lnTo>
                  <a:pt x="2381200" y="1623491"/>
                </a:lnTo>
                <a:lnTo>
                  <a:pt x="1668045" y="2093329"/>
                </a:lnTo>
                <a:lnTo>
                  <a:pt x="1625116" y="2121611"/>
                </a:lnTo>
                <a:lnTo>
                  <a:pt x="869032" y="1623491"/>
                </a:lnTo>
                <a:close/>
                <a:moveTo>
                  <a:pt x="1625116" y="0"/>
                </a:moveTo>
                <a:lnTo>
                  <a:pt x="3235286" y="1060806"/>
                </a:lnTo>
                <a:lnTo>
                  <a:pt x="2489212" y="1552331"/>
                </a:lnTo>
                <a:lnTo>
                  <a:pt x="2489212" y="708008"/>
                </a:lnTo>
                <a:lnTo>
                  <a:pt x="761020" y="708008"/>
                </a:lnTo>
                <a:lnTo>
                  <a:pt x="761020" y="1552331"/>
                </a:lnTo>
                <a:lnTo>
                  <a:pt x="14946" y="106080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55" name="Isosceles Triangle 51"/>
          <p:cNvSpPr/>
          <p:nvPr/>
        </p:nvSpPr>
        <p:spPr>
          <a:xfrm>
            <a:off x="5273316" y="1562686"/>
            <a:ext cx="523147" cy="383626"/>
          </a:xfrm>
          <a:custGeom>
            <a:avLst/>
            <a:gdLst/>
            <a:ahLst/>
            <a:cxnLst/>
            <a:rect l="l" t="t" r="r" b="b"/>
            <a:pathLst>
              <a:path w="3240001" h="2375905">
                <a:moveTo>
                  <a:pt x="1974640" y="1379575"/>
                </a:moveTo>
                <a:lnTo>
                  <a:pt x="3240001" y="2375905"/>
                </a:lnTo>
                <a:lnTo>
                  <a:pt x="1" y="2375905"/>
                </a:lnTo>
                <a:lnTo>
                  <a:pt x="1269863" y="1399042"/>
                </a:lnTo>
                <a:lnTo>
                  <a:pt x="1610574" y="1745545"/>
                </a:lnTo>
                <a:close/>
                <a:moveTo>
                  <a:pt x="3240001" y="126952"/>
                </a:moveTo>
                <a:lnTo>
                  <a:pt x="3240001" y="2258912"/>
                </a:lnTo>
                <a:lnTo>
                  <a:pt x="2032457" y="1334195"/>
                </a:lnTo>
                <a:close/>
                <a:moveTo>
                  <a:pt x="0" y="117525"/>
                </a:moveTo>
                <a:lnTo>
                  <a:pt x="1207545" y="1324768"/>
                </a:lnTo>
                <a:lnTo>
                  <a:pt x="0" y="2249485"/>
                </a:lnTo>
                <a:close/>
                <a:moveTo>
                  <a:pt x="0" y="0"/>
                </a:moveTo>
                <a:lnTo>
                  <a:pt x="3240000" y="0"/>
                </a:lnTo>
                <a:lnTo>
                  <a:pt x="1610572" y="162051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56" name="Isosceles Triangle 57"/>
          <p:cNvSpPr/>
          <p:nvPr/>
        </p:nvSpPr>
        <p:spPr>
          <a:xfrm>
            <a:off x="6114156" y="4520206"/>
            <a:ext cx="313133" cy="707899"/>
          </a:xfrm>
          <a:custGeom>
            <a:avLst/>
            <a:gdLst>
              <a:gd name="connsiteX0" fmla="*/ 1148449 w 1346449"/>
              <a:gd name="connsiteY0" fmla="*/ 2457725 h 3249725"/>
              <a:gd name="connsiteX1" fmla="*/ 198001 w 1346449"/>
              <a:gd name="connsiteY1" fmla="*/ 2457725 h 3249725"/>
              <a:gd name="connsiteX2" fmla="*/ 1 w 1346449"/>
              <a:gd name="connsiteY2" fmla="*/ 3249725 h 3249725"/>
              <a:gd name="connsiteX3" fmla="*/ 1346449 w 1346449"/>
              <a:gd name="connsiteY3" fmla="*/ 3249725 h 3249725"/>
              <a:gd name="connsiteX4" fmla="*/ 1148449 w 1346449"/>
              <a:gd name="connsiteY4" fmla="*/ 2457725 h 3249725"/>
              <a:gd name="connsiteX5" fmla="*/ 755186 w 1346449"/>
              <a:gd name="connsiteY5" fmla="*/ 82950 h 3249725"/>
              <a:gd name="connsiteX6" fmla="*/ 734449 w 1346449"/>
              <a:gd name="connsiteY6" fmla="*/ 1314594 h 3249725"/>
              <a:gd name="connsiteX7" fmla="*/ 853246 w 1346449"/>
              <a:gd name="connsiteY7" fmla="*/ 1483214 h 3249725"/>
              <a:gd name="connsiteX8" fmla="*/ 673226 w 1346449"/>
              <a:gd name="connsiteY8" fmla="*/ 1663234 h 3249725"/>
              <a:gd name="connsiteX9" fmla="*/ 493206 w 1346449"/>
              <a:gd name="connsiteY9" fmla="*/ 1483214 h 3249725"/>
              <a:gd name="connsiteX10" fmla="*/ 612000 w 1346449"/>
              <a:gd name="connsiteY10" fmla="*/ 1314595 h 3249725"/>
              <a:gd name="connsiteX11" fmla="*/ 612000 w 1346449"/>
              <a:gd name="connsiteY11" fmla="*/ 0 h 3249725"/>
              <a:gd name="connsiteX12" fmla="*/ 2939 w 1346449"/>
              <a:gd name="connsiteY12" fmla="*/ 1574694 h 3249725"/>
              <a:gd name="connsiteX13" fmla="*/ 0 w 1346449"/>
              <a:gd name="connsiteY13" fmla="*/ 1574694 h 3249725"/>
              <a:gd name="connsiteX14" fmla="*/ 2009 w 1346449"/>
              <a:gd name="connsiteY14" fmla="*/ 1577097 h 3249725"/>
              <a:gd name="connsiteX15" fmla="*/ 0 w 1346449"/>
              <a:gd name="connsiteY15" fmla="*/ 1582292 h 3249725"/>
              <a:gd name="connsiteX16" fmla="*/ 6353 w 1346449"/>
              <a:gd name="connsiteY16" fmla="*/ 1582292 h 3249725"/>
              <a:gd name="connsiteX17" fmla="*/ 273414 w 1346449"/>
              <a:gd name="connsiteY17" fmla="*/ 2376121 h 3249725"/>
              <a:gd name="connsiteX18" fmla="*/ 1091887 w 1346449"/>
              <a:gd name="connsiteY18" fmla="*/ 2366694 h 3249725"/>
              <a:gd name="connsiteX19" fmla="*/ 1340768 w 1346449"/>
              <a:gd name="connsiteY19" fmla="*/ 1582292 h 3249725"/>
              <a:gd name="connsiteX20" fmla="*/ 1346449 w 1346449"/>
              <a:gd name="connsiteY20" fmla="*/ 1582292 h 3249725"/>
              <a:gd name="connsiteX21" fmla="*/ 1344512 w 1346449"/>
              <a:gd name="connsiteY21" fmla="*/ 1577284 h 3249725"/>
              <a:gd name="connsiteX22" fmla="*/ 1346448 w 1346449"/>
              <a:gd name="connsiteY22" fmla="*/ 1574694 h 3249725"/>
              <a:gd name="connsiteX23" fmla="*/ 1343510 w 1346449"/>
              <a:gd name="connsiteY23" fmla="*/ 1574694 h 3249725"/>
              <a:gd name="connsiteX24" fmla="*/ 755186 w 1346449"/>
              <a:gd name="connsiteY24" fmla="*/ 82950 h 3249725"/>
              <a:gd name="connsiteX0-1" fmla="*/ 1148449 w 1346449"/>
              <a:gd name="connsiteY0-2" fmla="*/ 2374775 h 3166775"/>
              <a:gd name="connsiteX1-3" fmla="*/ 198001 w 1346449"/>
              <a:gd name="connsiteY1-4" fmla="*/ 2374775 h 3166775"/>
              <a:gd name="connsiteX2-5" fmla="*/ 1 w 1346449"/>
              <a:gd name="connsiteY2-6" fmla="*/ 3166775 h 3166775"/>
              <a:gd name="connsiteX3-7" fmla="*/ 1346449 w 1346449"/>
              <a:gd name="connsiteY3-8" fmla="*/ 3166775 h 3166775"/>
              <a:gd name="connsiteX4-9" fmla="*/ 1148449 w 1346449"/>
              <a:gd name="connsiteY4-10" fmla="*/ 2374775 h 3166775"/>
              <a:gd name="connsiteX5-11" fmla="*/ 755186 w 1346449"/>
              <a:gd name="connsiteY5-12" fmla="*/ 0 h 3166775"/>
              <a:gd name="connsiteX6-13" fmla="*/ 734449 w 1346449"/>
              <a:gd name="connsiteY6-14" fmla="*/ 1231644 h 3166775"/>
              <a:gd name="connsiteX7-15" fmla="*/ 853246 w 1346449"/>
              <a:gd name="connsiteY7-16" fmla="*/ 1400264 h 3166775"/>
              <a:gd name="connsiteX8-17" fmla="*/ 673226 w 1346449"/>
              <a:gd name="connsiteY8-18" fmla="*/ 1580284 h 3166775"/>
              <a:gd name="connsiteX9-19" fmla="*/ 493206 w 1346449"/>
              <a:gd name="connsiteY9-20" fmla="*/ 1400264 h 3166775"/>
              <a:gd name="connsiteX10-21" fmla="*/ 612000 w 1346449"/>
              <a:gd name="connsiteY10-22" fmla="*/ 1231645 h 3166775"/>
              <a:gd name="connsiteX11-23" fmla="*/ 591263 w 1346449"/>
              <a:gd name="connsiteY11-24" fmla="*/ 10368 h 3166775"/>
              <a:gd name="connsiteX12-25" fmla="*/ 2939 w 1346449"/>
              <a:gd name="connsiteY12-26" fmla="*/ 1491744 h 3166775"/>
              <a:gd name="connsiteX13-27" fmla="*/ 0 w 1346449"/>
              <a:gd name="connsiteY13-28" fmla="*/ 1491744 h 3166775"/>
              <a:gd name="connsiteX14-29" fmla="*/ 2009 w 1346449"/>
              <a:gd name="connsiteY14-30" fmla="*/ 1494147 h 3166775"/>
              <a:gd name="connsiteX15-31" fmla="*/ 0 w 1346449"/>
              <a:gd name="connsiteY15-32" fmla="*/ 1499342 h 3166775"/>
              <a:gd name="connsiteX16-33" fmla="*/ 6353 w 1346449"/>
              <a:gd name="connsiteY16-34" fmla="*/ 1499342 h 3166775"/>
              <a:gd name="connsiteX17-35" fmla="*/ 273414 w 1346449"/>
              <a:gd name="connsiteY17-36" fmla="*/ 2293171 h 3166775"/>
              <a:gd name="connsiteX18-37" fmla="*/ 1091887 w 1346449"/>
              <a:gd name="connsiteY18-38" fmla="*/ 2283744 h 3166775"/>
              <a:gd name="connsiteX19-39" fmla="*/ 1340768 w 1346449"/>
              <a:gd name="connsiteY19-40" fmla="*/ 1499342 h 3166775"/>
              <a:gd name="connsiteX20-41" fmla="*/ 1346449 w 1346449"/>
              <a:gd name="connsiteY20-42" fmla="*/ 1499342 h 3166775"/>
              <a:gd name="connsiteX21-43" fmla="*/ 1344512 w 1346449"/>
              <a:gd name="connsiteY21-44" fmla="*/ 1494334 h 3166775"/>
              <a:gd name="connsiteX22-45" fmla="*/ 1346448 w 1346449"/>
              <a:gd name="connsiteY22-46" fmla="*/ 1491744 h 3166775"/>
              <a:gd name="connsiteX23-47" fmla="*/ 1343510 w 1346449"/>
              <a:gd name="connsiteY23-48" fmla="*/ 1491744 h 3166775"/>
              <a:gd name="connsiteX24-49" fmla="*/ 755186 w 1346449"/>
              <a:gd name="connsiteY24-50" fmla="*/ 0 h 316677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Lst>
            <a:rect l="l" t="t" r="r" b="b"/>
            <a:pathLst>
              <a:path w="1346449" h="3166775">
                <a:moveTo>
                  <a:pt x="1148449" y="2374775"/>
                </a:moveTo>
                <a:lnTo>
                  <a:pt x="198001" y="2374775"/>
                </a:lnTo>
                <a:lnTo>
                  <a:pt x="1" y="3166775"/>
                </a:lnTo>
                <a:lnTo>
                  <a:pt x="1346449" y="3166775"/>
                </a:lnTo>
                <a:lnTo>
                  <a:pt x="1148449" y="2374775"/>
                </a:lnTo>
                <a:close/>
                <a:moveTo>
                  <a:pt x="755186" y="0"/>
                </a:moveTo>
                <a:cubicBezTo>
                  <a:pt x="755186" y="438198"/>
                  <a:pt x="734449" y="793446"/>
                  <a:pt x="734449" y="1231644"/>
                </a:cubicBezTo>
                <a:cubicBezTo>
                  <a:pt x="803843" y="1256124"/>
                  <a:pt x="853246" y="1322425"/>
                  <a:pt x="853246" y="1400264"/>
                </a:cubicBezTo>
                <a:cubicBezTo>
                  <a:pt x="853246" y="1499686"/>
                  <a:pt x="772648" y="1580284"/>
                  <a:pt x="673226" y="1580284"/>
                </a:cubicBezTo>
                <a:cubicBezTo>
                  <a:pt x="573804" y="1580284"/>
                  <a:pt x="493206" y="1499686"/>
                  <a:pt x="493206" y="1400264"/>
                </a:cubicBezTo>
                <a:cubicBezTo>
                  <a:pt x="493206" y="1322426"/>
                  <a:pt x="542608" y="1256126"/>
                  <a:pt x="612000" y="1231645"/>
                </a:cubicBezTo>
                <a:lnTo>
                  <a:pt x="591263" y="10368"/>
                </a:lnTo>
                <a:lnTo>
                  <a:pt x="2939" y="1491744"/>
                </a:lnTo>
                <a:lnTo>
                  <a:pt x="0" y="1491744"/>
                </a:lnTo>
                <a:lnTo>
                  <a:pt x="2009" y="1494147"/>
                </a:lnTo>
                <a:lnTo>
                  <a:pt x="0" y="1499342"/>
                </a:lnTo>
                <a:lnTo>
                  <a:pt x="6353" y="1499342"/>
                </a:lnTo>
                <a:cubicBezTo>
                  <a:pt x="274151" y="1797289"/>
                  <a:pt x="320153" y="2031319"/>
                  <a:pt x="273414" y="2293171"/>
                </a:cubicBezTo>
                <a:lnTo>
                  <a:pt x="1091887" y="2283744"/>
                </a:lnTo>
                <a:cubicBezTo>
                  <a:pt x="1035756" y="1984266"/>
                  <a:pt x="1081794" y="1833397"/>
                  <a:pt x="1340768" y="1499342"/>
                </a:cubicBezTo>
                <a:lnTo>
                  <a:pt x="1346449" y="1499342"/>
                </a:lnTo>
                <a:lnTo>
                  <a:pt x="1344512" y="1494334"/>
                </a:lnTo>
                <a:cubicBezTo>
                  <a:pt x="1345124" y="1493447"/>
                  <a:pt x="1345785" y="1492596"/>
                  <a:pt x="1346448" y="1491744"/>
                </a:cubicBezTo>
                <a:lnTo>
                  <a:pt x="1343510" y="1491744"/>
                </a:lnTo>
                <a:cubicBezTo>
                  <a:pt x="1140490" y="966846"/>
                  <a:pt x="958206" y="524898"/>
                  <a:pt x="75518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dirty="0"/>
          </a:p>
        </p:txBody>
      </p:sp>
      <p:sp>
        <p:nvSpPr>
          <p:cNvPr id="57" name="Rectangle 7"/>
          <p:cNvSpPr/>
          <p:nvPr/>
        </p:nvSpPr>
        <p:spPr>
          <a:xfrm rot="18900000">
            <a:off x="9585735" y="3654558"/>
            <a:ext cx="225664" cy="502732"/>
          </a:xfrm>
          <a:custGeom>
            <a:avLst/>
            <a:gdLst/>
            <a:ahLst/>
            <a:cxnLst/>
            <a:rect l="l" t="t" r="r" b="b"/>
            <a:pathLst>
              <a:path w="154109" h="343323">
                <a:moveTo>
                  <a:pt x="102909" y="313772"/>
                </a:moveTo>
                <a:lnTo>
                  <a:pt x="102909" y="328547"/>
                </a:lnTo>
                <a:cubicBezTo>
                  <a:pt x="102909" y="336708"/>
                  <a:pt x="96294" y="343322"/>
                  <a:pt x="88133" y="343323"/>
                </a:cubicBezTo>
                <a:lnTo>
                  <a:pt x="65975" y="343322"/>
                </a:lnTo>
                <a:cubicBezTo>
                  <a:pt x="57814" y="343322"/>
                  <a:pt x="51199" y="336708"/>
                  <a:pt x="51199" y="328547"/>
                </a:cubicBezTo>
                <a:cubicBezTo>
                  <a:pt x="51199" y="323622"/>
                  <a:pt x="51200" y="318696"/>
                  <a:pt x="51200" y="313771"/>
                </a:cubicBezTo>
                <a:close/>
                <a:moveTo>
                  <a:pt x="123327" y="15459"/>
                </a:moveTo>
                <a:cubicBezTo>
                  <a:pt x="141678" y="29245"/>
                  <a:pt x="152926" y="50497"/>
                  <a:pt x="154008" y="73425"/>
                </a:cubicBezTo>
                <a:cubicBezTo>
                  <a:pt x="155089" y="96353"/>
                  <a:pt x="145890" y="118568"/>
                  <a:pt x="128916" y="134021"/>
                </a:cubicBezTo>
                <a:lnTo>
                  <a:pt x="119294" y="123450"/>
                </a:lnTo>
                <a:cubicBezTo>
                  <a:pt x="133118" y="110865"/>
                  <a:pt x="140611" y="92772"/>
                  <a:pt x="139730" y="74098"/>
                </a:cubicBezTo>
                <a:cubicBezTo>
                  <a:pt x="138850" y="55424"/>
                  <a:pt x="129689" y="38115"/>
                  <a:pt x="114743" y="26887"/>
                </a:cubicBezTo>
                <a:close/>
                <a:moveTo>
                  <a:pt x="136698" y="17411"/>
                </a:moveTo>
                <a:cubicBezTo>
                  <a:pt x="103758" y="-15529"/>
                  <a:pt x="50351" y="-15529"/>
                  <a:pt x="17412" y="17411"/>
                </a:cubicBezTo>
                <a:cubicBezTo>
                  <a:pt x="-15528" y="50351"/>
                  <a:pt x="-15528" y="103757"/>
                  <a:pt x="17412" y="136697"/>
                </a:cubicBezTo>
                <a:cubicBezTo>
                  <a:pt x="50351" y="169637"/>
                  <a:pt x="103758" y="169637"/>
                  <a:pt x="136698" y="136697"/>
                </a:cubicBezTo>
                <a:cubicBezTo>
                  <a:pt x="169637" y="103757"/>
                  <a:pt x="169637" y="50351"/>
                  <a:pt x="136698" y="17411"/>
                </a:cubicBezTo>
                <a:close/>
                <a:moveTo>
                  <a:pt x="154109" y="0"/>
                </a:moveTo>
                <a:cubicBezTo>
                  <a:pt x="196665" y="42556"/>
                  <a:pt x="196665" y="111552"/>
                  <a:pt x="154109" y="154108"/>
                </a:cubicBezTo>
                <a:cubicBezTo>
                  <a:pt x="139576" y="168641"/>
                  <a:pt x="121959" y="178211"/>
                  <a:pt x="102912" y="180994"/>
                </a:cubicBezTo>
                <a:lnTo>
                  <a:pt x="102912" y="308310"/>
                </a:lnTo>
                <a:lnTo>
                  <a:pt x="51197" y="308310"/>
                </a:lnTo>
                <a:lnTo>
                  <a:pt x="51197" y="180994"/>
                </a:lnTo>
                <a:cubicBezTo>
                  <a:pt x="32150" y="178211"/>
                  <a:pt x="14534" y="168641"/>
                  <a:pt x="0" y="154108"/>
                </a:cubicBezTo>
                <a:cubicBezTo>
                  <a:pt x="-42555" y="111552"/>
                  <a:pt x="-42555" y="42556"/>
                  <a:pt x="0" y="0"/>
                </a:cubicBezTo>
                <a:cubicBezTo>
                  <a:pt x="42556" y="-42556"/>
                  <a:pt x="111553" y="-42556"/>
                  <a:pt x="154109"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58" name="Parallelogram 15"/>
          <p:cNvSpPr/>
          <p:nvPr/>
        </p:nvSpPr>
        <p:spPr>
          <a:xfrm flipH="1">
            <a:off x="5267026" y="4641909"/>
            <a:ext cx="464493" cy="464493"/>
          </a:xfrm>
          <a:custGeom>
            <a:avLst/>
            <a:gdLst/>
            <a:ahLst/>
            <a:cxnLst/>
            <a:rect l="l" t="t" r="r" b="b"/>
            <a:pathLst>
              <a:path w="3242753" h="3227814">
                <a:moveTo>
                  <a:pt x="1621376" y="1043635"/>
                </a:moveTo>
                <a:cubicBezTo>
                  <a:pt x="1557188" y="1043635"/>
                  <a:pt x="1505154" y="1095669"/>
                  <a:pt x="1505154" y="1159857"/>
                </a:cubicBezTo>
                <a:lnTo>
                  <a:pt x="1505154" y="1625483"/>
                </a:lnTo>
                <a:lnTo>
                  <a:pt x="1033577" y="1625483"/>
                </a:lnTo>
                <a:cubicBezTo>
                  <a:pt x="969389" y="1625483"/>
                  <a:pt x="917355" y="1677517"/>
                  <a:pt x="917355" y="1741705"/>
                </a:cubicBezTo>
                <a:cubicBezTo>
                  <a:pt x="917355" y="1805893"/>
                  <a:pt x="969389" y="1857927"/>
                  <a:pt x="1033577" y="1857927"/>
                </a:cubicBezTo>
                <a:lnTo>
                  <a:pt x="1614688" y="1857927"/>
                </a:lnTo>
                <a:lnTo>
                  <a:pt x="1619859" y="1856884"/>
                </a:lnTo>
                <a:cubicBezTo>
                  <a:pt x="1620361" y="1857187"/>
                  <a:pt x="1620868" y="1857190"/>
                  <a:pt x="1621376" y="1857190"/>
                </a:cubicBezTo>
                <a:cubicBezTo>
                  <a:pt x="1685564" y="1857190"/>
                  <a:pt x="1737598" y="1805156"/>
                  <a:pt x="1737598" y="1740968"/>
                </a:cubicBezTo>
                <a:lnTo>
                  <a:pt x="1737598" y="1159857"/>
                </a:lnTo>
                <a:cubicBezTo>
                  <a:pt x="1737598" y="1095669"/>
                  <a:pt x="1685564" y="1043635"/>
                  <a:pt x="1621376" y="1043635"/>
                </a:cubicBezTo>
                <a:close/>
                <a:moveTo>
                  <a:pt x="1621376" y="628818"/>
                </a:moveTo>
                <a:cubicBezTo>
                  <a:pt x="2206882" y="628818"/>
                  <a:pt x="2681529" y="1103464"/>
                  <a:pt x="2681529" y="1688970"/>
                </a:cubicBezTo>
                <a:cubicBezTo>
                  <a:pt x="2681529" y="2274476"/>
                  <a:pt x="2206882" y="2749122"/>
                  <a:pt x="1621376" y="2749122"/>
                </a:cubicBezTo>
                <a:cubicBezTo>
                  <a:pt x="1035870" y="2749122"/>
                  <a:pt x="561223" y="2274476"/>
                  <a:pt x="561223" y="1688970"/>
                </a:cubicBezTo>
                <a:cubicBezTo>
                  <a:pt x="561223" y="1103464"/>
                  <a:pt x="1035870" y="628818"/>
                  <a:pt x="1621376" y="628818"/>
                </a:cubicBezTo>
                <a:close/>
                <a:moveTo>
                  <a:pt x="1621376" y="424596"/>
                </a:moveTo>
                <a:cubicBezTo>
                  <a:pt x="923081" y="424596"/>
                  <a:pt x="357001" y="990676"/>
                  <a:pt x="357001" y="1688970"/>
                </a:cubicBezTo>
                <a:cubicBezTo>
                  <a:pt x="357001" y="2128645"/>
                  <a:pt x="581423" y="2515905"/>
                  <a:pt x="922189" y="2742109"/>
                </a:cubicBezTo>
                <a:lnTo>
                  <a:pt x="652992" y="3227814"/>
                </a:lnTo>
                <a:lnTo>
                  <a:pt x="911997" y="3227814"/>
                </a:lnTo>
                <a:lnTo>
                  <a:pt x="1121304" y="2850168"/>
                </a:lnTo>
                <a:cubicBezTo>
                  <a:pt x="1274563" y="2916691"/>
                  <a:pt x="1443689" y="2953344"/>
                  <a:pt x="1621376" y="2953344"/>
                </a:cubicBezTo>
                <a:cubicBezTo>
                  <a:pt x="1799063" y="2953344"/>
                  <a:pt x="1968189" y="2916691"/>
                  <a:pt x="2121449" y="2850168"/>
                </a:cubicBezTo>
                <a:lnTo>
                  <a:pt x="2330755" y="3227814"/>
                </a:lnTo>
                <a:lnTo>
                  <a:pt x="2589760" y="3227814"/>
                </a:lnTo>
                <a:lnTo>
                  <a:pt x="2320563" y="2742109"/>
                </a:lnTo>
                <a:cubicBezTo>
                  <a:pt x="2661329" y="2515905"/>
                  <a:pt x="2885751" y="2128645"/>
                  <a:pt x="2885751" y="1688970"/>
                </a:cubicBezTo>
                <a:cubicBezTo>
                  <a:pt x="2885751" y="990676"/>
                  <a:pt x="2319671" y="424596"/>
                  <a:pt x="1621376" y="424596"/>
                </a:cubicBezTo>
                <a:close/>
                <a:moveTo>
                  <a:pt x="2599800" y="123238"/>
                </a:moveTo>
                <a:cubicBezTo>
                  <a:pt x="2434609" y="120698"/>
                  <a:pt x="2268460" y="180476"/>
                  <a:pt x="2139563" y="303161"/>
                </a:cubicBezTo>
                <a:lnTo>
                  <a:pt x="3057258" y="1232053"/>
                </a:lnTo>
                <a:cubicBezTo>
                  <a:pt x="3305736" y="977255"/>
                  <a:pt x="3304415" y="570405"/>
                  <a:pt x="3054287" y="317226"/>
                </a:cubicBezTo>
                <a:cubicBezTo>
                  <a:pt x="2929224" y="190636"/>
                  <a:pt x="2764991" y="125778"/>
                  <a:pt x="2599800" y="123238"/>
                </a:cubicBezTo>
                <a:close/>
                <a:moveTo>
                  <a:pt x="642953" y="123238"/>
                </a:moveTo>
                <a:cubicBezTo>
                  <a:pt x="477762" y="125778"/>
                  <a:pt x="313529" y="190636"/>
                  <a:pt x="188466" y="317226"/>
                </a:cubicBezTo>
                <a:cubicBezTo>
                  <a:pt x="-61662" y="570405"/>
                  <a:pt x="-62983" y="977255"/>
                  <a:pt x="185495" y="1232053"/>
                </a:cubicBezTo>
                <a:lnTo>
                  <a:pt x="1103190" y="303161"/>
                </a:lnTo>
                <a:cubicBezTo>
                  <a:pt x="974294" y="180476"/>
                  <a:pt x="808144" y="120698"/>
                  <a:pt x="642953" y="123238"/>
                </a:cubicBezTo>
                <a:close/>
                <a:moveTo>
                  <a:pt x="1722692" y="0"/>
                </a:moveTo>
                <a:lnTo>
                  <a:pt x="1520061" y="0"/>
                </a:lnTo>
                <a:cubicBezTo>
                  <a:pt x="1440152" y="0"/>
                  <a:pt x="1375373" y="64779"/>
                  <a:pt x="1375373" y="144688"/>
                </a:cubicBezTo>
                <a:lnTo>
                  <a:pt x="1375373" y="289376"/>
                </a:lnTo>
                <a:lnTo>
                  <a:pt x="1867380" y="289376"/>
                </a:lnTo>
                <a:lnTo>
                  <a:pt x="1867380" y="144688"/>
                </a:lnTo>
                <a:cubicBezTo>
                  <a:pt x="1867380" y="64779"/>
                  <a:pt x="1802601" y="0"/>
                  <a:pt x="172269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59" name="Freeform 19"/>
          <p:cNvSpPr/>
          <p:nvPr/>
        </p:nvSpPr>
        <p:spPr>
          <a:xfrm>
            <a:off x="7745410" y="3642506"/>
            <a:ext cx="460778" cy="453389"/>
          </a:xfrm>
          <a:custGeom>
            <a:avLst/>
            <a:gdLst/>
            <a:ahLst/>
            <a:cxnLst/>
            <a:rect l="l" t="t" r="r" b="b"/>
            <a:pathLst>
              <a:path w="3214097" h="3162551">
                <a:moveTo>
                  <a:pt x="1014592" y="2306036"/>
                </a:moveTo>
                <a:cubicBezTo>
                  <a:pt x="854868" y="2306036"/>
                  <a:pt x="725386" y="2435518"/>
                  <a:pt x="725386" y="2595242"/>
                </a:cubicBezTo>
                <a:cubicBezTo>
                  <a:pt x="725386" y="2754966"/>
                  <a:pt x="854868" y="2884448"/>
                  <a:pt x="1014592" y="2884448"/>
                </a:cubicBezTo>
                <a:cubicBezTo>
                  <a:pt x="1174316" y="2884448"/>
                  <a:pt x="1303798" y="2754966"/>
                  <a:pt x="1303798" y="2595242"/>
                </a:cubicBezTo>
                <a:cubicBezTo>
                  <a:pt x="1303798" y="2435518"/>
                  <a:pt x="1174316" y="2306036"/>
                  <a:pt x="1014592" y="2306036"/>
                </a:cubicBezTo>
                <a:close/>
                <a:moveTo>
                  <a:pt x="481275" y="1691816"/>
                </a:moveTo>
                <a:cubicBezTo>
                  <a:pt x="321551" y="1691816"/>
                  <a:pt x="192069" y="1821298"/>
                  <a:pt x="192069" y="1981022"/>
                </a:cubicBezTo>
                <a:cubicBezTo>
                  <a:pt x="192069" y="2140746"/>
                  <a:pt x="321551" y="2270228"/>
                  <a:pt x="481275" y="2270228"/>
                </a:cubicBezTo>
                <a:cubicBezTo>
                  <a:pt x="640999" y="2270228"/>
                  <a:pt x="770481" y="2140746"/>
                  <a:pt x="770481" y="1981022"/>
                </a:cubicBezTo>
                <a:cubicBezTo>
                  <a:pt x="770481" y="1821298"/>
                  <a:pt x="640999" y="1691816"/>
                  <a:pt x="481275" y="1691816"/>
                </a:cubicBezTo>
                <a:close/>
                <a:moveTo>
                  <a:pt x="2764751" y="1113404"/>
                </a:moveTo>
                <a:cubicBezTo>
                  <a:pt x="2605027" y="1113404"/>
                  <a:pt x="2475545" y="1242886"/>
                  <a:pt x="2475545" y="1402610"/>
                </a:cubicBezTo>
                <a:cubicBezTo>
                  <a:pt x="2475545" y="1562334"/>
                  <a:pt x="2605027" y="1691816"/>
                  <a:pt x="2764751" y="1691816"/>
                </a:cubicBezTo>
                <a:cubicBezTo>
                  <a:pt x="2924475" y="1691816"/>
                  <a:pt x="3053957" y="1562334"/>
                  <a:pt x="3053957" y="1402610"/>
                </a:cubicBezTo>
                <a:cubicBezTo>
                  <a:pt x="3053957" y="1242886"/>
                  <a:pt x="2924475" y="1113404"/>
                  <a:pt x="2764751" y="1113404"/>
                </a:cubicBezTo>
                <a:close/>
                <a:moveTo>
                  <a:pt x="532503" y="881964"/>
                </a:moveTo>
                <a:cubicBezTo>
                  <a:pt x="372779" y="881964"/>
                  <a:pt x="243297" y="1011446"/>
                  <a:pt x="243297" y="1171170"/>
                </a:cubicBezTo>
                <a:cubicBezTo>
                  <a:pt x="243297" y="1330894"/>
                  <a:pt x="372779" y="1460376"/>
                  <a:pt x="532503" y="1460376"/>
                </a:cubicBezTo>
                <a:cubicBezTo>
                  <a:pt x="692227" y="1460376"/>
                  <a:pt x="821709" y="1330894"/>
                  <a:pt x="821709" y="1171170"/>
                </a:cubicBezTo>
                <a:cubicBezTo>
                  <a:pt x="821709" y="1011446"/>
                  <a:pt x="692227" y="881964"/>
                  <a:pt x="532503" y="881964"/>
                </a:cubicBezTo>
                <a:close/>
                <a:moveTo>
                  <a:pt x="1162143" y="321316"/>
                </a:moveTo>
                <a:cubicBezTo>
                  <a:pt x="1002419" y="321316"/>
                  <a:pt x="872937" y="450798"/>
                  <a:pt x="872937" y="610522"/>
                </a:cubicBezTo>
                <a:cubicBezTo>
                  <a:pt x="872937" y="770246"/>
                  <a:pt x="1002419" y="899728"/>
                  <a:pt x="1162143" y="899728"/>
                </a:cubicBezTo>
                <a:cubicBezTo>
                  <a:pt x="1321867" y="899728"/>
                  <a:pt x="1451349" y="770246"/>
                  <a:pt x="1451349" y="610522"/>
                </a:cubicBezTo>
                <a:cubicBezTo>
                  <a:pt x="1451349" y="450798"/>
                  <a:pt x="1321867" y="321316"/>
                  <a:pt x="1162143" y="321316"/>
                </a:cubicBezTo>
                <a:close/>
                <a:moveTo>
                  <a:pt x="1963447" y="177300"/>
                </a:moveTo>
                <a:cubicBezTo>
                  <a:pt x="1803723" y="177300"/>
                  <a:pt x="1674241" y="306782"/>
                  <a:pt x="1674241" y="466506"/>
                </a:cubicBezTo>
                <a:cubicBezTo>
                  <a:pt x="1674241" y="626230"/>
                  <a:pt x="1803723" y="755712"/>
                  <a:pt x="1963447" y="755712"/>
                </a:cubicBezTo>
                <a:cubicBezTo>
                  <a:pt x="2123171" y="755712"/>
                  <a:pt x="2252653" y="626230"/>
                  <a:pt x="2252653" y="466506"/>
                </a:cubicBezTo>
                <a:cubicBezTo>
                  <a:pt x="2252653" y="306782"/>
                  <a:pt x="2123171" y="177300"/>
                  <a:pt x="1963447" y="177300"/>
                </a:cubicBezTo>
                <a:close/>
                <a:moveTo>
                  <a:pt x="1752672" y="312"/>
                </a:moveTo>
                <a:cubicBezTo>
                  <a:pt x="1817888" y="-690"/>
                  <a:pt x="1885249" y="703"/>
                  <a:pt x="1954799" y="4657"/>
                </a:cubicBezTo>
                <a:cubicBezTo>
                  <a:pt x="2504015" y="53541"/>
                  <a:pt x="2975590" y="412975"/>
                  <a:pt x="3145244" y="944937"/>
                </a:cubicBezTo>
                <a:cubicBezTo>
                  <a:pt x="3412664" y="2126757"/>
                  <a:pt x="2837568" y="2017487"/>
                  <a:pt x="2506889" y="1867964"/>
                </a:cubicBezTo>
                <a:cubicBezTo>
                  <a:pt x="1580987" y="1673869"/>
                  <a:pt x="2725425" y="3197869"/>
                  <a:pt x="1014520" y="3161925"/>
                </a:cubicBezTo>
                <a:cubicBezTo>
                  <a:pt x="-14898" y="3061283"/>
                  <a:pt x="-138545" y="1873713"/>
                  <a:pt x="108747" y="1100212"/>
                </a:cubicBezTo>
                <a:cubicBezTo>
                  <a:pt x="278579" y="569148"/>
                  <a:pt x="774429" y="15339"/>
                  <a:pt x="1752672" y="312"/>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60" name="Rectangle 30"/>
          <p:cNvSpPr/>
          <p:nvPr/>
        </p:nvSpPr>
        <p:spPr>
          <a:xfrm>
            <a:off x="11063701" y="3600566"/>
            <a:ext cx="464493" cy="463135"/>
          </a:xfrm>
          <a:custGeom>
            <a:avLst/>
            <a:gdLst/>
            <a:ahLst/>
            <a:cxnLst/>
            <a:rect l="l" t="t" r="r" b="b"/>
            <a:pathLst>
              <a:path w="3240000" h="3230531">
                <a:moveTo>
                  <a:pt x="720000" y="2697973"/>
                </a:moveTo>
                <a:cubicBezTo>
                  <a:pt x="680235" y="2697973"/>
                  <a:pt x="648000" y="2730208"/>
                  <a:pt x="648000" y="2769973"/>
                </a:cubicBezTo>
                <a:cubicBezTo>
                  <a:pt x="648000" y="2809738"/>
                  <a:pt x="680235" y="2841973"/>
                  <a:pt x="720000" y="2841973"/>
                </a:cubicBezTo>
                <a:lnTo>
                  <a:pt x="2520000" y="2841973"/>
                </a:lnTo>
                <a:cubicBezTo>
                  <a:pt x="2559765" y="2841973"/>
                  <a:pt x="2592000" y="2809738"/>
                  <a:pt x="2592000" y="2769973"/>
                </a:cubicBezTo>
                <a:cubicBezTo>
                  <a:pt x="2592000" y="2730208"/>
                  <a:pt x="2559765" y="2697973"/>
                  <a:pt x="2520000" y="2697973"/>
                </a:cubicBezTo>
                <a:close/>
                <a:moveTo>
                  <a:pt x="720000" y="2366733"/>
                </a:moveTo>
                <a:cubicBezTo>
                  <a:pt x="680235" y="2366733"/>
                  <a:pt x="648000" y="2398968"/>
                  <a:pt x="648000" y="2438733"/>
                </a:cubicBezTo>
                <a:cubicBezTo>
                  <a:pt x="648000" y="2478498"/>
                  <a:pt x="680235" y="2510733"/>
                  <a:pt x="720000" y="2510733"/>
                </a:cubicBezTo>
                <a:lnTo>
                  <a:pt x="2520000" y="2510733"/>
                </a:lnTo>
                <a:cubicBezTo>
                  <a:pt x="2559765" y="2510733"/>
                  <a:pt x="2592000" y="2478498"/>
                  <a:pt x="2592000" y="2438733"/>
                </a:cubicBezTo>
                <a:cubicBezTo>
                  <a:pt x="2592000" y="2398968"/>
                  <a:pt x="2559765" y="2366733"/>
                  <a:pt x="2520000" y="2366733"/>
                </a:cubicBezTo>
                <a:close/>
                <a:moveTo>
                  <a:pt x="720000" y="2035493"/>
                </a:moveTo>
                <a:cubicBezTo>
                  <a:pt x="680235" y="2035493"/>
                  <a:pt x="648000" y="2067728"/>
                  <a:pt x="648000" y="2107493"/>
                </a:cubicBezTo>
                <a:cubicBezTo>
                  <a:pt x="648000" y="2147258"/>
                  <a:pt x="680235" y="2179493"/>
                  <a:pt x="720000" y="2179493"/>
                </a:cubicBezTo>
                <a:lnTo>
                  <a:pt x="2520000" y="2179493"/>
                </a:lnTo>
                <a:cubicBezTo>
                  <a:pt x="2559765" y="2179493"/>
                  <a:pt x="2592000" y="2147258"/>
                  <a:pt x="2592000" y="2107493"/>
                </a:cubicBezTo>
                <a:cubicBezTo>
                  <a:pt x="2592000" y="2067728"/>
                  <a:pt x="2559765" y="2035493"/>
                  <a:pt x="2520000" y="2035493"/>
                </a:cubicBezTo>
                <a:close/>
                <a:moveTo>
                  <a:pt x="720000" y="1704253"/>
                </a:moveTo>
                <a:cubicBezTo>
                  <a:pt x="680235" y="1704253"/>
                  <a:pt x="648000" y="1736488"/>
                  <a:pt x="648000" y="1776253"/>
                </a:cubicBezTo>
                <a:cubicBezTo>
                  <a:pt x="648000" y="1816018"/>
                  <a:pt x="680235" y="1848253"/>
                  <a:pt x="720000" y="1848253"/>
                </a:cubicBezTo>
                <a:lnTo>
                  <a:pt x="2520000" y="1848253"/>
                </a:lnTo>
                <a:cubicBezTo>
                  <a:pt x="2559765" y="1848253"/>
                  <a:pt x="2592000" y="1816018"/>
                  <a:pt x="2592000" y="1776253"/>
                </a:cubicBezTo>
                <a:cubicBezTo>
                  <a:pt x="2592000" y="1736488"/>
                  <a:pt x="2559765" y="1704253"/>
                  <a:pt x="2520000" y="1704253"/>
                </a:cubicBezTo>
                <a:close/>
                <a:moveTo>
                  <a:pt x="720000" y="1373013"/>
                </a:moveTo>
                <a:cubicBezTo>
                  <a:pt x="680235" y="1373013"/>
                  <a:pt x="648000" y="1405248"/>
                  <a:pt x="648000" y="1445013"/>
                </a:cubicBezTo>
                <a:cubicBezTo>
                  <a:pt x="648000" y="1484778"/>
                  <a:pt x="680235" y="1517013"/>
                  <a:pt x="720000" y="1517013"/>
                </a:cubicBezTo>
                <a:lnTo>
                  <a:pt x="2520000" y="1517013"/>
                </a:lnTo>
                <a:cubicBezTo>
                  <a:pt x="2559765" y="1517013"/>
                  <a:pt x="2592000" y="1484778"/>
                  <a:pt x="2592000" y="1445013"/>
                </a:cubicBezTo>
                <a:cubicBezTo>
                  <a:pt x="2592000" y="1405248"/>
                  <a:pt x="2559765" y="1373013"/>
                  <a:pt x="2520000" y="1373013"/>
                </a:cubicBezTo>
                <a:close/>
                <a:moveTo>
                  <a:pt x="720000" y="1041773"/>
                </a:moveTo>
                <a:cubicBezTo>
                  <a:pt x="680235" y="1041773"/>
                  <a:pt x="648000" y="1074008"/>
                  <a:pt x="648000" y="1113773"/>
                </a:cubicBezTo>
                <a:cubicBezTo>
                  <a:pt x="648000" y="1153538"/>
                  <a:pt x="680235" y="1185773"/>
                  <a:pt x="720000" y="1185773"/>
                </a:cubicBezTo>
                <a:lnTo>
                  <a:pt x="2520000" y="1185773"/>
                </a:lnTo>
                <a:cubicBezTo>
                  <a:pt x="2559765" y="1185773"/>
                  <a:pt x="2592000" y="1153538"/>
                  <a:pt x="2592000" y="1113773"/>
                </a:cubicBezTo>
                <a:cubicBezTo>
                  <a:pt x="2592000" y="1074008"/>
                  <a:pt x="2559765" y="1041773"/>
                  <a:pt x="2520000" y="1041773"/>
                </a:cubicBezTo>
                <a:close/>
                <a:moveTo>
                  <a:pt x="0" y="305988"/>
                </a:moveTo>
                <a:lnTo>
                  <a:pt x="181957" y="305988"/>
                </a:lnTo>
                <a:lnTo>
                  <a:pt x="181957" y="470032"/>
                </a:lnTo>
                <a:cubicBezTo>
                  <a:pt x="181957" y="599267"/>
                  <a:pt x="286722" y="704032"/>
                  <a:pt x="415957" y="704032"/>
                </a:cubicBezTo>
                <a:cubicBezTo>
                  <a:pt x="545192" y="704032"/>
                  <a:pt x="649957" y="599267"/>
                  <a:pt x="649957" y="470032"/>
                </a:cubicBezTo>
                <a:lnTo>
                  <a:pt x="649957" y="305988"/>
                </a:lnTo>
                <a:lnTo>
                  <a:pt x="802357" y="305988"/>
                </a:lnTo>
                <a:lnTo>
                  <a:pt x="802357" y="470031"/>
                </a:lnTo>
                <a:cubicBezTo>
                  <a:pt x="802357" y="599266"/>
                  <a:pt x="907122" y="704031"/>
                  <a:pt x="1036357" y="704031"/>
                </a:cubicBezTo>
                <a:cubicBezTo>
                  <a:pt x="1165592" y="704031"/>
                  <a:pt x="1270357" y="599266"/>
                  <a:pt x="1270357" y="470031"/>
                </a:cubicBezTo>
                <a:lnTo>
                  <a:pt x="1270357" y="305988"/>
                </a:lnTo>
                <a:lnTo>
                  <a:pt x="1422757" y="305988"/>
                </a:lnTo>
                <a:lnTo>
                  <a:pt x="1422757" y="470030"/>
                </a:lnTo>
                <a:cubicBezTo>
                  <a:pt x="1422757" y="599265"/>
                  <a:pt x="1527522" y="704030"/>
                  <a:pt x="1656757" y="704030"/>
                </a:cubicBezTo>
                <a:cubicBezTo>
                  <a:pt x="1785992" y="704030"/>
                  <a:pt x="1890757" y="599265"/>
                  <a:pt x="1890757" y="470030"/>
                </a:cubicBezTo>
                <a:lnTo>
                  <a:pt x="1890757" y="305988"/>
                </a:lnTo>
                <a:lnTo>
                  <a:pt x="2043157" y="305988"/>
                </a:lnTo>
                <a:lnTo>
                  <a:pt x="2043157" y="470029"/>
                </a:lnTo>
                <a:cubicBezTo>
                  <a:pt x="2043157" y="599264"/>
                  <a:pt x="2147922" y="704029"/>
                  <a:pt x="2277157" y="704029"/>
                </a:cubicBezTo>
                <a:cubicBezTo>
                  <a:pt x="2406392" y="704029"/>
                  <a:pt x="2511157" y="599264"/>
                  <a:pt x="2511157" y="470029"/>
                </a:cubicBezTo>
                <a:lnTo>
                  <a:pt x="2511157" y="305988"/>
                </a:lnTo>
                <a:lnTo>
                  <a:pt x="2663557" y="305988"/>
                </a:lnTo>
                <a:lnTo>
                  <a:pt x="2663557" y="470028"/>
                </a:lnTo>
                <a:cubicBezTo>
                  <a:pt x="2663557" y="599263"/>
                  <a:pt x="2768322" y="704028"/>
                  <a:pt x="2897557" y="704028"/>
                </a:cubicBezTo>
                <a:cubicBezTo>
                  <a:pt x="3026792" y="704028"/>
                  <a:pt x="3131557" y="599263"/>
                  <a:pt x="3131557" y="470028"/>
                </a:cubicBezTo>
                <a:lnTo>
                  <a:pt x="3131557" y="305988"/>
                </a:lnTo>
                <a:lnTo>
                  <a:pt x="3240000" y="305988"/>
                </a:lnTo>
                <a:lnTo>
                  <a:pt x="3240000" y="3230531"/>
                </a:lnTo>
                <a:lnTo>
                  <a:pt x="0" y="3230531"/>
                </a:lnTo>
                <a:close/>
                <a:moveTo>
                  <a:pt x="415957" y="4"/>
                </a:moveTo>
                <a:cubicBezTo>
                  <a:pt x="485545" y="4"/>
                  <a:pt x="541957" y="56416"/>
                  <a:pt x="541957" y="126004"/>
                </a:cubicBezTo>
                <a:lnTo>
                  <a:pt x="541957" y="485972"/>
                </a:lnTo>
                <a:cubicBezTo>
                  <a:pt x="541957" y="555560"/>
                  <a:pt x="485545" y="611972"/>
                  <a:pt x="415957" y="611972"/>
                </a:cubicBezTo>
                <a:cubicBezTo>
                  <a:pt x="346369" y="611972"/>
                  <a:pt x="289957" y="555560"/>
                  <a:pt x="289957" y="485972"/>
                </a:cubicBezTo>
                <a:lnTo>
                  <a:pt x="289957" y="126004"/>
                </a:lnTo>
                <a:cubicBezTo>
                  <a:pt x="289957" y="56416"/>
                  <a:pt x="346369" y="4"/>
                  <a:pt x="415957" y="4"/>
                </a:cubicBezTo>
                <a:close/>
                <a:moveTo>
                  <a:pt x="1036357" y="3"/>
                </a:moveTo>
                <a:cubicBezTo>
                  <a:pt x="1105945" y="3"/>
                  <a:pt x="1162357" y="56415"/>
                  <a:pt x="1162357" y="126003"/>
                </a:cubicBezTo>
                <a:lnTo>
                  <a:pt x="1162357" y="485971"/>
                </a:lnTo>
                <a:cubicBezTo>
                  <a:pt x="1162357" y="555559"/>
                  <a:pt x="1105945" y="611971"/>
                  <a:pt x="1036357" y="611971"/>
                </a:cubicBezTo>
                <a:cubicBezTo>
                  <a:pt x="966769" y="611971"/>
                  <a:pt x="910357" y="555559"/>
                  <a:pt x="910357" y="485971"/>
                </a:cubicBezTo>
                <a:lnTo>
                  <a:pt x="910357" y="126003"/>
                </a:lnTo>
                <a:cubicBezTo>
                  <a:pt x="910357" y="56415"/>
                  <a:pt x="966769" y="3"/>
                  <a:pt x="1036357" y="3"/>
                </a:cubicBezTo>
                <a:close/>
                <a:moveTo>
                  <a:pt x="1656757" y="2"/>
                </a:moveTo>
                <a:cubicBezTo>
                  <a:pt x="1726345" y="2"/>
                  <a:pt x="1782757" y="56414"/>
                  <a:pt x="1782757" y="126002"/>
                </a:cubicBezTo>
                <a:lnTo>
                  <a:pt x="1782757" y="485970"/>
                </a:lnTo>
                <a:cubicBezTo>
                  <a:pt x="1782757" y="555558"/>
                  <a:pt x="1726345" y="611970"/>
                  <a:pt x="1656757" y="611970"/>
                </a:cubicBezTo>
                <a:cubicBezTo>
                  <a:pt x="1587169" y="611970"/>
                  <a:pt x="1530757" y="555558"/>
                  <a:pt x="1530757" y="485970"/>
                </a:cubicBezTo>
                <a:lnTo>
                  <a:pt x="1530757" y="126002"/>
                </a:lnTo>
                <a:cubicBezTo>
                  <a:pt x="1530757" y="56414"/>
                  <a:pt x="1587169" y="2"/>
                  <a:pt x="1656757" y="2"/>
                </a:cubicBezTo>
                <a:close/>
                <a:moveTo>
                  <a:pt x="2277157" y="1"/>
                </a:moveTo>
                <a:cubicBezTo>
                  <a:pt x="2346745" y="1"/>
                  <a:pt x="2403157" y="56413"/>
                  <a:pt x="2403157" y="126001"/>
                </a:cubicBezTo>
                <a:lnTo>
                  <a:pt x="2403157" y="485969"/>
                </a:lnTo>
                <a:cubicBezTo>
                  <a:pt x="2403157" y="555557"/>
                  <a:pt x="2346745" y="611969"/>
                  <a:pt x="2277157" y="611969"/>
                </a:cubicBezTo>
                <a:cubicBezTo>
                  <a:pt x="2207569" y="611969"/>
                  <a:pt x="2151157" y="555557"/>
                  <a:pt x="2151157" y="485969"/>
                </a:cubicBezTo>
                <a:lnTo>
                  <a:pt x="2151157" y="126001"/>
                </a:lnTo>
                <a:cubicBezTo>
                  <a:pt x="2151157" y="56413"/>
                  <a:pt x="2207569" y="1"/>
                  <a:pt x="2277157" y="1"/>
                </a:cubicBezTo>
                <a:close/>
                <a:moveTo>
                  <a:pt x="2897557" y="0"/>
                </a:moveTo>
                <a:cubicBezTo>
                  <a:pt x="2967145" y="0"/>
                  <a:pt x="3023557" y="56412"/>
                  <a:pt x="3023557" y="126000"/>
                </a:cubicBezTo>
                <a:lnTo>
                  <a:pt x="3023557" y="485968"/>
                </a:lnTo>
                <a:cubicBezTo>
                  <a:pt x="3023557" y="555556"/>
                  <a:pt x="2967145" y="611968"/>
                  <a:pt x="2897557" y="611968"/>
                </a:cubicBezTo>
                <a:cubicBezTo>
                  <a:pt x="2827969" y="611968"/>
                  <a:pt x="2771557" y="555556"/>
                  <a:pt x="2771557" y="485968"/>
                </a:cubicBezTo>
                <a:lnTo>
                  <a:pt x="2771557" y="126000"/>
                </a:lnTo>
                <a:cubicBezTo>
                  <a:pt x="2771557" y="56412"/>
                  <a:pt x="2827969" y="0"/>
                  <a:pt x="289755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61" name="Rectangle 7"/>
          <p:cNvSpPr/>
          <p:nvPr/>
        </p:nvSpPr>
        <p:spPr>
          <a:xfrm>
            <a:off x="6950824" y="1518716"/>
            <a:ext cx="471567" cy="471567"/>
          </a:xfrm>
          <a:custGeom>
            <a:avLst/>
            <a:gdLst/>
            <a:ahLst/>
            <a:cxnLst/>
            <a:rect l="l" t="t" r="r" b="b"/>
            <a:pathLst>
              <a:path w="3240000" h="3240000">
                <a:moveTo>
                  <a:pt x="401869" y="2055482"/>
                </a:moveTo>
                <a:lnTo>
                  <a:pt x="869869" y="2055482"/>
                </a:lnTo>
                <a:lnTo>
                  <a:pt x="869869" y="2919482"/>
                </a:lnTo>
                <a:lnTo>
                  <a:pt x="401869" y="2919482"/>
                </a:lnTo>
                <a:close/>
                <a:moveTo>
                  <a:pt x="1121949" y="1695482"/>
                </a:moveTo>
                <a:lnTo>
                  <a:pt x="1589949" y="1695482"/>
                </a:lnTo>
                <a:lnTo>
                  <a:pt x="1589949" y="2919482"/>
                </a:lnTo>
                <a:lnTo>
                  <a:pt x="1121949" y="2919482"/>
                </a:lnTo>
                <a:close/>
                <a:moveTo>
                  <a:pt x="1842029" y="1335482"/>
                </a:moveTo>
                <a:lnTo>
                  <a:pt x="2310029" y="1335482"/>
                </a:lnTo>
                <a:lnTo>
                  <a:pt x="2310029" y="2919482"/>
                </a:lnTo>
                <a:lnTo>
                  <a:pt x="1842029" y="2919482"/>
                </a:lnTo>
                <a:close/>
                <a:moveTo>
                  <a:pt x="2562109" y="975482"/>
                </a:moveTo>
                <a:lnTo>
                  <a:pt x="3030109" y="975482"/>
                </a:lnTo>
                <a:lnTo>
                  <a:pt x="3030109" y="2919482"/>
                </a:lnTo>
                <a:lnTo>
                  <a:pt x="2562109" y="2919482"/>
                </a:lnTo>
                <a:close/>
                <a:moveTo>
                  <a:pt x="2321888" y="224805"/>
                </a:moveTo>
                <a:lnTo>
                  <a:pt x="2880631" y="247420"/>
                </a:lnTo>
                <a:lnTo>
                  <a:pt x="2620844" y="742612"/>
                </a:lnTo>
                <a:lnTo>
                  <a:pt x="2546105" y="613161"/>
                </a:lnTo>
                <a:lnTo>
                  <a:pt x="541555" y="1770488"/>
                </a:lnTo>
                <a:lnTo>
                  <a:pt x="392077" y="1511585"/>
                </a:lnTo>
                <a:lnTo>
                  <a:pt x="2396627" y="354257"/>
                </a:lnTo>
                <a:close/>
                <a:moveTo>
                  <a:pt x="0" y="0"/>
                </a:moveTo>
                <a:lnTo>
                  <a:pt x="180000" y="0"/>
                </a:lnTo>
                <a:lnTo>
                  <a:pt x="180000" y="3059999"/>
                </a:lnTo>
                <a:lnTo>
                  <a:pt x="3240000" y="3059999"/>
                </a:lnTo>
                <a:lnTo>
                  <a:pt x="3240000" y="3239999"/>
                </a:lnTo>
                <a:lnTo>
                  <a:pt x="180000" y="3239999"/>
                </a:lnTo>
                <a:lnTo>
                  <a:pt x="180000" y="3240000"/>
                </a:lnTo>
                <a:lnTo>
                  <a:pt x="0" y="3240000"/>
                </a:lnTo>
                <a:lnTo>
                  <a:pt x="0" y="3239999"/>
                </a:lnTo>
                <a:lnTo>
                  <a:pt x="0" y="305999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62" name="Rectangle 15"/>
          <p:cNvSpPr/>
          <p:nvPr/>
        </p:nvSpPr>
        <p:spPr>
          <a:xfrm rot="5400000">
            <a:off x="7737684" y="1518715"/>
            <a:ext cx="472195" cy="471568"/>
          </a:xfrm>
          <a:custGeom>
            <a:avLst/>
            <a:gdLst/>
            <a:ahLst/>
            <a:cxnLst/>
            <a:rect l="l" t="t" r="r" b="b"/>
            <a:pathLst>
              <a:path w="3244313" h="3240000">
                <a:moveTo>
                  <a:pt x="2055482" y="677891"/>
                </a:moveTo>
                <a:lnTo>
                  <a:pt x="2055482" y="209891"/>
                </a:lnTo>
                <a:lnTo>
                  <a:pt x="2919482" y="209891"/>
                </a:lnTo>
                <a:lnTo>
                  <a:pt x="2919482" y="677891"/>
                </a:lnTo>
                <a:close/>
                <a:moveTo>
                  <a:pt x="1695482" y="1397971"/>
                </a:moveTo>
                <a:lnTo>
                  <a:pt x="1695482" y="929971"/>
                </a:lnTo>
                <a:lnTo>
                  <a:pt x="2919482" y="929971"/>
                </a:lnTo>
                <a:lnTo>
                  <a:pt x="2919482" y="1397971"/>
                </a:lnTo>
                <a:close/>
                <a:moveTo>
                  <a:pt x="1335482" y="2118051"/>
                </a:moveTo>
                <a:lnTo>
                  <a:pt x="1335482" y="1650051"/>
                </a:lnTo>
                <a:lnTo>
                  <a:pt x="2919482" y="1650051"/>
                </a:lnTo>
                <a:lnTo>
                  <a:pt x="2919482" y="2118051"/>
                </a:lnTo>
                <a:close/>
                <a:moveTo>
                  <a:pt x="975482" y="2838131"/>
                </a:moveTo>
                <a:lnTo>
                  <a:pt x="975482" y="2370131"/>
                </a:lnTo>
                <a:lnTo>
                  <a:pt x="2919482" y="2370131"/>
                </a:lnTo>
                <a:lnTo>
                  <a:pt x="2919482" y="2838131"/>
                </a:lnTo>
                <a:close/>
                <a:moveTo>
                  <a:pt x="10788" y="2651034"/>
                </a:moveTo>
                <a:lnTo>
                  <a:pt x="1168116" y="646484"/>
                </a:lnTo>
                <a:lnTo>
                  <a:pt x="1038664" y="571745"/>
                </a:lnTo>
                <a:lnTo>
                  <a:pt x="1533856" y="311959"/>
                </a:lnTo>
                <a:lnTo>
                  <a:pt x="1556471" y="870701"/>
                </a:lnTo>
                <a:lnTo>
                  <a:pt x="1427019" y="795962"/>
                </a:lnTo>
                <a:lnTo>
                  <a:pt x="269691" y="2800512"/>
                </a:lnTo>
                <a:close/>
                <a:moveTo>
                  <a:pt x="0" y="3240000"/>
                </a:moveTo>
                <a:lnTo>
                  <a:pt x="0" y="3060000"/>
                </a:lnTo>
                <a:lnTo>
                  <a:pt x="3064313" y="3060000"/>
                </a:lnTo>
                <a:lnTo>
                  <a:pt x="3064313" y="0"/>
                </a:lnTo>
                <a:lnTo>
                  <a:pt x="3244313" y="0"/>
                </a:lnTo>
                <a:lnTo>
                  <a:pt x="3244313" y="3240000"/>
                </a:lnTo>
                <a:lnTo>
                  <a:pt x="3240000" y="3240000"/>
                </a:lnTo>
                <a:lnTo>
                  <a:pt x="3064313" y="3240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63" name="Pie 24"/>
          <p:cNvSpPr/>
          <p:nvPr/>
        </p:nvSpPr>
        <p:spPr>
          <a:xfrm>
            <a:off x="6809927" y="4618984"/>
            <a:ext cx="513183" cy="510342"/>
          </a:xfrm>
          <a:custGeom>
            <a:avLst/>
            <a:gdLst/>
            <a:ahLst/>
            <a:cxnLst/>
            <a:rect l="l" t="t" r="r" b="b"/>
            <a:pathLst>
              <a:path w="3228711" h="3210836">
                <a:moveTo>
                  <a:pt x="351626" y="695968"/>
                </a:moveTo>
                <a:lnTo>
                  <a:pt x="1548007" y="1678300"/>
                </a:lnTo>
                <a:lnTo>
                  <a:pt x="236194" y="2500159"/>
                </a:lnTo>
                <a:cubicBezTo>
                  <a:pt x="-116985" y="1936431"/>
                  <a:pt x="-70514" y="1210092"/>
                  <a:pt x="351626" y="695968"/>
                </a:cubicBezTo>
                <a:close/>
                <a:moveTo>
                  <a:pt x="1957429" y="262366"/>
                </a:moveTo>
                <a:cubicBezTo>
                  <a:pt x="2634256" y="359480"/>
                  <a:pt x="3156733" y="907132"/>
                  <a:pt x="3221913" y="1587776"/>
                </a:cubicBezTo>
                <a:cubicBezTo>
                  <a:pt x="3287093" y="2268421"/>
                  <a:pt x="2878048" y="2905277"/>
                  <a:pt x="2231953" y="3129078"/>
                </a:cubicBezTo>
                <a:cubicBezTo>
                  <a:pt x="1585858" y="3352879"/>
                  <a:pt x="870522" y="3105497"/>
                  <a:pt x="500715" y="2530372"/>
                </a:cubicBezTo>
                <a:lnTo>
                  <a:pt x="1746987" y="1729019"/>
                </a:lnTo>
                <a:close/>
                <a:moveTo>
                  <a:pt x="1604447" y="200"/>
                </a:moveTo>
                <a:cubicBezTo>
                  <a:pt x="1665125" y="-778"/>
                  <a:pt x="1726175" y="1809"/>
                  <a:pt x="1787307" y="8072"/>
                </a:cubicBezTo>
                <a:lnTo>
                  <a:pt x="1629532" y="1548011"/>
                </a:lnTo>
                <a:lnTo>
                  <a:pt x="483856" y="506987"/>
                </a:lnTo>
                <a:cubicBezTo>
                  <a:pt x="773141" y="188622"/>
                  <a:pt x="1179697" y="7051"/>
                  <a:pt x="1604447" y="20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64" name="Parallelogram 30"/>
          <p:cNvSpPr/>
          <p:nvPr/>
        </p:nvSpPr>
        <p:spPr>
          <a:xfrm flipH="1">
            <a:off x="11038458" y="2527766"/>
            <a:ext cx="514976" cy="516250"/>
          </a:xfrm>
          <a:custGeom>
            <a:avLst/>
            <a:gdLst/>
            <a:ahLst/>
            <a:cxnLst/>
            <a:rect l="l" t="t" r="r" b="b"/>
            <a:pathLst>
              <a:path w="3240000" h="3248012">
                <a:moveTo>
                  <a:pt x="712553" y="858820"/>
                </a:moveTo>
                <a:cubicBezTo>
                  <a:pt x="727950" y="858820"/>
                  <a:pt x="743348" y="864694"/>
                  <a:pt x="755096" y="876443"/>
                </a:cubicBezTo>
                <a:lnTo>
                  <a:pt x="1193671" y="1315016"/>
                </a:lnTo>
                <a:lnTo>
                  <a:pt x="1509169" y="999517"/>
                </a:lnTo>
                <a:cubicBezTo>
                  <a:pt x="1509517" y="999169"/>
                  <a:pt x="1509868" y="998827"/>
                  <a:pt x="1510414" y="998691"/>
                </a:cubicBezTo>
                <a:lnTo>
                  <a:pt x="1518932" y="988592"/>
                </a:lnTo>
                <a:cubicBezTo>
                  <a:pt x="1531945" y="978263"/>
                  <a:pt x="1547912" y="974188"/>
                  <a:pt x="1563209" y="975946"/>
                </a:cubicBezTo>
                <a:cubicBezTo>
                  <a:pt x="1578505" y="977705"/>
                  <a:pt x="1593131" y="985299"/>
                  <a:pt x="1603459" y="998313"/>
                </a:cubicBezTo>
                <a:lnTo>
                  <a:pt x="1892346" y="1362277"/>
                </a:lnTo>
                <a:lnTo>
                  <a:pt x="2149759" y="1177067"/>
                </a:lnTo>
                <a:lnTo>
                  <a:pt x="2151621" y="1174867"/>
                </a:lnTo>
                <a:cubicBezTo>
                  <a:pt x="2159033" y="1169006"/>
                  <a:pt x="2167397" y="1165168"/>
                  <a:pt x="2176160" y="1163802"/>
                </a:cubicBezTo>
                <a:cubicBezTo>
                  <a:pt x="2177188" y="1163485"/>
                  <a:pt x="2178237" y="1163269"/>
                  <a:pt x="2179375" y="1163558"/>
                </a:cubicBezTo>
                <a:cubicBezTo>
                  <a:pt x="2184768" y="1161771"/>
                  <a:pt x="2190389" y="1161654"/>
                  <a:pt x="2195921" y="1162300"/>
                </a:cubicBezTo>
                <a:cubicBezTo>
                  <a:pt x="2196662" y="1162386"/>
                  <a:pt x="2197402" y="1162487"/>
                  <a:pt x="2198081" y="1162987"/>
                </a:cubicBezTo>
                <a:cubicBezTo>
                  <a:pt x="2202197" y="1163290"/>
                  <a:pt x="2206218" y="1164270"/>
                  <a:pt x="2209739" y="1166702"/>
                </a:cubicBezTo>
                <a:cubicBezTo>
                  <a:pt x="2213116" y="1166857"/>
                  <a:pt x="2216051" y="1168231"/>
                  <a:pt x="2218766" y="1170038"/>
                </a:cubicBezTo>
                <a:cubicBezTo>
                  <a:pt x="2225342" y="1173160"/>
                  <a:pt x="2231151" y="1177875"/>
                  <a:pt x="2235489" y="1184194"/>
                </a:cubicBezTo>
                <a:lnTo>
                  <a:pt x="2236132" y="1184737"/>
                </a:lnTo>
                <a:lnTo>
                  <a:pt x="2236287" y="1184934"/>
                </a:lnTo>
                <a:lnTo>
                  <a:pt x="2238712" y="1187183"/>
                </a:lnTo>
                <a:cubicBezTo>
                  <a:pt x="2239115" y="1187744"/>
                  <a:pt x="2239507" y="1188310"/>
                  <a:pt x="2239574" y="1189090"/>
                </a:cubicBezTo>
                <a:lnTo>
                  <a:pt x="2540580" y="1569705"/>
                </a:lnTo>
                <a:cubicBezTo>
                  <a:pt x="2561191" y="1595768"/>
                  <a:pt x="2556772" y="1633604"/>
                  <a:pt x="2530710" y="1654215"/>
                </a:cubicBezTo>
                <a:cubicBezTo>
                  <a:pt x="2504647" y="1674827"/>
                  <a:pt x="2466811" y="1670408"/>
                  <a:pt x="2446199" y="1644345"/>
                </a:cubicBezTo>
                <a:lnTo>
                  <a:pt x="2177884" y="1305067"/>
                </a:lnTo>
                <a:lnTo>
                  <a:pt x="1934804" y="1479967"/>
                </a:lnTo>
                <a:cubicBezTo>
                  <a:pt x="1927367" y="1485317"/>
                  <a:pt x="1919123" y="1488726"/>
                  <a:pt x="1910598" y="1489881"/>
                </a:cubicBezTo>
                <a:cubicBezTo>
                  <a:pt x="1885257" y="1507791"/>
                  <a:pt x="1850121" y="1502627"/>
                  <a:pt x="1830495" y="1477903"/>
                </a:cubicBezTo>
                <a:lnTo>
                  <a:pt x="1551924" y="1126933"/>
                </a:lnTo>
                <a:lnTo>
                  <a:pt x="1239041" y="1439816"/>
                </a:lnTo>
                <a:cubicBezTo>
                  <a:pt x="1226569" y="1452288"/>
                  <a:pt x="1209983" y="1458139"/>
                  <a:pt x="1193674" y="1456888"/>
                </a:cubicBezTo>
                <a:cubicBezTo>
                  <a:pt x="1177363" y="1458142"/>
                  <a:pt x="1160774" y="1452290"/>
                  <a:pt x="1148301" y="1439816"/>
                </a:cubicBezTo>
                <a:lnTo>
                  <a:pt x="670011" y="961527"/>
                </a:lnTo>
                <a:cubicBezTo>
                  <a:pt x="646515" y="938031"/>
                  <a:pt x="646515" y="899938"/>
                  <a:pt x="670011" y="876442"/>
                </a:cubicBezTo>
                <a:cubicBezTo>
                  <a:pt x="681760" y="864694"/>
                  <a:pt x="697157" y="858820"/>
                  <a:pt x="712553" y="858820"/>
                </a:cubicBezTo>
                <a:close/>
                <a:moveTo>
                  <a:pt x="2790000" y="699581"/>
                </a:moveTo>
                <a:lnTo>
                  <a:pt x="450000" y="699581"/>
                </a:lnTo>
                <a:lnTo>
                  <a:pt x="450000" y="1851581"/>
                </a:lnTo>
                <a:lnTo>
                  <a:pt x="2790000" y="1851581"/>
                </a:lnTo>
                <a:close/>
                <a:moveTo>
                  <a:pt x="2987972" y="519497"/>
                </a:moveTo>
                <a:lnTo>
                  <a:pt x="2987972" y="2031665"/>
                </a:lnTo>
                <a:lnTo>
                  <a:pt x="252028" y="2031665"/>
                </a:lnTo>
                <a:lnTo>
                  <a:pt x="252028" y="519497"/>
                </a:lnTo>
                <a:close/>
                <a:moveTo>
                  <a:pt x="1620000" y="0"/>
                </a:moveTo>
                <a:cubicBezTo>
                  <a:pt x="1540462" y="0"/>
                  <a:pt x="1475984" y="64478"/>
                  <a:pt x="1475984" y="144016"/>
                </a:cubicBezTo>
                <a:lnTo>
                  <a:pt x="1475984" y="267469"/>
                </a:lnTo>
                <a:lnTo>
                  <a:pt x="0" y="267469"/>
                </a:lnTo>
                <a:lnTo>
                  <a:pt x="0" y="2283693"/>
                </a:lnTo>
                <a:lnTo>
                  <a:pt x="852101" y="2283693"/>
                </a:lnTo>
                <a:lnTo>
                  <a:pt x="323771" y="3248012"/>
                </a:lnTo>
                <a:lnTo>
                  <a:pt x="621526" y="3248012"/>
                </a:lnTo>
                <a:lnTo>
                  <a:pt x="1149856" y="2283693"/>
                </a:lnTo>
                <a:lnTo>
                  <a:pt x="2090146" y="2283693"/>
                </a:lnTo>
                <a:lnTo>
                  <a:pt x="2618476" y="3248012"/>
                </a:lnTo>
                <a:lnTo>
                  <a:pt x="2916231" y="3248012"/>
                </a:lnTo>
                <a:lnTo>
                  <a:pt x="2387901" y="2283693"/>
                </a:lnTo>
                <a:lnTo>
                  <a:pt x="3240000" y="2283693"/>
                </a:lnTo>
                <a:lnTo>
                  <a:pt x="3240000" y="267469"/>
                </a:lnTo>
                <a:lnTo>
                  <a:pt x="1764016" y="267469"/>
                </a:lnTo>
                <a:lnTo>
                  <a:pt x="1764016" y="144016"/>
                </a:lnTo>
                <a:cubicBezTo>
                  <a:pt x="1764016" y="64478"/>
                  <a:pt x="1699538" y="0"/>
                  <a:pt x="16200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65" name="Block Arc 14"/>
          <p:cNvSpPr/>
          <p:nvPr/>
        </p:nvSpPr>
        <p:spPr>
          <a:xfrm rot="16200000">
            <a:off x="8525358" y="1470612"/>
            <a:ext cx="567400" cy="567774"/>
          </a:xfrm>
          <a:custGeom>
            <a:avLst/>
            <a:gdLst/>
            <a:ahLst/>
            <a:cxnLst/>
            <a:rect l="l" t="t" r="r" b="b"/>
            <a:pathLst>
              <a:path w="3185463" h="3187558">
                <a:moveTo>
                  <a:pt x="764000" y="2343999"/>
                </a:moveTo>
                <a:cubicBezTo>
                  <a:pt x="566798" y="2256389"/>
                  <a:pt x="385374" y="2134753"/>
                  <a:pt x="230072" y="1981662"/>
                </a:cubicBezTo>
                <a:cubicBezTo>
                  <a:pt x="297001" y="2223876"/>
                  <a:pt x="428049" y="2439341"/>
                  <a:pt x="603989" y="2608945"/>
                </a:cubicBezTo>
                <a:cubicBezTo>
                  <a:pt x="667739" y="2525681"/>
                  <a:pt x="720588" y="2436567"/>
                  <a:pt x="764000" y="2343999"/>
                </a:cubicBezTo>
                <a:close/>
                <a:moveTo>
                  <a:pt x="783530" y="862903"/>
                </a:moveTo>
                <a:cubicBezTo>
                  <a:pt x="737619" y="760936"/>
                  <a:pt x="681240" y="662513"/>
                  <a:pt x="611676" y="571152"/>
                </a:cubicBezTo>
                <a:cubicBezTo>
                  <a:pt x="419218" y="754019"/>
                  <a:pt x="279227" y="991173"/>
                  <a:pt x="215545" y="1258034"/>
                </a:cubicBezTo>
                <a:cubicBezTo>
                  <a:pt x="378729" y="1090139"/>
                  <a:pt x="571934" y="956907"/>
                  <a:pt x="783530" y="862903"/>
                </a:cubicBezTo>
                <a:close/>
                <a:moveTo>
                  <a:pt x="935657" y="1673146"/>
                </a:moveTo>
                <a:lnTo>
                  <a:pt x="227023" y="1673146"/>
                </a:lnTo>
                <a:cubicBezTo>
                  <a:pt x="393068" y="1882941"/>
                  <a:pt x="605618" y="2045968"/>
                  <a:pt x="844267" y="2153109"/>
                </a:cubicBezTo>
                <a:cubicBezTo>
                  <a:pt x="897907" y="1997390"/>
                  <a:pt x="928862" y="1835739"/>
                  <a:pt x="935657" y="1673146"/>
                </a:cubicBezTo>
                <a:close/>
                <a:moveTo>
                  <a:pt x="935928" y="1493146"/>
                </a:moveTo>
                <a:cubicBezTo>
                  <a:pt x="928922" y="1345638"/>
                  <a:pt x="902278" y="1198995"/>
                  <a:pt x="856775" y="1056956"/>
                </a:cubicBezTo>
                <a:cubicBezTo>
                  <a:pt x="636768" y="1156959"/>
                  <a:pt x="439487" y="1304654"/>
                  <a:pt x="281464" y="1493146"/>
                </a:cubicBezTo>
                <a:close/>
                <a:moveTo>
                  <a:pt x="1469785" y="2515107"/>
                </a:moveTo>
                <a:cubicBezTo>
                  <a:pt x="1283000" y="2508124"/>
                  <a:pt x="1100523" y="2472287"/>
                  <a:pt x="927628" y="2411229"/>
                </a:cubicBezTo>
                <a:cubicBezTo>
                  <a:pt x="876831" y="2520843"/>
                  <a:pt x="814172" y="2626182"/>
                  <a:pt x="738220" y="2724387"/>
                </a:cubicBezTo>
                <a:cubicBezTo>
                  <a:pt x="944637" y="2881665"/>
                  <a:pt x="1196120" y="2982471"/>
                  <a:pt x="1469785" y="3005418"/>
                </a:cubicBezTo>
                <a:close/>
                <a:moveTo>
                  <a:pt x="1469785" y="1673146"/>
                </a:moveTo>
                <a:lnTo>
                  <a:pt x="1112275" y="1673146"/>
                </a:lnTo>
                <a:cubicBezTo>
                  <a:pt x="1105327" y="1858153"/>
                  <a:pt x="1070032" y="2042144"/>
                  <a:pt x="1008001" y="2219039"/>
                </a:cubicBezTo>
                <a:cubicBezTo>
                  <a:pt x="1155519" y="2270408"/>
                  <a:pt x="1310845" y="2300826"/>
                  <a:pt x="1469785" y="2307834"/>
                </a:cubicBezTo>
                <a:close/>
                <a:moveTo>
                  <a:pt x="1469785" y="898989"/>
                </a:moveTo>
                <a:cubicBezTo>
                  <a:pt x="1315103" y="907762"/>
                  <a:pt x="1164166" y="938783"/>
                  <a:pt x="1020939" y="990066"/>
                </a:cubicBezTo>
                <a:cubicBezTo>
                  <a:pt x="1074574" y="1153655"/>
                  <a:pt x="1105461" y="1322925"/>
                  <a:pt x="1112368" y="1493146"/>
                </a:cubicBezTo>
                <a:lnTo>
                  <a:pt x="1469785" y="1493146"/>
                </a:lnTo>
                <a:close/>
                <a:moveTo>
                  <a:pt x="1469785" y="182141"/>
                </a:moveTo>
                <a:cubicBezTo>
                  <a:pt x="1199839" y="204777"/>
                  <a:pt x="951477" y="303168"/>
                  <a:pt x="746615" y="456764"/>
                </a:cubicBezTo>
                <a:cubicBezTo>
                  <a:pt x="828296" y="562801"/>
                  <a:pt x="894225" y="677310"/>
                  <a:pt x="947434" y="796072"/>
                </a:cubicBezTo>
                <a:cubicBezTo>
                  <a:pt x="1113886" y="736067"/>
                  <a:pt x="1289644" y="700323"/>
                  <a:pt x="1469785" y="691530"/>
                </a:cubicBezTo>
                <a:close/>
                <a:moveTo>
                  <a:pt x="2150063" y="992171"/>
                </a:moveTo>
                <a:cubicBezTo>
                  <a:pt x="1990712" y="935501"/>
                  <a:pt x="1822242" y="902595"/>
                  <a:pt x="1649785" y="897224"/>
                </a:cubicBezTo>
                <a:lnTo>
                  <a:pt x="1649785" y="1493146"/>
                </a:lnTo>
                <a:lnTo>
                  <a:pt x="2063712" y="1493146"/>
                </a:lnTo>
                <a:cubicBezTo>
                  <a:pt x="2069089" y="1323887"/>
                  <a:pt x="2098366" y="1155330"/>
                  <a:pt x="2150063" y="992171"/>
                </a:cubicBezTo>
                <a:close/>
                <a:moveTo>
                  <a:pt x="2168848" y="2199110"/>
                </a:moveTo>
                <a:cubicBezTo>
                  <a:pt x="2108555" y="2028681"/>
                  <a:pt x="2073581" y="1851532"/>
                  <a:pt x="2065295" y="1673146"/>
                </a:cubicBezTo>
                <a:lnTo>
                  <a:pt x="1649785" y="1673146"/>
                </a:lnTo>
                <a:lnTo>
                  <a:pt x="1649785" y="2307299"/>
                </a:lnTo>
                <a:cubicBezTo>
                  <a:pt x="1829404" y="2299517"/>
                  <a:pt x="2004315" y="2261965"/>
                  <a:pt x="2168848" y="2199110"/>
                </a:cubicBezTo>
                <a:close/>
                <a:moveTo>
                  <a:pt x="2422394" y="446879"/>
                </a:moveTo>
                <a:cubicBezTo>
                  <a:pt x="2204309" y="287209"/>
                  <a:pt x="1938140" y="189883"/>
                  <a:pt x="1649785" y="178919"/>
                </a:cubicBezTo>
                <a:lnTo>
                  <a:pt x="1649785" y="689876"/>
                </a:lnTo>
                <a:cubicBezTo>
                  <a:pt x="1846998" y="695154"/>
                  <a:pt x="2039668" y="732502"/>
                  <a:pt x="2221721" y="797410"/>
                </a:cubicBezTo>
                <a:cubicBezTo>
                  <a:pt x="2275056" y="675360"/>
                  <a:pt x="2341760" y="557662"/>
                  <a:pt x="2422394" y="446879"/>
                </a:cubicBezTo>
                <a:close/>
                <a:moveTo>
                  <a:pt x="2447278" y="2722123"/>
                </a:moveTo>
                <a:cubicBezTo>
                  <a:pt x="2366121" y="2618714"/>
                  <a:pt x="2299534" y="2507403"/>
                  <a:pt x="2246145" y="2391362"/>
                </a:cubicBezTo>
                <a:cubicBezTo>
                  <a:pt x="2057375" y="2464119"/>
                  <a:pt x="1856285" y="2506958"/>
                  <a:pt x="1649785" y="2514779"/>
                </a:cubicBezTo>
                <a:lnTo>
                  <a:pt x="1649785" y="3008639"/>
                </a:lnTo>
                <a:cubicBezTo>
                  <a:pt x="1949198" y="2997255"/>
                  <a:pt x="2224691" y="2892757"/>
                  <a:pt x="2447278" y="2722123"/>
                </a:cubicBezTo>
                <a:close/>
                <a:moveTo>
                  <a:pt x="2878934" y="1493146"/>
                </a:moveTo>
                <a:cubicBezTo>
                  <a:pt x="2723190" y="1307255"/>
                  <a:pt x="2529440" y="1161128"/>
                  <a:pt x="2313862" y="1060620"/>
                </a:cubicBezTo>
                <a:cubicBezTo>
                  <a:pt x="2270535" y="1201714"/>
                  <a:pt x="2245604" y="1347104"/>
                  <a:pt x="2240109" y="1493146"/>
                </a:cubicBezTo>
                <a:close/>
                <a:moveTo>
                  <a:pt x="2890636" y="1673146"/>
                </a:moveTo>
                <a:lnTo>
                  <a:pt x="2241814" y="1673146"/>
                </a:lnTo>
                <a:cubicBezTo>
                  <a:pt x="2249736" y="1827102"/>
                  <a:pt x="2279520" y="1979973"/>
                  <a:pt x="2329964" y="2127513"/>
                </a:cubicBezTo>
                <a:cubicBezTo>
                  <a:pt x="2545677" y="2019923"/>
                  <a:pt x="2738160" y="1866413"/>
                  <a:pt x="2890636" y="1673146"/>
                </a:cubicBezTo>
                <a:close/>
                <a:moveTo>
                  <a:pt x="2973035" y="1284386"/>
                </a:moveTo>
                <a:cubicBezTo>
                  <a:pt x="2912066" y="1001840"/>
                  <a:pt x="2765308" y="751379"/>
                  <a:pt x="2561381" y="561108"/>
                </a:cubicBezTo>
                <a:cubicBezTo>
                  <a:pt x="2489321" y="656437"/>
                  <a:pt x="2431363" y="759225"/>
                  <a:pt x="2384553" y="865647"/>
                </a:cubicBezTo>
                <a:cubicBezTo>
                  <a:pt x="2604520" y="964977"/>
                  <a:pt x="2804622" y="1106677"/>
                  <a:pt x="2973035" y="1284386"/>
                </a:cubicBezTo>
                <a:close/>
                <a:moveTo>
                  <a:pt x="2974277" y="1897328"/>
                </a:moveTo>
                <a:cubicBezTo>
                  <a:pt x="2812488" y="2073933"/>
                  <a:pt x="2619878" y="2216690"/>
                  <a:pt x="2407486" y="2319665"/>
                </a:cubicBezTo>
                <a:cubicBezTo>
                  <a:pt x="2454169" y="2420503"/>
                  <a:pt x="2511856" y="2517376"/>
                  <a:pt x="2582047" y="2607468"/>
                </a:cubicBezTo>
                <a:cubicBezTo>
                  <a:pt x="2776399" y="2417974"/>
                  <a:pt x="2916061" y="2172750"/>
                  <a:pt x="2974277" y="1897328"/>
                </a:cubicBezTo>
                <a:close/>
                <a:moveTo>
                  <a:pt x="3185463" y="1593779"/>
                </a:moveTo>
                <a:cubicBezTo>
                  <a:pt x="3185463" y="2473999"/>
                  <a:pt x="2471904" y="3187558"/>
                  <a:pt x="1591684" y="3187558"/>
                </a:cubicBezTo>
                <a:cubicBezTo>
                  <a:pt x="738111" y="3187558"/>
                  <a:pt x="41261" y="2516549"/>
                  <a:pt x="1913" y="1673146"/>
                </a:cubicBezTo>
                <a:lnTo>
                  <a:pt x="0" y="1673146"/>
                </a:lnTo>
                <a:lnTo>
                  <a:pt x="0" y="1493146"/>
                </a:lnTo>
                <a:lnTo>
                  <a:pt x="2750" y="1493146"/>
                </a:lnTo>
                <a:cubicBezTo>
                  <a:pt x="50490" y="700174"/>
                  <a:pt x="679654" y="64473"/>
                  <a:pt x="1469785" y="6156"/>
                </a:cubicBezTo>
                <a:lnTo>
                  <a:pt x="1469785" y="0"/>
                </a:lnTo>
                <a:lnTo>
                  <a:pt x="1591684" y="0"/>
                </a:lnTo>
                <a:lnTo>
                  <a:pt x="1649785" y="0"/>
                </a:lnTo>
                <a:lnTo>
                  <a:pt x="1649785" y="2934"/>
                </a:lnTo>
                <a:cubicBezTo>
                  <a:pt x="2503127" y="31654"/>
                  <a:pt x="3185463" y="733032"/>
                  <a:pt x="3185463" y="159377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66" name="Block Arc 41"/>
          <p:cNvSpPr/>
          <p:nvPr/>
        </p:nvSpPr>
        <p:spPr>
          <a:xfrm>
            <a:off x="9408551" y="1424302"/>
            <a:ext cx="473301" cy="660394"/>
          </a:xfrm>
          <a:custGeom>
            <a:avLst/>
            <a:gdLst/>
            <a:ahLst/>
            <a:cxnLst/>
            <a:rect l="l" t="t" r="r" b="b"/>
            <a:pathLst>
              <a:path w="2512265" h="3505352">
                <a:moveTo>
                  <a:pt x="1276582" y="2106401"/>
                </a:moveTo>
                <a:cubicBezTo>
                  <a:pt x="1154832" y="2195007"/>
                  <a:pt x="1018024" y="2262207"/>
                  <a:pt x="871321" y="2302645"/>
                </a:cubicBezTo>
                <a:cubicBezTo>
                  <a:pt x="1041049" y="2346709"/>
                  <a:pt x="1216984" y="2342691"/>
                  <a:pt x="1380867" y="2295542"/>
                </a:cubicBezTo>
                <a:cubicBezTo>
                  <a:pt x="1352791" y="2227964"/>
                  <a:pt x="1317377" y="2164934"/>
                  <a:pt x="1276582" y="2106401"/>
                </a:cubicBezTo>
                <a:close/>
                <a:moveTo>
                  <a:pt x="931061" y="1768598"/>
                </a:moveTo>
                <a:lnTo>
                  <a:pt x="785084" y="2021438"/>
                </a:lnTo>
                <a:lnTo>
                  <a:pt x="684448" y="2196711"/>
                </a:lnTo>
                <a:cubicBezTo>
                  <a:pt x="868931" y="2169533"/>
                  <a:pt x="1041385" y="2098006"/>
                  <a:pt x="1189228" y="1991290"/>
                </a:cubicBezTo>
                <a:cubicBezTo>
                  <a:pt x="1113839" y="1904543"/>
                  <a:pt x="1026949" y="1829435"/>
                  <a:pt x="931061" y="1768598"/>
                </a:cubicBezTo>
                <a:close/>
                <a:moveTo>
                  <a:pt x="1626242" y="1739577"/>
                </a:moveTo>
                <a:cubicBezTo>
                  <a:pt x="1556851" y="1850020"/>
                  <a:pt x="1471526" y="1947792"/>
                  <a:pt x="1374302" y="2030973"/>
                </a:cubicBezTo>
                <a:cubicBezTo>
                  <a:pt x="1422822" y="2099916"/>
                  <a:pt x="1464618" y="2174537"/>
                  <a:pt x="1497466" y="2254701"/>
                </a:cubicBezTo>
                <a:cubicBezTo>
                  <a:pt x="1664534" y="2184833"/>
                  <a:pt x="1813198" y="2068027"/>
                  <a:pt x="1922549" y="1910651"/>
                </a:cubicBezTo>
                <a:close/>
                <a:moveTo>
                  <a:pt x="531158" y="1601275"/>
                </a:moveTo>
                <a:cubicBezTo>
                  <a:pt x="514831" y="1769123"/>
                  <a:pt x="535254" y="1939877"/>
                  <a:pt x="594029" y="2101141"/>
                </a:cubicBezTo>
                <a:lnTo>
                  <a:pt x="822377" y="1705631"/>
                </a:lnTo>
                <a:cubicBezTo>
                  <a:pt x="730789" y="1658398"/>
                  <a:pt x="632873" y="1623335"/>
                  <a:pt x="531158" y="1601275"/>
                </a:cubicBezTo>
                <a:close/>
                <a:moveTo>
                  <a:pt x="270885" y="1572115"/>
                </a:moveTo>
                <a:cubicBezTo>
                  <a:pt x="231457" y="1572339"/>
                  <a:pt x="191799" y="1574812"/>
                  <a:pt x="152057" y="1579894"/>
                </a:cubicBezTo>
                <a:cubicBezTo>
                  <a:pt x="195418" y="1760005"/>
                  <a:pt x="289893" y="1927350"/>
                  <a:pt x="428945" y="2058945"/>
                </a:cubicBezTo>
                <a:cubicBezTo>
                  <a:pt x="384418" y="1901749"/>
                  <a:pt x="371313" y="1738504"/>
                  <a:pt x="388331" y="1577832"/>
                </a:cubicBezTo>
                <a:cubicBezTo>
                  <a:pt x="349511" y="1573916"/>
                  <a:pt x="310313" y="1571891"/>
                  <a:pt x="270885" y="1572115"/>
                </a:cubicBezTo>
                <a:close/>
                <a:moveTo>
                  <a:pt x="1117422" y="1445810"/>
                </a:moveTo>
                <a:lnTo>
                  <a:pt x="992684" y="1661863"/>
                </a:lnTo>
                <a:cubicBezTo>
                  <a:pt x="1102065" y="1730612"/>
                  <a:pt x="1200940" y="1816138"/>
                  <a:pt x="1286200" y="1915345"/>
                </a:cubicBezTo>
                <a:cubicBezTo>
                  <a:pt x="1368713" y="1844119"/>
                  <a:pt x="1441290" y="1760865"/>
                  <a:pt x="1500981" y="1667258"/>
                </a:cubicBezTo>
                <a:close/>
                <a:moveTo>
                  <a:pt x="2092402" y="1221082"/>
                </a:moveTo>
                <a:cubicBezTo>
                  <a:pt x="2001593" y="1234047"/>
                  <a:pt x="1911092" y="1235450"/>
                  <a:pt x="1822337" y="1227227"/>
                </a:cubicBezTo>
                <a:cubicBezTo>
                  <a:pt x="1800443" y="1366691"/>
                  <a:pt x="1756170" y="1503162"/>
                  <a:pt x="1688847" y="1630684"/>
                </a:cubicBezTo>
                <a:lnTo>
                  <a:pt x="1987299" y="1802996"/>
                </a:lnTo>
                <a:cubicBezTo>
                  <a:pt x="2084887" y="1618081"/>
                  <a:pt x="2117858" y="1415133"/>
                  <a:pt x="2092402" y="1221082"/>
                </a:cubicBezTo>
                <a:close/>
                <a:moveTo>
                  <a:pt x="649579" y="1175701"/>
                </a:moveTo>
                <a:cubicBezTo>
                  <a:pt x="600911" y="1272240"/>
                  <a:pt x="566994" y="1374279"/>
                  <a:pt x="548013" y="1478728"/>
                </a:cubicBezTo>
                <a:cubicBezTo>
                  <a:pt x="665588" y="1503392"/>
                  <a:pt x="778659" y="1543786"/>
                  <a:pt x="883938" y="1599004"/>
                </a:cubicBezTo>
                <a:lnTo>
                  <a:pt x="1008644" y="1383007"/>
                </a:lnTo>
                <a:close/>
                <a:moveTo>
                  <a:pt x="1325201" y="1085928"/>
                </a:moveTo>
                <a:lnTo>
                  <a:pt x="1180226" y="1337032"/>
                </a:lnTo>
                <a:lnTo>
                  <a:pt x="1563461" y="1558293"/>
                </a:lnTo>
                <a:cubicBezTo>
                  <a:pt x="1621429" y="1447029"/>
                  <a:pt x="1659763" y="1328223"/>
                  <a:pt x="1679185" y="1206861"/>
                </a:cubicBezTo>
                <a:cubicBezTo>
                  <a:pt x="1555153" y="1183834"/>
                  <a:pt x="1435895" y="1143161"/>
                  <a:pt x="1325201" y="1085928"/>
                </a:cubicBezTo>
                <a:close/>
                <a:moveTo>
                  <a:pt x="216369" y="925587"/>
                </a:moveTo>
                <a:cubicBezTo>
                  <a:pt x="135862" y="1096620"/>
                  <a:pt x="108667" y="1281041"/>
                  <a:pt x="130011" y="1458436"/>
                </a:cubicBezTo>
                <a:cubicBezTo>
                  <a:pt x="222591" y="1446071"/>
                  <a:pt x="314795" y="1446181"/>
                  <a:pt x="405131" y="1455463"/>
                </a:cubicBezTo>
                <a:cubicBezTo>
                  <a:pt x="426945" y="1333935"/>
                  <a:pt x="466667" y="1215249"/>
                  <a:pt x="524206" y="1103317"/>
                </a:cubicBezTo>
                <a:close/>
                <a:moveTo>
                  <a:pt x="943246" y="797103"/>
                </a:moveTo>
                <a:cubicBezTo>
                  <a:pt x="853400" y="873630"/>
                  <a:pt x="774733" y="963960"/>
                  <a:pt x="711316" y="1066306"/>
                </a:cubicBezTo>
                <a:lnTo>
                  <a:pt x="1071447" y="1274228"/>
                </a:lnTo>
                <a:lnTo>
                  <a:pt x="1215869" y="1024081"/>
                </a:lnTo>
                <a:cubicBezTo>
                  <a:pt x="1115458" y="961776"/>
                  <a:pt x="1023809" y="885272"/>
                  <a:pt x="943246" y="797103"/>
                </a:cubicBezTo>
                <a:close/>
                <a:moveTo>
                  <a:pt x="1777831" y="614825"/>
                </a:moveTo>
                <a:cubicBezTo>
                  <a:pt x="1828108" y="774217"/>
                  <a:pt x="1847177" y="940426"/>
                  <a:pt x="1835302" y="1104709"/>
                </a:cubicBezTo>
                <a:cubicBezTo>
                  <a:pt x="1912529" y="1111680"/>
                  <a:pt x="1991200" y="1110618"/>
                  <a:pt x="2070135" y="1099634"/>
                </a:cubicBezTo>
                <a:cubicBezTo>
                  <a:pt x="2023430" y="916066"/>
                  <a:pt x="1923963" y="746103"/>
                  <a:pt x="1777831" y="614825"/>
                </a:cubicBezTo>
                <a:close/>
                <a:moveTo>
                  <a:pt x="1613169" y="587153"/>
                </a:moveTo>
                <a:lnTo>
                  <a:pt x="1386789" y="979253"/>
                </a:lnTo>
                <a:cubicBezTo>
                  <a:pt x="1482593" y="1028182"/>
                  <a:pt x="1585369" y="1063521"/>
                  <a:pt x="1692132" y="1084514"/>
                </a:cubicBezTo>
                <a:cubicBezTo>
                  <a:pt x="1702376" y="916614"/>
                  <a:pt x="1676765" y="746730"/>
                  <a:pt x="1613169" y="587153"/>
                </a:cubicBezTo>
                <a:close/>
                <a:moveTo>
                  <a:pt x="1500307" y="531421"/>
                </a:moveTo>
                <a:cubicBezTo>
                  <a:pt x="1333628" y="560682"/>
                  <a:pt x="1177718" y="626786"/>
                  <a:pt x="1041762" y="721997"/>
                </a:cubicBezTo>
                <a:cubicBezTo>
                  <a:pt x="1111912" y="797410"/>
                  <a:pt x="1191076" y="863204"/>
                  <a:pt x="1277416" y="917480"/>
                </a:cubicBezTo>
                <a:close/>
                <a:moveTo>
                  <a:pt x="708730" y="442269"/>
                </a:moveTo>
                <a:cubicBezTo>
                  <a:pt x="536145" y="518354"/>
                  <a:pt x="384460" y="645249"/>
                  <a:pt x="277225" y="815684"/>
                </a:cubicBezTo>
                <a:lnTo>
                  <a:pt x="586010" y="993961"/>
                </a:lnTo>
                <a:cubicBezTo>
                  <a:pt x="658009" y="876621"/>
                  <a:pt x="747803" y="773217"/>
                  <a:pt x="850548" y="685844"/>
                </a:cubicBezTo>
                <a:cubicBezTo>
                  <a:pt x="795399" y="611028"/>
                  <a:pt x="747545" y="529652"/>
                  <a:pt x="708730" y="442269"/>
                </a:cubicBezTo>
                <a:close/>
                <a:moveTo>
                  <a:pt x="1114411" y="355452"/>
                </a:moveTo>
                <a:cubicBezTo>
                  <a:pt x="1016499" y="355167"/>
                  <a:pt x="919324" y="369705"/>
                  <a:pt x="826255" y="398131"/>
                </a:cubicBezTo>
                <a:cubicBezTo>
                  <a:pt x="858722" y="474940"/>
                  <a:pt x="900618" y="545829"/>
                  <a:pt x="948599" y="611249"/>
                </a:cubicBezTo>
                <a:cubicBezTo>
                  <a:pt x="1085375" y="512974"/>
                  <a:pt x="1240825" y="441488"/>
                  <a:pt x="1406980" y="401715"/>
                </a:cubicBezTo>
                <a:cubicBezTo>
                  <a:pt x="1310969" y="370847"/>
                  <a:pt x="1212322" y="355738"/>
                  <a:pt x="1114411" y="355452"/>
                </a:cubicBezTo>
                <a:close/>
                <a:moveTo>
                  <a:pt x="1776283" y="295101"/>
                </a:moveTo>
                <a:lnTo>
                  <a:pt x="1710896" y="408983"/>
                </a:lnTo>
                <a:cubicBezTo>
                  <a:pt x="2209777" y="726145"/>
                  <a:pt x="2373723" y="1383396"/>
                  <a:pt x="2075153" y="1900534"/>
                </a:cubicBezTo>
                <a:cubicBezTo>
                  <a:pt x="1777480" y="2416119"/>
                  <a:pt x="1129323" y="2603192"/>
                  <a:pt x="606057" y="2333243"/>
                </a:cubicBezTo>
                <a:lnTo>
                  <a:pt x="534769" y="2457402"/>
                </a:lnTo>
                <a:cubicBezTo>
                  <a:pt x="1115347" y="2755664"/>
                  <a:pt x="1834151" y="2554240"/>
                  <a:pt x="2173557" y="1987198"/>
                </a:cubicBezTo>
                <a:cubicBezTo>
                  <a:pt x="2520801" y="1407062"/>
                  <a:pt x="2343129" y="657734"/>
                  <a:pt x="1776283" y="295101"/>
                </a:cubicBezTo>
                <a:close/>
                <a:moveTo>
                  <a:pt x="1831804" y="0"/>
                </a:moveTo>
                <a:cubicBezTo>
                  <a:pt x="1881515" y="0"/>
                  <a:pt x="1921814" y="40299"/>
                  <a:pt x="1921814" y="90010"/>
                </a:cubicBezTo>
                <a:cubicBezTo>
                  <a:pt x="1921814" y="123853"/>
                  <a:pt x="1903137" y="153333"/>
                  <a:pt x="1874873" y="167531"/>
                </a:cubicBezTo>
                <a:cubicBezTo>
                  <a:pt x="2505724" y="579432"/>
                  <a:pt x="2701456" y="1419035"/>
                  <a:pt x="2311836" y="2069966"/>
                </a:cubicBezTo>
                <a:cubicBezTo>
                  <a:pt x="2067801" y="2477672"/>
                  <a:pt x="1650037" y="2717958"/>
                  <a:pt x="1209422" y="2750781"/>
                </a:cubicBezTo>
                <a:lnTo>
                  <a:pt x="1209422" y="3191198"/>
                </a:lnTo>
                <a:cubicBezTo>
                  <a:pt x="1228953" y="3190691"/>
                  <a:pt x="1248332" y="3191937"/>
                  <a:pt x="1267595" y="3193449"/>
                </a:cubicBezTo>
                <a:cubicBezTo>
                  <a:pt x="1660899" y="3224325"/>
                  <a:pt x="1926978" y="3358049"/>
                  <a:pt x="1884661" y="3503570"/>
                </a:cubicBezTo>
                <a:lnTo>
                  <a:pt x="318693" y="3505352"/>
                </a:lnTo>
                <a:cubicBezTo>
                  <a:pt x="273700" y="3359367"/>
                  <a:pt x="539657" y="3224666"/>
                  <a:pt x="934393" y="3193515"/>
                </a:cubicBezTo>
                <a:lnTo>
                  <a:pt x="993398" y="3191208"/>
                </a:lnTo>
                <a:lnTo>
                  <a:pt x="993398" y="2750894"/>
                </a:lnTo>
                <a:cubicBezTo>
                  <a:pt x="812915" y="2737642"/>
                  <a:pt x="632784" y="2688481"/>
                  <a:pt x="463078" y="2601537"/>
                </a:cubicBezTo>
                <a:cubicBezTo>
                  <a:pt x="463677" y="2602537"/>
                  <a:pt x="463694" y="2603560"/>
                  <a:pt x="463694" y="2604587"/>
                </a:cubicBezTo>
                <a:cubicBezTo>
                  <a:pt x="463694" y="2654298"/>
                  <a:pt x="423395" y="2694597"/>
                  <a:pt x="373684" y="2694597"/>
                </a:cubicBezTo>
                <a:cubicBezTo>
                  <a:pt x="323973" y="2694597"/>
                  <a:pt x="283674" y="2654298"/>
                  <a:pt x="283674" y="2604587"/>
                </a:cubicBezTo>
                <a:cubicBezTo>
                  <a:pt x="283674" y="2554876"/>
                  <a:pt x="323973" y="2514577"/>
                  <a:pt x="373684" y="2514577"/>
                </a:cubicBezTo>
                <a:lnTo>
                  <a:pt x="377019" y="2515250"/>
                </a:lnTo>
                <a:lnTo>
                  <a:pt x="511820" y="2280472"/>
                </a:lnTo>
                <a:lnTo>
                  <a:pt x="495824" y="2271237"/>
                </a:lnTo>
                <a:lnTo>
                  <a:pt x="496783" y="2269575"/>
                </a:lnTo>
                <a:cubicBezTo>
                  <a:pt x="34226" y="1964050"/>
                  <a:pt x="-130424" y="1362029"/>
                  <a:pt x="110016" y="864184"/>
                </a:cubicBezTo>
                <a:lnTo>
                  <a:pt x="106296" y="862036"/>
                </a:lnTo>
                <a:lnTo>
                  <a:pt x="148828" y="788370"/>
                </a:lnTo>
                <a:lnTo>
                  <a:pt x="169099" y="753258"/>
                </a:lnTo>
                <a:lnTo>
                  <a:pt x="170873" y="754281"/>
                </a:lnTo>
                <a:cubicBezTo>
                  <a:pt x="475914" y="264737"/>
                  <a:pt x="1106018" y="92008"/>
                  <a:pt x="1617242" y="355196"/>
                </a:cubicBezTo>
                <a:lnTo>
                  <a:pt x="1748044" y="127384"/>
                </a:lnTo>
                <a:lnTo>
                  <a:pt x="1751959" y="129632"/>
                </a:lnTo>
                <a:cubicBezTo>
                  <a:pt x="1745165" y="117975"/>
                  <a:pt x="1741794" y="104386"/>
                  <a:pt x="1741794" y="90010"/>
                </a:cubicBezTo>
                <a:cubicBezTo>
                  <a:pt x="1741794" y="40299"/>
                  <a:pt x="1782093" y="0"/>
                  <a:pt x="183180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67" name="Right Triangle 17"/>
          <p:cNvSpPr/>
          <p:nvPr/>
        </p:nvSpPr>
        <p:spPr>
          <a:xfrm>
            <a:off x="7705746" y="4600959"/>
            <a:ext cx="385790" cy="546392"/>
          </a:xfrm>
          <a:custGeom>
            <a:avLst/>
            <a:gdLst/>
            <a:ahLst/>
            <a:cxnLst/>
            <a:rect l="l" t="t" r="r" b="b"/>
            <a:pathLst>
              <a:path w="2387678" h="3240000">
                <a:moveTo>
                  <a:pt x="1645041" y="17032"/>
                </a:moveTo>
                <a:lnTo>
                  <a:pt x="2376264" y="17032"/>
                </a:lnTo>
                <a:lnTo>
                  <a:pt x="2376264" y="17033"/>
                </a:lnTo>
                <a:lnTo>
                  <a:pt x="1645042" y="17033"/>
                </a:lnTo>
                <a:close/>
                <a:moveTo>
                  <a:pt x="0" y="17032"/>
                </a:moveTo>
                <a:lnTo>
                  <a:pt x="1379678" y="17032"/>
                </a:lnTo>
                <a:lnTo>
                  <a:pt x="1379678" y="996125"/>
                </a:lnTo>
                <a:lnTo>
                  <a:pt x="2376264" y="996125"/>
                </a:lnTo>
                <a:lnTo>
                  <a:pt x="2376264" y="3240000"/>
                </a:lnTo>
                <a:lnTo>
                  <a:pt x="0" y="3240000"/>
                </a:lnTo>
                <a:close/>
                <a:moveTo>
                  <a:pt x="1498869" y="0"/>
                </a:moveTo>
                <a:lnTo>
                  <a:pt x="2387678" y="888809"/>
                </a:lnTo>
                <a:lnTo>
                  <a:pt x="1498869"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68" name="Oval 27"/>
          <p:cNvSpPr/>
          <p:nvPr/>
        </p:nvSpPr>
        <p:spPr>
          <a:xfrm>
            <a:off x="4418496" y="5469184"/>
            <a:ext cx="409732" cy="779216"/>
          </a:xfrm>
          <a:custGeom>
            <a:avLst/>
            <a:gdLst/>
            <a:ahLst/>
            <a:cxnLst/>
            <a:rect l="l" t="t" r="r" b="b"/>
            <a:pathLst>
              <a:path w="1703664" h="3240001">
                <a:moveTo>
                  <a:pt x="952533" y="2024463"/>
                </a:moveTo>
                <a:lnTo>
                  <a:pt x="856710" y="2024464"/>
                </a:lnTo>
                <a:lnTo>
                  <a:pt x="649879" y="2143878"/>
                </a:lnTo>
                <a:lnTo>
                  <a:pt x="728753" y="2280491"/>
                </a:lnTo>
                <a:lnTo>
                  <a:pt x="800462" y="2239090"/>
                </a:lnTo>
                <a:lnTo>
                  <a:pt x="800462" y="2476837"/>
                </a:lnTo>
                <a:lnTo>
                  <a:pt x="649878" y="2476837"/>
                </a:lnTo>
                <a:lnTo>
                  <a:pt x="649878" y="2634602"/>
                </a:lnTo>
                <a:lnTo>
                  <a:pt x="1067658" y="2634602"/>
                </a:lnTo>
                <a:lnTo>
                  <a:pt x="1067657" y="2476837"/>
                </a:lnTo>
                <a:lnTo>
                  <a:pt x="952532" y="2476837"/>
                </a:lnTo>
                <a:lnTo>
                  <a:pt x="952532" y="2151292"/>
                </a:lnTo>
                <a:lnTo>
                  <a:pt x="952534" y="2151291"/>
                </a:lnTo>
                <a:close/>
                <a:moveTo>
                  <a:pt x="851832" y="1776101"/>
                </a:moveTo>
                <a:cubicBezTo>
                  <a:pt x="1189868" y="1776101"/>
                  <a:pt x="1463900" y="2050133"/>
                  <a:pt x="1463900" y="2388169"/>
                </a:cubicBezTo>
                <a:cubicBezTo>
                  <a:pt x="1463900" y="2726205"/>
                  <a:pt x="1189868" y="3000237"/>
                  <a:pt x="851832" y="3000237"/>
                </a:cubicBezTo>
                <a:cubicBezTo>
                  <a:pt x="513796" y="3000237"/>
                  <a:pt x="239764" y="2726205"/>
                  <a:pt x="239764" y="2388169"/>
                </a:cubicBezTo>
                <a:cubicBezTo>
                  <a:pt x="239764" y="2050133"/>
                  <a:pt x="513796" y="1776101"/>
                  <a:pt x="851832" y="1776101"/>
                </a:cubicBezTo>
                <a:close/>
                <a:moveTo>
                  <a:pt x="851832" y="1689019"/>
                </a:moveTo>
                <a:cubicBezTo>
                  <a:pt x="465702" y="1689019"/>
                  <a:pt x="152682" y="2002039"/>
                  <a:pt x="152682" y="2388169"/>
                </a:cubicBezTo>
                <a:cubicBezTo>
                  <a:pt x="152682" y="2774299"/>
                  <a:pt x="465702" y="3087319"/>
                  <a:pt x="851832" y="3087319"/>
                </a:cubicBezTo>
                <a:cubicBezTo>
                  <a:pt x="1237962" y="3087319"/>
                  <a:pt x="1550982" y="2774299"/>
                  <a:pt x="1550982" y="2388169"/>
                </a:cubicBezTo>
                <a:cubicBezTo>
                  <a:pt x="1550982" y="2002039"/>
                  <a:pt x="1237962" y="1689019"/>
                  <a:pt x="851832" y="1689019"/>
                </a:cubicBezTo>
                <a:close/>
                <a:moveTo>
                  <a:pt x="851832" y="1536337"/>
                </a:moveTo>
                <a:cubicBezTo>
                  <a:pt x="1322286" y="1536337"/>
                  <a:pt x="1703664" y="1917715"/>
                  <a:pt x="1703664" y="2388169"/>
                </a:cubicBezTo>
                <a:cubicBezTo>
                  <a:pt x="1703664" y="2858623"/>
                  <a:pt x="1322286" y="3240001"/>
                  <a:pt x="851832" y="3240001"/>
                </a:cubicBezTo>
                <a:cubicBezTo>
                  <a:pt x="381378" y="3240001"/>
                  <a:pt x="0" y="2858623"/>
                  <a:pt x="0" y="2388169"/>
                </a:cubicBezTo>
                <a:cubicBezTo>
                  <a:pt x="0" y="1917715"/>
                  <a:pt x="381378" y="1536337"/>
                  <a:pt x="851832" y="1536337"/>
                </a:cubicBezTo>
                <a:close/>
                <a:moveTo>
                  <a:pt x="1173126" y="1"/>
                </a:moveTo>
                <a:lnTo>
                  <a:pt x="1383673" y="1"/>
                </a:lnTo>
                <a:lnTo>
                  <a:pt x="1383673" y="954514"/>
                </a:lnTo>
                <a:lnTo>
                  <a:pt x="1173126" y="1187717"/>
                </a:lnTo>
                <a:close/>
                <a:moveTo>
                  <a:pt x="619488" y="0"/>
                </a:moveTo>
                <a:lnTo>
                  <a:pt x="1099698" y="0"/>
                </a:lnTo>
                <a:lnTo>
                  <a:pt x="1099698" y="1265464"/>
                </a:lnTo>
                <a:lnTo>
                  <a:pt x="859593" y="1532640"/>
                </a:lnTo>
                <a:lnTo>
                  <a:pt x="619488" y="1265464"/>
                </a:lnTo>
                <a:close/>
                <a:moveTo>
                  <a:pt x="335512" y="0"/>
                </a:moveTo>
                <a:lnTo>
                  <a:pt x="546059" y="0"/>
                </a:lnTo>
                <a:lnTo>
                  <a:pt x="546059" y="1166181"/>
                </a:lnTo>
                <a:lnTo>
                  <a:pt x="335512" y="927455"/>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69" name="Parallelogram 15"/>
          <p:cNvSpPr/>
          <p:nvPr/>
        </p:nvSpPr>
        <p:spPr>
          <a:xfrm rot="16200000">
            <a:off x="8536863" y="3545131"/>
            <a:ext cx="598764" cy="648141"/>
          </a:xfrm>
          <a:custGeom>
            <a:avLst/>
            <a:gdLst/>
            <a:ahLst/>
            <a:cxnLst/>
            <a:rect l="l" t="t" r="r" b="b"/>
            <a:pathLst>
              <a:path w="2993176" h="3240001">
                <a:moveTo>
                  <a:pt x="1299907" y="647892"/>
                </a:moveTo>
                <a:lnTo>
                  <a:pt x="665509" y="1620000"/>
                </a:lnTo>
                <a:lnTo>
                  <a:pt x="1299907" y="2592108"/>
                </a:lnTo>
                <a:lnTo>
                  <a:pt x="634398" y="2592108"/>
                </a:lnTo>
                <a:lnTo>
                  <a:pt x="0" y="1620000"/>
                </a:lnTo>
                <a:lnTo>
                  <a:pt x="634398" y="647892"/>
                </a:lnTo>
                <a:close/>
                <a:moveTo>
                  <a:pt x="2993176" y="1620001"/>
                </a:moveTo>
                <a:lnTo>
                  <a:pt x="1913056" y="3240001"/>
                </a:lnTo>
                <a:lnTo>
                  <a:pt x="1782206" y="3043749"/>
                </a:lnTo>
                <a:lnTo>
                  <a:pt x="1110064" y="3043749"/>
                </a:lnTo>
                <a:cubicBezTo>
                  <a:pt x="1089036" y="3096599"/>
                  <a:pt x="1037333" y="3133759"/>
                  <a:pt x="976952" y="3133759"/>
                </a:cubicBezTo>
                <a:cubicBezTo>
                  <a:pt x="923853" y="3133759"/>
                  <a:pt x="877466" y="3105022"/>
                  <a:pt x="854540" y="3061058"/>
                </a:cubicBezTo>
                <a:lnTo>
                  <a:pt x="302383" y="3169763"/>
                </a:lnTo>
                <a:lnTo>
                  <a:pt x="302383" y="2809723"/>
                </a:lnTo>
                <a:lnTo>
                  <a:pt x="854540" y="2918427"/>
                </a:lnTo>
                <a:cubicBezTo>
                  <a:pt x="877466" y="2874463"/>
                  <a:pt x="923853" y="2845727"/>
                  <a:pt x="976952" y="2845727"/>
                </a:cubicBezTo>
                <a:cubicBezTo>
                  <a:pt x="1037333" y="2845727"/>
                  <a:pt x="1089036" y="2882887"/>
                  <a:pt x="1110064" y="2935737"/>
                </a:cubicBezTo>
                <a:lnTo>
                  <a:pt x="1710190" y="2935737"/>
                </a:lnTo>
                <a:lnTo>
                  <a:pt x="832936" y="1620001"/>
                </a:lnTo>
                <a:lnTo>
                  <a:pt x="1913056"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70" name="Round Same Side Corner Rectangle 21"/>
          <p:cNvSpPr/>
          <p:nvPr/>
        </p:nvSpPr>
        <p:spPr>
          <a:xfrm rot="10800000">
            <a:off x="9311063" y="2543932"/>
            <a:ext cx="386665" cy="436639"/>
          </a:xfrm>
          <a:custGeom>
            <a:avLst/>
            <a:gdLst/>
            <a:ahLst/>
            <a:cxnLst/>
            <a:rect l="l" t="t" r="r" b="b"/>
            <a:pathLst>
              <a:path w="2880320" h="3252576">
                <a:moveTo>
                  <a:pt x="612726" y="2220771"/>
                </a:moveTo>
                <a:cubicBezTo>
                  <a:pt x="662432" y="2220771"/>
                  <a:pt x="702726" y="2180477"/>
                  <a:pt x="702726" y="2130771"/>
                </a:cubicBezTo>
                <a:lnTo>
                  <a:pt x="702726" y="438771"/>
                </a:lnTo>
                <a:cubicBezTo>
                  <a:pt x="702726" y="389065"/>
                  <a:pt x="662432" y="348771"/>
                  <a:pt x="612726" y="348771"/>
                </a:cubicBezTo>
                <a:cubicBezTo>
                  <a:pt x="563020" y="348771"/>
                  <a:pt x="522726" y="389065"/>
                  <a:pt x="522726" y="438771"/>
                </a:cubicBezTo>
                <a:lnTo>
                  <a:pt x="522726" y="2130771"/>
                </a:lnTo>
                <a:cubicBezTo>
                  <a:pt x="522726" y="2180477"/>
                  <a:pt x="563020" y="2220771"/>
                  <a:pt x="612726" y="2220771"/>
                </a:cubicBezTo>
                <a:close/>
                <a:moveTo>
                  <a:pt x="1188790" y="2220771"/>
                </a:moveTo>
                <a:cubicBezTo>
                  <a:pt x="1238496" y="2220771"/>
                  <a:pt x="1278790" y="2180477"/>
                  <a:pt x="1278790" y="2130771"/>
                </a:cubicBezTo>
                <a:lnTo>
                  <a:pt x="1278790" y="438771"/>
                </a:lnTo>
                <a:cubicBezTo>
                  <a:pt x="1278790" y="389065"/>
                  <a:pt x="1238496" y="348771"/>
                  <a:pt x="1188790" y="348771"/>
                </a:cubicBezTo>
                <a:cubicBezTo>
                  <a:pt x="1139084" y="348771"/>
                  <a:pt x="1098790" y="389065"/>
                  <a:pt x="1098790" y="438771"/>
                </a:cubicBezTo>
                <a:lnTo>
                  <a:pt x="1098790" y="2130771"/>
                </a:lnTo>
                <a:cubicBezTo>
                  <a:pt x="1098790" y="2180477"/>
                  <a:pt x="1139084" y="2220771"/>
                  <a:pt x="1188790" y="2220771"/>
                </a:cubicBezTo>
                <a:close/>
                <a:moveTo>
                  <a:pt x="1764854" y="2220771"/>
                </a:moveTo>
                <a:cubicBezTo>
                  <a:pt x="1814560" y="2220771"/>
                  <a:pt x="1854854" y="2180477"/>
                  <a:pt x="1854854" y="2130771"/>
                </a:cubicBezTo>
                <a:lnTo>
                  <a:pt x="1854854" y="438771"/>
                </a:lnTo>
                <a:cubicBezTo>
                  <a:pt x="1854854" y="389065"/>
                  <a:pt x="1814560" y="348771"/>
                  <a:pt x="1764854" y="348771"/>
                </a:cubicBezTo>
                <a:cubicBezTo>
                  <a:pt x="1715148" y="348771"/>
                  <a:pt x="1674854" y="389065"/>
                  <a:pt x="1674854" y="438771"/>
                </a:cubicBezTo>
                <a:lnTo>
                  <a:pt x="1674854" y="2130771"/>
                </a:lnTo>
                <a:cubicBezTo>
                  <a:pt x="1674854" y="2180477"/>
                  <a:pt x="1715148" y="2220771"/>
                  <a:pt x="1764854" y="2220771"/>
                </a:cubicBezTo>
                <a:close/>
                <a:moveTo>
                  <a:pt x="2340918" y="2220771"/>
                </a:moveTo>
                <a:cubicBezTo>
                  <a:pt x="2390624" y="2220771"/>
                  <a:pt x="2430918" y="2180477"/>
                  <a:pt x="2430918" y="2130771"/>
                </a:cubicBezTo>
                <a:lnTo>
                  <a:pt x="2430918" y="438771"/>
                </a:lnTo>
                <a:cubicBezTo>
                  <a:pt x="2430918" y="389065"/>
                  <a:pt x="2390624" y="348771"/>
                  <a:pt x="2340918" y="348771"/>
                </a:cubicBezTo>
                <a:cubicBezTo>
                  <a:pt x="2291212" y="348771"/>
                  <a:pt x="2250918" y="389065"/>
                  <a:pt x="2250918" y="438771"/>
                </a:cubicBezTo>
                <a:lnTo>
                  <a:pt x="2250918" y="2130771"/>
                </a:lnTo>
                <a:cubicBezTo>
                  <a:pt x="2250918" y="2180477"/>
                  <a:pt x="2291212" y="2220771"/>
                  <a:pt x="2340918" y="2220771"/>
                </a:cubicBezTo>
                <a:close/>
                <a:moveTo>
                  <a:pt x="2784182" y="2519920"/>
                </a:moveTo>
                <a:lnTo>
                  <a:pt x="96136" y="2519920"/>
                </a:lnTo>
                <a:lnTo>
                  <a:pt x="96136" y="419995"/>
                </a:lnTo>
                <a:cubicBezTo>
                  <a:pt x="96136" y="188038"/>
                  <a:pt x="284174" y="0"/>
                  <a:pt x="516131" y="0"/>
                </a:cubicBezTo>
                <a:lnTo>
                  <a:pt x="2364187" y="0"/>
                </a:lnTo>
                <a:cubicBezTo>
                  <a:pt x="2596144" y="0"/>
                  <a:pt x="2784182" y="188038"/>
                  <a:pt x="2784182" y="419995"/>
                </a:cubicBezTo>
                <a:close/>
                <a:moveTo>
                  <a:pt x="1687966" y="3252576"/>
                </a:moveTo>
                <a:lnTo>
                  <a:pt x="1192350" y="3252576"/>
                </a:lnTo>
                <a:cubicBezTo>
                  <a:pt x="1129224" y="3252576"/>
                  <a:pt x="1078050" y="3201402"/>
                  <a:pt x="1078050" y="3138276"/>
                </a:cubicBezTo>
                <a:lnTo>
                  <a:pt x="1078050" y="3023976"/>
                </a:lnTo>
                <a:lnTo>
                  <a:pt x="60008" y="3023976"/>
                </a:lnTo>
                <a:cubicBezTo>
                  <a:pt x="26866" y="3023976"/>
                  <a:pt x="0" y="2997110"/>
                  <a:pt x="0" y="2963968"/>
                </a:cubicBezTo>
                <a:lnTo>
                  <a:pt x="0" y="2723944"/>
                </a:lnTo>
                <a:cubicBezTo>
                  <a:pt x="0" y="2690802"/>
                  <a:pt x="26866" y="2663936"/>
                  <a:pt x="60008" y="2663936"/>
                </a:cubicBezTo>
                <a:lnTo>
                  <a:pt x="2820312" y="2663936"/>
                </a:lnTo>
                <a:cubicBezTo>
                  <a:pt x="2853454" y="2663936"/>
                  <a:pt x="2880320" y="2690802"/>
                  <a:pt x="2880320" y="2723944"/>
                </a:cubicBezTo>
                <a:lnTo>
                  <a:pt x="2880320" y="2963968"/>
                </a:lnTo>
                <a:cubicBezTo>
                  <a:pt x="2880320" y="2997110"/>
                  <a:pt x="2853454" y="3023976"/>
                  <a:pt x="2820312" y="3023976"/>
                </a:cubicBezTo>
                <a:lnTo>
                  <a:pt x="1802266" y="3023976"/>
                </a:lnTo>
                <a:lnTo>
                  <a:pt x="1802266" y="3138276"/>
                </a:lnTo>
                <a:cubicBezTo>
                  <a:pt x="1802266" y="3201402"/>
                  <a:pt x="1751092" y="3252576"/>
                  <a:pt x="1687966" y="325257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71" name="Oval 26"/>
          <p:cNvSpPr/>
          <p:nvPr/>
        </p:nvSpPr>
        <p:spPr>
          <a:xfrm>
            <a:off x="6966942" y="3587275"/>
            <a:ext cx="472482" cy="563852"/>
          </a:xfrm>
          <a:custGeom>
            <a:avLst/>
            <a:gdLst/>
            <a:ahLst/>
            <a:cxnLst/>
            <a:rect l="l" t="t" r="r" b="b"/>
            <a:pathLst>
              <a:path w="2543357" h="3035197">
                <a:moveTo>
                  <a:pt x="1932497" y="885460"/>
                </a:moveTo>
                <a:lnTo>
                  <a:pt x="1858608" y="981586"/>
                </a:lnTo>
                <a:cubicBezTo>
                  <a:pt x="2087948" y="1157874"/>
                  <a:pt x="2221364" y="1431493"/>
                  <a:pt x="2219022" y="1720748"/>
                </a:cubicBezTo>
                <a:lnTo>
                  <a:pt x="2340261" y="1721729"/>
                </a:lnTo>
                <a:cubicBezTo>
                  <a:pt x="2342911" y="1394473"/>
                  <a:pt x="2191967" y="1084907"/>
                  <a:pt x="1932497" y="885460"/>
                </a:cubicBezTo>
                <a:close/>
                <a:moveTo>
                  <a:pt x="1028922" y="281987"/>
                </a:moveTo>
                <a:cubicBezTo>
                  <a:pt x="1157068" y="321344"/>
                  <a:pt x="1128134" y="299573"/>
                  <a:pt x="1193247" y="332230"/>
                </a:cubicBezTo>
                <a:cubicBezTo>
                  <a:pt x="1269854" y="451410"/>
                  <a:pt x="1301375" y="602654"/>
                  <a:pt x="1295736" y="739575"/>
                </a:cubicBezTo>
                <a:cubicBezTo>
                  <a:pt x="1418781" y="730097"/>
                  <a:pt x="1391656" y="622269"/>
                  <a:pt x="1842154" y="674175"/>
                </a:cubicBezTo>
                <a:cubicBezTo>
                  <a:pt x="2251963" y="725703"/>
                  <a:pt x="2543357" y="1202505"/>
                  <a:pt x="2543357" y="1911138"/>
                </a:cubicBezTo>
                <a:cubicBezTo>
                  <a:pt x="2543357" y="2619771"/>
                  <a:pt x="2228290" y="3174439"/>
                  <a:pt x="1189012" y="3004227"/>
                </a:cubicBezTo>
                <a:cubicBezTo>
                  <a:pt x="266689" y="3142266"/>
                  <a:pt x="99973" y="2479414"/>
                  <a:pt x="24671" y="2089269"/>
                </a:cubicBezTo>
                <a:cubicBezTo>
                  <a:pt x="-50631" y="1699124"/>
                  <a:pt x="9514" y="922425"/>
                  <a:pt x="737199" y="663358"/>
                </a:cubicBezTo>
                <a:cubicBezTo>
                  <a:pt x="1021153" y="585721"/>
                  <a:pt x="1093645" y="690425"/>
                  <a:pt x="1216376" y="728497"/>
                </a:cubicBezTo>
                <a:cubicBezTo>
                  <a:pt x="1183268" y="569368"/>
                  <a:pt x="1135766" y="458984"/>
                  <a:pt x="1028922" y="281987"/>
                </a:cubicBezTo>
                <a:close/>
                <a:moveTo>
                  <a:pt x="1919942" y="47"/>
                </a:moveTo>
                <a:cubicBezTo>
                  <a:pt x="2086542" y="1491"/>
                  <a:pt x="2263938" y="35583"/>
                  <a:pt x="2350876" y="60453"/>
                </a:cubicBezTo>
                <a:cubicBezTo>
                  <a:pt x="2672784" y="174000"/>
                  <a:pt x="2321773" y="213881"/>
                  <a:pt x="2220060" y="345654"/>
                </a:cubicBezTo>
                <a:cubicBezTo>
                  <a:pt x="2118347" y="477427"/>
                  <a:pt x="2005019" y="609932"/>
                  <a:pt x="1770740" y="609932"/>
                </a:cubicBezTo>
                <a:lnTo>
                  <a:pt x="1326444" y="614956"/>
                </a:lnTo>
                <a:lnTo>
                  <a:pt x="1346541" y="320533"/>
                </a:lnTo>
                <a:cubicBezTo>
                  <a:pt x="1401807" y="115484"/>
                  <a:pt x="1563158" y="44336"/>
                  <a:pt x="1760692" y="11037"/>
                </a:cubicBezTo>
                <a:cubicBezTo>
                  <a:pt x="1810076" y="2712"/>
                  <a:pt x="1864409" y="-434"/>
                  <a:pt x="1919942" y="47"/>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72" name="Freeform 32"/>
          <p:cNvSpPr/>
          <p:nvPr/>
        </p:nvSpPr>
        <p:spPr>
          <a:xfrm>
            <a:off x="4360223" y="1480860"/>
            <a:ext cx="597487" cy="547278"/>
          </a:xfrm>
          <a:custGeom>
            <a:avLst/>
            <a:gdLst/>
            <a:ahLst/>
            <a:cxnLst/>
            <a:rect l="l" t="t" r="r" b="b"/>
            <a:pathLst>
              <a:path w="3210745" h="2940925">
                <a:moveTo>
                  <a:pt x="340528" y="2526682"/>
                </a:moveTo>
                <a:cubicBezTo>
                  <a:pt x="280875" y="2526682"/>
                  <a:pt x="232516" y="2575041"/>
                  <a:pt x="232516" y="2634694"/>
                </a:cubicBezTo>
                <a:cubicBezTo>
                  <a:pt x="232516" y="2694347"/>
                  <a:pt x="280875" y="2742706"/>
                  <a:pt x="340528" y="2742706"/>
                </a:cubicBezTo>
                <a:cubicBezTo>
                  <a:pt x="400181" y="2742706"/>
                  <a:pt x="448540" y="2694347"/>
                  <a:pt x="448540" y="2634694"/>
                </a:cubicBezTo>
                <a:cubicBezTo>
                  <a:pt x="448540" y="2575041"/>
                  <a:pt x="400181" y="2526682"/>
                  <a:pt x="340528" y="2526682"/>
                </a:cubicBezTo>
                <a:close/>
                <a:moveTo>
                  <a:pt x="1821636" y="152"/>
                </a:moveTo>
                <a:cubicBezTo>
                  <a:pt x="1920275" y="-4956"/>
                  <a:pt x="2051571" y="119306"/>
                  <a:pt x="2102482" y="278737"/>
                </a:cubicBezTo>
                <a:cubicBezTo>
                  <a:pt x="2192513" y="649582"/>
                  <a:pt x="1575154" y="1213351"/>
                  <a:pt x="2006019" y="1236931"/>
                </a:cubicBezTo>
                <a:cubicBezTo>
                  <a:pt x="2310412" y="1206920"/>
                  <a:pt x="2473326" y="1176910"/>
                  <a:pt x="2803442" y="1166192"/>
                </a:cubicBezTo>
                <a:cubicBezTo>
                  <a:pt x="3103547" y="1170479"/>
                  <a:pt x="3152850" y="1361260"/>
                  <a:pt x="3002798" y="1564903"/>
                </a:cubicBezTo>
                <a:cubicBezTo>
                  <a:pt x="3191435" y="1575621"/>
                  <a:pt x="3347919" y="1869296"/>
                  <a:pt x="3022090" y="1989338"/>
                </a:cubicBezTo>
                <a:cubicBezTo>
                  <a:pt x="3332913" y="2182262"/>
                  <a:pt x="3154994" y="2426634"/>
                  <a:pt x="2977074" y="2471650"/>
                </a:cubicBezTo>
                <a:cubicBezTo>
                  <a:pt x="3127127" y="2606697"/>
                  <a:pt x="3109978" y="2709590"/>
                  <a:pt x="2957782" y="2793191"/>
                </a:cubicBezTo>
                <a:cubicBezTo>
                  <a:pt x="2620164" y="2932526"/>
                  <a:pt x="1747715" y="3028988"/>
                  <a:pt x="1253613" y="2818914"/>
                </a:cubicBezTo>
                <a:cubicBezTo>
                  <a:pt x="1018944" y="2738561"/>
                  <a:pt x="869067" y="2654318"/>
                  <a:pt x="700568" y="2648441"/>
                </a:cubicBezTo>
                <a:lnTo>
                  <a:pt x="700568" y="2796242"/>
                </a:lnTo>
                <a:cubicBezTo>
                  <a:pt x="700568" y="2860729"/>
                  <a:pt x="648291" y="2913006"/>
                  <a:pt x="583804" y="2913006"/>
                </a:cubicBezTo>
                <a:lnTo>
                  <a:pt x="0" y="2913006"/>
                </a:lnTo>
                <a:lnTo>
                  <a:pt x="0" y="1400838"/>
                </a:lnTo>
                <a:lnTo>
                  <a:pt x="583804" y="1400838"/>
                </a:lnTo>
                <a:cubicBezTo>
                  <a:pt x="648291" y="1400838"/>
                  <a:pt x="700568" y="1453115"/>
                  <a:pt x="700568" y="1517602"/>
                </a:cubicBezTo>
                <a:lnTo>
                  <a:pt x="700568" y="1571674"/>
                </a:lnTo>
                <a:cubicBezTo>
                  <a:pt x="721537" y="1568378"/>
                  <a:pt x="746526" y="1559634"/>
                  <a:pt x="784162" y="1539180"/>
                </a:cubicBezTo>
                <a:cubicBezTo>
                  <a:pt x="831321" y="1421281"/>
                  <a:pt x="890271" y="1323747"/>
                  <a:pt x="1034964" y="1191915"/>
                </a:cubicBezTo>
                <a:cubicBezTo>
                  <a:pt x="1257900" y="851081"/>
                  <a:pt x="1628744" y="677449"/>
                  <a:pt x="1703770" y="169413"/>
                </a:cubicBezTo>
                <a:cubicBezTo>
                  <a:pt x="1715024" y="52855"/>
                  <a:pt x="1762452" y="3217"/>
                  <a:pt x="1821636" y="15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73" name="Rounded Rectangle 10"/>
          <p:cNvSpPr/>
          <p:nvPr/>
        </p:nvSpPr>
        <p:spPr>
          <a:xfrm>
            <a:off x="8534202" y="2515987"/>
            <a:ext cx="372169" cy="492524"/>
          </a:xfrm>
          <a:custGeom>
            <a:avLst/>
            <a:gdLst/>
            <a:ahLst/>
            <a:cxnLst/>
            <a:rect l="l" t="t" r="r" b="b"/>
            <a:pathLst>
              <a:path w="2448272" h="3240000">
                <a:moveTo>
                  <a:pt x="1358676" y="2676152"/>
                </a:moveTo>
                <a:cubicBezTo>
                  <a:pt x="1327753" y="2676152"/>
                  <a:pt x="1302685" y="2701220"/>
                  <a:pt x="1302685" y="2732143"/>
                </a:cubicBezTo>
                <a:lnTo>
                  <a:pt x="1302685" y="2956101"/>
                </a:lnTo>
                <a:cubicBezTo>
                  <a:pt x="1302685" y="2987024"/>
                  <a:pt x="1327753" y="3012092"/>
                  <a:pt x="1358676" y="3012092"/>
                </a:cubicBezTo>
                <a:lnTo>
                  <a:pt x="1582634" y="3012092"/>
                </a:lnTo>
                <a:cubicBezTo>
                  <a:pt x="1613557" y="3012092"/>
                  <a:pt x="1638625" y="2987024"/>
                  <a:pt x="1638625" y="2956101"/>
                </a:cubicBezTo>
                <a:lnTo>
                  <a:pt x="1638625" y="2732143"/>
                </a:lnTo>
                <a:cubicBezTo>
                  <a:pt x="1638625" y="2701220"/>
                  <a:pt x="1613557" y="2676152"/>
                  <a:pt x="1582634" y="2676152"/>
                </a:cubicBezTo>
                <a:close/>
                <a:moveTo>
                  <a:pt x="837062" y="2676152"/>
                </a:moveTo>
                <a:cubicBezTo>
                  <a:pt x="806139" y="2676152"/>
                  <a:pt x="781071" y="2701220"/>
                  <a:pt x="781071" y="2732143"/>
                </a:cubicBezTo>
                <a:lnTo>
                  <a:pt x="781071" y="2956101"/>
                </a:lnTo>
                <a:cubicBezTo>
                  <a:pt x="781071" y="2987024"/>
                  <a:pt x="806139" y="3012092"/>
                  <a:pt x="837062" y="3012092"/>
                </a:cubicBezTo>
                <a:lnTo>
                  <a:pt x="1061020" y="3012092"/>
                </a:lnTo>
                <a:cubicBezTo>
                  <a:pt x="1091943" y="3012092"/>
                  <a:pt x="1117011" y="2987024"/>
                  <a:pt x="1117011" y="2956101"/>
                </a:cubicBezTo>
                <a:lnTo>
                  <a:pt x="1117011" y="2732143"/>
                </a:lnTo>
                <a:cubicBezTo>
                  <a:pt x="1117011" y="2701220"/>
                  <a:pt x="1091943" y="2676152"/>
                  <a:pt x="1061020" y="2676152"/>
                </a:cubicBezTo>
                <a:close/>
                <a:moveTo>
                  <a:pt x="315448" y="2676152"/>
                </a:moveTo>
                <a:cubicBezTo>
                  <a:pt x="284525" y="2676152"/>
                  <a:pt x="259457" y="2701220"/>
                  <a:pt x="259457" y="2732143"/>
                </a:cubicBezTo>
                <a:lnTo>
                  <a:pt x="259457" y="2956101"/>
                </a:lnTo>
                <a:cubicBezTo>
                  <a:pt x="259457" y="2987024"/>
                  <a:pt x="284525" y="3012092"/>
                  <a:pt x="315448" y="3012092"/>
                </a:cubicBezTo>
                <a:lnTo>
                  <a:pt x="539406" y="3012092"/>
                </a:lnTo>
                <a:cubicBezTo>
                  <a:pt x="570329" y="3012092"/>
                  <a:pt x="595397" y="2987024"/>
                  <a:pt x="595397" y="2956101"/>
                </a:cubicBezTo>
                <a:lnTo>
                  <a:pt x="595397" y="2732143"/>
                </a:lnTo>
                <a:cubicBezTo>
                  <a:pt x="595397" y="2701220"/>
                  <a:pt x="570329" y="2676152"/>
                  <a:pt x="539406" y="2676152"/>
                </a:cubicBezTo>
                <a:close/>
                <a:moveTo>
                  <a:pt x="1880291" y="2179832"/>
                </a:moveTo>
                <a:cubicBezTo>
                  <a:pt x="1849368" y="2179832"/>
                  <a:pt x="1824300" y="2204900"/>
                  <a:pt x="1824300" y="2235823"/>
                </a:cubicBezTo>
                <a:lnTo>
                  <a:pt x="1824300" y="2956101"/>
                </a:lnTo>
                <a:cubicBezTo>
                  <a:pt x="1824300" y="2987024"/>
                  <a:pt x="1849368" y="3012092"/>
                  <a:pt x="1880291" y="3012092"/>
                </a:cubicBezTo>
                <a:lnTo>
                  <a:pt x="2104249" y="3012092"/>
                </a:lnTo>
                <a:cubicBezTo>
                  <a:pt x="2135172" y="3012092"/>
                  <a:pt x="2160240" y="2987024"/>
                  <a:pt x="2160240" y="2956101"/>
                </a:cubicBezTo>
                <a:lnTo>
                  <a:pt x="2160240" y="2235823"/>
                </a:lnTo>
                <a:cubicBezTo>
                  <a:pt x="2160240" y="2204900"/>
                  <a:pt x="2135172" y="2179832"/>
                  <a:pt x="2104249" y="2179832"/>
                </a:cubicBezTo>
                <a:close/>
                <a:moveTo>
                  <a:pt x="1358676" y="2179832"/>
                </a:moveTo>
                <a:cubicBezTo>
                  <a:pt x="1327753" y="2179832"/>
                  <a:pt x="1302685" y="2204900"/>
                  <a:pt x="1302685" y="2235823"/>
                </a:cubicBezTo>
                <a:lnTo>
                  <a:pt x="1302685" y="2459781"/>
                </a:lnTo>
                <a:cubicBezTo>
                  <a:pt x="1302685" y="2490704"/>
                  <a:pt x="1327753" y="2515772"/>
                  <a:pt x="1358676" y="2515772"/>
                </a:cubicBezTo>
                <a:lnTo>
                  <a:pt x="1582634" y="2515772"/>
                </a:lnTo>
                <a:cubicBezTo>
                  <a:pt x="1613557" y="2515772"/>
                  <a:pt x="1638625" y="2490704"/>
                  <a:pt x="1638625" y="2459781"/>
                </a:cubicBezTo>
                <a:lnTo>
                  <a:pt x="1638625" y="2235823"/>
                </a:lnTo>
                <a:cubicBezTo>
                  <a:pt x="1638625" y="2204900"/>
                  <a:pt x="1613557" y="2179832"/>
                  <a:pt x="1582634" y="2179832"/>
                </a:cubicBezTo>
                <a:close/>
                <a:moveTo>
                  <a:pt x="837062" y="2179832"/>
                </a:moveTo>
                <a:cubicBezTo>
                  <a:pt x="806139" y="2179832"/>
                  <a:pt x="781071" y="2204900"/>
                  <a:pt x="781071" y="2235823"/>
                </a:cubicBezTo>
                <a:lnTo>
                  <a:pt x="781071" y="2459781"/>
                </a:lnTo>
                <a:cubicBezTo>
                  <a:pt x="781071" y="2490704"/>
                  <a:pt x="806139" y="2515772"/>
                  <a:pt x="837062" y="2515772"/>
                </a:cubicBezTo>
                <a:lnTo>
                  <a:pt x="1061020" y="2515772"/>
                </a:lnTo>
                <a:cubicBezTo>
                  <a:pt x="1091943" y="2515772"/>
                  <a:pt x="1117011" y="2490704"/>
                  <a:pt x="1117011" y="2459781"/>
                </a:cubicBezTo>
                <a:lnTo>
                  <a:pt x="1117011" y="2235823"/>
                </a:lnTo>
                <a:cubicBezTo>
                  <a:pt x="1117011" y="2204900"/>
                  <a:pt x="1091943" y="2179832"/>
                  <a:pt x="1061020" y="2179832"/>
                </a:cubicBezTo>
                <a:close/>
                <a:moveTo>
                  <a:pt x="315448" y="2179832"/>
                </a:moveTo>
                <a:cubicBezTo>
                  <a:pt x="284525" y="2179832"/>
                  <a:pt x="259457" y="2204900"/>
                  <a:pt x="259457" y="2235823"/>
                </a:cubicBezTo>
                <a:lnTo>
                  <a:pt x="259457" y="2459781"/>
                </a:lnTo>
                <a:cubicBezTo>
                  <a:pt x="259457" y="2490704"/>
                  <a:pt x="284525" y="2515772"/>
                  <a:pt x="315448" y="2515772"/>
                </a:cubicBezTo>
                <a:lnTo>
                  <a:pt x="539406" y="2515772"/>
                </a:lnTo>
                <a:cubicBezTo>
                  <a:pt x="570329" y="2515772"/>
                  <a:pt x="595397" y="2490704"/>
                  <a:pt x="595397" y="2459781"/>
                </a:cubicBezTo>
                <a:lnTo>
                  <a:pt x="595397" y="2235823"/>
                </a:lnTo>
                <a:cubicBezTo>
                  <a:pt x="595397" y="2204900"/>
                  <a:pt x="570329" y="2179832"/>
                  <a:pt x="539406" y="2179832"/>
                </a:cubicBezTo>
                <a:close/>
                <a:moveTo>
                  <a:pt x="1880291" y="1683512"/>
                </a:moveTo>
                <a:cubicBezTo>
                  <a:pt x="1849368" y="1683512"/>
                  <a:pt x="1824300" y="1708580"/>
                  <a:pt x="1824300" y="1739503"/>
                </a:cubicBezTo>
                <a:lnTo>
                  <a:pt x="1824300" y="1963461"/>
                </a:lnTo>
                <a:cubicBezTo>
                  <a:pt x="1824300" y="1994384"/>
                  <a:pt x="1849368" y="2019452"/>
                  <a:pt x="1880291" y="2019452"/>
                </a:cubicBezTo>
                <a:lnTo>
                  <a:pt x="2104249" y="2019452"/>
                </a:lnTo>
                <a:cubicBezTo>
                  <a:pt x="2135172" y="2019452"/>
                  <a:pt x="2160240" y="1994384"/>
                  <a:pt x="2160240" y="1963461"/>
                </a:cubicBezTo>
                <a:lnTo>
                  <a:pt x="2160240" y="1739503"/>
                </a:lnTo>
                <a:cubicBezTo>
                  <a:pt x="2160240" y="1708580"/>
                  <a:pt x="2135172" y="1683512"/>
                  <a:pt x="2104249" y="1683512"/>
                </a:cubicBezTo>
                <a:close/>
                <a:moveTo>
                  <a:pt x="1358676" y="1683512"/>
                </a:moveTo>
                <a:cubicBezTo>
                  <a:pt x="1327753" y="1683512"/>
                  <a:pt x="1302685" y="1708580"/>
                  <a:pt x="1302685" y="1739503"/>
                </a:cubicBezTo>
                <a:lnTo>
                  <a:pt x="1302685" y="1963461"/>
                </a:lnTo>
                <a:cubicBezTo>
                  <a:pt x="1302685" y="1994384"/>
                  <a:pt x="1327753" y="2019452"/>
                  <a:pt x="1358676" y="2019452"/>
                </a:cubicBezTo>
                <a:lnTo>
                  <a:pt x="1582634" y="2019452"/>
                </a:lnTo>
                <a:cubicBezTo>
                  <a:pt x="1613557" y="2019452"/>
                  <a:pt x="1638625" y="1994384"/>
                  <a:pt x="1638625" y="1963461"/>
                </a:cubicBezTo>
                <a:lnTo>
                  <a:pt x="1638625" y="1739503"/>
                </a:lnTo>
                <a:cubicBezTo>
                  <a:pt x="1638625" y="1708580"/>
                  <a:pt x="1613557" y="1683512"/>
                  <a:pt x="1582634" y="1683512"/>
                </a:cubicBezTo>
                <a:close/>
                <a:moveTo>
                  <a:pt x="837062" y="1683512"/>
                </a:moveTo>
                <a:cubicBezTo>
                  <a:pt x="806139" y="1683512"/>
                  <a:pt x="781071" y="1708580"/>
                  <a:pt x="781071" y="1739503"/>
                </a:cubicBezTo>
                <a:lnTo>
                  <a:pt x="781071" y="1963461"/>
                </a:lnTo>
                <a:cubicBezTo>
                  <a:pt x="781071" y="1994384"/>
                  <a:pt x="806139" y="2019452"/>
                  <a:pt x="837062" y="2019452"/>
                </a:cubicBezTo>
                <a:lnTo>
                  <a:pt x="1061020" y="2019452"/>
                </a:lnTo>
                <a:cubicBezTo>
                  <a:pt x="1091943" y="2019452"/>
                  <a:pt x="1117011" y="1994384"/>
                  <a:pt x="1117011" y="1963461"/>
                </a:cubicBezTo>
                <a:lnTo>
                  <a:pt x="1117011" y="1739503"/>
                </a:lnTo>
                <a:cubicBezTo>
                  <a:pt x="1117011" y="1708580"/>
                  <a:pt x="1091943" y="1683512"/>
                  <a:pt x="1061020" y="1683512"/>
                </a:cubicBezTo>
                <a:close/>
                <a:moveTo>
                  <a:pt x="315448" y="1683512"/>
                </a:moveTo>
                <a:cubicBezTo>
                  <a:pt x="284525" y="1683512"/>
                  <a:pt x="259457" y="1708580"/>
                  <a:pt x="259457" y="1739503"/>
                </a:cubicBezTo>
                <a:lnTo>
                  <a:pt x="259457" y="1963461"/>
                </a:lnTo>
                <a:cubicBezTo>
                  <a:pt x="259457" y="1994384"/>
                  <a:pt x="284525" y="2019452"/>
                  <a:pt x="315448" y="2019452"/>
                </a:cubicBezTo>
                <a:lnTo>
                  <a:pt x="539406" y="2019452"/>
                </a:lnTo>
                <a:cubicBezTo>
                  <a:pt x="570329" y="2019452"/>
                  <a:pt x="595397" y="1994384"/>
                  <a:pt x="595397" y="1963461"/>
                </a:cubicBezTo>
                <a:lnTo>
                  <a:pt x="595397" y="1739503"/>
                </a:lnTo>
                <a:cubicBezTo>
                  <a:pt x="595397" y="1708580"/>
                  <a:pt x="570329" y="1683512"/>
                  <a:pt x="539406" y="1683512"/>
                </a:cubicBezTo>
                <a:close/>
                <a:moveTo>
                  <a:pt x="1880291" y="1187192"/>
                </a:moveTo>
                <a:cubicBezTo>
                  <a:pt x="1849368" y="1187192"/>
                  <a:pt x="1824300" y="1212260"/>
                  <a:pt x="1824300" y="1243183"/>
                </a:cubicBezTo>
                <a:lnTo>
                  <a:pt x="1824300" y="1467141"/>
                </a:lnTo>
                <a:cubicBezTo>
                  <a:pt x="1824300" y="1498064"/>
                  <a:pt x="1849368" y="1523132"/>
                  <a:pt x="1880291" y="1523132"/>
                </a:cubicBezTo>
                <a:lnTo>
                  <a:pt x="2104249" y="1523132"/>
                </a:lnTo>
                <a:cubicBezTo>
                  <a:pt x="2135172" y="1523132"/>
                  <a:pt x="2160240" y="1498064"/>
                  <a:pt x="2160240" y="1467141"/>
                </a:cubicBezTo>
                <a:lnTo>
                  <a:pt x="2160240" y="1243183"/>
                </a:lnTo>
                <a:cubicBezTo>
                  <a:pt x="2160240" y="1212260"/>
                  <a:pt x="2135172" y="1187192"/>
                  <a:pt x="2104249" y="1187192"/>
                </a:cubicBezTo>
                <a:close/>
                <a:moveTo>
                  <a:pt x="1358676" y="1187192"/>
                </a:moveTo>
                <a:cubicBezTo>
                  <a:pt x="1327753" y="1187192"/>
                  <a:pt x="1302685" y="1212260"/>
                  <a:pt x="1302685" y="1243183"/>
                </a:cubicBezTo>
                <a:lnTo>
                  <a:pt x="1302685" y="1467141"/>
                </a:lnTo>
                <a:cubicBezTo>
                  <a:pt x="1302685" y="1498064"/>
                  <a:pt x="1327753" y="1523132"/>
                  <a:pt x="1358676" y="1523132"/>
                </a:cubicBezTo>
                <a:lnTo>
                  <a:pt x="1582634" y="1523132"/>
                </a:lnTo>
                <a:cubicBezTo>
                  <a:pt x="1613557" y="1523132"/>
                  <a:pt x="1638625" y="1498064"/>
                  <a:pt x="1638625" y="1467141"/>
                </a:cubicBezTo>
                <a:lnTo>
                  <a:pt x="1638625" y="1243183"/>
                </a:lnTo>
                <a:cubicBezTo>
                  <a:pt x="1638625" y="1212260"/>
                  <a:pt x="1613557" y="1187192"/>
                  <a:pt x="1582634" y="1187192"/>
                </a:cubicBezTo>
                <a:close/>
                <a:moveTo>
                  <a:pt x="837062" y="1187192"/>
                </a:moveTo>
                <a:cubicBezTo>
                  <a:pt x="806139" y="1187192"/>
                  <a:pt x="781071" y="1212260"/>
                  <a:pt x="781071" y="1243183"/>
                </a:cubicBezTo>
                <a:lnTo>
                  <a:pt x="781071" y="1467141"/>
                </a:lnTo>
                <a:cubicBezTo>
                  <a:pt x="781071" y="1498064"/>
                  <a:pt x="806139" y="1523132"/>
                  <a:pt x="837062" y="1523132"/>
                </a:cubicBezTo>
                <a:lnTo>
                  <a:pt x="1061020" y="1523132"/>
                </a:lnTo>
                <a:cubicBezTo>
                  <a:pt x="1091943" y="1523132"/>
                  <a:pt x="1117011" y="1498064"/>
                  <a:pt x="1117011" y="1467141"/>
                </a:cubicBezTo>
                <a:lnTo>
                  <a:pt x="1117011" y="1243183"/>
                </a:lnTo>
                <a:cubicBezTo>
                  <a:pt x="1117011" y="1212260"/>
                  <a:pt x="1091943" y="1187192"/>
                  <a:pt x="1061020" y="1187192"/>
                </a:cubicBezTo>
                <a:close/>
                <a:moveTo>
                  <a:pt x="315448" y="1187192"/>
                </a:moveTo>
                <a:cubicBezTo>
                  <a:pt x="284525" y="1187192"/>
                  <a:pt x="259457" y="1212260"/>
                  <a:pt x="259457" y="1243183"/>
                </a:cubicBezTo>
                <a:lnTo>
                  <a:pt x="259457" y="1467141"/>
                </a:lnTo>
                <a:cubicBezTo>
                  <a:pt x="259457" y="1498064"/>
                  <a:pt x="284525" y="1523132"/>
                  <a:pt x="315448" y="1523132"/>
                </a:cubicBezTo>
                <a:lnTo>
                  <a:pt x="539406" y="1523132"/>
                </a:lnTo>
                <a:cubicBezTo>
                  <a:pt x="570329" y="1523132"/>
                  <a:pt x="595397" y="1498064"/>
                  <a:pt x="595397" y="1467141"/>
                </a:cubicBezTo>
                <a:lnTo>
                  <a:pt x="595397" y="1243183"/>
                </a:lnTo>
                <a:cubicBezTo>
                  <a:pt x="595397" y="1212260"/>
                  <a:pt x="570329" y="1187192"/>
                  <a:pt x="539406" y="1187192"/>
                </a:cubicBezTo>
                <a:close/>
                <a:moveTo>
                  <a:pt x="348041" y="163575"/>
                </a:moveTo>
                <a:cubicBezTo>
                  <a:pt x="275130" y="163575"/>
                  <a:pt x="216024" y="222681"/>
                  <a:pt x="216024" y="295592"/>
                </a:cubicBezTo>
                <a:lnTo>
                  <a:pt x="216024" y="823646"/>
                </a:lnTo>
                <a:cubicBezTo>
                  <a:pt x="216024" y="896557"/>
                  <a:pt x="275130" y="955663"/>
                  <a:pt x="348041" y="955663"/>
                </a:cubicBezTo>
                <a:lnTo>
                  <a:pt x="2100231" y="955663"/>
                </a:lnTo>
                <a:cubicBezTo>
                  <a:pt x="2173142" y="955663"/>
                  <a:pt x="2232248" y="896557"/>
                  <a:pt x="2232248" y="823646"/>
                </a:cubicBezTo>
                <a:lnTo>
                  <a:pt x="2232248" y="295592"/>
                </a:lnTo>
                <a:cubicBezTo>
                  <a:pt x="2232248" y="222681"/>
                  <a:pt x="2173142" y="163575"/>
                  <a:pt x="2100231" y="163575"/>
                </a:cubicBezTo>
                <a:close/>
                <a:moveTo>
                  <a:pt x="265172" y="0"/>
                </a:moveTo>
                <a:lnTo>
                  <a:pt x="2183100" y="0"/>
                </a:lnTo>
                <a:cubicBezTo>
                  <a:pt x="2329550" y="0"/>
                  <a:pt x="2448272" y="118722"/>
                  <a:pt x="2448272" y="265172"/>
                </a:cubicBezTo>
                <a:lnTo>
                  <a:pt x="2448272" y="2974828"/>
                </a:lnTo>
                <a:cubicBezTo>
                  <a:pt x="2448272" y="3121278"/>
                  <a:pt x="2329550" y="3240000"/>
                  <a:pt x="2183100" y="3240000"/>
                </a:cubicBezTo>
                <a:lnTo>
                  <a:pt x="265172" y="3240000"/>
                </a:lnTo>
                <a:cubicBezTo>
                  <a:pt x="118722" y="3240000"/>
                  <a:pt x="0" y="3121278"/>
                  <a:pt x="0" y="2974828"/>
                </a:cubicBezTo>
                <a:lnTo>
                  <a:pt x="0" y="265172"/>
                </a:lnTo>
                <a:cubicBezTo>
                  <a:pt x="0" y="118722"/>
                  <a:pt x="118722" y="0"/>
                  <a:pt x="26517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74" name="Rounded Rectangle 32"/>
          <p:cNvSpPr/>
          <p:nvPr/>
        </p:nvSpPr>
        <p:spPr>
          <a:xfrm>
            <a:off x="10179594" y="3623455"/>
            <a:ext cx="491492" cy="491492"/>
          </a:xfrm>
          <a:custGeom>
            <a:avLst/>
            <a:gdLst/>
            <a:ahLst/>
            <a:cxnLst/>
            <a:rect l="l" t="t" r="r" b="b"/>
            <a:pathLst>
              <a:path w="3240000" h="3240000">
                <a:moveTo>
                  <a:pt x="2019696" y="2510955"/>
                </a:moveTo>
                <a:lnTo>
                  <a:pt x="2019696" y="2797359"/>
                </a:lnTo>
                <a:lnTo>
                  <a:pt x="2914589" y="2797359"/>
                </a:lnTo>
                <a:lnTo>
                  <a:pt x="2914589" y="2510955"/>
                </a:lnTo>
                <a:close/>
                <a:moveTo>
                  <a:pt x="2019696" y="2081348"/>
                </a:moveTo>
                <a:lnTo>
                  <a:pt x="2019696" y="2367752"/>
                </a:lnTo>
                <a:lnTo>
                  <a:pt x="2914589" y="2367752"/>
                </a:lnTo>
                <a:lnTo>
                  <a:pt x="2914589" y="2081348"/>
                </a:lnTo>
                <a:close/>
                <a:moveTo>
                  <a:pt x="580710" y="2021703"/>
                </a:moveTo>
                <a:lnTo>
                  <a:pt x="378191" y="2224222"/>
                </a:lnTo>
                <a:lnTo>
                  <a:pt x="593323" y="2439354"/>
                </a:lnTo>
                <a:lnTo>
                  <a:pt x="378191" y="2654485"/>
                </a:lnTo>
                <a:lnTo>
                  <a:pt x="580710" y="2857004"/>
                </a:lnTo>
                <a:lnTo>
                  <a:pt x="795842" y="2641872"/>
                </a:lnTo>
                <a:lnTo>
                  <a:pt x="1010973" y="2857004"/>
                </a:lnTo>
                <a:lnTo>
                  <a:pt x="1213492" y="2654485"/>
                </a:lnTo>
                <a:lnTo>
                  <a:pt x="998360" y="2439354"/>
                </a:lnTo>
                <a:lnTo>
                  <a:pt x="1213492" y="2224222"/>
                </a:lnTo>
                <a:lnTo>
                  <a:pt x="1010973" y="2021703"/>
                </a:lnTo>
                <a:lnTo>
                  <a:pt x="795842" y="2236835"/>
                </a:lnTo>
                <a:close/>
                <a:moveTo>
                  <a:pt x="1656000" y="1656001"/>
                </a:moveTo>
                <a:lnTo>
                  <a:pt x="3240000" y="1656001"/>
                </a:lnTo>
                <a:lnTo>
                  <a:pt x="3240000" y="2699989"/>
                </a:lnTo>
                <a:cubicBezTo>
                  <a:pt x="3240000" y="2998229"/>
                  <a:pt x="2998229" y="3240000"/>
                  <a:pt x="2699989" y="3240000"/>
                </a:cubicBezTo>
                <a:lnTo>
                  <a:pt x="1656000" y="3240000"/>
                </a:lnTo>
                <a:close/>
                <a:moveTo>
                  <a:pt x="0" y="1656001"/>
                </a:moveTo>
                <a:lnTo>
                  <a:pt x="1584000" y="1656001"/>
                </a:lnTo>
                <a:lnTo>
                  <a:pt x="1584000" y="3240000"/>
                </a:lnTo>
                <a:lnTo>
                  <a:pt x="540011" y="3240000"/>
                </a:lnTo>
                <a:cubicBezTo>
                  <a:pt x="241771" y="3240000"/>
                  <a:pt x="0" y="2998229"/>
                  <a:pt x="0" y="2699989"/>
                </a:cubicBezTo>
                <a:close/>
                <a:moveTo>
                  <a:pt x="2467143" y="957859"/>
                </a:moveTo>
                <a:cubicBezTo>
                  <a:pt x="2388055" y="957859"/>
                  <a:pt x="2323941" y="1021973"/>
                  <a:pt x="2323941" y="1101061"/>
                </a:cubicBezTo>
                <a:cubicBezTo>
                  <a:pt x="2323941" y="1180149"/>
                  <a:pt x="2388055" y="1244263"/>
                  <a:pt x="2467143" y="1244263"/>
                </a:cubicBezTo>
                <a:cubicBezTo>
                  <a:pt x="2546231" y="1244263"/>
                  <a:pt x="2610345" y="1180149"/>
                  <a:pt x="2610345" y="1101061"/>
                </a:cubicBezTo>
                <a:cubicBezTo>
                  <a:pt x="2610345" y="1021973"/>
                  <a:pt x="2546231" y="957859"/>
                  <a:pt x="2467143" y="957859"/>
                </a:cubicBezTo>
                <a:close/>
                <a:moveTo>
                  <a:pt x="2019696" y="635775"/>
                </a:moveTo>
                <a:lnTo>
                  <a:pt x="2019696" y="922180"/>
                </a:lnTo>
                <a:lnTo>
                  <a:pt x="2914589" y="922180"/>
                </a:lnTo>
                <a:lnTo>
                  <a:pt x="2914589" y="635775"/>
                </a:lnTo>
                <a:close/>
                <a:moveTo>
                  <a:pt x="652639" y="331531"/>
                </a:moveTo>
                <a:lnTo>
                  <a:pt x="652639" y="635775"/>
                </a:lnTo>
                <a:lnTo>
                  <a:pt x="348395" y="635775"/>
                </a:lnTo>
                <a:lnTo>
                  <a:pt x="348395" y="922180"/>
                </a:lnTo>
                <a:lnTo>
                  <a:pt x="652639" y="922180"/>
                </a:lnTo>
                <a:lnTo>
                  <a:pt x="652639" y="1226424"/>
                </a:lnTo>
                <a:lnTo>
                  <a:pt x="939044" y="1226424"/>
                </a:lnTo>
                <a:lnTo>
                  <a:pt x="939044" y="922180"/>
                </a:lnTo>
                <a:lnTo>
                  <a:pt x="1243288" y="922180"/>
                </a:lnTo>
                <a:lnTo>
                  <a:pt x="1243288" y="635775"/>
                </a:lnTo>
                <a:lnTo>
                  <a:pt x="939044" y="635775"/>
                </a:lnTo>
                <a:lnTo>
                  <a:pt x="939044" y="331531"/>
                </a:lnTo>
                <a:close/>
                <a:moveTo>
                  <a:pt x="2467143" y="313692"/>
                </a:moveTo>
                <a:cubicBezTo>
                  <a:pt x="2388055" y="313692"/>
                  <a:pt x="2323941" y="377806"/>
                  <a:pt x="2323941" y="456894"/>
                </a:cubicBezTo>
                <a:cubicBezTo>
                  <a:pt x="2323941" y="535982"/>
                  <a:pt x="2388055" y="600096"/>
                  <a:pt x="2467143" y="600096"/>
                </a:cubicBezTo>
                <a:cubicBezTo>
                  <a:pt x="2546231" y="600096"/>
                  <a:pt x="2610345" y="535982"/>
                  <a:pt x="2610345" y="456894"/>
                </a:cubicBezTo>
                <a:cubicBezTo>
                  <a:pt x="2610345" y="377806"/>
                  <a:pt x="2546231" y="313692"/>
                  <a:pt x="2467143" y="313692"/>
                </a:cubicBezTo>
                <a:close/>
                <a:moveTo>
                  <a:pt x="540011" y="0"/>
                </a:moveTo>
                <a:lnTo>
                  <a:pt x="2699989" y="0"/>
                </a:lnTo>
                <a:cubicBezTo>
                  <a:pt x="2998229" y="0"/>
                  <a:pt x="3240000" y="241771"/>
                  <a:pt x="3240000" y="540011"/>
                </a:cubicBezTo>
                <a:lnTo>
                  <a:pt x="3240000" y="1584001"/>
                </a:lnTo>
                <a:lnTo>
                  <a:pt x="1656000" y="1584001"/>
                </a:lnTo>
                <a:lnTo>
                  <a:pt x="1656000" y="1"/>
                </a:lnTo>
                <a:lnTo>
                  <a:pt x="1584000" y="1"/>
                </a:lnTo>
                <a:lnTo>
                  <a:pt x="1584000" y="1584001"/>
                </a:lnTo>
                <a:lnTo>
                  <a:pt x="0" y="1584001"/>
                </a:lnTo>
                <a:lnTo>
                  <a:pt x="0" y="540011"/>
                </a:lnTo>
                <a:cubicBezTo>
                  <a:pt x="0" y="241771"/>
                  <a:pt x="241771" y="0"/>
                  <a:pt x="54001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75" name="Trapezoid 13"/>
          <p:cNvSpPr/>
          <p:nvPr/>
        </p:nvSpPr>
        <p:spPr>
          <a:xfrm>
            <a:off x="5324216" y="2538243"/>
            <a:ext cx="529844" cy="448015"/>
          </a:xfrm>
          <a:custGeom>
            <a:avLst/>
            <a:gdLst/>
            <a:ahLst/>
            <a:cxnLst/>
            <a:rect l="l" t="t" r="r" b="b"/>
            <a:pathLst>
              <a:path w="2736304" h="2313707">
                <a:moveTo>
                  <a:pt x="1046195" y="1945901"/>
                </a:moveTo>
                <a:lnTo>
                  <a:pt x="998316" y="2093032"/>
                </a:lnTo>
                <a:lnTo>
                  <a:pt x="1737988" y="2093032"/>
                </a:lnTo>
                <a:lnTo>
                  <a:pt x="1690109" y="1945901"/>
                </a:lnTo>
                <a:close/>
                <a:moveTo>
                  <a:pt x="396044" y="89541"/>
                </a:moveTo>
                <a:lnTo>
                  <a:pt x="396044" y="1241668"/>
                </a:lnTo>
                <a:lnTo>
                  <a:pt x="2340260" y="1241668"/>
                </a:lnTo>
                <a:lnTo>
                  <a:pt x="2340260" y="89541"/>
                </a:lnTo>
                <a:close/>
                <a:moveTo>
                  <a:pt x="252028" y="0"/>
                </a:moveTo>
                <a:lnTo>
                  <a:pt x="2484276" y="0"/>
                </a:lnTo>
                <a:lnTo>
                  <a:pt x="2484276" y="1331208"/>
                </a:lnTo>
                <a:lnTo>
                  <a:pt x="2484679" y="1331208"/>
                </a:lnTo>
                <a:lnTo>
                  <a:pt x="2736304" y="2195304"/>
                </a:lnTo>
                <a:lnTo>
                  <a:pt x="2736304" y="2313707"/>
                </a:lnTo>
                <a:lnTo>
                  <a:pt x="0" y="2313707"/>
                </a:lnTo>
                <a:lnTo>
                  <a:pt x="0" y="2195304"/>
                </a:lnTo>
                <a:lnTo>
                  <a:pt x="251625" y="1331208"/>
                </a:lnTo>
                <a:lnTo>
                  <a:pt x="252028" y="1331208"/>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76" name="Rounded Rectangle 7"/>
          <p:cNvSpPr/>
          <p:nvPr/>
        </p:nvSpPr>
        <p:spPr>
          <a:xfrm>
            <a:off x="7858216" y="2527504"/>
            <a:ext cx="271294" cy="469495"/>
          </a:xfrm>
          <a:custGeom>
            <a:avLst/>
            <a:gdLst/>
            <a:ahLst/>
            <a:cxnLst/>
            <a:rect l="l" t="t" r="r" b="b"/>
            <a:pathLst>
              <a:path w="1872208" h="3240000">
                <a:moveTo>
                  <a:pt x="936104" y="2852499"/>
                </a:moveTo>
                <a:cubicBezTo>
                  <a:pt x="861605" y="2852499"/>
                  <a:pt x="801211" y="2912893"/>
                  <a:pt x="801211" y="2987392"/>
                </a:cubicBezTo>
                <a:cubicBezTo>
                  <a:pt x="801211" y="3061891"/>
                  <a:pt x="861605" y="3122285"/>
                  <a:pt x="936104" y="3122285"/>
                </a:cubicBezTo>
                <a:cubicBezTo>
                  <a:pt x="1010603" y="3122285"/>
                  <a:pt x="1070997" y="3061891"/>
                  <a:pt x="1070997" y="2987392"/>
                </a:cubicBezTo>
                <a:cubicBezTo>
                  <a:pt x="1070997" y="2912893"/>
                  <a:pt x="1010603" y="2852499"/>
                  <a:pt x="936104" y="2852499"/>
                </a:cubicBezTo>
                <a:close/>
                <a:moveTo>
                  <a:pt x="144016" y="323096"/>
                </a:moveTo>
                <a:lnTo>
                  <a:pt x="144016" y="2699360"/>
                </a:lnTo>
                <a:lnTo>
                  <a:pt x="1728192" y="2699360"/>
                </a:lnTo>
                <a:lnTo>
                  <a:pt x="1728192" y="323096"/>
                </a:lnTo>
                <a:close/>
                <a:moveTo>
                  <a:pt x="720104" y="107072"/>
                </a:moveTo>
                <a:cubicBezTo>
                  <a:pt x="690281" y="107072"/>
                  <a:pt x="666104" y="131249"/>
                  <a:pt x="666104" y="161072"/>
                </a:cubicBezTo>
                <a:cubicBezTo>
                  <a:pt x="666104" y="190895"/>
                  <a:pt x="690281" y="215072"/>
                  <a:pt x="720104" y="215072"/>
                </a:cubicBezTo>
                <a:lnTo>
                  <a:pt x="1152104" y="215072"/>
                </a:lnTo>
                <a:cubicBezTo>
                  <a:pt x="1181927" y="215072"/>
                  <a:pt x="1206104" y="190895"/>
                  <a:pt x="1206104" y="161072"/>
                </a:cubicBezTo>
                <a:cubicBezTo>
                  <a:pt x="1206104" y="131249"/>
                  <a:pt x="1181927" y="107072"/>
                  <a:pt x="1152104" y="107072"/>
                </a:cubicBezTo>
                <a:close/>
                <a:moveTo>
                  <a:pt x="312041" y="0"/>
                </a:moveTo>
                <a:lnTo>
                  <a:pt x="1560167" y="0"/>
                </a:lnTo>
                <a:cubicBezTo>
                  <a:pt x="1732502" y="0"/>
                  <a:pt x="1872208" y="139706"/>
                  <a:pt x="1872208" y="312041"/>
                </a:cubicBezTo>
                <a:lnTo>
                  <a:pt x="1872208" y="2927959"/>
                </a:lnTo>
                <a:cubicBezTo>
                  <a:pt x="1872208" y="3100294"/>
                  <a:pt x="1732502" y="3240000"/>
                  <a:pt x="1560167" y="3240000"/>
                </a:cubicBezTo>
                <a:lnTo>
                  <a:pt x="312041" y="3240000"/>
                </a:lnTo>
                <a:cubicBezTo>
                  <a:pt x="139706" y="3240000"/>
                  <a:pt x="0" y="3100294"/>
                  <a:pt x="0" y="2927959"/>
                </a:cubicBezTo>
                <a:lnTo>
                  <a:pt x="0" y="312041"/>
                </a:lnTo>
                <a:cubicBezTo>
                  <a:pt x="0" y="139706"/>
                  <a:pt x="139706" y="0"/>
                  <a:pt x="312041"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77" name="Rectangle 18"/>
          <p:cNvSpPr/>
          <p:nvPr/>
        </p:nvSpPr>
        <p:spPr>
          <a:xfrm>
            <a:off x="6258752" y="2567175"/>
            <a:ext cx="491054" cy="390153"/>
          </a:xfrm>
          <a:custGeom>
            <a:avLst/>
            <a:gdLst/>
            <a:ahLst/>
            <a:cxnLst/>
            <a:rect l="l" t="t" r="r" b="b"/>
            <a:pathLst>
              <a:path w="3240000" h="2574247">
                <a:moveTo>
                  <a:pt x="2393400" y="1814089"/>
                </a:moveTo>
                <a:cubicBezTo>
                  <a:pt x="2363577" y="1814089"/>
                  <a:pt x="2339400" y="1838266"/>
                  <a:pt x="2339400" y="1868089"/>
                </a:cubicBezTo>
                <a:cubicBezTo>
                  <a:pt x="2339400" y="1897912"/>
                  <a:pt x="2363577" y="1922089"/>
                  <a:pt x="2393400" y="1922089"/>
                </a:cubicBezTo>
                <a:lnTo>
                  <a:pt x="2573400" y="1922089"/>
                </a:lnTo>
                <a:cubicBezTo>
                  <a:pt x="2603223" y="1922089"/>
                  <a:pt x="2627400" y="1897912"/>
                  <a:pt x="2627400" y="1868089"/>
                </a:cubicBezTo>
                <a:cubicBezTo>
                  <a:pt x="2627400" y="1838266"/>
                  <a:pt x="2603223" y="1814089"/>
                  <a:pt x="2573400" y="1814089"/>
                </a:cubicBezTo>
                <a:close/>
                <a:moveTo>
                  <a:pt x="173344" y="1814089"/>
                </a:moveTo>
                <a:cubicBezTo>
                  <a:pt x="143521" y="1814089"/>
                  <a:pt x="119344" y="1838266"/>
                  <a:pt x="119344" y="1868089"/>
                </a:cubicBezTo>
                <a:cubicBezTo>
                  <a:pt x="119344" y="1897912"/>
                  <a:pt x="143521" y="1922089"/>
                  <a:pt x="173344" y="1922089"/>
                </a:cubicBezTo>
                <a:lnTo>
                  <a:pt x="353344" y="1922089"/>
                </a:lnTo>
                <a:cubicBezTo>
                  <a:pt x="383167" y="1922089"/>
                  <a:pt x="407344" y="1897912"/>
                  <a:pt x="407344" y="1868089"/>
                </a:cubicBezTo>
                <a:cubicBezTo>
                  <a:pt x="407344" y="1838266"/>
                  <a:pt x="383167" y="1814089"/>
                  <a:pt x="353344" y="1814089"/>
                </a:cubicBezTo>
                <a:close/>
                <a:moveTo>
                  <a:pt x="2933496" y="1796081"/>
                </a:moveTo>
                <a:cubicBezTo>
                  <a:pt x="2893727" y="1796081"/>
                  <a:pt x="2861488" y="1828320"/>
                  <a:pt x="2861488" y="1868089"/>
                </a:cubicBezTo>
                <a:cubicBezTo>
                  <a:pt x="2861488" y="1907858"/>
                  <a:pt x="2893727" y="1940097"/>
                  <a:pt x="2933496" y="1940097"/>
                </a:cubicBezTo>
                <a:cubicBezTo>
                  <a:pt x="2973265" y="1940097"/>
                  <a:pt x="3005504" y="1907858"/>
                  <a:pt x="3005504" y="1868089"/>
                </a:cubicBezTo>
                <a:cubicBezTo>
                  <a:pt x="3005504" y="1828320"/>
                  <a:pt x="2973265" y="1796081"/>
                  <a:pt x="2933496" y="1796081"/>
                </a:cubicBezTo>
                <a:close/>
                <a:moveTo>
                  <a:pt x="119344" y="122856"/>
                </a:moveTo>
                <a:lnTo>
                  <a:pt x="119344" y="1728192"/>
                </a:lnTo>
                <a:lnTo>
                  <a:pt x="3120656" y="1728192"/>
                </a:lnTo>
                <a:lnTo>
                  <a:pt x="3120656" y="122856"/>
                </a:lnTo>
                <a:close/>
                <a:moveTo>
                  <a:pt x="0" y="0"/>
                </a:moveTo>
                <a:lnTo>
                  <a:pt x="3240000" y="0"/>
                </a:lnTo>
                <a:lnTo>
                  <a:pt x="3240000" y="2016224"/>
                </a:lnTo>
                <a:lnTo>
                  <a:pt x="1812079" y="2016224"/>
                </a:lnTo>
                <a:lnTo>
                  <a:pt x="1857107" y="2320159"/>
                </a:lnTo>
                <a:lnTo>
                  <a:pt x="2357140" y="2320159"/>
                </a:lnTo>
                <a:cubicBezTo>
                  <a:pt x="2427304" y="2320159"/>
                  <a:pt x="2484184" y="2377039"/>
                  <a:pt x="2484184" y="2447203"/>
                </a:cubicBezTo>
                <a:lnTo>
                  <a:pt x="2484184" y="2574247"/>
                </a:lnTo>
                <a:lnTo>
                  <a:pt x="755992" y="2574247"/>
                </a:lnTo>
                <a:lnTo>
                  <a:pt x="755992" y="2447203"/>
                </a:lnTo>
                <a:cubicBezTo>
                  <a:pt x="755992" y="2377039"/>
                  <a:pt x="812872" y="2320159"/>
                  <a:pt x="883036" y="2320159"/>
                </a:cubicBezTo>
                <a:lnTo>
                  <a:pt x="1382894" y="2320159"/>
                </a:lnTo>
                <a:lnTo>
                  <a:pt x="1427922" y="2016224"/>
                </a:lnTo>
                <a:lnTo>
                  <a:pt x="0" y="2016224"/>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78" name="Rounded Rectangle 25"/>
          <p:cNvSpPr/>
          <p:nvPr/>
        </p:nvSpPr>
        <p:spPr>
          <a:xfrm>
            <a:off x="7154498" y="2552022"/>
            <a:ext cx="299026" cy="420457"/>
          </a:xfrm>
          <a:custGeom>
            <a:avLst/>
            <a:gdLst/>
            <a:ahLst/>
            <a:cxnLst/>
            <a:rect l="l" t="t" r="r" b="b"/>
            <a:pathLst>
              <a:path w="2304256" h="3240000">
                <a:moveTo>
                  <a:pt x="954128" y="3024336"/>
                </a:moveTo>
                <a:cubicBezTo>
                  <a:pt x="924305" y="3024336"/>
                  <a:pt x="900128" y="3048513"/>
                  <a:pt x="900128" y="3078336"/>
                </a:cubicBezTo>
                <a:cubicBezTo>
                  <a:pt x="900128" y="3108159"/>
                  <a:pt x="924305" y="3132336"/>
                  <a:pt x="954128" y="3132336"/>
                </a:cubicBezTo>
                <a:lnTo>
                  <a:pt x="1350128" y="3132336"/>
                </a:lnTo>
                <a:cubicBezTo>
                  <a:pt x="1379951" y="3132336"/>
                  <a:pt x="1404128" y="3108159"/>
                  <a:pt x="1404128" y="3078336"/>
                </a:cubicBezTo>
                <a:cubicBezTo>
                  <a:pt x="1404128" y="3048513"/>
                  <a:pt x="1379951" y="3024336"/>
                  <a:pt x="1350128" y="3024336"/>
                </a:cubicBezTo>
                <a:close/>
                <a:moveTo>
                  <a:pt x="131531" y="224650"/>
                </a:moveTo>
                <a:lnTo>
                  <a:pt x="131531" y="2888946"/>
                </a:lnTo>
                <a:lnTo>
                  <a:pt x="2172725" y="2888946"/>
                </a:lnTo>
                <a:lnTo>
                  <a:pt x="2172725" y="224650"/>
                </a:lnTo>
                <a:close/>
                <a:moveTo>
                  <a:pt x="936128" y="73520"/>
                </a:moveTo>
                <a:cubicBezTo>
                  <a:pt x="916246" y="73520"/>
                  <a:pt x="900128" y="89638"/>
                  <a:pt x="900128" y="109520"/>
                </a:cubicBezTo>
                <a:cubicBezTo>
                  <a:pt x="900128" y="129402"/>
                  <a:pt x="916246" y="145520"/>
                  <a:pt x="936128" y="145520"/>
                </a:cubicBezTo>
                <a:lnTo>
                  <a:pt x="1368128" y="145520"/>
                </a:lnTo>
                <a:cubicBezTo>
                  <a:pt x="1388010" y="145520"/>
                  <a:pt x="1404128" y="129402"/>
                  <a:pt x="1404128" y="109520"/>
                </a:cubicBezTo>
                <a:cubicBezTo>
                  <a:pt x="1404128" y="89638"/>
                  <a:pt x="1388010" y="73520"/>
                  <a:pt x="1368128" y="73520"/>
                </a:cubicBezTo>
                <a:close/>
                <a:moveTo>
                  <a:pt x="155330" y="0"/>
                </a:moveTo>
                <a:lnTo>
                  <a:pt x="2148926" y="0"/>
                </a:lnTo>
                <a:cubicBezTo>
                  <a:pt x="2234712" y="0"/>
                  <a:pt x="2304256" y="69544"/>
                  <a:pt x="2304256" y="155330"/>
                </a:cubicBezTo>
                <a:lnTo>
                  <a:pt x="2304256" y="3084670"/>
                </a:lnTo>
                <a:cubicBezTo>
                  <a:pt x="2304256" y="3170456"/>
                  <a:pt x="2234712" y="3240000"/>
                  <a:pt x="2148926" y="3240000"/>
                </a:cubicBezTo>
                <a:lnTo>
                  <a:pt x="155330" y="3240000"/>
                </a:lnTo>
                <a:cubicBezTo>
                  <a:pt x="69544" y="3240000"/>
                  <a:pt x="0" y="3170456"/>
                  <a:pt x="0" y="3084670"/>
                </a:cubicBezTo>
                <a:lnTo>
                  <a:pt x="0" y="155330"/>
                </a:lnTo>
                <a:cubicBezTo>
                  <a:pt x="0" y="69544"/>
                  <a:pt x="69544" y="0"/>
                  <a:pt x="15533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79" name="Chord 14"/>
          <p:cNvSpPr/>
          <p:nvPr/>
        </p:nvSpPr>
        <p:spPr>
          <a:xfrm>
            <a:off x="5919945" y="5535338"/>
            <a:ext cx="512639" cy="646909"/>
          </a:xfrm>
          <a:custGeom>
            <a:avLst/>
            <a:gdLst/>
            <a:ahLst/>
            <a:cxnLst/>
            <a:rect l="l" t="t" r="r" b="b"/>
            <a:pathLst>
              <a:path w="2120980" h="2676504">
                <a:moveTo>
                  <a:pt x="824057" y="2198115"/>
                </a:moveTo>
                <a:lnTo>
                  <a:pt x="824057" y="2229022"/>
                </a:lnTo>
                <a:lnTo>
                  <a:pt x="751177" y="2229022"/>
                </a:lnTo>
                <a:lnTo>
                  <a:pt x="751177" y="2510330"/>
                </a:lnTo>
                <a:lnTo>
                  <a:pt x="824057" y="2510330"/>
                </a:lnTo>
                <a:lnTo>
                  <a:pt x="824057" y="2541237"/>
                </a:lnTo>
                <a:lnTo>
                  <a:pt x="1298129" y="2541237"/>
                </a:lnTo>
                <a:lnTo>
                  <a:pt x="1298129" y="2510330"/>
                </a:lnTo>
                <a:lnTo>
                  <a:pt x="1371008" y="2510330"/>
                </a:lnTo>
                <a:lnTo>
                  <a:pt x="1371008" y="2229022"/>
                </a:lnTo>
                <a:lnTo>
                  <a:pt x="1298129" y="2229022"/>
                </a:lnTo>
                <a:lnTo>
                  <a:pt x="1298129" y="2198115"/>
                </a:lnTo>
                <a:close/>
                <a:moveTo>
                  <a:pt x="1933495" y="134375"/>
                </a:moveTo>
                <a:cubicBezTo>
                  <a:pt x="1872496" y="128267"/>
                  <a:pt x="1778964" y="206162"/>
                  <a:pt x="1655092" y="316398"/>
                </a:cubicBezTo>
                <a:lnTo>
                  <a:pt x="1655092" y="762581"/>
                </a:lnTo>
                <a:lnTo>
                  <a:pt x="1651862" y="762581"/>
                </a:lnTo>
                <a:cubicBezTo>
                  <a:pt x="1647824" y="843406"/>
                  <a:pt x="1633793" y="920606"/>
                  <a:pt x="1611266" y="992211"/>
                </a:cubicBezTo>
                <a:cubicBezTo>
                  <a:pt x="1739269" y="1047184"/>
                  <a:pt x="1828260" y="986425"/>
                  <a:pt x="1895778" y="900656"/>
                </a:cubicBezTo>
                <a:cubicBezTo>
                  <a:pt x="1964561" y="813279"/>
                  <a:pt x="2016746" y="624382"/>
                  <a:pt x="2016490" y="465292"/>
                </a:cubicBezTo>
                <a:cubicBezTo>
                  <a:pt x="2023696" y="232949"/>
                  <a:pt x="1995287" y="140561"/>
                  <a:pt x="1933495" y="134375"/>
                </a:cubicBezTo>
                <a:close/>
                <a:moveTo>
                  <a:pt x="187485" y="134375"/>
                </a:moveTo>
                <a:cubicBezTo>
                  <a:pt x="125693" y="140561"/>
                  <a:pt x="97284" y="232949"/>
                  <a:pt x="104490" y="465292"/>
                </a:cubicBezTo>
                <a:cubicBezTo>
                  <a:pt x="104234" y="624382"/>
                  <a:pt x="156419" y="813279"/>
                  <a:pt x="225202" y="900656"/>
                </a:cubicBezTo>
                <a:cubicBezTo>
                  <a:pt x="292944" y="986710"/>
                  <a:pt x="382303" y="1047587"/>
                  <a:pt x="511026" y="991745"/>
                </a:cubicBezTo>
                <a:cubicBezTo>
                  <a:pt x="488627" y="920189"/>
                  <a:pt x="474740" y="843131"/>
                  <a:pt x="470841" y="762581"/>
                </a:cubicBezTo>
                <a:lnTo>
                  <a:pt x="467092" y="762581"/>
                </a:lnTo>
                <a:lnTo>
                  <a:pt x="467092" y="317447"/>
                </a:lnTo>
                <a:cubicBezTo>
                  <a:pt x="342616" y="206663"/>
                  <a:pt x="248680" y="128248"/>
                  <a:pt x="187485" y="134375"/>
                </a:cubicBezTo>
                <a:close/>
                <a:moveTo>
                  <a:pt x="171293" y="338"/>
                </a:moveTo>
                <a:cubicBezTo>
                  <a:pt x="267101" y="7324"/>
                  <a:pt x="383647" y="121035"/>
                  <a:pt x="467092" y="183917"/>
                </a:cubicBezTo>
                <a:lnTo>
                  <a:pt x="467092" y="127304"/>
                </a:lnTo>
                <a:cubicBezTo>
                  <a:pt x="446033" y="120339"/>
                  <a:pt x="431092" y="100383"/>
                  <a:pt x="431092" y="76938"/>
                </a:cubicBezTo>
                <a:cubicBezTo>
                  <a:pt x="431092" y="47115"/>
                  <a:pt x="455269" y="22938"/>
                  <a:pt x="485092" y="22938"/>
                </a:cubicBezTo>
                <a:lnTo>
                  <a:pt x="1637092" y="22938"/>
                </a:lnTo>
                <a:cubicBezTo>
                  <a:pt x="1666915" y="22938"/>
                  <a:pt x="1691092" y="47115"/>
                  <a:pt x="1691092" y="76938"/>
                </a:cubicBezTo>
                <a:cubicBezTo>
                  <a:pt x="1691092" y="100383"/>
                  <a:pt x="1676151" y="120339"/>
                  <a:pt x="1655092" y="127304"/>
                </a:cubicBezTo>
                <a:lnTo>
                  <a:pt x="1655092" y="182958"/>
                </a:lnTo>
                <a:cubicBezTo>
                  <a:pt x="1738474" y="119924"/>
                  <a:pt x="1854348" y="7289"/>
                  <a:pt x="1949687" y="338"/>
                </a:cubicBezTo>
                <a:cubicBezTo>
                  <a:pt x="2046947" y="-6754"/>
                  <a:pt x="2122836" y="96139"/>
                  <a:pt x="2120946" y="473736"/>
                </a:cubicBezTo>
                <a:cubicBezTo>
                  <a:pt x="2117166" y="673942"/>
                  <a:pt x="2058714" y="872497"/>
                  <a:pt x="1966316" y="974360"/>
                </a:cubicBezTo>
                <a:cubicBezTo>
                  <a:pt x="1875288" y="1074712"/>
                  <a:pt x="1740706" y="1159472"/>
                  <a:pt x="1574365" y="1087619"/>
                </a:cubicBezTo>
                <a:cubicBezTo>
                  <a:pt x="1498402" y="1256706"/>
                  <a:pt x="1371540" y="1383225"/>
                  <a:pt x="1220432" y="1434843"/>
                </a:cubicBezTo>
                <a:lnTo>
                  <a:pt x="1220432" y="1524098"/>
                </a:lnTo>
                <a:cubicBezTo>
                  <a:pt x="1242816" y="1529237"/>
                  <a:pt x="1259092" y="1549488"/>
                  <a:pt x="1259092" y="1573540"/>
                </a:cubicBezTo>
                <a:lnTo>
                  <a:pt x="1259092" y="1782216"/>
                </a:lnTo>
                <a:cubicBezTo>
                  <a:pt x="1259092" y="1806269"/>
                  <a:pt x="1242816" y="1826519"/>
                  <a:pt x="1220432" y="1831659"/>
                </a:cubicBezTo>
                <a:lnTo>
                  <a:pt x="1220432" y="1899972"/>
                </a:lnTo>
                <a:cubicBezTo>
                  <a:pt x="1220432" y="1908643"/>
                  <a:pt x="1218317" y="1916820"/>
                  <a:pt x="1214011" y="1923722"/>
                </a:cubicBezTo>
                <a:cubicBezTo>
                  <a:pt x="1480406" y="1939701"/>
                  <a:pt x="1673079" y="1996147"/>
                  <a:pt x="1682229" y="2062848"/>
                </a:cubicBezTo>
                <a:lnTo>
                  <a:pt x="1925188" y="2062848"/>
                </a:lnTo>
                <a:lnTo>
                  <a:pt x="1925188" y="2676504"/>
                </a:lnTo>
                <a:lnTo>
                  <a:pt x="196996" y="2676504"/>
                </a:lnTo>
                <a:lnTo>
                  <a:pt x="196996" y="2062848"/>
                </a:lnTo>
                <a:lnTo>
                  <a:pt x="427501" y="2062848"/>
                </a:lnTo>
                <a:cubicBezTo>
                  <a:pt x="436455" y="1995236"/>
                  <a:pt x="634470" y="1937990"/>
                  <a:pt x="907722" y="1923052"/>
                </a:cubicBezTo>
                <a:cubicBezTo>
                  <a:pt x="903729" y="1916275"/>
                  <a:pt x="901752" y="1908354"/>
                  <a:pt x="901752" y="1899972"/>
                </a:cubicBezTo>
                <a:lnTo>
                  <a:pt x="901752" y="1831659"/>
                </a:lnTo>
                <a:cubicBezTo>
                  <a:pt x="879369" y="1826519"/>
                  <a:pt x="863092" y="1806269"/>
                  <a:pt x="863092" y="1782216"/>
                </a:cubicBezTo>
                <a:lnTo>
                  <a:pt x="863092" y="1573540"/>
                </a:lnTo>
                <a:cubicBezTo>
                  <a:pt x="863092" y="1549488"/>
                  <a:pt x="879369" y="1529237"/>
                  <a:pt x="901752" y="1524098"/>
                </a:cubicBezTo>
                <a:lnTo>
                  <a:pt x="901752" y="1435225"/>
                </a:lnTo>
                <a:cubicBezTo>
                  <a:pt x="750211" y="1383280"/>
                  <a:pt x="623484" y="1256276"/>
                  <a:pt x="547795" y="1087211"/>
                </a:cubicBezTo>
                <a:cubicBezTo>
                  <a:pt x="380891" y="1159861"/>
                  <a:pt x="245901" y="1074942"/>
                  <a:pt x="154664" y="974360"/>
                </a:cubicBezTo>
                <a:cubicBezTo>
                  <a:pt x="62266" y="872497"/>
                  <a:pt x="3814" y="673942"/>
                  <a:pt x="34" y="473736"/>
                </a:cubicBezTo>
                <a:cubicBezTo>
                  <a:pt x="-1856" y="96139"/>
                  <a:pt x="74033" y="-6754"/>
                  <a:pt x="171293" y="3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80" name="Rounded Rectangle 6"/>
          <p:cNvSpPr/>
          <p:nvPr/>
        </p:nvSpPr>
        <p:spPr>
          <a:xfrm>
            <a:off x="4411373" y="2471636"/>
            <a:ext cx="508153" cy="516633"/>
          </a:xfrm>
          <a:custGeom>
            <a:avLst/>
            <a:gdLst/>
            <a:ahLst/>
            <a:cxnLst/>
            <a:rect l="l" t="t" r="r" b="b"/>
            <a:pathLst>
              <a:path w="3186824" h="3060919">
                <a:moveTo>
                  <a:pt x="1045874" y="2696689"/>
                </a:moveTo>
                <a:lnTo>
                  <a:pt x="2125874" y="2696689"/>
                </a:lnTo>
                <a:lnTo>
                  <a:pt x="2125874" y="2804689"/>
                </a:lnTo>
                <a:lnTo>
                  <a:pt x="1045874" y="2804689"/>
                </a:lnTo>
                <a:close/>
                <a:moveTo>
                  <a:pt x="1045874" y="2410468"/>
                </a:moveTo>
                <a:lnTo>
                  <a:pt x="2125874" y="2410468"/>
                </a:lnTo>
                <a:lnTo>
                  <a:pt x="2125874" y="2518468"/>
                </a:lnTo>
                <a:lnTo>
                  <a:pt x="1045874" y="2518468"/>
                </a:lnTo>
                <a:close/>
                <a:moveTo>
                  <a:pt x="1045874" y="2124247"/>
                </a:moveTo>
                <a:lnTo>
                  <a:pt x="2125874" y="2124247"/>
                </a:lnTo>
                <a:lnTo>
                  <a:pt x="2125874" y="2232247"/>
                </a:lnTo>
                <a:lnTo>
                  <a:pt x="1045874" y="2232247"/>
                </a:lnTo>
                <a:close/>
                <a:moveTo>
                  <a:pt x="902547" y="1956791"/>
                </a:moveTo>
                <a:lnTo>
                  <a:pt x="902547" y="2109191"/>
                </a:lnTo>
                <a:lnTo>
                  <a:pt x="902547" y="2185391"/>
                </a:lnTo>
                <a:lnTo>
                  <a:pt x="902547" y="2376263"/>
                </a:lnTo>
                <a:lnTo>
                  <a:pt x="902547" y="2973921"/>
                </a:lnTo>
                <a:lnTo>
                  <a:pt x="2284277" y="2973921"/>
                </a:lnTo>
                <a:lnTo>
                  <a:pt x="2284277" y="2376263"/>
                </a:lnTo>
                <a:lnTo>
                  <a:pt x="2284277" y="2185391"/>
                </a:lnTo>
                <a:lnTo>
                  <a:pt x="2284277" y="2109191"/>
                </a:lnTo>
                <a:lnTo>
                  <a:pt x="2284277" y="1956791"/>
                </a:lnTo>
                <a:close/>
                <a:moveTo>
                  <a:pt x="469172" y="1728191"/>
                </a:moveTo>
                <a:lnTo>
                  <a:pt x="469172" y="2185391"/>
                </a:lnTo>
                <a:lnTo>
                  <a:pt x="767127" y="2185391"/>
                </a:lnTo>
                <a:lnTo>
                  <a:pt x="767127" y="2109191"/>
                </a:lnTo>
                <a:lnTo>
                  <a:pt x="545372" y="2109191"/>
                </a:lnTo>
                <a:lnTo>
                  <a:pt x="545372" y="1804391"/>
                </a:lnTo>
                <a:lnTo>
                  <a:pt x="2641452" y="1804391"/>
                </a:lnTo>
                <a:lnTo>
                  <a:pt x="2641452" y="2109191"/>
                </a:lnTo>
                <a:lnTo>
                  <a:pt x="2419697" y="2109191"/>
                </a:lnTo>
                <a:lnTo>
                  <a:pt x="2419697" y="2185391"/>
                </a:lnTo>
                <a:lnTo>
                  <a:pt x="2717652" y="2185391"/>
                </a:lnTo>
                <a:lnTo>
                  <a:pt x="2717652" y="1728191"/>
                </a:lnTo>
                <a:close/>
                <a:moveTo>
                  <a:pt x="2819005" y="1350909"/>
                </a:moveTo>
                <a:cubicBezTo>
                  <a:pt x="2769294" y="1350909"/>
                  <a:pt x="2728995" y="1391208"/>
                  <a:pt x="2728995" y="1440919"/>
                </a:cubicBezTo>
                <a:cubicBezTo>
                  <a:pt x="2728995" y="1490630"/>
                  <a:pt x="2769294" y="1530929"/>
                  <a:pt x="2819005" y="1530929"/>
                </a:cubicBezTo>
                <a:cubicBezTo>
                  <a:pt x="2868716" y="1530929"/>
                  <a:pt x="2909015" y="1490630"/>
                  <a:pt x="2909015" y="1440919"/>
                </a:cubicBezTo>
                <a:cubicBezTo>
                  <a:pt x="2909015" y="1391208"/>
                  <a:pt x="2868716" y="1350909"/>
                  <a:pt x="2819005" y="1350909"/>
                </a:cubicBezTo>
                <a:close/>
                <a:moveTo>
                  <a:pt x="2509707" y="1350909"/>
                </a:moveTo>
                <a:cubicBezTo>
                  <a:pt x="2459996" y="1350909"/>
                  <a:pt x="2419697" y="1391208"/>
                  <a:pt x="2419697" y="1440919"/>
                </a:cubicBezTo>
                <a:cubicBezTo>
                  <a:pt x="2419697" y="1490630"/>
                  <a:pt x="2459996" y="1530929"/>
                  <a:pt x="2509707" y="1530929"/>
                </a:cubicBezTo>
                <a:cubicBezTo>
                  <a:pt x="2559418" y="1530929"/>
                  <a:pt x="2599717" y="1490630"/>
                  <a:pt x="2599717" y="1440919"/>
                </a:cubicBezTo>
                <a:cubicBezTo>
                  <a:pt x="2599717" y="1391208"/>
                  <a:pt x="2559418" y="1350909"/>
                  <a:pt x="2509707" y="1350909"/>
                </a:cubicBezTo>
                <a:close/>
                <a:moveTo>
                  <a:pt x="195993" y="1200328"/>
                </a:moveTo>
                <a:lnTo>
                  <a:pt x="2990831" y="1200328"/>
                </a:lnTo>
                <a:cubicBezTo>
                  <a:pt x="3099075" y="1200328"/>
                  <a:pt x="3186824" y="1288077"/>
                  <a:pt x="3186824" y="1396321"/>
                </a:cubicBezTo>
                <a:lnTo>
                  <a:pt x="3186824" y="2180270"/>
                </a:lnTo>
                <a:cubicBezTo>
                  <a:pt x="3186824" y="2288514"/>
                  <a:pt x="3099075" y="2376263"/>
                  <a:pt x="2990831" y="2376263"/>
                </a:cubicBezTo>
                <a:lnTo>
                  <a:pt x="2419697" y="2376263"/>
                </a:lnTo>
                <a:lnTo>
                  <a:pt x="2419697" y="3060919"/>
                </a:lnTo>
                <a:lnTo>
                  <a:pt x="767127" y="3060919"/>
                </a:lnTo>
                <a:lnTo>
                  <a:pt x="767127" y="2376263"/>
                </a:lnTo>
                <a:lnTo>
                  <a:pt x="195993" y="2376263"/>
                </a:lnTo>
                <a:cubicBezTo>
                  <a:pt x="87749" y="2376263"/>
                  <a:pt x="0" y="2288514"/>
                  <a:pt x="0" y="2180270"/>
                </a:cubicBezTo>
                <a:lnTo>
                  <a:pt x="0" y="1396321"/>
                </a:lnTo>
                <a:cubicBezTo>
                  <a:pt x="0" y="1288077"/>
                  <a:pt x="87749" y="1200328"/>
                  <a:pt x="195993" y="1200328"/>
                </a:cubicBezTo>
                <a:close/>
                <a:moveTo>
                  <a:pt x="767127" y="0"/>
                </a:moveTo>
                <a:lnTo>
                  <a:pt x="2419697" y="0"/>
                </a:lnTo>
                <a:lnTo>
                  <a:pt x="2419697" y="190589"/>
                </a:lnTo>
                <a:lnTo>
                  <a:pt x="2565249" y="190589"/>
                </a:lnTo>
                <a:cubicBezTo>
                  <a:pt x="2649419" y="190589"/>
                  <a:pt x="2717652" y="258822"/>
                  <a:pt x="2717652" y="342992"/>
                </a:cubicBezTo>
                <a:lnTo>
                  <a:pt x="2717652" y="1104989"/>
                </a:lnTo>
                <a:lnTo>
                  <a:pt x="2284277" y="1104989"/>
                </a:lnTo>
                <a:lnTo>
                  <a:pt x="2284277" y="1104128"/>
                </a:lnTo>
                <a:lnTo>
                  <a:pt x="2284277" y="190589"/>
                </a:lnTo>
                <a:lnTo>
                  <a:pt x="2284277" y="96523"/>
                </a:lnTo>
                <a:lnTo>
                  <a:pt x="902547" y="96523"/>
                </a:lnTo>
                <a:lnTo>
                  <a:pt x="902547" y="190589"/>
                </a:lnTo>
                <a:lnTo>
                  <a:pt x="902547" y="1104128"/>
                </a:lnTo>
                <a:lnTo>
                  <a:pt x="902547" y="1104989"/>
                </a:lnTo>
                <a:lnTo>
                  <a:pt x="469172" y="1104989"/>
                </a:lnTo>
                <a:lnTo>
                  <a:pt x="469172" y="342992"/>
                </a:lnTo>
                <a:cubicBezTo>
                  <a:pt x="469172" y="258822"/>
                  <a:pt x="537405" y="190589"/>
                  <a:pt x="621575" y="190589"/>
                </a:cubicBezTo>
                <a:lnTo>
                  <a:pt x="767127" y="190589"/>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81" name="Oval 66"/>
          <p:cNvSpPr/>
          <p:nvPr/>
        </p:nvSpPr>
        <p:spPr>
          <a:xfrm rot="20700000">
            <a:off x="6137536" y="3634206"/>
            <a:ext cx="548680" cy="469988"/>
          </a:xfrm>
          <a:custGeom>
            <a:avLst/>
            <a:gdLst/>
            <a:ahLst/>
            <a:cxnLst/>
            <a:rect l="l" t="t" r="r" b="b"/>
            <a:pathLst>
              <a:path w="2901316" h="2485205">
                <a:moveTo>
                  <a:pt x="2901316" y="8833"/>
                </a:moveTo>
                <a:lnTo>
                  <a:pt x="2885407" y="69738"/>
                </a:lnTo>
                <a:lnTo>
                  <a:pt x="2890344" y="71061"/>
                </a:lnTo>
                <a:lnTo>
                  <a:pt x="2331295" y="2157461"/>
                </a:lnTo>
                <a:lnTo>
                  <a:pt x="2322295" y="2155049"/>
                </a:lnTo>
                <a:cubicBezTo>
                  <a:pt x="2311779" y="2339141"/>
                  <a:pt x="2127696" y="2485205"/>
                  <a:pt x="1902404" y="2485205"/>
                </a:cubicBezTo>
                <a:cubicBezTo>
                  <a:pt x="1669201" y="2485205"/>
                  <a:pt x="1480151" y="2328701"/>
                  <a:pt x="1480150" y="2135644"/>
                </a:cubicBezTo>
                <a:cubicBezTo>
                  <a:pt x="1480150" y="1942587"/>
                  <a:pt x="1669200" y="1786083"/>
                  <a:pt x="1902404" y="1786083"/>
                </a:cubicBezTo>
                <a:cubicBezTo>
                  <a:pt x="2026046" y="1786083"/>
                  <a:pt x="2137276" y="1830075"/>
                  <a:pt x="2213623" y="1901150"/>
                </a:cubicBezTo>
                <a:lnTo>
                  <a:pt x="2586815" y="508378"/>
                </a:lnTo>
                <a:lnTo>
                  <a:pt x="1283297" y="508378"/>
                </a:lnTo>
                <a:lnTo>
                  <a:pt x="847984" y="2132988"/>
                </a:lnTo>
                <a:lnTo>
                  <a:pt x="841776" y="2131324"/>
                </a:lnTo>
                <a:cubicBezTo>
                  <a:pt x="829584" y="2314002"/>
                  <a:pt x="646295" y="2458448"/>
                  <a:pt x="422254" y="2458448"/>
                </a:cubicBezTo>
                <a:cubicBezTo>
                  <a:pt x="189051" y="2458448"/>
                  <a:pt x="1" y="2301944"/>
                  <a:pt x="0" y="2108887"/>
                </a:cubicBezTo>
                <a:cubicBezTo>
                  <a:pt x="0" y="1915830"/>
                  <a:pt x="189051" y="1759326"/>
                  <a:pt x="422255" y="1759326"/>
                </a:cubicBezTo>
                <a:cubicBezTo>
                  <a:pt x="544771" y="1759326"/>
                  <a:pt x="655100" y="1802522"/>
                  <a:pt x="731465" y="1872378"/>
                </a:cubicBezTo>
                <a:lnTo>
                  <a:pt x="1233167" y="0"/>
                </a:lnTo>
                <a:lnTo>
                  <a:pt x="1266129" y="883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82" name="Isosceles Triangle 13"/>
          <p:cNvSpPr/>
          <p:nvPr/>
        </p:nvSpPr>
        <p:spPr>
          <a:xfrm rot="10800000">
            <a:off x="5188220" y="5485943"/>
            <a:ext cx="376548" cy="745701"/>
          </a:xfrm>
          <a:custGeom>
            <a:avLst/>
            <a:gdLst/>
            <a:ahLst/>
            <a:cxnLst/>
            <a:rect l="l" t="t" r="r" b="b"/>
            <a:pathLst>
              <a:path w="1613569" h="3195455">
                <a:moveTo>
                  <a:pt x="1348422" y="2012960"/>
                </a:moveTo>
                <a:lnTo>
                  <a:pt x="264249" y="2012960"/>
                </a:lnTo>
                <a:cubicBezTo>
                  <a:pt x="99656" y="1932015"/>
                  <a:pt x="172" y="1814225"/>
                  <a:pt x="0" y="1686651"/>
                </a:cubicBezTo>
                <a:lnTo>
                  <a:pt x="716785" y="1678553"/>
                </a:lnTo>
                <a:lnTo>
                  <a:pt x="716785" y="360000"/>
                </a:lnTo>
                <a:lnTo>
                  <a:pt x="716785" y="355479"/>
                </a:lnTo>
                <a:lnTo>
                  <a:pt x="717916" y="355479"/>
                </a:lnTo>
                <a:lnTo>
                  <a:pt x="806785" y="0"/>
                </a:lnTo>
                <a:lnTo>
                  <a:pt x="895655" y="355479"/>
                </a:lnTo>
                <a:lnTo>
                  <a:pt x="896785" y="355479"/>
                </a:lnTo>
                <a:lnTo>
                  <a:pt x="896785" y="360000"/>
                </a:lnTo>
                <a:lnTo>
                  <a:pt x="896785" y="1676520"/>
                </a:lnTo>
                <a:lnTo>
                  <a:pt x="1612906" y="1668429"/>
                </a:lnTo>
                <a:cubicBezTo>
                  <a:pt x="1622778" y="1802631"/>
                  <a:pt x="1521918" y="1928220"/>
                  <a:pt x="1348422" y="2012960"/>
                </a:cubicBezTo>
                <a:close/>
                <a:moveTo>
                  <a:pt x="1175921" y="2908428"/>
                </a:moveTo>
                <a:lnTo>
                  <a:pt x="437641" y="2908428"/>
                </a:lnTo>
                <a:lnTo>
                  <a:pt x="250570" y="2083962"/>
                </a:lnTo>
                <a:lnTo>
                  <a:pt x="1362992" y="2083962"/>
                </a:lnTo>
                <a:close/>
                <a:moveTo>
                  <a:pt x="1155969" y="3195455"/>
                </a:moveTo>
                <a:lnTo>
                  <a:pt x="457593" y="3195455"/>
                </a:lnTo>
                <a:cubicBezTo>
                  <a:pt x="397940" y="3195455"/>
                  <a:pt x="349581" y="3147096"/>
                  <a:pt x="349581" y="3087443"/>
                </a:cubicBezTo>
                <a:cubicBezTo>
                  <a:pt x="349581" y="3027790"/>
                  <a:pt x="397940" y="2979431"/>
                  <a:pt x="457593" y="2979431"/>
                </a:cubicBezTo>
                <a:lnTo>
                  <a:pt x="1155969" y="2979431"/>
                </a:lnTo>
                <a:cubicBezTo>
                  <a:pt x="1215622" y="2979431"/>
                  <a:pt x="1263981" y="3027790"/>
                  <a:pt x="1263981" y="3087443"/>
                </a:cubicBezTo>
                <a:cubicBezTo>
                  <a:pt x="1263981" y="3147096"/>
                  <a:pt x="1215622" y="3195455"/>
                  <a:pt x="1155969" y="3195455"/>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83" name="Smiley Face 14"/>
          <p:cNvSpPr/>
          <p:nvPr/>
        </p:nvSpPr>
        <p:spPr>
          <a:xfrm>
            <a:off x="7617042" y="5578826"/>
            <a:ext cx="559934" cy="559934"/>
          </a:xfrm>
          <a:custGeom>
            <a:avLst/>
            <a:gdLst/>
            <a:ahLst/>
            <a:cxnLst/>
            <a:rect l="l" t="t" r="r" b="b"/>
            <a:pathLst>
              <a:path w="3240000" h="3240000">
                <a:moveTo>
                  <a:pt x="2026698" y="2215122"/>
                </a:moveTo>
                <a:cubicBezTo>
                  <a:pt x="1959656" y="2378616"/>
                  <a:pt x="1801229" y="2486070"/>
                  <a:pt x="1624533" y="2487892"/>
                </a:cubicBezTo>
                <a:cubicBezTo>
                  <a:pt x="1447837" y="2489714"/>
                  <a:pt x="1287227" y="2385551"/>
                  <a:pt x="1216828" y="2223474"/>
                </a:cubicBezTo>
                <a:lnTo>
                  <a:pt x="1039110" y="2300667"/>
                </a:lnTo>
                <a:cubicBezTo>
                  <a:pt x="1140541" y="2534187"/>
                  <a:pt x="1371947" y="2684266"/>
                  <a:pt x="1626531" y="2681641"/>
                </a:cubicBezTo>
                <a:cubicBezTo>
                  <a:pt x="1881115" y="2679016"/>
                  <a:pt x="2109376" y="2524196"/>
                  <a:pt x="2205970" y="2288634"/>
                </a:cubicBez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84" name="Smiley Face 12"/>
          <p:cNvSpPr/>
          <p:nvPr/>
        </p:nvSpPr>
        <p:spPr>
          <a:xfrm>
            <a:off x="10160622" y="5578826"/>
            <a:ext cx="559934" cy="559934"/>
          </a:xfrm>
          <a:custGeom>
            <a:avLst/>
            <a:gdLst/>
            <a:ahLst/>
            <a:cxnLst/>
            <a:rect l="l" t="t" r="r" b="b"/>
            <a:pathLst>
              <a:path w="3240000" h="3240000">
                <a:moveTo>
                  <a:pt x="1613470" y="2077417"/>
                </a:moveTo>
                <a:cubicBezTo>
                  <a:pt x="1358886" y="2080042"/>
                  <a:pt x="1130625" y="2234862"/>
                  <a:pt x="1034031" y="2470424"/>
                </a:cubicBezTo>
                <a:lnTo>
                  <a:pt x="1213303" y="2543936"/>
                </a:lnTo>
                <a:cubicBezTo>
                  <a:pt x="1280345" y="2380442"/>
                  <a:pt x="1438772" y="2272988"/>
                  <a:pt x="1615468" y="2271166"/>
                </a:cubicBezTo>
                <a:cubicBezTo>
                  <a:pt x="1792164" y="2269344"/>
                  <a:pt x="1952774" y="2373507"/>
                  <a:pt x="2023173" y="2535584"/>
                </a:cubicBezTo>
                <a:lnTo>
                  <a:pt x="2200891" y="2458391"/>
                </a:lnTo>
                <a:cubicBezTo>
                  <a:pt x="2099460" y="2224871"/>
                  <a:pt x="1868054" y="2074792"/>
                  <a:pt x="1613470" y="2077417"/>
                </a:cubicBez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9" y="72832"/>
                </a:lnTo>
                <a:lnTo>
                  <a:pt x="2250577" y="127308"/>
                </a:lnTo>
                <a:lnTo>
                  <a:pt x="2392188" y="195525"/>
                </a:lnTo>
                <a:lnTo>
                  <a:pt x="2525758" y="276671"/>
                </a:lnTo>
                <a:lnTo>
                  <a:pt x="2650471" y="369929"/>
                </a:lnTo>
                <a:lnTo>
                  <a:pt x="2765513" y="474487"/>
                </a:lnTo>
                <a:lnTo>
                  <a:pt x="2870071" y="589530"/>
                </a:lnTo>
                <a:lnTo>
                  <a:pt x="2963330"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30" y="2525758"/>
                </a:lnTo>
                <a:lnTo>
                  <a:pt x="2870071" y="2650471"/>
                </a:lnTo>
                <a:lnTo>
                  <a:pt x="2765513" y="2765513"/>
                </a:lnTo>
                <a:lnTo>
                  <a:pt x="2650471" y="2870071"/>
                </a:lnTo>
                <a:lnTo>
                  <a:pt x="2525758" y="2963330"/>
                </a:lnTo>
                <a:lnTo>
                  <a:pt x="2392188" y="3044475"/>
                </a:lnTo>
                <a:lnTo>
                  <a:pt x="2250577" y="3112693"/>
                </a:lnTo>
                <a:lnTo>
                  <a:pt x="2101739" y="3167168"/>
                </a:lnTo>
                <a:lnTo>
                  <a:pt x="1946487" y="3207088"/>
                </a:lnTo>
                <a:lnTo>
                  <a:pt x="1785636" y="3231636"/>
                </a:lnTo>
                <a:cubicBezTo>
                  <a:pt x="1731176" y="3237167"/>
                  <a:pt x="1675919" y="3240000"/>
                  <a:pt x="1620000" y="3240000"/>
                </a:cubicBezTo>
                <a:cubicBezTo>
                  <a:pt x="1508163"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4" y="3019536"/>
                  <a:pt x="757335" y="2992442"/>
                  <a:pt x="714243" y="2963330"/>
                </a:cubicBezTo>
                <a:cubicBezTo>
                  <a:pt x="671151" y="2934217"/>
                  <a:pt x="629534" y="2903086"/>
                  <a:pt x="589530" y="2870071"/>
                </a:cubicBezTo>
                <a:cubicBezTo>
                  <a:pt x="549525" y="2837056"/>
                  <a:pt x="511133" y="2802158"/>
                  <a:pt x="474487" y="2765513"/>
                </a:cubicBezTo>
                <a:cubicBezTo>
                  <a:pt x="437842" y="2728868"/>
                  <a:pt x="402944" y="2690475"/>
                  <a:pt x="369930" y="2650471"/>
                </a:cubicBezTo>
                <a:cubicBezTo>
                  <a:pt x="336915" y="2610466"/>
                  <a:pt x="305783" y="2568850"/>
                  <a:pt x="276671" y="2525758"/>
                </a:cubicBezTo>
                <a:cubicBezTo>
                  <a:pt x="247558" y="2482665"/>
                  <a:pt x="220465" y="2438097"/>
                  <a:pt x="195526" y="2392188"/>
                </a:cubicBezTo>
                <a:cubicBezTo>
                  <a:pt x="170586" y="2346280"/>
                  <a:pt x="147802" y="2299031"/>
                  <a:pt x="127308" y="2250577"/>
                </a:cubicBezTo>
                <a:cubicBezTo>
                  <a:pt x="106814" y="2202124"/>
                  <a:pt x="88610" y="2152466"/>
                  <a:pt x="72832" y="2101739"/>
                </a:cubicBezTo>
                <a:cubicBezTo>
                  <a:pt x="57055"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5" y="1188989"/>
                  <a:pt x="72832" y="1138262"/>
                </a:cubicBezTo>
                <a:cubicBezTo>
                  <a:pt x="88610" y="1087535"/>
                  <a:pt x="106814" y="1037877"/>
                  <a:pt x="127308" y="989423"/>
                </a:cubicBezTo>
                <a:cubicBezTo>
                  <a:pt x="147802" y="940970"/>
                  <a:pt x="170586" y="893721"/>
                  <a:pt x="195526" y="847812"/>
                </a:cubicBezTo>
                <a:cubicBezTo>
                  <a:pt x="220465" y="801904"/>
                  <a:pt x="247558" y="757335"/>
                  <a:pt x="276671" y="714243"/>
                </a:cubicBezTo>
                <a:cubicBezTo>
                  <a:pt x="305783" y="671151"/>
                  <a:pt x="336915" y="629534"/>
                  <a:pt x="369930" y="589530"/>
                </a:cubicBezTo>
                <a:cubicBezTo>
                  <a:pt x="402944" y="549525"/>
                  <a:pt x="437842" y="511133"/>
                  <a:pt x="474487" y="474487"/>
                </a:cubicBezTo>
                <a:cubicBezTo>
                  <a:pt x="511133" y="437842"/>
                  <a:pt x="549525" y="402944"/>
                  <a:pt x="589530" y="369929"/>
                </a:cubicBezTo>
                <a:cubicBezTo>
                  <a:pt x="629534" y="336915"/>
                  <a:pt x="671151" y="305783"/>
                  <a:pt x="714243" y="276671"/>
                </a:cubicBezTo>
                <a:cubicBezTo>
                  <a:pt x="757335" y="247558"/>
                  <a:pt x="801904"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85" name="Smiley Face 15"/>
          <p:cNvSpPr/>
          <p:nvPr/>
        </p:nvSpPr>
        <p:spPr>
          <a:xfrm>
            <a:off x="8468995" y="5581897"/>
            <a:ext cx="553792" cy="553792"/>
          </a:xfrm>
          <a:custGeom>
            <a:avLst/>
            <a:gdLst/>
            <a:ahLst/>
            <a:cxnLst/>
            <a:rect l="l" t="t" r="r" b="b"/>
            <a:pathLst>
              <a:path w="3240000" h="3240000">
                <a:moveTo>
                  <a:pt x="2298433" y="2114441"/>
                </a:moveTo>
                <a:lnTo>
                  <a:pt x="1355104" y="2367205"/>
                </a:lnTo>
                <a:lnTo>
                  <a:pt x="1411009" y="2575845"/>
                </a:lnTo>
                <a:lnTo>
                  <a:pt x="2354338" y="2323081"/>
                </a:ln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86" name="Oval 37"/>
          <p:cNvSpPr/>
          <p:nvPr/>
        </p:nvSpPr>
        <p:spPr>
          <a:xfrm>
            <a:off x="11012576" y="5575424"/>
            <a:ext cx="566738" cy="566738"/>
          </a:xfrm>
          <a:custGeom>
            <a:avLst/>
            <a:gdLst/>
            <a:ahLst/>
            <a:cxnLst/>
            <a:rect l="l" t="t" r="r" b="b"/>
            <a:pathLst>
              <a:path w="3240000" h="3240000">
                <a:moveTo>
                  <a:pt x="2249999" y="2117384"/>
                </a:moveTo>
                <a:lnTo>
                  <a:pt x="990192" y="2131776"/>
                </a:lnTo>
                <a:cubicBezTo>
                  <a:pt x="998682" y="2476365"/>
                  <a:pt x="1282526" y="2750154"/>
                  <a:pt x="1627197" y="2746216"/>
                </a:cubicBezTo>
                <a:cubicBezTo>
                  <a:pt x="1971867" y="2742279"/>
                  <a:pt x="2249383" y="2462077"/>
                  <a:pt x="2249999" y="2117384"/>
                </a:cubicBezTo>
                <a:close/>
                <a:moveTo>
                  <a:pt x="2505352" y="784338"/>
                </a:moveTo>
                <a:lnTo>
                  <a:pt x="1869332" y="1428843"/>
                </a:lnTo>
                <a:lnTo>
                  <a:pt x="2505352" y="1522122"/>
                </a:lnTo>
                <a:lnTo>
                  <a:pt x="2505352" y="1378597"/>
                </a:lnTo>
                <a:lnTo>
                  <a:pt x="2187887" y="1332038"/>
                </a:lnTo>
                <a:lnTo>
                  <a:pt x="2505352" y="1010338"/>
                </a:lnTo>
                <a:close/>
                <a:moveTo>
                  <a:pt x="734649" y="784338"/>
                </a:moveTo>
                <a:lnTo>
                  <a:pt x="734649" y="1010338"/>
                </a:lnTo>
                <a:lnTo>
                  <a:pt x="1052115" y="1332038"/>
                </a:lnTo>
                <a:lnTo>
                  <a:pt x="734649" y="1378597"/>
                </a:lnTo>
                <a:lnTo>
                  <a:pt x="734649" y="1522122"/>
                </a:lnTo>
                <a:lnTo>
                  <a:pt x="1370670" y="1428843"/>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7" name="Smiley Face 14"/>
          <p:cNvSpPr/>
          <p:nvPr/>
        </p:nvSpPr>
        <p:spPr>
          <a:xfrm>
            <a:off x="9314808" y="5581897"/>
            <a:ext cx="553792" cy="553792"/>
          </a:xfrm>
          <a:custGeom>
            <a:avLst/>
            <a:gdLst/>
            <a:ahLst/>
            <a:cxnLst/>
            <a:rect l="l" t="t" r="r" b="b"/>
            <a:pathLst>
              <a:path w="3240000" h="3240000">
                <a:moveTo>
                  <a:pt x="2026698" y="2215122"/>
                </a:moveTo>
                <a:cubicBezTo>
                  <a:pt x="1959656" y="2378616"/>
                  <a:pt x="1801229" y="2486070"/>
                  <a:pt x="1624533" y="2487892"/>
                </a:cubicBezTo>
                <a:cubicBezTo>
                  <a:pt x="1447837" y="2489714"/>
                  <a:pt x="1287227" y="2385551"/>
                  <a:pt x="1216828" y="2223474"/>
                </a:cubicBezTo>
                <a:lnTo>
                  <a:pt x="1039110" y="2300667"/>
                </a:lnTo>
                <a:cubicBezTo>
                  <a:pt x="1140541" y="2534187"/>
                  <a:pt x="1371947" y="2684266"/>
                  <a:pt x="1626531" y="2681641"/>
                </a:cubicBezTo>
                <a:cubicBezTo>
                  <a:pt x="1881115" y="2679016"/>
                  <a:pt x="2109376" y="2524196"/>
                  <a:pt x="2205970" y="2288634"/>
                </a:cubicBezTo>
                <a:close/>
                <a:moveTo>
                  <a:pt x="937973" y="986566"/>
                </a:moveTo>
                <a:cubicBezTo>
                  <a:pt x="850807" y="983371"/>
                  <a:pt x="762813" y="1002775"/>
                  <a:pt x="683096" y="1045110"/>
                </a:cubicBezTo>
                <a:cubicBezTo>
                  <a:pt x="523662" y="1129780"/>
                  <a:pt x="421680" y="1293248"/>
                  <a:pt x="415731" y="1473672"/>
                </a:cubicBezTo>
                <a:lnTo>
                  <a:pt x="615852" y="1480270"/>
                </a:lnTo>
                <a:cubicBezTo>
                  <a:pt x="619438" y="1371518"/>
                  <a:pt x="680908" y="1272986"/>
                  <a:pt x="777009" y="1221950"/>
                </a:cubicBezTo>
                <a:cubicBezTo>
                  <a:pt x="873110" y="1170914"/>
                  <a:pt x="989166" y="1175167"/>
                  <a:pt x="1081273" y="1233100"/>
                </a:cubicBezTo>
                <a:cubicBezTo>
                  <a:pt x="1173381" y="1291033"/>
                  <a:pt x="1227475" y="1393800"/>
                  <a:pt x="1223091" y="1502523"/>
                </a:cubicBezTo>
                <a:lnTo>
                  <a:pt x="1423160" y="1510590"/>
                </a:lnTo>
                <a:cubicBezTo>
                  <a:pt x="1430433" y="1330214"/>
                  <a:pt x="1340689" y="1159721"/>
                  <a:pt x="1187880" y="1063608"/>
                </a:cubicBezTo>
                <a:cubicBezTo>
                  <a:pt x="1111476" y="1015552"/>
                  <a:pt x="1025138" y="989760"/>
                  <a:pt x="937973" y="986566"/>
                </a:cubicBezTo>
                <a:close/>
                <a:moveTo>
                  <a:pt x="2306124" y="986566"/>
                </a:moveTo>
                <a:cubicBezTo>
                  <a:pt x="2218958" y="983371"/>
                  <a:pt x="2130964" y="1002775"/>
                  <a:pt x="2051247" y="1045110"/>
                </a:cubicBezTo>
                <a:cubicBezTo>
                  <a:pt x="1891813" y="1129780"/>
                  <a:pt x="1789831" y="1293248"/>
                  <a:pt x="1783882" y="1473672"/>
                </a:cubicBezTo>
                <a:lnTo>
                  <a:pt x="1984003" y="1480270"/>
                </a:lnTo>
                <a:cubicBezTo>
                  <a:pt x="1987589" y="1371518"/>
                  <a:pt x="2049059" y="1272986"/>
                  <a:pt x="2145160" y="1221950"/>
                </a:cubicBezTo>
                <a:cubicBezTo>
                  <a:pt x="2241261" y="1170914"/>
                  <a:pt x="2357317" y="1175167"/>
                  <a:pt x="2449424" y="1233100"/>
                </a:cubicBezTo>
                <a:cubicBezTo>
                  <a:pt x="2541532" y="1291033"/>
                  <a:pt x="2595626" y="1393800"/>
                  <a:pt x="2591242" y="1502523"/>
                </a:cubicBezTo>
                <a:lnTo>
                  <a:pt x="2791311" y="1510590"/>
                </a:lnTo>
                <a:cubicBezTo>
                  <a:pt x="2798584" y="1330214"/>
                  <a:pt x="2708840" y="1159721"/>
                  <a:pt x="2556031" y="1063608"/>
                </a:cubicBezTo>
                <a:cubicBezTo>
                  <a:pt x="2479627" y="1015552"/>
                  <a:pt x="2393289" y="989760"/>
                  <a:pt x="2306124" y="98656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88" name="Rectangle 16"/>
          <p:cNvSpPr/>
          <p:nvPr/>
        </p:nvSpPr>
        <p:spPr>
          <a:xfrm rot="2700000">
            <a:off x="5325698" y="3520150"/>
            <a:ext cx="389390" cy="698103"/>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9" name="Rectangle 9"/>
          <p:cNvSpPr/>
          <p:nvPr/>
        </p:nvSpPr>
        <p:spPr>
          <a:xfrm>
            <a:off x="4401174" y="3545247"/>
            <a:ext cx="527335" cy="493633"/>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1" fmla="*/ 833935 w 3239999"/>
              <a:gd name="connsiteY0-2" fmla="*/ 22 h 3032924"/>
              <a:gd name="connsiteX1-3" fmla="*/ 1576606 w 3239999"/>
              <a:gd name="connsiteY1-4" fmla="*/ 402054 h 3032924"/>
              <a:gd name="connsiteX2-5" fmla="*/ 1576606 w 3239999"/>
              <a:gd name="connsiteY2-6" fmla="*/ 430441 h 3032924"/>
              <a:gd name="connsiteX3-7" fmla="*/ 1576606 w 3239999"/>
              <a:gd name="connsiteY3-8" fmla="*/ 526981 h 3032924"/>
              <a:gd name="connsiteX4-9" fmla="*/ 1576606 w 3239999"/>
              <a:gd name="connsiteY4-10" fmla="*/ 2765302 h 3032924"/>
              <a:gd name="connsiteX5-11" fmla="*/ 378630 w 3239999"/>
              <a:gd name="connsiteY5-12" fmla="*/ 2472117 h 3032924"/>
              <a:gd name="connsiteX6-13" fmla="*/ 384918 w 3239999"/>
              <a:gd name="connsiteY6-14" fmla="*/ 526981 h 3032924"/>
              <a:gd name="connsiteX7-15" fmla="*/ 239143 w 3239999"/>
              <a:gd name="connsiteY7-16" fmla="*/ 526981 h 3032924"/>
              <a:gd name="connsiteX8-17" fmla="*/ 239143 w 3239999"/>
              <a:gd name="connsiteY8-18" fmla="*/ 2776423 h 3032924"/>
              <a:gd name="connsiteX9-19" fmla="*/ 1576606 w 3239999"/>
              <a:gd name="connsiteY9-20" fmla="*/ 2776423 h 3032924"/>
              <a:gd name="connsiteX10-21" fmla="*/ 1576606 w 3239999"/>
              <a:gd name="connsiteY10-22" fmla="*/ 2778202 h 3032924"/>
              <a:gd name="connsiteX11-23" fmla="*/ 1663394 w 3239999"/>
              <a:gd name="connsiteY11-24" fmla="*/ 2778202 h 3032924"/>
              <a:gd name="connsiteX12-25" fmla="*/ 1663394 w 3239999"/>
              <a:gd name="connsiteY12-26" fmla="*/ 2776423 h 3032924"/>
              <a:gd name="connsiteX13-27" fmla="*/ 3000856 w 3239999"/>
              <a:gd name="connsiteY13-28" fmla="*/ 2776423 h 3032924"/>
              <a:gd name="connsiteX14-29" fmla="*/ 3000856 w 3239999"/>
              <a:gd name="connsiteY14-30" fmla="*/ 526981 h 3032924"/>
              <a:gd name="connsiteX15-31" fmla="*/ 2855082 w 3239999"/>
              <a:gd name="connsiteY15-32" fmla="*/ 526981 h 3032924"/>
              <a:gd name="connsiteX16-33" fmla="*/ 2861369 w 3239999"/>
              <a:gd name="connsiteY16-34" fmla="*/ 2472117 h 3032924"/>
              <a:gd name="connsiteX17-35" fmla="*/ 1663394 w 3239999"/>
              <a:gd name="connsiteY17-36" fmla="*/ 2765302 h 3032924"/>
              <a:gd name="connsiteX18-37" fmla="*/ 1663394 w 3239999"/>
              <a:gd name="connsiteY18-38" fmla="*/ 526981 h 3032924"/>
              <a:gd name="connsiteX19-39" fmla="*/ 1663394 w 3239999"/>
              <a:gd name="connsiteY19-40" fmla="*/ 430441 h 3032924"/>
              <a:gd name="connsiteX20-41" fmla="*/ 1663394 w 3239999"/>
              <a:gd name="connsiteY20-42" fmla="*/ 402054 h 3032924"/>
              <a:gd name="connsiteX21-43" fmla="*/ 2406065 w 3239999"/>
              <a:gd name="connsiteY21-44" fmla="*/ 22 h 3032924"/>
              <a:gd name="connsiteX22-45" fmla="*/ 2853673 w 3239999"/>
              <a:gd name="connsiteY22-46" fmla="*/ 91100 h 3032924"/>
              <a:gd name="connsiteX23-47" fmla="*/ 2854770 w 3239999"/>
              <a:gd name="connsiteY23-48" fmla="*/ 430441 h 3032924"/>
              <a:gd name="connsiteX24-49" fmla="*/ 3120669 w 3239999"/>
              <a:gd name="connsiteY24-50" fmla="*/ 428517 h 3032924"/>
              <a:gd name="connsiteX25-51" fmla="*/ 3120669 w 3239999"/>
              <a:gd name="connsiteY25-52" fmla="*/ 738345 h 3032924"/>
              <a:gd name="connsiteX26-53" fmla="*/ 3239999 w 3239999"/>
              <a:gd name="connsiteY26-54" fmla="*/ 738345 h 3032924"/>
              <a:gd name="connsiteX27-55" fmla="*/ 3239999 w 3239999"/>
              <a:gd name="connsiteY27-56" fmla="*/ 3032924 h 3032924"/>
              <a:gd name="connsiteX28-57" fmla="*/ 0 w 3239999"/>
              <a:gd name="connsiteY28-58" fmla="*/ 3032924 h 3032924"/>
              <a:gd name="connsiteX29-59" fmla="*/ 0 w 3239999"/>
              <a:gd name="connsiteY29-60" fmla="*/ 738345 h 3032924"/>
              <a:gd name="connsiteX30-61" fmla="*/ 102477 w 3239999"/>
              <a:gd name="connsiteY30-62" fmla="*/ 738345 h 3032924"/>
              <a:gd name="connsiteX31-63" fmla="*/ 102477 w 3239999"/>
              <a:gd name="connsiteY31-64" fmla="*/ 428517 h 3032924"/>
              <a:gd name="connsiteX32-65" fmla="*/ 385229 w 3239999"/>
              <a:gd name="connsiteY32-66" fmla="*/ 430441 h 3032924"/>
              <a:gd name="connsiteX33-67" fmla="*/ 386326 w 3239999"/>
              <a:gd name="connsiteY33-68" fmla="*/ 91100 h 3032924"/>
              <a:gd name="connsiteX34-69" fmla="*/ 833935 w 3239999"/>
              <a:gd name="connsiteY34-70" fmla="*/ 22 h 3032924"/>
              <a:gd name="connsiteX0-71" fmla="*/ 833935 w 3239999"/>
              <a:gd name="connsiteY0-72" fmla="*/ 22 h 3032924"/>
              <a:gd name="connsiteX1-73" fmla="*/ 1576606 w 3239999"/>
              <a:gd name="connsiteY1-74" fmla="*/ 402054 h 3032924"/>
              <a:gd name="connsiteX2-75" fmla="*/ 1576606 w 3239999"/>
              <a:gd name="connsiteY2-76" fmla="*/ 430441 h 3032924"/>
              <a:gd name="connsiteX3-77" fmla="*/ 1576606 w 3239999"/>
              <a:gd name="connsiteY3-78" fmla="*/ 526981 h 3032924"/>
              <a:gd name="connsiteX4-79" fmla="*/ 1576606 w 3239999"/>
              <a:gd name="connsiteY4-80" fmla="*/ 2765302 h 3032924"/>
              <a:gd name="connsiteX5-81" fmla="*/ 378630 w 3239999"/>
              <a:gd name="connsiteY5-82" fmla="*/ 2472117 h 3032924"/>
              <a:gd name="connsiteX6-83" fmla="*/ 384918 w 3239999"/>
              <a:gd name="connsiteY6-84" fmla="*/ 526981 h 3032924"/>
              <a:gd name="connsiteX7-85" fmla="*/ 239143 w 3239999"/>
              <a:gd name="connsiteY7-86" fmla="*/ 526981 h 3032924"/>
              <a:gd name="connsiteX8-87" fmla="*/ 239143 w 3239999"/>
              <a:gd name="connsiteY8-88" fmla="*/ 2776423 h 3032924"/>
              <a:gd name="connsiteX9-89" fmla="*/ 1576606 w 3239999"/>
              <a:gd name="connsiteY9-90" fmla="*/ 2776423 h 3032924"/>
              <a:gd name="connsiteX10-91" fmla="*/ 1576606 w 3239999"/>
              <a:gd name="connsiteY10-92" fmla="*/ 2778202 h 3032924"/>
              <a:gd name="connsiteX11-93" fmla="*/ 1663394 w 3239999"/>
              <a:gd name="connsiteY11-94" fmla="*/ 2778202 h 3032924"/>
              <a:gd name="connsiteX12-95" fmla="*/ 1663394 w 3239999"/>
              <a:gd name="connsiteY12-96" fmla="*/ 2776423 h 3032924"/>
              <a:gd name="connsiteX13-97" fmla="*/ 3000856 w 3239999"/>
              <a:gd name="connsiteY13-98" fmla="*/ 2776423 h 3032924"/>
              <a:gd name="connsiteX14-99" fmla="*/ 3000856 w 3239999"/>
              <a:gd name="connsiteY14-100" fmla="*/ 526981 h 3032924"/>
              <a:gd name="connsiteX15-101" fmla="*/ 2855082 w 3239999"/>
              <a:gd name="connsiteY15-102" fmla="*/ 526981 h 3032924"/>
              <a:gd name="connsiteX16-103" fmla="*/ 2861369 w 3239999"/>
              <a:gd name="connsiteY16-104" fmla="*/ 2472117 h 3032924"/>
              <a:gd name="connsiteX17-105" fmla="*/ 1663394 w 3239999"/>
              <a:gd name="connsiteY17-106" fmla="*/ 2765302 h 3032924"/>
              <a:gd name="connsiteX18-107" fmla="*/ 1663394 w 3239999"/>
              <a:gd name="connsiteY18-108" fmla="*/ 526981 h 3032924"/>
              <a:gd name="connsiteX19-109" fmla="*/ 1663394 w 3239999"/>
              <a:gd name="connsiteY19-110" fmla="*/ 430441 h 3032924"/>
              <a:gd name="connsiteX20-111" fmla="*/ 1663394 w 3239999"/>
              <a:gd name="connsiteY20-112" fmla="*/ 402054 h 3032924"/>
              <a:gd name="connsiteX21-113" fmla="*/ 2406065 w 3239999"/>
              <a:gd name="connsiteY21-114" fmla="*/ 22 h 3032924"/>
              <a:gd name="connsiteX22-115" fmla="*/ 2853673 w 3239999"/>
              <a:gd name="connsiteY22-116" fmla="*/ 91100 h 3032924"/>
              <a:gd name="connsiteX23-117" fmla="*/ 2854770 w 3239999"/>
              <a:gd name="connsiteY23-118" fmla="*/ 430441 h 3032924"/>
              <a:gd name="connsiteX24-119" fmla="*/ 3120669 w 3239999"/>
              <a:gd name="connsiteY24-120" fmla="*/ 428517 h 3032924"/>
              <a:gd name="connsiteX25-121" fmla="*/ 3120669 w 3239999"/>
              <a:gd name="connsiteY25-122" fmla="*/ 738345 h 3032924"/>
              <a:gd name="connsiteX26-123" fmla="*/ 3239999 w 3239999"/>
              <a:gd name="connsiteY26-124" fmla="*/ 738345 h 3032924"/>
              <a:gd name="connsiteX27-125" fmla="*/ 3239999 w 3239999"/>
              <a:gd name="connsiteY27-126" fmla="*/ 3032924 h 3032924"/>
              <a:gd name="connsiteX28-127" fmla="*/ 0 w 3239999"/>
              <a:gd name="connsiteY28-128" fmla="*/ 3032924 h 3032924"/>
              <a:gd name="connsiteX29-129" fmla="*/ 0 w 3239999"/>
              <a:gd name="connsiteY29-130" fmla="*/ 738345 h 3032924"/>
              <a:gd name="connsiteX30-131" fmla="*/ 102477 w 3239999"/>
              <a:gd name="connsiteY30-132" fmla="*/ 738345 h 3032924"/>
              <a:gd name="connsiteX31-133" fmla="*/ 102477 w 3239999"/>
              <a:gd name="connsiteY31-134" fmla="*/ 428517 h 3032924"/>
              <a:gd name="connsiteX32-135" fmla="*/ 385229 w 3239999"/>
              <a:gd name="connsiteY32-136" fmla="*/ 430441 h 3032924"/>
              <a:gd name="connsiteX33-137" fmla="*/ 386326 w 3239999"/>
              <a:gd name="connsiteY33-138" fmla="*/ 91100 h 3032924"/>
              <a:gd name="connsiteX34-139" fmla="*/ 833935 w 3239999"/>
              <a:gd name="connsiteY34-140" fmla="*/ 22 h 3032924"/>
              <a:gd name="connsiteX0-141" fmla="*/ 1576606 w 3239999"/>
              <a:gd name="connsiteY0-142" fmla="*/ 2778202 h 3032924"/>
              <a:gd name="connsiteX1-143" fmla="*/ 1663394 w 3239999"/>
              <a:gd name="connsiteY1-144" fmla="*/ 2778202 h 3032924"/>
              <a:gd name="connsiteX2-145" fmla="*/ 1663394 w 3239999"/>
              <a:gd name="connsiteY2-146" fmla="*/ 2776423 h 3032924"/>
              <a:gd name="connsiteX3-147" fmla="*/ 3000856 w 3239999"/>
              <a:gd name="connsiteY3-148" fmla="*/ 2776423 h 3032924"/>
              <a:gd name="connsiteX4-149" fmla="*/ 3000856 w 3239999"/>
              <a:gd name="connsiteY4-150" fmla="*/ 526981 h 3032924"/>
              <a:gd name="connsiteX5-151" fmla="*/ 2855082 w 3239999"/>
              <a:gd name="connsiteY5-152" fmla="*/ 526981 h 3032924"/>
              <a:gd name="connsiteX6-153" fmla="*/ 2861369 w 3239999"/>
              <a:gd name="connsiteY6-154" fmla="*/ 2472117 h 3032924"/>
              <a:gd name="connsiteX7-155" fmla="*/ 1663394 w 3239999"/>
              <a:gd name="connsiteY7-156" fmla="*/ 2765302 h 3032924"/>
              <a:gd name="connsiteX8-157" fmla="*/ 1663394 w 3239999"/>
              <a:gd name="connsiteY8-158" fmla="*/ 526981 h 3032924"/>
              <a:gd name="connsiteX9-159" fmla="*/ 1663394 w 3239999"/>
              <a:gd name="connsiteY9-160" fmla="*/ 430441 h 3032924"/>
              <a:gd name="connsiteX10-161" fmla="*/ 1663394 w 3239999"/>
              <a:gd name="connsiteY10-162" fmla="*/ 402054 h 3032924"/>
              <a:gd name="connsiteX11-163" fmla="*/ 2406065 w 3239999"/>
              <a:gd name="connsiteY11-164" fmla="*/ 22 h 3032924"/>
              <a:gd name="connsiteX12-165" fmla="*/ 2853673 w 3239999"/>
              <a:gd name="connsiteY12-166" fmla="*/ 91100 h 3032924"/>
              <a:gd name="connsiteX13-167" fmla="*/ 2854770 w 3239999"/>
              <a:gd name="connsiteY13-168" fmla="*/ 430441 h 3032924"/>
              <a:gd name="connsiteX14-169" fmla="*/ 3120669 w 3239999"/>
              <a:gd name="connsiteY14-170" fmla="*/ 428517 h 3032924"/>
              <a:gd name="connsiteX15-171" fmla="*/ 3120669 w 3239999"/>
              <a:gd name="connsiteY15-172" fmla="*/ 738345 h 3032924"/>
              <a:gd name="connsiteX16-173" fmla="*/ 3239999 w 3239999"/>
              <a:gd name="connsiteY16-174" fmla="*/ 738345 h 3032924"/>
              <a:gd name="connsiteX17-175" fmla="*/ 3239999 w 3239999"/>
              <a:gd name="connsiteY17-176" fmla="*/ 3032924 h 3032924"/>
              <a:gd name="connsiteX18-177" fmla="*/ 0 w 3239999"/>
              <a:gd name="connsiteY18-178" fmla="*/ 3032924 h 3032924"/>
              <a:gd name="connsiteX19-179" fmla="*/ 0 w 3239999"/>
              <a:gd name="connsiteY19-180" fmla="*/ 738345 h 3032924"/>
              <a:gd name="connsiteX20-181" fmla="*/ 102477 w 3239999"/>
              <a:gd name="connsiteY20-182" fmla="*/ 738345 h 3032924"/>
              <a:gd name="connsiteX21-183" fmla="*/ 102477 w 3239999"/>
              <a:gd name="connsiteY21-184" fmla="*/ 428517 h 3032924"/>
              <a:gd name="connsiteX22-185" fmla="*/ 385229 w 3239999"/>
              <a:gd name="connsiteY22-186" fmla="*/ 430441 h 3032924"/>
              <a:gd name="connsiteX23-187" fmla="*/ 386326 w 3239999"/>
              <a:gd name="connsiteY23-188" fmla="*/ 91100 h 3032924"/>
              <a:gd name="connsiteX24-189" fmla="*/ 833935 w 3239999"/>
              <a:gd name="connsiteY24-190" fmla="*/ 22 h 3032924"/>
              <a:gd name="connsiteX25-191" fmla="*/ 1576606 w 3239999"/>
              <a:gd name="connsiteY25-192" fmla="*/ 402054 h 3032924"/>
              <a:gd name="connsiteX26-193" fmla="*/ 1576606 w 3239999"/>
              <a:gd name="connsiteY26-194" fmla="*/ 430441 h 3032924"/>
              <a:gd name="connsiteX27-195" fmla="*/ 1576606 w 3239999"/>
              <a:gd name="connsiteY27-196" fmla="*/ 526981 h 3032924"/>
              <a:gd name="connsiteX28-197" fmla="*/ 1576606 w 3239999"/>
              <a:gd name="connsiteY28-198" fmla="*/ 2765302 h 3032924"/>
              <a:gd name="connsiteX29-199" fmla="*/ 378630 w 3239999"/>
              <a:gd name="connsiteY29-200" fmla="*/ 2472117 h 3032924"/>
              <a:gd name="connsiteX30-201" fmla="*/ 384918 w 3239999"/>
              <a:gd name="connsiteY30-202" fmla="*/ 526981 h 3032924"/>
              <a:gd name="connsiteX31-203" fmla="*/ 239143 w 3239999"/>
              <a:gd name="connsiteY31-204" fmla="*/ 526981 h 3032924"/>
              <a:gd name="connsiteX32-205" fmla="*/ 239143 w 3239999"/>
              <a:gd name="connsiteY32-206" fmla="*/ 2776423 h 3032924"/>
              <a:gd name="connsiteX33-207" fmla="*/ 1576606 w 3239999"/>
              <a:gd name="connsiteY33-208" fmla="*/ 2776423 h 3032924"/>
              <a:gd name="connsiteX34-209" fmla="*/ 1668046 w 3239999"/>
              <a:gd name="connsiteY34-210" fmla="*/ 2869642 h 3032924"/>
              <a:gd name="connsiteX0-211" fmla="*/ 1576606 w 3239999"/>
              <a:gd name="connsiteY0-212" fmla="*/ 2778202 h 3032924"/>
              <a:gd name="connsiteX1-213" fmla="*/ 1663394 w 3239999"/>
              <a:gd name="connsiteY1-214" fmla="*/ 2778202 h 3032924"/>
              <a:gd name="connsiteX2-215" fmla="*/ 1663394 w 3239999"/>
              <a:gd name="connsiteY2-216" fmla="*/ 2776423 h 3032924"/>
              <a:gd name="connsiteX3-217" fmla="*/ 3000856 w 3239999"/>
              <a:gd name="connsiteY3-218" fmla="*/ 2776423 h 3032924"/>
              <a:gd name="connsiteX4-219" fmla="*/ 3000856 w 3239999"/>
              <a:gd name="connsiteY4-220" fmla="*/ 526981 h 3032924"/>
              <a:gd name="connsiteX5-221" fmla="*/ 2855082 w 3239999"/>
              <a:gd name="connsiteY5-222" fmla="*/ 526981 h 3032924"/>
              <a:gd name="connsiteX6-223" fmla="*/ 2861369 w 3239999"/>
              <a:gd name="connsiteY6-224" fmla="*/ 2472117 h 3032924"/>
              <a:gd name="connsiteX7-225" fmla="*/ 1663394 w 3239999"/>
              <a:gd name="connsiteY7-226" fmla="*/ 2765302 h 3032924"/>
              <a:gd name="connsiteX8-227" fmla="*/ 1663394 w 3239999"/>
              <a:gd name="connsiteY8-228" fmla="*/ 526981 h 3032924"/>
              <a:gd name="connsiteX9-229" fmla="*/ 1663394 w 3239999"/>
              <a:gd name="connsiteY9-230" fmla="*/ 430441 h 3032924"/>
              <a:gd name="connsiteX10-231" fmla="*/ 1663394 w 3239999"/>
              <a:gd name="connsiteY10-232" fmla="*/ 402054 h 3032924"/>
              <a:gd name="connsiteX11-233" fmla="*/ 2406065 w 3239999"/>
              <a:gd name="connsiteY11-234" fmla="*/ 22 h 3032924"/>
              <a:gd name="connsiteX12-235" fmla="*/ 2853673 w 3239999"/>
              <a:gd name="connsiteY12-236" fmla="*/ 91100 h 3032924"/>
              <a:gd name="connsiteX13-237" fmla="*/ 2854770 w 3239999"/>
              <a:gd name="connsiteY13-238" fmla="*/ 430441 h 3032924"/>
              <a:gd name="connsiteX14-239" fmla="*/ 3120669 w 3239999"/>
              <a:gd name="connsiteY14-240" fmla="*/ 428517 h 3032924"/>
              <a:gd name="connsiteX15-241" fmla="*/ 3120669 w 3239999"/>
              <a:gd name="connsiteY15-242" fmla="*/ 738345 h 3032924"/>
              <a:gd name="connsiteX16-243" fmla="*/ 3239999 w 3239999"/>
              <a:gd name="connsiteY16-244" fmla="*/ 738345 h 3032924"/>
              <a:gd name="connsiteX17-245" fmla="*/ 3239999 w 3239999"/>
              <a:gd name="connsiteY17-246" fmla="*/ 3032924 h 3032924"/>
              <a:gd name="connsiteX18-247" fmla="*/ 0 w 3239999"/>
              <a:gd name="connsiteY18-248" fmla="*/ 3032924 h 3032924"/>
              <a:gd name="connsiteX19-249" fmla="*/ 0 w 3239999"/>
              <a:gd name="connsiteY19-250" fmla="*/ 738345 h 3032924"/>
              <a:gd name="connsiteX20-251" fmla="*/ 102477 w 3239999"/>
              <a:gd name="connsiteY20-252" fmla="*/ 738345 h 3032924"/>
              <a:gd name="connsiteX21-253" fmla="*/ 102477 w 3239999"/>
              <a:gd name="connsiteY21-254" fmla="*/ 428517 h 3032924"/>
              <a:gd name="connsiteX22-255" fmla="*/ 385229 w 3239999"/>
              <a:gd name="connsiteY22-256" fmla="*/ 430441 h 3032924"/>
              <a:gd name="connsiteX23-257" fmla="*/ 386326 w 3239999"/>
              <a:gd name="connsiteY23-258" fmla="*/ 91100 h 3032924"/>
              <a:gd name="connsiteX24-259" fmla="*/ 833935 w 3239999"/>
              <a:gd name="connsiteY24-260" fmla="*/ 22 h 3032924"/>
              <a:gd name="connsiteX25-261" fmla="*/ 1576606 w 3239999"/>
              <a:gd name="connsiteY25-262" fmla="*/ 402054 h 3032924"/>
              <a:gd name="connsiteX26-263" fmla="*/ 1576606 w 3239999"/>
              <a:gd name="connsiteY26-264" fmla="*/ 430441 h 3032924"/>
              <a:gd name="connsiteX27-265" fmla="*/ 1576606 w 3239999"/>
              <a:gd name="connsiteY27-266" fmla="*/ 526981 h 3032924"/>
              <a:gd name="connsiteX28-267" fmla="*/ 1576606 w 3239999"/>
              <a:gd name="connsiteY28-268" fmla="*/ 2765302 h 3032924"/>
              <a:gd name="connsiteX29-269" fmla="*/ 378630 w 3239999"/>
              <a:gd name="connsiteY29-270" fmla="*/ 2472117 h 3032924"/>
              <a:gd name="connsiteX30-271" fmla="*/ 384918 w 3239999"/>
              <a:gd name="connsiteY30-272" fmla="*/ 526981 h 3032924"/>
              <a:gd name="connsiteX31-273" fmla="*/ 239143 w 3239999"/>
              <a:gd name="connsiteY31-274" fmla="*/ 526981 h 3032924"/>
              <a:gd name="connsiteX32-275" fmla="*/ 239143 w 3239999"/>
              <a:gd name="connsiteY32-276" fmla="*/ 2776423 h 3032924"/>
              <a:gd name="connsiteX33-277" fmla="*/ 1576606 w 3239999"/>
              <a:gd name="connsiteY33-278" fmla="*/ 2776423 h 3032924"/>
              <a:gd name="connsiteX34-279" fmla="*/ 1668046 w 3239999"/>
              <a:gd name="connsiteY34-280" fmla="*/ 2869642 h 3032924"/>
              <a:gd name="connsiteX0-281" fmla="*/ 1576606 w 3239999"/>
              <a:gd name="connsiteY0-282" fmla="*/ 2778202 h 3032924"/>
              <a:gd name="connsiteX1-283" fmla="*/ 1663394 w 3239999"/>
              <a:gd name="connsiteY1-284" fmla="*/ 2778202 h 3032924"/>
              <a:gd name="connsiteX2-285" fmla="*/ 1663394 w 3239999"/>
              <a:gd name="connsiteY2-286" fmla="*/ 2776423 h 3032924"/>
              <a:gd name="connsiteX3-287" fmla="*/ 3000856 w 3239999"/>
              <a:gd name="connsiteY3-288" fmla="*/ 2776423 h 3032924"/>
              <a:gd name="connsiteX4-289" fmla="*/ 3000856 w 3239999"/>
              <a:gd name="connsiteY4-290" fmla="*/ 526981 h 3032924"/>
              <a:gd name="connsiteX5-291" fmla="*/ 2855082 w 3239999"/>
              <a:gd name="connsiteY5-292" fmla="*/ 526981 h 3032924"/>
              <a:gd name="connsiteX6-293" fmla="*/ 2861369 w 3239999"/>
              <a:gd name="connsiteY6-294" fmla="*/ 2472117 h 3032924"/>
              <a:gd name="connsiteX7-295" fmla="*/ 1663394 w 3239999"/>
              <a:gd name="connsiteY7-296" fmla="*/ 2765302 h 3032924"/>
              <a:gd name="connsiteX8-297" fmla="*/ 1663394 w 3239999"/>
              <a:gd name="connsiteY8-298" fmla="*/ 526981 h 3032924"/>
              <a:gd name="connsiteX9-299" fmla="*/ 1663394 w 3239999"/>
              <a:gd name="connsiteY9-300" fmla="*/ 430441 h 3032924"/>
              <a:gd name="connsiteX10-301" fmla="*/ 1663394 w 3239999"/>
              <a:gd name="connsiteY10-302" fmla="*/ 402054 h 3032924"/>
              <a:gd name="connsiteX11-303" fmla="*/ 2406065 w 3239999"/>
              <a:gd name="connsiteY11-304" fmla="*/ 22 h 3032924"/>
              <a:gd name="connsiteX12-305" fmla="*/ 2853673 w 3239999"/>
              <a:gd name="connsiteY12-306" fmla="*/ 91100 h 3032924"/>
              <a:gd name="connsiteX13-307" fmla="*/ 2854770 w 3239999"/>
              <a:gd name="connsiteY13-308" fmla="*/ 430441 h 3032924"/>
              <a:gd name="connsiteX14-309" fmla="*/ 3120669 w 3239999"/>
              <a:gd name="connsiteY14-310" fmla="*/ 428517 h 3032924"/>
              <a:gd name="connsiteX15-311" fmla="*/ 3120669 w 3239999"/>
              <a:gd name="connsiteY15-312" fmla="*/ 738345 h 3032924"/>
              <a:gd name="connsiteX16-313" fmla="*/ 3239999 w 3239999"/>
              <a:gd name="connsiteY16-314" fmla="*/ 738345 h 3032924"/>
              <a:gd name="connsiteX17-315" fmla="*/ 3239999 w 3239999"/>
              <a:gd name="connsiteY17-316" fmla="*/ 3032924 h 3032924"/>
              <a:gd name="connsiteX18-317" fmla="*/ 0 w 3239999"/>
              <a:gd name="connsiteY18-318" fmla="*/ 3032924 h 3032924"/>
              <a:gd name="connsiteX19-319" fmla="*/ 0 w 3239999"/>
              <a:gd name="connsiteY19-320" fmla="*/ 738345 h 3032924"/>
              <a:gd name="connsiteX20-321" fmla="*/ 102477 w 3239999"/>
              <a:gd name="connsiteY20-322" fmla="*/ 738345 h 3032924"/>
              <a:gd name="connsiteX21-323" fmla="*/ 102477 w 3239999"/>
              <a:gd name="connsiteY21-324" fmla="*/ 428517 h 3032924"/>
              <a:gd name="connsiteX22-325" fmla="*/ 385229 w 3239999"/>
              <a:gd name="connsiteY22-326" fmla="*/ 430441 h 3032924"/>
              <a:gd name="connsiteX23-327" fmla="*/ 386326 w 3239999"/>
              <a:gd name="connsiteY23-328" fmla="*/ 91100 h 3032924"/>
              <a:gd name="connsiteX24-329" fmla="*/ 833935 w 3239999"/>
              <a:gd name="connsiteY24-330" fmla="*/ 22 h 3032924"/>
              <a:gd name="connsiteX25-331" fmla="*/ 1576606 w 3239999"/>
              <a:gd name="connsiteY25-332" fmla="*/ 402054 h 3032924"/>
              <a:gd name="connsiteX26-333" fmla="*/ 1576606 w 3239999"/>
              <a:gd name="connsiteY26-334" fmla="*/ 430441 h 3032924"/>
              <a:gd name="connsiteX27-335" fmla="*/ 1576606 w 3239999"/>
              <a:gd name="connsiteY27-336" fmla="*/ 526981 h 3032924"/>
              <a:gd name="connsiteX28-337" fmla="*/ 1576606 w 3239999"/>
              <a:gd name="connsiteY28-338" fmla="*/ 2765302 h 3032924"/>
              <a:gd name="connsiteX29-339" fmla="*/ 378630 w 3239999"/>
              <a:gd name="connsiteY29-340" fmla="*/ 2472117 h 3032924"/>
              <a:gd name="connsiteX30-341" fmla="*/ 384918 w 3239999"/>
              <a:gd name="connsiteY30-342" fmla="*/ 526981 h 3032924"/>
              <a:gd name="connsiteX31-343" fmla="*/ 239143 w 3239999"/>
              <a:gd name="connsiteY31-344" fmla="*/ 526981 h 3032924"/>
              <a:gd name="connsiteX32-345" fmla="*/ 239143 w 3239999"/>
              <a:gd name="connsiteY32-346" fmla="*/ 2776423 h 3032924"/>
              <a:gd name="connsiteX33-347" fmla="*/ 1576606 w 3239999"/>
              <a:gd name="connsiteY33-348" fmla="*/ 2776423 h 3032924"/>
              <a:gd name="connsiteX34-349" fmla="*/ 1668046 w 3239999"/>
              <a:gd name="connsiteY34-350" fmla="*/ 2869642 h 3032924"/>
              <a:gd name="connsiteX0-351" fmla="*/ 1576606 w 3239999"/>
              <a:gd name="connsiteY0-352" fmla="*/ 2778202 h 3032924"/>
              <a:gd name="connsiteX1-353" fmla="*/ 1663394 w 3239999"/>
              <a:gd name="connsiteY1-354" fmla="*/ 2778202 h 3032924"/>
              <a:gd name="connsiteX2-355" fmla="*/ 1663394 w 3239999"/>
              <a:gd name="connsiteY2-356" fmla="*/ 2776423 h 3032924"/>
              <a:gd name="connsiteX3-357" fmla="*/ 3000856 w 3239999"/>
              <a:gd name="connsiteY3-358" fmla="*/ 2776423 h 3032924"/>
              <a:gd name="connsiteX4-359" fmla="*/ 3000856 w 3239999"/>
              <a:gd name="connsiteY4-360" fmla="*/ 526981 h 3032924"/>
              <a:gd name="connsiteX5-361" fmla="*/ 2855082 w 3239999"/>
              <a:gd name="connsiteY5-362" fmla="*/ 526981 h 3032924"/>
              <a:gd name="connsiteX6-363" fmla="*/ 2861369 w 3239999"/>
              <a:gd name="connsiteY6-364" fmla="*/ 2472117 h 3032924"/>
              <a:gd name="connsiteX7-365" fmla="*/ 1663394 w 3239999"/>
              <a:gd name="connsiteY7-366" fmla="*/ 2765302 h 3032924"/>
              <a:gd name="connsiteX8-367" fmla="*/ 1663394 w 3239999"/>
              <a:gd name="connsiteY8-368" fmla="*/ 526981 h 3032924"/>
              <a:gd name="connsiteX9-369" fmla="*/ 1663394 w 3239999"/>
              <a:gd name="connsiteY9-370" fmla="*/ 430441 h 3032924"/>
              <a:gd name="connsiteX10-371" fmla="*/ 1663394 w 3239999"/>
              <a:gd name="connsiteY10-372" fmla="*/ 402054 h 3032924"/>
              <a:gd name="connsiteX11-373" fmla="*/ 2406065 w 3239999"/>
              <a:gd name="connsiteY11-374" fmla="*/ 22 h 3032924"/>
              <a:gd name="connsiteX12-375" fmla="*/ 2853673 w 3239999"/>
              <a:gd name="connsiteY12-376" fmla="*/ 91100 h 3032924"/>
              <a:gd name="connsiteX13-377" fmla="*/ 2854770 w 3239999"/>
              <a:gd name="connsiteY13-378" fmla="*/ 430441 h 3032924"/>
              <a:gd name="connsiteX14-379" fmla="*/ 3120669 w 3239999"/>
              <a:gd name="connsiteY14-380" fmla="*/ 428517 h 3032924"/>
              <a:gd name="connsiteX15-381" fmla="*/ 3120669 w 3239999"/>
              <a:gd name="connsiteY15-382" fmla="*/ 738345 h 3032924"/>
              <a:gd name="connsiteX16-383" fmla="*/ 3239999 w 3239999"/>
              <a:gd name="connsiteY16-384" fmla="*/ 738345 h 3032924"/>
              <a:gd name="connsiteX17-385" fmla="*/ 3239999 w 3239999"/>
              <a:gd name="connsiteY17-386" fmla="*/ 3032924 h 3032924"/>
              <a:gd name="connsiteX18-387" fmla="*/ 0 w 3239999"/>
              <a:gd name="connsiteY18-388" fmla="*/ 3032924 h 3032924"/>
              <a:gd name="connsiteX19-389" fmla="*/ 0 w 3239999"/>
              <a:gd name="connsiteY19-390" fmla="*/ 738345 h 3032924"/>
              <a:gd name="connsiteX20-391" fmla="*/ 102477 w 3239999"/>
              <a:gd name="connsiteY20-392" fmla="*/ 738345 h 3032924"/>
              <a:gd name="connsiteX21-393" fmla="*/ 102477 w 3239999"/>
              <a:gd name="connsiteY21-394" fmla="*/ 428517 h 3032924"/>
              <a:gd name="connsiteX22-395" fmla="*/ 385229 w 3239999"/>
              <a:gd name="connsiteY22-396" fmla="*/ 430441 h 3032924"/>
              <a:gd name="connsiteX23-397" fmla="*/ 386326 w 3239999"/>
              <a:gd name="connsiteY23-398" fmla="*/ 91100 h 3032924"/>
              <a:gd name="connsiteX24-399" fmla="*/ 833935 w 3239999"/>
              <a:gd name="connsiteY24-400" fmla="*/ 22 h 3032924"/>
              <a:gd name="connsiteX25-401" fmla="*/ 1576606 w 3239999"/>
              <a:gd name="connsiteY25-402" fmla="*/ 402054 h 3032924"/>
              <a:gd name="connsiteX26-403" fmla="*/ 1576606 w 3239999"/>
              <a:gd name="connsiteY26-404" fmla="*/ 430441 h 3032924"/>
              <a:gd name="connsiteX27-405" fmla="*/ 1576606 w 3239999"/>
              <a:gd name="connsiteY27-406" fmla="*/ 526981 h 3032924"/>
              <a:gd name="connsiteX28-407" fmla="*/ 1576606 w 3239999"/>
              <a:gd name="connsiteY28-408" fmla="*/ 2765302 h 3032924"/>
              <a:gd name="connsiteX29-409" fmla="*/ 378630 w 3239999"/>
              <a:gd name="connsiteY29-410" fmla="*/ 2472117 h 3032924"/>
              <a:gd name="connsiteX30-411" fmla="*/ 384918 w 3239999"/>
              <a:gd name="connsiteY30-412" fmla="*/ 526981 h 3032924"/>
              <a:gd name="connsiteX31-413" fmla="*/ 239143 w 3239999"/>
              <a:gd name="connsiteY31-414" fmla="*/ 526981 h 3032924"/>
              <a:gd name="connsiteX32-415" fmla="*/ 239143 w 3239999"/>
              <a:gd name="connsiteY32-416" fmla="*/ 2776423 h 3032924"/>
              <a:gd name="connsiteX33-417" fmla="*/ 1576606 w 3239999"/>
              <a:gd name="connsiteY33-418" fmla="*/ 2776423 h 3032924"/>
              <a:gd name="connsiteX34-419" fmla="*/ 1668046 w 3239999"/>
              <a:gd name="connsiteY34-420" fmla="*/ 2869642 h 3032924"/>
              <a:gd name="connsiteX0-421" fmla="*/ 1576606 w 3239999"/>
              <a:gd name="connsiteY0-422" fmla="*/ 2778202 h 3032924"/>
              <a:gd name="connsiteX1-423" fmla="*/ 1663394 w 3239999"/>
              <a:gd name="connsiteY1-424" fmla="*/ 2778202 h 3032924"/>
              <a:gd name="connsiteX2-425" fmla="*/ 1663394 w 3239999"/>
              <a:gd name="connsiteY2-426" fmla="*/ 2776423 h 3032924"/>
              <a:gd name="connsiteX3-427" fmla="*/ 3000856 w 3239999"/>
              <a:gd name="connsiteY3-428" fmla="*/ 2776423 h 3032924"/>
              <a:gd name="connsiteX4-429" fmla="*/ 3000856 w 3239999"/>
              <a:gd name="connsiteY4-430" fmla="*/ 526981 h 3032924"/>
              <a:gd name="connsiteX5-431" fmla="*/ 2855082 w 3239999"/>
              <a:gd name="connsiteY5-432" fmla="*/ 526981 h 3032924"/>
              <a:gd name="connsiteX6-433" fmla="*/ 2861369 w 3239999"/>
              <a:gd name="connsiteY6-434" fmla="*/ 2472117 h 3032924"/>
              <a:gd name="connsiteX7-435" fmla="*/ 1663394 w 3239999"/>
              <a:gd name="connsiteY7-436" fmla="*/ 2765302 h 3032924"/>
              <a:gd name="connsiteX8-437" fmla="*/ 1663394 w 3239999"/>
              <a:gd name="connsiteY8-438" fmla="*/ 526981 h 3032924"/>
              <a:gd name="connsiteX9-439" fmla="*/ 1663394 w 3239999"/>
              <a:gd name="connsiteY9-440" fmla="*/ 430441 h 3032924"/>
              <a:gd name="connsiteX10-441" fmla="*/ 1663394 w 3239999"/>
              <a:gd name="connsiteY10-442" fmla="*/ 402054 h 3032924"/>
              <a:gd name="connsiteX11-443" fmla="*/ 2406065 w 3239999"/>
              <a:gd name="connsiteY11-444" fmla="*/ 22 h 3032924"/>
              <a:gd name="connsiteX12-445" fmla="*/ 2853673 w 3239999"/>
              <a:gd name="connsiteY12-446" fmla="*/ 91100 h 3032924"/>
              <a:gd name="connsiteX13-447" fmla="*/ 2854770 w 3239999"/>
              <a:gd name="connsiteY13-448" fmla="*/ 430441 h 3032924"/>
              <a:gd name="connsiteX14-449" fmla="*/ 3120669 w 3239999"/>
              <a:gd name="connsiteY14-450" fmla="*/ 428517 h 3032924"/>
              <a:gd name="connsiteX15-451" fmla="*/ 3120669 w 3239999"/>
              <a:gd name="connsiteY15-452" fmla="*/ 738345 h 3032924"/>
              <a:gd name="connsiteX16-453" fmla="*/ 3239999 w 3239999"/>
              <a:gd name="connsiteY16-454" fmla="*/ 738345 h 3032924"/>
              <a:gd name="connsiteX17-455" fmla="*/ 3239999 w 3239999"/>
              <a:gd name="connsiteY17-456" fmla="*/ 3032924 h 3032924"/>
              <a:gd name="connsiteX18-457" fmla="*/ 0 w 3239999"/>
              <a:gd name="connsiteY18-458" fmla="*/ 3032924 h 3032924"/>
              <a:gd name="connsiteX19-459" fmla="*/ 0 w 3239999"/>
              <a:gd name="connsiteY19-460" fmla="*/ 738345 h 3032924"/>
              <a:gd name="connsiteX20-461" fmla="*/ 102477 w 3239999"/>
              <a:gd name="connsiteY20-462" fmla="*/ 738345 h 3032924"/>
              <a:gd name="connsiteX21-463" fmla="*/ 102477 w 3239999"/>
              <a:gd name="connsiteY21-464" fmla="*/ 428517 h 3032924"/>
              <a:gd name="connsiteX22-465" fmla="*/ 385229 w 3239999"/>
              <a:gd name="connsiteY22-466" fmla="*/ 430441 h 3032924"/>
              <a:gd name="connsiteX23-467" fmla="*/ 386326 w 3239999"/>
              <a:gd name="connsiteY23-468" fmla="*/ 91100 h 3032924"/>
              <a:gd name="connsiteX24-469" fmla="*/ 833935 w 3239999"/>
              <a:gd name="connsiteY24-470" fmla="*/ 22 h 3032924"/>
              <a:gd name="connsiteX25-471" fmla="*/ 1576606 w 3239999"/>
              <a:gd name="connsiteY25-472" fmla="*/ 402054 h 3032924"/>
              <a:gd name="connsiteX26-473" fmla="*/ 1576606 w 3239999"/>
              <a:gd name="connsiteY26-474" fmla="*/ 430441 h 3032924"/>
              <a:gd name="connsiteX27-475" fmla="*/ 1576606 w 3239999"/>
              <a:gd name="connsiteY27-476" fmla="*/ 526981 h 3032924"/>
              <a:gd name="connsiteX28-477" fmla="*/ 1576606 w 3239999"/>
              <a:gd name="connsiteY28-478" fmla="*/ 2765302 h 3032924"/>
              <a:gd name="connsiteX29-479" fmla="*/ 378630 w 3239999"/>
              <a:gd name="connsiteY29-480" fmla="*/ 2472117 h 3032924"/>
              <a:gd name="connsiteX30-481" fmla="*/ 384918 w 3239999"/>
              <a:gd name="connsiteY30-482" fmla="*/ 526981 h 3032924"/>
              <a:gd name="connsiteX31-483" fmla="*/ 239143 w 3239999"/>
              <a:gd name="connsiteY31-484" fmla="*/ 526981 h 3032924"/>
              <a:gd name="connsiteX32-485" fmla="*/ 239143 w 3239999"/>
              <a:gd name="connsiteY32-486" fmla="*/ 2776423 h 3032924"/>
              <a:gd name="connsiteX33-487" fmla="*/ 1576606 w 3239999"/>
              <a:gd name="connsiteY33-488" fmla="*/ 2776423 h 3032924"/>
              <a:gd name="connsiteX34-489" fmla="*/ 1668046 w 3239999"/>
              <a:gd name="connsiteY34-490" fmla="*/ 2869642 h 3032924"/>
              <a:gd name="connsiteX0-491" fmla="*/ 1576606 w 3239999"/>
              <a:gd name="connsiteY0-492" fmla="*/ 2778202 h 3032924"/>
              <a:gd name="connsiteX1-493" fmla="*/ 1663394 w 3239999"/>
              <a:gd name="connsiteY1-494" fmla="*/ 2778202 h 3032924"/>
              <a:gd name="connsiteX2-495" fmla="*/ 1663394 w 3239999"/>
              <a:gd name="connsiteY2-496" fmla="*/ 2776423 h 3032924"/>
              <a:gd name="connsiteX3-497" fmla="*/ 3000856 w 3239999"/>
              <a:gd name="connsiteY3-498" fmla="*/ 2776423 h 3032924"/>
              <a:gd name="connsiteX4-499" fmla="*/ 3000856 w 3239999"/>
              <a:gd name="connsiteY4-500" fmla="*/ 526981 h 3032924"/>
              <a:gd name="connsiteX5-501" fmla="*/ 2855082 w 3239999"/>
              <a:gd name="connsiteY5-502" fmla="*/ 526981 h 3032924"/>
              <a:gd name="connsiteX6-503" fmla="*/ 2861369 w 3239999"/>
              <a:gd name="connsiteY6-504" fmla="*/ 2472117 h 3032924"/>
              <a:gd name="connsiteX7-505" fmla="*/ 1663394 w 3239999"/>
              <a:gd name="connsiteY7-506" fmla="*/ 2765302 h 3032924"/>
              <a:gd name="connsiteX8-507" fmla="*/ 1663394 w 3239999"/>
              <a:gd name="connsiteY8-508" fmla="*/ 526981 h 3032924"/>
              <a:gd name="connsiteX9-509" fmla="*/ 1663394 w 3239999"/>
              <a:gd name="connsiteY9-510" fmla="*/ 430441 h 3032924"/>
              <a:gd name="connsiteX10-511" fmla="*/ 1663394 w 3239999"/>
              <a:gd name="connsiteY10-512" fmla="*/ 402054 h 3032924"/>
              <a:gd name="connsiteX11-513" fmla="*/ 2406065 w 3239999"/>
              <a:gd name="connsiteY11-514" fmla="*/ 22 h 3032924"/>
              <a:gd name="connsiteX12-515" fmla="*/ 2853673 w 3239999"/>
              <a:gd name="connsiteY12-516" fmla="*/ 91100 h 3032924"/>
              <a:gd name="connsiteX13-517" fmla="*/ 2854770 w 3239999"/>
              <a:gd name="connsiteY13-518" fmla="*/ 430441 h 3032924"/>
              <a:gd name="connsiteX14-519" fmla="*/ 3120669 w 3239999"/>
              <a:gd name="connsiteY14-520" fmla="*/ 428517 h 3032924"/>
              <a:gd name="connsiteX15-521" fmla="*/ 3120669 w 3239999"/>
              <a:gd name="connsiteY15-522" fmla="*/ 738345 h 3032924"/>
              <a:gd name="connsiteX16-523" fmla="*/ 3239999 w 3239999"/>
              <a:gd name="connsiteY16-524" fmla="*/ 738345 h 3032924"/>
              <a:gd name="connsiteX17-525" fmla="*/ 3239999 w 3239999"/>
              <a:gd name="connsiteY17-526" fmla="*/ 3032924 h 3032924"/>
              <a:gd name="connsiteX18-527" fmla="*/ 0 w 3239999"/>
              <a:gd name="connsiteY18-528" fmla="*/ 3032924 h 3032924"/>
              <a:gd name="connsiteX19-529" fmla="*/ 0 w 3239999"/>
              <a:gd name="connsiteY19-530" fmla="*/ 738345 h 3032924"/>
              <a:gd name="connsiteX20-531" fmla="*/ 102477 w 3239999"/>
              <a:gd name="connsiteY20-532" fmla="*/ 738345 h 3032924"/>
              <a:gd name="connsiteX21-533" fmla="*/ 102477 w 3239999"/>
              <a:gd name="connsiteY21-534" fmla="*/ 428517 h 3032924"/>
              <a:gd name="connsiteX22-535" fmla="*/ 385229 w 3239999"/>
              <a:gd name="connsiteY22-536" fmla="*/ 430441 h 3032924"/>
              <a:gd name="connsiteX23-537" fmla="*/ 386326 w 3239999"/>
              <a:gd name="connsiteY23-538" fmla="*/ 91100 h 3032924"/>
              <a:gd name="connsiteX24-539" fmla="*/ 833935 w 3239999"/>
              <a:gd name="connsiteY24-540" fmla="*/ 22 h 3032924"/>
              <a:gd name="connsiteX25-541" fmla="*/ 1576606 w 3239999"/>
              <a:gd name="connsiteY25-542" fmla="*/ 402054 h 3032924"/>
              <a:gd name="connsiteX26-543" fmla="*/ 1576606 w 3239999"/>
              <a:gd name="connsiteY26-544" fmla="*/ 430441 h 3032924"/>
              <a:gd name="connsiteX27-545" fmla="*/ 1576606 w 3239999"/>
              <a:gd name="connsiteY27-546" fmla="*/ 526981 h 3032924"/>
              <a:gd name="connsiteX28-547" fmla="*/ 1576606 w 3239999"/>
              <a:gd name="connsiteY28-548" fmla="*/ 2765302 h 3032924"/>
              <a:gd name="connsiteX29-549" fmla="*/ 378630 w 3239999"/>
              <a:gd name="connsiteY29-550" fmla="*/ 2472117 h 3032924"/>
              <a:gd name="connsiteX30-551" fmla="*/ 384918 w 3239999"/>
              <a:gd name="connsiteY30-552" fmla="*/ 526981 h 3032924"/>
              <a:gd name="connsiteX31-553" fmla="*/ 239143 w 3239999"/>
              <a:gd name="connsiteY31-554" fmla="*/ 526981 h 3032924"/>
              <a:gd name="connsiteX32-555" fmla="*/ 239143 w 3239999"/>
              <a:gd name="connsiteY32-556" fmla="*/ 2776423 h 3032924"/>
              <a:gd name="connsiteX33-557" fmla="*/ 1576606 w 3239999"/>
              <a:gd name="connsiteY33-558" fmla="*/ 2776423 h 3032924"/>
              <a:gd name="connsiteX34-559" fmla="*/ 1668046 w 3239999"/>
              <a:gd name="connsiteY34-560" fmla="*/ 2869642 h 3032924"/>
              <a:gd name="connsiteX0-561" fmla="*/ 1576606 w 3239999"/>
              <a:gd name="connsiteY0-562" fmla="*/ 2778202 h 3032924"/>
              <a:gd name="connsiteX1-563" fmla="*/ 1663394 w 3239999"/>
              <a:gd name="connsiteY1-564" fmla="*/ 2778202 h 3032924"/>
              <a:gd name="connsiteX2-565" fmla="*/ 1663394 w 3239999"/>
              <a:gd name="connsiteY2-566" fmla="*/ 2776423 h 3032924"/>
              <a:gd name="connsiteX3-567" fmla="*/ 3000856 w 3239999"/>
              <a:gd name="connsiteY3-568" fmla="*/ 2776423 h 3032924"/>
              <a:gd name="connsiteX4-569" fmla="*/ 3000856 w 3239999"/>
              <a:gd name="connsiteY4-570" fmla="*/ 526981 h 3032924"/>
              <a:gd name="connsiteX5-571" fmla="*/ 2855082 w 3239999"/>
              <a:gd name="connsiteY5-572" fmla="*/ 526981 h 3032924"/>
              <a:gd name="connsiteX6-573" fmla="*/ 2861369 w 3239999"/>
              <a:gd name="connsiteY6-574" fmla="*/ 2472117 h 3032924"/>
              <a:gd name="connsiteX7-575" fmla="*/ 1663394 w 3239999"/>
              <a:gd name="connsiteY7-576" fmla="*/ 2765302 h 3032924"/>
              <a:gd name="connsiteX8-577" fmla="*/ 1663394 w 3239999"/>
              <a:gd name="connsiteY8-578" fmla="*/ 526981 h 3032924"/>
              <a:gd name="connsiteX9-579" fmla="*/ 1663394 w 3239999"/>
              <a:gd name="connsiteY9-580" fmla="*/ 430441 h 3032924"/>
              <a:gd name="connsiteX10-581" fmla="*/ 1663394 w 3239999"/>
              <a:gd name="connsiteY10-582" fmla="*/ 402054 h 3032924"/>
              <a:gd name="connsiteX11-583" fmla="*/ 2406065 w 3239999"/>
              <a:gd name="connsiteY11-584" fmla="*/ 22 h 3032924"/>
              <a:gd name="connsiteX12-585" fmla="*/ 2853673 w 3239999"/>
              <a:gd name="connsiteY12-586" fmla="*/ 91100 h 3032924"/>
              <a:gd name="connsiteX13-587" fmla="*/ 2854770 w 3239999"/>
              <a:gd name="connsiteY13-588" fmla="*/ 430441 h 3032924"/>
              <a:gd name="connsiteX14-589" fmla="*/ 3120669 w 3239999"/>
              <a:gd name="connsiteY14-590" fmla="*/ 428517 h 3032924"/>
              <a:gd name="connsiteX15-591" fmla="*/ 3120669 w 3239999"/>
              <a:gd name="connsiteY15-592" fmla="*/ 738345 h 3032924"/>
              <a:gd name="connsiteX16-593" fmla="*/ 3239999 w 3239999"/>
              <a:gd name="connsiteY16-594" fmla="*/ 738345 h 3032924"/>
              <a:gd name="connsiteX17-595" fmla="*/ 3239999 w 3239999"/>
              <a:gd name="connsiteY17-596" fmla="*/ 3032924 h 3032924"/>
              <a:gd name="connsiteX18-597" fmla="*/ 0 w 3239999"/>
              <a:gd name="connsiteY18-598" fmla="*/ 3032924 h 3032924"/>
              <a:gd name="connsiteX19-599" fmla="*/ 0 w 3239999"/>
              <a:gd name="connsiteY19-600" fmla="*/ 738345 h 3032924"/>
              <a:gd name="connsiteX20-601" fmla="*/ 102477 w 3239999"/>
              <a:gd name="connsiteY20-602" fmla="*/ 738345 h 3032924"/>
              <a:gd name="connsiteX21-603" fmla="*/ 102477 w 3239999"/>
              <a:gd name="connsiteY21-604" fmla="*/ 428517 h 3032924"/>
              <a:gd name="connsiteX22-605" fmla="*/ 385229 w 3239999"/>
              <a:gd name="connsiteY22-606" fmla="*/ 430441 h 3032924"/>
              <a:gd name="connsiteX23-607" fmla="*/ 386326 w 3239999"/>
              <a:gd name="connsiteY23-608" fmla="*/ 91100 h 3032924"/>
              <a:gd name="connsiteX24-609" fmla="*/ 833935 w 3239999"/>
              <a:gd name="connsiteY24-610" fmla="*/ 22 h 3032924"/>
              <a:gd name="connsiteX25-611" fmla="*/ 1576606 w 3239999"/>
              <a:gd name="connsiteY25-612" fmla="*/ 402054 h 3032924"/>
              <a:gd name="connsiteX26-613" fmla="*/ 1576606 w 3239999"/>
              <a:gd name="connsiteY26-614" fmla="*/ 430441 h 3032924"/>
              <a:gd name="connsiteX27-615" fmla="*/ 1576606 w 3239999"/>
              <a:gd name="connsiteY27-616" fmla="*/ 526981 h 3032924"/>
              <a:gd name="connsiteX28-617" fmla="*/ 1576606 w 3239999"/>
              <a:gd name="connsiteY28-618" fmla="*/ 2765302 h 3032924"/>
              <a:gd name="connsiteX29-619" fmla="*/ 378630 w 3239999"/>
              <a:gd name="connsiteY29-620" fmla="*/ 2472117 h 3032924"/>
              <a:gd name="connsiteX30-621" fmla="*/ 384918 w 3239999"/>
              <a:gd name="connsiteY30-622" fmla="*/ 526981 h 3032924"/>
              <a:gd name="connsiteX31-623" fmla="*/ 239143 w 3239999"/>
              <a:gd name="connsiteY31-624" fmla="*/ 526981 h 3032924"/>
              <a:gd name="connsiteX32-625" fmla="*/ 239143 w 3239999"/>
              <a:gd name="connsiteY32-626" fmla="*/ 2776423 h 3032924"/>
              <a:gd name="connsiteX33-627" fmla="*/ 1576606 w 3239999"/>
              <a:gd name="connsiteY33-628" fmla="*/ 2776423 h 3032924"/>
              <a:gd name="connsiteX34-629" fmla="*/ 1668046 w 3239999"/>
              <a:gd name="connsiteY34-630" fmla="*/ 2869642 h 3032924"/>
              <a:gd name="connsiteX0-631" fmla="*/ 1576606 w 3239999"/>
              <a:gd name="connsiteY0-632" fmla="*/ 2778202 h 3032924"/>
              <a:gd name="connsiteX1-633" fmla="*/ 1663394 w 3239999"/>
              <a:gd name="connsiteY1-634" fmla="*/ 2778202 h 3032924"/>
              <a:gd name="connsiteX2-635" fmla="*/ 1663394 w 3239999"/>
              <a:gd name="connsiteY2-636" fmla="*/ 2776423 h 3032924"/>
              <a:gd name="connsiteX3-637" fmla="*/ 3000856 w 3239999"/>
              <a:gd name="connsiteY3-638" fmla="*/ 2776423 h 3032924"/>
              <a:gd name="connsiteX4-639" fmla="*/ 3000856 w 3239999"/>
              <a:gd name="connsiteY4-640" fmla="*/ 526981 h 3032924"/>
              <a:gd name="connsiteX5-641" fmla="*/ 2855082 w 3239999"/>
              <a:gd name="connsiteY5-642" fmla="*/ 526981 h 3032924"/>
              <a:gd name="connsiteX6-643" fmla="*/ 2861369 w 3239999"/>
              <a:gd name="connsiteY6-644" fmla="*/ 2472117 h 3032924"/>
              <a:gd name="connsiteX7-645" fmla="*/ 1663394 w 3239999"/>
              <a:gd name="connsiteY7-646" fmla="*/ 2765302 h 3032924"/>
              <a:gd name="connsiteX8-647" fmla="*/ 1663394 w 3239999"/>
              <a:gd name="connsiteY8-648" fmla="*/ 526981 h 3032924"/>
              <a:gd name="connsiteX9-649" fmla="*/ 1663394 w 3239999"/>
              <a:gd name="connsiteY9-650" fmla="*/ 430441 h 3032924"/>
              <a:gd name="connsiteX10-651" fmla="*/ 1663394 w 3239999"/>
              <a:gd name="connsiteY10-652" fmla="*/ 402054 h 3032924"/>
              <a:gd name="connsiteX11-653" fmla="*/ 2406065 w 3239999"/>
              <a:gd name="connsiteY11-654" fmla="*/ 22 h 3032924"/>
              <a:gd name="connsiteX12-655" fmla="*/ 2853673 w 3239999"/>
              <a:gd name="connsiteY12-656" fmla="*/ 91100 h 3032924"/>
              <a:gd name="connsiteX13-657" fmla="*/ 2854770 w 3239999"/>
              <a:gd name="connsiteY13-658" fmla="*/ 430441 h 3032924"/>
              <a:gd name="connsiteX14-659" fmla="*/ 3120669 w 3239999"/>
              <a:gd name="connsiteY14-660" fmla="*/ 428517 h 3032924"/>
              <a:gd name="connsiteX15-661" fmla="*/ 3120669 w 3239999"/>
              <a:gd name="connsiteY15-662" fmla="*/ 738345 h 3032924"/>
              <a:gd name="connsiteX16-663" fmla="*/ 3239999 w 3239999"/>
              <a:gd name="connsiteY16-664" fmla="*/ 738345 h 3032924"/>
              <a:gd name="connsiteX17-665" fmla="*/ 3239999 w 3239999"/>
              <a:gd name="connsiteY17-666" fmla="*/ 3032924 h 3032924"/>
              <a:gd name="connsiteX18-667" fmla="*/ 0 w 3239999"/>
              <a:gd name="connsiteY18-668" fmla="*/ 3032924 h 3032924"/>
              <a:gd name="connsiteX19-669" fmla="*/ 0 w 3239999"/>
              <a:gd name="connsiteY19-670" fmla="*/ 738345 h 3032924"/>
              <a:gd name="connsiteX20-671" fmla="*/ 102477 w 3239999"/>
              <a:gd name="connsiteY20-672" fmla="*/ 738345 h 3032924"/>
              <a:gd name="connsiteX21-673" fmla="*/ 102477 w 3239999"/>
              <a:gd name="connsiteY21-674" fmla="*/ 428517 h 3032924"/>
              <a:gd name="connsiteX22-675" fmla="*/ 385229 w 3239999"/>
              <a:gd name="connsiteY22-676" fmla="*/ 430441 h 3032924"/>
              <a:gd name="connsiteX23-677" fmla="*/ 386326 w 3239999"/>
              <a:gd name="connsiteY23-678" fmla="*/ 91100 h 3032924"/>
              <a:gd name="connsiteX24-679" fmla="*/ 833935 w 3239999"/>
              <a:gd name="connsiteY24-680" fmla="*/ 22 h 3032924"/>
              <a:gd name="connsiteX25-681" fmla="*/ 1576606 w 3239999"/>
              <a:gd name="connsiteY25-682" fmla="*/ 402054 h 3032924"/>
              <a:gd name="connsiteX26-683" fmla="*/ 1576606 w 3239999"/>
              <a:gd name="connsiteY26-684" fmla="*/ 430441 h 3032924"/>
              <a:gd name="connsiteX27-685" fmla="*/ 1576606 w 3239999"/>
              <a:gd name="connsiteY27-686" fmla="*/ 526981 h 3032924"/>
              <a:gd name="connsiteX28-687" fmla="*/ 1576606 w 3239999"/>
              <a:gd name="connsiteY28-688" fmla="*/ 2765302 h 3032924"/>
              <a:gd name="connsiteX29-689" fmla="*/ 378630 w 3239999"/>
              <a:gd name="connsiteY29-690" fmla="*/ 2472117 h 3032924"/>
              <a:gd name="connsiteX30-691" fmla="*/ 384918 w 3239999"/>
              <a:gd name="connsiteY30-692" fmla="*/ 526981 h 3032924"/>
              <a:gd name="connsiteX31-693" fmla="*/ 239143 w 3239999"/>
              <a:gd name="connsiteY31-694" fmla="*/ 526981 h 3032924"/>
              <a:gd name="connsiteX32-695" fmla="*/ 239143 w 3239999"/>
              <a:gd name="connsiteY32-696" fmla="*/ 2776423 h 3032924"/>
              <a:gd name="connsiteX33-697" fmla="*/ 1576606 w 3239999"/>
              <a:gd name="connsiteY33-698" fmla="*/ 2776423 h 3032924"/>
              <a:gd name="connsiteX34-699" fmla="*/ 1668046 w 3239999"/>
              <a:gd name="connsiteY34-700" fmla="*/ 2869642 h 3032924"/>
              <a:gd name="connsiteX0-701" fmla="*/ 1576606 w 3239999"/>
              <a:gd name="connsiteY0-702" fmla="*/ 2778202 h 3032924"/>
              <a:gd name="connsiteX1-703" fmla="*/ 1663394 w 3239999"/>
              <a:gd name="connsiteY1-704" fmla="*/ 2778202 h 3032924"/>
              <a:gd name="connsiteX2-705" fmla="*/ 1663394 w 3239999"/>
              <a:gd name="connsiteY2-706" fmla="*/ 2776423 h 3032924"/>
              <a:gd name="connsiteX3-707" fmla="*/ 3000856 w 3239999"/>
              <a:gd name="connsiteY3-708" fmla="*/ 2776423 h 3032924"/>
              <a:gd name="connsiteX4-709" fmla="*/ 3000856 w 3239999"/>
              <a:gd name="connsiteY4-710" fmla="*/ 526981 h 3032924"/>
              <a:gd name="connsiteX5-711" fmla="*/ 2855082 w 3239999"/>
              <a:gd name="connsiteY5-712" fmla="*/ 526981 h 3032924"/>
              <a:gd name="connsiteX6-713" fmla="*/ 2861369 w 3239999"/>
              <a:gd name="connsiteY6-714" fmla="*/ 2472117 h 3032924"/>
              <a:gd name="connsiteX7-715" fmla="*/ 1663394 w 3239999"/>
              <a:gd name="connsiteY7-716" fmla="*/ 2765302 h 3032924"/>
              <a:gd name="connsiteX8-717" fmla="*/ 1663394 w 3239999"/>
              <a:gd name="connsiteY8-718" fmla="*/ 526981 h 3032924"/>
              <a:gd name="connsiteX9-719" fmla="*/ 1663394 w 3239999"/>
              <a:gd name="connsiteY9-720" fmla="*/ 430441 h 3032924"/>
              <a:gd name="connsiteX10-721" fmla="*/ 1663394 w 3239999"/>
              <a:gd name="connsiteY10-722" fmla="*/ 402054 h 3032924"/>
              <a:gd name="connsiteX11-723" fmla="*/ 2406065 w 3239999"/>
              <a:gd name="connsiteY11-724" fmla="*/ 22 h 3032924"/>
              <a:gd name="connsiteX12-725" fmla="*/ 2853673 w 3239999"/>
              <a:gd name="connsiteY12-726" fmla="*/ 91100 h 3032924"/>
              <a:gd name="connsiteX13-727" fmla="*/ 2854770 w 3239999"/>
              <a:gd name="connsiteY13-728" fmla="*/ 430441 h 3032924"/>
              <a:gd name="connsiteX14-729" fmla="*/ 3120669 w 3239999"/>
              <a:gd name="connsiteY14-730" fmla="*/ 428517 h 3032924"/>
              <a:gd name="connsiteX15-731" fmla="*/ 3120669 w 3239999"/>
              <a:gd name="connsiteY15-732" fmla="*/ 738345 h 3032924"/>
              <a:gd name="connsiteX16-733" fmla="*/ 3239999 w 3239999"/>
              <a:gd name="connsiteY16-734" fmla="*/ 738345 h 3032924"/>
              <a:gd name="connsiteX17-735" fmla="*/ 3239999 w 3239999"/>
              <a:gd name="connsiteY17-736" fmla="*/ 3032924 h 3032924"/>
              <a:gd name="connsiteX18-737" fmla="*/ 0 w 3239999"/>
              <a:gd name="connsiteY18-738" fmla="*/ 3032924 h 3032924"/>
              <a:gd name="connsiteX19-739" fmla="*/ 0 w 3239999"/>
              <a:gd name="connsiteY19-740" fmla="*/ 738345 h 3032924"/>
              <a:gd name="connsiteX20-741" fmla="*/ 102477 w 3239999"/>
              <a:gd name="connsiteY20-742" fmla="*/ 738345 h 3032924"/>
              <a:gd name="connsiteX21-743" fmla="*/ 102477 w 3239999"/>
              <a:gd name="connsiteY21-744" fmla="*/ 428517 h 3032924"/>
              <a:gd name="connsiteX22-745" fmla="*/ 385229 w 3239999"/>
              <a:gd name="connsiteY22-746" fmla="*/ 430441 h 3032924"/>
              <a:gd name="connsiteX23-747" fmla="*/ 386326 w 3239999"/>
              <a:gd name="connsiteY23-748" fmla="*/ 91100 h 3032924"/>
              <a:gd name="connsiteX24-749" fmla="*/ 833935 w 3239999"/>
              <a:gd name="connsiteY24-750" fmla="*/ 22 h 3032924"/>
              <a:gd name="connsiteX25-751" fmla="*/ 1576606 w 3239999"/>
              <a:gd name="connsiteY25-752" fmla="*/ 402054 h 3032924"/>
              <a:gd name="connsiteX26-753" fmla="*/ 1576606 w 3239999"/>
              <a:gd name="connsiteY26-754" fmla="*/ 430441 h 3032924"/>
              <a:gd name="connsiteX27-755" fmla="*/ 1576606 w 3239999"/>
              <a:gd name="connsiteY27-756" fmla="*/ 526981 h 3032924"/>
              <a:gd name="connsiteX28-757" fmla="*/ 1576606 w 3239999"/>
              <a:gd name="connsiteY28-758" fmla="*/ 2765302 h 3032924"/>
              <a:gd name="connsiteX29-759" fmla="*/ 378630 w 3239999"/>
              <a:gd name="connsiteY29-760" fmla="*/ 2472117 h 3032924"/>
              <a:gd name="connsiteX30-761" fmla="*/ 384918 w 3239999"/>
              <a:gd name="connsiteY30-762" fmla="*/ 526981 h 3032924"/>
              <a:gd name="connsiteX31-763" fmla="*/ 239143 w 3239999"/>
              <a:gd name="connsiteY31-764" fmla="*/ 526981 h 3032924"/>
              <a:gd name="connsiteX32-765" fmla="*/ 239143 w 3239999"/>
              <a:gd name="connsiteY32-766" fmla="*/ 2776423 h 3032924"/>
              <a:gd name="connsiteX33-767" fmla="*/ 1576606 w 3239999"/>
              <a:gd name="connsiteY33-768" fmla="*/ 2776423 h 3032924"/>
              <a:gd name="connsiteX34-769" fmla="*/ 1668046 w 3239999"/>
              <a:gd name="connsiteY34-770" fmla="*/ 2869642 h 3032924"/>
              <a:gd name="connsiteX0-771" fmla="*/ 1576606 w 3239999"/>
              <a:gd name="connsiteY0-772" fmla="*/ 2778202 h 3032924"/>
              <a:gd name="connsiteX1-773" fmla="*/ 1663394 w 3239999"/>
              <a:gd name="connsiteY1-774" fmla="*/ 2778202 h 3032924"/>
              <a:gd name="connsiteX2-775" fmla="*/ 1663394 w 3239999"/>
              <a:gd name="connsiteY2-776" fmla="*/ 2776423 h 3032924"/>
              <a:gd name="connsiteX3-777" fmla="*/ 3000856 w 3239999"/>
              <a:gd name="connsiteY3-778" fmla="*/ 2776423 h 3032924"/>
              <a:gd name="connsiteX4-779" fmla="*/ 3000856 w 3239999"/>
              <a:gd name="connsiteY4-780" fmla="*/ 526981 h 3032924"/>
              <a:gd name="connsiteX5-781" fmla="*/ 2855082 w 3239999"/>
              <a:gd name="connsiteY5-782" fmla="*/ 526981 h 3032924"/>
              <a:gd name="connsiteX6-783" fmla="*/ 2861369 w 3239999"/>
              <a:gd name="connsiteY6-784" fmla="*/ 2472117 h 3032924"/>
              <a:gd name="connsiteX7-785" fmla="*/ 1663394 w 3239999"/>
              <a:gd name="connsiteY7-786" fmla="*/ 2765302 h 3032924"/>
              <a:gd name="connsiteX8-787" fmla="*/ 1663394 w 3239999"/>
              <a:gd name="connsiteY8-788" fmla="*/ 526981 h 3032924"/>
              <a:gd name="connsiteX9-789" fmla="*/ 1663394 w 3239999"/>
              <a:gd name="connsiteY9-790" fmla="*/ 430441 h 3032924"/>
              <a:gd name="connsiteX10-791" fmla="*/ 1663394 w 3239999"/>
              <a:gd name="connsiteY10-792" fmla="*/ 402054 h 3032924"/>
              <a:gd name="connsiteX11-793" fmla="*/ 2406065 w 3239999"/>
              <a:gd name="connsiteY11-794" fmla="*/ 22 h 3032924"/>
              <a:gd name="connsiteX12-795" fmla="*/ 2853673 w 3239999"/>
              <a:gd name="connsiteY12-796" fmla="*/ 91100 h 3032924"/>
              <a:gd name="connsiteX13-797" fmla="*/ 2854770 w 3239999"/>
              <a:gd name="connsiteY13-798" fmla="*/ 430441 h 3032924"/>
              <a:gd name="connsiteX14-799" fmla="*/ 3120669 w 3239999"/>
              <a:gd name="connsiteY14-800" fmla="*/ 428517 h 3032924"/>
              <a:gd name="connsiteX15-801" fmla="*/ 3120669 w 3239999"/>
              <a:gd name="connsiteY15-802" fmla="*/ 738345 h 3032924"/>
              <a:gd name="connsiteX16-803" fmla="*/ 3239999 w 3239999"/>
              <a:gd name="connsiteY16-804" fmla="*/ 738345 h 3032924"/>
              <a:gd name="connsiteX17-805" fmla="*/ 3239999 w 3239999"/>
              <a:gd name="connsiteY17-806" fmla="*/ 3032924 h 3032924"/>
              <a:gd name="connsiteX18-807" fmla="*/ 0 w 3239999"/>
              <a:gd name="connsiteY18-808" fmla="*/ 3032924 h 3032924"/>
              <a:gd name="connsiteX19-809" fmla="*/ 0 w 3239999"/>
              <a:gd name="connsiteY19-810" fmla="*/ 738345 h 3032924"/>
              <a:gd name="connsiteX20-811" fmla="*/ 102477 w 3239999"/>
              <a:gd name="connsiteY20-812" fmla="*/ 738345 h 3032924"/>
              <a:gd name="connsiteX21-813" fmla="*/ 102477 w 3239999"/>
              <a:gd name="connsiteY21-814" fmla="*/ 428517 h 3032924"/>
              <a:gd name="connsiteX22-815" fmla="*/ 385229 w 3239999"/>
              <a:gd name="connsiteY22-816" fmla="*/ 430441 h 3032924"/>
              <a:gd name="connsiteX23-817" fmla="*/ 386326 w 3239999"/>
              <a:gd name="connsiteY23-818" fmla="*/ 91100 h 3032924"/>
              <a:gd name="connsiteX24-819" fmla="*/ 833935 w 3239999"/>
              <a:gd name="connsiteY24-820" fmla="*/ 22 h 3032924"/>
              <a:gd name="connsiteX25-821" fmla="*/ 1576606 w 3239999"/>
              <a:gd name="connsiteY25-822" fmla="*/ 402054 h 3032924"/>
              <a:gd name="connsiteX26-823" fmla="*/ 1576606 w 3239999"/>
              <a:gd name="connsiteY26-824" fmla="*/ 430441 h 3032924"/>
              <a:gd name="connsiteX27-825" fmla="*/ 1576606 w 3239999"/>
              <a:gd name="connsiteY27-826" fmla="*/ 526981 h 3032924"/>
              <a:gd name="connsiteX28-827" fmla="*/ 1576606 w 3239999"/>
              <a:gd name="connsiteY28-828" fmla="*/ 2765302 h 3032924"/>
              <a:gd name="connsiteX29-829" fmla="*/ 378630 w 3239999"/>
              <a:gd name="connsiteY29-830" fmla="*/ 2472117 h 3032924"/>
              <a:gd name="connsiteX30-831" fmla="*/ 384918 w 3239999"/>
              <a:gd name="connsiteY30-832" fmla="*/ 526981 h 3032924"/>
              <a:gd name="connsiteX31-833" fmla="*/ 239143 w 3239999"/>
              <a:gd name="connsiteY31-834" fmla="*/ 526981 h 3032924"/>
              <a:gd name="connsiteX32-835" fmla="*/ 239143 w 3239999"/>
              <a:gd name="connsiteY32-836" fmla="*/ 2776423 h 3032924"/>
              <a:gd name="connsiteX33-837" fmla="*/ 1576606 w 3239999"/>
              <a:gd name="connsiteY33-838" fmla="*/ 2776423 h 3032924"/>
              <a:gd name="connsiteX34-839" fmla="*/ 1668046 w 3239999"/>
              <a:gd name="connsiteY34-840" fmla="*/ 2869642 h 3032924"/>
              <a:gd name="connsiteX0-841" fmla="*/ 1576606 w 3239999"/>
              <a:gd name="connsiteY0-842" fmla="*/ 2778202 h 3032924"/>
              <a:gd name="connsiteX1-843" fmla="*/ 1663394 w 3239999"/>
              <a:gd name="connsiteY1-844" fmla="*/ 2778202 h 3032924"/>
              <a:gd name="connsiteX2-845" fmla="*/ 1663394 w 3239999"/>
              <a:gd name="connsiteY2-846" fmla="*/ 2776423 h 3032924"/>
              <a:gd name="connsiteX3-847" fmla="*/ 3000856 w 3239999"/>
              <a:gd name="connsiteY3-848" fmla="*/ 2776423 h 3032924"/>
              <a:gd name="connsiteX4-849" fmla="*/ 3000856 w 3239999"/>
              <a:gd name="connsiteY4-850" fmla="*/ 526981 h 3032924"/>
              <a:gd name="connsiteX5-851" fmla="*/ 2855082 w 3239999"/>
              <a:gd name="connsiteY5-852" fmla="*/ 526981 h 3032924"/>
              <a:gd name="connsiteX6-853" fmla="*/ 2861369 w 3239999"/>
              <a:gd name="connsiteY6-854" fmla="*/ 2472117 h 3032924"/>
              <a:gd name="connsiteX7-855" fmla="*/ 1663394 w 3239999"/>
              <a:gd name="connsiteY7-856" fmla="*/ 2765302 h 3032924"/>
              <a:gd name="connsiteX8-857" fmla="*/ 1663394 w 3239999"/>
              <a:gd name="connsiteY8-858" fmla="*/ 526981 h 3032924"/>
              <a:gd name="connsiteX9-859" fmla="*/ 1663394 w 3239999"/>
              <a:gd name="connsiteY9-860" fmla="*/ 430441 h 3032924"/>
              <a:gd name="connsiteX10-861" fmla="*/ 1663394 w 3239999"/>
              <a:gd name="connsiteY10-862" fmla="*/ 402054 h 3032924"/>
              <a:gd name="connsiteX11-863" fmla="*/ 2406065 w 3239999"/>
              <a:gd name="connsiteY11-864" fmla="*/ 22 h 3032924"/>
              <a:gd name="connsiteX12-865" fmla="*/ 2853673 w 3239999"/>
              <a:gd name="connsiteY12-866" fmla="*/ 91100 h 3032924"/>
              <a:gd name="connsiteX13-867" fmla="*/ 2854770 w 3239999"/>
              <a:gd name="connsiteY13-868" fmla="*/ 430441 h 3032924"/>
              <a:gd name="connsiteX14-869" fmla="*/ 3120669 w 3239999"/>
              <a:gd name="connsiteY14-870" fmla="*/ 428517 h 3032924"/>
              <a:gd name="connsiteX15-871" fmla="*/ 3120669 w 3239999"/>
              <a:gd name="connsiteY15-872" fmla="*/ 738345 h 3032924"/>
              <a:gd name="connsiteX16-873" fmla="*/ 3239999 w 3239999"/>
              <a:gd name="connsiteY16-874" fmla="*/ 738345 h 3032924"/>
              <a:gd name="connsiteX17-875" fmla="*/ 3239999 w 3239999"/>
              <a:gd name="connsiteY17-876" fmla="*/ 3032924 h 3032924"/>
              <a:gd name="connsiteX18-877" fmla="*/ 0 w 3239999"/>
              <a:gd name="connsiteY18-878" fmla="*/ 3032924 h 3032924"/>
              <a:gd name="connsiteX19-879" fmla="*/ 0 w 3239999"/>
              <a:gd name="connsiteY19-880" fmla="*/ 738345 h 3032924"/>
              <a:gd name="connsiteX20-881" fmla="*/ 102477 w 3239999"/>
              <a:gd name="connsiteY20-882" fmla="*/ 738345 h 3032924"/>
              <a:gd name="connsiteX21-883" fmla="*/ 102477 w 3239999"/>
              <a:gd name="connsiteY21-884" fmla="*/ 428517 h 3032924"/>
              <a:gd name="connsiteX22-885" fmla="*/ 385229 w 3239999"/>
              <a:gd name="connsiteY22-886" fmla="*/ 430441 h 3032924"/>
              <a:gd name="connsiteX23-887" fmla="*/ 386326 w 3239999"/>
              <a:gd name="connsiteY23-888" fmla="*/ 91100 h 3032924"/>
              <a:gd name="connsiteX24-889" fmla="*/ 833935 w 3239999"/>
              <a:gd name="connsiteY24-890" fmla="*/ 22 h 3032924"/>
              <a:gd name="connsiteX25-891" fmla="*/ 1576606 w 3239999"/>
              <a:gd name="connsiteY25-892" fmla="*/ 402054 h 3032924"/>
              <a:gd name="connsiteX26-893" fmla="*/ 1576606 w 3239999"/>
              <a:gd name="connsiteY26-894" fmla="*/ 430441 h 3032924"/>
              <a:gd name="connsiteX27-895" fmla="*/ 1576606 w 3239999"/>
              <a:gd name="connsiteY27-896" fmla="*/ 526981 h 3032924"/>
              <a:gd name="connsiteX28-897" fmla="*/ 1576606 w 3239999"/>
              <a:gd name="connsiteY28-898" fmla="*/ 2765302 h 3032924"/>
              <a:gd name="connsiteX29-899" fmla="*/ 378630 w 3239999"/>
              <a:gd name="connsiteY29-900" fmla="*/ 2472117 h 3032924"/>
              <a:gd name="connsiteX30-901" fmla="*/ 384918 w 3239999"/>
              <a:gd name="connsiteY30-902" fmla="*/ 526981 h 3032924"/>
              <a:gd name="connsiteX31-903" fmla="*/ 239143 w 3239999"/>
              <a:gd name="connsiteY31-904" fmla="*/ 526981 h 3032924"/>
              <a:gd name="connsiteX32-905" fmla="*/ 239143 w 3239999"/>
              <a:gd name="connsiteY32-906" fmla="*/ 2776423 h 3032924"/>
              <a:gd name="connsiteX33-907" fmla="*/ 1576606 w 3239999"/>
              <a:gd name="connsiteY33-908" fmla="*/ 2776423 h 3032924"/>
              <a:gd name="connsiteX34-909" fmla="*/ 1668046 w 3239999"/>
              <a:gd name="connsiteY34-910" fmla="*/ 2869642 h 3032924"/>
              <a:gd name="connsiteX0-911" fmla="*/ 1576606 w 3239999"/>
              <a:gd name="connsiteY0-912" fmla="*/ 2778202 h 3032924"/>
              <a:gd name="connsiteX1-913" fmla="*/ 1663394 w 3239999"/>
              <a:gd name="connsiteY1-914" fmla="*/ 2778202 h 3032924"/>
              <a:gd name="connsiteX2-915" fmla="*/ 1663394 w 3239999"/>
              <a:gd name="connsiteY2-916" fmla="*/ 2776423 h 3032924"/>
              <a:gd name="connsiteX3-917" fmla="*/ 3000856 w 3239999"/>
              <a:gd name="connsiteY3-918" fmla="*/ 2776423 h 3032924"/>
              <a:gd name="connsiteX4-919" fmla="*/ 3000856 w 3239999"/>
              <a:gd name="connsiteY4-920" fmla="*/ 526981 h 3032924"/>
              <a:gd name="connsiteX5-921" fmla="*/ 2855082 w 3239999"/>
              <a:gd name="connsiteY5-922" fmla="*/ 526981 h 3032924"/>
              <a:gd name="connsiteX6-923" fmla="*/ 2861369 w 3239999"/>
              <a:gd name="connsiteY6-924" fmla="*/ 2472117 h 3032924"/>
              <a:gd name="connsiteX7-925" fmla="*/ 1663394 w 3239999"/>
              <a:gd name="connsiteY7-926" fmla="*/ 2765302 h 3032924"/>
              <a:gd name="connsiteX8-927" fmla="*/ 1663394 w 3239999"/>
              <a:gd name="connsiteY8-928" fmla="*/ 526981 h 3032924"/>
              <a:gd name="connsiteX9-929" fmla="*/ 1663394 w 3239999"/>
              <a:gd name="connsiteY9-930" fmla="*/ 430441 h 3032924"/>
              <a:gd name="connsiteX10-931" fmla="*/ 1663394 w 3239999"/>
              <a:gd name="connsiteY10-932" fmla="*/ 402054 h 3032924"/>
              <a:gd name="connsiteX11-933" fmla="*/ 2406065 w 3239999"/>
              <a:gd name="connsiteY11-934" fmla="*/ 22 h 3032924"/>
              <a:gd name="connsiteX12-935" fmla="*/ 2853673 w 3239999"/>
              <a:gd name="connsiteY12-936" fmla="*/ 91100 h 3032924"/>
              <a:gd name="connsiteX13-937" fmla="*/ 2854770 w 3239999"/>
              <a:gd name="connsiteY13-938" fmla="*/ 430441 h 3032924"/>
              <a:gd name="connsiteX14-939" fmla="*/ 3120669 w 3239999"/>
              <a:gd name="connsiteY14-940" fmla="*/ 428517 h 3032924"/>
              <a:gd name="connsiteX15-941" fmla="*/ 3120669 w 3239999"/>
              <a:gd name="connsiteY15-942" fmla="*/ 738345 h 3032924"/>
              <a:gd name="connsiteX16-943" fmla="*/ 3239999 w 3239999"/>
              <a:gd name="connsiteY16-944" fmla="*/ 738345 h 3032924"/>
              <a:gd name="connsiteX17-945" fmla="*/ 3239999 w 3239999"/>
              <a:gd name="connsiteY17-946" fmla="*/ 3032924 h 3032924"/>
              <a:gd name="connsiteX18-947" fmla="*/ 0 w 3239999"/>
              <a:gd name="connsiteY18-948" fmla="*/ 3032924 h 3032924"/>
              <a:gd name="connsiteX19-949" fmla="*/ 0 w 3239999"/>
              <a:gd name="connsiteY19-950" fmla="*/ 738345 h 3032924"/>
              <a:gd name="connsiteX20-951" fmla="*/ 102477 w 3239999"/>
              <a:gd name="connsiteY20-952" fmla="*/ 738345 h 3032924"/>
              <a:gd name="connsiteX21-953" fmla="*/ 102477 w 3239999"/>
              <a:gd name="connsiteY21-954" fmla="*/ 428517 h 3032924"/>
              <a:gd name="connsiteX22-955" fmla="*/ 385229 w 3239999"/>
              <a:gd name="connsiteY22-956" fmla="*/ 430441 h 3032924"/>
              <a:gd name="connsiteX23-957" fmla="*/ 386326 w 3239999"/>
              <a:gd name="connsiteY23-958" fmla="*/ 91100 h 3032924"/>
              <a:gd name="connsiteX24-959" fmla="*/ 833935 w 3239999"/>
              <a:gd name="connsiteY24-960" fmla="*/ 22 h 3032924"/>
              <a:gd name="connsiteX25-961" fmla="*/ 1576606 w 3239999"/>
              <a:gd name="connsiteY25-962" fmla="*/ 402054 h 3032924"/>
              <a:gd name="connsiteX26-963" fmla="*/ 1576606 w 3239999"/>
              <a:gd name="connsiteY26-964" fmla="*/ 430441 h 3032924"/>
              <a:gd name="connsiteX27-965" fmla="*/ 1576606 w 3239999"/>
              <a:gd name="connsiteY27-966" fmla="*/ 526981 h 3032924"/>
              <a:gd name="connsiteX28-967" fmla="*/ 1576606 w 3239999"/>
              <a:gd name="connsiteY28-968" fmla="*/ 2765302 h 3032924"/>
              <a:gd name="connsiteX29-969" fmla="*/ 378630 w 3239999"/>
              <a:gd name="connsiteY29-970" fmla="*/ 2472117 h 3032924"/>
              <a:gd name="connsiteX30-971" fmla="*/ 384918 w 3239999"/>
              <a:gd name="connsiteY30-972" fmla="*/ 526981 h 3032924"/>
              <a:gd name="connsiteX31-973" fmla="*/ 239143 w 3239999"/>
              <a:gd name="connsiteY31-974" fmla="*/ 526981 h 3032924"/>
              <a:gd name="connsiteX32-975" fmla="*/ 239143 w 3239999"/>
              <a:gd name="connsiteY32-976" fmla="*/ 2776423 h 3032924"/>
              <a:gd name="connsiteX33-977" fmla="*/ 1576606 w 3239999"/>
              <a:gd name="connsiteY33-978" fmla="*/ 2776423 h 3032924"/>
              <a:gd name="connsiteX34-979" fmla="*/ 1668046 w 3239999"/>
              <a:gd name="connsiteY34-980" fmla="*/ 2869642 h 3032924"/>
              <a:gd name="connsiteX0-981" fmla="*/ 1576606 w 3239999"/>
              <a:gd name="connsiteY0-982" fmla="*/ 2778202 h 3032924"/>
              <a:gd name="connsiteX1-983" fmla="*/ 1663394 w 3239999"/>
              <a:gd name="connsiteY1-984" fmla="*/ 2778202 h 3032924"/>
              <a:gd name="connsiteX2-985" fmla="*/ 1663394 w 3239999"/>
              <a:gd name="connsiteY2-986" fmla="*/ 2776423 h 3032924"/>
              <a:gd name="connsiteX3-987" fmla="*/ 3000856 w 3239999"/>
              <a:gd name="connsiteY3-988" fmla="*/ 2776423 h 3032924"/>
              <a:gd name="connsiteX4-989" fmla="*/ 3000856 w 3239999"/>
              <a:gd name="connsiteY4-990" fmla="*/ 526981 h 3032924"/>
              <a:gd name="connsiteX5-991" fmla="*/ 2855082 w 3239999"/>
              <a:gd name="connsiteY5-992" fmla="*/ 526981 h 3032924"/>
              <a:gd name="connsiteX6-993" fmla="*/ 2861369 w 3239999"/>
              <a:gd name="connsiteY6-994" fmla="*/ 2472117 h 3032924"/>
              <a:gd name="connsiteX7-995" fmla="*/ 1663394 w 3239999"/>
              <a:gd name="connsiteY7-996" fmla="*/ 2765302 h 3032924"/>
              <a:gd name="connsiteX8-997" fmla="*/ 1663394 w 3239999"/>
              <a:gd name="connsiteY8-998" fmla="*/ 526981 h 3032924"/>
              <a:gd name="connsiteX9-999" fmla="*/ 1663394 w 3239999"/>
              <a:gd name="connsiteY9-1000" fmla="*/ 430441 h 3032924"/>
              <a:gd name="connsiteX10-1001" fmla="*/ 1663394 w 3239999"/>
              <a:gd name="connsiteY10-1002" fmla="*/ 402054 h 3032924"/>
              <a:gd name="connsiteX11-1003" fmla="*/ 2406065 w 3239999"/>
              <a:gd name="connsiteY11-1004" fmla="*/ 22 h 3032924"/>
              <a:gd name="connsiteX12-1005" fmla="*/ 2853673 w 3239999"/>
              <a:gd name="connsiteY12-1006" fmla="*/ 91100 h 3032924"/>
              <a:gd name="connsiteX13-1007" fmla="*/ 2854770 w 3239999"/>
              <a:gd name="connsiteY13-1008" fmla="*/ 430441 h 3032924"/>
              <a:gd name="connsiteX14-1009" fmla="*/ 3120669 w 3239999"/>
              <a:gd name="connsiteY14-1010" fmla="*/ 428517 h 3032924"/>
              <a:gd name="connsiteX15-1011" fmla="*/ 3120669 w 3239999"/>
              <a:gd name="connsiteY15-1012" fmla="*/ 738345 h 3032924"/>
              <a:gd name="connsiteX16-1013" fmla="*/ 3239999 w 3239999"/>
              <a:gd name="connsiteY16-1014" fmla="*/ 738345 h 3032924"/>
              <a:gd name="connsiteX17-1015" fmla="*/ 3239999 w 3239999"/>
              <a:gd name="connsiteY17-1016" fmla="*/ 3032924 h 3032924"/>
              <a:gd name="connsiteX18-1017" fmla="*/ 0 w 3239999"/>
              <a:gd name="connsiteY18-1018" fmla="*/ 3032924 h 3032924"/>
              <a:gd name="connsiteX19-1019" fmla="*/ 0 w 3239999"/>
              <a:gd name="connsiteY19-1020" fmla="*/ 738345 h 3032924"/>
              <a:gd name="connsiteX20-1021" fmla="*/ 102477 w 3239999"/>
              <a:gd name="connsiteY20-1022" fmla="*/ 738345 h 3032924"/>
              <a:gd name="connsiteX21-1023" fmla="*/ 102477 w 3239999"/>
              <a:gd name="connsiteY21-1024" fmla="*/ 428517 h 3032924"/>
              <a:gd name="connsiteX22-1025" fmla="*/ 385229 w 3239999"/>
              <a:gd name="connsiteY22-1026" fmla="*/ 430441 h 3032924"/>
              <a:gd name="connsiteX23-1027" fmla="*/ 386326 w 3239999"/>
              <a:gd name="connsiteY23-1028" fmla="*/ 91100 h 3032924"/>
              <a:gd name="connsiteX24-1029" fmla="*/ 833935 w 3239999"/>
              <a:gd name="connsiteY24-1030" fmla="*/ 22 h 3032924"/>
              <a:gd name="connsiteX25-1031" fmla="*/ 1576606 w 3239999"/>
              <a:gd name="connsiteY25-1032" fmla="*/ 402054 h 3032924"/>
              <a:gd name="connsiteX26-1033" fmla="*/ 1576606 w 3239999"/>
              <a:gd name="connsiteY26-1034" fmla="*/ 430441 h 3032924"/>
              <a:gd name="connsiteX27-1035" fmla="*/ 1576606 w 3239999"/>
              <a:gd name="connsiteY27-1036" fmla="*/ 526981 h 3032924"/>
              <a:gd name="connsiteX28-1037" fmla="*/ 1576606 w 3239999"/>
              <a:gd name="connsiteY28-1038" fmla="*/ 2765302 h 3032924"/>
              <a:gd name="connsiteX29-1039" fmla="*/ 378630 w 3239999"/>
              <a:gd name="connsiteY29-1040" fmla="*/ 2472117 h 3032924"/>
              <a:gd name="connsiteX30-1041" fmla="*/ 384918 w 3239999"/>
              <a:gd name="connsiteY30-1042" fmla="*/ 526981 h 3032924"/>
              <a:gd name="connsiteX31-1043" fmla="*/ 239143 w 3239999"/>
              <a:gd name="connsiteY31-1044" fmla="*/ 526981 h 3032924"/>
              <a:gd name="connsiteX32-1045" fmla="*/ 239143 w 3239999"/>
              <a:gd name="connsiteY32-1046" fmla="*/ 2776423 h 3032924"/>
              <a:gd name="connsiteX33-1047" fmla="*/ 1576606 w 3239999"/>
              <a:gd name="connsiteY33-1048" fmla="*/ 2776423 h 3032924"/>
              <a:gd name="connsiteX34-1049" fmla="*/ 1668046 w 3239999"/>
              <a:gd name="connsiteY34-1050" fmla="*/ 2869642 h 3032924"/>
              <a:gd name="connsiteX0-1051" fmla="*/ 1576606 w 3239999"/>
              <a:gd name="connsiteY0-1052" fmla="*/ 2778202 h 3032924"/>
              <a:gd name="connsiteX1-1053" fmla="*/ 1663394 w 3239999"/>
              <a:gd name="connsiteY1-1054" fmla="*/ 2778202 h 3032924"/>
              <a:gd name="connsiteX2-1055" fmla="*/ 1663394 w 3239999"/>
              <a:gd name="connsiteY2-1056" fmla="*/ 2776423 h 3032924"/>
              <a:gd name="connsiteX3-1057" fmla="*/ 3000856 w 3239999"/>
              <a:gd name="connsiteY3-1058" fmla="*/ 2776423 h 3032924"/>
              <a:gd name="connsiteX4-1059" fmla="*/ 3000856 w 3239999"/>
              <a:gd name="connsiteY4-1060" fmla="*/ 526981 h 3032924"/>
              <a:gd name="connsiteX5-1061" fmla="*/ 2855082 w 3239999"/>
              <a:gd name="connsiteY5-1062" fmla="*/ 526981 h 3032924"/>
              <a:gd name="connsiteX6-1063" fmla="*/ 2861369 w 3239999"/>
              <a:gd name="connsiteY6-1064" fmla="*/ 2472117 h 3032924"/>
              <a:gd name="connsiteX7-1065" fmla="*/ 1663394 w 3239999"/>
              <a:gd name="connsiteY7-1066" fmla="*/ 2765302 h 3032924"/>
              <a:gd name="connsiteX8-1067" fmla="*/ 1663394 w 3239999"/>
              <a:gd name="connsiteY8-1068" fmla="*/ 526981 h 3032924"/>
              <a:gd name="connsiteX9-1069" fmla="*/ 1663394 w 3239999"/>
              <a:gd name="connsiteY9-1070" fmla="*/ 430441 h 3032924"/>
              <a:gd name="connsiteX10-1071" fmla="*/ 1663394 w 3239999"/>
              <a:gd name="connsiteY10-1072" fmla="*/ 402054 h 3032924"/>
              <a:gd name="connsiteX11-1073" fmla="*/ 2406065 w 3239999"/>
              <a:gd name="connsiteY11-1074" fmla="*/ 22 h 3032924"/>
              <a:gd name="connsiteX12-1075" fmla="*/ 2853673 w 3239999"/>
              <a:gd name="connsiteY12-1076" fmla="*/ 91100 h 3032924"/>
              <a:gd name="connsiteX13-1077" fmla="*/ 2854770 w 3239999"/>
              <a:gd name="connsiteY13-1078" fmla="*/ 430441 h 3032924"/>
              <a:gd name="connsiteX14-1079" fmla="*/ 3120669 w 3239999"/>
              <a:gd name="connsiteY14-1080" fmla="*/ 428517 h 3032924"/>
              <a:gd name="connsiteX15-1081" fmla="*/ 3120669 w 3239999"/>
              <a:gd name="connsiteY15-1082" fmla="*/ 738345 h 3032924"/>
              <a:gd name="connsiteX16-1083" fmla="*/ 3239999 w 3239999"/>
              <a:gd name="connsiteY16-1084" fmla="*/ 738345 h 3032924"/>
              <a:gd name="connsiteX17-1085" fmla="*/ 3239999 w 3239999"/>
              <a:gd name="connsiteY17-1086" fmla="*/ 3032924 h 3032924"/>
              <a:gd name="connsiteX18-1087" fmla="*/ 0 w 3239999"/>
              <a:gd name="connsiteY18-1088" fmla="*/ 3032924 h 3032924"/>
              <a:gd name="connsiteX19-1089" fmla="*/ 0 w 3239999"/>
              <a:gd name="connsiteY19-1090" fmla="*/ 738345 h 3032924"/>
              <a:gd name="connsiteX20-1091" fmla="*/ 102477 w 3239999"/>
              <a:gd name="connsiteY20-1092" fmla="*/ 738345 h 3032924"/>
              <a:gd name="connsiteX21-1093" fmla="*/ 102477 w 3239999"/>
              <a:gd name="connsiteY21-1094" fmla="*/ 428517 h 3032924"/>
              <a:gd name="connsiteX22-1095" fmla="*/ 385229 w 3239999"/>
              <a:gd name="connsiteY22-1096" fmla="*/ 430441 h 3032924"/>
              <a:gd name="connsiteX23-1097" fmla="*/ 386326 w 3239999"/>
              <a:gd name="connsiteY23-1098" fmla="*/ 91100 h 3032924"/>
              <a:gd name="connsiteX24-1099" fmla="*/ 833935 w 3239999"/>
              <a:gd name="connsiteY24-1100" fmla="*/ 22 h 3032924"/>
              <a:gd name="connsiteX25-1101" fmla="*/ 1576606 w 3239999"/>
              <a:gd name="connsiteY25-1102" fmla="*/ 402054 h 3032924"/>
              <a:gd name="connsiteX26-1103" fmla="*/ 1576606 w 3239999"/>
              <a:gd name="connsiteY26-1104" fmla="*/ 430441 h 3032924"/>
              <a:gd name="connsiteX27-1105" fmla="*/ 1576606 w 3239999"/>
              <a:gd name="connsiteY27-1106" fmla="*/ 526981 h 3032924"/>
              <a:gd name="connsiteX28-1107" fmla="*/ 1576606 w 3239999"/>
              <a:gd name="connsiteY28-1108" fmla="*/ 2765302 h 3032924"/>
              <a:gd name="connsiteX29-1109" fmla="*/ 378630 w 3239999"/>
              <a:gd name="connsiteY29-1110" fmla="*/ 2472117 h 3032924"/>
              <a:gd name="connsiteX30-1111" fmla="*/ 384918 w 3239999"/>
              <a:gd name="connsiteY30-1112" fmla="*/ 526981 h 3032924"/>
              <a:gd name="connsiteX31-1113" fmla="*/ 239143 w 3239999"/>
              <a:gd name="connsiteY31-1114" fmla="*/ 526981 h 3032924"/>
              <a:gd name="connsiteX32-1115" fmla="*/ 239143 w 3239999"/>
              <a:gd name="connsiteY32-1116" fmla="*/ 2776423 h 3032924"/>
              <a:gd name="connsiteX33-1117" fmla="*/ 1576606 w 3239999"/>
              <a:gd name="connsiteY33-1118" fmla="*/ 2776423 h 3032924"/>
              <a:gd name="connsiteX0-1119" fmla="*/ 1576606 w 3239999"/>
              <a:gd name="connsiteY0-1120" fmla="*/ 2778202 h 3032924"/>
              <a:gd name="connsiteX1-1121" fmla="*/ 1663394 w 3239999"/>
              <a:gd name="connsiteY1-1122" fmla="*/ 2778202 h 3032924"/>
              <a:gd name="connsiteX2-1123" fmla="*/ 1663394 w 3239999"/>
              <a:gd name="connsiteY2-1124" fmla="*/ 2776423 h 3032924"/>
              <a:gd name="connsiteX3-1125" fmla="*/ 3000856 w 3239999"/>
              <a:gd name="connsiteY3-1126" fmla="*/ 2776423 h 3032924"/>
              <a:gd name="connsiteX4-1127" fmla="*/ 3000856 w 3239999"/>
              <a:gd name="connsiteY4-1128" fmla="*/ 526981 h 3032924"/>
              <a:gd name="connsiteX5-1129" fmla="*/ 2855082 w 3239999"/>
              <a:gd name="connsiteY5-1130" fmla="*/ 526981 h 3032924"/>
              <a:gd name="connsiteX6-1131" fmla="*/ 2861369 w 3239999"/>
              <a:gd name="connsiteY6-1132" fmla="*/ 2472117 h 3032924"/>
              <a:gd name="connsiteX7-1133" fmla="*/ 1663394 w 3239999"/>
              <a:gd name="connsiteY7-1134" fmla="*/ 2765302 h 3032924"/>
              <a:gd name="connsiteX8-1135" fmla="*/ 1663394 w 3239999"/>
              <a:gd name="connsiteY8-1136" fmla="*/ 526981 h 3032924"/>
              <a:gd name="connsiteX9-1137" fmla="*/ 1663394 w 3239999"/>
              <a:gd name="connsiteY9-1138" fmla="*/ 430441 h 3032924"/>
              <a:gd name="connsiteX10-1139" fmla="*/ 1663394 w 3239999"/>
              <a:gd name="connsiteY10-1140" fmla="*/ 402054 h 3032924"/>
              <a:gd name="connsiteX11-1141" fmla="*/ 2406065 w 3239999"/>
              <a:gd name="connsiteY11-1142" fmla="*/ 22 h 3032924"/>
              <a:gd name="connsiteX12-1143" fmla="*/ 2853673 w 3239999"/>
              <a:gd name="connsiteY12-1144" fmla="*/ 91100 h 3032924"/>
              <a:gd name="connsiteX13-1145" fmla="*/ 2854770 w 3239999"/>
              <a:gd name="connsiteY13-1146" fmla="*/ 430441 h 3032924"/>
              <a:gd name="connsiteX14-1147" fmla="*/ 3120669 w 3239999"/>
              <a:gd name="connsiteY14-1148" fmla="*/ 428517 h 3032924"/>
              <a:gd name="connsiteX15-1149" fmla="*/ 3120669 w 3239999"/>
              <a:gd name="connsiteY15-1150" fmla="*/ 738345 h 3032924"/>
              <a:gd name="connsiteX16-1151" fmla="*/ 3239999 w 3239999"/>
              <a:gd name="connsiteY16-1152" fmla="*/ 738345 h 3032924"/>
              <a:gd name="connsiteX17-1153" fmla="*/ 3239999 w 3239999"/>
              <a:gd name="connsiteY17-1154" fmla="*/ 3032924 h 3032924"/>
              <a:gd name="connsiteX18-1155" fmla="*/ 0 w 3239999"/>
              <a:gd name="connsiteY18-1156" fmla="*/ 3032924 h 3032924"/>
              <a:gd name="connsiteX19-1157" fmla="*/ 0 w 3239999"/>
              <a:gd name="connsiteY19-1158" fmla="*/ 738345 h 3032924"/>
              <a:gd name="connsiteX20-1159" fmla="*/ 102477 w 3239999"/>
              <a:gd name="connsiteY20-1160" fmla="*/ 738345 h 3032924"/>
              <a:gd name="connsiteX21-1161" fmla="*/ 102477 w 3239999"/>
              <a:gd name="connsiteY21-1162" fmla="*/ 428517 h 3032924"/>
              <a:gd name="connsiteX22-1163" fmla="*/ 385229 w 3239999"/>
              <a:gd name="connsiteY22-1164" fmla="*/ 430441 h 3032924"/>
              <a:gd name="connsiteX23-1165" fmla="*/ 386326 w 3239999"/>
              <a:gd name="connsiteY23-1166" fmla="*/ 91100 h 3032924"/>
              <a:gd name="connsiteX24-1167" fmla="*/ 833935 w 3239999"/>
              <a:gd name="connsiteY24-1168" fmla="*/ 22 h 3032924"/>
              <a:gd name="connsiteX25-1169" fmla="*/ 1576606 w 3239999"/>
              <a:gd name="connsiteY25-1170" fmla="*/ 402054 h 3032924"/>
              <a:gd name="connsiteX26-1171" fmla="*/ 1576606 w 3239999"/>
              <a:gd name="connsiteY26-1172" fmla="*/ 430441 h 3032924"/>
              <a:gd name="connsiteX27-1173" fmla="*/ 1576606 w 3239999"/>
              <a:gd name="connsiteY27-1174" fmla="*/ 526981 h 3032924"/>
              <a:gd name="connsiteX28-1175" fmla="*/ 1576606 w 3239999"/>
              <a:gd name="connsiteY28-1176" fmla="*/ 2765302 h 3032924"/>
              <a:gd name="connsiteX29-1177" fmla="*/ 378630 w 3239999"/>
              <a:gd name="connsiteY29-1178" fmla="*/ 2472117 h 3032924"/>
              <a:gd name="connsiteX30-1179" fmla="*/ 384918 w 3239999"/>
              <a:gd name="connsiteY30-1180" fmla="*/ 526981 h 3032924"/>
              <a:gd name="connsiteX31-1181" fmla="*/ 239143 w 3239999"/>
              <a:gd name="connsiteY31-1182" fmla="*/ 526981 h 3032924"/>
              <a:gd name="connsiteX32-1183" fmla="*/ 239143 w 3239999"/>
              <a:gd name="connsiteY32-1184" fmla="*/ 2776423 h 3032924"/>
              <a:gd name="connsiteX33-1185" fmla="*/ 1576606 w 3239999"/>
              <a:gd name="connsiteY33-1186" fmla="*/ 2776423 h 3032924"/>
              <a:gd name="connsiteX0-1187" fmla="*/ 1576606 w 3239999"/>
              <a:gd name="connsiteY0-1188" fmla="*/ 2778202 h 3032924"/>
              <a:gd name="connsiteX1-1189" fmla="*/ 1663394 w 3239999"/>
              <a:gd name="connsiteY1-1190" fmla="*/ 2778202 h 3032924"/>
              <a:gd name="connsiteX2-1191" fmla="*/ 1663394 w 3239999"/>
              <a:gd name="connsiteY2-1192" fmla="*/ 2776423 h 3032924"/>
              <a:gd name="connsiteX3-1193" fmla="*/ 3000856 w 3239999"/>
              <a:gd name="connsiteY3-1194" fmla="*/ 2776423 h 3032924"/>
              <a:gd name="connsiteX4-1195" fmla="*/ 3000856 w 3239999"/>
              <a:gd name="connsiteY4-1196" fmla="*/ 526981 h 3032924"/>
              <a:gd name="connsiteX5-1197" fmla="*/ 2855082 w 3239999"/>
              <a:gd name="connsiteY5-1198" fmla="*/ 526981 h 3032924"/>
              <a:gd name="connsiteX6-1199" fmla="*/ 2861369 w 3239999"/>
              <a:gd name="connsiteY6-1200" fmla="*/ 2472117 h 3032924"/>
              <a:gd name="connsiteX7-1201" fmla="*/ 1663394 w 3239999"/>
              <a:gd name="connsiteY7-1202" fmla="*/ 2765302 h 3032924"/>
              <a:gd name="connsiteX8-1203" fmla="*/ 1663394 w 3239999"/>
              <a:gd name="connsiteY8-1204" fmla="*/ 526981 h 3032924"/>
              <a:gd name="connsiteX9-1205" fmla="*/ 1663394 w 3239999"/>
              <a:gd name="connsiteY9-1206" fmla="*/ 430441 h 3032924"/>
              <a:gd name="connsiteX10-1207" fmla="*/ 1663394 w 3239999"/>
              <a:gd name="connsiteY10-1208" fmla="*/ 402054 h 3032924"/>
              <a:gd name="connsiteX11-1209" fmla="*/ 2406065 w 3239999"/>
              <a:gd name="connsiteY11-1210" fmla="*/ 22 h 3032924"/>
              <a:gd name="connsiteX12-1211" fmla="*/ 2853673 w 3239999"/>
              <a:gd name="connsiteY12-1212" fmla="*/ 91100 h 3032924"/>
              <a:gd name="connsiteX13-1213" fmla="*/ 2854770 w 3239999"/>
              <a:gd name="connsiteY13-1214" fmla="*/ 430441 h 3032924"/>
              <a:gd name="connsiteX14-1215" fmla="*/ 3120669 w 3239999"/>
              <a:gd name="connsiteY14-1216" fmla="*/ 428517 h 3032924"/>
              <a:gd name="connsiteX15-1217" fmla="*/ 3120669 w 3239999"/>
              <a:gd name="connsiteY15-1218" fmla="*/ 738345 h 3032924"/>
              <a:gd name="connsiteX16-1219" fmla="*/ 3239999 w 3239999"/>
              <a:gd name="connsiteY16-1220" fmla="*/ 738345 h 3032924"/>
              <a:gd name="connsiteX17-1221" fmla="*/ 3239999 w 3239999"/>
              <a:gd name="connsiteY17-1222" fmla="*/ 3032924 h 3032924"/>
              <a:gd name="connsiteX18-1223" fmla="*/ 0 w 3239999"/>
              <a:gd name="connsiteY18-1224" fmla="*/ 3032924 h 3032924"/>
              <a:gd name="connsiteX19-1225" fmla="*/ 0 w 3239999"/>
              <a:gd name="connsiteY19-1226" fmla="*/ 738345 h 3032924"/>
              <a:gd name="connsiteX20-1227" fmla="*/ 102477 w 3239999"/>
              <a:gd name="connsiteY20-1228" fmla="*/ 738345 h 3032924"/>
              <a:gd name="connsiteX21-1229" fmla="*/ 102477 w 3239999"/>
              <a:gd name="connsiteY21-1230" fmla="*/ 428517 h 3032924"/>
              <a:gd name="connsiteX22-1231" fmla="*/ 385229 w 3239999"/>
              <a:gd name="connsiteY22-1232" fmla="*/ 430441 h 3032924"/>
              <a:gd name="connsiteX23-1233" fmla="*/ 386326 w 3239999"/>
              <a:gd name="connsiteY23-1234" fmla="*/ 91100 h 3032924"/>
              <a:gd name="connsiteX24-1235" fmla="*/ 833935 w 3239999"/>
              <a:gd name="connsiteY24-1236" fmla="*/ 22 h 3032924"/>
              <a:gd name="connsiteX25-1237" fmla="*/ 1576606 w 3239999"/>
              <a:gd name="connsiteY25-1238" fmla="*/ 402054 h 3032924"/>
              <a:gd name="connsiteX26-1239" fmla="*/ 1576606 w 3239999"/>
              <a:gd name="connsiteY26-1240" fmla="*/ 430441 h 3032924"/>
              <a:gd name="connsiteX27-1241" fmla="*/ 1576606 w 3239999"/>
              <a:gd name="connsiteY27-1242" fmla="*/ 526981 h 3032924"/>
              <a:gd name="connsiteX28-1243" fmla="*/ 1576606 w 3239999"/>
              <a:gd name="connsiteY28-1244" fmla="*/ 2765302 h 3032924"/>
              <a:gd name="connsiteX29-1245" fmla="*/ 378630 w 3239999"/>
              <a:gd name="connsiteY29-1246" fmla="*/ 2472117 h 3032924"/>
              <a:gd name="connsiteX30-1247" fmla="*/ 384918 w 3239999"/>
              <a:gd name="connsiteY30-1248" fmla="*/ 526981 h 3032924"/>
              <a:gd name="connsiteX31-1249" fmla="*/ 239143 w 3239999"/>
              <a:gd name="connsiteY31-1250" fmla="*/ 526981 h 3032924"/>
              <a:gd name="connsiteX32-1251" fmla="*/ 239143 w 3239999"/>
              <a:gd name="connsiteY32-1252" fmla="*/ 2776423 h 3032924"/>
              <a:gd name="connsiteX33-1253" fmla="*/ 1576606 w 3239999"/>
              <a:gd name="connsiteY33-1254" fmla="*/ 2776423 h 3032924"/>
              <a:gd name="connsiteX0-1255" fmla="*/ 1576606 w 3239999"/>
              <a:gd name="connsiteY0-1256" fmla="*/ 2778202 h 3032924"/>
              <a:gd name="connsiteX1-1257" fmla="*/ 1663394 w 3239999"/>
              <a:gd name="connsiteY1-1258" fmla="*/ 2778202 h 3032924"/>
              <a:gd name="connsiteX2-1259" fmla="*/ 1663394 w 3239999"/>
              <a:gd name="connsiteY2-1260" fmla="*/ 2776423 h 3032924"/>
              <a:gd name="connsiteX3-1261" fmla="*/ 3000856 w 3239999"/>
              <a:gd name="connsiteY3-1262" fmla="*/ 2776423 h 3032924"/>
              <a:gd name="connsiteX4-1263" fmla="*/ 3000856 w 3239999"/>
              <a:gd name="connsiteY4-1264" fmla="*/ 526981 h 3032924"/>
              <a:gd name="connsiteX5-1265" fmla="*/ 2855082 w 3239999"/>
              <a:gd name="connsiteY5-1266" fmla="*/ 526981 h 3032924"/>
              <a:gd name="connsiteX6-1267" fmla="*/ 2861369 w 3239999"/>
              <a:gd name="connsiteY6-1268" fmla="*/ 2472117 h 3032924"/>
              <a:gd name="connsiteX7-1269" fmla="*/ 1663394 w 3239999"/>
              <a:gd name="connsiteY7-1270" fmla="*/ 2765302 h 3032924"/>
              <a:gd name="connsiteX8-1271" fmla="*/ 1663394 w 3239999"/>
              <a:gd name="connsiteY8-1272" fmla="*/ 526981 h 3032924"/>
              <a:gd name="connsiteX9-1273" fmla="*/ 1663394 w 3239999"/>
              <a:gd name="connsiteY9-1274" fmla="*/ 430441 h 3032924"/>
              <a:gd name="connsiteX10-1275" fmla="*/ 1663394 w 3239999"/>
              <a:gd name="connsiteY10-1276" fmla="*/ 402054 h 3032924"/>
              <a:gd name="connsiteX11-1277" fmla="*/ 2406065 w 3239999"/>
              <a:gd name="connsiteY11-1278" fmla="*/ 22 h 3032924"/>
              <a:gd name="connsiteX12-1279" fmla="*/ 2853673 w 3239999"/>
              <a:gd name="connsiteY12-1280" fmla="*/ 91100 h 3032924"/>
              <a:gd name="connsiteX13-1281" fmla="*/ 2854770 w 3239999"/>
              <a:gd name="connsiteY13-1282" fmla="*/ 430441 h 3032924"/>
              <a:gd name="connsiteX14-1283" fmla="*/ 3120669 w 3239999"/>
              <a:gd name="connsiteY14-1284" fmla="*/ 428517 h 3032924"/>
              <a:gd name="connsiteX15-1285" fmla="*/ 3120669 w 3239999"/>
              <a:gd name="connsiteY15-1286" fmla="*/ 738345 h 3032924"/>
              <a:gd name="connsiteX16-1287" fmla="*/ 3239999 w 3239999"/>
              <a:gd name="connsiteY16-1288" fmla="*/ 738345 h 3032924"/>
              <a:gd name="connsiteX17-1289" fmla="*/ 3239999 w 3239999"/>
              <a:gd name="connsiteY17-1290" fmla="*/ 3032924 h 3032924"/>
              <a:gd name="connsiteX18-1291" fmla="*/ 0 w 3239999"/>
              <a:gd name="connsiteY18-1292" fmla="*/ 3032924 h 3032924"/>
              <a:gd name="connsiteX19-1293" fmla="*/ 0 w 3239999"/>
              <a:gd name="connsiteY19-1294" fmla="*/ 738345 h 3032924"/>
              <a:gd name="connsiteX20-1295" fmla="*/ 102477 w 3239999"/>
              <a:gd name="connsiteY20-1296" fmla="*/ 738345 h 3032924"/>
              <a:gd name="connsiteX21-1297" fmla="*/ 102477 w 3239999"/>
              <a:gd name="connsiteY21-1298" fmla="*/ 428517 h 3032924"/>
              <a:gd name="connsiteX22-1299" fmla="*/ 385229 w 3239999"/>
              <a:gd name="connsiteY22-1300" fmla="*/ 430441 h 3032924"/>
              <a:gd name="connsiteX23-1301" fmla="*/ 386326 w 3239999"/>
              <a:gd name="connsiteY23-1302" fmla="*/ 91100 h 3032924"/>
              <a:gd name="connsiteX24-1303" fmla="*/ 833935 w 3239999"/>
              <a:gd name="connsiteY24-1304" fmla="*/ 22 h 3032924"/>
              <a:gd name="connsiteX25-1305" fmla="*/ 1576606 w 3239999"/>
              <a:gd name="connsiteY25-1306" fmla="*/ 402054 h 3032924"/>
              <a:gd name="connsiteX26-1307" fmla="*/ 1576606 w 3239999"/>
              <a:gd name="connsiteY26-1308" fmla="*/ 430441 h 3032924"/>
              <a:gd name="connsiteX27-1309" fmla="*/ 1576606 w 3239999"/>
              <a:gd name="connsiteY27-1310" fmla="*/ 526981 h 3032924"/>
              <a:gd name="connsiteX28-1311" fmla="*/ 1576606 w 3239999"/>
              <a:gd name="connsiteY28-1312" fmla="*/ 2765302 h 3032924"/>
              <a:gd name="connsiteX29-1313" fmla="*/ 378630 w 3239999"/>
              <a:gd name="connsiteY29-1314" fmla="*/ 2472117 h 3032924"/>
              <a:gd name="connsiteX30-1315" fmla="*/ 384918 w 3239999"/>
              <a:gd name="connsiteY30-1316" fmla="*/ 526981 h 3032924"/>
              <a:gd name="connsiteX31-1317" fmla="*/ 239143 w 3239999"/>
              <a:gd name="connsiteY31-1318" fmla="*/ 526981 h 3032924"/>
              <a:gd name="connsiteX32-1319" fmla="*/ 239143 w 3239999"/>
              <a:gd name="connsiteY32-1320" fmla="*/ 2776423 h 3032924"/>
              <a:gd name="connsiteX33-1321" fmla="*/ 1576606 w 3239999"/>
              <a:gd name="connsiteY33-1322" fmla="*/ 2776423 h 3032924"/>
              <a:gd name="connsiteX0-1323" fmla="*/ 1576606 w 3239999"/>
              <a:gd name="connsiteY0-1324" fmla="*/ 2778202 h 3032924"/>
              <a:gd name="connsiteX1-1325" fmla="*/ 1663394 w 3239999"/>
              <a:gd name="connsiteY1-1326" fmla="*/ 2778202 h 3032924"/>
              <a:gd name="connsiteX2-1327" fmla="*/ 1663394 w 3239999"/>
              <a:gd name="connsiteY2-1328" fmla="*/ 2776423 h 3032924"/>
              <a:gd name="connsiteX3-1329" fmla="*/ 3000856 w 3239999"/>
              <a:gd name="connsiteY3-1330" fmla="*/ 2776423 h 3032924"/>
              <a:gd name="connsiteX4-1331" fmla="*/ 3000856 w 3239999"/>
              <a:gd name="connsiteY4-1332" fmla="*/ 526981 h 3032924"/>
              <a:gd name="connsiteX5-1333" fmla="*/ 2855082 w 3239999"/>
              <a:gd name="connsiteY5-1334" fmla="*/ 526981 h 3032924"/>
              <a:gd name="connsiteX6-1335" fmla="*/ 2861369 w 3239999"/>
              <a:gd name="connsiteY6-1336" fmla="*/ 2472117 h 3032924"/>
              <a:gd name="connsiteX7-1337" fmla="*/ 1663394 w 3239999"/>
              <a:gd name="connsiteY7-1338" fmla="*/ 2765302 h 3032924"/>
              <a:gd name="connsiteX8-1339" fmla="*/ 1663394 w 3239999"/>
              <a:gd name="connsiteY8-1340" fmla="*/ 526981 h 3032924"/>
              <a:gd name="connsiteX9-1341" fmla="*/ 1663394 w 3239999"/>
              <a:gd name="connsiteY9-1342" fmla="*/ 430441 h 3032924"/>
              <a:gd name="connsiteX10-1343" fmla="*/ 1663394 w 3239999"/>
              <a:gd name="connsiteY10-1344" fmla="*/ 402054 h 3032924"/>
              <a:gd name="connsiteX11-1345" fmla="*/ 2406065 w 3239999"/>
              <a:gd name="connsiteY11-1346" fmla="*/ 22 h 3032924"/>
              <a:gd name="connsiteX12-1347" fmla="*/ 2853673 w 3239999"/>
              <a:gd name="connsiteY12-1348" fmla="*/ 91100 h 3032924"/>
              <a:gd name="connsiteX13-1349" fmla="*/ 2854770 w 3239999"/>
              <a:gd name="connsiteY13-1350" fmla="*/ 430441 h 3032924"/>
              <a:gd name="connsiteX14-1351" fmla="*/ 3120669 w 3239999"/>
              <a:gd name="connsiteY14-1352" fmla="*/ 428517 h 3032924"/>
              <a:gd name="connsiteX15-1353" fmla="*/ 3120669 w 3239999"/>
              <a:gd name="connsiteY15-1354" fmla="*/ 738345 h 3032924"/>
              <a:gd name="connsiteX16-1355" fmla="*/ 3239999 w 3239999"/>
              <a:gd name="connsiteY16-1356" fmla="*/ 738345 h 3032924"/>
              <a:gd name="connsiteX17-1357" fmla="*/ 3239999 w 3239999"/>
              <a:gd name="connsiteY17-1358" fmla="*/ 3032924 h 3032924"/>
              <a:gd name="connsiteX18-1359" fmla="*/ 0 w 3239999"/>
              <a:gd name="connsiteY18-1360" fmla="*/ 3032924 h 3032924"/>
              <a:gd name="connsiteX19-1361" fmla="*/ 0 w 3239999"/>
              <a:gd name="connsiteY19-1362" fmla="*/ 738345 h 3032924"/>
              <a:gd name="connsiteX20-1363" fmla="*/ 102477 w 3239999"/>
              <a:gd name="connsiteY20-1364" fmla="*/ 738345 h 3032924"/>
              <a:gd name="connsiteX21-1365" fmla="*/ 102477 w 3239999"/>
              <a:gd name="connsiteY21-1366" fmla="*/ 428517 h 3032924"/>
              <a:gd name="connsiteX22-1367" fmla="*/ 385229 w 3239999"/>
              <a:gd name="connsiteY22-1368" fmla="*/ 430441 h 3032924"/>
              <a:gd name="connsiteX23-1369" fmla="*/ 386326 w 3239999"/>
              <a:gd name="connsiteY23-1370" fmla="*/ 91100 h 3032924"/>
              <a:gd name="connsiteX24-1371" fmla="*/ 833935 w 3239999"/>
              <a:gd name="connsiteY24-1372" fmla="*/ 22 h 3032924"/>
              <a:gd name="connsiteX25-1373" fmla="*/ 1576606 w 3239999"/>
              <a:gd name="connsiteY25-1374" fmla="*/ 402054 h 3032924"/>
              <a:gd name="connsiteX26-1375" fmla="*/ 1576606 w 3239999"/>
              <a:gd name="connsiteY26-1376" fmla="*/ 430441 h 3032924"/>
              <a:gd name="connsiteX27-1377" fmla="*/ 1576606 w 3239999"/>
              <a:gd name="connsiteY27-1378" fmla="*/ 526981 h 3032924"/>
              <a:gd name="connsiteX28-1379" fmla="*/ 1576606 w 3239999"/>
              <a:gd name="connsiteY28-1380" fmla="*/ 2765302 h 3032924"/>
              <a:gd name="connsiteX29-1381" fmla="*/ 378630 w 3239999"/>
              <a:gd name="connsiteY29-1382" fmla="*/ 2472117 h 3032924"/>
              <a:gd name="connsiteX30-1383" fmla="*/ 384918 w 3239999"/>
              <a:gd name="connsiteY30-1384" fmla="*/ 526981 h 3032924"/>
              <a:gd name="connsiteX31-1385" fmla="*/ 239143 w 3239999"/>
              <a:gd name="connsiteY31-1386" fmla="*/ 526981 h 3032924"/>
              <a:gd name="connsiteX32-1387" fmla="*/ 229618 w 3239999"/>
              <a:gd name="connsiteY32-1388" fmla="*/ 2690698 h 3032924"/>
              <a:gd name="connsiteX33-1389" fmla="*/ 1576606 w 3239999"/>
              <a:gd name="connsiteY33-1390" fmla="*/ 2776423 h 3032924"/>
              <a:gd name="connsiteX0-1391" fmla="*/ 1576606 w 3239999"/>
              <a:gd name="connsiteY0-1392" fmla="*/ 2778202 h 3032924"/>
              <a:gd name="connsiteX1-1393" fmla="*/ 1663394 w 3239999"/>
              <a:gd name="connsiteY1-1394" fmla="*/ 2778202 h 3032924"/>
              <a:gd name="connsiteX2-1395" fmla="*/ 1663394 w 3239999"/>
              <a:gd name="connsiteY2-1396" fmla="*/ 2776423 h 3032924"/>
              <a:gd name="connsiteX3-1397" fmla="*/ 2991331 w 3239999"/>
              <a:gd name="connsiteY3-1398" fmla="*/ 2709748 h 3032924"/>
              <a:gd name="connsiteX4-1399" fmla="*/ 3000856 w 3239999"/>
              <a:gd name="connsiteY4-1400" fmla="*/ 526981 h 3032924"/>
              <a:gd name="connsiteX5-1401" fmla="*/ 2855082 w 3239999"/>
              <a:gd name="connsiteY5-1402" fmla="*/ 526981 h 3032924"/>
              <a:gd name="connsiteX6-1403" fmla="*/ 2861369 w 3239999"/>
              <a:gd name="connsiteY6-1404" fmla="*/ 2472117 h 3032924"/>
              <a:gd name="connsiteX7-1405" fmla="*/ 1663394 w 3239999"/>
              <a:gd name="connsiteY7-1406" fmla="*/ 2765302 h 3032924"/>
              <a:gd name="connsiteX8-1407" fmla="*/ 1663394 w 3239999"/>
              <a:gd name="connsiteY8-1408" fmla="*/ 526981 h 3032924"/>
              <a:gd name="connsiteX9-1409" fmla="*/ 1663394 w 3239999"/>
              <a:gd name="connsiteY9-1410" fmla="*/ 430441 h 3032924"/>
              <a:gd name="connsiteX10-1411" fmla="*/ 1663394 w 3239999"/>
              <a:gd name="connsiteY10-1412" fmla="*/ 402054 h 3032924"/>
              <a:gd name="connsiteX11-1413" fmla="*/ 2406065 w 3239999"/>
              <a:gd name="connsiteY11-1414" fmla="*/ 22 h 3032924"/>
              <a:gd name="connsiteX12-1415" fmla="*/ 2853673 w 3239999"/>
              <a:gd name="connsiteY12-1416" fmla="*/ 91100 h 3032924"/>
              <a:gd name="connsiteX13-1417" fmla="*/ 2854770 w 3239999"/>
              <a:gd name="connsiteY13-1418" fmla="*/ 430441 h 3032924"/>
              <a:gd name="connsiteX14-1419" fmla="*/ 3120669 w 3239999"/>
              <a:gd name="connsiteY14-1420" fmla="*/ 428517 h 3032924"/>
              <a:gd name="connsiteX15-1421" fmla="*/ 3120669 w 3239999"/>
              <a:gd name="connsiteY15-1422" fmla="*/ 738345 h 3032924"/>
              <a:gd name="connsiteX16-1423" fmla="*/ 3239999 w 3239999"/>
              <a:gd name="connsiteY16-1424" fmla="*/ 738345 h 3032924"/>
              <a:gd name="connsiteX17-1425" fmla="*/ 3239999 w 3239999"/>
              <a:gd name="connsiteY17-1426" fmla="*/ 3032924 h 3032924"/>
              <a:gd name="connsiteX18-1427" fmla="*/ 0 w 3239999"/>
              <a:gd name="connsiteY18-1428" fmla="*/ 3032924 h 3032924"/>
              <a:gd name="connsiteX19-1429" fmla="*/ 0 w 3239999"/>
              <a:gd name="connsiteY19-1430" fmla="*/ 738345 h 3032924"/>
              <a:gd name="connsiteX20-1431" fmla="*/ 102477 w 3239999"/>
              <a:gd name="connsiteY20-1432" fmla="*/ 738345 h 3032924"/>
              <a:gd name="connsiteX21-1433" fmla="*/ 102477 w 3239999"/>
              <a:gd name="connsiteY21-1434" fmla="*/ 428517 h 3032924"/>
              <a:gd name="connsiteX22-1435" fmla="*/ 385229 w 3239999"/>
              <a:gd name="connsiteY22-1436" fmla="*/ 430441 h 3032924"/>
              <a:gd name="connsiteX23-1437" fmla="*/ 386326 w 3239999"/>
              <a:gd name="connsiteY23-1438" fmla="*/ 91100 h 3032924"/>
              <a:gd name="connsiteX24-1439" fmla="*/ 833935 w 3239999"/>
              <a:gd name="connsiteY24-1440" fmla="*/ 22 h 3032924"/>
              <a:gd name="connsiteX25-1441" fmla="*/ 1576606 w 3239999"/>
              <a:gd name="connsiteY25-1442" fmla="*/ 402054 h 3032924"/>
              <a:gd name="connsiteX26-1443" fmla="*/ 1576606 w 3239999"/>
              <a:gd name="connsiteY26-1444" fmla="*/ 430441 h 3032924"/>
              <a:gd name="connsiteX27-1445" fmla="*/ 1576606 w 3239999"/>
              <a:gd name="connsiteY27-1446" fmla="*/ 526981 h 3032924"/>
              <a:gd name="connsiteX28-1447" fmla="*/ 1576606 w 3239999"/>
              <a:gd name="connsiteY28-1448" fmla="*/ 2765302 h 3032924"/>
              <a:gd name="connsiteX29-1449" fmla="*/ 378630 w 3239999"/>
              <a:gd name="connsiteY29-1450" fmla="*/ 2472117 h 3032924"/>
              <a:gd name="connsiteX30-1451" fmla="*/ 384918 w 3239999"/>
              <a:gd name="connsiteY30-1452" fmla="*/ 526981 h 3032924"/>
              <a:gd name="connsiteX31-1453" fmla="*/ 239143 w 3239999"/>
              <a:gd name="connsiteY31-1454" fmla="*/ 526981 h 3032924"/>
              <a:gd name="connsiteX32-1455" fmla="*/ 229618 w 3239999"/>
              <a:gd name="connsiteY32-1456" fmla="*/ 2690698 h 3032924"/>
              <a:gd name="connsiteX33-1457" fmla="*/ 1576606 w 3239999"/>
              <a:gd name="connsiteY33-1458" fmla="*/ 2776423 h 303292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0" name="Round Same Side Corner Rectangle 6"/>
          <p:cNvSpPr/>
          <p:nvPr/>
        </p:nvSpPr>
        <p:spPr>
          <a:xfrm rot="2700000">
            <a:off x="6979028" y="5476482"/>
            <a:ext cx="190721" cy="764622"/>
          </a:xfrm>
          <a:custGeom>
            <a:avLst/>
            <a:gdLst/>
            <a:ahLst/>
            <a:cxnLst/>
            <a:rect l="l" t="t" r="r" b="b"/>
            <a:pathLst>
              <a:path w="1035916" h="4153123">
                <a:moveTo>
                  <a:pt x="277501" y="3759099"/>
                </a:moveTo>
                <a:lnTo>
                  <a:pt x="758408" y="3759099"/>
                </a:lnTo>
                <a:lnTo>
                  <a:pt x="517954" y="4153123"/>
                </a:lnTo>
                <a:close/>
                <a:moveTo>
                  <a:pt x="42612" y="2944898"/>
                </a:moveTo>
                <a:cubicBezTo>
                  <a:pt x="153922" y="2941505"/>
                  <a:pt x="246502" y="2889483"/>
                  <a:pt x="275675" y="2819018"/>
                </a:cubicBezTo>
                <a:cubicBezTo>
                  <a:pt x="304648" y="2892614"/>
                  <a:pt x="403763" y="2945872"/>
                  <a:pt x="521107" y="2945872"/>
                </a:cubicBezTo>
                <a:cubicBezTo>
                  <a:pt x="638453" y="2945872"/>
                  <a:pt x="737567" y="2892613"/>
                  <a:pt x="766540" y="2819017"/>
                </a:cubicBezTo>
                <a:cubicBezTo>
                  <a:pt x="795133" y="2888142"/>
                  <a:pt x="884783" y="2939514"/>
                  <a:pt x="993299" y="2944464"/>
                </a:cubicBezTo>
                <a:lnTo>
                  <a:pt x="776840" y="3657264"/>
                </a:lnTo>
                <a:lnTo>
                  <a:pt x="258940" y="3657264"/>
                </a:lnTo>
                <a:close/>
                <a:moveTo>
                  <a:pt x="809102" y="564558"/>
                </a:moveTo>
                <a:lnTo>
                  <a:pt x="1035914" y="564558"/>
                </a:lnTo>
                <a:lnTo>
                  <a:pt x="1035915" y="2838682"/>
                </a:lnTo>
                <a:cubicBezTo>
                  <a:pt x="1029586" y="2840409"/>
                  <a:pt x="1023074" y="2840731"/>
                  <a:pt x="1016490" y="2840731"/>
                </a:cubicBezTo>
                <a:cubicBezTo>
                  <a:pt x="901952" y="2840731"/>
                  <a:pt x="809102" y="2743612"/>
                  <a:pt x="809101" y="2623810"/>
                </a:cubicBezTo>
                <a:close/>
                <a:moveTo>
                  <a:pt x="310569" y="564558"/>
                </a:moveTo>
                <a:lnTo>
                  <a:pt x="725347" y="564558"/>
                </a:lnTo>
                <a:lnTo>
                  <a:pt x="725347" y="2633342"/>
                </a:lnTo>
                <a:cubicBezTo>
                  <a:pt x="725347" y="2747880"/>
                  <a:pt x="632496" y="2840731"/>
                  <a:pt x="517958" y="2840731"/>
                </a:cubicBezTo>
                <a:cubicBezTo>
                  <a:pt x="403420" y="2840731"/>
                  <a:pt x="310569" y="2747880"/>
                  <a:pt x="310569" y="2633342"/>
                </a:cubicBezTo>
                <a:close/>
                <a:moveTo>
                  <a:pt x="0" y="564557"/>
                </a:moveTo>
                <a:lnTo>
                  <a:pt x="226813" y="564557"/>
                </a:lnTo>
                <a:lnTo>
                  <a:pt x="226813" y="2623810"/>
                </a:lnTo>
                <a:cubicBezTo>
                  <a:pt x="226813" y="2743612"/>
                  <a:pt x="133962" y="2840731"/>
                  <a:pt x="19424" y="2840730"/>
                </a:cubicBezTo>
                <a:cubicBezTo>
                  <a:pt x="12841" y="2840730"/>
                  <a:pt x="6329" y="2840409"/>
                  <a:pt x="0" y="2838682"/>
                </a:cubicBezTo>
                <a:close/>
                <a:moveTo>
                  <a:pt x="71964" y="71964"/>
                </a:moveTo>
                <a:cubicBezTo>
                  <a:pt x="116427" y="27501"/>
                  <a:pt x="177852" y="0"/>
                  <a:pt x="245701" y="0"/>
                </a:cubicBezTo>
                <a:lnTo>
                  <a:pt x="790215" y="0"/>
                </a:lnTo>
                <a:cubicBezTo>
                  <a:pt x="925912" y="0"/>
                  <a:pt x="1035916" y="110004"/>
                  <a:pt x="1035916" y="245701"/>
                </a:cubicBezTo>
                <a:cubicBezTo>
                  <a:pt x="1035916" y="327601"/>
                  <a:pt x="1035915" y="409501"/>
                  <a:pt x="1035915" y="491401"/>
                </a:cubicBezTo>
                <a:lnTo>
                  <a:pt x="0" y="491401"/>
                </a:lnTo>
                <a:lnTo>
                  <a:pt x="0" y="245701"/>
                </a:lnTo>
                <a:cubicBezTo>
                  <a:pt x="0" y="177853"/>
                  <a:pt x="27501" y="116427"/>
                  <a:pt x="71964" y="7196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91" name="Frame 17"/>
          <p:cNvSpPr/>
          <p:nvPr/>
        </p:nvSpPr>
        <p:spPr>
          <a:xfrm>
            <a:off x="4376235" y="4613417"/>
            <a:ext cx="508153" cy="508153"/>
          </a:xfrm>
          <a:custGeom>
            <a:avLst/>
            <a:gdLst/>
            <a:ahLst/>
            <a:cxnLst/>
            <a:rect l="l" t="t" r="r" b="b"/>
            <a:pathLst>
              <a:path w="3240000" h="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2" name="Rounded Rectangle 5"/>
          <p:cNvSpPr/>
          <p:nvPr/>
        </p:nvSpPr>
        <p:spPr>
          <a:xfrm flipH="1">
            <a:off x="10102420" y="2554106"/>
            <a:ext cx="504633" cy="416291"/>
          </a:xfrm>
          <a:custGeom>
            <a:avLst/>
            <a:gdLst>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1" fmla="*/ 1384251 w 3217557"/>
              <a:gd name="connsiteY0-2" fmla="*/ 661544 h 2702049"/>
              <a:gd name="connsiteX1-3" fmla="*/ 1574067 w 3217557"/>
              <a:gd name="connsiteY1-4" fmla="*/ 851360 h 2702049"/>
              <a:gd name="connsiteX2-5" fmla="*/ 1384251 w 3217557"/>
              <a:gd name="connsiteY2-6" fmla="*/ 1041176 h 2702049"/>
              <a:gd name="connsiteX3-7" fmla="*/ 1194435 w 3217557"/>
              <a:gd name="connsiteY3-8" fmla="*/ 851360 h 2702049"/>
              <a:gd name="connsiteX4-9" fmla="*/ 1384251 w 3217557"/>
              <a:gd name="connsiteY4-10" fmla="*/ 661544 h 2702049"/>
              <a:gd name="connsiteX5-11" fmla="*/ 1993421 w 3217557"/>
              <a:gd name="connsiteY5-12" fmla="*/ 661544 h 2702049"/>
              <a:gd name="connsiteX6-13" fmla="*/ 2183237 w 3217557"/>
              <a:gd name="connsiteY6-14" fmla="*/ 851360 h 2702049"/>
              <a:gd name="connsiteX7-15" fmla="*/ 1993421 w 3217557"/>
              <a:gd name="connsiteY7-16" fmla="*/ 1041176 h 2702049"/>
              <a:gd name="connsiteX8-17" fmla="*/ 1803605 w 3217557"/>
              <a:gd name="connsiteY8-18" fmla="*/ 851360 h 2702049"/>
              <a:gd name="connsiteX9-19" fmla="*/ 1993421 w 3217557"/>
              <a:gd name="connsiteY9-20" fmla="*/ 661544 h 2702049"/>
              <a:gd name="connsiteX10-21" fmla="*/ 2602591 w 3217557"/>
              <a:gd name="connsiteY10-22" fmla="*/ 661544 h 2702049"/>
              <a:gd name="connsiteX11-23" fmla="*/ 2792407 w 3217557"/>
              <a:gd name="connsiteY11-24" fmla="*/ 851360 h 2702049"/>
              <a:gd name="connsiteX12-25" fmla="*/ 2602591 w 3217557"/>
              <a:gd name="connsiteY12-26" fmla="*/ 1041176 h 2702049"/>
              <a:gd name="connsiteX13-27" fmla="*/ 2412775 w 3217557"/>
              <a:gd name="connsiteY13-28" fmla="*/ 851360 h 2702049"/>
              <a:gd name="connsiteX14-29" fmla="*/ 2602591 w 3217557"/>
              <a:gd name="connsiteY14-30" fmla="*/ 661544 h 2702049"/>
              <a:gd name="connsiteX15-31" fmla="*/ 677114 w 3217557"/>
              <a:gd name="connsiteY15-32" fmla="*/ 569491 h 2702049"/>
              <a:gd name="connsiteX16-33" fmla="*/ 330916 w 3217557"/>
              <a:gd name="connsiteY16-34" fmla="*/ 569491 h 2702049"/>
              <a:gd name="connsiteX17-35" fmla="*/ 0 w 3217557"/>
              <a:gd name="connsiteY17-36" fmla="*/ 900407 h 2702049"/>
              <a:gd name="connsiteX18-37" fmla="*/ 0 w 3217557"/>
              <a:gd name="connsiteY18-38" fmla="*/ 1952009 h 2702049"/>
              <a:gd name="connsiteX19-39" fmla="*/ 330916 w 3217557"/>
              <a:gd name="connsiteY19-40" fmla="*/ 2282925 h 2702049"/>
              <a:gd name="connsiteX20-41" fmla="*/ 711670 w 3217557"/>
              <a:gd name="connsiteY20-42" fmla="*/ 2282925 h 2702049"/>
              <a:gd name="connsiteX21-43" fmla="*/ 15770 w 3217557"/>
              <a:gd name="connsiteY21-44" fmla="*/ 2702049 h 2702049"/>
              <a:gd name="connsiteX22-45" fmla="*/ 1294529 w 3217557"/>
              <a:gd name="connsiteY22-46" fmla="*/ 2282925 h 2702049"/>
              <a:gd name="connsiteX23-47" fmla="*/ 2117356 w 3217557"/>
              <a:gd name="connsiteY23-48" fmla="*/ 2282925 h 2702049"/>
              <a:gd name="connsiteX24-49" fmla="*/ 2418395 w 3217557"/>
              <a:gd name="connsiteY24-50" fmla="*/ 2087951 h 2702049"/>
              <a:gd name="connsiteX25-51" fmla="*/ 1830857 w 3217557"/>
              <a:gd name="connsiteY25-52" fmla="*/ 1799347 h 2702049"/>
              <a:gd name="connsiteX26-53" fmla="*/ 1008030 w 3217557"/>
              <a:gd name="connsiteY26-54" fmla="*/ 1799347 h 2702049"/>
              <a:gd name="connsiteX27-55" fmla="*/ 677114 w 3217557"/>
              <a:gd name="connsiteY27-56" fmla="*/ 1468431 h 2702049"/>
              <a:gd name="connsiteX28-57" fmla="*/ 677114 w 3217557"/>
              <a:gd name="connsiteY28-58" fmla="*/ 569491 h 2702049"/>
              <a:gd name="connsiteX29-59" fmla="*/ 2886641 w 3217557"/>
              <a:gd name="connsiteY29-60" fmla="*/ 0 h 2702049"/>
              <a:gd name="connsiteX30-61" fmla="*/ 1100201 w 3217557"/>
              <a:gd name="connsiteY30-62" fmla="*/ 0 h 2702049"/>
              <a:gd name="connsiteX31-63" fmla="*/ 769285 w 3217557"/>
              <a:gd name="connsiteY31-64" fmla="*/ 330916 h 2702049"/>
              <a:gd name="connsiteX32-65" fmla="*/ 769285 w 3217557"/>
              <a:gd name="connsiteY32-66" fmla="*/ 1382518 h 2702049"/>
              <a:gd name="connsiteX33-67" fmla="*/ 1100201 w 3217557"/>
              <a:gd name="connsiteY33-68" fmla="*/ 1713434 h 2702049"/>
              <a:gd name="connsiteX34-69" fmla="*/ 1923028 w 3217557"/>
              <a:gd name="connsiteY34-70" fmla="*/ 1713434 h 2702049"/>
              <a:gd name="connsiteX35-71" fmla="*/ 3078958 w 3217557"/>
              <a:gd name="connsiteY35-72" fmla="*/ 2077967 h 2702049"/>
              <a:gd name="connsiteX36-73" fmla="*/ 2505887 w 3217557"/>
              <a:gd name="connsiteY36-74" fmla="*/ 1713434 h 2702049"/>
              <a:gd name="connsiteX37-75" fmla="*/ 2886641 w 3217557"/>
              <a:gd name="connsiteY37-76" fmla="*/ 1713434 h 2702049"/>
              <a:gd name="connsiteX38-77" fmla="*/ 3217557 w 3217557"/>
              <a:gd name="connsiteY38-78" fmla="*/ 1382518 h 2702049"/>
              <a:gd name="connsiteX39-79" fmla="*/ 3217557 w 3217557"/>
              <a:gd name="connsiteY39-80" fmla="*/ 330916 h 2702049"/>
              <a:gd name="connsiteX40-81" fmla="*/ 2886641 w 3217557"/>
              <a:gd name="connsiteY40-82" fmla="*/ 0 h 2702049"/>
              <a:gd name="connsiteX0-83" fmla="*/ 1384251 w 3217557"/>
              <a:gd name="connsiteY0-84" fmla="*/ 661544 h 2633810"/>
              <a:gd name="connsiteX1-85" fmla="*/ 1574067 w 3217557"/>
              <a:gd name="connsiteY1-86" fmla="*/ 851360 h 2633810"/>
              <a:gd name="connsiteX2-87" fmla="*/ 1384251 w 3217557"/>
              <a:gd name="connsiteY2-88" fmla="*/ 1041176 h 2633810"/>
              <a:gd name="connsiteX3-89" fmla="*/ 1194435 w 3217557"/>
              <a:gd name="connsiteY3-90" fmla="*/ 851360 h 2633810"/>
              <a:gd name="connsiteX4-91" fmla="*/ 1384251 w 3217557"/>
              <a:gd name="connsiteY4-92" fmla="*/ 661544 h 2633810"/>
              <a:gd name="connsiteX5-93" fmla="*/ 1993421 w 3217557"/>
              <a:gd name="connsiteY5-94" fmla="*/ 661544 h 2633810"/>
              <a:gd name="connsiteX6-95" fmla="*/ 2183237 w 3217557"/>
              <a:gd name="connsiteY6-96" fmla="*/ 851360 h 2633810"/>
              <a:gd name="connsiteX7-97" fmla="*/ 1993421 w 3217557"/>
              <a:gd name="connsiteY7-98" fmla="*/ 1041176 h 2633810"/>
              <a:gd name="connsiteX8-99" fmla="*/ 1803605 w 3217557"/>
              <a:gd name="connsiteY8-100" fmla="*/ 851360 h 2633810"/>
              <a:gd name="connsiteX9-101" fmla="*/ 1993421 w 3217557"/>
              <a:gd name="connsiteY9-102" fmla="*/ 661544 h 2633810"/>
              <a:gd name="connsiteX10-103" fmla="*/ 2602591 w 3217557"/>
              <a:gd name="connsiteY10-104" fmla="*/ 661544 h 2633810"/>
              <a:gd name="connsiteX11-105" fmla="*/ 2792407 w 3217557"/>
              <a:gd name="connsiteY11-106" fmla="*/ 851360 h 2633810"/>
              <a:gd name="connsiteX12-107" fmla="*/ 2602591 w 3217557"/>
              <a:gd name="connsiteY12-108" fmla="*/ 1041176 h 2633810"/>
              <a:gd name="connsiteX13-109" fmla="*/ 2412775 w 3217557"/>
              <a:gd name="connsiteY13-110" fmla="*/ 851360 h 2633810"/>
              <a:gd name="connsiteX14-111" fmla="*/ 2602591 w 3217557"/>
              <a:gd name="connsiteY14-112" fmla="*/ 661544 h 2633810"/>
              <a:gd name="connsiteX15-113" fmla="*/ 677114 w 3217557"/>
              <a:gd name="connsiteY15-114" fmla="*/ 569491 h 2633810"/>
              <a:gd name="connsiteX16-115" fmla="*/ 330916 w 3217557"/>
              <a:gd name="connsiteY16-116" fmla="*/ 569491 h 2633810"/>
              <a:gd name="connsiteX17-117" fmla="*/ 0 w 3217557"/>
              <a:gd name="connsiteY17-118" fmla="*/ 900407 h 2633810"/>
              <a:gd name="connsiteX18-119" fmla="*/ 0 w 3217557"/>
              <a:gd name="connsiteY18-120" fmla="*/ 1952009 h 2633810"/>
              <a:gd name="connsiteX19-121" fmla="*/ 330916 w 3217557"/>
              <a:gd name="connsiteY19-122" fmla="*/ 2282925 h 2633810"/>
              <a:gd name="connsiteX20-123" fmla="*/ 711670 w 3217557"/>
              <a:gd name="connsiteY20-124" fmla="*/ 2282925 h 2633810"/>
              <a:gd name="connsiteX21-125" fmla="*/ 165895 w 3217557"/>
              <a:gd name="connsiteY21-126" fmla="*/ 2633810 h 2633810"/>
              <a:gd name="connsiteX22-127" fmla="*/ 1294529 w 3217557"/>
              <a:gd name="connsiteY22-128" fmla="*/ 2282925 h 2633810"/>
              <a:gd name="connsiteX23-129" fmla="*/ 2117356 w 3217557"/>
              <a:gd name="connsiteY23-130" fmla="*/ 2282925 h 2633810"/>
              <a:gd name="connsiteX24-131" fmla="*/ 2418395 w 3217557"/>
              <a:gd name="connsiteY24-132" fmla="*/ 2087951 h 2633810"/>
              <a:gd name="connsiteX25-133" fmla="*/ 1830857 w 3217557"/>
              <a:gd name="connsiteY25-134" fmla="*/ 1799347 h 2633810"/>
              <a:gd name="connsiteX26-135" fmla="*/ 1008030 w 3217557"/>
              <a:gd name="connsiteY26-136" fmla="*/ 1799347 h 2633810"/>
              <a:gd name="connsiteX27-137" fmla="*/ 677114 w 3217557"/>
              <a:gd name="connsiteY27-138" fmla="*/ 1468431 h 2633810"/>
              <a:gd name="connsiteX28-139" fmla="*/ 677114 w 3217557"/>
              <a:gd name="connsiteY28-140" fmla="*/ 569491 h 2633810"/>
              <a:gd name="connsiteX29-141" fmla="*/ 2886641 w 3217557"/>
              <a:gd name="connsiteY29-142" fmla="*/ 0 h 2633810"/>
              <a:gd name="connsiteX30-143" fmla="*/ 1100201 w 3217557"/>
              <a:gd name="connsiteY30-144" fmla="*/ 0 h 2633810"/>
              <a:gd name="connsiteX31-145" fmla="*/ 769285 w 3217557"/>
              <a:gd name="connsiteY31-146" fmla="*/ 330916 h 2633810"/>
              <a:gd name="connsiteX32-147" fmla="*/ 769285 w 3217557"/>
              <a:gd name="connsiteY32-148" fmla="*/ 1382518 h 2633810"/>
              <a:gd name="connsiteX33-149" fmla="*/ 1100201 w 3217557"/>
              <a:gd name="connsiteY33-150" fmla="*/ 1713434 h 2633810"/>
              <a:gd name="connsiteX34-151" fmla="*/ 1923028 w 3217557"/>
              <a:gd name="connsiteY34-152" fmla="*/ 1713434 h 2633810"/>
              <a:gd name="connsiteX35-153" fmla="*/ 3078958 w 3217557"/>
              <a:gd name="connsiteY35-154" fmla="*/ 2077967 h 2633810"/>
              <a:gd name="connsiteX36-155" fmla="*/ 2505887 w 3217557"/>
              <a:gd name="connsiteY36-156" fmla="*/ 1713434 h 2633810"/>
              <a:gd name="connsiteX37-157" fmla="*/ 2886641 w 3217557"/>
              <a:gd name="connsiteY37-158" fmla="*/ 1713434 h 2633810"/>
              <a:gd name="connsiteX38-159" fmla="*/ 3217557 w 3217557"/>
              <a:gd name="connsiteY38-160" fmla="*/ 1382518 h 2633810"/>
              <a:gd name="connsiteX39-161" fmla="*/ 3217557 w 3217557"/>
              <a:gd name="connsiteY39-162" fmla="*/ 330916 h 2633810"/>
              <a:gd name="connsiteX40-163" fmla="*/ 2886641 w 3217557"/>
              <a:gd name="connsiteY40-164" fmla="*/ 0 h 2633810"/>
              <a:gd name="connsiteX0-165" fmla="*/ 1384251 w 3217557"/>
              <a:gd name="connsiteY0-166" fmla="*/ 661544 h 2633810"/>
              <a:gd name="connsiteX1-167" fmla="*/ 1574067 w 3217557"/>
              <a:gd name="connsiteY1-168" fmla="*/ 851360 h 2633810"/>
              <a:gd name="connsiteX2-169" fmla="*/ 1384251 w 3217557"/>
              <a:gd name="connsiteY2-170" fmla="*/ 1041176 h 2633810"/>
              <a:gd name="connsiteX3-171" fmla="*/ 1194435 w 3217557"/>
              <a:gd name="connsiteY3-172" fmla="*/ 851360 h 2633810"/>
              <a:gd name="connsiteX4-173" fmla="*/ 1384251 w 3217557"/>
              <a:gd name="connsiteY4-174" fmla="*/ 661544 h 2633810"/>
              <a:gd name="connsiteX5-175" fmla="*/ 1993421 w 3217557"/>
              <a:gd name="connsiteY5-176" fmla="*/ 661544 h 2633810"/>
              <a:gd name="connsiteX6-177" fmla="*/ 2183237 w 3217557"/>
              <a:gd name="connsiteY6-178" fmla="*/ 851360 h 2633810"/>
              <a:gd name="connsiteX7-179" fmla="*/ 1993421 w 3217557"/>
              <a:gd name="connsiteY7-180" fmla="*/ 1041176 h 2633810"/>
              <a:gd name="connsiteX8-181" fmla="*/ 1803605 w 3217557"/>
              <a:gd name="connsiteY8-182" fmla="*/ 851360 h 2633810"/>
              <a:gd name="connsiteX9-183" fmla="*/ 1993421 w 3217557"/>
              <a:gd name="connsiteY9-184" fmla="*/ 661544 h 2633810"/>
              <a:gd name="connsiteX10-185" fmla="*/ 2602591 w 3217557"/>
              <a:gd name="connsiteY10-186" fmla="*/ 661544 h 2633810"/>
              <a:gd name="connsiteX11-187" fmla="*/ 2792407 w 3217557"/>
              <a:gd name="connsiteY11-188" fmla="*/ 851360 h 2633810"/>
              <a:gd name="connsiteX12-189" fmla="*/ 2602591 w 3217557"/>
              <a:gd name="connsiteY12-190" fmla="*/ 1041176 h 2633810"/>
              <a:gd name="connsiteX13-191" fmla="*/ 2412775 w 3217557"/>
              <a:gd name="connsiteY13-192" fmla="*/ 851360 h 2633810"/>
              <a:gd name="connsiteX14-193" fmla="*/ 2602591 w 3217557"/>
              <a:gd name="connsiteY14-194" fmla="*/ 661544 h 2633810"/>
              <a:gd name="connsiteX15-195" fmla="*/ 677114 w 3217557"/>
              <a:gd name="connsiteY15-196" fmla="*/ 569491 h 2633810"/>
              <a:gd name="connsiteX16-197" fmla="*/ 330916 w 3217557"/>
              <a:gd name="connsiteY16-198" fmla="*/ 569491 h 2633810"/>
              <a:gd name="connsiteX17-199" fmla="*/ 0 w 3217557"/>
              <a:gd name="connsiteY17-200" fmla="*/ 900407 h 2633810"/>
              <a:gd name="connsiteX18-201" fmla="*/ 0 w 3217557"/>
              <a:gd name="connsiteY18-202" fmla="*/ 1952009 h 2633810"/>
              <a:gd name="connsiteX19-203" fmla="*/ 330916 w 3217557"/>
              <a:gd name="connsiteY19-204" fmla="*/ 2282925 h 2633810"/>
              <a:gd name="connsiteX20-205" fmla="*/ 711670 w 3217557"/>
              <a:gd name="connsiteY20-206" fmla="*/ 2282925 h 2633810"/>
              <a:gd name="connsiteX21-207" fmla="*/ 165895 w 3217557"/>
              <a:gd name="connsiteY21-208" fmla="*/ 2633810 h 2633810"/>
              <a:gd name="connsiteX22-209" fmla="*/ 1294529 w 3217557"/>
              <a:gd name="connsiteY22-210" fmla="*/ 2282925 h 2633810"/>
              <a:gd name="connsiteX23-211" fmla="*/ 2117356 w 3217557"/>
              <a:gd name="connsiteY23-212" fmla="*/ 2282925 h 2633810"/>
              <a:gd name="connsiteX24-213" fmla="*/ 2418395 w 3217557"/>
              <a:gd name="connsiteY24-214" fmla="*/ 2087951 h 2633810"/>
              <a:gd name="connsiteX25-215" fmla="*/ 1830857 w 3217557"/>
              <a:gd name="connsiteY25-216" fmla="*/ 1799347 h 2633810"/>
              <a:gd name="connsiteX26-217" fmla="*/ 1008030 w 3217557"/>
              <a:gd name="connsiteY26-218" fmla="*/ 1799347 h 2633810"/>
              <a:gd name="connsiteX27-219" fmla="*/ 677114 w 3217557"/>
              <a:gd name="connsiteY27-220" fmla="*/ 1468431 h 2633810"/>
              <a:gd name="connsiteX28-221" fmla="*/ 677114 w 3217557"/>
              <a:gd name="connsiteY28-222" fmla="*/ 569491 h 2633810"/>
              <a:gd name="connsiteX29-223" fmla="*/ 2886641 w 3217557"/>
              <a:gd name="connsiteY29-224" fmla="*/ 0 h 2633810"/>
              <a:gd name="connsiteX30-225" fmla="*/ 1100201 w 3217557"/>
              <a:gd name="connsiteY30-226" fmla="*/ 0 h 2633810"/>
              <a:gd name="connsiteX31-227" fmla="*/ 769285 w 3217557"/>
              <a:gd name="connsiteY31-228" fmla="*/ 330916 h 2633810"/>
              <a:gd name="connsiteX32-229" fmla="*/ 769285 w 3217557"/>
              <a:gd name="connsiteY32-230" fmla="*/ 1382518 h 2633810"/>
              <a:gd name="connsiteX33-231" fmla="*/ 1100201 w 3217557"/>
              <a:gd name="connsiteY33-232" fmla="*/ 1713434 h 2633810"/>
              <a:gd name="connsiteX34-233" fmla="*/ 1923028 w 3217557"/>
              <a:gd name="connsiteY34-234" fmla="*/ 1713434 h 2633810"/>
              <a:gd name="connsiteX35-235" fmla="*/ 3078958 w 3217557"/>
              <a:gd name="connsiteY35-236" fmla="*/ 2077967 h 2633810"/>
              <a:gd name="connsiteX36-237" fmla="*/ 2505887 w 3217557"/>
              <a:gd name="connsiteY36-238" fmla="*/ 1713434 h 2633810"/>
              <a:gd name="connsiteX37-239" fmla="*/ 2886641 w 3217557"/>
              <a:gd name="connsiteY37-240" fmla="*/ 1713434 h 2633810"/>
              <a:gd name="connsiteX38-241" fmla="*/ 3217557 w 3217557"/>
              <a:gd name="connsiteY38-242" fmla="*/ 1382518 h 2633810"/>
              <a:gd name="connsiteX39-243" fmla="*/ 3217557 w 3217557"/>
              <a:gd name="connsiteY39-244" fmla="*/ 330916 h 2633810"/>
              <a:gd name="connsiteX40-245" fmla="*/ 2886641 w 3217557"/>
              <a:gd name="connsiteY40-246" fmla="*/ 0 h 2633810"/>
              <a:gd name="connsiteX0-247" fmla="*/ 1384251 w 3217557"/>
              <a:gd name="connsiteY0-248" fmla="*/ 661544 h 2633810"/>
              <a:gd name="connsiteX1-249" fmla="*/ 1574067 w 3217557"/>
              <a:gd name="connsiteY1-250" fmla="*/ 851360 h 2633810"/>
              <a:gd name="connsiteX2-251" fmla="*/ 1384251 w 3217557"/>
              <a:gd name="connsiteY2-252" fmla="*/ 1041176 h 2633810"/>
              <a:gd name="connsiteX3-253" fmla="*/ 1194435 w 3217557"/>
              <a:gd name="connsiteY3-254" fmla="*/ 851360 h 2633810"/>
              <a:gd name="connsiteX4-255" fmla="*/ 1384251 w 3217557"/>
              <a:gd name="connsiteY4-256" fmla="*/ 661544 h 2633810"/>
              <a:gd name="connsiteX5-257" fmla="*/ 1993421 w 3217557"/>
              <a:gd name="connsiteY5-258" fmla="*/ 661544 h 2633810"/>
              <a:gd name="connsiteX6-259" fmla="*/ 2183237 w 3217557"/>
              <a:gd name="connsiteY6-260" fmla="*/ 851360 h 2633810"/>
              <a:gd name="connsiteX7-261" fmla="*/ 1993421 w 3217557"/>
              <a:gd name="connsiteY7-262" fmla="*/ 1041176 h 2633810"/>
              <a:gd name="connsiteX8-263" fmla="*/ 1803605 w 3217557"/>
              <a:gd name="connsiteY8-264" fmla="*/ 851360 h 2633810"/>
              <a:gd name="connsiteX9-265" fmla="*/ 1993421 w 3217557"/>
              <a:gd name="connsiteY9-266" fmla="*/ 661544 h 2633810"/>
              <a:gd name="connsiteX10-267" fmla="*/ 2602591 w 3217557"/>
              <a:gd name="connsiteY10-268" fmla="*/ 661544 h 2633810"/>
              <a:gd name="connsiteX11-269" fmla="*/ 2792407 w 3217557"/>
              <a:gd name="connsiteY11-270" fmla="*/ 851360 h 2633810"/>
              <a:gd name="connsiteX12-271" fmla="*/ 2602591 w 3217557"/>
              <a:gd name="connsiteY12-272" fmla="*/ 1041176 h 2633810"/>
              <a:gd name="connsiteX13-273" fmla="*/ 2412775 w 3217557"/>
              <a:gd name="connsiteY13-274" fmla="*/ 851360 h 2633810"/>
              <a:gd name="connsiteX14-275" fmla="*/ 2602591 w 3217557"/>
              <a:gd name="connsiteY14-276" fmla="*/ 661544 h 2633810"/>
              <a:gd name="connsiteX15-277" fmla="*/ 677114 w 3217557"/>
              <a:gd name="connsiteY15-278" fmla="*/ 569491 h 2633810"/>
              <a:gd name="connsiteX16-279" fmla="*/ 330916 w 3217557"/>
              <a:gd name="connsiteY16-280" fmla="*/ 569491 h 2633810"/>
              <a:gd name="connsiteX17-281" fmla="*/ 0 w 3217557"/>
              <a:gd name="connsiteY17-282" fmla="*/ 900407 h 2633810"/>
              <a:gd name="connsiteX18-283" fmla="*/ 0 w 3217557"/>
              <a:gd name="connsiteY18-284" fmla="*/ 1952009 h 2633810"/>
              <a:gd name="connsiteX19-285" fmla="*/ 330916 w 3217557"/>
              <a:gd name="connsiteY19-286" fmla="*/ 2282925 h 2633810"/>
              <a:gd name="connsiteX20-287" fmla="*/ 711670 w 3217557"/>
              <a:gd name="connsiteY20-288" fmla="*/ 2282925 h 2633810"/>
              <a:gd name="connsiteX21-289" fmla="*/ 165895 w 3217557"/>
              <a:gd name="connsiteY21-290" fmla="*/ 2633810 h 2633810"/>
              <a:gd name="connsiteX22-291" fmla="*/ 1294529 w 3217557"/>
              <a:gd name="connsiteY22-292" fmla="*/ 2282925 h 2633810"/>
              <a:gd name="connsiteX23-293" fmla="*/ 2117356 w 3217557"/>
              <a:gd name="connsiteY23-294" fmla="*/ 2282925 h 2633810"/>
              <a:gd name="connsiteX24-295" fmla="*/ 2418395 w 3217557"/>
              <a:gd name="connsiteY24-296" fmla="*/ 2087951 h 2633810"/>
              <a:gd name="connsiteX25-297" fmla="*/ 1830857 w 3217557"/>
              <a:gd name="connsiteY25-298" fmla="*/ 1799347 h 2633810"/>
              <a:gd name="connsiteX26-299" fmla="*/ 1008030 w 3217557"/>
              <a:gd name="connsiteY26-300" fmla="*/ 1799347 h 2633810"/>
              <a:gd name="connsiteX27-301" fmla="*/ 677114 w 3217557"/>
              <a:gd name="connsiteY27-302" fmla="*/ 1468431 h 2633810"/>
              <a:gd name="connsiteX28-303" fmla="*/ 677114 w 3217557"/>
              <a:gd name="connsiteY28-304" fmla="*/ 569491 h 2633810"/>
              <a:gd name="connsiteX29-305" fmla="*/ 2886641 w 3217557"/>
              <a:gd name="connsiteY29-306" fmla="*/ 0 h 2633810"/>
              <a:gd name="connsiteX30-307" fmla="*/ 1100201 w 3217557"/>
              <a:gd name="connsiteY30-308" fmla="*/ 0 h 2633810"/>
              <a:gd name="connsiteX31-309" fmla="*/ 769285 w 3217557"/>
              <a:gd name="connsiteY31-310" fmla="*/ 330916 h 2633810"/>
              <a:gd name="connsiteX32-311" fmla="*/ 769285 w 3217557"/>
              <a:gd name="connsiteY32-312" fmla="*/ 1382518 h 2633810"/>
              <a:gd name="connsiteX33-313" fmla="*/ 1100201 w 3217557"/>
              <a:gd name="connsiteY33-314" fmla="*/ 1713434 h 2633810"/>
              <a:gd name="connsiteX34-315" fmla="*/ 1923028 w 3217557"/>
              <a:gd name="connsiteY34-316" fmla="*/ 1713434 h 2633810"/>
              <a:gd name="connsiteX35-317" fmla="*/ 3078958 w 3217557"/>
              <a:gd name="connsiteY35-318" fmla="*/ 2077967 h 2633810"/>
              <a:gd name="connsiteX36-319" fmla="*/ 2505887 w 3217557"/>
              <a:gd name="connsiteY36-320" fmla="*/ 1713434 h 2633810"/>
              <a:gd name="connsiteX37-321" fmla="*/ 2886641 w 3217557"/>
              <a:gd name="connsiteY37-322" fmla="*/ 1713434 h 2633810"/>
              <a:gd name="connsiteX38-323" fmla="*/ 3217557 w 3217557"/>
              <a:gd name="connsiteY38-324" fmla="*/ 1382518 h 2633810"/>
              <a:gd name="connsiteX39-325" fmla="*/ 3217557 w 3217557"/>
              <a:gd name="connsiteY39-326" fmla="*/ 330916 h 2633810"/>
              <a:gd name="connsiteX40-327" fmla="*/ 2886641 w 3217557"/>
              <a:gd name="connsiteY40-328" fmla="*/ 0 h 2633810"/>
              <a:gd name="connsiteX0-329" fmla="*/ 1384251 w 3217557"/>
              <a:gd name="connsiteY0-330" fmla="*/ 661544 h 2654282"/>
              <a:gd name="connsiteX1-331" fmla="*/ 1574067 w 3217557"/>
              <a:gd name="connsiteY1-332" fmla="*/ 851360 h 2654282"/>
              <a:gd name="connsiteX2-333" fmla="*/ 1384251 w 3217557"/>
              <a:gd name="connsiteY2-334" fmla="*/ 1041176 h 2654282"/>
              <a:gd name="connsiteX3-335" fmla="*/ 1194435 w 3217557"/>
              <a:gd name="connsiteY3-336" fmla="*/ 851360 h 2654282"/>
              <a:gd name="connsiteX4-337" fmla="*/ 1384251 w 3217557"/>
              <a:gd name="connsiteY4-338" fmla="*/ 661544 h 2654282"/>
              <a:gd name="connsiteX5-339" fmla="*/ 1993421 w 3217557"/>
              <a:gd name="connsiteY5-340" fmla="*/ 661544 h 2654282"/>
              <a:gd name="connsiteX6-341" fmla="*/ 2183237 w 3217557"/>
              <a:gd name="connsiteY6-342" fmla="*/ 851360 h 2654282"/>
              <a:gd name="connsiteX7-343" fmla="*/ 1993421 w 3217557"/>
              <a:gd name="connsiteY7-344" fmla="*/ 1041176 h 2654282"/>
              <a:gd name="connsiteX8-345" fmla="*/ 1803605 w 3217557"/>
              <a:gd name="connsiteY8-346" fmla="*/ 851360 h 2654282"/>
              <a:gd name="connsiteX9-347" fmla="*/ 1993421 w 3217557"/>
              <a:gd name="connsiteY9-348" fmla="*/ 661544 h 2654282"/>
              <a:gd name="connsiteX10-349" fmla="*/ 2602591 w 3217557"/>
              <a:gd name="connsiteY10-350" fmla="*/ 661544 h 2654282"/>
              <a:gd name="connsiteX11-351" fmla="*/ 2792407 w 3217557"/>
              <a:gd name="connsiteY11-352" fmla="*/ 851360 h 2654282"/>
              <a:gd name="connsiteX12-353" fmla="*/ 2602591 w 3217557"/>
              <a:gd name="connsiteY12-354" fmla="*/ 1041176 h 2654282"/>
              <a:gd name="connsiteX13-355" fmla="*/ 2412775 w 3217557"/>
              <a:gd name="connsiteY13-356" fmla="*/ 851360 h 2654282"/>
              <a:gd name="connsiteX14-357" fmla="*/ 2602591 w 3217557"/>
              <a:gd name="connsiteY14-358" fmla="*/ 661544 h 2654282"/>
              <a:gd name="connsiteX15-359" fmla="*/ 677114 w 3217557"/>
              <a:gd name="connsiteY15-360" fmla="*/ 569491 h 2654282"/>
              <a:gd name="connsiteX16-361" fmla="*/ 330916 w 3217557"/>
              <a:gd name="connsiteY16-362" fmla="*/ 569491 h 2654282"/>
              <a:gd name="connsiteX17-363" fmla="*/ 0 w 3217557"/>
              <a:gd name="connsiteY17-364" fmla="*/ 900407 h 2654282"/>
              <a:gd name="connsiteX18-365" fmla="*/ 0 w 3217557"/>
              <a:gd name="connsiteY18-366" fmla="*/ 1952009 h 2654282"/>
              <a:gd name="connsiteX19-367" fmla="*/ 330916 w 3217557"/>
              <a:gd name="connsiteY19-368" fmla="*/ 2282925 h 2654282"/>
              <a:gd name="connsiteX20-369" fmla="*/ 711670 w 3217557"/>
              <a:gd name="connsiteY20-370" fmla="*/ 2282925 h 2654282"/>
              <a:gd name="connsiteX21-371" fmla="*/ 275077 w 3217557"/>
              <a:gd name="connsiteY21-372" fmla="*/ 2654282 h 2654282"/>
              <a:gd name="connsiteX22-373" fmla="*/ 1294529 w 3217557"/>
              <a:gd name="connsiteY22-374" fmla="*/ 2282925 h 2654282"/>
              <a:gd name="connsiteX23-375" fmla="*/ 2117356 w 3217557"/>
              <a:gd name="connsiteY23-376" fmla="*/ 2282925 h 2654282"/>
              <a:gd name="connsiteX24-377" fmla="*/ 2418395 w 3217557"/>
              <a:gd name="connsiteY24-378" fmla="*/ 2087951 h 2654282"/>
              <a:gd name="connsiteX25-379" fmla="*/ 1830857 w 3217557"/>
              <a:gd name="connsiteY25-380" fmla="*/ 1799347 h 2654282"/>
              <a:gd name="connsiteX26-381" fmla="*/ 1008030 w 3217557"/>
              <a:gd name="connsiteY26-382" fmla="*/ 1799347 h 2654282"/>
              <a:gd name="connsiteX27-383" fmla="*/ 677114 w 3217557"/>
              <a:gd name="connsiteY27-384" fmla="*/ 1468431 h 2654282"/>
              <a:gd name="connsiteX28-385" fmla="*/ 677114 w 3217557"/>
              <a:gd name="connsiteY28-386" fmla="*/ 569491 h 2654282"/>
              <a:gd name="connsiteX29-387" fmla="*/ 2886641 w 3217557"/>
              <a:gd name="connsiteY29-388" fmla="*/ 0 h 2654282"/>
              <a:gd name="connsiteX30-389" fmla="*/ 1100201 w 3217557"/>
              <a:gd name="connsiteY30-390" fmla="*/ 0 h 2654282"/>
              <a:gd name="connsiteX31-391" fmla="*/ 769285 w 3217557"/>
              <a:gd name="connsiteY31-392" fmla="*/ 330916 h 2654282"/>
              <a:gd name="connsiteX32-393" fmla="*/ 769285 w 3217557"/>
              <a:gd name="connsiteY32-394" fmla="*/ 1382518 h 2654282"/>
              <a:gd name="connsiteX33-395" fmla="*/ 1100201 w 3217557"/>
              <a:gd name="connsiteY33-396" fmla="*/ 1713434 h 2654282"/>
              <a:gd name="connsiteX34-397" fmla="*/ 1923028 w 3217557"/>
              <a:gd name="connsiteY34-398" fmla="*/ 1713434 h 2654282"/>
              <a:gd name="connsiteX35-399" fmla="*/ 3078958 w 3217557"/>
              <a:gd name="connsiteY35-400" fmla="*/ 2077967 h 2654282"/>
              <a:gd name="connsiteX36-401" fmla="*/ 2505887 w 3217557"/>
              <a:gd name="connsiteY36-402" fmla="*/ 1713434 h 2654282"/>
              <a:gd name="connsiteX37-403" fmla="*/ 2886641 w 3217557"/>
              <a:gd name="connsiteY37-404" fmla="*/ 1713434 h 2654282"/>
              <a:gd name="connsiteX38-405" fmla="*/ 3217557 w 3217557"/>
              <a:gd name="connsiteY38-406" fmla="*/ 1382518 h 2654282"/>
              <a:gd name="connsiteX39-407" fmla="*/ 3217557 w 3217557"/>
              <a:gd name="connsiteY39-408" fmla="*/ 330916 h 2654282"/>
              <a:gd name="connsiteX40-409" fmla="*/ 2886641 w 3217557"/>
              <a:gd name="connsiteY40-410" fmla="*/ 0 h 2654282"/>
              <a:gd name="connsiteX0-411" fmla="*/ 1384251 w 3217557"/>
              <a:gd name="connsiteY0-412" fmla="*/ 661544 h 2654282"/>
              <a:gd name="connsiteX1-413" fmla="*/ 1574067 w 3217557"/>
              <a:gd name="connsiteY1-414" fmla="*/ 851360 h 2654282"/>
              <a:gd name="connsiteX2-415" fmla="*/ 1384251 w 3217557"/>
              <a:gd name="connsiteY2-416" fmla="*/ 1041176 h 2654282"/>
              <a:gd name="connsiteX3-417" fmla="*/ 1194435 w 3217557"/>
              <a:gd name="connsiteY3-418" fmla="*/ 851360 h 2654282"/>
              <a:gd name="connsiteX4-419" fmla="*/ 1384251 w 3217557"/>
              <a:gd name="connsiteY4-420" fmla="*/ 661544 h 2654282"/>
              <a:gd name="connsiteX5-421" fmla="*/ 1993421 w 3217557"/>
              <a:gd name="connsiteY5-422" fmla="*/ 661544 h 2654282"/>
              <a:gd name="connsiteX6-423" fmla="*/ 2183237 w 3217557"/>
              <a:gd name="connsiteY6-424" fmla="*/ 851360 h 2654282"/>
              <a:gd name="connsiteX7-425" fmla="*/ 1993421 w 3217557"/>
              <a:gd name="connsiteY7-426" fmla="*/ 1041176 h 2654282"/>
              <a:gd name="connsiteX8-427" fmla="*/ 1803605 w 3217557"/>
              <a:gd name="connsiteY8-428" fmla="*/ 851360 h 2654282"/>
              <a:gd name="connsiteX9-429" fmla="*/ 1993421 w 3217557"/>
              <a:gd name="connsiteY9-430" fmla="*/ 661544 h 2654282"/>
              <a:gd name="connsiteX10-431" fmla="*/ 2602591 w 3217557"/>
              <a:gd name="connsiteY10-432" fmla="*/ 661544 h 2654282"/>
              <a:gd name="connsiteX11-433" fmla="*/ 2792407 w 3217557"/>
              <a:gd name="connsiteY11-434" fmla="*/ 851360 h 2654282"/>
              <a:gd name="connsiteX12-435" fmla="*/ 2602591 w 3217557"/>
              <a:gd name="connsiteY12-436" fmla="*/ 1041176 h 2654282"/>
              <a:gd name="connsiteX13-437" fmla="*/ 2412775 w 3217557"/>
              <a:gd name="connsiteY13-438" fmla="*/ 851360 h 2654282"/>
              <a:gd name="connsiteX14-439" fmla="*/ 2602591 w 3217557"/>
              <a:gd name="connsiteY14-440" fmla="*/ 661544 h 2654282"/>
              <a:gd name="connsiteX15-441" fmla="*/ 677114 w 3217557"/>
              <a:gd name="connsiteY15-442" fmla="*/ 569491 h 2654282"/>
              <a:gd name="connsiteX16-443" fmla="*/ 330916 w 3217557"/>
              <a:gd name="connsiteY16-444" fmla="*/ 569491 h 2654282"/>
              <a:gd name="connsiteX17-445" fmla="*/ 0 w 3217557"/>
              <a:gd name="connsiteY17-446" fmla="*/ 900407 h 2654282"/>
              <a:gd name="connsiteX18-447" fmla="*/ 0 w 3217557"/>
              <a:gd name="connsiteY18-448" fmla="*/ 1952009 h 2654282"/>
              <a:gd name="connsiteX19-449" fmla="*/ 330916 w 3217557"/>
              <a:gd name="connsiteY19-450" fmla="*/ 2282925 h 2654282"/>
              <a:gd name="connsiteX20-451" fmla="*/ 711670 w 3217557"/>
              <a:gd name="connsiteY20-452" fmla="*/ 2282925 h 2654282"/>
              <a:gd name="connsiteX21-453" fmla="*/ 275077 w 3217557"/>
              <a:gd name="connsiteY21-454" fmla="*/ 2654282 h 2654282"/>
              <a:gd name="connsiteX22-455" fmla="*/ 1294529 w 3217557"/>
              <a:gd name="connsiteY22-456" fmla="*/ 2282925 h 2654282"/>
              <a:gd name="connsiteX23-457" fmla="*/ 2117356 w 3217557"/>
              <a:gd name="connsiteY23-458" fmla="*/ 2282925 h 2654282"/>
              <a:gd name="connsiteX24-459" fmla="*/ 2418395 w 3217557"/>
              <a:gd name="connsiteY24-460" fmla="*/ 2087951 h 2654282"/>
              <a:gd name="connsiteX25-461" fmla="*/ 1830857 w 3217557"/>
              <a:gd name="connsiteY25-462" fmla="*/ 1799347 h 2654282"/>
              <a:gd name="connsiteX26-463" fmla="*/ 1008030 w 3217557"/>
              <a:gd name="connsiteY26-464" fmla="*/ 1799347 h 2654282"/>
              <a:gd name="connsiteX27-465" fmla="*/ 677114 w 3217557"/>
              <a:gd name="connsiteY27-466" fmla="*/ 1468431 h 2654282"/>
              <a:gd name="connsiteX28-467" fmla="*/ 677114 w 3217557"/>
              <a:gd name="connsiteY28-468" fmla="*/ 569491 h 2654282"/>
              <a:gd name="connsiteX29-469" fmla="*/ 2886641 w 3217557"/>
              <a:gd name="connsiteY29-470" fmla="*/ 0 h 2654282"/>
              <a:gd name="connsiteX30-471" fmla="*/ 1100201 w 3217557"/>
              <a:gd name="connsiteY30-472" fmla="*/ 0 h 2654282"/>
              <a:gd name="connsiteX31-473" fmla="*/ 769285 w 3217557"/>
              <a:gd name="connsiteY31-474" fmla="*/ 330916 h 2654282"/>
              <a:gd name="connsiteX32-475" fmla="*/ 769285 w 3217557"/>
              <a:gd name="connsiteY32-476" fmla="*/ 1382518 h 2654282"/>
              <a:gd name="connsiteX33-477" fmla="*/ 1100201 w 3217557"/>
              <a:gd name="connsiteY33-478" fmla="*/ 1713434 h 2654282"/>
              <a:gd name="connsiteX34-479" fmla="*/ 1923028 w 3217557"/>
              <a:gd name="connsiteY34-480" fmla="*/ 1713434 h 2654282"/>
              <a:gd name="connsiteX35-481" fmla="*/ 3078958 w 3217557"/>
              <a:gd name="connsiteY35-482" fmla="*/ 2077967 h 2654282"/>
              <a:gd name="connsiteX36-483" fmla="*/ 2505887 w 3217557"/>
              <a:gd name="connsiteY36-484" fmla="*/ 1713434 h 2654282"/>
              <a:gd name="connsiteX37-485" fmla="*/ 2886641 w 3217557"/>
              <a:gd name="connsiteY37-486" fmla="*/ 1713434 h 2654282"/>
              <a:gd name="connsiteX38-487" fmla="*/ 3217557 w 3217557"/>
              <a:gd name="connsiteY38-488" fmla="*/ 1382518 h 2654282"/>
              <a:gd name="connsiteX39-489" fmla="*/ 3217557 w 3217557"/>
              <a:gd name="connsiteY39-490" fmla="*/ 330916 h 2654282"/>
              <a:gd name="connsiteX40-491" fmla="*/ 2886641 w 3217557"/>
              <a:gd name="connsiteY40-492" fmla="*/ 0 h 2654282"/>
              <a:gd name="connsiteX0-493" fmla="*/ 1384251 w 3217557"/>
              <a:gd name="connsiteY0-494" fmla="*/ 661544 h 2654282"/>
              <a:gd name="connsiteX1-495" fmla="*/ 1574067 w 3217557"/>
              <a:gd name="connsiteY1-496" fmla="*/ 851360 h 2654282"/>
              <a:gd name="connsiteX2-497" fmla="*/ 1384251 w 3217557"/>
              <a:gd name="connsiteY2-498" fmla="*/ 1041176 h 2654282"/>
              <a:gd name="connsiteX3-499" fmla="*/ 1194435 w 3217557"/>
              <a:gd name="connsiteY3-500" fmla="*/ 851360 h 2654282"/>
              <a:gd name="connsiteX4-501" fmla="*/ 1384251 w 3217557"/>
              <a:gd name="connsiteY4-502" fmla="*/ 661544 h 2654282"/>
              <a:gd name="connsiteX5-503" fmla="*/ 1993421 w 3217557"/>
              <a:gd name="connsiteY5-504" fmla="*/ 661544 h 2654282"/>
              <a:gd name="connsiteX6-505" fmla="*/ 2183237 w 3217557"/>
              <a:gd name="connsiteY6-506" fmla="*/ 851360 h 2654282"/>
              <a:gd name="connsiteX7-507" fmla="*/ 1993421 w 3217557"/>
              <a:gd name="connsiteY7-508" fmla="*/ 1041176 h 2654282"/>
              <a:gd name="connsiteX8-509" fmla="*/ 1803605 w 3217557"/>
              <a:gd name="connsiteY8-510" fmla="*/ 851360 h 2654282"/>
              <a:gd name="connsiteX9-511" fmla="*/ 1993421 w 3217557"/>
              <a:gd name="connsiteY9-512" fmla="*/ 661544 h 2654282"/>
              <a:gd name="connsiteX10-513" fmla="*/ 2602591 w 3217557"/>
              <a:gd name="connsiteY10-514" fmla="*/ 661544 h 2654282"/>
              <a:gd name="connsiteX11-515" fmla="*/ 2792407 w 3217557"/>
              <a:gd name="connsiteY11-516" fmla="*/ 851360 h 2654282"/>
              <a:gd name="connsiteX12-517" fmla="*/ 2602591 w 3217557"/>
              <a:gd name="connsiteY12-518" fmla="*/ 1041176 h 2654282"/>
              <a:gd name="connsiteX13-519" fmla="*/ 2412775 w 3217557"/>
              <a:gd name="connsiteY13-520" fmla="*/ 851360 h 2654282"/>
              <a:gd name="connsiteX14-521" fmla="*/ 2602591 w 3217557"/>
              <a:gd name="connsiteY14-522" fmla="*/ 661544 h 2654282"/>
              <a:gd name="connsiteX15-523" fmla="*/ 677114 w 3217557"/>
              <a:gd name="connsiteY15-524" fmla="*/ 569491 h 2654282"/>
              <a:gd name="connsiteX16-525" fmla="*/ 330916 w 3217557"/>
              <a:gd name="connsiteY16-526" fmla="*/ 569491 h 2654282"/>
              <a:gd name="connsiteX17-527" fmla="*/ 0 w 3217557"/>
              <a:gd name="connsiteY17-528" fmla="*/ 900407 h 2654282"/>
              <a:gd name="connsiteX18-529" fmla="*/ 0 w 3217557"/>
              <a:gd name="connsiteY18-530" fmla="*/ 1952009 h 2654282"/>
              <a:gd name="connsiteX19-531" fmla="*/ 330916 w 3217557"/>
              <a:gd name="connsiteY19-532" fmla="*/ 2282925 h 2654282"/>
              <a:gd name="connsiteX20-533" fmla="*/ 711670 w 3217557"/>
              <a:gd name="connsiteY20-534" fmla="*/ 2282925 h 2654282"/>
              <a:gd name="connsiteX21-535" fmla="*/ 275077 w 3217557"/>
              <a:gd name="connsiteY21-536" fmla="*/ 2654282 h 2654282"/>
              <a:gd name="connsiteX22-537" fmla="*/ 1294529 w 3217557"/>
              <a:gd name="connsiteY22-538" fmla="*/ 2282925 h 2654282"/>
              <a:gd name="connsiteX23-539" fmla="*/ 2117356 w 3217557"/>
              <a:gd name="connsiteY23-540" fmla="*/ 2282925 h 2654282"/>
              <a:gd name="connsiteX24-541" fmla="*/ 2418395 w 3217557"/>
              <a:gd name="connsiteY24-542" fmla="*/ 2087951 h 2654282"/>
              <a:gd name="connsiteX25-543" fmla="*/ 1830857 w 3217557"/>
              <a:gd name="connsiteY25-544" fmla="*/ 1799347 h 2654282"/>
              <a:gd name="connsiteX26-545" fmla="*/ 1008030 w 3217557"/>
              <a:gd name="connsiteY26-546" fmla="*/ 1799347 h 2654282"/>
              <a:gd name="connsiteX27-547" fmla="*/ 677114 w 3217557"/>
              <a:gd name="connsiteY27-548" fmla="*/ 1468431 h 2654282"/>
              <a:gd name="connsiteX28-549" fmla="*/ 677114 w 3217557"/>
              <a:gd name="connsiteY28-550" fmla="*/ 569491 h 2654282"/>
              <a:gd name="connsiteX29-551" fmla="*/ 2886641 w 3217557"/>
              <a:gd name="connsiteY29-552" fmla="*/ 0 h 2654282"/>
              <a:gd name="connsiteX30-553" fmla="*/ 1100201 w 3217557"/>
              <a:gd name="connsiteY30-554" fmla="*/ 0 h 2654282"/>
              <a:gd name="connsiteX31-555" fmla="*/ 769285 w 3217557"/>
              <a:gd name="connsiteY31-556" fmla="*/ 330916 h 2654282"/>
              <a:gd name="connsiteX32-557" fmla="*/ 769285 w 3217557"/>
              <a:gd name="connsiteY32-558" fmla="*/ 1382518 h 2654282"/>
              <a:gd name="connsiteX33-559" fmla="*/ 1100201 w 3217557"/>
              <a:gd name="connsiteY33-560" fmla="*/ 1713434 h 2654282"/>
              <a:gd name="connsiteX34-561" fmla="*/ 1923028 w 3217557"/>
              <a:gd name="connsiteY34-562" fmla="*/ 1713434 h 2654282"/>
              <a:gd name="connsiteX35-563" fmla="*/ 3078958 w 3217557"/>
              <a:gd name="connsiteY35-564" fmla="*/ 2077967 h 2654282"/>
              <a:gd name="connsiteX36-565" fmla="*/ 2505887 w 3217557"/>
              <a:gd name="connsiteY36-566" fmla="*/ 1713434 h 2654282"/>
              <a:gd name="connsiteX37-567" fmla="*/ 2886641 w 3217557"/>
              <a:gd name="connsiteY37-568" fmla="*/ 1713434 h 2654282"/>
              <a:gd name="connsiteX38-569" fmla="*/ 3217557 w 3217557"/>
              <a:gd name="connsiteY38-570" fmla="*/ 1382518 h 2654282"/>
              <a:gd name="connsiteX39-571" fmla="*/ 3217557 w 3217557"/>
              <a:gd name="connsiteY39-572" fmla="*/ 330916 h 2654282"/>
              <a:gd name="connsiteX40-573" fmla="*/ 2886641 w 3217557"/>
              <a:gd name="connsiteY40-574" fmla="*/ 0 h 2654282"/>
              <a:gd name="connsiteX0-575" fmla="*/ 1384251 w 3217557"/>
              <a:gd name="connsiteY0-576" fmla="*/ 661544 h 2654282"/>
              <a:gd name="connsiteX1-577" fmla="*/ 1574067 w 3217557"/>
              <a:gd name="connsiteY1-578" fmla="*/ 851360 h 2654282"/>
              <a:gd name="connsiteX2-579" fmla="*/ 1384251 w 3217557"/>
              <a:gd name="connsiteY2-580" fmla="*/ 1041176 h 2654282"/>
              <a:gd name="connsiteX3-581" fmla="*/ 1194435 w 3217557"/>
              <a:gd name="connsiteY3-582" fmla="*/ 851360 h 2654282"/>
              <a:gd name="connsiteX4-583" fmla="*/ 1384251 w 3217557"/>
              <a:gd name="connsiteY4-584" fmla="*/ 661544 h 2654282"/>
              <a:gd name="connsiteX5-585" fmla="*/ 1993421 w 3217557"/>
              <a:gd name="connsiteY5-586" fmla="*/ 661544 h 2654282"/>
              <a:gd name="connsiteX6-587" fmla="*/ 2183237 w 3217557"/>
              <a:gd name="connsiteY6-588" fmla="*/ 851360 h 2654282"/>
              <a:gd name="connsiteX7-589" fmla="*/ 1993421 w 3217557"/>
              <a:gd name="connsiteY7-590" fmla="*/ 1041176 h 2654282"/>
              <a:gd name="connsiteX8-591" fmla="*/ 1803605 w 3217557"/>
              <a:gd name="connsiteY8-592" fmla="*/ 851360 h 2654282"/>
              <a:gd name="connsiteX9-593" fmla="*/ 1993421 w 3217557"/>
              <a:gd name="connsiteY9-594" fmla="*/ 661544 h 2654282"/>
              <a:gd name="connsiteX10-595" fmla="*/ 2602591 w 3217557"/>
              <a:gd name="connsiteY10-596" fmla="*/ 661544 h 2654282"/>
              <a:gd name="connsiteX11-597" fmla="*/ 2792407 w 3217557"/>
              <a:gd name="connsiteY11-598" fmla="*/ 851360 h 2654282"/>
              <a:gd name="connsiteX12-599" fmla="*/ 2602591 w 3217557"/>
              <a:gd name="connsiteY12-600" fmla="*/ 1041176 h 2654282"/>
              <a:gd name="connsiteX13-601" fmla="*/ 2412775 w 3217557"/>
              <a:gd name="connsiteY13-602" fmla="*/ 851360 h 2654282"/>
              <a:gd name="connsiteX14-603" fmla="*/ 2602591 w 3217557"/>
              <a:gd name="connsiteY14-604" fmla="*/ 661544 h 2654282"/>
              <a:gd name="connsiteX15-605" fmla="*/ 677114 w 3217557"/>
              <a:gd name="connsiteY15-606" fmla="*/ 569491 h 2654282"/>
              <a:gd name="connsiteX16-607" fmla="*/ 330916 w 3217557"/>
              <a:gd name="connsiteY16-608" fmla="*/ 569491 h 2654282"/>
              <a:gd name="connsiteX17-609" fmla="*/ 0 w 3217557"/>
              <a:gd name="connsiteY17-610" fmla="*/ 900407 h 2654282"/>
              <a:gd name="connsiteX18-611" fmla="*/ 0 w 3217557"/>
              <a:gd name="connsiteY18-612" fmla="*/ 1952009 h 2654282"/>
              <a:gd name="connsiteX19-613" fmla="*/ 330916 w 3217557"/>
              <a:gd name="connsiteY19-614" fmla="*/ 2282925 h 2654282"/>
              <a:gd name="connsiteX20-615" fmla="*/ 711670 w 3217557"/>
              <a:gd name="connsiteY20-616" fmla="*/ 2282925 h 2654282"/>
              <a:gd name="connsiteX21-617" fmla="*/ 275077 w 3217557"/>
              <a:gd name="connsiteY21-618" fmla="*/ 2654282 h 2654282"/>
              <a:gd name="connsiteX22-619" fmla="*/ 1294529 w 3217557"/>
              <a:gd name="connsiteY22-620" fmla="*/ 2282925 h 2654282"/>
              <a:gd name="connsiteX23-621" fmla="*/ 2117356 w 3217557"/>
              <a:gd name="connsiteY23-622" fmla="*/ 2282925 h 2654282"/>
              <a:gd name="connsiteX24-623" fmla="*/ 2418395 w 3217557"/>
              <a:gd name="connsiteY24-624" fmla="*/ 2087951 h 2654282"/>
              <a:gd name="connsiteX25-625" fmla="*/ 1830857 w 3217557"/>
              <a:gd name="connsiteY25-626" fmla="*/ 1799347 h 2654282"/>
              <a:gd name="connsiteX26-627" fmla="*/ 1008030 w 3217557"/>
              <a:gd name="connsiteY26-628" fmla="*/ 1799347 h 2654282"/>
              <a:gd name="connsiteX27-629" fmla="*/ 677114 w 3217557"/>
              <a:gd name="connsiteY27-630" fmla="*/ 1468431 h 2654282"/>
              <a:gd name="connsiteX28-631" fmla="*/ 677114 w 3217557"/>
              <a:gd name="connsiteY28-632" fmla="*/ 569491 h 2654282"/>
              <a:gd name="connsiteX29-633" fmla="*/ 2886641 w 3217557"/>
              <a:gd name="connsiteY29-634" fmla="*/ 0 h 2654282"/>
              <a:gd name="connsiteX30-635" fmla="*/ 1100201 w 3217557"/>
              <a:gd name="connsiteY30-636" fmla="*/ 0 h 2654282"/>
              <a:gd name="connsiteX31-637" fmla="*/ 769285 w 3217557"/>
              <a:gd name="connsiteY31-638" fmla="*/ 330916 h 2654282"/>
              <a:gd name="connsiteX32-639" fmla="*/ 769285 w 3217557"/>
              <a:gd name="connsiteY32-640" fmla="*/ 1382518 h 2654282"/>
              <a:gd name="connsiteX33-641" fmla="*/ 1100201 w 3217557"/>
              <a:gd name="connsiteY33-642" fmla="*/ 1713434 h 2654282"/>
              <a:gd name="connsiteX34-643" fmla="*/ 1923028 w 3217557"/>
              <a:gd name="connsiteY34-644" fmla="*/ 1713434 h 2654282"/>
              <a:gd name="connsiteX35-645" fmla="*/ 3078958 w 3217557"/>
              <a:gd name="connsiteY35-646" fmla="*/ 2077967 h 2654282"/>
              <a:gd name="connsiteX36-647" fmla="*/ 2505887 w 3217557"/>
              <a:gd name="connsiteY36-648" fmla="*/ 1713434 h 2654282"/>
              <a:gd name="connsiteX37-649" fmla="*/ 2886641 w 3217557"/>
              <a:gd name="connsiteY37-650" fmla="*/ 1713434 h 2654282"/>
              <a:gd name="connsiteX38-651" fmla="*/ 3217557 w 3217557"/>
              <a:gd name="connsiteY38-652" fmla="*/ 1382518 h 2654282"/>
              <a:gd name="connsiteX39-653" fmla="*/ 3217557 w 3217557"/>
              <a:gd name="connsiteY39-654" fmla="*/ 330916 h 2654282"/>
              <a:gd name="connsiteX40-655" fmla="*/ 2886641 w 3217557"/>
              <a:gd name="connsiteY40-656" fmla="*/ 0 h 2654282"/>
              <a:gd name="connsiteX0-657" fmla="*/ 1384251 w 3217557"/>
              <a:gd name="connsiteY0-658" fmla="*/ 661544 h 2654282"/>
              <a:gd name="connsiteX1-659" fmla="*/ 1574067 w 3217557"/>
              <a:gd name="connsiteY1-660" fmla="*/ 851360 h 2654282"/>
              <a:gd name="connsiteX2-661" fmla="*/ 1384251 w 3217557"/>
              <a:gd name="connsiteY2-662" fmla="*/ 1041176 h 2654282"/>
              <a:gd name="connsiteX3-663" fmla="*/ 1194435 w 3217557"/>
              <a:gd name="connsiteY3-664" fmla="*/ 851360 h 2654282"/>
              <a:gd name="connsiteX4-665" fmla="*/ 1384251 w 3217557"/>
              <a:gd name="connsiteY4-666" fmla="*/ 661544 h 2654282"/>
              <a:gd name="connsiteX5-667" fmla="*/ 1993421 w 3217557"/>
              <a:gd name="connsiteY5-668" fmla="*/ 661544 h 2654282"/>
              <a:gd name="connsiteX6-669" fmla="*/ 2183237 w 3217557"/>
              <a:gd name="connsiteY6-670" fmla="*/ 851360 h 2654282"/>
              <a:gd name="connsiteX7-671" fmla="*/ 1993421 w 3217557"/>
              <a:gd name="connsiteY7-672" fmla="*/ 1041176 h 2654282"/>
              <a:gd name="connsiteX8-673" fmla="*/ 1803605 w 3217557"/>
              <a:gd name="connsiteY8-674" fmla="*/ 851360 h 2654282"/>
              <a:gd name="connsiteX9-675" fmla="*/ 1993421 w 3217557"/>
              <a:gd name="connsiteY9-676" fmla="*/ 661544 h 2654282"/>
              <a:gd name="connsiteX10-677" fmla="*/ 2602591 w 3217557"/>
              <a:gd name="connsiteY10-678" fmla="*/ 661544 h 2654282"/>
              <a:gd name="connsiteX11-679" fmla="*/ 2792407 w 3217557"/>
              <a:gd name="connsiteY11-680" fmla="*/ 851360 h 2654282"/>
              <a:gd name="connsiteX12-681" fmla="*/ 2602591 w 3217557"/>
              <a:gd name="connsiteY12-682" fmla="*/ 1041176 h 2654282"/>
              <a:gd name="connsiteX13-683" fmla="*/ 2412775 w 3217557"/>
              <a:gd name="connsiteY13-684" fmla="*/ 851360 h 2654282"/>
              <a:gd name="connsiteX14-685" fmla="*/ 2602591 w 3217557"/>
              <a:gd name="connsiteY14-686" fmla="*/ 661544 h 2654282"/>
              <a:gd name="connsiteX15-687" fmla="*/ 677114 w 3217557"/>
              <a:gd name="connsiteY15-688" fmla="*/ 569491 h 2654282"/>
              <a:gd name="connsiteX16-689" fmla="*/ 330916 w 3217557"/>
              <a:gd name="connsiteY16-690" fmla="*/ 569491 h 2654282"/>
              <a:gd name="connsiteX17-691" fmla="*/ 0 w 3217557"/>
              <a:gd name="connsiteY17-692" fmla="*/ 900407 h 2654282"/>
              <a:gd name="connsiteX18-693" fmla="*/ 0 w 3217557"/>
              <a:gd name="connsiteY18-694" fmla="*/ 1952009 h 2654282"/>
              <a:gd name="connsiteX19-695" fmla="*/ 330916 w 3217557"/>
              <a:gd name="connsiteY19-696" fmla="*/ 2282925 h 2654282"/>
              <a:gd name="connsiteX20-697" fmla="*/ 711670 w 3217557"/>
              <a:gd name="connsiteY20-698" fmla="*/ 2282925 h 2654282"/>
              <a:gd name="connsiteX21-699" fmla="*/ 275077 w 3217557"/>
              <a:gd name="connsiteY21-700" fmla="*/ 2654282 h 2654282"/>
              <a:gd name="connsiteX22-701" fmla="*/ 1294529 w 3217557"/>
              <a:gd name="connsiteY22-702" fmla="*/ 2282925 h 2654282"/>
              <a:gd name="connsiteX23-703" fmla="*/ 2117356 w 3217557"/>
              <a:gd name="connsiteY23-704" fmla="*/ 2282925 h 2654282"/>
              <a:gd name="connsiteX24-705" fmla="*/ 2418395 w 3217557"/>
              <a:gd name="connsiteY24-706" fmla="*/ 2087951 h 2654282"/>
              <a:gd name="connsiteX25-707" fmla="*/ 1830857 w 3217557"/>
              <a:gd name="connsiteY25-708" fmla="*/ 1799347 h 2654282"/>
              <a:gd name="connsiteX26-709" fmla="*/ 1008030 w 3217557"/>
              <a:gd name="connsiteY26-710" fmla="*/ 1799347 h 2654282"/>
              <a:gd name="connsiteX27-711" fmla="*/ 677114 w 3217557"/>
              <a:gd name="connsiteY27-712" fmla="*/ 1468431 h 2654282"/>
              <a:gd name="connsiteX28-713" fmla="*/ 677114 w 3217557"/>
              <a:gd name="connsiteY28-714" fmla="*/ 569491 h 2654282"/>
              <a:gd name="connsiteX29-715" fmla="*/ 2886641 w 3217557"/>
              <a:gd name="connsiteY29-716" fmla="*/ 0 h 2654282"/>
              <a:gd name="connsiteX30-717" fmla="*/ 1100201 w 3217557"/>
              <a:gd name="connsiteY30-718" fmla="*/ 0 h 2654282"/>
              <a:gd name="connsiteX31-719" fmla="*/ 769285 w 3217557"/>
              <a:gd name="connsiteY31-720" fmla="*/ 330916 h 2654282"/>
              <a:gd name="connsiteX32-721" fmla="*/ 769285 w 3217557"/>
              <a:gd name="connsiteY32-722" fmla="*/ 1382518 h 2654282"/>
              <a:gd name="connsiteX33-723" fmla="*/ 1100201 w 3217557"/>
              <a:gd name="connsiteY33-724" fmla="*/ 1713434 h 2654282"/>
              <a:gd name="connsiteX34-725" fmla="*/ 1923028 w 3217557"/>
              <a:gd name="connsiteY34-726" fmla="*/ 1713434 h 2654282"/>
              <a:gd name="connsiteX35-727" fmla="*/ 3078958 w 3217557"/>
              <a:gd name="connsiteY35-728" fmla="*/ 2077967 h 2654282"/>
              <a:gd name="connsiteX36-729" fmla="*/ 2505887 w 3217557"/>
              <a:gd name="connsiteY36-730" fmla="*/ 1713434 h 2654282"/>
              <a:gd name="connsiteX37-731" fmla="*/ 2886641 w 3217557"/>
              <a:gd name="connsiteY37-732" fmla="*/ 1713434 h 2654282"/>
              <a:gd name="connsiteX38-733" fmla="*/ 3217557 w 3217557"/>
              <a:gd name="connsiteY38-734" fmla="*/ 1382518 h 2654282"/>
              <a:gd name="connsiteX39-735" fmla="*/ 3217557 w 3217557"/>
              <a:gd name="connsiteY39-736" fmla="*/ 330916 h 2654282"/>
              <a:gd name="connsiteX40-737" fmla="*/ 2886641 w 3217557"/>
              <a:gd name="connsiteY40-738" fmla="*/ 0 h 265428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 ang="0">
                <a:pos x="connsiteX34-69" y="connsiteY34-70"/>
              </a:cxn>
              <a:cxn ang="0">
                <a:pos x="connsiteX35-71" y="connsiteY35-72"/>
              </a:cxn>
              <a:cxn ang="0">
                <a:pos x="connsiteX36-73" y="connsiteY36-74"/>
              </a:cxn>
              <a:cxn ang="0">
                <a:pos x="connsiteX37-75" y="connsiteY37-76"/>
              </a:cxn>
              <a:cxn ang="0">
                <a:pos x="connsiteX38-77" y="connsiteY38-78"/>
              </a:cxn>
              <a:cxn ang="0">
                <a:pos x="connsiteX39-79" y="connsiteY39-80"/>
              </a:cxn>
              <a:cxn ang="0">
                <a:pos x="connsiteX40-81" y="connsiteY40-82"/>
              </a:cxn>
            </a:cxnLst>
            <a:rect l="l" t="t" r="r" b="b"/>
            <a:pathLst>
              <a:path w="3217557" h="2654282">
                <a:moveTo>
                  <a:pt x="1384251" y="661544"/>
                </a:moveTo>
                <a:cubicBezTo>
                  <a:pt x="1489083" y="661544"/>
                  <a:pt x="1574067" y="746528"/>
                  <a:pt x="1574067" y="851360"/>
                </a:cubicBezTo>
                <a:cubicBezTo>
                  <a:pt x="1574067" y="956192"/>
                  <a:pt x="1489083" y="1041176"/>
                  <a:pt x="1384251" y="1041176"/>
                </a:cubicBezTo>
                <a:cubicBezTo>
                  <a:pt x="1279419" y="1041176"/>
                  <a:pt x="1194435" y="956192"/>
                  <a:pt x="1194435" y="851360"/>
                </a:cubicBezTo>
                <a:cubicBezTo>
                  <a:pt x="1194435" y="746528"/>
                  <a:pt x="1279419" y="661544"/>
                  <a:pt x="1384251" y="661544"/>
                </a:cubicBezTo>
                <a:close/>
                <a:moveTo>
                  <a:pt x="1993421" y="661544"/>
                </a:moveTo>
                <a:cubicBezTo>
                  <a:pt x="2098253" y="661544"/>
                  <a:pt x="2183237" y="746528"/>
                  <a:pt x="2183237" y="851360"/>
                </a:cubicBezTo>
                <a:cubicBezTo>
                  <a:pt x="2183237" y="956192"/>
                  <a:pt x="2098253" y="1041176"/>
                  <a:pt x="1993421" y="1041176"/>
                </a:cubicBezTo>
                <a:cubicBezTo>
                  <a:pt x="1888589" y="1041176"/>
                  <a:pt x="1803605" y="956192"/>
                  <a:pt x="1803605" y="851360"/>
                </a:cubicBezTo>
                <a:cubicBezTo>
                  <a:pt x="1803605" y="746528"/>
                  <a:pt x="1888589" y="661544"/>
                  <a:pt x="1993421" y="661544"/>
                </a:cubicBezTo>
                <a:close/>
                <a:moveTo>
                  <a:pt x="2602591" y="661544"/>
                </a:moveTo>
                <a:cubicBezTo>
                  <a:pt x="2707423" y="661544"/>
                  <a:pt x="2792407" y="746528"/>
                  <a:pt x="2792407" y="851360"/>
                </a:cubicBezTo>
                <a:cubicBezTo>
                  <a:pt x="2792407" y="956192"/>
                  <a:pt x="2707423" y="1041176"/>
                  <a:pt x="2602591" y="1041176"/>
                </a:cubicBezTo>
                <a:cubicBezTo>
                  <a:pt x="2497759" y="1041176"/>
                  <a:pt x="2412775" y="956192"/>
                  <a:pt x="2412775" y="851360"/>
                </a:cubicBezTo>
                <a:cubicBezTo>
                  <a:pt x="2412775" y="746528"/>
                  <a:pt x="2497759" y="661544"/>
                  <a:pt x="2602591" y="661544"/>
                </a:cubicBezTo>
                <a:close/>
                <a:moveTo>
                  <a:pt x="677114" y="569491"/>
                </a:moveTo>
                <a:lnTo>
                  <a:pt x="330916" y="569491"/>
                </a:lnTo>
                <a:cubicBezTo>
                  <a:pt x="148156" y="569491"/>
                  <a:pt x="0" y="717647"/>
                  <a:pt x="0" y="900407"/>
                </a:cubicBezTo>
                <a:lnTo>
                  <a:pt x="0" y="1952009"/>
                </a:lnTo>
                <a:cubicBezTo>
                  <a:pt x="0" y="2134769"/>
                  <a:pt x="148156" y="2282925"/>
                  <a:pt x="330916" y="2282925"/>
                </a:cubicBezTo>
                <a:lnTo>
                  <a:pt x="711670" y="2282925"/>
                </a:lnTo>
                <a:cubicBezTo>
                  <a:pt x="639726" y="2394386"/>
                  <a:pt x="647101" y="2475544"/>
                  <a:pt x="275077" y="2654282"/>
                </a:cubicBezTo>
                <a:cubicBezTo>
                  <a:pt x="900998" y="2583693"/>
                  <a:pt x="998412" y="2552618"/>
                  <a:pt x="1294529" y="2282925"/>
                </a:cubicBezTo>
                <a:lnTo>
                  <a:pt x="2117356" y="2282925"/>
                </a:lnTo>
                <a:cubicBezTo>
                  <a:pt x="2251554" y="2282925"/>
                  <a:pt x="2367095" y="2203043"/>
                  <a:pt x="2418395" y="2087951"/>
                </a:cubicBezTo>
                <a:cubicBezTo>
                  <a:pt x="2205538" y="2022975"/>
                  <a:pt x="2032941" y="1932583"/>
                  <a:pt x="1830857" y="1799347"/>
                </a:cubicBezTo>
                <a:lnTo>
                  <a:pt x="1008030" y="1799347"/>
                </a:lnTo>
                <a:cubicBezTo>
                  <a:pt x="825270" y="1799347"/>
                  <a:pt x="677114" y="1651191"/>
                  <a:pt x="677114" y="1468431"/>
                </a:cubicBezTo>
                <a:lnTo>
                  <a:pt x="677114" y="569491"/>
                </a:lnTo>
                <a:close/>
                <a:moveTo>
                  <a:pt x="2886641" y="0"/>
                </a:moveTo>
                <a:lnTo>
                  <a:pt x="1100201" y="0"/>
                </a:lnTo>
                <a:cubicBezTo>
                  <a:pt x="917441" y="0"/>
                  <a:pt x="769285" y="148156"/>
                  <a:pt x="769285" y="330916"/>
                </a:cubicBezTo>
                <a:lnTo>
                  <a:pt x="769285" y="1382518"/>
                </a:lnTo>
                <a:cubicBezTo>
                  <a:pt x="769285" y="1565278"/>
                  <a:pt x="917441" y="1713434"/>
                  <a:pt x="1100201" y="1713434"/>
                </a:cubicBezTo>
                <a:lnTo>
                  <a:pt x="1923028" y="1713434"/>
                </a:lnTo>
                <a:cubicBezTo>
                  <a:pt x="2301032" y="1962656"/>
                  <a:pt x="2453037" y="2007378"/>
                  <a:pt x="3078958" y="2077967"/>
                </a:cubicBezTo>
                <a:cubicBezTo>
                  <a:pt x="2713759" y="1878758"/>
                  <a:pt x="2673367" y="1899957"/>
                  <a:pt x="2505887" y="1713434"/>
                </a:cubicBezTo>
                <a:lnTo>
                  <a:pt x="2886641" y="1713434"/>
                </a:lnTo>
                <a:cubicBezTo>
                  <a:pt x="3069401" y="1713434"/>
                  <a:pt x="3217557" y="1565278"/>
                  <a:pt x="3217557" y="1382518"/>
                </a:cubicBezTo>
                <a:lnTo>
                  <a:pt x="3217557" y="330916"/>
                </a:lnTo>
                <a:cubicBezTo>
                  <a:pt x="3217557" y="148156"/>
                  <a:pt x="3069401" y="0"/>
                  <a:pt x="2886641"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3" name="Teardrop 1"/>
          <p:cNvSpPr/>
          <p:nvPr/>
        </p:nvSpPr>
        <p:spPr>
          <a:xfrm rot="18805991">
            <a:off x="10126692" y="1539348"/>
            <a:ext cx="551843" cy="546086"/>
          </a:xfrm>
          <a:custGeom>
            <a:avLst/>
            <a:gdLst/>
            <a:ahLst/>
            <a:cxnLst/>
            <a:rect l="l" t="t" r="r" b="b"/>
            <a:pathLst>
              <a:path w="1807241" h="1788383">
                <a:moveTo>
                  <a:pt x="712876" y="1117592"/>
                </a:moveTo>
                <a:cubicBezTo>
                  <a:pt x="771173" y="1181828"/>
                  <a:pt x="811089" y="1255910"/>
                  <a:pt x="847925" y="1348018"/>
                </a:cubicBezTo>
                <a:cubicBezTo>
                  <a:pt x="814544" y="1418896"/>
                  <a:pt x="753893" y="1474052"/>
                  <a:pt x="679064" y="1498332"/>
                </a:cubicBezTo>
                <a:lnTo>
                  <a:pt x="308226" y="1106637"/>
                </a:lnTo>
                <a:cubicBezTo>
                  <a:pt x="336560" y="1033247"/>
                  <a:pt x="394949" y="975701"/>
                  <a:pt x="467546" y="946245"/>
                </a:cubicBezTo>
                <a:cubicBezTo>
                  <a:pt x="577903" y="998968"/>
                  <a:pt x="654580" y="1053357"/>
                  <a:pt x="712876" y="1117592"/>
                </a:cubicBezTo>
                <a:close/>
                <a:moveTo>
                  <a:pt x="1038527" y="398886"/>
                </a:moveTo>
                <a:lnTo>
                  <a:pt x="1405560" y="786562"/>
                </a:lnTo>
                <a:cubicBezTo>
                  <a:pt x="1374476" y="799049"/>
                  <a:pt x="1340402" y="804299"/>
                  <a:pt x="1305054" y="803332"/>
                </a:cubicBezTo>
                <a:lnTo>
                  <a:pt x="1008167" y="795212"/>
                </a:lnTo>
                <a:lnTo>
                  <a:pt x="1016288" y="498325"/>
                </a:lnTo>
                <a:cubicBezTo>
                  <a:pt x="1017255" y="462976"/>
                  <a:pt x="1024360" y="429240"/>
                  <a:pt x="1038527" y="398886"/>
                </a:cubicBezTo>
                <a:close/>
                <a:moveTo>
                  <a:pt x="1097925" y="218888"/>
                </a:moveTo>
                <a:cubicBezTo>
                  <a:pt x="992582" y="279303"/>
                  <a:pt x="921871" y="392886"/>
                  <a:pt x="921053" y="523256"/>
                </a:cubicBezTo>
                <a:lnTo>
                  <a:pt x="919136" y="828763"/>
                </a:lnTo>
                <a:lnTo>
                  <a:pt x="830924" y="915875"/>
                </a:lnTo>
                <a:lnTo>
                  <a:pt x="525417" y="913958"/>
                </a:lnTo>
                <a:cubicBezTo>
                  <a:pt x="403891" y="913196"/>
                  <a:pt x="296188" y="973343"/>
                  <a:pt x="234366" y="1067831"/>
                </a:cubicBezTo>
                <a:lnTo>
                  <a:pt x="710285" y="1570519"/>
                </a:lnTo>
                <a:cubicBezTo>
                  <a:pt x="811872" y="1510375"/>
                  <a:pt x="878808" y="1399439"/>
                  <a:pt x="879603" y="1272618"/>
                </a:cubicBezTo>
                <a:lnTo>
                  <a:pt x="881520" y="967111"/>
                </a:lnTo>
                <a:lnTo>
                  <a:pt x="969732" y="879999"/>
                </a:lnTo>
                <a:lnTo>
                  <a:pt x="1275239" y="881916"/>
                </a:lnTo>
                <a:cubicBezTo>
                  <a:pt x="1400271" y="882701"/>
                  <a:pt x="1510670" y="819011"/>
                  <a:pt x="1573529" y="721242"/>
                </a:cubicBezTo>
                <a:close/>
                <a:moveTo>
                  <a:pt x="1162945" y="27894"/>
                </a:moveTo>
                <a:lnTo>
                  <a:pt x="1782798" y="682611"/>
                </a:lnTo>
                <a:cubicBezTo>
                  <a:pt x="1816692" y="718411"/>
                  <a:pt x="1815147" y="774907"/>
                  <a:pt x="1779347" y="808801"/>
                </a:cubicBezTo>
                <a:cubicBezTo>
                  <a:pt x="1743547" y="842694"/>
                  <a:pt x="1687050" y="841149"/>
                  <a:pt x="1653157" y="805349"/>
                </a:cubicBezTo>
                <a:lnTo>
                  <a:pt x="1644015" y="795693"/>
                </a:lnTo>
                <a:cubicBezTo>
                  <a:pt x="1561789" y="910282"/>
                  <a:pt x="1426630" y="983636"/>
                  <a:pt x="1274606" y="982683"/>
                </a:cubicBezTo>
                <a:lnTo>
                  <a:pt x="980378" y="980836"/>
                </a:lnTo>
                <a:lnTo>
                  <a:pt x="980378" y="1270380"/>
                </a:lnTo>
                <a:cubicBezTo>
                  <a:pt x="980378" y="1427425"/>
                  <a:pt x="901198" y="1565976"/>
                  <a:pt x="779756" y="1647056"/>
                </a:cubicBezTo>
                <a:cubicBezTo>
                  <a:pt x="807405" y="1681913"/>
                  <a:pt x="803595" y="1732594"/>
                  <a:pt x="770486" y="1763941"/>
                </a:cubicBezTo>
                <a:cubicBezTo>
                  <a:pt x="734686" y="1797834"/>
                  <a:pt x="678189" y="1796289"/>
                  <a:pt x="644296" y="1760489"/>
                </a:cubicBezTo>
                <a:lnTo>
                  <a:pt x="24442" y="1105772"/>
                </a:lnTo>
                <a:cubicBezTo>
                  <a:pt x="-9451" y="1069973"/>
                  <a:pt x="-7906" y="1013476"/>
                  <a:pt x="27894" y="979583"/>
                </a:cubicBezTo>
                <a:cubicBezTo>
                  <a:pt x="63694" y="945689"/>
                  <a:pt x="120190" y="947235"/>
                  <a:pt x="154084" y="983034"/>
                </a:cubicBezTo>
                <a:lnTo>
                  <a:pt x="163237" y="992702"/>
                </a:lnTo>
                <a:cubicBezTo>
                  <a:pt x="244774" y="882877"/>
                  <a:pt x="375836" y="813180"/>
                  <a:pt x="523178" y="813180"/>
                </a:cubicBezTo>
                <a:lnTo>
                  <a:pt x="818460" y="813180"/>
                </a:lnTo>
                <a:lnTo>
                  <a:pt x="820284" y="522622"/>
                </a:lnTo>
                <a:cubicBezTo>
                  <a:pt x="821285" y="363119"/>
                  <a:pt x="903845" y="223207"/>
                  <a:pt x="1028952" y="143673"/>
                </a:cubicBezTo>
                <a:cubicBezTo>
                  <a:pt x="999689" y="108599"/>
                  <a:pt x="1002953" y="56445"/>
                  <a:pt x="1036755" y="24443"/>
                </a:cubicBezTo>
                <a:cubicBezTo>
                  <a:pt x="1072555" y="-9451"/>
                  <a:pt x="1129052" y="-7906"/>
                  <a:pt x="1162945" y="2789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94" name="Rectangle 130"/>
          <p:cNvSpPr/>
          <p:nvPr/>
        </p:nvSpPr>
        <p:spPr>
          <a:xfrm>
            <a:off x="10932820" y="1539414"/>
            <a:ext cx="544577" cy="547049"/>
          </a:xfrm>
          <a:custGeom>
            <a:avLst/>
            <a:gdLst/>
            <a:ahLst/>
            <a:cxnLst/>
            <a:rect l="l" t="t" r="r" b="b"/>
            <a:pathLst>
              <a:path w="371900" h="373588">
                <a:moveTo>
                  <a:pt x="297080" y="129105"/>
                </a:moveTo>
                <a:lnTo>
                  <a:pt x="284273" y="219737"/>
                </a:lnTo>
                <a:lnTo>
                  <a:pt x="305496" y="219737"/>
                </a:lnTo>
                <a:lnTo>
                  <a:pt x="333001" y="129105"/>
                </a:lnTo>
                <a:close/>
                <a:moveTo>
                  <a:pt x="228265" y="129105"/>
                </a:moveTo>
                <a:lnTo>
                  <a:pt x="228265" y="219737"/>
                </a:lnTo>
                <a:lnTo>
                  <a:pt x="250807" y="219737"/>
                </a:lnTo>
                <a:lnTo>
                  <a:pt x="263614" y="129105"/>
                </a:lnTo>
                <a:close/>
                <a:moveTo>
                  <a:pt x="157021" y="129105"/>
                </a:moveTo>
                <a:lnTo>
                  <a:pt x="175826" y="219737"/>
                </a:lnTo>
                <a:lnTo>
                  <a:pt x="195129" y="219737"/>
                </a:lnTo>
                <a:lnTo>
                  <a:pt x="195129" y="129105"/>
                </a:lnTo>
                <a:close/>
                <a:moveTo>
                  <a:pt x="93087" y="129105"/>
                </a:moveTo>
                <a:lnTo>
                  <a:pt x="117372" y="219737"/>
                </a:lnTo>
                <a:lnTo>
                  <a:pt x="141984" y="219737"/>
                </a:lnTo>
                <a:lnTo>
                  <a:pt x="123179" y="129105"/>
                </a:lnTo>
                <a:close/>
                <a:moveTo>
                  <a:pt x="58494" y="0"/>
                </a:moveTo>
                <a:lnTo>
                  <a:pt x="84208" y="95969"/>
                </a:lnTo>
                <a:lnTo>
                  <a:pt x="354346" y="95969"/>
                </a:lnTo>
                <a:lnTo>
                  <a:pt x="354346" y="97437"/>
                </a:lnTo>
                <a:cubicBezTo>
                  <a:pt x="356087" y="96136"/>
                  <a:pt x="357928" y="96353"/>
                  <a:pt x="359747" y="96905"/>
                </a:cubicBezTo>
                <a:lnTo>
                  <a:pt x="360371" y="97095"/>
                </a:lnTo>
                <a:cubicBezTo>
                  <a:pt x="368954" y="99700"/>
                  <a:pt x="373801" y="108770"/>
                  <a:pt x="371196" y="117354"/>
                </a:cubicBezTo>
                <a:lnTo>
                  <a:pt x="333339" y="242097"/>
                </a:lnTo>
                <a:cubicBezTo>
                  <a:pt x="331591" y="247858"/>
                  <a:pt x="326929" y="251935"/>
                  <a:pt x="321206" y="252122"/>
                </a:cubicBezTo>
                <a:lnTo>
                  <a:pt x="321206" y="252873"/>
                </a:lnTo>
                <a:lnTo>
                  <a:pt x="313576" y="252873"/>
                </a:lnTo>
                <a:cubicBezTo>
                  <a:pt x="313378" y="253010"/>
                  <a:pt x="313229" y="252967"/>
                  <a:pt x="313080" y="252922"/>
                </a:cubicBezTo>
                <a:lnTo>
                  <a:pt x="312919" y="252873"/>
                </a:lnTo>
                <a:lnTo>
                  <a:pt x="126251" y="252873"/>
                </a:lnTo>
                <a:lnTo>
                  <a:pt x="133971" y="281687"/>
                </a:lnTo>
                <a:lnTo>
                  <a:pt x="321075" y="281687"/>
                </a:lnTo>
                <a:lnTo>
                  <a:pt x="321075" y="314823"/>
                </a:lnTo>
                <a:lnTo>
                  <a:pt x="318480" y="314823"/>
                </a:lnTo>
                <a:cubicBezTo>
                  <a:pt x="329614" y="318311"/>
                  <a:pt x="336414" y="328969"/>
                  <a:pt x="336414" y="341215"/>
                </a:cubicBezTo>
                <a:cubicBezTo>
                  <a:pt x="336414" y="359094"/>
                  <a:pt x="321920" y="373588"/>
                  <a:pt x="304041" y="373588"/>
                </a:cubicBezTo>
                <a:cubicBezTo>
                  <a:pt x="286162" y="373588"/>
                  <a:pt x="271668" y="359094"/>
                  <a:pt x="271668" y="341215"/>
                </a:cubicBezTo>
                <a:cubicBezTo>
                  <a:pt x="271668" y="328969"/>
                  <a:pt x="278468" y="318311"/>
                  <a:pt x="289602" y="314823"/>
                </a:cubicBezTo>
                <a:lnTo>
                  <a:pt x="142850" y="314823"/>
                </a:lnTo>
                <a:lnTo>
                  <a:pt x="143397" y="316865"/>
                </a:lnTo>
                <a:cubicBezTo>
                  <a:pt x="151629" y="321811"/>
                  <a:pt x="156401" y="330956"/>
                  <a:pt x="156401" y="341215"/>
                </a:cubicBezTo>
                <a:cubicBezTo>
                  <a:pt x="156401" y="359094"/>
                  <a:pt x="141907" y="373588"/>
                  <a:pt x="124028" y="373588"/>
                </a:cubicBezTo>
                <a:cubicBezTo>
                  <a:pt x="106149" y="373588"/>
                  <a:pt x="91655" y="359094"/>
                  <a:pt x="91655" y="341215"/>
                </a:cubicBezTo>
                <a:cubicBezTo>
                  <a:pt x="91655" y="329356"/>
                  <a:pt x="98032" y="318986"/>
                  <a:pt x="108649" y="315212"/>
                </a:cubicBezTo>
                <a:lnTo>
                  <a:pt x="33542" y="34909"/>
                </a:lnTo>
                <a:lnTo>
                  <a:pt x="0" y="34909"/>
                </a:lnTo>
                <a:lnTo>
                  <a:pt x="0" y="1773"/>
                </a:lnTo>
                <a:lnTo>
                  <a:pt x="51879" y="17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5" name="Right Triangle 17"/>
          <p:cNvSpPr>
            <a:spLocks noChangeAspect="1"/>
          </p:cNvSpPr>
          <p:nvPr/>
        </p:nvSpPr>
        <p:spPr>
          <a:xfrm>
            <a:off x="9363473" y="4578026"/>
            <a:ext cx="478148" cy="569324"/>
          </a:xfrm>
          <a:custGeom>
            <a:avLst/>
            <a:gdLst/>
            <a:ahLst/>
            <a:cxnLst/>
            <a:rect l="l" t="t" r="r" b="b"/>
            <a:pathLst>
              <a:path w="2721114" h="3240000">
                <a:moveTo>
                  <a:pt x="1999321" y="2603448"/>
                </a:moveTo>
                <a:lnTo>
                  <a:pt x="1999321" y="2772810"/>
                </a:lnTo>
                <a:lnTo>
                  <a:pt x="2528507" y="2772810"/>
                </a:lnTo>
                <a:lnTo>
                  <a:pt x="2528507" y="2603448"/>
                </a:lnTo>
                <a:close/>
                <a:moveTo>
                  <a:pt x="2263914" y="2230929"/>
                </a:moveTo>
                <a:cubicBezTo>
                  <a:pt x="2516419" y="2230929"/>
                  <a:pt x="2721114" y="2435624"/>
                  <a:pt x="2721114" y="2688129"/>
                </a:cubicBezTo>
                <a:cubicBezTo>
                  <a:pt x="2721114" y="2940634"/>
                  <a:pt x="2516419" y="3145329"/>
                  <a:pt x="2263914" y="3145329"/>
                </a:cubicBezTo>
                <a:cubicBezTo>
                  <a:pt x="2011409" y="3145329"/>
                  <a:pt x="1806714" y="2940634"/>
                  <a:pt x="1806714" y="2688129"/>
                </a:cubicBezTo>
                <a:cubicBezTo>
                  <a:pt x="1806714" y="2435624"/>
                  <a:pt x="2011409" y="2230929"/>
                  <a:pt x="2263914" y="2230929"/>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96" name="Right Triangle 17"/>
          <p:cNvSpPr>
            <a:spLocks noChangeAspect="1"/>
          </p:cNvSpPr>
          <p:nvPr/>
        </p:nvSpPr>
        <p:spPr>
          <a:xfrm>
            <a:off x="8488431" y="4578026"/>
            <a:ext cx="478148" cy="569324"/>
          </a:xfrm>
          <a:custGeom>
            <a:avLst/>
            <a:gdLst/>
            <a:ahLst/>
            <a:cxnLst/>
            <a:rect l="l" t="t" r="r" b="b"/>
            <a:pathLst>
              <a:path w="2721114" h="3240000">
                <a:moveTo>
                  <a:pt x="2179233" y="2431577"/>
                </a:moveTo>
                <a:lnTo>
                  <a:pt x="2179233" y="2611489"/>
                </a:lnTo>
                <a:lnTo>
                  <a:pt x="1999321" y="2611489"/>
                </a:lnTo>
                <a:lnTo>
                  <a:pt x="1999321" y="2780851"/>
                </a:lnTo>
                <a:lnTo>
                  <a:pt x="2179233" y="2780851"/>
                </a:lnTo>
                <a:lnTo>
                  <a:pt x="2179233" y="2960763"/>
                </a:lnTo>
                <a:lnTo>
                  <a:pt x="2348595" y="2960763"/>
                </a:lnTo>
                <a:lnTo>
                  <a:pt x="2348595" y="2780851"/>
                </a:lnTo>
                <a:lnTo>
                  <a:pt x="2528507" y="2780851"/>
                </a:lnTo>
                <a:lnTo>
                  <a:pt x="2528507" y="2611489"/>
                </a:lnTo>
                <a:lnTo>
                  <a:pt x="2348595" y="2611489"/>
                </a:lnTo>
                <a:lnTo>
                  <a:pt x="2348595" y="24315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97" name="Right Triangle 17"/>
          <p:cNvSpPr>
            <a:spLocks noChangeAspect="1"/>
          </p:cNvSpPr>
          <p:nvPr/>
        </p:nvSpPr>
        <p:spPr>
          <a:xfrm>
            <a:off x="10238515" y="4578026"/>
            <a:ext cx="478148" cy="569324"/>
          </a:xfrm>
          <a:custGeom>
            <a:avLst/>
            <a:gdLst/>
            <a:ahLst/>
            <a:cxnLst/>
            <a:rect l="l" t="t" r="r" b="b"/>
            <a:pathLst>
              <a:path w="2721114" h="3240000">
                <a:moveTo>
                  <a:pt x="2136698" y="2449196"/>
                </a:moveTo>
                <a:lnTo>
                  <a:pt x="2016940" y="2568954"/>
                </a:lnTo>
                <a:lnTo>
                  <a:pt x="2144156" y="2696170"/>
                </a:lnTo>
                <a:lnTo>
                  <a:pt x="2016940" y="2823386"/>
                </a:lnTo>
                <a:lnTo>
                  <a:pt x="2136698" y="2943144"/>
                </a:lnTo>
                <a:lnTo>
                  <a:pt x="2263914" y="2815928"/>
                </a:lnTo>
                <a:lnTo>
                  <a:pt x="2391130" y="2943144"/>
                </a:lnTo>
                <a:lnTo>
                  <a:pt x="2510888" y="2823386"/>
                </a:lnTo>
                <a:lnTo>
                  <a:pt x="2383672" y="2696170"/>
                </a:lnTo>
                <a:lnTo>
                  <a:pt x="2510888" y="2568954"/>
                </a:lnTo>
                <a:lnTo>
                  <a:pt x="2391130" y="2449196"/>
                </a:lnTo>
                <a:lnTo>
                  <a:pt x="2263914" y="2576412"/>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98" name="Oval 44"/>
          <p:cNvSpPr>
            <a:spLocks noChangeAspect="1"/>
          </p:cNvSpPr>
          <p:nvPr/>
        </p:nvSpPr>
        <p:spPr>
          <a:xfrm>
            <a:off x="11113556" y="4578026"/>
            <a:ext cx="478148" cy="569324"/>
          </a:xfrm>
          <a:custGeom>
            <a:avLst/>
            <a:gdLst/>
            <a:ahLst/>
            <a:cxnLst/>
            <a:rect l="l" t="t" r="r" b="b"/>
            <a:pathLst>
              <a:path w="2721114" h="3240000">
                <a:moveTo>
                  <a:pt x="2519839" y="2469622"/>
                </a:moveTo>
                <a:lnTo>
                  <a:pt x="2201779" y="2787682"/>
                </a:lnTo>
                <a:lnTo>
                  <a:pt x="2003023" y="2588926"/>
                </a:lnTo>
                <a:lnTo>
                  <a:pt x="1901669" y="2690281"/>
                </a:lnTo>
                <a:lnTo>
                  <a:pt x="2203868" y="2992480"/>
                </a:lnTo>
                <a:lnTo>
                  <a:pt x="2305222" y="2891125"/>
                </a:lnTo>
                <a:lnTo>
                  <a:pt x="2303133" y="2889037"/>
                </a:lnTo>
                <a:lnTo>
                  <a:pt x="2621194" y="25709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r>
              <a:rPr lang="en-US" dirty="0"/>
              <a:t>Fully Editable Icon Sets: B</a:t>
            </a:r>
          </a:p>
        </p:txBody>
      </p:sp>
      <p:sp>
        <p:nvSpPr>
          <p:cNvPr id="54" name="Freeform 47"/>
          <p:cNvSpPr>
            <a:spLocks noChangeAspect="1"/>
          </p:cNvSpPr>
          <p:nvPr/>
        </p:nvSpPr>
        <p:spPr>
          <a:xfrm>
            <a:off x="4430860" y="1410562"/>
            <a:ext cx="530134" cy="529812"/>
          </a:xfrm>
          <a:custGeom>
            <a:avLst/>
            <a:gdLst>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5619 w 1901727"/>
              <a:gd name="connsiteY10" fmla="*/ 633909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1" fmla="*/ 790984 w 1901727"/>
              <a:gd name="connsiteY0-2" fmla="*/ 0 h 1985875"/>
              <a:gd name="connsiteX1-3" fmla="*/ 790984 w 1901727"/>
              <a:gd name="connsiteY1-4" fmla="*/ 0 h 1985875"/>
              <a:gd name="connsiteX2-5" fmla="*/ 1026596 w 1901727"/>
              <a:gd name="connsiteY2-6" fmla="*/ 5610 h 1985875"/>
              <a:gd name="connsiteX3-7" fmla="*/ 1020986 w 1901727"/>
              <a:gd name="connsiteY3-8" fmla="*/ 493664 h 1985875"/>
              <a:gd name="connsiteX4-9" fmla="*/ 1172451 w 1901727"/>
              <a:gd name="connsiteY4-10" fmla="*/ 605860 h 1985875"/>
              <a:gd name="connsiteX5-11" fmla="*/ 1357575 w 1901727"/>
              <a:gd name="connsiteY5-12" fmla="*/ 403907 h 1985875"/>
              <a:gd name="connsiteX6-13" fmla="*/ 1901727 w 1901727"/>
              <a:gd name="connsiteY6-14" fmla="*/ 1924167 h 1985875"/>
              <a:gd name="connsiteX7-15" fmla="*/ 992937 w 1901727"/>
              <a:gd name="connsiteY7-16" fmla="*/ 1480991 h 1985875"/>
              <a:gd name="connsiteX8-17" fmla="*/ 1054645 w 1901727"/>
              <a:gd name="connsiteY8-18" fmla="*/ 1121963 h 1985875"/>
              <a:gd name="connsiteX9-19" fmla="*/ 1088304 w 1901727"/>
              <a:gd name="connsiteY9-20" fmla="*/ 757325 h 1985875"/>
              <a:gd name="connsiteX10-21" fmla="*/ 920009 w 1901727"/>
              <a:gd name="connsiteY10-22" fmla="*/ 611470 h 1985875"/>
              <a:gd name="connsiteX11-23" fmla="*/ 729276 w 1901727"/>
              <a:gd name="connsiteY11-24" fmla="*/ 751715 h 1985875"/>
              <a:gd name="connsiteX12-25" fmla="*/ 740495 w 1901727"/>
              <a:gd name="connsiteY12-26" fmla="*/ 1161232 h 1985875"/>
              <a:gd name="connsiteX13-27" fmla="*/ 785374 w 1901727"/>
              <a:gd name="connsiteY13-28" fmla="*/ 1509040 h 1985875"/>
              <a:gd name="connsiteX14-29" fmla="*/ 0 w 1901727"/>
              <a:gd name="connsiteY14-30" fmla="*/ 1985875 h 1985875"/>
              <a:gd name="connsiteX15-31" fmla="*/ 437565 w 1901727"/>
              <a:gd name="connsiteY15-32" fmla="*/ 387077 h 1985875"/>
              <a:gd name="connsiteX16-33" fmla="*/ 650738 w 1901727"/>
              <a:gd name="connsiteY16-34" fmla="*/ 611470 h 1985875"/>
              <a:gd name="connsiteX17-35" fmla="*/ 813423 w 1901727"/>
              <a:gd name="connsiteY17-36" fmla="*/ 499274 h 1985875"/>
              <a:gd name="connsiteX18-37" fmla="*/ 790984 w 1901727"/>
              <a:gd name="connsiteY18-38" fmla="*/ 0 h 1985875"/>
              <a:gd name="connsiteX0-39" fmla="*/ 790984 w 1901727"/>
              <a:gd name="connsiteY0-40" fmla="*/ 0 h 1985875"/>
              <a:gd name="connsiteX1-41" fmla="*/ 790984 w 1901727"/>
              <a:gd name="connsiteY1-42" fmla="*/ 0 h 1985875"/>
              <a:gd name="connsiteX2-43" fmla="*/ 1026596 w 1901727"/>
              <a:gd name="connsiteY2-44" fmla="*/ 5610 h 1985875"/>
              <a:gd name="connsiteX3-45" fmla="*/ 1020986 w 1901727"/>
              <a:gd name="connsiteY3-46" fmla="*/ 493664 h 1985875"/>
              <a:gd name="connsiteX4-47" fmla="*/ 1172451 w 1901727"/>
              <a:gd name="connsiteY4-48" fmla="*/ 605860 h 1985875"/>
              <a:gd name="connsiteX5-49" fmla="*/ 1357575 w 1901727"/>
              <a:gd name="connsiteY5-50" fmla="*/ 403907 h 1985875"/>
              <a:gd name="connsiteX6-51" fmla="*/ 1901727 w 1901727"/>
              <a:gd name="connsiteY6-52" fmla="*/ 1924167 h 1985875"/>
              <a:gd name="connsiteX7-53" fmla="*/ 992937 w 1901727"/>
              <a:gd name="connsiteY7-54" fmla="*/ 1480991 h 1985875"/>
              <a:gd name="connsiteX8-55" fmla="*/ 1054645 w 1901727"/>
              <a:gd name="connsiteY8-56" fmla="*/ 1121963 h 1985875"/>
              <a:gd name="connsiteX9-57" fmla="*/ 1088304 w 1901727"/>
              <a:gd name="connsiteY9-58" fmla="*/ 757325 h 1985875"/>
              <a:gd name="connsiteX10-59" fmla="*/ 920009 w 1901727"/>
              <a:gd name="connsiteY10-60" fmla="*/ 611470 h 1985875"/>
              <a:gd name="connsiteX11-61" fmla="*/ 729276 w 1901727"/>
              <a:gd name="connsiteY11-62" fmla="*/ 751715 h 1985875"/>
              <a:gd name="connsiteX12-63" fmla="*/ 740495 w 1901727"/>
              <a:gd name="connsiteY12-64" fmla="*/ 1161232 h 1985875"/>
              <a:gd name="connsiteX13-65" fmla="*/ 785374 w 1901727"/>
              <a:gd name="connsiteY13-66" fmla="*/ 1509040 h 1985875"/>
              <a:gd name="connsiteX14-67" fmla="*/ 0 w 1901727"/>
              <a:gd name="connsiteY14-68" fmla="*/ 1985875 h 1985875"/>
              <a:gd name="connsiteX15-69" fmla="*/ 437565 w 1901727"/>
              <a:gd name="connsiteY15-70" fmla="*/ 387077 h 1985875"/>
              <a:gd name="connsiteX16-71" fmla="*/ 650738 w 1901727"/>
              <a:gd name="connsiteY16-72" fmla="*/ 611470 h 1985875"/>
              <a:gd name="connsiteX17-73" fmla="*/ 813423 w 1901727"/>
              <a:gd name="connsiteY17-74" fmla="*/ 499274 h 1985875"/>
              <a:gd name="connsiteX18-75" fmla="*/ 790984 w 1901727"/>
              <a:gd name="connsiteY18-76" fmla="*/ 0 h 1985875"/>
              <a:gd name="connsiteX0-77" fmla="*/ 790984 w 1901727"/>
              <a:gd name="connsiteY0-78" fmla="*/ 0 h 1985875"/>
              <a:gd name="connsiteX1-79" fmla="*/ 790984 w 1901727"/>
              <a:gd name="connsiteY1-80" fmla="*/ 0 h 1985875"/>
              <a:gd name="connsiteX2-81" fmla="*/ 1026596 w 1901727"/>
              <a:gd name="connsiteY2-82" fmla="*/ 5610 h 1985875"/>
              <a:gd name="connsiteX3-83" fmla="*/ 1020986 w 1901727"/>
              <a:gd name="connsiteY3-84" fmla="*/ 493664 h 1985875"/>
              <a:gd name="connsiteX4-85" fmla="*/ 1172451 w 1901727"/>
              <a:gd name="connsiteY4-86" fmla="*/ 605860 h 1985875"/>
              <a:gd name="connsiteX5-87" fmla="*/ 1357575 w 1901727"/>
              <a:gd name="connsiteY5-88" fmla="*/ 403907 h 1985875"/>
              <a:gd name="connsiteX6-89" fmla="*/ 1901727 w 1901727"/>
              <a:gd name="connsiteY6-90" fmla="*/ 1924167 h 1985875"/>
              <a:gd name="connsiteX7-91" fmla="*/ 992937 w 1901727"/>
              <a:gd name="connsiteY7-92" fmla="*/ 1480991 h 1985875"/>
              <a:gd name="connsiteX8-93" fmla="*/ 1054645 w 1901727"/>
              <a:gd name="connsiteY8-94" fmla="*/ 1121963 h 1985875"/>
              <a:gd name="connsiteX9-95" fmla="*/ 1088304 w 1901727"/>
              <a:gd name="connsiteY9-96" fmla="*/ 757325 h 1985875"/>
              <a:gd name="connsiteX10-97" fmla="*/ 920009 w 1901727"/>
              <a:gd name="connsiteY10-98" fmla="*/ 611470 h 1985875"/>
              <a:gd name="connsiteX11-99" fmla="*/ 729276 w 1901727"/>
              <a:gd name="connsiteY11-100" fmla="*/ 751715 h 1985875"/>
              <a:gd name="connsiteX12-101" fmla="*/ 740495 w 1901727"/>
              <a:gd name="connsiteY12-102" fmla="*/ 1161232 h 1985875"/>
              <a:gd name="connsiteX13-103" fmla="*/ 785374 w 1901727"/>
              <a:gd name="connsiteY13-104" fmla="*/ 1509040 h 1985875"/>
              <a:gd name="connsiteX14-105" fmla="*/ 0 w 1901727"/>
              <a:gd name="connsiteY14-106" fmla="*/ 1985875 h 1985875"/>
              <a:gd name="connsiteX15-107" fmla="*/ 437565 w 1901727"/>
              <a:gd name="connsiteY15-108" fmla="*/ 387077 h 1985875"/>
              <a:gd name="connsiteX16-109" fmla="*/ 650738 w 1901727"/>
              <a:gd name="connsiteY16-110" fmla="*/ 611470 h 1985875"/>
              <a:gd name="connsiteX17-111" fmla="*/ 813423 w 1901727"/>
              <a:gd name="connsiteY17-112" fmla="*/ 499274 h 1985875"/>
              <a:gd name="connsiteX18-113" fmla="*/ 790984 w 1901727"/>
              <a:gd name="connsiteY18-114" fmla="*/ 0 h 1985875"/>
              <a:gd name="connsiteX0-115" fmla="*/ 790984 w 1901727"/>
              <a:gd name="connsiteY0-116" fmla="*/ 0 h 1985875"/>
              <a:gd name="connsiteX1-117" fmla="*/ 790984 w 1901727"/>
              <a:gd name="connsiteY1-118" fmla="*/ 0 h 1985875"/>
              <a:gd name="connsiteX2-119" fmla="*/ 1026596 w 1901727"/>
              <a:gd name="connsiteY2-120" fmla="*/ 5610 h 1985875"/>
              <a:gd name="connsiteX3-121" fmla="*/ 1020986 w 1901727"/>
              <a:gd name="connsiteY3-122" fmla="*/ 493664 h 1985875"/>
              <a:gd name="connsiteX4-123" fmla="*/ 1172451 w 1901727"/>
              <a:gd name="connsiteY4-124" fmla="*/ 605860 h 1985875"/>
              <a:gd name="connsiteX5-125" fmla="*/ 1351965 w 1901727"/>
              <a:gd name="connsiteY5-126" fmla="*/ 375858 h 1985875"/>
              <a:gd name="connsiteX6-127" fmla="*/ 1901727 w 1901727"/>
              <a:gd name="connsiteY6-128" fmla="*/ 1924167 h 1985875"/>
              <a:gd name="connsiteX7-129" fmla="*/ 992937 w 1901727"/>
              <a:gd name="connsiteY7-130" fmla="*/ 1480991 h 1985875"/>
              <a:gd name="connsiteX8-131" fmla="*/ 1054645 w 1901727"/>
              <a:gd name="connsiteY8-132" fmla="*/ 1121963 h 1985875"/>
              <a:gd name="connsiteX9-133" fmla="*/ 1088304 w 1901727"/>
              <a:gd name="connsiteY9-134" fmla="*/ 757325 h 1985875"/>
              <a:gd name="connsiteX10-135" fmla="*/ 920009 w 1901727"/>
              <a:gd name="connsiteY10-136" fmla="*/ 611470 h 1985875"/>
              <a:gd name="connsiteX11-137" fmla="*/ 729276 w 1901727"/>
              <a:gd name="connsiteY11-138" fmla="*/ 751715 h 1985875"/>
              <a:gd name="connsiteX12-139" fmla="*/ 740495 w 1901727"/>
              <a:gd name="connsiteY12-140" fmla="*/ 1161232 h 1985875"/>
              <a:gd name="connsiteX13-141" fmla="*/ 785374 w 1901727"/>
              <a:gd name="connsiteY13-142" fmla="*/ 1509040 h 1985875"/>
              <a:gd name="connsiteX14-143" fmla="*/ 0 w 1901727"/>
              <a:gd name="connsiteY14-144" fmla="*/ 1985875 h 1985875"/>
              <a:gd name="connsiteX15-145" fmla="*/ 437565 w 1901727"/>
              <a:gd name="connsiteY15-146" fmla="*/ 387077 h 1985875"/>
              <a:gd name="connsiteX16-147" fmla="*/ 650738 w 1901727"/>
              <a:gd name="connsiteY16-148" fmla="*/ 611470 h 1985875"/>
              <a:gd name="connsiteX17-149" fmla="*/ 813423 w 1901727"/>
              <a:gd name="connsiteY17-150" fmla="*/ 499274 h 1985875"/>
              <a:gd name="connsiteX18-151" fmla="*/ 790984 w 1901727"/>
              <a:gd name="connsiteY18-152" fmla="*/ 0 h 1985875"/>
              <a:gd name="connsiteX0-153" fmla="*/ 790984 w 1901727"/>
              <a:gd name="connsiteY0-154" fmla="*/ 0 h 1985875"/>
              <a:gd name="connsiteX1-155" fmla="*/ 790984 w 1901727"/>
              <a:gd name="connsiteY1-156" fmla="*/ 0 h 1985875"/>
              <a:gd name="connsiteX2-157" fmla="*/ 1026596 w 1901727"/>
              <a:gd name="connsiteY2-158" fmla="*/ 5610 h 1985875"/>
              <a:gd name="connsiteX3-159" fmla="*/ 1020986 w 1901727"/>
              <a:gd name="connsiteY3-160" fmla="*/ 493664 h 1985875"/>
              <a:gd name="connsiteX4-161" fmla="*/ 1172451 w 1901727"/>
              <a:gd name="connsiteY4-162" fmla="*/ 605860 h 1985875"/>
              <a:gd name="connsiteX5-163" fmla="*/ 1351965 w 1901727"/>
              <a:gd name="connsiteY5-164" fmla="*/ 375858 h 1985875"/>
              <a:gd name="connsiteX6-165" fmla="*/ 1901727 w 1901727"/>
              <a:gd name="connsiteY6-166" fmla="*/ 1924167 h 1985875"/>
              <a:gd name="connsiteX7-167" fmla="*/ 992937 w 1901727"/>
              <a:gd name="connsiteY7-168" fmla="*/ 1480991 h 1985875"/>
              <a:gd name="connsiteX8-169" fmla="*/ 1054645 w 1901727"/>
              <a:gd name="connsiteY8-170" fmla="*/ 1121963 h 1985875"/>
              <a:gd name="connsiteX9-171" fmla="*/ 1088304 w 1901727"/>
              <a:gd name="connsiteY9-172" fmla="*/ 757325 h 1985875"/>
              <a:gd name="connsiteX10-173" fmla="*/ 920009 w 1901727"/>
              <a:gd name="connsiteY10-174" fmla="*/ 611470 h 1985875"/>
              <a:gd name="connsiteX11-175" fmla="*/ 729276 w 1901727"/>
              <a:gd name="connsiteY11-176" fmla="*/ 751715 h 1985875"/>
              <a:gd name="connsiteX12-177" fmla="*/ 740495 w 1901727"/>
              <a:gd name="connsiteY12-178" fmla="*/ 1161232 h 1985875"/>
              <a:gd name="connsiteX13-179" fmla="*/ 785374 w 1901727"/>
              <a:gd name="connsiteY13-180" fmla="*/ 1509040 h 1985875"/>
              <a:gd name="connsiteX14-181" fmla="*/ 0 w 1901727"/>
              <a:gd name="connsiteY14-182" fmla="*/ 1985875 h 1985875"/>
              <a:gd name="connsiteX15-183" fmla="*/ 437565 w 1901727"/>
              <a:gd name="connsiteY15-184" fmla="*/ 387077 h 1985875"/>
              <a:gd name="connsiteX16-185" fmla="*/ 650738 w 1901727"/>
              <a:gd name="connsiteY16-186" fmla="*/ 611470 h 1985875"/>
              <a:gd name="connsiteX17-187" fmla="*/ 813423 w 1901727"/>
              <a:gd name="connsiteY17-188" fmla="*/ 499274 h 1985875"/>
              <a:gd name="connsiteX18-189" fmla="*/ 790984 w 1901727"/>
              <a:gd name="connsiteY18-190" fmla="*/ 0 h 1985875"/>
              <a:gd name="connsiteX0-191" fmla="*/ 790984 w 1901727"/>
              <a:gd name="connsiteY0-192" fmla="*/ 0 h 1985875"/>
              <a:gd name="connsiteX1-193" fmla="*/ 790984 w 1901727"/>
              <a:gd name="connsiteY1-194" fmla="*/ 0 h 1985875"/>
              <a:gd name="connsiteX2-195" fmla="*/ 1026596 w 1901727"/>
              <a:gd name="connsiteY2-196" fmla="*/ 5610 h 1985875"/>
              <a:gd name="connsiteX3-197" fmla="*/ 1020986 w 1901727"/>
              <a:gd name="connsiteY3-198" fmla="*/ 493664 h 1985875"/>
              <a:gd name="connsiteX4-199" fmla="*/ 1155622 w 1901727"/>
              <a:gd name="connsiteY4-200" fmla="*/ 572201 h 1985875"/>
              <a:gd name="connsiteX5-201" fmla="*/ 1351965 w 1901727"/>
              <a:gd name="connsiteY5-202" fmla="*/ 375858 h 1985875"/>
              <a:gd name="connsiteX6-203" fmla="*/ 1901727 w 1901727"/>
              <a:gd name="connsiteY6-204" fmla="*/ 1924167 h 1985875"/>
              <a:gd name="connsiteX7-205" fmla="*/ 992937 w 1901727"/>
              <a:gd name="connsiteY7-206" fmla="*/ 1480991 h 1985875"/>
              <a:gd name="connsiteX8-207" fmla="*/ 1054645 w 1901727"/>
              <a:gd name="connsiteY8-208" fmla="*/ 1121963 h 1985875"/>
              <a:gd name="connsiteX9-209" fmla="*/ 1088304 w 1901727"/>
              <a:gd name="connsiteY9-210" fmla="*/ 757325 h 1985875"/>
              <a:gd name="connsiteX10-211" fmla="*/ 920009 w 1901727"/>
              <a:gd name="connsiteY10-212" fmla="*/ 611470 h 1985875"/>
              <a:gd name="connsiteX11-213" fmla="*/ 729276 w 1901727"/>
              <a:gd name="connsiteY11-214" fmla="*/ 751715 h 1985875"/>
              <a:gd name="connsiteX12-215" fmla="*/ 740495 w 1901727"/>
              <a:gd name="connsiteY12-216" fmla="*/ 1161232 h 1985875"/>
              <a:gd name="connsiteX13-217" fmla="*/ 785374 w 1901727"/>
              <a:gd name="connsiteY13-218" fmla="*/ 1509040 h 1985875"/>
              <a:gd name="connsiteX14-219" fmla="*/ 0 w 1901727"/>
              <a:gd name="connsiteY14-220" fmla="*/ 1985875 h 1985875"/>
              <a:gd name="connsiteX15-221" fmla="*/ 437565 w 1901727"/>
              <a:gd name="connsiteY15-222" fmla="*/ 387077 h 1985875"/>
              <a:gd name="connsiteX16-223" fmla="*/ 650738 w 1901727"/>
              <a:gd name="connsiteY16-224" fmla="*/ 611470 h 1985875"/>
              <a:gd name="connsiteX17-225" fmla="*/ 813423 w 1901727"/>
              <a:gd name="connsiteY17-226" fmla="*/ 499274 h 1985875"/>
              <a:gd name="connsiteX18-227" fmla="*/ 790984 w 1901727"/>
              <a:gd name="connsiteY18-228" fmla="*/ 0 h 1985875"/>
              <a:gd name="connsiteX0-229" fmla="*/ 790984 w 1901727"/>
              <a:gd name="connsiteY0-230" fmla="*/ 0 h 1985875"/>
              <a:gd name="connsiteX1-231" fmla="*/ 790984 w 1901727"/>
              <a:gd name="connsiteY1-232" fmla="*/ 0 h 1985875"/>
              <a:gd name="connsiteX2-233" fmla="*/ 1026596 w 1901727"/>
              <a:gd name="connsiteY2-234" fmla="*/ 5610 h 1985875"/>
              <a:gd name="connsiteX3-235" fmla="*/ 1020986 w 1901727"/>
              <a:gd name="connsiteY3-236" fmla="*/ 493664 h 1985875"/>
              <a:gd name="connsiteX4-237" fmla="*/ 1155622 w 1901727"/>
              <a:gd name="connsiteY4-238" fmla="*/ 572201 h 1985875"/>
              <a:gd name="connsiteX5-239" fmla="*/ 1351965 w 1901727"/>
              <a:gd name="connsiteY5-240" fmla="*/ 375858 h 1985875"/>
              <a:gd name="connsiteX6-241" fmla="*/ 1901727 w 1901727"/>
              <a:gd name="connsiteY6-242" fmla="*/ 1924167 h 1985875"/>
              <a:gd name="connsiteX7-243" fmla="*/ 992937 w 1901727"/>
              <a:gd name="connsiteY7-244" fmla="*/ 1480991 h 1985875"/>
              <a:gd name="connsiteX8-245" fmla="*/ 1054645 w 1901727"/>
              <a:gd name="connsiteY8-246" fmla="*/ 1121963 h 1985875"/>
              <a:gd name="connsiteX9-247" fmla="*/ 1088304 w 1901727"/>
              <a:gd name="connsiteY9-248" fmla="*/ 757325 h 1985875"/>
              <a:gd name="connsiteX10-249" fmla="*/ 920009 w 1901727"/>
              <a:gd name="connsiteY10-250" fmla="*/ 611470 h 1985875"/>
              <a:gd name="connsiteX11-251" fmla="*/ 729276 w 1901727"/>
              <a:gd name="connsiteY11-252" fmla="*/ 751715 h 1985875"/>
              <a:gd name="connsiteX12-253" fmla="*/ 740495 w 1901727"/>
              <a:gd name="connsiteY12-254" fmla="*/ 1161232 h 1985875"/>
              <a:gd name="connsiteX13-255" fmla="*/ 785374 w 1901727"/>
              <a:gd name="connsiteY13-256" fmla="*/ 1509040 h 1985875"/>
              <a:gd name="connsiteX14-257" fmla="*/ 0 w 1901727"/>
              <a:gd name="connsiteY14-258" fmla="*/ 1985875 h 1985875"/>
              <a:gd name="connsiteX15-259" fmla="*/ 437565 w 1901727"/>
              <a:gd name="connsiteY15-260" fmla="*/ 387077 h 1985875"/>
              <a:gd name="connsiteX16-261" fmla="*/ 650738 w 1901727"/>
              <a:gd name="connsiteY16-262" fmla="*/ 611470 h 1985875"/>
              <a:gd name="connsiteX17-263" fmla="*/ 813423 w 1901727"/>
              <a:gd name="connsiteY17-264" fmla="*/ 499274 h 1985875"/>
              <a:gd name="connsiteX18-265" fmla="*/ 790984 w 1901727"/>
              <a:gd name="connsiteY18-266" fmla="*/ 0 h 1985875"/>
              <a:gd name="connsiteX0-267" fmla="*/ 790984 w 1901727"/>
              <a:gd name="connsiteY0-268" fmla="*/ 0 h 1985875"/>
              <a:gd name="connsiteX1-269" fmla="*/ 790984 w 1901727"/>
              <a:gd name="connsiteY1-270" fmla="*/ 0 h 1985875"/>
              <a:gd name="connsiteX2-271" fmla="*/ 1026596 w 1901727"/>
              <a:gd name="connsiteY2-272" fmla="*/ 5610 h 1985875"/>
              <a:gd name="connsiteX3-273" fmla="*/ 1020986 w 1901727"/>
              <a:gd name="connsiteY3-274" fmla="*/ 493664 h 1985875"/>
              <a:gd name="connsiteX4-275" fmla="*/ 1155622 w 1901727"/>
              <a:gd name="connsiteY4-276" fmla="*/ 572201 h 1985875"/>
              <a:gd name="connsiteX5-277" fmla="*/ 1351965 w 1901727"/>
              <a:gd name="connsiteY5-278" fmla="*/ 375858 h 1985875"/>
              <a:gd name="connsiteX6-279" fmla="*/ 1901727 w 1901727"/>
              <a:gd name="connsiteY6-280" fmla="*/ 1924167 h 1985875"/>
              <a:gd name="connsiteX7-281" fmla="*/ 992937 w 1901727"/>
              <a:gd name="connsiteY7-282" fmla="*/ 1480991 h 1985875"/>
              <a:gd name="connsiteX8-283" fmla="*/ 1054645 w 1901727"/>
              <a:gd name="connsiteY8-284" fmla="*/ 1121963 h 1985875"/>
              <a:gd name="connsiteX9-285" fmla="*/ 1088304 w 1901727"/>
              <a:gd name="connsiteY9-286" fmla="*/ 757325 h 1985875"/>
              <a:gd name="connsiteX10-287" fmla="*/ 920009 w 1901727"/>
              <a:gd name="connsiteY10-288" fmla="*/ 611470 h 1985875"/>
              <a:gd name="connsiteX11-289" fmla="*/ 729276 w 1901727"/>
              <a:gd name="connsiteY11-290" fmla="*/ 751715 h 1985875"/>
              <a:gd name="connsiteX12-291" fmla="*/ 740495 w 1901727"/>
              <a:gd name="connsiteY12-292" fmla="*/ 1161232 h 1985875"/>
              <a:gd name="connsiteX13-293" fmla="*/ 785374 w 1901727"/>
              <a:gd name="connsiteY13-294" fmla="*/ 1509040 h 1985875"/>
              <a:gd name="connsiteX14-295" fmla="*/ 0 w 1901727"/>
              <a:gd name="connsiteY14-296" fmla="*/ 1985875 h 1985875"/>
              <a:gd name="connsiteX15-297" fmla="*/ 437565 w 1901727"/>
              <a:gd name="connsiteY15-298" fmla="*/ 387077 h 1985875"/>
              <a:gd name="connsiteX16-299" fmla="*/ 650738 w 1901727"/>
              <a:gd name="connsiteY16-300" fmla="*/ 611470 h 1985875"/>
              <a:gd name="connsiteX17-301" fmla="*/ 813423 w 1901727"/>
              <a:gd name="connsiteY17-302" fmla="*/ 499274 h 1985875"/>
              <a:gd name="connsiteX18-303" fmla="*/ 790984 w 1901727"/>
              <a:gd name="connsiteY18-304" fmla="*/ 0 h 1985875"/>
              <a:gd name="connsiteX0-305" fmla="*/ 790984 w 1942424"/>
              <a:gd name="connsiteY0-306" fmla="*/ 0 h 1985875"/>
              <a:gd name="connsiteX1-307" fmla="*/ 790984 w 1942424"/>
              <a:gd name="connsiteY1-308" fmla="*/ 0 h 1985875"/>
              <a:gd name="connsiteX2-309" fmla="*/ 1026596 w 1942424"/>
              <a:gd name="connsiteY2-310" fmla="*/ 5610 h 1985875"/>
              <a:gd name="connsiteX3-311" fmla="*/ 1020986 w 1942424"/>
              <a:gd name="connsiteY3-312" fmla="*/ 493664 h 1985875"/>
              <a:gd name="connsiteX4-313" fmla="*/ 1155622 w 1942424"/>
              <a:gd name="connsiteY4-314" fmla="*/ 572201 h 1985875"/>
              <a:gd name="connsiteX5-315" fmla="*/ 1351965 w 1942424"/>
              <a:gd name="connsiteY5-316" fmla="*/ 375858 h 1985875"/>
              <a:gd name="connsiteX6-317" fmla="*/ 1901727 w 1942424"/>
              <a:gd name="connsiteY6-318" fmla="*/ 1924167 h 1985875"/>
              <a:gd name="connsiteX7-319" fmla="*/ 992937 w 1942424"/>
              <a:gd name="connsiteY7-320" fmla="*/ 1480991 h 1985875"/>
              <a:gd name="connsiteX8-321" fmla="*/ 1054645 w 1942424"/>
              <a:gd name="connsiteY8-322" fmla="*/ 1121963 h 1985875"/>
              <a:gd name="connsiteX9-323" fmla="*/ 1088304 w 1942424"/>
              <a:gd name="connsiteY9-324" fmla="*/ 757325 h 1985875"/>
              <a:gd name="connsiteX10-325" fmla="*/ 920009 w 1942424"/>
              <a:gd name="connsiteY10-326" fmla="*/ 611470 h 1985875"/>
              <a:gd name="connsiteX11-327" fmla="*/ 729276 w 1942424"/>
              <a:gd name="connsiteY11-328" fmla="*/ 751715 h 1985875"/>
              <a:gd name="connsiteX12-329" fmla="*/ 740495 w 1942424"/>
              <a:gd name="connsiteY12-330" fmla="*/ 1161232 h 1985875"/>
              <a:gd name="connsiteX13-331" fmla="*/ 785374 w 1942424"/>
              <a:gd name="connsiteY13-332" fmla="*/ 1509040 h 1985875"/>
              <a:gd name="connsiteX14-333" fmla="*/ 0 w 1942424"/>
              <a:gd name="connsiteY14-334" fmla="*/ 1985875 h 1985875"/>
              <a:gd name="connsiteX15-335" fmla="*/ 437565 w 1942424"/>
              <a:gd name="connsiteY15-336" fmla="*/ 387077 h 1985875"/>
              <a:gd name="connsiteX16-337" fmla="*/ 650738 w 1942424"/>
              <a:gd name="connsiteY16-338" fmla="*/ 611470 h 1985875"/>
              <a:gd name="connsiteX17-339" fmla="*/ 813423 w 1942424"/>
              <a:gd name="connsiteY17-340" fmla="*/ 499274 h 1985875"/>
              <a:gd name="connsiteX18-341" fmla="*/ 790984 w 1942424"/>
              <a:gd name="connsiteY18-342" fmla="*/ 0 h 1985875"/>
              <a:gd name="connsiteX0-343" fmla="*/ 790984 w 1942424"/>
              <a:gd name="connsiteY0-344" fmla="*/ 0 h 1985875"/>
              <a:gd name="connsiteX1-345" fmla="*/ 790984 w 1942424"/>
              <a:gd name="connsiteY1-346" fmla="*/ 0 h 1985875"/>
              <a:gd name="connsiteX2-347" fmla="*/ 1026596 w 1942424"/>
              <a:gd name="connsiteY2-348" fmla="*/ 5610 h 1985875"/>
              <a:gd name="connsiteX3-349" fmla="*/ 1020986 w 1942424"/>
              <a:gd name="connsiteY3-350" fmla="*/ 493664 h 1985875"/>
              <a:gd name="connsiteX4-351" fmla="*/ 1155622 w 1942424"/>
              <a:gd name="connsiteY4-352" fmla="*/ 572201 h 1985875"/>
              <a:gd name="connsiteX5-353" fmla="*/ 1351965 w 1942424"/>
              <a:gd name="connsiteY5-354" fmla="*/ 375858 h 1985875"/>
              <a:gd name="connsiteX6-355" fmla="*/ 1901727 w 1942424"/>
              <a:gd name="connsiteY6-356" fmla="*/ 1924167 h 1985875"/>
              <a:gd name="connsiteX7-357" fmla="*/ 992937 w 1942424"/>
              <a:gd name="connsiteY7-358" fmla="*/ 1480991 h 1985875"/>
              <a:gd name="connsiteX8-359" fmla="*/ 1054645 w 1942424"/>
              <a:gd name="connsiteY8-360" fmla="*/ 1121963 h 1985875"/>
              <a:gd name="connsiteX9-361" fmla="*/ 1088304 w 1942424"/>
              <a:gd name="connsiteY9-362" fmla="*/ 757325 h 1985875"/>
              <a:gd name="connsiteX10-363" fmla="*/ 920009 w 1942424"/>
              <a:gd name="connsiteY10-364" fmla="*/ 611470 h 1985875"/>
              <a:gd name="connsiteX11-365" fmla="*/ 729276 w 1942424"/>
              <a:gd name="connsiteY11-366" fmla="*/ 751715 h 1985875"/>
              <a:gd name="connsiteX12-367" fmla="*/ 740495 w 1942424"/>
              <a:gd name="connsiteY12-368" fmla="*/ 1161232 h 1985875"/>
              <a:gd name="connsiteX13-369" fmla="*/ 785374 w 1942424"/>
              <a:gd name="connsiteY13-370" fmla="*/ 1509040 h 1985875"/>
              <a:gd name="connsiteX14-371" fmla="*/ 0 w 1942424"/>
              <a:gd name="connsiteY14-372" fmla="*/ 1985875 h 1985875"/>
              <a:gd name="connsiteX15-373" fmla="*/ 437565 w 1942424"/>
              <a:gd name="connsiteY15-374" fmla="*/ 387077 h 1985875"/>
              <a:gd name="connsiteX16-375" fmla="*/ 650738 w 1942424"/>
              <a:gd name="connsiteY16-376" fmla="*/ 611470 h 1985875"/>
              <a:gd name="connsiteX17-377" fmla="*/ 813423 w 1942424"/>
              <a:gd name="connsiteY17-378" fmla="*/ 499274 h 1985875"/>
              <a:gd name="connsiteX18-379" fmla="*/ 790984 w 1942424"/>
              <a:gd name="connsiteY18-380" fmla="*/ 0 h 1985875"/>
              <a:gd name="connsiteX0-381" fmla="*/ 790984 w 1946874"/>
              <a:gd name="connsiteY0-382" fmla="*/ 0 h 1985875"/>
              <a:gd name="connsiteX1-383" fmla="*/ 790984 w 1946874"/>
              <a:gd name="connsiteY1-384" fmla="*/ 0 h 1985875"/>
              <a:gd name="connsiteX2-385" fmla="*/ 1026596 w 1946874"/>
              <a:gd name="connsiteY2-386" fmla="*/ 5610 h 1985875"/>
              <a:gd name="connsiteX3-387" fmla="*/ 1020986 w 1946874"/>
              <a:gd name="connsiteY3-388" fmla="*/ 493664 h 1985875"/>
              <a:gd name="connsiteX4-389" fmla="*/ 1155622 w 1946874"/>
              <a:gd name="connsiteY4-390" fmla="*/ 572201 h 1985875"/>
              <a:gd name="connsiteX5-391" fmla="*/ 1351965 w 1946874"/>
              <a:gd name="connsiteY5-392" fmla="*/ 375858 h 1985875"/>
              <a:gd name="connsiteX6-393" fmla="*/ 1901727 w 1946874"/>
              <a:gd name="connsiteY6-394" fmla="*/ 1924167 h 1985875"/>
              <a:gd name="connsiteX7-395" fmla="*/ 992937 w 1946874"/>
              <a:gd name="connsiteY7-396" fmla="*/ 1480991 h 1985875"/>
              <a:gd name="connsiteX8-397" fmla="*/ 1054645 w 1946874"/>
              <a:gd name="connsiteY8-398" fmla="*/ 1121963 h 1985875"/>
              <a:gd name="connsiteX9-399" fmla="*/ 1088304 w 1946874"/>
              <a:gd name="connsiteY9-400" fmla="*/ 757325 h 1985875"/>
              <a:gd name="connsiteX10-401" fmla="*/ 920009 w 1946874"/>
              <a:gd name="connsiteY10-402" fmla="*/ 611470 h 1985875"/>
              <a:gd name="connsiteX11-403" fmla="*/ 729276 w 1946874"/>
              <a:gd name="connsiteY11-404" fmla="*/ 751715 h 1985875"/>
              <a:gd name="connsiteX12-405" fmla="*/ 740495 w 1946874"/>
              <a:gd name="connsiteY12-406" fmla="*/ 1161232 h 1985875"/>
              <a:gd name="connsiteX13-407" fmla="*/ 785374 w 1946874"/>
              <a:gd name="connsiteY13-408" fmla="*/ 1509040 h 1985875"/>
              <a:gd name="connsiteX14-409" fmla="*/ 0 w 1946874"/>
              <a:gd name="connsiteY14-410" fmla="*/ 1985875 h 1985875"/>
              <a:gd name="connsiteX15-411" fmla="*/ 437565 w 1946874"/>
              <a:gd name="connsiteY15-412" fmla="*/ 387077 h 1985875"/>
              <a:gd name="connsiteX16-413" fmla="*/ 650738 w 1946874"/>
              <a:gd name="connsiteY16-414" fmla="*/ 611470 h 1985875"/>
              <a:gd name="connsiteX17-415" fmla="*/ 813423 w 1946874"/>
              <a:gd name="connsiteY17-416" fmla="*/ 499274 h 1985875"/>
              <a:gd name="connsiteX18-417" fmla="*/ 790984 w 1946874"/>
              <a:gd name="connsiteY18-418" fmla="*/ 0 h 1985875"/>
              <a:gd name="connsiteX0-419" fmla="*/ 790984 w 1946874"/>
              <a:gd name="connsiteY0-420" fmla="*/ 0 h 1985875"/>
              <a:gd name="connsiteX1-421" fmla="*/ 790984 w 1946874"/>
              <a:gd name="connsiteY1-422" fmla="*/ 0 h 1985875"/>
              <a:gd name="connsiteX2-423" fmla="*/ 1026596 w 1946874"/>
              <a:gd name="connsiteY2-424" fmla="*/ 5610 h 1985875"/>
              <a:gd name="connsiteX3-425" fmla="*/ 1020986 w 1946874"/>
              <a:gd name="connsiteY3-426" fmla="*/ 493664 h 1985875"/>
              <a:gd name="connsiteX4-427" fmla="*/ 1155622 w 1946874"/>
              <a:gd name="connsiteY4-428" fmla="*/ 572201 h 1985875"/>
              <a:gd name="connsiteX5-429" fmla="*/ 1351965 w 1946874"/>
              <a:gd name="connsiteY5-430" fmla="*/ 375858 h 1985875"/>
              <a:gd name="connsiteX6-431" fmla="*/ 1901727 w 1946874"/>
              <a:gd name="connsiteY6-432" fmla="*/ 1924167 h 1985875"/>
              <a:gd name="connsiteX7-433" fmla="*/ 992937 w 1946874"/>
              <a:gd name="connsiteY7-434" fmla="*/ 1480991 h 1985875"/>
              <a:gd name="connsiteX8-435" fmla="*/ 1054645 w 1946874"/>
              <a:gd name="connsiteY8-436" fmla="*/ 1121963 h 1985875"/>
              <a:gd name="connsiteX9-437" fmla="*/ 1088304 w 1946874"/>
              <a:gd name="connsiteY9-438" fmla="*/ 757325 h 1985875"/>
              <a:gd name="connsiteX10-439" fmla="*/ 920009 w 1946874"/>
              <a:gd name="connsiteY10-440" fmla="*/ 611470 h 1985875"/>
              <a:gd name="connsiteX11-441" fmla="*/ 729276 w 1946874"/>
              <a:gd name="connsiteY11-442" fmla="*/ 751715 h 1985875"/>
              <a:gd name="connsiteX12-443" fmla="*/ 740495 w 1946874"/>
              <a:gd name="connsiteY12-444" fmla="*/ 1161232 h 1985875"/>
              <a:gd name="connsiteX13-445" fmla="*/ 785374 w 1946874"/>
              <a:gd name="connsiteY13-446" fmla="*/ 1509040 h 1985875"/>
              <a:gd name="connsiteX14-447" fmla="*/ 0 w 1946874"/>
              <a:gd name="connsiteY14-448" fmla="*/ 1985875 h 1985875"/>
              <a:gd name="connsiteX15-449" fmla="*/ 437565 w 1946874"/>
              <a:gd name="connsiteY15-450" fmla="*/ 387077 h 1985875"/>
              <a:gd name="connsiteX16-451" fmla="*/ 650738 w 1946874"/>
              <a:gd name="connsiteY16-452" fmla="*/ 611470 h 1985875"/>
              <a:gd name="connsiteX17-453" fmla="*/ 813423 w 1946874"/>
              <a:gd name="connsiteY17-454" fmla="*/ 499274 h 1985875"/>
              <a:gd name="connsiteX18-455" fmla="*/ 790984 w 1946874"/>
              <a:gd name="connsiteY18-456" fmla="*/ 0 h 1985875"/>
              <a:gd name="connsiteX0-457" fmla="*/ 790984 w 1946874"/>
              <a:gd name="connsiteY0-458" fmla="*/ 0 h 1985875"/>
              <a:gd name="connsiteX1-459" fmla="*/ 790984 w 1946874"/>
              <a:gd name="connsiteY1-460" fmla="*/ 0 h 1985875"/>
              <a:gd name="connsiteX2-461" fmla="*/ 1026596 w 1946874"/>
              <a:gd name="connsiteY2-462" fmla="*/ 5610 h 1985875"/>
              <a:gd name="connsiteX3-463" fmla="*/ 1020986 w 1946874"/>
              <a:gd name="connsiteY3-464" fmla="*/ 493664 h 1985875"/>
              <a:gd name="connsiteX4-465" fmla="*/ 1155622 w 1946874"/>
              <a:gd name="connsiteY4-466" fmla="*/ 572201 h 1985875"/>
              <a:gd name="connsiteX5-467" fmla="*/ 1351965 w 1946874"/>
              <a:gd name="connsiteY5-468" fmla="*/ 375858 h 1985875"/>
              <a:gd name="connsiteX6-469" fmla="*/ 1901727 w 1946874"/>
              <a:gd name="connsiteY6-470" fmla="*/ 1924167 h 1985875"/>
              <a:gd name="connsiteX7-471" fmla="*/ 992937 w 1946874"/>
              <a:gd name="connsiteY7-472" fmla="*/ 1480991 h 1985875"/>
              <a:gd name="connsiteX8-473" fmla="*/ 1037816 w 1946874"/>
              <a:gd name="connsiteY8-474" fmla="*/ 1161232 h 1985875"/>
              <a:gd name="connsiteX9-475" fmla="*/ 1088304 w 1946874"/>
              <a:gd name="connsiteY9-476" fmla="*/ 757325 h 1985875"/>
              <a:gd name="connsiteX10-477" fmla="*/ 920009 w 1946874"/>
              <a:gd name="connsiteY10-478" fmla="*/ 611470 h 1985875"/>
              <a:gd name="connsiteX11-479" fmla="*/ 729276 w 1946874"/>
              <a:gd name="connsiteY11-480" fmla="*/ 751715 h 1985875"/>
              <a:gd name="connsiteX12-481" fmla="*/ 740495 w 1946874"/>
              <a:gd name="connsiteY12-482" fmla="*/ 1161232 h 1985875"/>
              <a:gd name="connsiteX13-483" fmla="*/ 785374 w 1946874"/>
              <a:gd name="connsiteY13-484" fmla="*/ 1509040 h 1985875"/>
              <a:gd name="connsiteX14-485" fmla="*/ 0 w 1946874"/>
              <a:gd name="connsiteY14-486" fmla="*/ 1985875 h 1985875"/>
              <a:gd name="connsiteX15-487" fmla="*/ 437565 w 1946874"/>
              <a:gd name="connsiteY15-488" fmla="*/ 387077 h 1985875"/>
              <a:gd name="connsiteX16-489" fmla="*/ 650738 w 1946874"/>
              <a:gd name="connsiteY16-490" fmla="*/ 611470 h 1985875"/>
              <a:gd name="connsiteX17-491" fmla="*/ 813423 w 1946874"/>
              <a:gd name="connsiteY17-492" fmla="*/ 499274 h 1985875"/>
              <a:gd name="connsiteX18-493" fmla="*/ 790984 w 1946874"/>
              <a:gd name="connsiteY18-494" fmla="*/ 0 h 1985875"/>
              <a:gd name="connsiteX0-495" fmla="*/ 790984 w 1946874"/>
              <a:gd name="connsiteY0-496" fmla="*/ 0 h 1985875"/>
              <a:gd name="connsiteX1-497" fmla="*/ 790984 w 1946874"/>
              <a:gd name="connsiteY1-498" fmla="*/ 0 h 1985875"/>
              <a:gd name="connsiteX2-499" fmla="*/ 1026596 w 1946874"/>
              <a:gd name="connsiteY2-500" fmla="*/ 5610 h 1985875"/>
              <a:gd name="connsiteX3-501" fmla="*/ 1020986 w 1946874"/>
              <a:gd name="connsiteY3-502" fmla="*/ 493664 h 1985875"/>
              <a:gd name="connsiteX4-503" fmla="*/ 1155622 w 1946874"/>
              <a:gd name="connsiteY4-504" fmla="*/ 572201 h 1985875"/>
              <a:gd name="connsiteX5-505" fmla="*/ 1351965 w 1946874"/>
              <a:gd name="connsiteY5-506" fmla="*/ 375858 h 1985875"/>
              <a:gd name="connsiteX6-507" fmla="*/ 1901727 w 1946874"/>
              <a:gd name="connsiteY6-508" fmla="*/ 1924167 h 1985875"/>
              <a:gd name="connsiteX7-509" fmla="*/ 992937 w 1946874"/>
              <a:gd name="connsiteY7-510" fmla="*/ 1480991 h 1985875"/>
              <a:gd name="connsiteX8-511" fmla="*/ 1037816 w 1946874"/>
              <a:gd name="connsiteY8-512" fmla="*/ 1161232 h 1985875"/>
              <a:gd name="connsiteX9-513" fmla="*/ 1088304 w 1946874"/>
              <a:gd name="connsiteY9-514" fmla="*/ 757325 h 1985875"/>
              <a:gd name="connsiteX10-515" fmla="*/ 920009 w 1946874"/>
              <a:gd name="connsiteY10-516" fmla="*/ 611470 h 1985875"/>
              <a:gd name="connsiteX11-517" fmla="*/ 729276 w 1946874"/>
              <a:gd name="connsiteY11-518" fmla="*/ 751715 h 1985875"/>
              <a:gd name="connsiteX12-519" fmla="*/ 740495 w 1946874"/>
              <a:gd name="connsiteY12-520" fmla="*/ 1161232 h 1985875"/>
              <a:gd name="connsiteX13-521" fmla="*/ 785374 w 1946874"/>
              <a:gd name="connsiteY13-522" fmla="*/ 1509040 h 1985875"/>
              <a:gd name="connsiteX14-523" fmla="*/ 0 w 1946874"/>
              <a:gd name="connsiteY14-524" fmla="*/ 1985875 h 1985875"/>
              <a:gd name="connsiteX15-525" fmla="*/ 437565 w 1946874"/>
              <a:gd name="connsiteY15-526" fmla="*/ 387077 h 1985875"/>
              <a:gd name="connsiteX16-527" fmla="*/ 650738 w 1946874"/>
              <a:gd name="connsiteY16-528" fmla="*/ 611470 h 1985875"/>
              <a:gd name="connsiteX17-529" fmla="*/ 813423 w 1946874"/>
              <a:gd name="connsiteY17-530" fmla="*/ 499274 h 1985875"/>
              <a:gd name="connsiteX18-531" fmla="*/ 790984 w 1946874"/>
              <a:gd name="connsiteY18-532" fmla="*/ 0 h 1985875"/>
              <a:gd name="connsiteX0-533" fmla="*/ 790984 w 1946874"/>
              <a:gd name="connsiteY0-534" fmla="*/ 0 h 1985875"/>
              <a:gd name="connsiteX1-535" fmla="*/ 790984 w 1946874"/>
              <a:gd name="connsiteY1-536" fmla="*/ 0 h 1985875"/>
              <a:gd name="connsiteX2-537" fmla="*/ 1026596 w 1946874"/>
              <a:gd name="connsiteY2-538" fmla="*/ 5610 h 1985875"/>
              <a:gd name="connsiteX3-539" fmla="*/ 1020986 w 1946874"/>
              <a:gd name="connsiteY3-540" fmla="*/ 493664 h 1985875"/>
              <a:gd name="connsiteX4-541" fmla="*/ 1155622 w 1946874"/>
              <a:gd name="connsiteY4-542" fmla="*/ 572201 h 1985875"/>
              <a:gd name="connsiteX5-543" fmla="*/ 1351965 w 1946874"/>
              <a:gd name="connsiteY5-544" fmla="*/ 375858 h 1985875"/>
              <a:gd name="connsiteX6-545" fmla="*/ 1901727 w 1946874"/>
              <a:gd name="connsiteY6-546" fmla="*/ 1924167 h 1985875"/>
              <a:gd name="connsiteX7-547" fmla="*/ 992937 w 1946874"/>
              <a:gd name="connsiteY7-548" fmla="*/ 1480991 h 1985875"/>
              <a:gd name="connsiteX8-549" fmla="*/ 1037816 w 1946874"/>
              <a:gd name="connsiteY8-550" fmla="*/ 1161232 h 1985875"/>
              <a:gd name="connsiteX9-551" fmla="*/ 1088304 w 1946874"/>
              <a:gd name="connsiteY9-552" fmla="*/ 757325 h 1985875"/>
              <a:gd name="connsiteX10-553" fmla="*/ 920009 w 1946874"/>
              <a:gd name="connsiteY10-554" fmla="*/ 611470 h 1985875"/>
              <a:gd name="connsiteX11-555" fmla="*/ 729276 w 1946874"/>
              <a:gd name="connsiteY11-556" fmla="*/ 751715 h 1985875"/>
              <a:gd name="connsiteX12-557" fmla="*/ 740495 w 1946874"/>
              <a:gd name="connsiteY12-558" fmla="*/ 1161232 h 1985875"/>
              <a:gd name="connsiteX13-559" fmla="*/ 785374 w 1946874"/>
              <a:gd name="connsiteY13-560" fmla="*/ 1509040 h 1985875"/>
              <a:gd name="connsiteX14-561" fmla="*/ 0 w 1946874"/>
              <a:gd name="connsiteY14-562" fmla="*/ 1985875 h 1985875"/>
              <a:gd name="connsiteX15-563" fmla="*/ 437565 w 1946874"/>
              <a:gd name="connsiteY15-564" fmla="*/ 387077 h 1985875"/>
              <a:gd name="connsiteX16-565" fmla="*/ 650738 w 1946874"/>
              <a:gd name="connsiteY16-566" fmla="*/ 611470 h 1985875"/>
              <a:gd name="connsiteX17-567" fmla="*/ 813423 w 1946874"/>
              <a:gd name="connsiteY17-568" fmla="*/ 499274 h 1985875"/>
              <a:gd name="connsiteX18-569" fmla="*/ 790984 w 1946874"/>
              <a:gd name="connsiteY18-570" fmla="*/ 0 h 1985875"/>
              <a:gd name="connsiteX0-571" fmla="*/ 790984 w 1946874"/>
              <a:gd name="connsiteY0-572" fmla="*/ 0 h 1985875"/>
              <a:gd name="connsiteX1-573" fmla="*/ 790984 w 1946874"/>
              <a:gd name="connsiteY1-574" fmla="*/ 0 h 1985875"/>
              <a:gd name="connsiteX2-575" fmla="*/ 1026596 w 1946874"/>
              <a:gd name="connsiteY2-576" fmla="*/ 5610 h 1985875"/>
              <a:gd name="connsiteX3-577" fmla="*/ 1020986 w 1946874"/>
              <a:gd name="connsiteY3-578" fmla="*/ 493664 h 1985875"/>
              <a:gd name="connsiteX4-579" fmla="*/ 1155622 w 1946874"/>
              <a:gd name="connsiteY4-580" fmla="*/ 572201 h 1985875"/>
              <a:gd name="connsiteX5-581" fmla="*/ 1351965 w 1946874"/>
              <a:gd name="connsiteY5-582" fmla="*/ 375858 h 1985875"/>
              <a:gd name="connsiteX6-583" fmla="*/ 1901727 w 1946874"/>
              <a:gd name="connsiteY6-584" fmla="*/ 1924167 h 1985875"/>
              <a:gd name="connsiteX7-585" fmla="*/ 992937 w 1946874"/>
              <a:gd name="connsiteY7-586" fmla="*/ 1480991 h 1985875"/>
              <a:gd name="connsiteX8-587" fmla="*/ 1037816 w 1946874"/>
              <a:gd name="connsiteY8-588" fmla="*/ 1161232 h 1985875"/>
              <a:gd name="connsiteX9-589" fmla="*/ 1088304 w 1946874"/>
              <a:gd name="connsiteY9-590" fmla="*/ 757325 h 1985875"/>
              <a:gd name="connsiteX10-591" fmla="*/ 920009 w 1946874"/>
              <a:gd name="connsiteY10-592" fmla="*/ 611470 h 1985875"/>
              <a:gd name="connsiteX11-593" fmla="*/ 729276 w 1946874"/>
              <a:gd name="connsiteY11-594" fmla="*/ 751715 h 1985875"/>
              <a:gd name="connsiteX12-595" fmla="*/ 740495 w 1946874"/>
              <a:gd name="connsiteY12-596" fmla="*/ 1161232 h 1985875"/>
              <a:gd name="connsiteX13-597" fmla="*/ 785374 w 1946874"/>
              <a:gd name="connsiteY13-598" fmla="*/ 1509040 h 1985875"/>
              <a:gd name="connsiteX14-599" fmla="*/ 0 w 1946874"/>
              <a:gd name="connsiteY14-600" fmla="*/ 1985875 h 1985875"/>
              <a:gd name="connsiteX15-601" fmla="*/ 437565 w 1946874"/>
              <a:gd name="connsiteY15-602" fmla="*/ 387077 h 1985875"/>
              <a:gd name="connsiteX16-603" fmla="*/ 650738 w 1946874"/>
              <a:gd name="connsiteY16-604" fmla="*/ 611470 h 1985875"/>
              <a:gd name="connsiteX17-605" fmla="*/ 813423 w 1946874"/>
              <a:gd name="connsiteY17-606" fmla="*/ 499274 h 1985875"/>
              <a:gd name="connsiteX18-607" fmla="*/ 790984 w 1946874"/>
              <a:gd name="connsiteY18-608" fmla="*/ 0 h 1985875"/>
              <a:gd name="connsiteX0-609" fmla="*/ 790984 w 1946874"/>
              <a:gd name="connsiteY0-610" fmla="*/ 0 h 1985875"/>
              <a:gd name="connsiteX1-611" fmla="*/ 790984 w 1946874"/>
              <a:gd name="connsiteY1-612" fmla="*/ 0 h 1985875"/>
              <a:gd name="connsiteX2-613" fmla="*/ 1026596 w 1946874"/>
              <a:gd name="connsiteY2-614" fmla="*/ 5610 h 1985875"/>
              <a:gd name="connsiteX3-615" fmla="*/ 1020986 w 1946874"/>
              <a:gd name="connsiteY3-616" fmla="*/ 493664 h 1985875"/>
              <a:gd name="connsiteX4-617" fmla="*/ 1155622 w 1946874"/>
              <a:gd name="connsiteY4-618" fmla="*/ 572201 h 1985875"/>
              <a:gd name="connsiteX5-619" fmla="*/ 1351965 w 1946874"/>
              <a:gd name="connsiteY5-620" fmla="*/ 375858 h 1985875"/>
              <a:gd name="connsiteX6-621" fmla="*/ 1901727 w 1946874"/>
              <a:gd name="connsiteY6-622" fmla="*/ 1924167 h 1985875"/>
              <a:gd name="connsiteX7-623" fmla="*/ 992937 w 1946874"/>
              <a:gd name="connsiteY7-624" fmla="*/ 1480991 h 1985875"/>
              <a:gd name="connsiteX8-625" fmla="*/ 1037816 w 1946874"/>
              <a:gd name="connsiteY8-626" fmla="*/ 1161232 h 1985875"/>
              <a:gd name="connsiteX9-627" fmla="*/ 1088304 w 1946874"/>
              <a:gd name="connsiteY9-628" fmla="*/ 757325 h 1985875"/>
              <a:gd name="connsiteX10-629" fmla="*/ 920009 w 1946874"/>
              <a:gd name="connsiteY10-630" fmla="*/ 611470 h 1985875"/>
              <a:gd name="connsiteX11-631" fmla="*/ 729276 w 1946874"/>
              <a:gd name="connsiteY11-632" fmla="*/ 751715 h 1985875"/>
              <a:gd name="connsiteX12-633" fmla="*/ 740495 w 1946874"/>
              <a:gd name="connsiteY12-634" fmla="*/ 1161232 h 1985875"/>
              <a:gd name="connsiteX13-635" fmla="*/ 785374 w 1946874"/>
              <a:gd name="connsiteY13-636" fmla="*/ 1509040 h 1985875"/>
              <a:gd name="connsiteX14-637" fmla="*/ 0 w 1946874"/>
              <a:gd name="connsiteY14-638" fmla="*/ 1985875 h 1985875"/>
              <a:gd name="connsiteX15-639" fmla="*/ 437565 w 1946874"/>
              <a:gd name="connsiteY15-640" fmla="*/ 387077 h 1985875"/>
              <a:gd name="connsiteX16-641" fmla="*/ 650738 w 1946874"/>
              <a:gd name="connsiteY16-642" fmla="*/ 611470 h 1985875"/>
              <a:gd name="connsiteX17-643" fmla="*/ 813423 w 1946874"/>
              <a:gd name="connsiteY17-644" fmla="*/ 499274 h 1985875"/>
              <a:gd name="connsiteX18-645" fmla="*/ 790984 w 1946874"/>
              <a:gd name="connsiteY18-646" fmla="*/ 0 h 1985875"/>
              <a:gd name="connsiteX0-647" fmla="*/ 790984 w 1946874"/>
              <a:gd name="connsiteY0-648" fmla="*/ 0 h 1985875"/>
              <a:gd name="connsiteX1-649" fmla="*/ 790984 w 1946874"/>
              <a:gd name="connsiteY1-650" fmla="*/ 0 h 1985875"/>
              <a:gd name="connsiteX2-651" fmla="*/ 1026596 w 1946874"/>
              <a:gd name="connsiteY2-652" fmla="*/ 5610 h 1985875"/>
              <a:gd name="connsiteX3-653" fmla="*/ 1020986 w 1946874"/>
              <a:gd name="connsiteY3-654" fmla="*/ 493664 h 1985875"/>
              <a:gd name="connsiteX4-655" fmla="*/ 1155622 w 1946874"/>
              <a:gd name="connsiteY4-656" fmla="*/ 572201 h 1985875"/>
              <a:gd name="connsiteX5-657" fmla="*/ 1351965 w 1946874"/>
              <a:gd name="connsiteY5-658" fmla="*/ 375858 h 1985875"/>
              <a:gd name="connsiteX6-659" fmla="*/ 1901727 w 1946874"/>
              <a:gd name="connsiteY6-660" fmla="*/ 1924167 h 1985875"/>
              <a:gd name="connsiteX7-661" fmla="*/ 992937 w 1946874"/>
              <a:gd name="connsiteY7-662" fmla="*/ 1480991 h 1985875"/>
              <a:gd name="connsiteX8-663" fmla="*/ 1037816 w 1946874"/>
              <a:gd name="connsiteY8-664" fmla="*/ 1161232 h 1985875"/>
              <a:gd name="connsiteX9-665" fmla="*/ 1088304 w 1946874"/>
              <a:gd name="connsiteY9-666" fmla="*/ 757325 h 1985875"/>
              <a:gd name="connsiteX10-667" fmla="*/ 920009 w 1946874"/>
              <a:gd name="connsiteY10-668" fmla="*/ 611470 h 1985875"/>
              <a:gd name="connsiteX11-669" fmla="*/ 729276 w 1946874"/>
              <a:gd name="connsiteY11-670" fmla="*/ 751715 h 1985875"/>
              <a:gd name="connsiteX12-671" fmla="*/ 740495 w 1946874"/>
              <a:gd name="connsiteY12-672" fmla="*/ 1161232 h 1985875"/>
              <a:gd name="connsiteX13-673" fmla="*/ 785374 w 1946874"/>
              <a:gd name="connsiteY13-674" fmla="*/ 1509040 h 1985875"/>
              <a:gd name="connsiteX14-675" fmla="*/ 0 w 1946874"/>
              <a:gd name="connsiteY14-676" fmla="*/ 1985875 h 1985875"/>
              <a:gd name="connsiteX15-677" fmla="*/ 437565 w 1946874"/>
              <a:gd name="connsiteY15-678" fmla="*/ 387077 h 1985875"/>
              <a:gd name="connsiteX16-679" fmla="*/ 650738 w 1946874"/>
              <a:gd name="connsiteY16-680" fmla="*/ 611470 h 1985875"/>
              <a:gd name="connsiteX17-681" fmla="*/ 813423 w 1946874"/>
              <a:gd name="connsiteY17-682" fmla="*/ 499274 h 1985875"/>
              <a:gd name="connsiteX18-683" fmla="*/ 790984 w 1946874"/>
              <a:gd name="connsiteY18-684" fmla="*/ 0 h 1985875"/>
              <a:gd name="connsiteX0-685" fmla="*/ 790984 w 1946874"/>
              <a:gd name="connsiteY0-686" fmla="*/ 0 h 1985875"/>
              <a:gd name="connsiteX1-687" fmla="*/ 790984 w 1946874"/>
              <a:gd name="connsiteY1-688" fmla="*/ 0 h 1985875"/>
              <a:gd name="connsiteX2-689" fmla="*/ 1026596 w 1946874"/>
              <a:gd name="connsiteY2-690" fmla="*/ 5610 h 1985875"/>
              <a:gd name="connsiteX3-691" fmla="*/ 1020986 w 1946874"/>
              <a:gd name="connsiteY3-692" fmla="*/ 493664 h 1985875"/>
              <a:gd name="connsiteX4-693" fmla="*/ 1155622 w 1946874"/>
              <a:gd name="connsiteY4-694" fmla="*/ 572201 h 1985875"/>
              <a:gd name="connsiteX5-695" fmla="*/ 1351965 w 1946874"/>
              <a:gd name="connsiteY5-696" fmla="*/ 375858 h 1985875"/>
              <a:gd name="connsiteX6-697" fmla="*/ 1901727 w 1946874"/>
              <a:gd name="connsiteY6-698" fmla="*/ 1924167 h 1985875"/>
              <a:gd name="connsiteX7-699" fmla="*/ 1071474 w 1946874"/>
              <a:gd name="connsiteY7-700" fmla="*/ 1480991 h 1985875"/>
              <a:gd name="connsiteX8-701" fmla="*/ 1037816 w 1946874"/>
              <a:gd name="connsiteY8-702" fmla="*/ 1161232 h 1985875"/>
              <a:gd name="connsiteX9-703" fmla="*/ 1088304 w 1946874"/>
              <a:gd name="connsiteY9-704" fmla="*/ 757325 h 1985875"/>
              <a:gd name="connsiteX10-705" fmla="*/ 920009 w 1946874"/>
              <a:gd name="connsiteY10-706" fmla="*/ 611470 h 1985875"/>
              <a:gd name="connsiteX11-707" fmla="*/ 729276 w 1946874"/>
              <a:gd name="connsiteY11-708" fmla="*/ 751715 h 1985875"/>
              <a:gd name="connsiteX12-709" fmla="*/ 740495 w 1946874"/>
              <a:gd name="connsiteY12-710" fmla="*/ 1161232 h 1985875"/>
              <a:gd name="connsiteX13-711" fmla="*/ 785374 w 1946874"/>
              <a:gd name="connsiteY13-712" fmla="*/ 1509040 h 1985875"/>
              <a:gd name="connsiteX14-713" fmla="*/ 0 w 1946874"/>
              <a:gd name="connsiteY14-714" fmla="*/ 1985875 h 1985875"/>
              <a:gd name="connsiteX15-715" fmla="*/ 437565 w 1946874"/>
              <a:gd name="connsiteY15-716" fmla="*/ 387077 h 1985875"/>
              <a:gd name="connsiteX16-717" fmla="*/ 650738 w 1946874"/>
              <a:gd name="connsiteY16-718" fmla="*/ 611470 h 1985875"/>
              <a:gd name="connsiteX17-719" fmla="*/ 813423 w 1946874"/>
              <a:gd name="connsiteY17-720" fmla="*/ 499274 h 1985875"/>
              <a:gd name="connsiteX18-721" fmla="*/ 790984 w 1946874"/>
              <a:gd name="connsiteY18-722" fmla="*/ 0 h 1985875"/>
              <a:gd name="connsiteX0-723" fmla="*/ 790984 w 1946874"/>
              <a:gd name="connsiteY0-724" fmla="*/ 0 h 1985875"/>
              <a:gd name="connsiteX1-725" fmla="*/ 790984 w 1946874"/>
              <a:gd name="connsiteY1-726" fmla="*/ 0 h 1985875"/>
              <a:gd name="connsiteX2-727" fmla="*/ 1026596 w 1946874"/>
              <a:gd name="connsiteY2-728" fmla="*/ 5610 h 1985875"/>
              <a:gd name="connsiteX3-729" fmla="*/ 1020986 w 1946874"/>
              <a:gd name="connsiteY3-730" fmla="*/ 493664 h 1985875"/>
              <a:gd name="connsiteX4-731" fmla="*/ 1155622 w 1946874"/>
              <a:gd name="connsiteY4-732" fmla="*/ 572201 h 1985875"/>
              <a:gd name="connsiteX5-733" fmla="*/ 1351965 w 1946874"/>
              <a:gd name="connsiteY5-734" fmla="*/ 375858 h 1985875"/>
              <a:gd name="connsiteX6-735" fmla="*/ 1901727 w 1946874"/>
              <a:gd name="connsiteY6-736" fmla="*/ 1924167 h 1985875"/>
              <a:gd name="connsiteX7-737" fmla="*/ 1054644 w 1946874"/>
              <a:gd name="connsiteY7-738" fmla="*/ 1486600 h 1985875"/>
              <a:gd name="connsiteX8-739" fmla="*/ 1037816 w 1946874"/>
              <a:gd name="connsiteY8-740" fmla="*/ 1161232 h 1985875"/>
              <a:gd name="connsiteX9-741" fmla="*/ 1088304 w 1946874"/>
              <a:gd name="connsiteY9-742" fmla="*/ 757325 h 1985875"/>
              <a:gd name="connsiteX10-743" fmla="*/ 920009 w 1946874"/>
              <a:gd name="connsiteY10-744" fmla="*/ 611470 h 1985875"/>
              <a:gd name="connsiteX11-745" fmla="*/ 729276 w 1946874"/>
              <a:gd name="connsiteY11-746" fmla="*/ 751715 h 1985875"/>
              <a:gd name="connsiteX12-747" fmla="*/ 740495 w 1946874"/>
              <a:gd name="connsiteY12-748" fmla="*/ 1161232 h 1985875"/>
              <a:gd name="connsiteX13-749" fmla="*/ 785374 w 1946874"/>
              <a:gd name="connsiteY13-750" fmla="*/ 1509040 h 1985875"/>
              <a:gd name="connsiteX14-751" fmla="*/ 0 w 1946874"/>
              <a:gd name="connsiteY14-752" fmla="*/ 1985875 h 1985875"/>
              <a:gd name="connsiteX15-753" fmla="*/ 437565 w 1946874"/>
              <a:gd name="connsiteY15-754" fmla="*/ 387077 h 1985875"/>
              <a:gd name="connsiteX16-755" fmla="*/ 650738 w 1946874"/>
              <a:gd name="connsiteY16-756" fmla="*/ 611470 h 1985875"/>
              <a:gd name="connsiteX17-757" fmla="*/ 813423 w 1946874"/>
              <a:gd name="connsiteY17-758" fmla="*/ 499274 h 1985875"/>
              <a:gd name="connsiteX18-759" fmla="*/ 790984 w 1946874"/>
              <a:gd name="connsiteY18-760" fmla="*/ 0 h 1985875"/>
              <a:gd name="connsiteX0-761" fmla="*/ 790984 w 1946874"/>
              <a:gd name="connsiteY0-762" fmla="*/ 0 h 1985875"/>
              <a:gd name="connsiteX1-763" fmla="*/ 790984 w 1946874"/>
              <a:gd name="connsiteY1-764" fmla="*/ 0 h 1985875"/>
              <a:gd name="connsiteX2-765" fmla="*/ 1026596 w 1946874"/>
              <a:gd name="connsiteY2-766" fmla="*/ 5610 h 1985875"/>
              <a:gd name="connsiteX3-767" fmla="*/ 1020986 w 1946874"/>
              <a:gd name="connsiteY3-768" fmla="*/ 493664 h 1985875"/>
              <a:gd name="connsiteX4-769" fmla="*/ 1155622 w 1946874"/>
              <a:gd name="connsiteY4-770" fmla="*/ 572201 h 1985875"/>
              <a:gd name="connsiteX5-771" fmla="*/ 1351965 w 1946874"/>
              <a:gd name="connsiteY5-772" fmla="*/ 375858 h 1985875"/>
              <a:gd name="connsiteX6-773" fmla="*/ 1901727 w 1946874"/>
              <a:gd name="connsiteY6-774" fmla="*/ 1924167 h 1985875"/>
              <a:gd name="connsiteX7-775" fmla="*/ 1054644 w 1946874"/>
              <a:gd name="connsiteY7-776" fmla="*/ 1486600 h 1985875"/>
              <a:gd name="connsiteX8-777" fmla="*/ 1037816 w 1946874"/>
              <a:gd name="connsiteY8-778" fmla="*/ 1161232 h 1985875"/>
              <a:gd name="connsiteX9-779" fmla="*/ 1088304 w 1946874"/>
              <a:gd name="connsiteY9-780" fmla="*/ 757325 h 1985875"/>
              <a:gd name="connsiteX10-781" fmla="*/ 920009 w 1946874"/>
              <a:gd name="connsiteY10-782" fmla="*/ 611470 h 1985875"/>
              <a:gd name="connsiteX11-783" fmla="*/ 729276 w 1946874"/>
              <a:gd name="connsiteY11-784" fmla="*/ 751715 h 1985875"/>
              <a:gd name="connsiteX12-785" fmla="*/ 740495 w 1946874"/>
              <a:gd name="connsiteY12-786" fmla="*/ 1161232 h 1985875"/>
              <a:gd name="connsiteX13-787" fmla="*/ 785374 w 1946874"/>
              <a:gd name="connsiteY13-788" fmla="*/ 1509040 h 1985875"/>
              <a:gd name="connsiteX14-789" fmla="*/ 0 w 1946874"/>
              <a:gd name="connsiteY14-790" fmla="*/ 1985875 h 1985875"/>
              <a:gd name="connsiteX15-791" fmla="*/ 437565 w 1946874"/>
              <a:gd name="connsiteY15-792" fmla="*/ 387077 h 1985875"/>
              <a:gd name="connsiteX16-793" fmla="*/ 650738 w 1946874"/>
              <a:gd name="connsiteY16-794" fmla="*/ 611470 h 1985875"/>
              <a:gd name="connsiteX17-795" fmla="*/ 813423 w 1946874"/>
              <a:gd name="connsiteY17-796" fmla="*/ 499274 h 1985875"/>
              <a:gd name="connsiteX18-797" fmla="*/ 790984 w 1946874"/>
              <a:gd name="connsiteY18-798" fmla="*/ 0 h 1985875"/>
              <a:gd name="connsiteX0-799" fmla="*/ 790984 w 1946874"/>
              <a:gd name="connsiteY0-800" fmla="*/ 0 h 1985875"/>
              <a:gd name="connsiteX1-801" fmla="*/ 790984 w 1946874"/>
              <a:gd name="connsiteY1-802" fmla="*/ 0 h 1985875"/>
              <a:gd name="connsiteX2-803" fmla="*/ 1026596 w 1946874"/>
              <a:gd name="connsiteY2-804" fmla="*/ 5610 h 1985875"/>
              <a:gd name="connsiteX3-805" fmla="*/ 1020986 w 1946874"/>
              <a:gd name="connsiteY3-806" fmla="*/ 493664 h 1985875"/>
              <a:gd name="connsiteX4-807" fmla="*/ 1155622 w 1946874"/>
              <a:gd name="connsiteY4-808" fmla="*/ 572201 h 1985875"/>
              <a:gd name="connsiteX5-809" fmla="*/ 1351965 w 1946874"/>
              <a:gd name="connsiteY5-810" fmla="*/ 375858 h 1985875"/>
              <a:gd name="connsiteX6-811" fmla="*/ 1901727 w 1946874"/>
              <a:gd name="connsiteY6-812" fmla="*/ 1924167 h 1985875"/>
              <a:gd name="connsiteX7-813" fmla="*/ 1054644 w 1946874"/>
              <a:gd name="connsiteY7-814" fmla="*/ 1486600 h 1985875"/>
              <a:gd name="connsiteX8-815" fmla="*/ 1037816 w 1946874"/>
              <a:gd name="connsiteY8-816" fmla="*/ 1161232 h 1985875"/>
              <a:gd name="connsiteX9-817" fmla="*/ 1088304 w 1946874"/>
              <a:gd name="connsiteY9-818" fmla="*/ 757325 h 1985875"/>
              <a:gd name="connsiteX10-819" fmla="*/ 920009 w 1946874"/>
              <a:gd name="connsiteY10-820" fmla="*/ 611470 h 1985875"/>
              <a:gd name="connsiteX11-821" fmla="*/ 729276 w 1946874"/>
              <a:gd name="connsiteY11-822" fmla="*/ 751715 h 1985875"/>
              <a:gd name="connsiteX12-823" fmla="*/ 740495 w 1946874"/>
              <a:gd name="connsiteY12-824" fmla="*/ 1161232 h 1985875"/>
              <a:gd name="connsiteX13-825" fmla="*/ 785374 w 1946874"/>
              <a:gd name="connsiteY13-826" fmla="*/ 1509040 h 1985875"/>
              <a:gd name="connsiteX14-827" fmla="*/ 0 w 1946874"/>
              <a:gd name="connsiteY14-828" fmla="*/ 1985875 h 1985875"/>
              <a:gd name="connsiteX15-829" fmla="*/ 437565 w 1946874"/>
              <a:gd name="connsiteY15-830" fmla="*/ 387077 h 1985875"/>
              <a:gd name="connsiteX16-831" fmla="*/ 650738 w 1946874"/>
              <a:gd name="connsiteY16-832" fmla="*/ 611470 h 1985875"/>
              <a:gd name="connsiteX17-833" fmla="*/ 813423 w 1946874"/>
              <a:gd name="connsiteY17-834" fmla="*/ 499274 h 1985875"/>
              <a:gd name="connsiteX18-835" fmla="*/ 790984 w 1946874"/>
              <a:gd name="connsiteY18-836" fmla="*/ 0 h 1985875"/>
              <a:gd name="connsiteX0-837" fmla="*/ 790984 w 1946874"/>
              <a:gd name="connsiteY0-838" fmla="*/ 0 h 1985875"/>
              <a:gd name="connsiteX1-839" fmla="*/ 790984 w 1946874"/>
              <a:gd name="connsiteY1-840" fmla="*/ 0 h 1985875"/>
              <a:gd name="connsiteX2-841" fmla="*/ 1026596 w 1946874"/>
              <a:gd name="connsiteY2-842" fmla="*/ 5610 h 1985875"/>
              <a:gd name="connsiteX3-843" fmla="*/ 1020986 w 1946874"/>
              <a:gd name="connsiteY3-844" fmla="*/ 493664 h 1985875"/>
              <a:gd name="connsiteX4-845" fmla="*/ 1155622 w 1946874"/>
              <a:gd name="connsiteY4-846" fmla="*/ 572201 h 1985875"/>
              <a:gd name="connsiteX5-847" fmla="*/ 1351965 w 1946874"/>
              <a:gd name="connsiteY5-848" fmla="*/ 375858 h 1985875"/>
              <a:gd name="connsiteX6-849" fmla="*/ 1901727 w 1946874"/>
              <a:gd name="connsiteY6-850" fmla="*/ 1924167 h 1985875"/>
              <a:gd name="connsiteX7-851" fmla="*/ 1054644 w 1946874"/>
              <a:gd name="connsiteY7-852" fmla="*/ 1486600 h 1985875"/>
              <a:gd name="connsiteX8-853" fmla="*/ 1037816 w 1946874"/>
              <a:gd name="connsiteY8-854" fmla="*/ 1161232 h 1985875"/>
              <a:gd name="connsiteX9-855" fmla="*/ 1088304 w 1946874"/>
              <a:gd name="connsiteY9-856" fmla="*/ 757325 h 1985875"/>
              <a:gd name="connsiteX10-857" fmla="*/ 920009 w 1946874"/>
              <a:gd name="connsiteY10-858" fmla="*/ 611470 h 1985875"/>
              <a:gd name="connsiteX11-859" fmla="*/ 729276 w 1946874"/>
              <a:gd name="connsiteY11-860" fmla="*/ 751715 h 1985875"/>
              <a:gd name="connsiteX12-861" fmla="*/ 740495 w 1946874"/>
              <a:gd name="connsiteY12-862" fmla="*/ 1161232 h 1985875"/>
              <a:gd name="connsiteX13-863" fmla="*/ 785374 w 1946874"/>
              <a:gd name="connsiteY13-864" fmla="*/ 1509040 h 1985875"/>
              <a:gd name="connsiteX14-865" fmla="*/ 0 w 1946874"/>
              <a:gd name="connsiteY14-866" fmla="*/ 1985875 h 1985875"/>
              <a:gd name="connsiteX15-867" fmla="*/ 437565 w 1946874"/>
              <a:gd name="connsiteY15-868" fmla="*/ 387077 h 1985875"/>
              <a:gd name="connsiteX16-869" fmla="*/ 650738 w 1946874"/>
              <a:gd name="connsiteY16-870" fmla="*/ 611470 h 1985875"/>
              <a:gd name="connsiteX17-871" fmla="*/ 813423 w 1946874"/>
              <a:gd name="connsiteY17-872" fmla="*/ 499274 h 1985875"/>
              <a:gd name="connsiteX18-873" fmla="*/ 790984 w 1946874"/>
              <a:gd name="connsiteY18-874" fmla="*/ 0 h 1985875"/>
              <a:gd name="connsiteX0-875" fmla="*/ 790984 w 1946874"/>
              <a:gd name="connsiteY0-876" fmla="*/ 0 h 1985875"/>
              <a:gd name="connsiteX1-877" fmla="*/ 790984 w 1946874"/>
              <a:gd name="connsiteY1-878" fmla="*/ 0 h 1985875"/>
              <a:gd name="connsiteX2-879" fmla="*/ 1026596 w 1946874"/>
              <a:gd name="connsiteY2-880" fmla="*/ 5610 h 1985875"/>
              <a:gd name="connsiteX3-881" fmla="*/ 1020986 w 1946874"/>
              <a:gd name="connsiteY3-882" fmla="*/ 493664 h 1985875"/>
              <a:gd name="connsiteX4-883" fmla="*/ 1155622 w 1946874"/>
              <a:gd name="connsiteY4-884" fmla="*/ 572201 h 1985875"/>
              <a:gd name="connsiteX5-885" fmla="*/ 1351965 w 1946874"/>
              <a:gd name="connsiteY5-886" fmla="*/ 375858 h 1985875"/>
              <a:gd name="connsiteX6-887" fmla="*/ 1901727 w 1946874"/>
              <a:gd name="connsiteY6-888" fmla="*/ 1924167 h 1985875"/>
              <a:gd name="connsiteX7-889" fmla="*/ 1054644 w 1946874"/>
              <a:gd name="connsiteY7-890" fmla="*/ 1486600 h 1985875"/>
              <a:gd name="connsiteX8-891" fmla="*/ 1037816 w 1946874"/>
              <a:gd name="connsiteY8-892" fmla="*/ 1161232 h 1985875"/>
              <a:gd name="connsiteX9-893" fmla="*/ 1088304 w 1946874"/>
              <a:gd name="connsiteY9-894" fmla="*/ 757325 h 1985875"/>
              <a:gd name="connsiteX10-895" fmla="*/ 920009 w 1946874"/>
              <a:gd name="connsiteY10-896" fmla="*/ 611470 h 1985875"/>
              <a:gd name="connsiteX11-897" fmla="*/ 729276 w 1946874"/>
              <a:gd name="connsiteY11-898" fmla="*/ 751715 h 1985875"/>
              <a:gd name="connsiteX12-899" fmla="*/ 740495 w 1946874"/>
              <a:gd name="connsiteY12-900" fmla="*/ 1161232 h 1985875"/>
              <a:gd name="connsiteX13-901" fmla="*/ 785374 w 1946874"/>
              <a:gd name="connsiteY13-902" fmla="*/ 1509040 h 1985875"/>
              <a:gd name="connsiteX14-903" fmla="*/ 0 w 1946874"/>
              <a:gd name="connsiteY14-904" fmla="*/ 1985875 h 1985875"/>
              <a:gd name="connsiteX15-905" fmla="*/ 437565 w 1946874"/>
              <a:gd name="connsiteY15-906" fmla="*/ 387077 h 1985875"/>
              <a:gd name="connsiteX16-907" fmla="*/ 650738 w 1946874"/>
              <a:gd name="connsiteY16-908" fmla="*/ 611470 h 1985875"/>
              <a:gd name="connsiteX17-909" fmla="*/ 813423 w 1946874"/>
              <a:gd name="connsiteY17-910" fmla="*/ 499274 h 1985875"/>
              <a:gd name="connsiteX18-911" fmla="*/ 790984 w 1946874"/>
              <a:gd name="connsiteY18-912" fmla="*/ 0 h 1985875"/>
              <a:gd name="connsiteX0-913" fmla="*/ 790984 w 1946874"/>
              <a:gd name="connsiteY0-914" fmla="*/ 0 h 1985875"/>
              <a:gd name="connsiteX1-915" fmla="*/ 790984 w 1946874"/>
              <a:gd name="connsiteY1-916" fmla="*/ 0 h 1985875"/>
              <a:gd name="connsiteX2-917" fmla="*/ 1026596 w 1946874"/>
              <a:gd name="connsiteY2-918" fmla="*/ 5610 h 1985875"/>
              <a:gd name="connsiteX3-919" fmla="*/ 1020986 w 1946874"/>
              <a:gd name="connsiteY3-920" fmla="*/ 493664 h 1985875"/>
              <a:gd name="connsiteX4-921" fmla="*/ 1155622 w 1946874"/>
              <a:gd name="connsiteY4-922" fmla="*/ 572201 h 1985875"/>
              <a:gd name="connsiteX5-923" fmla="*/ 1351965 w 1946874"/>
              <a:gd name="connsiteY5-924" fmla="*/ 375858 h 1985875"/>
              <a:gd name="connsiteX6-925" fmla="*/ 1901727 w 1946874"/>
              <a:gd name="connsiteY6-926" fmla="*/ 1924167 h 1985875"/>
              <a:gd name="connsiteX7-927" fmla="*/ 1054644 w 1946874"/>
              <a:gd name="connsiteY7-928" fmla="*/ 1486600 h 1985875"/>
              <a:gd name="connsiteX8-929" fmla="*/ 1037816 w 1946874"/>
              <a:gd name="connsiteY8-930" fmla="*/ 1144403 h 1985875"/>
              <a:gd name="connsiteX9-931" fmla="*/ 1088304 w 1946874"/>
              <a:gd name="connsiteY9-932" fmla="*/ 757325 h 1985875"/>
              <a:gd name="connsiteX10-933" fmla="*/ 920009 w 1946874"/>
              <a:gd name="connsiteY10-934" fmla="*/ 611470 h 1985875"/>
              <a:gd name="connsiteX11-935" fmla="*/ 729276 w 1946874"/>
              <a:gd name="connsiteY11-936" fmla="*/ 751715 h 1985875"/>
              <a:gd name="connsiteX12-937" fmla="*/ 740495 w 1946874"/>
              <a:gd name="connsiteY12-938" fmla="*/ 1161232 h 1985875"/>
              <a:gd name="connsiteX13-939" fmla="*/ 785374 w 1946874"/>
              <a:gd name="connsiteY13-940" fmla="*/ 1509040 h 1985875"/>
              <a:gd name="connsiteX14-941" fmla="*/ 0 w 1946874"/>
              <a:gd name="connsiteY14-942" fmla="*/ 1985875 h 1985875"/>
              <a:gd name="connsiteX15-943" fmla="*/ 437565 w 1946874"/>
              <a:gd name="connsiteY15-944" fmla="*/ 387077 h 1985875"/>
              <a:gd name="connsiteX16-945" fmla="*/ 650738 w 1946874"/>
              <a:gd name="connsiteY16-946" fmla="*/ 611470 h 1985875"/>
              <a:gd name="connsiteX17-947" fmla="*/ 813423 w 1946874"/>
              <a:gd name="connsiteY17-948" fmla="*/ 499274 h 1985875"/>
              <a:gd name="connsiteX18-949" fmla="*/ 790984 w 1946874"/>
              <a:gd name="connsiteY18-950" fmla="*/ 0 h 1985875"/>
              <a:gd name="connsiteX0-951" fmla="*/ 790984 w 1946874"/>
              <a:gd name="connsiteY0-952" fmla="*/ 0 h 1985875"/>
              <a:gd name="connsiteX1-953" fmla="*/ 790984 w 1946874"/>
              <a:gd name="connsiteY1-954" fmla="*/ 0 h 1985875"/>
              <a:gd name="connsiteX2-955" fmla="*/ 1026596 w 1946874"/>
              <a:gd name="connsiteY2-956" fmla="*/ 5610 h 1985875"/>
              <a:gd name="connsiteX3-957" fmla="*/ 1020986 w 1946874"/>
              <a:gd name="connsiteY3-958" fmla="*/ 493664 h 1985875"/>
              <a:gd name="connsiteX4-959" fmla="*/ 1155622 w 1946874"/>
              <a:gd name="connsiteY4-960" fmla="*/ 572201 h 1985875"/>
              <a:gd name="connsiteX5-961" fmla="*/ 1351965 w 1946874"/>
              <a:gd name="connsiteY5-962" fmla="*/ 375858 h 1985875"/>
              <a:gd name="connsiteX6-963" fmla="*/ 1901727 w 1946874"/>
              <a:gd name="connsiteY6-964" fmla="*/ 1924167 h 1985875"/>
              <a:gd name="connsiteX7-965" fmla="*/ 1054644 w 1946874"/>
              <a:gd name="connsiteY7-966" fmla="*/ 1486600 h 1985875"/>
              <a:gd name="connsiteX8-967" fmla="*/ 1037816 w 1946874"/>
              <a:gd name="connsiteY8-968" fmla="*/ 1144403 h 1985875"/>
              <a:gd name="connsiteX9-969" fmla="*/ 1088304 w 1946874"/>
              <a:gd name="connsiteY9-970" fmla="*/ 757325 h 1985875"/>
              <a:gd name="connsiteX10-971" fmla="*/ 920009 w 1946874"/>
              <a:gd name="connsiteY10-972" fmla="*/ 611470 h 1985875"/>
              <a:gd name="connsiteX11-973" fmla="*/ 729276 w 1946874"/>
              <a:gd name="connsiteY11-974" fmla="*/ 751715 h 1985875"/>
              <a:gd name="connsiteX12-975" fmla="*/ 740495 w 1946874"/>
              <a:gd name="connsiteY12-976" fmla="*/ 1161232 h 1985875"/>
              <a:gd name="connsiteX13-977" fmla="*/ 785374 w 1946874"/>
              <a:gd name="connsiteY13-978" fmla="*/ 1509040 h 1985875"/>
              <a:gd name="connsiteX14-979" fmla="*/ 0 w 1946874"/>
              <a:gd name="connsiteY14-980" fmla="*/ 1985875 h 1985875"/>
              <a:gd name="connsiteX15-981" fmla="*/ 437565 w 1946874"/>
              <a:gd name="connsiteY15-982" fmla="*/ 387077 h 1985875"/>
              <a:gd name="connsiteX16-983" fmla="*/ 650738 w 1946874"/>
              <a:gd name="connsiteY16-984" fmla="*/ 611470 h 1985875"/>
              <a:gd name="connsiteX17-985" fmla="*/ 813423 w 1946874"/>
              <a:gd name="connsiteY17-986" fmla="*/ 499274 h 1985875"/>
              <a:gd name="connsiteX18-987" fmla="*/ 790984 w 1946874"/>
              <a:gd name="connsiteY18-988" fmla="*/ 0 h 1985875"/>
              <a:gd name="connsiteX0-989" fmla="*/ 790984 w 1946874"/>
              <a:gd name="connsiteY0-990" fmla="*/ 0 h 1985875"/>
              <a:gd name="connsiteX1-991" fmla="*/ 790984 w 1946874"/>
              <a:gd name="connsiteY1-992" fmla="*/ 0 h 1985875"/>
              <a:gd name="connsiteX2-993" fmla="*/ 1026596 w 1946874"/>
              <a:gd name="connsiteY2-994" fmla="*/ 5610 h 1985875"/>
              <a:gd name="connsiteX3-995" fmla="*/ 1020986 w 1946874"/>
              <a:gd name="connsiteY3-996" fmla="*/ 493664 h 1985875"/>
              <a:gd name="connsiteX4-997" fmla="*/ 1155622 w 1946874"/>
              <a:gd name="connsiteY4-998" fmla="*/ 572201 h 1985875"/>
              <a:gd name="connsiteX5-999" fmla="*/ 1351965 w 1946874"/>
              <a:gd name="connsiteY5-1000" fmla="*/ 375858 h 1985875"/>
              <a:gd name="connsiteX6-1001" fmla="*/ 1901727 w 1946874"/>
              <a:gd name="connsiteY6-1002" fmla="*/ 1924167 h 1985875"/>
              <a:gd name="connsiteX7-1003" fmla="*/ 1054644 w 1946874"/>
              <a:gd name="connsiteY7-1004" fmla="*/ 1486600 h 1985875"/>
              <a:gd name="connsiteX8-1005" fmla="*/ 1037816 w 1946874"/>
              <a:gd name="connsiteY8-1006" fmla="*/ 1144403 h 1985875"/>
              <a:gd name="connsiteX9-1007" fmla="*/ 1088304 w 1946874"/>
              <a:gd name="connsiteY9-1008" fmla="*/ 757325 h 1985875"/>
              <a:gd name="connsiteX10-1009" fmla="*/ 920009 w 1946874"/>
              <a:gd name="connsiteY10-1010" fmla="*/ 611470 h 1985875"/>
              <a:gd name="connsiteX11-1011" fmla="*/ 729276 w 1946874"/>
              <a:gd name="connsiteY11-1012" fmla="*/ 751715 h 1985875"/>
              <a:gd name="connsiteX12-1013" fmla="*/ 740495 w 1946874"/>
              <a:gd name="connsiteY12-1014" fmla="*/ 1161232 h 1985875"/>
              <a:gd name="connsiteX13-1015" fmla="*/ 785374 w 1946874"/>
              <a:gd name="connsiteY13-1016" fmla="*/ 1509040 h 1985875"/>
              <a:gd name="connsiteX14-1017" fmla="*/ 0 w 1946874"/>
              <a:gd name="connsiteY14-1018" fmla="*/ 1985875 h 1985875"/>
              <a:gd name="connsiteX15-1019" fmla="*/ 437565 w 1946874"/>
              <a:gd name="connsiteY15-1020" fmla="*/ 387077 h 1985875"/>
              <a:gd name="connsiteX16-1021" fmla="*/ 650738 w 1946874"/>
              <a:gd name="connsiteY16-1022" fmla="*/ 611470 h 1985875"/>
              <a:gd name="connsiteX17-1023" fmla="*/ 813423 w 1946874"/>
              <a:gd name="connsiteY17-1024" fmla="*/ 499274 h 1985875"/>
              <a:gd name="connsiteX18-1025" fmla="*/ 790984 w 1946874"/>
              <a:gd name="connsiteY18-1026" fmla="*/ 0 h 1985875"/>
              <a:gd name="connsiteX0-1027" fmla="*/ 790984 w 1946874"/>
              <a:gd name="connsiteY0-1028" fmla="*/ 0 h 1985875"/>
              <a:gd name="connsiteX1-1029" fmla="*/ 790984 w 1946874"/>
              <a:gd name="connsiteY1-1030" fmla="*/ 0 h 1985875"/>
              <a:gd name="connsiteX2-1031" fmla="*/ 1026596 w 1946874"/>
              <a:gd name="connsiteY2-1032" fmla="*/ 5610 h 1985875"/>
              <a:gd name="connsiteX3-1033" fmla="*/ 1020986 w 1946874"/>
              <a:gd name="connsiteY3-1034" fmla="*/ 493664 h 1985875"/>
              <a:gd name="connsiteX4-1035" fmla="*/ 1155622 w 1946874"/>
              <a:gd name="connsiteY4-1036" fmla="*/ 572201 h 1985875"/>
              <a:gd name="connsiteX5-1037" fmla="*/ 1351965 w 1946874"/>
              <a:gd name="connsiteY5-1038" fmla="*/ 375858 h 1985875"/>
              <a:gd name="connsiteX6-1039" fmla="*/ 1901727 w 1946874"/>
              <a:gd name="connsiteY6-1040" fmla="*/ 1924167 h 1985875"/>
              <a:gd name="connsiteX7-1041" fmla="*/ 1054644 w 1946874"/>
              <a:gd name="connsiteY7-1042" fmla="*/ 1486600 h 1985875"/>
              <a:gd name="connsiteX8-1043" fmla="*/ 1037816 w 1946874"/>
              <a:gd name="connsiteY8-1044" fmla="*/ 1144403 h 1985875"/>
              <a:gd name="connsiteX9-1045" fmla="*/ 1088304 w 1946874"/>
              <a:gd name="connsiteY9-1046" fmla="*/ 757325 h 1985875"/>
              <a:gd name="connsiteX10-1047" fmla="*/ 920009 w 1946874"/>
              <a:gd name="connsiteY10-1048" fmla="*/ 611470 h 1985875"/>
              <a:gd name="connsiteX11-1049" fmla="*/ 729276 w 1946874"/>
              <a:gd name="connsiteY11-1050" fmla="*/ 751715 h 1985875"/>
              <a:gd name="connsiteX12-1051" fmla="*/ 740495 w 1946874"/>
              <a:gd name="connsiteY12-1052" fmla="*/ 1161232 h 1985875"/>
              <a:gd name="connsiteX13-1053" fmla="*/ 785374 w 1946874"/>
              <a:gd name="connsiteY13-1054" fmla="*/ 1509040 h 1985875"/>
              <a:gd name="connsiteX14-1055" fmla="*/ 0 w 1946874"/>
              <a:gd name="connsiteY14-1056" fmla="*/ 1985875 h 1985875"/>
              <a:gd name="connsiteX15-1057" fmla="*/ 420736 w 1946874"/>
              <a:gd name="connsiteY15-1058" fmla="*/ 375858 h 1985875"/>
              <a:gd name="connsiteX16-1059" fmla="*/ 650738 w 1946874"/>
              <a:gd name="connsiteY16-1060" fmla="*/ 611470 h 1985875"/>
              <a:gd name="connsiteX17-1061" fmla="*/ 813423 w 1946874"/>
              <a:gd name="connsiteY17-1062" fmla="*/ 499274 h 1985875"/>
              <a:gd name="connsiteX18-1063" fmla="*/ 790984 w 1946874"/>
              <a:gd name="connsiteY18-1064" fmla="*/ 0 h 1985875"/>
              <a:gd name="connsiteX0-1065" fmla="*/ 790984 w 1946874"/>
              <a:gd name="connsiteY0-1066" fmla="*/ 0 h 1985875"/>
              <a:gd name="connsiteX1-1067" fmla="*/ 790984 w 1946874"/>
              <a:gd name="connsiteY1-1068" fmla="*/ 0 h 1985875"/>
              <a:gd name="connsiteX2-1069" fmla="*/ 1026596 w 1946874"/>
              <a:gd name="connsiteY2-1070" fmla="*/ 5610 h 1985875"/>
              <a:gd name="connsiteX3-1071" fmla="*/ 1020986 w 1946874"/>
              <a:gd name="connsiteY3-1072" fmla="*/ 493664 h 1985875"/>
              <a:gd name="connsiteX4-1073" fmla="*/ 1155622 w 1946874"/>
              <a:gd name="connsiteY4-1074" fmla="*/ 572201 h 1985875"/>
              <a:gd name="connsiteX5-1075" fmla="*/ 1351965 w 1946874"/>
              <a:gd name="connsiteY5-1076" fmla="*/ 375858 h 1985875"/>
              <a:gd name="connsiteX6-1077" fmla="*/ 1901727 w 1946874"/>
              <a:gd name="connsiteY6-1078" fmla="*/ 1924167 h 1985875"/>
              <a:gd name="connsiteX7-1079" fmla="*/ 1054644 w 1946874"/>
              <a:gd name="connsiteY7-1080" fmla="*/ 1486600 h 1985875"/>
              <a:gd name="connsiteX8-1081" fmla="*/ 1037816 w 1946874"/>
              <a:gd name="connsiteY8-1082" fmla="*/ 1144403 h 1985875"/>
              <a:gd name="connsiteX9-1083" fmla="*/ 1088304 w 1946874"/>
              <a:gd name="connsiteY9-1084" fmla="*/ 757325 h 1985875"/>
              <a:gd name="connsiteX10-1085" fmla="*/ 920009 w 1946874"/>
              <a:gd name="connsiteY10-1086" fmla="*/ 611470 h 1985875"/>
              <a:gd name="connsiteX11-1087" fmla="*/ 729276 w 1946874"/>
              <a:gd name="connsiteY11-1088" fmla="*/ 751715 h 1985875"/>
              <a:gd name="connsiteX12-1089" fmla="*/ 740495 w 1946874"/>
              <a:gd name="connsiteY12-1090" fmla="*/ 1161232 h 1985875"/>
              <a:gd name="connsiteX13-1091" fmla="*/ 785374 w 1946874"/>
              <a:gd name="connsiteY13-1092" fmla="*/ 1509040 h 1985875"/>
              <a:gd name="connsiteX14-1093" fmla="*/ 0 w 1946874"/>
              <a:gd name="connsiteY14-1094" fmla="*/ 1985875 h 1985875"/>
              <a:gd name="connsiteX15-1095" fmla="*/ 420736 w 1946874"/>
              <a:gd name="connsiteY15-1096" fmla="*/ 375858 h 1985875"/>
              <a:gd name="connsiteX16-1097" fmla="*/ 650738 w 1946874"/>
              <a:gd name="connsiteY16-1098" fmla="*/ 611470 h 1985875"/>
              <a:gd name="connsiteX17-1099" fmla="*/ 813423 w 1946874"/>
              <a:gd name="connsiteY17-1100" fmla="*/ 499274 h 1985875"/>
              <a:gd name="connsiteX18-1101" fmla="*/ 790984 w 1946874"/>
              <a:gd name="connsiteY18-1102" fmla="*/ 0 h 1985875"/>
              <a:gd name="connsiteX0-1103" fmla="*/ 858302 w 2014192"/>
              <a:gd name="connsiteY0-1104" fmla="*/ 0 h 1958316"/>
              <a:gd name="connsiteX1-1105" fmla="*/ 858302 w 2014192"/>
              <a:gd name="connsiteY1-1106" fmla="*/ 0 h 1958316"/>
              <a:gd name="connsiteX2-1107" fmla="*/ 1093914 w 2014192"/>
              <a:gd name="connsiteY2-1108" fmla="*/ 5610 h 1958316"/>
              <a:gd name="connsiteX3-1109" fmla="*/ 1088304 w 2014192"/>
              <a:gd name="connsiteY3-1110" fmla="*/ 493664 h 1958316"/>
              <a:gd name="connsiteX4-1111" fmla="*/ 1222940 w 2014192"/>
              <a:gd name="connsiteY4-1112" fmla="*/ 572201 h 1958316"/>
              <a:gd name="connsiteX5-1113" fmla="*/ 1419283 w 2014192"/>
              <a:gd name="connsiteY5-1114" fmla="*/ 375858 h 1958316"/>
              <a:gd name="connsiteX6-1115" fmla="*/ 1969045 w 2014192"/>
              <a:gd name="connsiteY6-1116" fmla="*/ 1924167 h 1958316"/>
              <a:gd name="connsiteX7-1117" fmla="*/ 1121962 w 2014192"/>
              <a:gd name="connsiteY7-1118" fmla="*/ 1486600 h 1958316"/>
              <a:gd name="connsiteX8-1119" fmla="*/ 1105134 w 2014192"/>
              <a:gd name="connsiteY8-1120" fmla="*/ 1144403 h 1958316"/>
              <a:gd name="connsiteX9-1121" fmla="*/ 1155622 w 2014192"/>
              <a:gd name="connsiteY9-1122" fmla="*/ 757325 h 1958316"/>
              <a:gd name="connsiteX10-1123" fmla="*/ 987327 w 2014192"/>
              <a:gd name="connsiteY10-1124" fmla="*/ 611470 h 1958316"/>
              <a:gd name="connsiteX11-1125" fmla="*/ 796594 w 2014192"/>
              <a:gd name="connsiteY11-1126" fmla="*/ 751715 h 1958316"/>
              <a:gd name="connsiteX12-1127" fmla="*/ 807813 w 2014192"/>
              <a:gd name="connsiteY12-1128" fmla="*/ 1161232 h 1958316"/>
              <a:gd name="connsiteX13-1129" fmla="*/ 852692 w 2014192"/>
              <a:gd name="connsiteY13-1130" fmla="*/ 1509040 h 1958316"/>
              <a:gd name="connsiteX14-1131" fmla="*/ 0 w 2014192"/>
              <a:gd name="connsiteY14-1132" fmla="*/ 1952216 h 1958316"/>
              <a:gd name="connsiteX15-1133" fmla="*/ 488054 w 2014192"/>
              <a:gd name="connsiteY15-1134" fmla="*/ 375858 h 1958316"/>
              <a:gd name="connsiteX16-1135" fmla="*/ 718056 w 2014192"/>
              <a:gd name="connsiteY16-1136" fmla="*/ 611470 h 1958316"/>
              <a:gd name="connsiteX17-1137" fmla="*/ 880741 w 2014192"/>
              <a:gd name="connsiteY17-1138" fmla="*/ 499274 h 1958316"/>
              <a:gd name="connsiteX18-1139" fmla="*/ 858302 w 2014192"/>
              <a:gd name="connsiteY18-1140" fmla="*/ 0 h 1958316"/>
              <a:gd name="connsiteX0-1141" fmla="*/ 947503 w 2103393"/>
              <a:gd name="connsiteY0-1142" fmla="*/ 0 h 1958316"/>
              <a:gd name="connsiteX1-1143" fmla="*/ 947503 w 2103393"/>
              <a:gd name="connsiteY1-1144" fmla="*/ 0 h 1958316"/>
              <a:gd name="connsiteX2-1145" fmla="*/ 1183115 w 2103393"/>
              <a:gd name="connsiteY2-1146" fmla="*/ 5610 h 1958316"/>
              <a:gd name="connsiteX3-1147" fmla="*/ 1177505 w 2103393"/>
              <a:gd name="connsiteY3-1148" fmla="*/ 493664 h 1958316"/>
              <a:gd name="connsiteX4-1149" fmla="*/ 1312141 w 2103393"/>
              <a:gd name="connsiteY4-1150" fmla="*/ 572201 h 1958316"/>
              <a:gd name="connsiteX5-1151" fmla="*/ 1508484 w 2103393"/>
              <a:gd name="connsiteY5-1152" fmla="*/ 375858 h 1958316"/>
              <a:gd name="connsiteX6-1153" fmla="*/ 2058246 w 2103393"/>
              <a:gd name="connsiteY6-1154" fmla="*/ 1924167 h 1958316"/>
              <a:gd name="connsiteX7-1155" fmla="*/ 1211163 w 2103393"/>
              <a:gd name="connsiteY7-1156" fmla="*/ 1486600 h 1958316"/>
              <a:gd name="connsiteX8-1157" fmla="*/ 1194335 w 2103393"/>
              <a:gd name="connsiteY8-1158" fmla="*/ 1144403 h 1958316"/>
              <a:gd name="connsiteX9-1159" fmla="*/ 1244823 w 2103393"/>
              <a:gd name="connsiteY9-1160" fmla="*/ 757325 h 1958316"/>
              <a:gd name="connsiteX10-1161" fmla="*/ 1076528 w 2103393"/>
              <a:gd name="connsiteY10-1162" fmla="*/ 611470 h 1958316"/>
              <a:gd name="connsiteX11-1163" fmla="*/ 885795 w 2103393"/>
              <a:gd name="connsiteY11-1164" fmla="*/ 751715 h 1958316"/>
              <a:gd name="connsiteX12-1165" fmla="*/ 897014 w 2103393"/>
              <a:gd name="connsiteY12-1166" fmla="*/ 1161232 h 1958316"/>
              <a:gd name="connsiteX13-1167" fmla="*/ 941893 w 2103393"/>
              <a:gd name="connsiteY13-1168" fmla="*/ 1509040 h 1958316"/>
              <a:gd name="connsiteX14-1169" fmla="*/ 89201 w 2103393"/>
              <a:gd name="connsiteY14-1170" fmla="*/ 1952216 h 1958316"/>
              <a:gd name="connsiteX15-1171" fmla="*/ 577255 w 2103393"/>
              <a:gd name="connsiteY15-1172" fmla="*/ 375858 h 1958316"/>
              <a:gd name="connsiteX16-1173" fmla="*/ 807257 w 2103393"/>
              <a:gd name="connsiteY16-1174" fmla="*/ 611470 h 1958316"/>
              <a:gd name="connsiteX17-1175" fmla="*/ 969942 w 2103393"/>
              <a:gd name="connsiteY17-1176" fmla="*/ 499274 h 1958316"/>
              <a:gd name="connsiteX18-1177" fmla="*/ 947503 w 2103393"/>
              <a:gd name="connsiteY18-1178" fmla="*/ 0 h 1958316"/>
              <a:gd name="connsiteX0-1179" fmla="*/ 947503 w 2103393"/>
              <a:gd name="connsiteY0-1180" fmla="*/ 0 h 1958316"/>
              <a:gd name="connsiteX1-1181" fmla="*/ 947503 w 2103393"/>
              <a:gd name="connsiteY1-1182" fmla="*/ 0 h 1958316"/>
              <a:gd name="connsiteX2-1183" fmla="*/ 1183115 w 2103393"/>
              <a:gd name="connsiteY2-1184" fmla="*/ 5610 h 1958316"/>
              <a:gd name="connsiteX3-1185" fmla="*/ 1177505 w 2103393"/>
              <a:gd name="connsiteY3-1186" fmla="*/ 493664 h 1958316"/>
              <a:gd name="connsiteX4-1187" fmla="*/ 1312141 w 2103393"/>
              <a:gd name="connsiteY4-1188" fmla="*/ 572201 h 1958316"/>
              <a:gd name="connsiteX5-1189" fmla="*/ 1508484 w 2103393"/>
              <a:gd name="connsiteY5-1190" fmla="*/ 375858 h 1958316"/>
              <a:gd name="connsiteX6-1191" fmla="*/ 2058246 w 2103393"/>
              <a:gd name="connsiteY6-1192" fmla="*/ 1924167 h 1958316"/>
              <a:gd name="connsiteX7-1193" fmla="*/ 1211163 w 2103393"/>
              <a:gd name="connsiteY7-1194" fmla="*/ 1486600 h 1958316"/>
              <a:gd name="connsiteX8-1195" fmla="*/ 1194335 w 2103393"/>
              <a:gd name="connsiteY8-1196" fmla="*/ 1144403 h 1958316"/>
              <a:gd name="connsiteX9-1197" fmla="*/ 1244823 w 2103393"/>
              <a:gd name="connsiteY9-1198" fmla="*/ 757325 h 1958316"/>
              <a:gd name="connsiteX10-1199" fmla="*/ 1076528 w 2103393"/>
              <a:gd name="connsiteY10-1200" fmla="*/ 611470 h 1958316"/>
              <a:gd name="connsiteX11-1201" fmla="*/ 885795 w 2103393"/>
              <a:gd name="connsiteY11-1202" fmla="*/ 751715 h 1958316"/>
              <a:gd name="connsiteX12-1203" fmla="*/ 897014 w 2103393"/>
              <a:gd name="connsiteY12-1204" fmla="*/ 1161232 h 1958316"/>
              <a:gd name="connsiteX13-1205" fmla="*/ 941893 w 2103393"/>
              <a:gd name="connsiteY13-1206" fmla="*/ 1509040 h 1958316"/>
              <a:gd name="connsiteX14-1207" fmla="*/ 89201 w 2103393"/>
              <a:gd name="connsiteY14-1208" fmla="*/ 1952216 h 1958316"/>
              <a:gd name="connsiteX15-1209" fmla="*/ 577255 w 2103393"/>
              <a:gd name="connsiteY15-1210" fmla="*/ 375858 h 1958316"/>
              <a:gd name="connsiteX16-1211" fmla="*/ 807257 w 2103393"/>
              <a:gd name="connsiteY16-1212" fmla="*/ 611470 h 1958316"/>
              <a:gd name="connsiteX17-1213" fmla="*/ 969942 w 2103393"/>
              <a:gd name="connsiteY17-1214" fmla="*/ 499274 h 1958316"/>
              <a:gd name="connsiteX18-1215" fmla="*/ 947503 w 2103393"/>
              <a:gd name="connsiteY18-1216" fmla="*/ 0 h 1958316"/>
              <a:gd name="connsiteX0-1217" fmla="*/ 947503 w 2103393"/>
              <a:gd name="connsiteY0-1218" fmla="*/ 0 h 1958316"/>
              <a:gd name="connsiteX1-1219" fmla="*/ 947503 w 2103393"/>
              <a:gd name="connsiteY1-1220" fmla="*/ 0 h 1958316"/>
              <a:gd name="connsiteX2-1221" fmla="*/ 1183115 w 2103393"/>
              <a:gd name="connsiteY2-1222" fmla="*/ 5610 h 1958316"/>
              <a:gd name="connsiteX3-1223" fmla="*/ 1177505 w 2103393"/>
              <a:gd name="connsiteY3-1224" fmla="*/ 493664 h 1958316"/>
              <a:gd name="connsiteX4-1225" fmla="*/ 1312141 w 2103393"/>
              <a:gd name="connsiteY4-1226" fmla="*/ 572201 h 1958316"/>
              <a:gd name="connsiteX5-1227" fmla="*/ 1508484 w 2103393"/>
              <a:gd name="connsiteY5-1228" fmla="*/ 375858 h 1958316"/>
              <a:gd name="connsiteX6-1229" fmla="*/ 2058246 w 2103393"/>
              <a:gd name="connsiteY6-1230" fmla="*/ 1924167 h 1958316"/>
              <a:gd name="connsiteX7-1231" fmla="*/ 1211163 w 2103393"/>
              <a:gd name="connsiteY7-1232" fmla="*/ 1486600 h 1958316"/>
              <a:gd name="connsiteX8-1233" fmla="*/ 1194335 w 2103393"/>
              <a:gd name="connsiteY8-1234" fmla="*/ 1144403 h 1958316"/>
              <a:gd name="connsiteX9-1235" fmla="*/ 1244823 w 2103393"/>
              <a:gd name="connsiteY9-1236" fmla="*/ 757325 h 1958316"/>
              <a:gd name="connsiteX10-1237" fmla="*/ 1076528 w 2103393"/>
              <a:gd name="connsiteY10-1238" fmla="*/ 611470 h 1958316"/>
              <a:gd name="connsiteX11-1239" fmla="*/ 885795 w 2103393"/>
              <a:gd name="connsiteY11-1240" fmla="*/ 751715 h 1958316"/>
              <a:gd name="connsiteX12-1241" fmla="*/ 897014 w 2103393"/>
              <a:gd name="connsiteY12-1242" fmla="*/ 1161232 h 1958316"/>
              <a:gd name="connsiteX13-1243" fmla="*/ 930674 w 2103393"/>
              <a:gd name="connsiteY13-1244" fmla="*/ 1480991 h 1958316"/>
              <a:gd name="connsiteX14-1245" fmla="*/ 89201 w 2103393"/>
              <a:gd name="connsiteY14-1246" fmla="*/ 1952216 h 1958316"/>
              <a:gd name="connsiteX15-1247" fmla="*/ 577255 w 2103393"/>
              <a:gd name="connsiteY15-1248" fmla="*/ 375858 h 1958316"/>
              <a:gd name="connsiteX16-1249" fmla="*/ 807257 w 2103393"/>
              <a:gd name="connsiteY16-1250" fmla="*/ 611470 h 1958316"/>
              <a:gd name="connsiteX17-1251" fmla="*/ 969942 w 2103393"/>
              <a:gd name="connsiteY17-1252" fmla="*/ 499274 h 1958316"/>
              <a:gd name="connsiteX18-1253" fmla="*/ 947503 w 2103393"/>
              <a:gd name="connsiteY18-1254" fmla="*/ 0 h 1958316"/>
              <a:gd name="connsiteX0-1255" fmla="*/ 947503 w 2103393"/>
              <a:gd name="connsiteY0-1256" fmla="*/ 0 h 1958316"/>
              <a:gd name="connsiteX1-1257" fmla="*/ 947503 w 2103393"/>
              <a:gd name="connsiteY1-1258" fmla="*/ 0 h 1958316"/>
              <a:gd name="connsiteX2-1259" fmla="*/ 1183115 w 2103393"/>
              <a:gd name="connsiteY2-1260" fmla="*/ 5610 h 1958316"/>
              <a:gd name="connsiteX3-1261" fmla="*/ 1177505 w 2103393"/>
              <a:gd name="connsiteY3-1262" fmla="*/ 493664 h 1958316"/>
              <a:gd name="connsiteX4-1263" fmla="*/ 1312141 w 2103393"/>
              <a:gd name="connsiteY4-1264" fmla="*/ 572201 h 1958316"/>
              <a:gd name="connsiteX5-1265" fmla="*/ 1508484 w 2103393"/>
              <a:gd name="connsiteY5-1266" fmla="*/ 375858 h 1958316"/>
              <a:gd name="connsiteX6-1267" fmla="*/ 2058246 w 2103393"/>
              <a:gd name="connsiteY6-1268" fmla="*/ 1924167 h 1958316"/>
              <a:gd name="connsiteX7-1269" fmla="*/ 1211163 w 2103393"/>
              <a:gd name="connsiteY7-1270" fmla="*/ 1486600 h 1958316"/>
              <a:gd name="connsiteX8-1271" fmla="*/ 1194335 w 2103393"/>
              <a:gd name="connsiteY8-1272" fmla="*/ 1144403 h 1958316"/>
              <a:gd name="connsiteX9-1273" fmla="*/ 1244823 w 2103393"/>
              <a:gd name="connsiteY9-1274" fmla="*/ 757325 h 1958316"/>
              <a:gd name="connsiteX10-1275" fmla="*/ 1076528 w 2103393"/>
              <a:gd name="connsiteY10-1276" fmla="*/ 611470 h 1958316"/>
              <a:gd name="connsiteX11-1277" fmla="*/ 885795 w 2103393"/>
              <a:gd name="connsiteY11-1278" fmla="*/ 751715 h 1958316"/>
              <a:gd name="connsiteX12-1279" fmla="*/ 897014 w 2103393"/>
              <a:gd name="connsiteY12-1280" fmla="*/ 1161232 h 1958316"/>
              <a:gd name="connsiteX13-1281" fmla="*/ 930674 w 2103393"/>
              <a:gd name="connsiteY13-1282" fmla="*/ 1480991 h 1958316"/>
              <a:gd name="connsiteX14-1283" fmla="*/ 89201 w 2103393"/>
              <a:gd name="connsiteY14-1284" fmla="*/ 1952216 h 1958316"/>
              <a:gd name="connsiteX15-1285" fmla="*/ 577255 w 2103393"/>
              <a:gd name="connsiteY15-1286" fmla="*/ 375858 h 1958316"/>
              <a:gd name="connsiteX16-1287" fmla="*/ 807257 w 2103393"/>
              <a:gd name="connsiteY16-1288" fmla="*/ 611470 h 1958316"/>
              <a:gd name="connsiteX17-1289" fmla="*/ 969942 w 2103393"/>
              <a:gd name="connsiteY17-1290" fmla="*/ 499274 h 1958316"/>
              <a:gd name="connsiteX18-1291" fmla="*/ 947503 w 2103393"/>
              <a:gd name="connsiteY18-1292" fmla="*/ 0 h 1958316"/>
              <a:gd name="connsiteX0-1293" fmla="*/ 947503 w 2103393"/>
              <a:gd name="connsiteY0-1294" fmla="*/ 0 h 1958316"/>
              <a:gd name="connsiteX1-1295" fmla="*/ 947503 w 2103393"/>
              <a:gd name="connsiteY1-1296" fmla="*/ 0 h 1958316"/>
              <a:gd name="connsiteX2-1297" fmla="*/ 1183115 w 2103393"/>
              <a:gd name="connsiteY2-1298" fmla="*/ 5610 h 1958316"/>
              <a:gd name="connsiteX3-1299" fmla="*/ 1177505 w 2103393"/>
              <a:gd name="connsiteY3-1300" fmla="*/ 493664 h 1958316"/>
              <a:gd name="connsiteX4-1301" fmla="*/ 1312141 w 2103393"/>
              <a:gd name="connsiteY4-1302" fmla="*/ 572201 h 1958316"/>
              <a:gd name="connsiteX5-1303" fmla="*/ 1508484 w 2103393"/>
              <a:gd name="connsiteY5-1304" fmla="*/ 375858 h 1958316"/>
              <a:gd name="connsiteX6-1305" fmla="*/ 2058246 w 2103393"/>
              <a:gd name="connsiteY6-1306" fmla="*/ 1924167 h 1958316"/>
              <a:gd name="connsiteX7-1307" fmla="*/ 1211163 w 2103393"/>
              <a:gd name="connsiteY7-1308" fmla="*/ 1486600 h 1958316"/>
              <a:gd name="connsiteX8-1309" fmla="*/ 1194335 w 2103393"/>
              <a:gd name="connsiteY8-1310" fmla="*/ 1144403 h 1958316"/>
              <a:gd name="connsiteX9-1311" fmla="*/ 1244823 w 2103393"/>
              <a:gd name="connsiteY9-1312" fmla="*/ 757325 h 1958316"/>
              <a:gd name="connsiteX10-1313" fmla="*/ 1076528 w 2103393"/>
              <a:gd name="connsiteY10-1314" fmla="*/ 611470 h 1958316"/>
              <a:gd name="connsiteX11-1315" fmla="*/ 885795 w 2103393"/>
              <a:gd name="connsiteY11-1316" fmla="*/ 751715 h 1958316"/>
              <a:gd name="connsiteX12-1317" fmla="*/ 897014 w 2103393"/>
              <a:gd name="connsiteY12-1318" fmla="*/ 1161232 h 1958316"/>
              <a:gd name="connsiteX13-1319" fmla="*/ 930674 w 2103393"/>
              <a:gd name="connsiteY13-1320" fmla="*/ 1480991 h 1958316"/>
              <a:gd name="connsiteX14-1321" fmla="*/ 89201 w 2103393"/>
              <a:gd name="connsiteY14-1322" fmla="*/ 1952216 h 1958316"/>
              <a:gd name="connsiteX15-1323" fmla="*/ 577255 w 2103393"/>
              <a:gd name="connsiteY15-1324" fmla="*/ 375858 h 1958316"/>
              <a:gd name="connsiteX16-1325" fmla="*/ 807257 w 2103393"/>
              <a:gd name="connsiteY16-1326" fmla="*/ 611470 h 1958316"/>
              <a:gd name="connsiteX17-1327" fmla="*/ 969942 w 2103393"/>
              <a:gd name="connsiteY17-1328" fmla="*/ 499274 h 1958316"/>
              <a:gd name="connsiteX18-1329" fmla="*/ 947503 w 2103393"/>
              <a:gd name="connsiteY18-1330" fmla="*/ 0 h 1958316"/>
              <a:gd name="connsiteX0-1331" fmla="*/ 947503 w 2103393"/>
              <a:gd name="connsiteY0-1332" fmla="*/ 0 h 1958316"/>
              <a:gd name="connsiteX1-1333" fmla="*/ 947503 w 2103393"/>
              <a:gd name="connsiteY1-1334" fmla="*/ 0 h 1958316"/>
              <a:gd name="connsiteX2-1335" fmla="*/ 1183115 w 2103393"/>
              <a:gd name="connsiteY2-1336" fmla="*/ 5610 h 1958316"/>
              <a:gd name="connsiteX3-1337" fmla="*/ 1177505 w 2103393"/>
              <a:gd name="connsiteY3-1338" fmla="*/ 493664 h 1958316"/>
              <a:gd name="connsiteX4-1339" fmla="*/ 1312141 w 2103393"/>
              <a:gd name="connsiteY4-1340" fmla="*/ 572201 h 1958316"/>
              <a:gd name="connsiteX5-1341" fmla="*/ 1508484 w 2103393"/>
              <a:gd name="connsiteY5-1342" fmla="*/ 375858 h 1958316"/>
              <a:gd name="connsiteX6-1343" fmla="*/ 2058246 w 2103393"/>
              <a:gd name="connsiteY6-1344" fmla="*/ 1924167 h 1958316"/>
              <a:gd name="connsiteX7-1345" fmla="*/ 1211163 w 2103393"/>
              <a:gd name="connsiteY7-1346" fmla="*/ 1486600 h 1958316"/>
              <a:gd name="connsiteX8-1347" fmla="*/ 1194335 w 2103393"/>
              <a:gd name="connsiteY8-1348" fmla="*/ 1144403 h 1958316"/>
              <a:gd name="connsiteX9-1349" fmla="*/ 1244823 w 2103393"/>
              <a:gd name="connsiteY9-1350" fmla="*/ 757325 h 1958316"/>
              <a:gd name="connsiteX10-1351" fmla="*/ 1076528 w 2103393"/>
              <a:gd name="connsiteY10-1352" fmla="*/ 611470 h 1958316"/>
              <a:gd name="connsiteX11-1353" fmla="*/ 885795 w 2103393"/>
              <a:gd name="connsiteY11-1354" fmla="*/ 751715 h 1958316"/>
              <a:gd name="connsiteX12-1355" fmla="*/ 897014 w 2103393"/>
              <a:gd name="connsiteY12-1356" fmla="*/ 1161232 h 1958316"/>
              <a:gd name="connsiteX13-1357" fmla="*/ 930674 w 2103393"/>
              <a:gd name="connsiteY13-1358" fmla="*/ 1480991 h 1958316"/>
              <a:gd name="connsiteX14-1359" fmla="*/ 89201 w 2103393"/>
              <a:gd name="connsiteY14-1360" fmla="*/ 1952216 h 1958316"/>
              <a:gd name="connsiteX15-1361" fmla="*/ 577255 w 2103393"/>
              <a:gd name="connsiteY15-1362" fmla="*/ 375858 h 1958316"/>
              <a:gd name="connsiteX16-1363" fmla="*/ 807257 w 2103393"/>
              <a:gd name="connsiteY16-1364" fmla="*/ 611470 h 1958316"/>
              <a:gd name="connsiteX17-1365" fmla="*/ 969942 w 2103393"/>
              <a:gd name="connsiteY17-1366" fmla="*/ 499274 h 1958316"/>
              <a:gd name="connsiteX18-1367" fmla="*/ 947503 w 2103393"/>
              <a:gd name="connsiteY18-1368" fmla="*/ 0 h 1958316"/>
              <a:gd name="connsiteX0-1369" fmla="*/ 947503 w 2103393"/>
              <a:gd name="connsiteY0-1370" fmla="*/ 0 h 1958316"/>
              <a:gd name="connsiteX1-1371" fmla="*/ 947503 w 2103393"/>
              <a:gd name="connsiteY1-1372" fmla="*/ 0 h 1958316"/>
              <a:gd name="connsiteX2-1373" fmla="*/ 1183115 w 2103393"/>
              <a:gd name="connsiteY2-1374" fmla="*/ 5610 h 1958316"/>
              <a:gd name="connsiteX3-1375" fmla="*/ 1177505 w 2103393"/>
              <a:gd name="connsiteY3-1376" fmla="*/ 493664 h 1958316"/>
              <a:gd name="connsiteX4-1377" fmla="*/ 1312141 w 2103393"/>
              <a:gd name="connsiteY4-1378" fmla="*/ 572201 h 1958316"/>
              <a:gd name="connsiteX5-1379" fmla="*/ 1508484 w 2103393"/>
              <a:gd name="connsiteY5-1380" fmla="*/ 375858 h 1958316"/>
              <a:gd name="connsiteX6-1381" fmla="*/ 2058246 w 2103393"/>
              <a:gd name="connsiteY6-1382" fmla="*/ 1924167 h 1958316"/>
              <a:gd name="connsiteX7-1383" fmla="*/ 1211163 w 2103393"/>
              <a:gd name="connsiteY7-1384" fmla="*/ 1486600 h 1958316"/>
              <a:gd name="connsiteX8-1385" fmla="*/ 1194335 w 2103393"/>
              <a:gd name="connsiteY8-1386" fmla="*/ 1144403 h 1958316"/>
              <a:gd name="connsiteX9-1387" fmla="*/ 1244823 w 2103393"/>
              <a:gd name="connsiteY9-1388" fmla="*/ 757325 h 1958316"/>
              <a:gd name="connsiteX10-1389" fmla="*/ 1076528 w 2103393"/>
              <a:gd name="connsiteY10-1390" fmla="*/ 611470 h 1958316"/>
              <a:gd name="connsiteX11-1391" fmla="*/ 885795 w 2103393"/>
              <a:gd name="connsiteY11-1392" fmla="*/ 751715 h 1958316"/>
              <a:gd name="connsiteX12-1393" fmla="*/ 897014 w 2103393"/>
              <a:gd name="connsiteY12-1394" fmla="*/ 1161232 h 1958316"/>
              <a:gd name="connsiteX13-1395" fmla="*/ 930674 w 2103393"/>
              <a:gd name="connsiteY13-1396" fmla="*/ 1480991 h 1958316"/>
              <a:gd name="connsiteX14-1397" fmla="*/ 89201 w 2103393"/>
              <a:gd name="connsiteY14-1398" fmla="*/ 1952216 h 1958316"/>
              <a:gd name="connsiteX15-1399" fmla="*/ 577255 w 2103393"/>
              <a:gd name="connsiteY15-1400" fmla="*/ 375858 h 1958316"/>
              <a:gd name="connsiteX16-1401" fmla="*/ 807257 w 2103393"/>
              <a:gd name="connsiteY16-1402" fmla="*/ 611470 h 1958316"/>
              <a:gd name="connsiteX17-1403" fmla="*/ 969942 w 2103393"/>
              <a:gd name="connsiteY17-1404" fmla="*/ 499274 h 1958316"/>
              <a:gd name="connsiteX18-1405" fmla="*/ 947503 w 2103393"/>
              <a:gd name="connsiteY18-1406" fmla="*/ 0 h 1958316"/>
              <a:gd name="connsiteX0-1407" fmla="*/ 947503 w 2103393"/>
              <a:gd name="connsiteY0-1408" fmla="*/ 0 h 1958316"/>
              <a:gd name="connsiteX1-1409" fmla="*/ 947503 w 2103393"/>
              <a:gd name="connsiteY1-1410" fmla="*/ 0 h 1958316"/>
              <a:gd name="connsiteX2-1411" fmla="*/ 1183115 w 2103393"/>
              <a:gd name="connsiteY2-1412" fmla="*/ 5610 h 1958316"/>
              <a:gd name="connsiteX3-1413" fmla="*/ 1177505 w 2103393"/>
              <a:gd name="connsiteY3-1414" fmla="*/ 493664 h 1958316"/>
              <a:gd name="connsiteX4-1415" fmla="*/ 1312141 w 2103393"/>
              <a:gd name="connsiteY4-1416" fmla="*/ 572201 h 1958316"/>
              <a:gd name="connsiteX5-1417" fmla="*/ 1508484 w 2103393"/>
              <a:gd name="connsiteY5-1418" fmla="*/ 375858 h 1958316"/>
              <a:gd name="connsiteX6-1419" fmla="*/ 2058246 w 2103393"/>
              <a:gd name="connsiteY6-1420" fmla="*/ 1924167 h 1958316"/>
              <a:gd name="connsiteX7-1421" fmla="*/ 1211163 w 2103393"/>
              <a:gd name="connsiteY7-1422" fmla="*/ 1486600 h 1958316"/>
              <a:gd name="connsiteX8-1423" fmla="*/ 1194335 w 2103393"/>
              <a:gd name="connsiteY8-1424" fmla="*/ 1144403 h 1958316"/>
              <a:gd name="connsiteX9-1425" fmla="*/ 1244823 w 2103393"/>
              <a:gd name="connsiteY9-1426" fmla="*/ 757325 h 1958316"/>
              <a:gd name="connsiteX10-1427" fmla="*/ 1076528 w 2103393"/>
              <a:gd name="connsiteY10-1428" fmla="*/ 611470 h 1958316"/>
              <a:gd name="connsiteX11-1429" fmla="*/ 885795 w 2103393"/>
              <a:gd name="connsiteY11-1430" fmla="*/ 751715 h 1958316"/>
              <a:gd name="connsiteX12-1431" fmla="*/ 897014 w 2103393"/>
              <a:gd name="connsiteY12-1432" fmla="*/ 1161232 h 1958316"/>
              <a:gd name="connsiteX13-1433" fmla="*/ 891405 w 2103393"/>
              <a:gd name="connsiteY13-1434" fmla="*/ 1509040 h 1958316"/>
              <a:gd name="connsiteX14-1435" fmla="*/ 89201 w 2103393"/>
              <a:gd name="connsiteY14-1436" fmla="*/ 1952216 h 1958316"/>
              <a:gd name="connsiteX15-1437" fmla="*/ 577255 w 2103393"/>
              <a:gd name="connsiteY15-1438" fmla="*/ 375858 h 1958316"/>
              <a:gd name="connsiteX16-1439" fmla="*/ 807257 w 2103393"/>
              <a:gd name="connsiteY16-1440" fmla="*/ 611470 h 1958316"/>
              <a:gd name="connsiteX17-1441" fmla="*/ 969942 w 2103393"/>
              <a:gd name="connsiteY17-1442" fmla="*/ 499274 h 1958316"/>
              <a:gd name="connsiteX18-1443" fmla="*/ 947503 w 2103393"/>
              <a:gd name="connsiteY18-1444" fmla="*/ 0 h 1958316"/>
              <a:gd name="connsiteX0-1445" fmla="*/ 947503 w 2103393"/>
              <a:gd name="connsiteY0-1446" fmla="*/ 0 h 1958316"/>
              <a:gd name="connsiteX1-1447" fmla="*/ 947503 w 2103393"/>
              <a:gd name="connsiteY1-1448" fmla="*/ 0 h 1958316"/>
              <a:gd name="connsiteX2-1449" fmla="*/ 1183115 w 2103393"/>
              <a:gd name="connsiteY2-1450" fmla="*/ 5610 h 1958316"/>
              <a:gd name="connsiteX3-1451" fmla="*/ 1177505 w 2103393"/>
              <a:gd name="connsiteY3-1452" fmla="*/ 493664 h 1958316"/>
              <a:gd name="connsiteX4-1453" fmla="*/ 1312141 w 2103393"/>
              <a:gd name="connsiteY4-1454" fmla="*/ 572201 h 1958316"/>
              <a:gd name="connsiteX5-1455" fmla="*/ 1508484 w 2103393"/>
              <a:gd name="connsiteY5-1456" fmla="*/ 375858 h 1958316"/>
              <a:gd name="connsiteX6-1457" fmla="*/ 2058246 w 2103393"/>
              <a:gd name="connsiteY6-1458" fmla="*/ 1924167 h 1958316"/>
              <a:gd name="connsiteX7-1459" fmla="*/ 1211163 w 2103393"/>
              <a:gd name="connsiteY7-1460" fmla="*/ 1486600 h 1958316"/>
              <a:gd name="connsiteX8-1461" fmla="*/ 1194335 w 2103393"/>
              <a:gd name="connsiteY8-1462" fmla="*/ 1144403 h 1958316"/>
              <a:gd name="connsiteX9-1463" fmla="*/ 1244823 w 2103393"/>
              <a:gd name="connsiteY9-1464" fmla="*/ 757325 h 1958316"/>
              <a:gd name="connsiteX10-1465" fmla="*/ 1076528 w 2103393"/>
              <a:gd name="connsiteY10-1466" fmla="*/ 611470 h 1958316"/>
              <a:gd name="connsiteX11-1467" fmla="*/ 885795 w 2103393"/>
              <a:gd name="connsiteY11-1468" fmla="*/ 751715 h 1958316"/>
              <a:gd name="connsiteX12-1469" fmla="*/ 897014 w 2103393"/>
              <a:gd name="connsiteY12-1470" fmla="*/ 1161232 h 1958316"/>
              <a:gd name="connsiteX13-1471" fmla="*/ 891405 w 2103393"/>
              <a:gd name="connsiteY13-1472" fmla="*/ 1509040 h 1958316"/>
              <a:gd name="connsiteX14-1473" fmla="*/ 89201 w 2103393"/>
              <a:gd name="connsiteY14-1474" fmla="*/ 1952216 h 1958316"/>
              <a:gd name="connsiteX15-1475" fmla="*/ 577255 w 2103393"/>
              <a:gd name="connsiteY15-1476" fmla="*/ 375858 h 1958316"/>
              <a:gd name="connsiteX16-1477" fmla="*/ 807257 w 2103393"/>
              <a:gd name="connsiteY16-1478" fmla="*/ 611470 h 1958316"/>
              <a:gd name="connsiteX17-1479" fmla="*/ 969942 w 2103393"/>
              <a:gd name="connsiteY17-1480" fmla="*/ 499274 h 1958316"/>
              <a:gd name="connsiteX18-1481" fmla="*/ 947503 w 2103393"/>
              <a:gd name="connsiteY18-1482" fmla="*/ 0 h 1958316"/>
              <a:gd name="connsiteX0-1483" fmla="*/ 947503 w 2103393"/>
              <a:gd name="connsiteY0-1484" fmla="*/ 0 h 1958316"/>
              <a:gd name="connsiteX1-1485" fmla="*/ 947503 w 2103393"/>
              <a:gd name="connsiteY1-1486" fmla="*/ 0 h 1958316"/>
              <a:gd name="connsiteX2-1487" fmla="*/ 1183115 w 2103393"/>
              <a:gd name="connsiteY2-1488" fmla="*/ 5610 h 1958316"/>
              <a:gd name="connsiteX3-1489" fmla="*/ 1177505 w 2103393"/>
              <a:gd name="connsiteY3-1490" fmla="*/ 493664 h 1958316"/>
              <a:gd name="connsiteX4-1491" fmla="*/ 1312141 w 2103393"/>
              <a:gd name="connsiteY4-1492" fmla="*/ 572201 h 1958316"/>
              <a:gd name="connsiteX5-1493" fmla="*/ 1508484 w 2103393"/>
              <a:gd name="connsiteY5-1494" fmla="*/ 375858 h 1958316"/>
              <a:gd name="connsiteX6-1495" fmla="*/ 2058246 w 2103393"/>
              <a:gd name="connsiteY6-1496" fmla="*/ 1924167 h 1958316"/>
              <a:gd name="connsiteX7-1497" fmla="*/ 1211163 w 2103393"/>
              <a:gd name="connsiteY7-1498" fmla="*/ 1486600 h 1958316"/>
              <a:gd name="connsiteX8-1499" fmla="*/ 1194335 w 2103393"/>
              <a:gd name="connsiteY8-1500" fmla="*/ 1144403 h 1958316"/>
              <a:gd name="connsiteX9-1501" fmla="*/ 1244823 w 2103393"/>
              <a:gd name="connsiteY9-1502" fmla="*/ 757325 h 1958316"/>
              <a:gd name="connsiteX10-1503" fmla="*/ 1076528 w 2103393"/>
              <a:gd name="connsiteY10-1504" fmla="*/ 611470 h 1958316"/>
              <a:gd name="connsiteX11-1505" fmla="*/ 885795 w 2103393"/>
              <a:gd name="connsiteY11-1506" fmla="*/ 751715 h 1958316"/>
              <a:gd name="connsiteX12-1507" fmla="*/ 897014 w 2103393"/>
              <a:gd name="connsiteY12-1508" fmla="*/ 1161232 h 1958316"/>
              <a:gd name="connsiteX13-1509" fmla="*/ 891405 w 2103393"/>
              <a:gd name="connsiteY13-1510" fmla="*/ 1509040 h 1958316"/>
              <a:gd name="connsiteX14-1511" fmla="*/ 89201 w 2103393"/>
              <a:gd name="connsiteY14-1512" fmla="*/ 1952216 h 1958316"/>
              <a:gd name="connsiteX15-1513" fmla="*/ 577255 w 2103393"/>
              <a:gd name="connsiteY15-1514" fmla="*/ 375858 h 1958316"/>
              <a:gd name="connsiteX16-1515" fmla="*/ 807257 w 2103393"/>
              <a:gd name="connsiteY16-1516" fmla="*/ 611470 h 1958316"/>
              <a:gd name="connsiteX17-1517" fmla="*/ 969942 w 2103393"/>
              <a:gd name="connsiteY17-1518" fmla="*/ 499274 h 1958316"/>
              <a:gd name="connsiteX18-1519" fmla="*/ 947503 w 2103393"/>
              <a:gd name="connsiteY18-1520" fmla="*/ 0 h 1958316"/>
              <a:gd name="connsiteX0-1521" fmla="*/ 947503 w 2103393"/>
              <a:gd name="connsiteY0-1522" fmla="*/ 0 h 1958316"/>
              <a:gd name="connsiteX1-1523" fmla="*/ 947503 w 2103393"/>
              <a:gd name="connsiteY1-1524" fmla="*/ 0 h 1958316"/>
              <a:gd name="connsiteX2-1525" fmla="*/ 1183115 w 2103393"/>
              <a:gd name="connsiteY2-1526" fmla="*/ 5610 h 1958316"/>
              <a:gd name="connsiteX3-1527" fmla="*/ 1177505 w 2103393"/>
              <a:gd name="connsiteY3-1528" fmla="*/ 493664 h 1958316"/>
              <a:gd name="connsiteX4-1529" fmla="*/ 1312141 w 2103393"/>
              <a:gd name="connsiteY4-1530" fmla="*/ 572201 h 1958316"/>
              <a:gd name="connsiteX5-1531" fmla="*/ 1508484 w 2103393"/>
              <a:gd name="connsiteY5-1532" fmla="*/ 375858 h 1958316"/>
              <a:gd name="connsiteX6-1533" fmla="*/ 2058246 w 2103393"/>
              <a:gd name="connsiteY6-1534" fmla="*/ 1924167 h 1958316"/>
              <a:gd name="connsiteX7-1535" fmla="*/ 1211163 w 2103393"/>
              <a:gd name="connsiteY7-1536" fmla="*/ 1486600 h 1958316"/>
              <a:gd name="connsiteX8-1537" fmla="*/ 1194335 w 2103393"/>
              <a:gd name="connsiteY8-1538" fmla="*/ 1144403 h 1958316"/>
              <a:gd name="connsiteX9-1539" fmla="*/ 1244823 w 2103393"/>
              <a:gd name="connsiteY9-1540" fmla="*/ 757325 h 1958316"/>
              <a:gd name="connsiteX10-1541" fmla="*/ 1076528 w 2103393"/>
              <a:gd name="connsiteY10-1542" fmla="*/ 611470 h 1958316"/>
              <a:gd name="connsiteX11-1543" fmla="*/ 885795 w 2103393"/>
              <a:gd name="connsiteY11-1544" fmla="*/ 751715 h 1958316"/>
              <a:gd name="connsiteX12-1545" fmla="*/ 897014 w 2103393"/>
              <a:gd name="connsiteY12-1546" fmla="*/ 1161232 h 1958316"/>
              <a:gd name="connsiteX13-1547" fmla="*/ 891405 w 2103393"/>
              <a:gd name="connsiteY13-1548" fmla="*/ 1509040 h 1958316"/>
              <a:gd name="connsiteX14-1549" fmla="*/ 89201 w 2103393"/>
              <a:gd name="connsiteY14-1550" fmla="*/ 1952216 h 1958316"/>
              <a:gd name="connsiteX15-1551" fmla="*/ 577255 w 2103393"/>
              <a:gd name="connsiteY15-1552" fmla="*/ 375858 h 1958316"/>
              <a:gd name="connsiteX16-1553" fmla="*/ 807257 w 2103393"/>
              <a:gd name="connsiteY16-1554" fmla="*/ 611470 h 1958316"/>
              <a:gd name="connsiteX17-1555" fmla="*/ 969942 w 2103393"/>
              <a:gd name="connsiteY17-1556" fmla="*/ 499274 h 1958316"/>
              <a:gd name="connsiteX18-1557" fmla="*/ 947503 w 2103393"/>
              <a:gd name="connsiteY18-1558" fmla="*/ 0 h 1958316"/>
              <a:gd name="connsiteX0-1559" fmla="*/ 947503 w 2103393"/>
              <a:gd name="connsiteY0-1560" fmla="*/ 0 h 1958316"/>
              <a:gd name="connsiteX1-1561" fmla="*/ 947503 w 2103393"/>
              <a:gd name="connsiteY1-1562" fmla="*/ 0 h 1958316"/>
              <a:gd name="connsiteX2-1563" fmla="*/ 1183115 w 2103393"/>
              <a:gd name="connsiteY2-1564" fmla="*/ 5610 h 1958316"/>
              <a:gd name="connsiteX3-1565" fmla="*/ 1177505 w 2103393"/>
              <a:gd name="connsiteY3-1566" fmla="*/ 493664 h 1958316"/>
              <a:gd name="connsiteX4-1567" fmla="*/ 1312141 w 2103393"/>
              <a:gd name="connsiteY4-1568" fmla="*/ 572201 h 1958316"/>
              <a:gd name="connsiteX5-1569" fmla="*/ 1508484 w 2103393"/>
              <a:gd name="connsiteY5-1570" fmla="*/ 375858 h 1958316"/>
              <a:gd name="connsiteX6-1571" fmla="*/ 2058246 w 2103393"/>
              <a:gd name="connsiteY6-1572" fmla="*/ 1924167 h 1958316"/>
              <a:gd name="connsiteX7-1573" fmla="*/ 1211163 w 2103393"/>
              <a:gd name="connsiteY7-1574" fmla="*/ 1486600 h 1958316"/>
              <a:gd name="connsiteX8-1575" fmla="*/ 1194335 w 2103393"/>
              <a:gd name="connsiteY8-1576" fmla="*/ 1144403 h 1958316"/>
              <a:gd name="connsiteX9-1577" fmla="*/ 1244823 w 2103393"/>
              <a:gd name="connsiteY9-1578" fmla="*/ 757325 h 1958316"/>
              <a:gd name="connsiteX10-1579" fmla="*/ 1076528 w 2103393"/>
              <a:gd name="connsiteY10-1580" fmla="*/ 611470 h 1958316"/>
              <a:gd name="connsiteX11-1581" fmla="*/ 885795 w 2103393"/>
              <a:gd name="connsiteY11-1582" fmla="*/ 751715 h 1958316"/>
              <a:gd name="connsiteX12-1583" fmla="*/ 897014 w 2103393"/>
              <a:gd name="connsiteY12-1584" fmla="*/ 1161232 h 1958316"/>
              <a:gd name="connsiteX13-1585" fmla="*/ 891405 w 2103393"/>
              <a:gd name="connsiteY13-1586" fmla="*/ 1509040 h 1958316"/>
              <a:gd name="connsiteX14-1587" fmla="*/ 89201 w 2103393"/>
              <a:gd name="connsiteY14-1588" fmla="*/ 1952216 h 1958316"/>
              <a:gd name="connsiteX15-1589" fmla="*/ 577255 w 2103393"/>
              <a:gd name="connsiteY15-1590" fmla="*/ 375858 h 1958316"/>
              <a:gd name="connsiteX16-1591" fmla="*/ 807257 w 2103393"/>
              <a:gd name="connsiteY16-1592" fmla="*/ 611470 h 1958316"/>
              <a:gd name="connsiteX17-1593" fmla="*/ 969942 w 2103393"/>
              <a:gd name="connsiteY17-1594" fmla="*/ 499274 h 1958316"/>
              <a:gd name="connsiteX18-1595" fmla="*/ 947503 w 2103393"/>
              <a:gd name="connsiteY18-1596" fmla="*/ 0 h 1958316"/>
              <a:gd name="connsiteX0-1597" fmla="*/ 947503 w 2103393"/>
              <a:gd name="connsiteY0-1598" fmla="*/ 0 h 1958316"/>
              <a:gd name="connsiteX1-1599" fmla="*/ 947503 w 2103393"/>
              <a:gd name="connsiteY1-1600" fmla="*/ 0 h 1958316"/>
              <a:gd name="connsiteX2-1601" fmla="*/ 1183115 w 2103393"/>
              <a:gd name="connsiteY2-1602" fmla="*/ 5610 h 1958316"/>
              <a:gd name="connsiteX3-1603" fmla="*/ 1177505 w 2103393"/>
              <a:gd name="connsiteY3-1604" fmla="*/ 493664 h 1958316"/>
              <a:gd name="connsiteX4-1605" fmla="*/ 1312141 w 2103393"/>
              <a:gd name="connsiteY4-1606" fmla="*/ 572201 h 1958316"/>
              <a:gd name="connsiteX5-1607" fmla="*/ 1508484 w 2103393"/>
              <a:gd name="connsiteY5-1608" fmla="*/ 375858 h 1958316"/>
              <a:gd name="connsiteX6-1609" fmla="*/ 2058246 w 2103393"/>
              <a:gd name="connsiteY6-1610" fmla="*/ 1924167 h 1958316"/>
              <a:gd name="connsiteX7-1611" fmla="*/ 1211163 w 2103393"/>
              <a:gd name="connsiteY7-1612" fmla="*/ 1486600 h 1958316"/>
              <a:gd name="connsiteX8-1613" fmla="*/ 1194335 w 2103393"/>
              <a:gd name="connsiteY8-1614" fmla="*/ 1144403 h 1958316"/>
              <a:gd name="connsiteX9-1615" fmla="*/ 1244823 w 2103393"/>
              <a:gd name="connsiteY9-1616" fmla="*/ 757325 h 1958316"/>
              <a:gd name="connsiteX10-1617" fmla="*/ 1076528 w 2103393"/>
              <a:gd name="connsiteY10-1618" fmla="*/ 611470 h 1958316"/>
              <a:gd name="connsiteX11-1619" fmla="*/ 885795 w 2103393"/>
              <a:gd name="connsiteY11-1620" fmla="*/ 751715 h 1958316"/>
              <a:gd name="connsiteX12-1621" fmla="*/ 897014 w 2103393"/>
              <a:gd name="connsiteY12-1622" fmla="*/ 1161232 h 1958316"/>
              <a:gd name="connsiteX13-1623" fmla="*/ 891405 w 2103393"/>
              <a:gd name="connsiteY13-1624" fmla="*/ 1509040 h 1958316"/>
              <a:gd name="connsiteX14-1625" fmla="*/ 89201 w 2103393"/>
              <a:gd name="connsiteY14-1626" fmla="*/ 1952216 h 1958316"/>
              <a:gd name="connsiteX15-1627" fmla="*/ 577255 w 2103393"/>
              <a:gd name="connsiteY15-1628" fmla="*/ 375858 h 1958316"/>
              <a:gd name="connsiteX16-1629" fmla="*/ 807257 w 2103393"/>
              <a:gd name="connsiteY16-1630" fmla="*/ 611470 h 1958316"/>
              <a:gd name="connsiteX17-1631" fmla="*/ 969942 w 2103393"/>
              <a:gd name="connsiteY17-1632" fmla="*/ 499274 h 1958316"/>
              <a:gd name="connsiteX18-1633" fmla="*/ 947503 w 2103393"/>
              <a:gd name="connsiteY18-1634" fmla="*/ 0 h 1958316"/>
              <a:gd name="connsiteX0-1635" fmla="*/ 947503 w 2103393"/>
              <a:gd name="connsiteY0-1636" fmla="*/ 0 h 1958316"/>
              <a:gd name="connsiteX1-1637" fmla="*/ 947503 w 2103393"/>
              <a:gd name="connsiteY1-1638" fmla="*/ 0 h 1958316"/>
              <a:gd name="connsiteX2-1639" fmla="*/ 1183115 w 2103393"/>
              <a:gd name="connsiteY2-1640" fmla="*/ 5610 h 1958316"/>
              <a:gd name="connsiteX3-1641" fmla="*/ 1177505 w 2103393"/>
              <a:gd name="connsiteY3-1642" fmla="*/ 493664 h 1958316"/>
              <a:gd name="connsiteX4-1643" fmla="*/ 1312141 w 2103393"/>
              <a:gd name="connsiteY4-1644" fmla="*/ 572201 h 1958316"/>
              <a:gd name="connsiteX5-1645" fmla="*/ 1508484 w 2103393"/>
              <a:gd name="connsiteY5-1646" fmla="*/ 375858 h 1958316"/>
              <a:gd name="connsiteX6-1647" fmla="*/ 2058246 w 2103393"/>
              <a:gd name="connsiteY6-1648" fmla="*/ 1924167 h 1958316"/>
              <a:gd name="connsiteX7-1649" fmla="*/ 1211163 w 2103393"/>
              <a:gd name="connsiteY7-1650" fmla="*/ 1486600 h 1958316"/>
              <a:gd name="connsiteX8-1651" fmla="*/ 1194335 w 2103393"/>
              <a:gd name="connsiteY8-1652" fmla="*/ 1144403 h 1958316"/>
              <a:gd name="connsiteX9-1653" fmla="*/ 1244823 w 2103393"/>
              <a:gd name="connsiteY9-1654" fmla="*/ 757325 h 1958316"/>
              <a:gd name="connsiteX10-1655" fmla="*/ 1076528 w 2103393"/>
              <a:gd name="connsiteY10-1656" fmla="*/ 611470 h 1958316"/>
              <a:gd name="connsiteX11-1657" fmla="*/ 885795 w 2103393"/>
              <a:gd name="connsiteY11-1658" fmla="*/ 751715 h 1958316"/>
              <a:gd name="connsiteX12-1659" fmla="*/ 897014 w 2103393"/>
              <a:gd name="connsiteY12-1660" fmla="*/ 1161232 h 1958316"/>
              <a:gd name="connsiteX13-1661" fmla="*/ 891405 w 2103393"/>
              <a:gd name="connsiteY13-1662" fmla="*/ 1509040 h 1958316"/>
              <a:gd name="connsiteX14-1663" fmla="*/ 89201 w 2103393"/>
              <a:gd name="connsiteY14-1664" fmla="*/ 1952216 h 1958316"/>
              <a:gd name="connsiteX15-1665" fmla="*/ 577255 w 2103393"/>
              <a:gd name="connsiteY15-1666" fmla="*/ 375858 h 1958316"/>
              <a:gd name="connsiteX16-1667" fmla="*/ 807257 w 2103393"/>
              <a:gd name="connsiteY16-1668" fmla="*/ 611470 h 1958316"/>
              <a:gd name="connsiteX17-1669" fmla="*/ 969942 w 2103393"/>
              <a:gd name="connsiteY17-1670" fmla="*/ 499274 h 1958316"/>
              <a:gd name="connsiteX18-1671" fmla="*/ 947503 w 2103393"/>
              <a:gd name="connsiteY18-1672" fmla="*/ 0 h 1958316"/>
              <a:gd name="connsiteX0-1673" fmla="*/ 947503 w 2103393"/>
              <a:gd name="connsiteY0-1674" fmla="*/ 0 h 1958316"/>
              <a:gd name="connsiteX1-1675" fmla="*/ 947503 w 2103393"/>
              <a:gd name="connsiteY1-1676" fmla="*/ 0 h 1958316"/>
              <a:gd name="connsiteX2-1677" fmla="*/ 1183115 w 2103393"/>
              <a:gd name="connsiteY2-1678" fmla="*/ 5610 h 1958316"/>
              <a:gd name="connsiteX3-1679" fmla="*/ 1177505 w 2103393"/>
              <a:gd name="connsiteY3-1680" fmla="*/ 493664 h 1958316"/>
              <a:gd name="connsiteX4-1681" fmla="*/ 1312141 w 2103393"/>
              <a:gd name="connsiteY4-1682" fmla="*/ 572201 h 1958316"/>
              <a:gd name="connsiteX5-1683" fmla="*/ 1508484 w 2103393"/>
              <a:gd name="connsiteY5-1684" fmla="*/ 375858 h 1958316"/>
              <a:gd name="connsiteX6-1685" fmla="*/ 2058246 w 2103393"/>
              <a:gd name="connsiteY6-1686" fmla="*/ 1924167 h 1958316"/>
              <a:gd name="connsiteX7-1687" fmla="*/ 1211163 w 2103393"/>
              <a:gd name="connsiteY7-1688" fmla="*/ 1486600 h 1958316"/>
              <a:gd name="connsiteX8-1689" fmla="*/ 1194335 w 2103393"/>
              <a:gd name="connsiteY8-1690" fmla="*/ 1144403 h 1958316"/>
              <a:gd name="connsiteX9-1691" fmla="*/ 1244823 w 2103393"/>
              <a:gd name="connsiteY9-1692" fmla="*/ 757325 h 1958316"/>
              <a:gd name="connsiteX10-1693" fmla="*/ 1076528 w 2103393"/>
              <a:gd name="connsiteY10-1694" fmla="*/ 611470 h 1958316"/>
              <a:gd name="connsiteX11-1695" fmla="*/ 885795 w 2103393"/>
              <a:gd name="connsiteY11-1696" fmla="*/ 751715 h 1958316"/>
              <a:gd name="connsiteX12-1697" fmla="*/ 919453 w 2103393"/>
              <a:gd name="connsiteY12-1698" fmla="*/ 1189281 h 1958316"/>
              <a:gd name="connsiteX13-1699" fmla="*/ 891405 w 2103393"/>
              <a:gd name="connsiteY13-1700" fmla="*/ 1509040 h 1958316"/>
              <a:gd name="connsiteX14-1701" fmla="*/ 89201 w 2103393"/>
              <a:gd name="connsiteY14-1702" fmla="*/ 1952216 h 1958316"/>
              <a:gd name="connsiteX15-1703" fmla="*/ 577255 w 2103393"/>
              <a:gd name="connsiteY15-1704" fmla="*/ 375858 h 1958316"/>
              <a:gd name="connsiteX16-1705" fmla="*/ 807257 w 2103393"/>
              <a:gd name="connsiteY16-1706" fmla="*/ 611470 h 1958316"/>
              <a:gd name="connsiteX17-1707" fmla="*/ 969942 w 2103393"/>
              <a:gd name="connsiteY17-1708" fmla="*/ 499274 h 1958316"/>
              <a:gd name="connsiteX18-1709" fmla="*/ 947503 w 2103393"/>
              <a:gd name="connsiteY18-1710" fmla="*/ 0 h 1958316"/>
              <a:gd name="connsiteX0-1711" fmla="*/ 947503 w 2103393"/>
              <a:gd name="connsiteY0-1712" fmla="*/ 0 h 1958316"/>
              <a:gd name="connsiteX1-1713" fmla="*/ 947503 w 2103393"/>
              <a:gd name="connsiteY1-1714" fmla="*/ 0 h 1958316"/>
              <a:gd name="connsiteX2-1715" fmla="*/ 1183115 w 2103393"/>
              <a:gd name="connsiteY2-1716" fmla="*/ 5610 h 1958316"/>
              <a:gd name="connsiteX3-1717" fmla="*/ 1177505 w 2103393"/>
              <a:gd name="connsiteY3-1718" fmla="*/ 493664 h 1958316"/>
              <a:gd name="connsiteX4-1719" fmla="*/ 1312141 w 2103393"/>
              <a:gd name="connsiteY4-1720" fmla="*/ 572201 h 1958316"/>
              <a:gd name="connsiteX5-1721" fmla="*/ 1508484 w 2103393"/>
              <a:gd name="connsiteY5-1722" fmla="*/ 375858 h 1958316"/>
              <a:gd name="connsiteX6-1723" fmla="*/ 2058246 w 2103393"/>
              <a:gd name="connsiteY6-1724" fmla="*/ 1924167 h 1958316"/>
              <a:gd name="connsiteX7-1725" fmla="*/ 1211163 w 2103393"/>
              <a:gd name="connsiteY7-1726" fmla="*/ 1486600 h 1958316"/>
              <a:gd name="connsiteX8-1727" fmla="*/ 1194335 w 2103393"/>
              <a:gd name="connsiteY8-1728" fmla="*/ 1144403 h 1958316"/>
              <a:gd name="connsiteX9-1729" fmla="*/ 1244823 w 2103393"/>
              <a:gd name="connsiteY9-1730" fmla="*/ 757325 h 1958316"/>
              <a:gd name="connsiteX10-1731" fmla="*/ 1076528 w 2103393"/>
              <a:gd name="connsiteY10-1732" fmla="*/ 611470 h 1958316"/>
              <a:gd name="connsiteX11-1733" fmla="*/ 885795 w 2103393"/>
              <a:gd name="connsiteY11-1734" fmla="*/ 751715 h 1958316"/>
              <a:gd name="connsiteX12-1735" fmla="*/ 919453 w 2103393"/>
              <a:gd name="connsiteY12-1736" fmla="*/ 1189281 h 1958316"/>
              <a:gd name="connsiteX13-1737" fmla="*/ 891405 w 2103393"/>
              <a:gd name="connsiteY13-1738" fmla="*/ 1509040 h 1958316"/>
              <a:gd name="connsiteX14-1739" fmla="*/ 89201 w 2103393"/>
              <a:gd name="connsiteY14-1740" fmla="*/ 1952216 h 1958316"/>
              <a:gd name="connsiteX15-1741" fmla="*/ 577255 w 2103393"/>
              <a:gd name="connsiteY15-1742" fmla="*/ 375858 h 1958316"/>
              <a:gd name="connsiteX16-1743" fmla="*/ 807257 w 2103393"/>
              <a:gd name="connsiteY16-1744" fmla="*/ 611470 h 1958316"/>
              <a:gd name="connsiteX17-1745" fmla="*/ 969942 w 2103393"/>
              <a:gd name="connsiteY17-1746" fmla="*/ 499274 h 1958316"/>
              <a:gd name="connsiteX18-1747" fmla="*/ 947503 w 2103393"/>
              <a:gd name="connsiteY18-1748" fmla="*/ 0 h 1958316"/>
              <a:gd name="connsiteX0-1749" fmla="*/ 947503 w 2103393"/>
              <a:gd name="connsiteY0-1750" fmla="*/ 0 h 1958316"/>
              <a:gd name="connsiteX1-1751" fmla="*/ 947503 w 2103393"/>
              <a:gd name="connsiteY1-1752" fmla="*/ 0 h 1958316"/>
              <a:gd name="connsiteX2-1753" fmla="*/ 1183115 w 2103393"/>
              <a:gd name="connsiteY2-1754" fmla="*/ 5610 h 1958316"/>
              <a:gd name="connsiteX3-1755" fmla="*/ 1177505 w 2103393"/>
              <a:gd name="connsiteY3-1756" fmla="*/ 493664 h 1958316"/>
              <a:gd name="connsiteX4-1757" fmla="*/ 1312141 w 2103393"/>
              <a:gd name="connsiteY4-1758" fmla="*/ 572201 h 1958316"/>
              <a:gd name="connsiteX5-1759" fmla="*/ 1508484 w 2103393"/>
              <a:gd name="connsiteY5-1760" fmla="*/ 375858 h 1958316"/>
              <a:gd name="connsiteX6-1761" fmla="*/ 2058246 w 2103393"/>
              <a:gd name="connsiteY6-1762" fmla="*/ 1924167 h 1958316"/>
              <a:gd name="connsiteX7-1763" fmla="*/ 1211163 w 2103393"/>
              <a:gd name="connsiteY7-1764" fmla="*/ 1486600 h 1958316"/>
              <a:gd name="connsiteX8-1765" fmla="*/ 1194335 w 2103393"/>
              <a:gd name="connsiteY8-1766" fmla="*/ 1144403 h 1958316"/>
              <a:gd name="connsiteX9-1767" fmla="*/ 1244823 w 2103393"/>
              <a:gd name="connsiteY9-1768" fmla="*/ 757325 h 1958316"/>
              <a:gd name="connsiteX10-1769" fmla="*/ 1076528 w 2103393"/>
              <a:gd name="connsiteY10-1770" fmla="*/ 611470 h 1958316"/>
              <a:gd name="connsiteX11-1771" fmla="*/ 885795 w 2103393"/>
              <a:gd name="connsiteY11-1772" fmla="*/ 751715 h 1958316"/>
              <a:gd name="connsiteX12-1773" fmla="*/ 919453 w 2103393"/>
              <a:gd name="connsiteY12-1774" fmla="*/ 1189281 h 1958316"/>
              <a:gd name="connsiteX13-1775" fmla="*/ 891405 w 2103393"/>
              <a:gd name="connsiteY13-1776" fmla="*/ 1509040 h 1958316"/>
              <a:gd name="connsiteX14-1777" fmla="*/ 89201 w 2103393"/>
              <a:gd name="connsiteY14-1778" fmla="*/ 1952216 h 1958316"/>
              <a:gd name="connsiteX15-1779" fmla="*/ 577255 w 2103393"/>
              <a:gd name="connsiteY15-1780" fmla="*/ 375858 h 1958316"/>
              <a:gd name="connsiteX16-1781" fmla="*/ 807257 w 2103393"/>
              <a:gd name="connsiteY16-1782" fmla="*/ 611470 h 1958316"/>
              <a:gd name="connsiteX17-1783" fmla="*/ 969942 w 2103393"/>
              <a:gd name="connsiteY17-1784" fmla="*/ 499274 h 1958316"/>
              <a:gd name="connsiteX18-1785" fmla="*/ 947503 w 2103393"/>
              <a:gd name="connsiteY18-1786" fmla="*/ 0 h 1958316"/>
              <a:gd name="connsiteX0-1787" fmla="*/ 947503 w 2103393"/>
              <a:gd name="connsiteY0-1788" fmla="*/ 0 h 1958316"/>
              <a:gd name="connsiteX1-1789" fmla="*/ 947503 w 2103393"/>
              <a:gd name="connsiteY1-1790" fmla="*/ 0 h 1958316"/>
              <a:gd name="connsiteX2-1791" fmla="*/ 1183115 w 2103393"/>
              <a:gd name="connsiteY2-1792" fmla="*/ 5610 h 1958316"/>
              <a:gd name="connsiteX3-1793" fmla="*/ 1177505 w 2103393"/>
              <a:gd name="connsiteY3-1794" fmla="*/ 493664 h 1958316"/>
              <a:gd name="connsiteX4-1795" fmla="*/ 1312141 w 2103393"/>
              <a:gd name="connsiteY4-1796" fmla="*/ 572201 h 1958316"/>
              <a:gd name="connsiteX5-1797" fmla="*/ 1508484 w 2103393"/>
              <a:gd name="connsiteY5-1798" fmla="*/ 375858 h 1958316"/>
              <a:gd name="connsiteX6-1799" fmla="*/ 2058246 w 2103393"/>
              <a:gd name="connsiteY6-1800" fmla="*/ 1924167 h 1958316"/>
              <a:gd name="connsiteX7-1801" fmla="*/ 1211163 w 2103393"/>
              <a:gd name="connsiteY7-1802" fmla="*/ 1486600 h 1958316"/>
              <a:gd name="connsiteX8-1803" fmla="*/ 1227994 w 2103393"/>
              <a:gd name="connsiteY8-1804" fmla="*/ 1194891 h 1958316"/>
              <a:gd name="connsiteX9-1805" fmla="*/ 1244823 w 2103393"/>
              <a:gd name="connsiteY9-1806" fmla="*/ 757325 h 1958316"/>
              <a:gd name="connsiteX10-1807" fmla="*/ 1076528 w 2103393"/>
              <a:gd name="connsiteY10-1808" fmla="*/ 611470 h 1958316"/>
              <a:gd name="connsiteX11-1809" fmla="*/ 885795 w 2103393"/>
              <a:gd name="connsiteY11-1810" fmla="*/ 751715 h 1958316"/>
              <a:gd name="connsiteX12-1811" fmla="*/ 919453 w 2103393"/>
              <a:gd name="connsiteY12-1812" fmla="*/ 1189281 h 1958316"/>
              <a:gd name="connsiteX13-1813" fmla="*/ 891405 w 2103393"/>
              <a:gd name="connsiteY13-1814" fmla="*/ 1509040 h 1958316"/>
              <a:gd name="connsiteX14-1815" fmla="*/ 89201 w 2103393"/>
              <a:gd name="connsiteY14-1816" fmla="*/ 1952216 h 1958316"/>
              <a:gd name="connsiteX15-1817" fmla="*/ 577255 w 2103393"/>
              <a:gd name="connsiteY15-1818" fmla="*/ 375858 h 1958316"/>
              <a:gd name="connsiteX16-1819" fmla="*/ 807257 w 2103393"/>
              <a:gd name="connsiteY16-1820" fmla="*/ 611470 h 1958316"/>
              <a:gd name="connsiteX17-1821" fmla="*/ 969942 w 2103393"/>
              <a:gd name="connsiteY17-1822" fmla="*/ 499274 h 1958316"/>
              <a:gd name="connsiteX18-1823" fmla="*/ 947503 w 2103393"/>
              <a:gd name="connsiteY18-1824" fmla="*/ 0 h 1958316"/>
              <a:gd name="connsiteX0-1825" fmla="*/ 947503 w 2103393"/>
              <a:gd name="connsiteY0-1826" fmla="*/ 0 h 1958316"/>
              <a:gd name="connsiteX1-1827" fmla="*/ 947503 w 2103393"/>
              <a:gd name="connsiteY1-1828" fmla="*/ 0 h 1958316"/>
              <a:gd name="connsiteX2-1829" fmla="*/ 1183115 w 2103393"/>
              <a:gd name="connsiteY2-1830" fmla="*/ 5610 h 1958316"/>
              <a:gd name="connsiteX3-1831" fmla="*/ 1177505 w 2103393"/>
              <a:gd name="connsiteY3-1832" fmla="*/ 493664 h 1958316"/>
              <a:gd name="connsiteX4-1833" fmla="*/ 1312141 w 2103393"/>
              <a:gd name="connsiteY4-1834" fmla="*/ 572201 h 1958316"/>
              <a:gd name="connsiteX5-1835" fmla="*/ 1508484 w 2103393"/>
              <a:gd name="connsiteY5-1836" fmla="*/ 375858 h 1958316"/>
              <a:gd name="connsiteX6-1837" fmla="*/ 2058246 w 2103393"/>
              <a:gd name="connsiteY6-1838" fmla="*/ 1924167 h 1958316"/>
              <a:gd name="connsiteX7-1839" fmla="*/ 1211163 w 2103393"/>
              <a:gd name="connsiteY7-1840" fmla="*/ 1486600 h 1958316"/>
              <a:gd name="connsiteX8-1841" fmla="*/ 1227994 w 2103393"/>
              <a:gd name="connsiteY8-1842" fmla="*/ 1194891 h 1958316"/>
              <a:gd name="connsiteX9-1843" fmla="*/ 1244823 w 2103393"/>
              <a:gd name="connsiteY9-1844" fmla="*/ 757325 h 1958316"/>
              <a:gd name="connsiteX10-1845" fmla="*/ 1076528 w 2103393"/>
              <a:gd name="connsiteY10-1846" fmla="*/ 611470 h 1958316"/>
              <a:gd name="connsiteX11-1847" fmla="*/ 885795 w 2103393"/>
              <a:gd name="connsiteY11-1848" fmla="*/ 751715 h 1958316"/>
              <a:gd name="connsiteX12-1849" fmla="*/ 919453 w 2103393"/>
              <a:gd name="connsiteY12-1850" fmla="*/ 1189281 h 1958316"/>
              <a:gd name="connsiteX13-1851" fmla="*/ 891405 w 2103393"/>
              <a:gd name="connsiteY13-1852" fmla="*/ 1509040 h 1958316"/>
              <a:gd name="connsiteX14-1853" fmla="*/ 89201 w 2103393"/>
              <a:gd name="connsiteY14-1854" fmla="*/ 1952216 h 1958316"/>
              <a:gd name="connsiteX15-1855" fmla="*/ 577255 w 2103393"/>
              <a:gd name="connsiteY15-1856" fmla="*/ 375858 h 1958316"/>
              <a:gd name="connsiteX16-1857" fmla="*/ 807257 w 2103393"/>
              <a:gd name="connsiteY16-1858" fmla="*/ 611470 h 1958316"/>
              <a:gd name="connsiteX17-1859" fmla="*/ 969942 w 2103393"/>
              <a:gd name="connsiteY17-1860" fmla="*/ 499274 h 1958316"/>
              <a:gd name="connsiteX18-1861" fmla="*/ 947503 w 2103393"/>
              <a:gd name="connsiteY18-1862" fmla="*/ 0 h 1958316"/>
              <a:gd name="connsiteX0-1863" fmla="*/ 947503 w 2103393"/>
              <a:gd name="connsiteY0-1864" fmla="*/ 0 h 1959848"/>
              <a:gd name="connsiteX1-1865" fmla="*/ 947503 w 2103393"/>
              <a:gd name="connsiteY1-1866" fmla="*/ 0 h 1959848"/>
              <a:gd name="connsiteX2-1867" fmla="*/ 1183115 w 2103393"/>
              <a:gd name="connsiteY2-1868" fmla="*/ 5610 h 1959848"/>
              <a:gd name="connsiteX3-1869" fmla="*/ 1177505 w 2103393"/>
              <a:gd name="connsiteY3-1870" fmla="*/ 493664 h 1959848"/>
              <a:gd name="connsiteX4-1871" fmla="*/ 1312141 w 2103393"/>
              <a:gd name="connsiteY4-1872" fmla="*/ 572201 h 1959848"/>
              <a:gd name="connsiteX5-1873" fmla="*/ 1508484 w 2103393"/>
              <a:gd name="connsiteY5-1874" fmla="*/ 375858 h 1959848"/>
              <a:gd name="connsiteX6-1875" fmla="*/ 2058246 w 2103393"/>
              <a:gd name="connsiteY6-1876" fmla="*/ 1924167 h 1959848"/>
              <a:gd name="connsiteX7-1877" fmla="*/ 1211163 w 2103393"/>
              <a:gd name="connsiteY7-1878" fmla="*/ 1486600 h 1959848"/>
              <a:gd name="connsiteX8-1879" fmla="*/ 1227994 w 2103393"/>
              <a:gd name="connsiteY8-1880" fmla="*/ 1194891 h 1959848"/>
              <a:gd name="connsiteX9-1881" fmla="*/ 1244823 w 2103393"/>
              <a:gd name="connsiteY9-1882" fmla="*/ 757325 h 1959848"/>
              <a:gd name="connsiteX10-1883" fmla="*/ 1076528 w 2103393"/>
              <a:gd name="connsiteY10-1884" fmla="*/ 611470 h 1959848"/>
              <a:gd name="connsiteX11-1885" fmla="*/ 885795 w 2103393"/>
              <a:gd name="connsiteY11-1886" fmla="*/ 751715 h 1959848"/>
              <a:gd name="connsiteX12-1887" fmla="*/ 919453 w 2103393"/>
              <a:gd name="connsiteY12-1888" fmla="*/ 1189281 h 1959848"/>
              <a:gd name="connsiteX13-1889" fmla="*/ 891405 w 2103393"/>
              <a:gd name="connsiteY13-1890" fmla="*/ 1509040 h 1959848"/>
              <a:gd name="connsiteX14-1891" fmla="*/ 89201 w 2103393"/>
              <a:gd name="connsiteY14-1892" fmla="*/ 1952216 h 1959848"/>
              <a:gd name="connsiteX15-1893" fmla="*/ 577255 w 2103393"/>
              <a:gd name="connsiteY15-1894" fmla="*/ 375858 h 1959848"/>
              <a:gd name="connsiteX16-1895" fmla="*/ 807257 w 2103393"/>
              <a:gd name="connsiteY16-1896" fmla="*/ 611470 h 1959848"/>
              <a:gd name="connsiteX17-1897" fmla="*/ 969942 w 2103393"/>
              <a:gd name="connsiteY17-1898" fmla="*/ 499274 h 1959848"/>
              <a:gd name="connsiteX18-1899" fmla="*/ 947503 w 2103393"/>
              <a:gd name="connsiteY18-1900" fmla="*/ 0 h 1959848"/>
              <a:gd name="connsiteX0-1901" fmla="*/ 947503 w 2103393"/>
              <a:gd name="connsiteY0-1902" fmla="*/ 0 h 1959848"/>
              <a:gd name="connsiteX1-1903" fmla="*/ 947503 w 2103393"/>
              <a:gd name="connsiteY1-1904" fmla="*/ 0 h 1959848"/>
              <a:gd name="connsiteX2-1905" fmla="*/ 1183115 w 2103393"/>
              <a:gd name="connsiteY2-1906" fmla="*/ 5610 h 1959848"/>
              <a:gd name="connsiteX3-1907" fmla="*/ 1177505 w 2103393"/>
              <a:gd name="connsiteY3-1908" fmla="*/ 493664 h 1959848"/>
              <a:gd name="connsiteX4-1909" fmla="*/ 1312141 w 2103393"/>
              <a:gd name="connsiteY4-1910" fmla="*/ 572201 h 1959848"/>
              <a:gd name="connsiteX5-1911" fmla="*/ 1508484 w 2103393"/>
              <a:gd name="connsiteY5-1912" fmla="*/ 375858 h 1959848"/>
              <a:gd name="connsiteX6-1913" fmla="*/ 2058246 w 2103393"/>
              <a:gd name="connsiteY6-1914" fmla="*/ 1924167 h 1959848"/>
              <a:gd name="connsiteX7-1915" fmla="*/ 1211163 w 2103393"/>
              <a:gd name="connsiteY7-1916" fmla="*/ 1486600 h 1959848"/>
              <a:gd name="connsiteX8-1917" fmla="*/ 1222384 w 2103393"/>
              <a:gd name="connsiteY8-1918" fmla="*/ 1178062 h 1959848"/>
              <a:gd name="connsiteX9-1919" fmla="*/ 1244823 w 2103393"/>
              <a:gd name="connsiteY9-1920" fmla="*/ 757325 h 1959848"/>
              <a:gd name="connsiteX10-1921" fmla="*/ 1076528 w 2103393"/>
              <a:gd name="connsiteY10-1922" fmla="*/ 611470 h 1959848"/>
              <a:gd name="connsiteX11-1923" fmla="*/ 885795 w 2103393"/>
              <a:gd name="connsiteY11-1924" fmla="*/ 751715 h 1959848"/>
              <a:gd name="connsiteX12-1925" fmla="*/ 919453 w 2103393"/>
              <a:gd name="connsiteY12-1926" fmla="*/ 1189281 h 1959848"/>
              <a:gd name="connsiteX13-1927" fmla="*/ 891405 w 2103393"/>
              <a:gd name="connsiteY13-1928" fmla="*/ 1509040 h 1959848"/>
              <a:gd name="connsiteX14-1929" fmla="*/ 89201 w 2103393"/>
              <a:gd name="connsiteY14-1930" fmla="*/ 1952216 h 1959848"/>
              <a:gd name="connsiteX15-1931" fmla="*/ 577255 w 2103393"/>
              <a:gd name="connsiteY15-1932" fmla="*/ 375858 h 1959848"/>
              <a:gd name="connsiteX16-1933" fmla="*/ 807257 w 2103393"/>
              <a:gd name="connsiteY16-1934" fmla="*/ 611470 h 1959848"/>
              <a:gd name="connsiteX17-1935" fmla="*/ 969942 w 2103393"/>
              <a:gd name="connsiteY17-1936" fmla="*/ 499274 h 1959848"/>
              <a:gd name="connsiteX18-1937" fmla="*/ 947503 w 2103393"/>
              <a:gd name="connsiteY18-1938" fmla="*/ 0 h 1959848"/>
              <a:gd name="connsiteX0-1939" fmla="*/ 947503 w 2103393"/>
              <a:gd name="connsiteY0-1940" fmla="*/ 0 h 1959848"/>
              <a:gd name="connsiteX1-1941" fmla="*/ 947503 w 2103393"/>
              <a:gd name="connsiteY1-1942" fmla="*/ 0 h 1959848"/>
              <a:gd name="connsiteX2-1943" fmla="*/ 1183115 w 2103393"/>
              <a:gd name="connsiteY2-1944" fmla="*/ 5610 h 1959848"/>
              <a:gd name="connsiteX3-1945" fmla="*/ 1177505 w 2103393"/>
              <a:gd name="connsiteY3-1946" fmla="*/ 493664 h 1959848"/>
              <a:gd name="connsiteX4-1947" fmla="*/ 1312141 w 2103393"/>
              <a:gd name="connsiteY4-1948" fmla="*/ 572201 h 1959848"/>
              <a:gd name="connsiteX5-1949" fmla="*/ 1508484 w 2103393"/>
              <a:gd name="connsiteY5-1950" fmla="*/ 375858 h 1959848"/>
              <a:gd name="connsiteX6-1951" fmla="*/ 2058246 w 2103393"/>
              <a:gd name="connsiteY6-1952" fmla="*/ 1924167 h 1959848"/>
              <a:gd name="connsiteX7-1953" fmla="*/ 1211163 w 2103393"/>
              <a:gd name="connsiteY7-1954" fmla="*/ 1486600 h 1959848"/>
              <a:gd name="connsiteX8-1955" fmla="*/ 1205554 w 2103393"/>
              <a:gd name="connsiteY8-1956" fmla="*/ 1200502 h 1959848"/>
              <a:gd name="connsiteX9-1957" fmla="*/ 1244823 w 2103393"/>
              <a:gd name="connsiteY9-1958" fmla="*/ 757325 h 1959848"/>
              <a:gd name="connsiteX10-1959" fmla="*/ 1076528 w 2103393"/>
              <a:gd name="connsiteY10-1960" fmla="*/ 611470 h 1959848"/>
              <a:gd name="connsiteX11-1961" fmla="*/ 885795 w 2103393"/>
              <a:gd name="connsiteY11-1962" fmla="*/ 751715 h 1959848"/>
              <a:gd name="connsiteX12-1963" fmla="*/ 919453 w 2103393"/>
              <a:gd name="connsiteY12-1964" fmla="*/ 1189281 h 1959848"/>
              <a:gd name="connsiteX13-1965" fmla="*/ 891405 w 2103393"/>
              <a:gd name="connsiteY13-1966" fmla="*/ 1509040 h 1959848"/>
              <a:gd name="connsiteX14-1967" fmla="*/ 89201 w 2103393"/>
              <a:gd name="connsiteY14-1968" fmla="*/ 1952216 h 1959848"/>
              <a:gd name="connsiteX15-1969" fmla="*/ 577255 w 2103393"/>
              <a:gd name="connsiteY15-1970" fmla="*/ 375858 h 1959848"/>
              <a:gd name="connsiteX16-1971" fmla="*/ 807257 w 2103393"/>
              <a:gd name="connsiteY16-1972" fmla="*/ 611470 h 1959848"/>
              <a:gd name="connsiteX17-1973" fmla="*/ 969942 w 2103393"/>
              <a:gd name="connsiteY17-1974" fmla="*/ 499274 h 1959848"/>
              <a:gd name="connsiteX18-1975" fmla="*/ 947503 w 2103393"/>
              <a:gd name="connsiteY18-1976" fmla="*/ 0 h 1959848"/>
              <a:gd name="connsiteX0-1977" fmla="*/ 947503 w 2103393"/>
              <a:gd name="connsiteY0-1978" fmla="*/ 0 h 1959848"/>
              <a:gd name="connsiteX1-1979" fmla="*/ 947503 w 2103393"/>
              <a:gd name="connsiteY1-1980" fmla="*/ 0 h 1959848"/>
              <a:gd name="connsiteX2-1981" fmla="*/ 1183115 w 2103393"/>
              <a:gd name="connsiteY2-1982" fmla="*/ 5610 h 1959848"/>
              <a:gd name="connsiteX3-1983" fmla="*/ 1177505 w 2103393"/>
              <a:gd name="connsiteY3-1984" fmla="*/ 493664 h 1959848"/>
              <a:gd name="connsiteX4-1985" fmla="*/ 1312141 w 2103393"/>
              <a:gd name="connsiteY4-1986" fmla="*/ 572201 h 1959848"/>
              <a:gd name="connsiteX5-1987" fmla="*/ 1508484 w 2103393"/>
              <a:gd name="connsiteY5-1988" fmla="*/ 375858 h 1959848"/>
              <a:gd name="connsiteX6-1989" fmla="*/ 2058246 w 2103393"/>
              <a:gd name="connsiteY6-1990" fmla="*/ 1924167 h 1959848"/>
              <a:gd name="connsiteX7-1991" fmla="*/ 1211163 w 2103393"/>
              <a:gd name="connsiteY7-1992" fmla="*/ 1486600 h 1959848"/>
              <a:gd name="connsiteX8-1993" fmla="*/ 1205554 w 2103393"/>
              <a:gd name="connsiteY8-1994" fmla="*/ 1200502 h 1959848"/>
              <a:gd name="connsiteX9-1995" fmla="*/ 1244823 w 2103393"/>
              <a:gd name="connsiteY9-1996" fmla="*/ 757325 h 1959848"/>
              <a:gd name="connsiteX10-1997" fmla="*/ 1076528 w 2103393"/>
              <a:gd name="connsiteY10-1998" fmla="*/ 611470 h 1959848"/>
              <a:gd name="connsiteX11-1999" fmla="*/ 885795 w 2103393"/>
              <a:gd name="connsiteY11-2000" fmla="*/ 751715 h 1959848"/>
              <a:gd name="connsiteX12-2001" fmla="*/ 919453 w 2103393"/>
              <a:gd name="connsiteY12-2002" fmla="*/ 1189281 h 1959848"/>
              <a:gd name="connsiteX13-2003" fmla="*/ 891405 w 2103393"/>
              <a:gd name="connsiteY13-2004" fmla="*/ 1509040 h 1959848"/>
              <a:gd name="connsiteX14-2005" fmla="*/ 89201 w 2103393"/>
              <a:gd name="connsiteY14-2006" fmla="*/ 1952216 h 1959848"/>
              <a:gd name="connsiteX15-2007" fmla="*/ 577255 w 2103393"/>
              <a:gd name="connsiteY15-2008" fmla="*/ 375858 h 1959848"/>
              <a:gd name="connsiteX16-2009" fmla="*/ 807257 w 2103393"/>
              <a:gd name="connsiteY16-2010" fmla="*/ 611470 h 1959848"/>
              <a:gd name="connsiteX17-2011" fmla="*/ 969942 w 2103393"/>
              <a:gd name="connsiteY17-2012" fmla="*/ 499274 h 1959848"/>
              <a:gd name="connsiteX18-2013" fmla="*/ 947503 w 2103393"/>
              <a:gd name="connsiteY18-2014" fmla="*/ 0 h 1959848"/>
              <a:gd name="connsiteX0-2015" fmla="*/ 947503 w 2103393"/>
              <a:gd name="connsiteY0-2016" fmla="*/ 0 h 1959848"/>
              <a:gd name="connsiteX1-2017" fmla="*/ 947503 w 2103393"/>
              <a:gd name="connsiteY1-2018" fmla="*/ 0 h 1959848"/>
              <a:gd name="connsiteX2-2019" fmla="*/ 1183115 w 2103393"/>
              <a:gd name="connsiteY2-2020" fmla="*/ 5610 h 1959848"/>
              <a:gd name="connsiteX3-2021" fmla="*/ 1177505 w 2103393"/>
              <a:gd name="connsiteY3-2022" fmla="*/ 493664 h 1959848"/>
              <a:gd name="connsiteX4-2023" fmla="*/ 1312141 w 2103393"/>
              <a:gd name="connsiteY4-2024" fmla="*/ 572201 h 1959848"/>
              <a:gd name="connsiteX5-2025" fmla="*/ 1508484 w 2103393"/>
              <a:gd name="connsiteY5-2026" fmla="*/ 375858 h 1959848"/>
              <a:gd name="connsiteX6-2027" fmla="*/ 2058246 w 2103393"/>
              <a:gd name="connsiteY6-2028" fmla="*/ 1924167 h 1959848"/>
              <a:gd name="connsiteX7-2029" fmla="*/ 1211163 w 2103393"/>
              <a:gd name="connsiteY7-2030" fmla="*/ 1486600 h 1959848"/>
              <a:gd name="connsiteX8-2031" fmla="*/ 1205554 w 2103393"/>
              <a:gd name="connsiteY8-2032" fmla="*/ 1200502 h 1959848"/>
              <a:gd name="connsiteX9-2033" fmla="*/ 1244823 w 2103393"/>
              <a:gd name="connsiteY9-2034" fmla="*/ 757325 h 1959848"/>
              <a:gd name="connsiteX10-2035" fmla="*/ 1076528 w 2103393"/>
              <a:gd name="connsiteY10-2036" fmla="*/ 611470 h 1959848"/>
              <a:gd name="connsiteX11-2037" fmla="*/ 885795 w 2103393"/>
              <a:gd name="connsiteY11-2038" fmla="*/ 751715 h 1959848"/>
              <a:gd name="connsiteX12-2039" fmla="*/ 919453 w 2103393"/>
              <a:gd name="connsiteY12-2040" fmla="*/ 1189281 h 1959848"/>
              <a:gd name="connsiteX13-2041" fmla="*/ 891405 w 2103393"/>
              <a:gd name="connsiteY13-2042" fmla="*/ 1509040 h 1959848"/>
              <a:gd name="connsiteX14-2043" fmla="*/ 89201 w 2103393"/>
              <a:gd name="connsiteY14-2044" fmla="*/ 1952216 h 1959848"/>
              <a:gd name="connsiteX15-2045" fmla="*/ 577255 w 2103393"/>
              <a:gd name="connsiteY15-2046" fmla="*/ 375858 h 1959848"/>
              <a:gd name="connsiteX16-2047" fmla="*/ 807257 w 2103393"/>
              <a:gd name="connsiteY16-2048" fmla="*/ 611470 h 1959848"/>
              <a:gd name="connsiteX17-2049" fmla="*/ 969942 w 2103393"/>
              <a:gd name="connsiteY17-2050" fmla="*/ 499274 h 1959848"/>
              <a:gd name="connsiteX18-2051" fmla="*/ 947503 w 2103393"/>
              <a:gd name="connsiteY18-2052" fmla="*/ 0 h 1959848"/>
              <a:gd name="connsiteX0-2053" fmla="*/ 947503 w 2103393"/>
              <a:gd name="connsiteY0-2054" fmla="*/ 0 h 1959848"/>
              <a:gd name="connsiteX1-2055" fmla="*/ 947503 w 2103393"/>
              <a:gd name="connsiteY1-2056" fmla="*/ 0 h 1959848"/>
              <a:gd name="connsiteX2-2057" fmla="*/ 1183115 w 2103393"/>
              <a:gd name="connsiteY2-2058" fmla="*/ 5610 h 1959848"/>
              <a:gd name="connsiteX3-2059" fmla="*/ 1177505 w 2103393"/>
              <a:gd name="connsiteY3-2060" fmla="*/ 493664 h 1959848"/>
              <a:gd name="connsiteX4-2061" fmla="*/ 1312141 w 2103393"/>
              <a:gd name="connsiteY4-2062" fmla="*/ 572201 h 1959848"/>
              <a:gd name="connsiteX5-2063" fmla="*/ 1508484 w 2103393"/>
              <a:gd name="connsiteY5-2064" fmla="*/ 375858 h 1959848"/>
              <a:gd name="connsiteX6-2065" fmla="*/ 2058246 w 2103393"/>
              <a:gd name="connsiteY6-2066" fmla="*/ 1924167 h 1959848"/>
              <a:gd name="connsiteX7-2067" fmla="*/ 1211163 w 2103393"/>
              <a:gd name="connsiteY7-2068" fmla="*/ 1486600 h 1959848"/>
              <a:gd name="connsiteX8-2069" fmla="*/ 1205554 w 2103393"/>
              <a:gd name="connsiteY8-2070" fmla="*/ 1200502 h 1959848"/>
              <a:gd name="connsiteX9-2071" fmla="*/ 1244823 w 2103393"/>
              <a:gd name="connsiteY9-2072" fmla="*/ 757325 h 1959848"/>
              <a:gd name="connsiteX10-2073" fmla="*/ 1076528 w 2103393"/>
              <a:gd name="connsiteY10-2074" fmla="*/ 611470 h 1959848"/>
              <a:gd name="connsiteX11-2075" fmla="*/ 885795 w 2103393"/>
              <a:gd name="connsiteY11-2076" fmla="*/ 751715 h 1959848"/>
              <a:gd name="connsiteX12-2077" fmla="*/ 919453 w 2103393"/>
              <a:gd name="connsiteY12-2078" fmla="*/ 1189281 h 1959848"/>
              <a:gd name="connsiteX13-2079" fmla="*/ 891405 w 2103393"/>
              <a:gd name="connsiteY13-2080" fmla="*/ 1509040 h 1959848"/>
              <a:gd name="connsiteX14-2081" fmla="*/ 89201 w 2103393"/>
              <a:gd name="connsiteY14-2082" fmla="*/ 1952216 h 1959848"/>
              <a:gd name="connsiteX15-2083" fmla="*/ 577255 w 2103393"/>
              <a:gd name="connsiteY15-2084" fmla="*/ 375858 h 1959848"/>
              <a:gd name="connsiteX16-2085" fmla="*/ 807257 w 2103393"/>
              <a:gd name="connsiteY16-2086" fmla="*/ 611470 h 1959848"/>
              <a:gd name="connsiteX17-2087" fmla="*/ 969942 w 2103393"/>
              <a:gd name="connsiteY17-2088" fmla="*/ 499274 h 1959848"/>
              <a:gd name="connsiteX18-2089" fmla="*/ 947503 w 2103393"/>
              <a:gd name="connsiteY18-2090" fmla="*/ 0 h 1959848"/>
              <a:gd name="connsiteX0-2091" fmla="*/ 947503 w 2103393"/>
              <a:gd name="connsiteY0-2092" fmla="*/ 0 h 1959848"/>
              <a:gd name="connsiteX1-2093" fmla="*/ 947503 w 2103393"/>
              <a:gd name="connsiteY1-2094" fmla="*/ 0 h 1959848"/>
              <a:gd name="connsiteX2-2095" fmla="*/ 1183115 w 2103393"/>
              <a:gd name="connsiteY2-2096" fmla="*/ 5610 h 1959848"/>
              <a:gd name="connsiteX3-2097" fmla="*/ 1177505 w 2103393"/>
              <a:gd name="connsiteY3-2098" fmla="*/ 493664 h 1959848"/>
              <a:gd name="connsiteX4-2099" fmla="*/ 1312141 w 2103393"/>
              <a:gd name="connsiteY4-2100" fmla="*/ 572201 h 1959848"/>
              <a:gd name="connsiteX5-2101" fmla="*/ 1508484 w 2103393"/>
              <a:gd name="connsiteY5-2102" fmla="*/ 375858 h 1959848"/>
              <a:gd name="connsiteX6-2103" fmla="*/ 2058246 w 2103393"/>
              <a:gd name="connsiteY6-2104" fmla="*/ 1924167 h 1959848"/>
              <a:gd name="connsiteX7-2105" fmla="*/ 1211163 w 2103393"/>
              <a:gd name="connsiteY7-2106" fmla="*/ 1486600 h 1959848"/>
              <a:gd name="connsiteX8-2107" fmla="*/ 1205554 w 2103393"/>
              <a:gd name="connsiteY8-2108" fmla="*/ 1200502 h 1959848"/>
              <a:gd name="connsiteX9-2109" fmla="*/ 1244823 w 2103393"/>
              <a:gd name="connsiteY9-2110" fmla="*/ 757325 h 1959848"/>
              <a:gd name="connsiteX10-2111" fmla="*/ 1076528 w 2103393"/>
              <a:gd name="connsiteY10-2112" fmla="*/ 611470 h 1959848"/>
              <a:gd name="connsiteX11-2113" fmla="*/ 885795 w 2103393"/>
              <a:gd name="connsiteY11-2114" fmla="*/ 751715 h 1959848"/>
              <a:gd name="connsiteX12-2115" fmla="*/ 919453 w 2103393"/>
              <a:gd name="connsiteY12-2116" fmla="*/ 1189281 h 1959848"/>
              <a:gd name="connsiteX13-2117" fmla="*/ 891405 w 2103393"/>
              <a:gd name="connsiteY13-2118" fmla="*/ 1509040 h 1959848"/>
              <a:gd name="connsiteX14-2119" fmla="*/ 89201 w 2103393"/>
              <a:gd name="connsiteY14-2120" fmla="*/ 1952216 h 1959848"/>
              <a:gd name="connsiteX15-2121" fmla="*/ 577255 w 2103393"/>
              <a:gd name="connsiteY15-2122" fmla="*/ 375858 h 1959848"/>
              <a:gd name="connsiteX16-2123" fmla="*/ 807257 w 2103393"/>
              <a:gd name="connsiteY16-2124" fmla="*/ 611470 h 1959848"/>
              <a:gd name="connsiteX17-2125" fmla="*/ 969942 w 2103393"/>
              <a:gd name="connsiteY17-2126" fmla="*/ 499274 h 1959848"/>
              <a:gd name="connsiteX18-2127" fmla="*/ 947503 w 2103393"/>
              <a:gd name="connsiteY18-2128" fmla="*/ 0 h 1959848"/>
              <a:gd name="connsiteX0-2129" fmla="*/ 947503 w 2103393"/>
              <a:gd name="connsiteY0-2130" fmla="*/ 0 h 1959848"/>
              <a:gd name="connsiteX1-2131" fmla="*/ 947503 w 2103393"/>
              <a:gd name="connsiteY1-2132" fmla="*/ 0 h 1959848"/>
              <a:gd name="connsiteX2-2133" fmla="*/ 1183115 w 2103393"/>
              <a:gd name="connsiteY2-2134" fmla="*/ 5610 h 1959848"/>
              <a:gd name="connsiteX3-2135" fmla="*/ 1177505 w 2103393"/>
              <a:gd name="connsiteY3-2136" fmla="*/ 493664 h 1959848"/>
              <a:gd name="connsiteX4-2137" fmla="*/ 1312141 w 2103393"/>
              <a:gd name="connsiteY4-2138" fmla="*/ 572201 h 1959848"/>
              <a:gd name="connsiteX5-2139" fmla="*/ 1508484 w 2103393"/>
              <a:gd name="connsiteY5-2140" fmla="*/ 375858 h 1959848"/>
              <a:gd name="connsiteX6-2141" fmla="*/ 2058246 w 2103393"/>
              <a:gd name="connsiteY6-2142" fmla="*/ 1924167 h 1959848"/>
              <a:gd name="connsiteX7-2143" fmla="*/ 1211163 w 2103393"/>
              <a:gd name="connsiteY7-2144" fmla="*/ 1486600 h 1959848"/>
              <a:gd name="connsiteX8-2145" fmla="*/ 1205554 w 2103393"/>
              <a:gd name="connsiteY8-2146" fmla="*/ 1200502 h 1959848"/>
              <a:gd name="connsiteX9-2147" fmla="*/ 1244823 w 2103393"/>
              <a:gd name="connsiteY9-2148" fmla="*/ 757325 h 1959848"/>
              <a:gd name="connsiteX10-2149" fmla="*/ 1076528 w 2103393"/>
              <a:gd name="connsiteY10-2150" fmla="*/ 611470 h 1959848"/>
              <a:gd name="connsiteX11-2151" fmla="*/ 885795 w 2103393"/>
              <a:gd name="connsiteY11-2152" fmla="*/ 751715 h 1959848"/>
              <a:gd name="connsiteX12-2153" fmla="*/ 919453 w 2103393"/>
              <a:gd name="connsiteY12-2154" fmla="*/ 1189281 h 1959848"/>
              <a:gd name="connsiteX13-2155" fmla="*/ 891405 w 2103393"/>
              <a:gd name="connsiteY13-2156" fmla="*/ 1509040 h 1959848"/>
              <a:gd name="connsiteX14-2157" fmla="*/ 89201 w 2103393"/>
              <a:gd name="connsiteY14-2158" fmla="*/ 1952216 h 1959848"/>
              <a:gd name="connsiteX15-2159" fmla="*/ 577255 w 2103393"/>
              <a:gd name="connsiteY15-2160" fmla="*/ 375858 h 1959848"/>
              <a:gd name="connsiteX16-2161" fmla="*/ 807257 w 2103393"/>
              <a:gd name="connsiteY16-2162" fmla="*/ 611470 h 1959848"/>
              <a:gd name="connsiteX17-2163" fmla="*/ 969942 w 2103393"/>
              <a:gd name="connsiteY17-2164" fmla="*/ 499274 h 1959848"/>
              <a:gd name="connsiteX18-2165" fmla="*/ 947503 w 2103393"/>
              <a:gd name="connsiteY18-2166" fmla="*/ 0 h 1959848"/>
              <a:gd name="connsiteX0-2167" fmla="*/ 947503 w 2103393"/>
              <a:gd name="connsiteY0-2168" fmla="*/ 0 h 1961617"/>
              <a:gd name="connsiteX1-2169" fmla="*/ 947503 w 2103393"/>
              <a:gd name="connsiteY1-2170" fmla="*/ 0 h 1961617"/>
              <a:gd name="connsiteX2-2171" fmla="*/ 1183115 w 2103393"/>
              <a:gd name="connsiteY2-2172" fmla="*/ 5610 h 1961617"/>
              <a:gd name="connsiteX3-2173" fmla="*/ 1177505 w 2103393"/>
              <a:gd name="connsiteY3-2174" fmla="*/ 493664 h 1961617"/>
              <a:gd name="connsiteX4-2175" fmla="*/ 1312141 w 2103393"/>
              <a:gd name="connsiteY4-2176" fmla="*/ 572201 h 1961617"/>
              <a:gd name="connsiteX5-2177" fmla="*/ 1508484 w 2103393"/>
              <a:gd name="connsiteY5-2178" fmla="*/ 375858 h 1961617"/>
              <a:gd name="connsiteX6-2179" fmla="*/ 2058246 w 2103393"/>
              <a:gd name="connsiteY6-2180" fmla="*/ 1924167 h 1961617"/>
              <a:gd name="connsiteX7-2181" fmla="*/ 1244822 w 2103393"/>
              <a:gd name="connsiteY7-2182" fmla="*/ 1514649 h 1961617"/>
              <a:gd name="connsiteX8-2183" fmla="*/ 1205554 w 2103393"/>
              <a:gd name="connsiteY8-2184" fmla="*/ 1200502 h 1961617"/>
              <a:gd name="connsiteX9-2185" fmla="*/ 1244823 w 2103393"/>
              <a:gd name="connsiteY9-2186" fmla="*/ 757325 h 1961617"/>
              <a:gd name="connsiteX10-2187" fmla="*/ 1076528 w 2103393"/>
              <a:gd name="connsiteY10-2188" fmla="*/ 611470 h 1961617"/>
              <a:gd name="connsiteX11-2189" fmla="*/ 885795 w 2103393"/>
              <a:gd name="connsiteY11-2190" fmla="*/ 751715 h 1961617"/>
              <a:gd name="connsiteX12-2191" fmla="*/ 919453 w 2103393"/>
              <a:gd name="connsiteY12-2192" fmla="*/ 1189281 h 1961617"/>
              <a:gd name="connsiteX13-2193" fmla="*/ 891405 w 2103393"/>
              <a:gd name="connsiteY13-2194" fmla="*/ 1509040 h 1961617"/>
              <a:gd name="connsiteX14-2195" fmla="*/ 89201 w 2103393"/>
              <a:gd name="connsiteY14-2196" fmla="*/ 1952216 h 1961617"/>
              <a:gd name="connsiteX15-2197" fmla="*/ 577255 w 2103393"/>
              <a:gd name="connsiteY15-2198" fmla="*/ 375858 h 1961617"/>
              <a:gd name="connsiteX16-2199" fmla="*/ 807257 w 2103393"/>
              <a:gd name="connsiteY16-2200" fmla="*/ 611470 h 1961617"/>
              <a:gd name="connsiteX17-2201" fmla="*/ 969942 w 2103393"/>
              <a:gd name="connsiteY17-2202" fmla="*/ 499274 h 1961617"/>
              <a:gd name="connsiteX18-2203" fmla="*/ 947503 w 2103393"/>
              <a:gd name="connsiteY18-2204" fmla="*/ 0 h 1961617"/>
              <a:gd name="connsiteX0-2205" fmla="*/ 947503 w 2103393"/>
              <a:gd name="connsiteY0-2206" fmla="*/ 0 h 1961617"/>
              <a:gd name="connsiteX1-2207" fmla="*/ 947503 w 2103393"/>
              <a:gd name="connsiteY1-2208" fmla="*/ 0 h 1961617"/>
              <a:gd name="connsiteX2-2209" fmla="*/ 1183115 w 2103393"/>
              <a:gd name="connsiteY2-2210" fmla="*/ 5610 h 1961617"/>
              <a:gd name="connsiteX3-2211" fmla="*/ 1177505 w 2103393"/>
              <a:gd name="connsiteY3-2212" fmla="*/ 493664 h 1961617"/>
              <a:gd name="connsiteX4-2213" fmla="*/ 1312141 w 2103393"/>
              <a:gd name="connsiteY4-2214" fmla="*/ 572201 h 1961617"/>
              <a:gd name="connsiteX5-2215" fmla="*/ 1508484 w 2103393"/>
              <a:gd name="connsiteY5-2216" fmla="*/ 375858 h 1961617"/>
              <a:gd name="connsiteX6-2217" fmla="*/ 2058246 w 2103393"/>
              <a:gd name="connsiteY6-2218" fmla="*/ 1924167 h 1961617"/>
              <a:gd name="connsiteX7-2219" fmla="*/ 1244822 w 2103393"/>
              <a:gd name="connsiteY7-2220" fmla="*/ 1514649 h 1961617"/>
              <a:gd name="connsiteX8-2221" fmla="*/ 1205554 w 2103393"/>
              <a:gd name="connsiteY8-2222" fmla="*/ 1200502 h 1961617"/>
              <a:gd name="connsiteX9-2223" fmla="*/ 1244823 w 2103393"/>
              <a:gd name="connsiteY9-2224" fmla="*/ 757325 h 1961617"/>
              <a:gd name="connsiteX10-2225" fmla="*/ 1076528 w 2103393"/>
              <a:gd name="connsiteY10-2226" fmla="*/ 611470 h 1961617"/>
              <a:gd name="connsiteX11-2227" fmla="*/ 885795 w 2103393"/>
              <a:gd name="connsiteY11-2228" fmla="*/ 751715 h 1961617"/>
              <a:gd name="connsiteX12-2229" fmla="*/ 919453 w 2103393"/>
              <a:gd name="connsiteY12-2230" fmla="*/ 1189281 h 1961617"/>
              <a:gd name="connsiteX13-2231" fmla="*/ 891405 w 2103393"/>
              <a:gd name="connsiteY13-2232" fmla="*/ 1509040 h 1961617"/>
              <a:gd name="connsiteX14-2233" fmla="*/ 89201 w 2103393"/>
              <a:gd name="connsiteY14-2234" fmla="*/ 1952216 h 1961617"/>
              <a:gd name="connsiteX15-2235" fmla="*/ 577255 w 2103393"/>
              <a:gd name="connsiteY15-2236" fmla="*/ 375858 h 1961617"/>
              <a:gd name="connsiteX16-2237" fmla="*/ 807257 w 2103393"/>
              <a:gd name="connsiteY16-2238" fmla="*/ 611470 h 1961617"/>
              <a:gd name="connsiteX17-2239" fmla="*/ 969942 w 2103393"/>
              <a:gd name="connsiteY17-2240" fmla="*/ 499274 h 1961617"/>
              <a:gd name="connsiteX18-2241" fmla="*/ 947503 w 2103393"/>
              <a:gd name="connsiteY18-2242" fmla="*/ 0 h 1961617"/>
              <a:gd name="connsiteX0-2243" fmla="*/ 947503 w 2103393"/>
              <a:gd name="connsiteY0-2244" fmla="*/ 0 h 1963064"/>
              <a:gd name="connsiteX1-2245" fmla="*/ 947503 w 2103393"/>
              <a:gd name="connsiteY1-2246" fmla="*/ 0 h 1963064"/>
              <a:gd name="connsiteX2-2247" fmla="*/ 1183115 w 2103393"/>
              <a:gd name="connsiteY2-2248" fmla="*/ 5610 h 1963064"/>
              <a:gd name="connsiteX3-2249" fmla="*/ 1177505 w 2103393"/>
              <a:gd name="connsiteY3-2250" fmla="*/ 493664 h 1963064"/>
              <a:gd name="connsiteX4-2251" fmla="*/ 1312141 w 2103393"/>
              <a:gd name="connsiteY4-2252" fmla="*/ 572201 h 1963064"/>
              <a:gd name="connsiteX5-2253" fmla="*/ 1508484 w 2103393"/>
              <a:gd name="connsiteY5-2254" fmla="*/ 375858 h 1963064"/>
              <a:gd name="connsiteX6-2255" fmla="*/ 2058246 w 2103393"/>
              <a:gd name="connsiteY6-2256" fmla="*/ 1924167 h 1963064"/>
              <a:gd name="connsiteX7-2257" fmla="*/ 1244822 w 2103393"/>
              <a:gd name="connsiteY7-2258" fmla="*/ 1514649 h 1963064"/>
              <a:gd name="connsiteX8-2259" fmla="*/ 1205554 w 2103393"/>
              <a:gd name="connsiteY8-2260" fmla="*/ 1200502 h 1963064"/>
              <a:gd name="connsiteX9-2261" fmla="*/ 1244823 w 2103393"/>
              <a:gd name="connsiteY9-2262" fmla="*/ 757325 h 1963064"/>
              <a:gd name="connsiteX10-2263" fmla="*/ 1076528 w 2103393"/>
              <a:gd name="connsiteY10-2264" fmla="*/ 611470 h 1963064"/>
              <a:gd name="connsiteX11-2265" fmla="*/ 885795 w 2103393"/>
              <a:gd name="connsiteY11-2266" fmla="*/ 751715 h 1963064"/>
              <a:gd name="connsiteX12-2267" fmla="*/ 919453 w 2103393"/>
              <a:gd name="connsiteY12-2268" fmla="*/ 1189281 h 1963064"/>
              <a:gd name="connsiteX13-2269" fmla="*/ 891405 w 2103393"/>
              <a:gd name="connsiteY13-2270" fmla="*/ 1509040 h 1963064"/>
              <a:gd name="connsiteX14-2271" fmla="*/ 89201 w 2103393"/>
              <a:gd name="connsiteY14-2272" fmla="*/ 1952216 h 1963064"/>
              <a:gd name="connsiteX15-2273" fmla="*/ 577255 w 2103393"/>
              <a:gd name="connsiteY15-2274" fmla="*/ 375858 h 1963064"/>
              <a:gd name="connsiteX16-2275" fmla="*/ 807257 w 2103393"/>
              <a:gd name="connsiteY16-2276" fmla="*/ 611470 h 1963064"/>
              <a:gd name="connsiteX17-2277" fmla="*/ 969942 w 2103393"/>
              <a:gd name="connsiteY17-2278" fmla="*/ 499274 h 1963064"/>
              <a:gd name="connsiteX18-2279" fmla="*/ 947503 w 2103393"/>
              <a:gd name="connsiteY18-2280" fmla="*/ 0 h 1963064"/>
              <a:gd name="connsiteX0-2281" fmla="*/ 947503 w 2103393"/>
              <a:gd name="connsiteY0-2282" fmla="*/ 0 h 1964995"/>
              <a:gd name="connsiteX1-2283" fmla="*/ 947503 w 2103393"/>
              <a:gd name="connsiteY1-2284" fmla="*/ 0 h 1964995"/>
              <a:gd name="connsiteX2-2285" fmla="*/ 1183115 w 2103393"/>
              <a:gd name="connsiteY2-2286" fmla="*/ 5610 h 1964995"/>
              <a:gd name="connsiteX3-2287" fmla="*/ 1177505 w 2103393"/>
              <a:gd name="connsiteY3-2288" fmla="*/ 493664 h 1964995"/>
              <a:gd name="connsiteX4-2289" fmla="*/ 1312141 w 2103393"/>
              <a:gd name="connsiteY4-2290" fmla="*/ 572201 h 1964995"/>
              <a:gd name="connsiteX5-2291" fmla="*/ 1508484 w 2103393"/>
              <a:gd name="connsiteY5-2292" fmla="*/ 375858 h 1964995"/>
              <a:gd name="connsiteX6-2293" fmla="*/ 2058246 w 2103393"/>
              <a:gd name="connsiteY6-2294" fmla="*/ 1924167 h 1964995"/>
              <a:gd name="connsiteX7-2295" fmla="*/ 1244822 w 2103393"/>
              <a:gd name="connsiteY7-2296" fmla="*/ 1514649 h 1964995"/>
              <a:gd name="connsiteX8-2297" fmla="*/ 1205554 w 2103393"/>
              <a:gd name="connsiteY8-2298" fmla="*/ 1200502 h 1964995"/>
              <a:gd name="connsiteX9-2299" fmla="*/ 1244823 w 2103393"/>
              <a:gd name="connsiteY9-2300" fmla="*/ 757325 h 1964995"/>
              <a:gd name="connsiteX10-2301" fmla="*/ 1076528 w 2103393"/>
              <a:gd name="connsiteY10-2302" fmla="*/ 611470 h 1964995"/>
              <a:gd name="connsiteX11-2303" fmla="*/ 885795 w 2103393"/>
              <a:gd name="connsiteY11-2304" fmla="*/ 751715 h 1964995"/>
              <a:gd name="connsiteX12-2305" fmla="*/ 919453 w 2103393"/>
              <a:gd name="connsiteY12-2306" fmla="*/ 1189281 h 1964995"/>
              <a:gd name="connsiteX13-2307" fmla="*/ 891405 w 2103393"/>
              <a:gd name="connsiteY13-2308" fmla="*/ 1509040 h 1964995"/>
              <a:gd name="connsiteX14-2309" fmla="*/ 89201 w 2103393"/>
              <a:gd name="connsiteY14-2310" fmla="*/ 1952216 h 1964995"/>
              <a:gd name="connsiteX15-2311" fmla="*/ 577255 w 2103393"/>
              <a:gd name="connsiteY15-2312" fmla="*/ 375858 h 1964995"/>
              <a:gd name="connsiteX16-2313" fmla="*/ 807257 w 2103393"/>
              <a:gd name="connsiteY16-2314" fmla="*/ 611470 h 1964995"/>
              <a:gd name="connsiteX17-2315" fmla="*/ 969942 w 2103393"/>
              <a:gd name="connsiteY17-2316" fmla="*/ 499274 h 1964995"/>
              <a:gd name="connsiteX18-2317" fmla="*/ 947503 w 2103393"/>
              <a:gd name="connsiteY18-2318" fmla="*/ 0 h 1964995"/>
              <a:gd name="connsiteX0-2319" fmla="*/ 947503 w 2103393"/>
              <a:gd name="connsiteY0-2320" fmla="*/ 13781 h 1978776"/>
              <a:gd name="connsiteX1-2321" fmla="*/ 947503 w 2103393"/>
              <a:gd name="connsiteY1-2322" fmla="*/ 13781 h 1978776"/>
              <a:gd name="connsiteX2-2323" fmla="*/ 1183115 w 2103393"/>
              <a:gd name="connsiteY2-2324" fmla="*/ 19391 h 1978776"/>
              <a:gd name="connsiteX3-2325" fmla="*/ 1177505 w 2103393"/>
              <a:gd name="connsiteY3-2326" fmla="*/ 507445 h 1978776"/>
              <a:gd name="connsiteX4-2327" fmla="*/ 1312141 w 2103393"/>
              <a:gd name="connsiteY4-2328" fmla="*/ 585982 h 1978776"/>
              <a:gd name="connsiteX5-2329" fmla="*/ 1508484 w 2103393"/>
              <a:gd name="connsiteY5-2330" fmla="*/ 389639 h 1978776"/>
              <a:gd name="connsiteX6-2331" fmla="*/ 2058246 w 2103393"/>
              <a:gd name="connsiteY6-2332" fmla="*/ 1937948 h 1978776"/>
              <a:gd name="connsiteX7-2333" fmla="*/ 1244822 w 2103393"/>
              <a:gd name="connsiteY7-2334" fmla="*/ 1528430 h 1978776"/>
              <a:gd name="connsiteX8-2335" fmla="*/ 1205554 w 2103393"/>
              <a:gd name="connsiteY8-2336" fmla="*/ 1214283 h 1978776"/>
              <a:gd name="connsiteX9-2337" fmla="*/ 1244823 w 2103393"/>
              <a:gd name="connsiteY9-2338" fmla="*/ 771106 h 1978776"/>
              <a:gd name="connsiteX10-2339" fmla="*/ 1076528 w 2103393"/>
              <a:gd name="connsiteY10-2340" fmla="*/ 625251 h 1978776"/>
              <a:gd name="connsiteX11-2341" fmla="*/ 885795 w 2103393"/>
              <a:gd name="connsiteY11-2342" fmla="*/ 765496 h 1978776"/>
              <a:gd name="connsiteX12-2343" fmla="*/ 919453 w 2103393"/>
              <a:gd name="connsiteY12-2344" fmla="*/ 1203062 h 1978776"/>
              <a:gd name="connsiteX13-2345" fmla="*/ 891405 w 2103393"/>
              <a:gd name="connsiteY13-2346" fmla="*/ 1522821 h 1978776"/>
              <a:gd name="connsiteX14-2347" fmla="*/ 89201 w 2103393"/>
              <a:gd name="connsiteY14-2348" fmla="*/ 1965997 h 1978776"/>
              <a:gd name="connsiteX15-2349" fmla="*/ 577255 w 2103393"/>
              <a:gd name="connsiteY15-2350" fmla="*/ 389639 h 1978776"/>
              <a:gd name="connsiteX16-2351" fmla="*/ 807257 w 2103393"/>
              <a:gd name="connsiteY16-2352" fmla="*/ 625251 h 1978776"/>
              <a:gd name="connsiteX17-2353" fmla="*/ 969942 w 2103393"/>
              <a:gd name="connsiteY17-2354" fmla="*/ 513055 h 1978776"/>
              <a:gd name="connsiteX18-2355" fmla="*/ 947503 w 2103393"/>
              <a:gd name="connsiteY18-2356" fmla="*/ 13781 h 1978776"/>
              <a:gd name="connsiteX0-2357" fmla="*/ 964333 w 2103393"/>
              <a:gd name="connsiteY0-2358" fmla="*/ 55026 h 1980752"/>
              <a:gd name="connsiteX1-2359" fmla="*/ 947503 w 2103393"/>
              <a:gd name="connsiteY1-2360" fmla="*/ 15757 h 1980752"/>
              <a:gd name="connsiteX2-2361" fmla="*/ 1183115 w 2103393"/>
              <a:gd name="connsiteY2-2362" fmla="*/ 21367 h 1980752"/>
              <a:gd name="connsiteX3-2363" fmla="*/ 1177505 w 2103393"/>
              <a:gd name="connsiteY3-2364" fmla="*/ 509421 h 1980752"/>
              <a:gd name="connsiteX4-2365" fmla="*/ 1312141 w 2103393"/>
              <a:gd name="connsiteY4-2366" fmla="*/ 587958 h 1980752"/>
              <a:gd name="connsiteX5-2367" fmla="*/ 1508484 w 2103393"/>
              <a:gd name="connsiteY5-2368" fmla="*/ 391615 h 1980752"/>
              <a:gd name="connsiteX6-2369" fmla="*/ 2058246 w 2103393"/>
              <a:gd name="connsiteY6-2370" fmla="*/ 1939924 h 1980752"/>
              <a:gd name="connsiteX7-2371" fmla="*/ 1244822 w 2103393"/>
              <a:gd name="connsiteY7-2372" fmla="*/ 1530406 h 1980752"/>
              <a:gd name="connsiteX8-2373" fmla="*/ 1205554 w 2103393"/>
              <a:gd name="connsiteY8-2374" fmla="*/ 1216259 h 1980752"/>
              <a:gd name="connsiteX9-2375" fmla="*/ 1244823 w 2103393"/>
              <a:gd name="connsiteY9-2376" fmla="*/ 773082 h 1980752"/>
              <a:gd name="connsiteX10-2377" fmla="*/ 1076528 w 2103393"/>
              <a:gd name="connsiteY10-2378" fmla="*/ 627227 h 1980752"/>
              <a:gd name="connsiteX11-2379" fmla="*/ 885795 w 2103393"/>
              <a:gd name="connsiteY11-2380" fmla="*/ 767472 h 1980752"/>
              <a:gd name="connsiteX12-2381" fmla="*/ 919453 w 2103393"/>
              <a:gd name="connsiteY12-2382" fmla="*/ 1205038 h 1980752"/>
              <a:gd name="connsiteX13-2383" fmla="*/ 891405 w 2103393"/>
              <a:gd name="connsiteY13-2384" fmla="*/ 1524797 h 1980752"/>
              <a:gd name="connsiteX14-2385" fmla="*/ 89201 w 2103393"/>
              <a:gd name="connsiteY14-2386" fmla="*/ 1967973 h 1980752"/>
              <a:gd name="connsiteX15-2387" fmla="*/ 577255 w 2103393"/>
              <a:gd name="connsiteY15-2388" fmla="*/ 391615 h 1980752"/>
              <a:gd name="connsiteX16-2389" fmla="*/ 807257 w 2103393"/>
              <a:gd name="connsiteY16-2390" fmla="*/ 627227 h 1980752"/>
              <a:gd name="connsiteX17-2391" fmla="*/ 969942 w 2103393"/>
              <a:gd name="connsiteY17-2392" fmla="*/ 515031 h 1980752"/>
              <a:gd name="connsiteX18-2393" fmla="*/ 964333 w 2103393"/>
              <a:gd name="connsiteY18-2394" fmla="*/ 55026 h 1980752"/>
              <a:gd name="connsiteX0-2395" fmla="*/ 913845 w 2103393"/>
              <a:gd name="connsiteY0-2396" fmla="*/ 72662 h 1981559"/>
              <a:gd name="connsiteX1-2397" fmla="*/ 947503 w 2103393"/>
              <a:gd name="connsiteY1-2398" fmla="*/ 16564 h 1981559"/>
              <a:gd name="connsiteX2-2399" fmla="*/ 1183115 w 2103393"/>
              <a:gd name="connsiteY2-2400" fmla="*/ 22174 h 1981559"/>
              <a:gd name="connsiteX3-2401" fmla="*/ 1177505 w 2103393"/>
              <a:gd name="connsiteY3-2402" fmla="*/ 510228 h 1981559"/>
              <a:gd name="connsiteX4-2403" fmla="*/ 1312141 w 2103393"/>
              <a:gd name="connsiteY4-2404" fmla="*/ 588765 h 1981559"/>
              <a:gd name="connsiteX5-2405" fmla="*/ 1508484 w 2103393"/>
              <a:gd name="connsiteY5-2406" fmla="*/ 392422 h 1981559"/>
              <a:gd name="connsiteX6-2407" fmla="*/ 2058246 w 2103393"/>
              <a:gd name="connsiteY6-2408" fmla="*/ 1940731 h 1981559"/>
              <a:gd name="connsiteX7-2409" fmla="*/ 1244822 w 2103393"/>
              <a:gd name="connsiteY7-2410" fmla="*/ 1531213 h 1981559"/>
              <a:gd name="connsiteX8-2411" fmla="*/ 1205554 w 2103393"/>
              <a:gd name="connsiteY8-2412" fmla="*/ 1217066 h 1981559"/>
              <a:gd name="connsiteX9-2413" fmla="*/ 1244823 w 2103393"/>
              <a:gd name="connsiteY9-2414" fmla="*/ 773889 h 1981559"/>
              <a:gd name="connsiteX10-2415" fmla="*/ 1076528 w 2103393"/>
              <a:gd name="connsiteY10-2416" fmla="*/ 628034 h 1981559"/>
              <a:gd name="connsiteX11-2417" fmla="*/ 885795 w 2103393"/>
              <a:gd name="connsiteY11-2418" fmla="*/ 768279 h 1981559"/>
              <a:gd name="connsiteX12-2419" fmla="*/ 919453 w 2103393"/>
              <a:gd name="connsiteY12-2420" fmla="*/ 1205845 h 1981559"/>
              <a:gd name="connsiteX13-2421" fmla="*/ 891405 w 2103393"/>
              <a:gd name="connsiteY13-2422" fmla="*/ 1525604 h 1981559"/>
              <a:gd name="connsiteX14-2423" fmla="*/ 89201 w 2103393"/>
              <a:gd name="connsiteY14-2424" fmla="*/ 1968780 h 1981559"/>
              <a:gd name="connsiteX15-2425" fmla="*/ 577255 w 2103393"/>
              <a:gd name="connsiteY15-2426" fmla="*/ 392422 h 1981559"/>
              <a:gd name="connsiteX16-2427" fmla="*/ 807257 w 2103393"/>
              <a:gd name="connsiteY16-2428" fmla="*/ 628034 h 1981559"/>
              <a:gd name="connsiteX17-2429" fmla="*/ 969942 w 2103393"/>
              <a:gd name="connsiteY17-2430" fmla="*/ 515838 h 1981559"/>
              <a:gd name="connsiteX18-2431" fmla="*/ 913845 w 2103393"/>
              <a:gd name="connsiteY18-2432" fmla="*/ 72662 h 1981559"/>
              <a:gd name="connsiteX0-2433" fmla="*/ 913845 w 2103393"/>
              <a:gd name="connsiteY0-2434" fmla="*/ 103017 h 2011914"/>
              <a:gd name="connsiteX1-2435" fmla="*/ 1003601 w 2103393"/>
              <a:gd name="connsiteY1-2436" fmla="*/ 2040 h 2011914"/>
              <a:gd name="connsiteX2-2437" fmla="*/ 1183115 w 2103393"/>
              <a:gd name="connsiteY2-2438" fmla="*/ 52529 h 2011914"/>
              <a:gd name="connsiteX3-2439" fmla="*/ 1177505 w 2103393"/>
              <a:gd name="connsiteY3-2440" fmla="*/ 540583 h 2011914"/>
              <a:gd name="connsiteX4-2441" fmla="*/ 1312141 w 2103393"/>
              <a:gd name="connsiteY4-2442" fmla="*/ 619120 h 2011914"/>
              <a:gd name="connsiteX5-2443" fmla="*/ 1508484 w 2103393"/>
              <a:gd name="connsiteY5-2444" fmla="*/ 422777 h 2011914"/>
              <a:gd name="connsiteX6-2445" fmla="*/ 2058246 w 2103393"/>
              <a:gd name="connsiteY6-2446" fmla="*/ 1971086 h 2011914"/>
              <a:gd name="connsiteX7-2447" fmla="*/ 1244822 w 2103393"/>
              <a:gd name="connsiteY7-2448" fmla="*/ 1561568 h 2011914"/>
              <a:gd name="connsiteX8-2449" fmla="*/ 1205554 w 2103393"/>
              <a:gd name="connsiteY8-2450" fmla="*/ 1247421 h 2011914"/>
              <a:gd name="connsiteX9-2451" fmla="*/ 1244823 w 2103393"/>
              <a:gd name="connsiteY9-2452" fmla="*/ 804244 h 2011914"/>
              <a:gd name="connsiteX10-2453" fmla="*/ 1076528 w 2103393"/>
              <a:gd name="connsiteY10-2454" fmla="*/ 658389 h 2011914"/>
              <a:gd name="connsiteX11-2455" fmla="*/ 885795 w 2103393"/>
              <a:gd name="connsiteY11-2456" fmla="*/ 798634 h 2011914"/>
              <a:gd name="connsiteX12-2457" fmla="*/ 919453 w 2103393"/>
              <a:gd name="connsiteY12-2458" fmla="*/ 1236200 h 2011914"/>
              <a:gd name="connsiteX13-2459" fmla="*/ 891405 w 2103393"/>
              <a:gd name="connsiteY13-2460" fmla="*/ 1555959 h 2011914"/>
              <a:gd name="connsiteX14-2461" fmla="*/ 89201 w 2103393"/>
              <a:gd name="connsiteY14-2462" fmla="*/ 1999135 h 2011914"/>
              <a:gd name="connsiteX15-2463" fmla="*/ 577255 w 2103393"/>
              <a:gd name="connsiteY15-2464" fmla="*/ 422777 h 2011914"/>
              <a:gd name="connsiteX16-2465" fmla="*/ 807257 w 2103393"/>
              <a:gd name="connsiteY16-2466" fmla="*/ 658389 h 2011914"/>
              <a:gd name="connsiteX17-2467" fmla="*/ 969942 w 2103393"/>
              <a:gd name="connsiteY17-2468" fmla="*/ 546193 h 2011914"/>
              <a:gd name="connsiteX18-2469" fmla="*/ 913845 w 2103393"/>
              <a:gd name="connsiteY18-2470" fmla="*/ 103017 h 2011914"/>
              <a:gd name="connsiteX0-2471" fmla="*/ 930675 w 2103393"/>
              <a:gd name="connsiteY0-2472" fmla="*/ 67702 h 2010258"/>
              <a:gd name="connsiteX1-2473" fmla="*/ 1003601 w 2103393"/>
              <a:gd name="connsiteY1-2474" fmla="*/ 384 h 2010258"/>
              <a:gd name="connsiteX2-2475" fmla="*/ 1183115 w 2103393"/>
              <a:gd name="connsiteY2-2476" fmla="*/ 50873 h 2010258"/>
              <a:gd name="connsiteX3-2477" fmla="*/ 1177505 w 2103393"/>
              <a:gd name="connsiteY3-2478" fmla="*/ 538927 h 2010258"/>
              <a:gd name="connsiteX4-2479" fmla="*/ 1312141 w 2103393"/>
              <a:gd name="connsiteY4-2480" fmla="*/ 617464 h 2010258"/>
              <a:gd name="connsiteX5-2481" fmla="*/ 1508484 w 2103393"/>
              <a:gd name="connsiteY5-2482" fmla="*/ 421121 h 2010258"/>
              <a:gd name="connsiteX6-2483" fmla="*/ 2058246 w 2103393"/>
              <a:gd name="connsiteY6-2484" fmla="*/ 1969430 h 2010258"/>
              <a:gd name="connsiteX7-2485" fmla="*/ 1244822 w 2103393"/>
              <a:gd name="connsiteY7-2486" fmla="*/ 1559912 h 2010258"/>
              <a:gd name="connsiteX8-2487" fmla="*/ 1205554 w 2103393"/>
              <a:gd name="connsiteY8-2488" fmla="*/ 1245765 h 2010258"/>
              <a:gd name="connsiteX9-2489" fmla="*/ 1244823 w 2103393"/>
              <a:gd name="connsiteY9-2490" fmla="*/ 802588 h 2010258"/>
              <a:gd name="connsiteX10-2491" fmla="*/ 1076528 w 2103393"/>
              <a:gd name="connsiteY10-2492" fmla="*/ 656733 h 2010258"/>
              <a:gd name="connsiteX11-2493" fmla="*/ 885795 w 2103393"/>
              <a:gd name="connsiteY11-2494" fmla="*/ 796978 h 2010258"/>
              <a:gd name="connsiteX12-2495" fmla="*/ 919453 w 2103393"/>
              <a:gd name="connsiteY12-2496" fmla="*/ 1234544 h 2010258"/>
              <a:gd name="connsiteX13-2497" fmla="*/ 891405 w 2103393"/>
              <a:gd name="connsiteY13-2498" fmla="*/ 1554303 h 2010258"/>
              <a:gd name="connsiteX14-2499" fmla="*/ 89201 w 2103393"/>
              <a:gd name="connsiteY14-2500" fmla="*/ 1997479 h 2010258"/>
              <a:gd name="connsiteX15-2501" fmla="*/ 577255 w 2103393"/>
              <a:gd name="connsiteY15-2502" fmla="*/ 421121 h 2010258"/>
              <a:gd name="connsiteX16-2503" fmla="*/ 807257 w 2103393"/>
              <a:gd name="connsiteY16-2504" fmla="*/ 656733 h 2010258"/>
              <a:gd name="connsiteX17-2505" fmla="*/ 969942 w 2103393"/>
              <a:gd name="connsiteY17-2506" fmla="*/ 544537 h 2010258"/>
              <a:gd name="connsiteX18-2507" fmla="*/ 930675 w 2103393"/>
              <a:gd name="connsiteY18-2508" fmla="*/ 67702 h 2010258"/>
              <a:gd name="connsiteX0-2509" fmla="*/ 930675 w 2103393"/>
              <a:gd name="connsiteY0-2510" fmla="*/ 69239 h 2011795"/>
              <a:gd name="connsiteX1-2511" fmla="*/ 1183115 w 2103393"/>
              <a:gd name="connsiteY1-2512" fmla="*/ 52410 h 2011795"/>
              <a:gd name="connsiteX2-2513" fmla="*/ 1177505 w 2103393"/>
              <a:gd name="connsiteY2-2514" fmla="*/ 540464 h 2011795"/>
              <a:gd name="connsiteX3-2515" fmla="*/ 1312141 w 2103393"/>
              <a:gd name="connsiteY3-2516" fmla="*/ 619001 h 2011795"/>
              <a:gd name="connsiteX4-2517" fmla="*/ 1508484 w 2103393"/>
              <a:gd name="connsiteY4-2518" fmla="*/ 422658 h 2011795"/>
              <a:gd name="connsiteX5-2519" fmla="*/ 2058246 w 2103393"/>
              <a:gd name="connsiteY5-2520" fmla="*/ 1970967 h 2011795"/>
              <a:gd name="connsiteX6-2521" fmla="*/ 1244822 w 2103393"/>
              <a:gd name="connsiteY6-2522" fmla="*/ 1561449 h 2011795"/>
              <a:gd name="connsiteX7-2523" fmla="*/ 1205554 w 2103393"/>
              <a:gd name="connsiteY7-2524" fmla="*/ 1247302 h 2011795"/>
              <a:gd name="connsiteX8-2525" fmla="*/ 1244823 w 2103393"/>
              <a:gd name="connsiteY8-2526" fmla="*/ 804125 h 2011795"/>
              <a:gd name="connsiteX9-2527" fmla="*/ 1076528 w 2103393"/>
              <a:gd name="connsiteY9-2528" fmla="*/ 658270 h 2011795"/>
              <a:gd name="connsiteX10-2529" fmla="*/ 885795 w 2103393"/>
              <a:gd name="connsiteY10-2530" fmla="*/ 798515 h 2011795"/>
              <a:gd name="connsiteX11-2531" fmla="*/ 919453 w 2103393"/>
              <a:gd name="connsiteY11-2532" fmla="*/ 1236081 h 2011795"/>
              <a:gd name="connsiteX12-2533" fmla="*/ 891405 w 2103393"/>
              <a:gd name="connsiteY12-2534" fmla="*/ 1555840 h 2011795"/>
              <a:gd name="connsiteX13-2535" fmla="*/ 89201 w 2103393"/>
              <a:gd name="connsiteY13-2536" fmla="*/ 1999016 h 2011795"/>
              <a:gd name="connsiteX14-2537" fmla="*/ 577255 w 2103393"/>
              <a:gd name="connsiteY14-2538" fmla="*/ 422658 h 2011795"/>
              <a:gd name="connsiteX15-2539" fmla="*/ 807257 w 2103393"/>
              <a:gd name="connsiteY15-2540" fmla="*/ 658270 h 2011795"/>
              <a:gd name="connsiteX16-2541" fmla="*/ 969942 w 2103393"/>
              <a:gd name="connsiteY16-2542" fmla="*/ 546074 h 2011795"/>
              <a:gd name="connsiteX17-2543" fmla="*/ 930675 w 2103393"/>
              <a:gd name="connsiteY17-2544" fmla="*/ 69239 h 2011795"/>
              <a:gd name="connsiteX0-2545" fmla="*/ 930675 w 2103393"/>
              <a:gd name="connsiteY0-2546" fmla="*/ 63795 h 2006351"/>
              <a:gd name="connsiteX1-2547" fmla="*/ 1183115 w 2103393"/>
              <a:gd name="connsiteY1-2548" fmla="*/ 46966 h 2006351"/>
              <a:gd name="connsiteX2-2549" fmla="*/ 1177505 w 2103393"/>
              <a:gd name="connsiteY2-2550" fmla="*/ 535020 h 2006351"/>
              <a:gd name="connsiteX3-2551" fmla="*/ 1312141 w 2103393"/>
              <a:gd name="connsiteY3-2552" fmla="*/ 613557 h 2006351"/>
              <a:gd name="connsiteX4-2553" fmla="*/ 1508484 w 2103393"/>
              <a:gd name="connsiteY4-2554" fmla="*/ 417214 h 2006351"/>
              <a:gd name="connsiteX5-2555" fmla="*/ 2058246 w 2103393"/>
              <a:gd name="connsiteY5-2556" fmla="*/ 1965523 h 2006351"/>
              <a:gd name="connsiteX6-2557" fmla="*/ 1244822 w 2103393"/>
              <a:gd name="connsiteY6-2558" fmla="*/ 1556005 h 2006351"/>
              <a:gd name="connsiteX7-2559" fmla="*/ 1205554 w 2103393"/>
              <a:gd name="connsiteY7-2560" fmla="*/ 1241858 h 2006351"/>
              <a:gd name="connsiteX8-2561" fmla="*/ 1244823 w 2103393"/>
              <a:gd name="connsiteY8-2562" fmla="*/ 798681 h 2006351"/>
              <a:gd name="connsiteX9-2563" fmla="*/ 1076528 w 2103393"/>
              <a:gd name="connsiteY9-2564" fmla="*/ 652826 h 2006351"/>
              <a:gd name="connsiteX10-2565" fmla="*/ 885795 w 2103393"/>
              <a:gd name="connsiteY10-2566" fmla="*/ 793071 h 2006351"/>
              <a:gd name="connsiteX11-2567" fmla="*/ 919453 w 2103393"/>
              <a:gd name="connsiteY11-2568" fmla="*/ 1230637 h 2006351"/>
              <a:gd name="connsiteX12-2569" fmla="*/ 891405 w 2103393"/>
              <a:gd name="connsiteY12-2570" fmla="*/ 1550396 h 2006351"/>
              <a:gd name="connsiteX13-2571" fmla="*/ 89201 w 2103393"/>
              <a:gd name="connsiteY13-2572" fmla="*/ 1993572 h 2006351"/>
              <a:gd name="connsiteX14-2573" fmla="*/ 577255 w 2103393"/>
              <a:gd name="connsiteY14-2574" fmla="*/ 417214 h 2006351"/>
              <a:gd name="connsiteX15-2575" fmla="*/ 807257 w 2103393"/>
              <a:gd name="connsiteY15-2576" fmla="*/ 652826 h 2006351"/>
              <a:gd name="connsiteX16-2577" fmla="*/ 969942 w 2103393"/>
              <a:gd name="connsiteY16-2578" fmla="*/ 540630 h 2006351"/>
              <a:gd name="connsiteX17-2579" fmla="*/ 930675 w 2103393"/>
              <a:gd name="connsiteY17-2580" fmla="*/ 63795 h 2006351"/>
              <a:gd name="connsiteX0-2581" fmla="*/ 930675 w 2103393"/>
              <a:gd name="connsiteY0-2582" fmla="*/ 51191 h 2016186"/>
              <a:gd name="connsiteX1-2583" fmla="*/ 1183115 w 2103393"/>
              <a:gd name="connsiteY1-2584" fmla="*/ 56801 h 2016186"/>
              <a:gd name="connsiteX2-2585" fmla="*/ 1177505 w 2103393"/>
              <a:gd name="connsiteY2-2586" fmla="*/ 544855 h 2016186"/>
              <a:gd name="connsiteX3-2587" fmla="*/ 1312141 w 2103393"/>
              <a:gd name="connsiteY3-2588" fmla="*/ 623392 h 2016186"/>
              <a:gd name="connsiteX4-2589" fmla="*/ 1508484 w 2103393"/>
              <a:gd name="connsiteY4-2590" fmla="*/ 427049 h 2016186"/>
              <a:gd name="connsiteX5-2591" fmla="*/ 2058246 w 2103393"/>
              <a:gd name="connsiteY5-2592" fmla="*/ 1975358 h 2016186"/>
              <a:gd name="connsiteX6-2593" fmla="*/ 1244822 w 2103393"/>
              <a:gd name="connsiteY6-2594" fmla="*/ 1565840 h 2016186"/>
              <a:gd name="connsiteX7-2595" fmla="*/ 1205554 w 2103393"/>
              <a:gd name="connsiteY7-2596" fmla="*/ 1251693 h 2016186"/>
              <a:gd name="connsiteX8-2597" fmla="*/ 1244823 w 2103393"/>
              <a:gd name="connsiteY8-2598" fmla="*/ 808516 h 2016186"/>
              <a:gd name="connsiteX9-2599" fmla="*/ 1076528 w 2103393"/>
              <a:gd name="connsiteY9-2600" fmla="*/ 662661 h 2016186"/>
              <a:gd name="connsiteX10-2601" fmla="*/ 885795 w 2103393"/>
              <a:gd name="connsiteY10-2602" fmla="*/ 802906 h 2016186"/>
              <a:gd name="connsiteX11-2603" fmla="*/ 919453 w 2103393"/>
              <a:gd name="connsiteY11-2604" fmla="*/ 1240472 h 2016186"/>
              <a:gd name="connsiteX12-2605" fmla="*/ 891405 w 2103393"/>
              <a:gd name="connsiteY12-2606" fmla="*/ 1560231 h 2016186"/>
              <a:gd name="connsiteX13-2607" fmla="*/ 89201 w 2103393"/>
              <a:gd name="connsiteY13-2608" fmla="*/ 2003407 h 2016186"/>
              <a:gd name="connsiteX14-2609" fmla="*/ 577255 w 2103393"/>
              <a:gd name="connsiteY14-2610" fmla="*/ 427049 h 2016186"/>
              <a:gd name="connsiteX15-2611" fmla="*/ 807257 w 2103393"/>
              <a:gd name="connsiteY15-2612" fmla="*/ 662661 h 2016186"/>
              <a:gd name="connsiteX16-2613" fmla="*/ 969942 w 2103393"/>
              <a:gd name="connsiteY16-2614" fmla="*/ 550465 h 2016186"/>
              <a:gd name="connsiteX17-2615" fmla="*/ 930675 w 2103393"/>
              <a:gd name="connsiteY17-2616" fmla="*/ 51191 h 2016186"/>
              <a:gd name="connsiteX0-2617" fmla="*/ 930675 w 2103393"/>
              <a:gd name="connsiteY0-2618" fmla="*/ 47103 h 2012098"/>
              <a:gd name="connsiteX1-2619" fmla="*/ 1183115 w 2103393"/>
              <a:gd name="connsiteY1-2620" fmla="*/ 52713 h 2012098"/>
              <a:gd name="connsiteX2-2621" fmla="*/ 1177505 w 2103393"/>
              <a:gd name="connsiteY2-2622" fmla="*/ 540767 h 2012098"/>
              <a:gd name="connsiteX3-2623" fmla="*/ 1312141 w 2103393"/>
              <a:gd name="connsiteY3-2624" fmla="*/ 619304 h 2012098"/>
              <a:gd name="connsiteX4-2625" fmla="*/ 1508484 w 2103393"/>
              <a:gd name="connsiteY4-2626" fmla="*/ 422961 h 2012098"/>
              <a:gd name="connsiteX5-2627" fmla="*/ 2058246 w 2103393"/>
              <a:gd name="connsiteY5-2628" fmla="*/ 1971270 h 2012098"/>
              <a:gd name="connsiteX6-2629" fmla="*/ 1244822 w 2103393"/>
              <a:gd name="connsiteY6-2630" fmla="*/ 1561752 h 2012098"/>
              <a:gd name="connsiteX7-2631" fmla="*/ 1205554 w 2103393"/>
              <a:gd name="connsiteY7-2632" fmla="*/ 1247605 h 2012098"/>
              <a:gd name="connsiteX8-2633" fmla="*/ 1244823 w 2103393"/>
              <a:gd name="connsiteY8-2634" fmla="*/ 804428 h 2012098"/>
              <a:gd name="connsiteX9-2635" fmla="*/ 1076528 w 2103393"/>
              <a:gd name="connsiteY9-2636" fmla="*/ 658573 h 2012098"/>
              <a:gd name="connsiteX10-2637" fmla="*/ 885795 w 2103393"/>
              <a:gd name="connsiteY10-2638" fmla="*/ 798818 h 2012098"/>
              <a:gd name="connsiteX11-2639" fmla="*/ 919453 w 2103393"/>
              <a:gd name="connsiteY11-2640" fmla="*/ 1236384 h 2012098"/>
              <a:gd name="connsiteX12-2641" fmla="*/ 891405 w 2103393"/>
              <a:gd name="connsiteY12-2642" fmla="*/ 1556143 h 2012098"/>
              <a:gd name="connsiteX13-2643" fmla="*/ 89201 w 2103393"/>
              <a:gd name="connsiteY13-2644" fmla="*/ 1999319 h 2012098"/>
              <a:gd name="connsiteX14-2645" fmla="*/ 577255 w 2103393"/>
              <a:gd name="connsiteY14-2646" fmla="*/ 422961 h 2012098"/>
              <a:gd name="connsiteX15-2647" fmla="*/ 807257 w 2103393"/>
              <a:gd name="connsiteY15-2648" fmla="*/ 658573 h 2012098"/>
              <a:gd name="connsiteX16-2649" fmla="*/ 969942 w 2103393"/>
              <a:gd name="connsiteY16-2650" fmla="*/ 546377 h 2012098"/>
              <a:gd name="connsiteX17-2651" fmla="*/ 930675 w 2103393"/>
              <a:gd name="connsiteY17-2652" fmla="*/ 47103 h 2012098"/>
              <a:gd name="connsiteX0-2653" fmla="*/ 930675 w 2103393"/>
              <a:gd name="connsiteY0-2654" fmla="*/ 47103 h 2012098"/>
              <a:gd name="connsiteX1-2655" fmla="*/ 1183115 w 2103393"/>
              <a:gd name="connsiteY1-2656" fmla="*/ 52713 h 2012098"/>
              <a:gd name="connsiteX2-2657" fmla="*/ 1177505 w 2103393"/>
              <a:gd name="connsiteY2-2658" fmla="*/ 540767 h 2012098"/>
              <a:gd name="connsiteX3-2659" fmla="*/ 1312141 w 2103393"/>
              <a:gd name="connsiteY3-2660" fmla="*/ 619304 h 2012098"/>
              <a:gd name="connsiteX4-2661" fmla="*/ 1508484 w 2103393"/>
              <a:gd name="connsiteY4-2662" fmla="*/ 422961 h 2012098"/>
              <a:gd name="connsiteX5-2663" fmla="*/ 2058246 w 2103393"/>
              <a:gd name="connsiteY5-2664" fmla="*/ 1971270 h 2012098"/>
              <a:gd name="connsiteX6-2665" fmla="*/ 1244822 w 2103393"/>
              <a:gd name="connsiteY6-2666" fmla="*/ 1561752 h 2012098"/>
              <a:gd name="connsiteX7-2667" fmla="*/ 1205554 w 2103393"/>
              <a:gd name="connsiteY7-2668" fmla="*/ 1247605 h 2012098"/>
              <a:gd name="connsiteX8-2669" fmla="*/ 1244823 w 2103393"/>
              <a:gd name="connsiteY8-2670" fmla="*/ 804428 h 2012098"/>
              <a:gd name="connsiteX9-2671" fmla="*/ 1076528 w 2103393"/>
              <a:gd name="connsiteY9-2672" fmla="*/ 658573 h 2012098"/>
              <a:gd name="connsiteX10-2673" fmla="*/ 885795 w 2103393"/>
              <a:gd name="connsiteY10-2674" fmla="*/ 798818 h 2012098"/>
              <a:gd name="connsiteX11-2675" fmla="*/ 919453 w 2103393"/>
              <a:gd name="connsiteY11-2676" fmla="*/ 1236384 h 2012098"/>
              <a:gd name="connsiteX12-2677" fmla="*/ 891405 w 2103393"/>
              <a:gd name="connsiteY12-2678" fmla="*/ 1556143 h 2012098"/>
              <a:gd name="connsiteX13-2679" fmla="*/ 89201 w 2103393"/>
              <a:gd name="connsiteY13-2680" fmla="*/ 1999319 h 2012098"/>
              <a:gd name="connsiteX14-2681" fmla="*/ 577255 w 2103393"/>
              <a:gd name="connsiteY14-2682" fmla="*/ 422961 h 2012098"/>
              <a:gd name="connsiteX15-2683" fmla="*/ 807257 w 2103393"/>
              <a:gd name="connsiteY15-2684" fmla="*/ 658573 h 2012098"/>
              <a:gd name="connsiteX16-2685" fmla="*/ 969942 w 2103393"/>
              <a:gd name="connsiteY16-2686" fmla="*/ 546377 h 2012098"/>
              <a:gd name="connsiteX17-2687" fmla="*/ 930675 w 2103393"/>
              <a:gd name="connsiteY17-2688" fmla="*/ 47103 h 2012098"/>
              <a:gd name="connsiteX0-2689" fmla="*/ 930675 w 2103393"/>
              <a:gd name="connsiteY0-2690" fmla="*/ 24191 h 2051098"/>
              <a:gd name="connsiteX1-2691" fmla="*/ 1183115 w 2103393"/>
              <a:gd name="connsiteY1-2692" fmla="*/ 91713 h 2051098"/>
              <a:gd name="connsiteX2-2693" fmla="*/ 1177505 w 2103393"/>
              <a:gd name="connsiteY2-2694" fmla="*/ 579767 h 2051098"/>
              <a:gd name="connsiteX3-2695" fmla="*/ 1312141 w 2103393"/>
              <a:gd name="connsiteY3-2696" fmla="*/ 658304 h 2051098"/>
              <a:gd name="connsiteX4-2697" fmla="*/ 1508484 w 2103393"/>
              <a:gd name="connsiteY4-2698" fmla="*/ 461961 h 2051098"/>
              <a:gd name="connsiteX5-2699" fmla="*/ 2058246 w 2103393"/>
              <a:gd name="connsiteY5-2700" fmla="*/ 2010270 h 2051098"/>
              <a:gd name="connsiteX6-2701" fmla="*/ 1244822 w 2103393"/>
              <a:gd name="connsiteY6-2702" fmla="*/ 1600752 h 2051098"/>
              <a:gd name="connsiteX7-2703" fmla="*/ 1205554 w 2103393"/>
              <a:gd name="connsiteY7-2704" fmla="*/ 1286605 h 2051098"/>
              <a:gd name="connsiteX8-2705" fmla="*/ 1244823 w 2103393"/>
              <a:gd name="connsiteY8-2706" fmla="*/ 843428 h 2051098"/>
              <a:gd name="connsiteX9-2707" fmla="*/ 1076528 w 2103393"/>
              <a:gd name="connsiteY9-2708" fmla="*/ 697573 h 2051098"/>
              <a:gd name="connsiteX10-2709" fmla="*/ 885795 w 2103393"/>
              <a:gd name="connsiteY10-2710" fmla="*/ 837818 h 2051098"/>
              <a:gd name="connsiteX11-2711" fmla="*/ 919453 w 2103393"/>
              <a:gd name="connsiteY11-2712" fmla="*/ 1275384 h 2051098"/>
              <a:gd name="connsiteX12-2713" fmla="*/ 891405 w 2103393"/>
              <a:gd name="connsiteY12-2714" fmla="*/ 1595143 h 2051098"/>
              <a:gd name="connsiteX13-2715" fmla="*/ 89201 w 2103393"/>
              <a:gd name="connsiteY13-2716" fmla="*/ 2038319 h 2051098"/>
              <a:gd name="connsiteX14-2717" fmla="*/ 577255 w 2103393"/>
              <a:gd name="connsiteY14-2718" fmla="*/ 461961 h 2051098"/>
              <a:gd name="connsiteX15-2719" fmla="*/ 807257 w 2103393"/>
              <a:gd name="connsiteY15-2720" fmla="*/ 697573 h 2051098"/>
              <a:gd name="connsiteX16-2721" fmla="*/ 969942 w 2103393"/>
              <a:gd name="connsiteY16-2722" fmla="*/ 585377 h 2051098"/>
              <a:gd name="connsiteX17-2723" fmla="*/ 930675 w 2103393"/>
              <a:gd name="connsiteY17-2724" fmla="*/ 24191 h 2051098"/>
              <a:gd name="connsiteX0-2725" fmla="*/ 930675 w 2103393"/>
              <a:gd name="connsiteY0-2726" fmla="*/ 51153 h 2078060"/>
              <a:gd name="connsiteX1-2727" fmla="*/ 1190398 w 2103393"/>
              <a:gd name="connsiteY1-2728" fmla="*/ 49480 h 2078060"/>
              <a:gd name="connsiteX2-2729" fmla="*/ 1177505 w 2103393"/>
              <a:gd name="connsiteY2-2730" fmla="*/ 606729 h 2078060"/>
              <a:gd name="connsiteX3-2731" fmla="*/ 1312141 w 2103393"/>
              <a:gd name="connsiteY3-2732" fmla="*/ 685266 h 2078060"/>
              <a:gd name="connsiteX4-2733" fmla="*/ 1508484 w 2103393"/>
              <a:gd name="connsiteY4-2734" fmla="*/ 488923 h 2078060"/>
              <a:gd name="connsiteX5-2735" fmla="*/ 2058246 w 2103393"/>
              <a:gd name="connsiteY5-2736" fmla="*/ 2037232 h 2078060"/>
              <a:gd name="connsiteX6-2737" fmla="*/ 1244822 w 2103393"/>
              <a:gd name="connsiteY6-2738" fmla="*/ 1627714 h 2078060"/>
              <a:gd name="connsiteX7-2739" fmla="*/ 1205554 w 2103393"/>
              <a:gd name="connsiteY7-2740" fmla="*/ 1313567 h 2078060"/>
              <a:gd name="connsiteX8-2741" fmla="*/ 1244823 w 2103393"/>
              <a:gd name="connsiteY8-2742" fmla="*/ 870390 h 2078060"/>
              <a:gd name="connsiteX9-2743" fmla="*/ 1076528 w 2103393"/>
              <a:gd name="connsiteY9-2744" fmla="*/ 724535 h 2078060"/>
              <a:gd name="connsiteX10-2745" fmla="*/ 885795 w 2103393"/>
              <a:gd name="connsiteY10-2746" fmla="*/ 864780 h 2078060"/>
              <a:gd name="connsiteX11-2747" fmla="*/ 919453 w 2103393"/>
              <a:gd name="connsiteY11-2748" fmla="*/ 1302346 h 2078060"/>
              <a:gd name="connsiteX12-2749" fmla="*/ 891405 w 2103393"/>
              <a:gd name="connsiteY12-2750" fmla="*/ 1622105 h 2078060"/>
              <a:gd name="connsiteX13-2751" fmla="*/ 89201 w 2103393"/>
              <a:gd name="connsiteY13-2752" fmla="*/ 2065281 h 2078060"/>
              <a:gd name="connsiteX14-2753" fmla="*/ 577255 w 2103393"/>
              <a:gd name="connsiteY14-2754" fmla="*/ 488923 h 2078060"/>
              <a:gd name="connsiteX15-2755" fmla="*/ 807257 w 2103393"/>
              <a:gd name="connsiteY15-2756" fmla="*/ 724535 h 2078060"/>
              <a:gd name="connsiteX16-2757" fmla="*/ 969942 w 2103393"/>
              <a:gd name="connsiteY16-2758" fmla="*/ 612339 h 2078060"/>
              <a:gd name="connsiteX17-2759" fmla="*/ 930675 w 2103393"/>
              <a:gd name="connsiteY17-2760" fmla="*/ 51153 h 2078060"/>
              <a:gd name="connsiteX0-2761" fmla="*/ 930675 w 2103393"/>
              <a:gd name="connsiteY0-2762" fmla="*/ 57180 h 2084087"/>
              <a:gd name="connsiteX1-2763" fmla="*/ 1190398 w 2103393"/>
              <a:gd name="connsiteY1-2764" fmla="*/ 55507 h 2084087"/>
              <a:gd name="connsiteX2-2765" fmla="*/ 1177505 w 2103393"/>
              <a:gd name="connsiteY2-2766" fmla="*/ 612756 h 2084087"/>
              <a:gd name="connsiteX3-2767" fmla="*/ 1312141 w 2103393"/>
              <a:gd name="connsiteY3-2768" fmla="*/ 691293 h 2084087"/>
              <a:gd name="connsiteX4-2769" fmla="*/ 1508484 w 2103393"/>
              <a:gd name="connsiteY4-2770" fmla="*/ 494950 h 2084087"/>
              <a:gd name="connsiteX5-2771" fmla="*/ 2058246 w 2103393"/>
              <a:gd name="connsiteY5-2772" fmla="*/ 2043259 h 2084087"/>
              <a:gd name="connsiteX6-2773" fmla="*/ 1244822 w 2103393"/>
              <a:gd name="connsiteY6-2774" fmla="*/ 1633741 h 2084087"/>
              <a:gd name="connsiteX7-2775" fmla="*/ 1205554 w 2103393"/>
              <a:gd name="connsiteY7-2776" fmla="*/ 1319594 h 2084087"/>
              <a:gd name="connsiteX8-2777" fmla="*/ 1244823 w 2103393"/>
              <a:gd name="connsiteY8-2778" fmla="*/ 876417 h 2084087"/>
              <a:gd name="connsiteX9-2779" fmla="*/ 1076528 w 2103393"/>
              <a:gd name="connsiteY9-2780" fmla="*/ 730562 h 2084087"/>
              <a:gd name="connsiteX10-2781" fmla="*/ 885795 w 2103393"/>
              <a:gd name="connsiteY10-2782" fmla="*/ 870807 h 2084087"/>
              <a:gd name="connsiteX11-2783" fmla="*/ 919453 w 2103393"/>
              <a:gd name="connsiteY11-2784" fmla="*/ 1308373 h 2084087"/>
              <a:gd name="connsiteX12-2785" fmla="*/ 891405 w 2103393"/>
              <a:gd name="connsiteY12-2786" fmla="*/ 1628132 h 2084087"/>
              <a:gd name="connsiteX13-2787" fmla="*/ 89201 w 2103393"/>
              <a:gd name="connsiteY13-2788" fmla="*/ 2071308 h 2084087"/>
              <a:gd name="connsiteX14-2789" fmla="*/ 577255 w 2103393"/>
              <a:gd name="connsiteY14-2790" fmla="*/ 494950 h 2084087"/>
              <a:gd name="connsiteX15-2791" fmla="*/ 807257 w 2103393"/>
              <a:gd name="connsiteY15-2792" fmla="*/ 730562 h 2084087"/>
              <a:gd name="connsiteX16-2793" fmla="*/ 969942 w 2103393"/>
              <a:gd name="connsiteY16-2794" fmla="*/ 618366 h 2084087"/>
              <a:gd name="connsiteX17-2795" fmla="*/ 930675 w 2103393"/>
              <a:gd name="connsiteY17-2796" fmla="*/ 57180 h 2084087"/>
              <a:gd name="connsiteX0-2797" fmla="*/ 930675 w 2103393"/>
              <a:gd name="connsiteY0-2798" fmla="*/ 65797 h 2092704"/>
              <a:gd name="connsiteX1-2799" fmla="*/ 1190398 w 2103393"/>
              <a:gd name="connsiteY1-2800" fmla="*/ 64124 h 2092704"/>
              <a:gd name="connsiteX2-2801" fmla="*/ 1177505 w 2103393"/>
              <a:gd name="connsiteY2-2802" fmla="*/ 621373 h 2092704"/>
              <a:gd name="connsiteX3-2803" fmla="*/ 1312141 w 2103393"/>
              <a:gd name="connsiteY3-2804" fmla="*/ 699910 h 2092704"/>
              <a:gd name="connsiteX4-2805" fmla="*/ 1508484 w 2103393"/>
              <a:gd name="connsiteY4-2806" fmla="*/ 503567 h 2092704"/>
              <a:gd name="connsiteX5-2807" fmla="*/ 2058246 w 2103393"/>
              <a:gd name="connsiteY5-2808" fmla="*/ 2051876 h 2092704"/>
              <a:gd name="connsiteX6-2809" fmla="*/ 1244822 w 2103393"/>
              <a:gd name="connsiteY6-2810" fmla="*/ 1642358 h 2092704"/>
              <a:gd name="connsiteX7-2811" fmla="*/ 1205554 w 2103393"/>
              <a:gd name="connsiteY7-2812" fmla="*/ 1328211 h 2092704"/>
              <a:gd name="connsiteX8-2813" fmla="*/ 1244823 w 2103393"/>
              <a:gd name="connsiteY8-2814" fmla="*/ 885034 h 2092704"/>
              <a:gd name="connsiteX9-2815" fmla="*/ 1076528 w 2103393"/>
              <a:gd name="connsiteY9-2816" fmla="*/ 739179 h 2092704"/>
              <a:gd name="connsiteX10-2817" fmla="*/ 885795 w 2103393"/>
              <a:gd name="connsiteY10-2818" fmla="*/ 879424 h 2092704"/>
              <a:gd name="connsiteX11-2819" fmla="*/ 919453 w 2103393"/>
              <a:gd name="connsiteY11-2820" fmla="*/ 1316990 h 2092704"/>
              <a:gd name="connsiteX12-2821" fmla="*/ 891405 w 2103393"/>
              <a:gd name="connsiteY12-2822" fmla="*/ 1636749 h 2092704"/>
              <a:gd name="connsiteX13-2823" fmla="*/ 89201 w 2103393"/>
              <a:gd name="connsiteY13-2824" fmla="*/ 2079925 h 2092704"/>
              <a:gd name="connsiteX14-2825" fmla="*/ 577255 w 2103393"/>
              <a:gd name="connsiteY14-2826" fmla="*/ 503567 h 2092704"/>
              <a:gd name="connsiteX15-2827" fmla="*/ 807257 w 2103393"/>
              <a:gd name="connsiteY15-2828" fmla="*/ 739179 h 2092704"/>
              <a:gd name="connsiteX16-2829" fmla="*/ 969942 w 2103393"/>
              <a:gd name="connsiteY16-2830" fmla="*/ 626983 h 2092704"/>
              <a:gd name="connsiteX17-2831" fmla="*/ 930675 w 2103393"/>
              <a:gd name="connsiteY17-2832" fmla="*/ 65797 h 2092704"/>
              <a:gd name="connsiteX0-2833" fmla="*/ 930675 w 2103393"/>
              <a:gd name="connsiteY0-2834" fmla="*/ 65797 h 2092704"/>
              <a:gd name="connsiteX1-2835" fmla="*/ 1190398 w 2103393"/>
              <a:gd name="connsiteY1-2836" fmla="*/ 64124 h 2092704"/>
              <a:gd name="connsiteX2-2837" fmla="*/ 1177505 w 2103393"/>
              <a:gd name="connsiteY2-2838" fmla="*/ 621373 h 2092704"/>
              <a:gd name="connsiteX3-2839" fmla="*/ 1312141 w 2103393"/>
              <a:gd name="connsiteY3-2840" fmla="*/ 699910 h 2092704"/>
              <a:gd name="connsiteX4-2841" fmla="*/ 1508484 w 2103393"/>
              <a:gd name="connsiteY4-2842" fmla="*/ 503567 h 2092704"/>
              <a:gd name="connsiteX5-2843" fmla="*/ 2058246 w 2103393"/>
              <a:gd name="connsiteY5-2844" fmla="*/ 2051876 h 2092704"/>
              <a:gd name="connsiteX6-2845" fmla="*/ 1244822 w 2103393"/>
              <a:gd name="connsiteY6-2846" fmla="*/ 1642358 h 2092704"/>
              <a:gd name="connsiteX7-2847" fmla="*/ 1205554 w 2103393"/>
              <a:gd name="connsiteY7-2848" fmla="*/ 1328211 h 2092704"/>
              <a:gd name="connsiteX8-2849" fmla="*/ 1244823 w 2103393"/>
              <a:gd name="connsiteY8-2850" fmla="*/ 885034 h 2092704"/>
              <a:gd name="connsiteX9-2851" fmla="*/ 1076528 w 2103393"/>
              <a:gd name="connsiteY9-2852" fmla="*/ 739179 h 2092704"/>
              <a:gd name="connsiteX10-2853" fmla="*/ 885795 w 2103393"/>
              <a:gd name="connsiteY10-2854" fmla="*/ 879424 h 2092704"/>
              <a:gd name="connsiteX11-2855" fmla="*/ 919453 w 2103393"/>
              <a:gd name="connsiteY11-2856" fmla="*/ 1316990 h 2092704"/>
              <a:gd name="connsiteX12-2857" fmla="*/ 891405 w 2103393"/>
              <a:gd name="connsiteY12-2858" fmla="*/ 1636749 h 2092704"/>
              <a:gd name="connsiteX13-2859" fmla="*/ 89201 w 2103393"/>
              <a:gd name="connsiteY13-2860" fmla="*/ 2079925 h 2092704"/>
              <a:gd name="connsiteX14-2861" fmla="*/ 577255 w 2103393"/>
              <a:gd name="connsiteY14-2862" fmla="*/ 503567 h 2092704"/>
              <a:gd name="connsiteX15-2863" fmla="*/ 807257 w 2103393"/>
              <a:gd name="connsiteY15-2864" fmla="*/ 739179 h 2092704"/>
              <a:gd name="connsiteX16-2865" fmla="*/ 969942 w 2103393"/>
              <a:gd name="connsiteY16-2866" fmla="*/ 626983 h 2092704"/>
              <a:gd name="connsiteX17-2867" fmla="*/ 930675 w 2103393"/>
              <a:gd name="connsiteY17-2868" fmla="*/ 65797 h 2092704"/>
              <a:gd name="connsiteX0-2869" fmla="*/ 930675 w 2103393"/>
              <a:gd name="connsiteY0-2870" fmla="*/ 73853 h 2100760"/>
              <a:gd name="connsiteX1-2871" fmla="*/ 1190398 w 2103393"/>
              <a:gd name="connsiteY1-2872" fmla="*/ 72180 h 2100760"/>
              <a:gd name="connsiteX2-2873" fmla="*/ 1177505 w 2103393"/>
              <a:gd name="connsiteY2-2874" fmla="*/ 629429 h 2100760"/>
              <a:gd name="connsiteX3-2875" fmla="*/ 1312141 w 2103393"/>
              <a:gd name="connsiteY3-2876" fmla="*/ 707966 h 2100760"/>
              <a:gd name="connsiteX4-2877" fmla="*/ 1508484 w 2103393"/>
              <a:gd name="connsiteY4-2878" fmla="*/ 511623 h 2100760"/>
              <a:gd name="connsiteX5-2879" fmla="*/ 2058246 w 2103393"/>
              <a:gd name="connsiteY5-2880" fmla="*/ 2059932 h 2100760"/>
              <a:gd name="connsiteX6-2881" fmla="*/ 1244822 w 2103393"/>
              <a:gd name="connsiteY6-2882" fmla="*/ 1650414 h 2100760"/>
              <a:gd name="connsiteX7-2883" fmla="*/ 1205554 w 2103393"/>
              <a:gd name="connsiteY7-2884" fmla="*/ 1336267 h 2100760"/>
              <a:gd name="connsiteX8-2885" fmla="*/ 1244823 w 2103393"/>
              <a:gd name="connsiteY8-2886" fmla="*/ 893090 h 2100760"/>
              <a:gd name="connsiteX9-2887" fmla="*/ 1076528 w 2103393"/>
              <a:gd name="connsiteY9-2888" fmla="*/ 747235 h 2100760"/>
              <a:gd name="connsiteX10-2889" fmla="*/ 885795 w 2103393"/>
              <a:gd name="connsiteY10-2890" fmla="*/ 887480 h 2100760"/>
              <a:gd name="connsiteX11-2891" fmla="*/ 919453 w 2103393"/>
              <a:gd name="connsiteY11-2892" fmla="*/ 1325046 h 2100760"/>
              <a:gd name="connsiteX12-2893" fmla="*/ 891405 w 2103393"/>
              <a:gd name="connsiteY12-2894" fmla="*/ 1644805 h 2100760"/>
              <a:gd name="connsiteX13-2895" fmla="*/ 89201 w 2103393"/>
              <a:gd name="connsiteY13-2896" fmla="*/ 2087981 h 2100760"/>
              <a:gd name="connsiteX14-2897" fmla="*/ 577255 w 2103393"/>
              <a:gd name="connsiteY14-2898" fmla="*/ 511623 h 2100760"/>
              <a:gd name="connsiteX15-2899" fmla="*/ 807257 w 2103393"/>
              <a:gd name="connsiteY15-2900" fmla="*/ 747235 h 2100760"/>
              <a:gd name="connsiteX16-2901" fmla="*/ 969942 w 2103393"/>
              <a:gd name="connsiteY16-2902" fmla="*/ 635039 h 2100760"/>
              <a:gd name="connsiteX17-2903" fmla="*/ 930675 w 2103393"/>
              <a:gd name="connsiteY17-2904" fmla="*/ 73853 h 2100760"/>
              <a:gd name="connsiteX0-2905" fmla="*/ 930675 w 2103393"/>
              <a:gd name="connsiteY0-2906" fmla="*/ 77953 h 2104860"/>
              <a:gd name="connsiteX1-2907" fmla="*/ 1190398 w 2103393"/>
              <a:gd name="connsiteY1-2908" fmla="*/ 76280 h 2104860"/>
              <a:gd name="connsiteX2-2909" fmla="*/ 1177505 w 2103393"/>
              <a:gd name="connsiteY2-2910" fmla="*/ 633529 h 2104860"/>
              <a:gd name="connsiteX3-2911" fmla="*/ 1312141 w 2103393"/>
              <a:gd name="connsiteY3-2912" fmla="*/ 712066 h 2104860"/>
              <a:gd name="connsiteX4-2913" fmla="*/ 1508484 w 2103393"/>
              <a:gd name="connsiteY4-2914" fmla="*/ 515723 h 2104860"/>
              <a:gd name="connsiteX5-2915" fmla="*/ 2058246 w 2103393"/>
              <a:gd name="connsiteY5-2916" fmla="*/ 2064032 h 2104860"/>
              <a:gd name="connsiteX6-2917" fmla="*/ 1244822 w 2103393"/>
              <a:gd name="connsiteY6-2918" fmla="*/ 1654514 h 2104860"/>
              <a:gd name="connsiteX7-2919" fmla="*/ 1205554 w 2103393"/>
              <a:gd name="connsiteY7-2920" fmla="*/ 1340367 h 2104860"/>
              <a:gd name="connsiteX8-2921" fmla="*/ 1244823 w 2103393"/>
              <a:gd name="connsiteY8-2922" fmla="*/ 897190 h 2104860"/>
              <a:gd name="connsiteX9-2923" fmla="*/ 1076528 w 2103393"/>
              <a:gd name="connsiteY9-2924" fmla="*/ 751335 h 2104860"/>
              <a:gd name="connsiteX10-2925" fmla="*/ 885795 w 2103393"/>
              <a:gd name="connsiteY10-2926" fmla="*/ 891580 h 2104860"/>
              <a:gd name="connsiteX11-2927" fmla="*/ 919453 w 2103393"/>
              <a:gd name="connsiteY11-2928" fmla="*/ 1329146 h 2104860"/>
              <a:gd name="connsiteX12-2929" fmla="*/ 891405 w 2103393"/>
              <a:gd name="connsiteY12-2930" fmla="*/ 1648905 h 2104860"/>
              <a:gd name="connsiteX13-2931" fmla="*/ 89201 w 2103393"/>
              <a:gd name="connsiteY13-2932" fmla="*/ 2092081 h 2104860"/>
              <a:gd name="connsiteX14-2933" fmla="*/ 577255 w 2103393"/>
              <a:gd name="connsiteY14-2934" fmla="*/ 515723 h 2104860"/>
              <a:gd name="connsiteX15-2935" fmla="*/ 807257 w 2103393"/>
              <a:gd name="connsiteY15-2936" fmla="*/ 751335 h 2104860"/>
              <a:gd name="connsiteX16-2937" fmla="*/ 969942 w 2103393"/>
              <a:gd name="connsiteY16-2938" fmla="*/ 639139 h 2104860"/>
              <a:gd name="connsiteX17-2939" fmla="*/ 930675 w 2103393"/>
              <a:gd name="connsiteY17-2940" fmla="*/ 77953 h 2104860"/>
              <a:gd name="connsiteX0-2941" fmla="*/ 930675 w 2103393"/>
              <a:gd name="connsiteY0-2942" fmla="*/ 71187 h 2098094"/>
              <a:gd name="connsiteX1-2943" fmla="*/ 1190398 w 2103393"/>
              <a:gd name="connsiteY1-2944" fmla="*/ 69514 h 2098094"/>
              <a:gd name="connsiteX2-2945" fmla="*/ 1177505 w 2103393"/>
              <a:gd name="connsiteY2-2946" fmla="*/ 626763 h 2098094"/>
              <a:gd name="connsiteX3-2947" fmla="*/ 1312141 w 2103393"/>
              <a:gd name="connsiteY3-2948" fmla="*/ 705300 h 2098094"/>
              <a:gd name="connsiteX4-2949" fmla="*/ 1508484 w 2103393"/>
              <a:gd name="connsiteY4-2950" fmla="*/ 508957 h 2098094"/>
              <a:gd name="connsiteX5-2951" fmla="*/ 2058246 w 2103393"/>
              <a:gd name="connsiteY5-2952" fmla="*/ 2057266 h 2098094"/>
              <a:gd name="connsiteX6-2953" fmla="*/ 1244822 w 2103393"/>
              <a:gd name="connsiteY6-2954" fmla="*/ 1647748 h 2098094"/>
              <a:gd name="connsiteX7-2955" fmla="*/ 1205554 w 2103393"/>
              <a:gd name="connsiteY7-2956" fmla="*/ 1333601 h 2098094"/>
              <a:gd name="connsiteX8-2957" fmla="*/ 1244823 w 2103393"/>
              <a:gd name="connsiteY8-2958" fmla="*/ 890424 h 2098094"/>
              <a:gd name="connsiteX9-2959" fmla="*/ 1076528 w 2103393"/>
              <a:gd name="connsiteY9-2960" fmla="*/ 744569 h 2098094"/>
              <a:gd name="connsiteX10-2961" fmla="*/ 885795 w 2103393"/>
              <a:gd name="connsiteY10-2962" fmla="*/ 884814 h 2098094"/>
              <a:gd name="connsiteX11-2963" fmla="*/ 919453 w 2103393"/>
              <a:gd name="connsiteY11-2964" fmla="*/ 1322380 h 2098094"/>
              <a:gd name="connsiteX12-2965" fmla="*/ 891405 w 2103393"/>
              <a:gd name="connsiteY12-2966" fmla="*/ 1642139 h 2098094"/>
              <a:gd name="connsiteX13-2967" fmla="*/ 89201 w 2103393"/>
              <a:gd name="connsiteY13-2968" fmla="*/ 2085315 h 2098094"/>
              <a:gd name="connsiteX14-2969" fmla="*/ 577255 w 2103393"/>
              <a:gd name="connsiteY14-2970" fmla="*/ 508957 h 2098094"/>
              <a:gd name="connsiteX15-2971" fmla="*/ 807257 w 2103393"/>
              <a:gd name="connsiteY15-2972" fmla="*/ 744569 h 2098094"/>
              <a:gd name="connsiteX16-2973" fmla="*/ 969942 w 2103393"/>
              <a:gd name="connsiteY16-2974" fmla="*/ 632373 h 2098094"/>
              <a:gd name="connsiteX17-2975" fmla="*/ 930675 w 2103393"/>
              <a:gd name="connsiteY17-2976" fmla="*/ 71187 h 2098094"/>
              <a:gd name="connsiteX0-2977" fmla="*/ 930675 w 2103393"/>
              <a:gd name="connsiteY0-2978" fmla="*/ 75207 h 2102114"/>
              <a:gd name="connsiteX1-2979" fmla="*/ 1190398 w 2103393"/>
              <a:gd name="connsiteY1-2980" fmla="*/ 73534 h 2102114"/>
              <a:gd name="connsiteX2-2981" fmla="*/ 1177505 w 2103393"/>
              <a:gd name="connsiteY2-2982" fmla="*/ 630783 h 2102114"/>
              <a:gd name="connsiteX3-2983" fmla="*/ 1312141 w 2103393"/>
              <a:gd name="connsiteY3-2984" fmla="*/ 709320 h 2102114"/>
              <a:gd name="connsiteX4-2985" fmla="*/ 1508484 w 2103393"/>
              <a:gd name="connsiteY4-2986" fmla="*/ 512977 h 2102114"/>
              <a:gd name="connsiteX5-2987" fmla="*/ 2058246 w 2103393"/>
              <a:gd name="connsiteY5-2988" fmla="*/ 2061286 h 2102114"/>
              <a:gd name="connsiteX6-2989" fmla="*/ 1244822 w 2103393"/>
              <a:gd name="connsiteY6-2990" fmla="*/ 1651768 h 2102114"/>
              <a:gd name="connsiteX7-2991" fmla="*/ 1205554 w 2103393"/>
              <a:gd name="connsiteY7-2992" fmla="*/ 1337621 h 2102114"/>
              <a:gd name="connsiteX8-2993" fmla="*/ 1244823 w 2103393"/>
              <a:gd name="connsiteY8-2994" fmla="*/ 894444 h 2102114"/>
              <a:gd name="connsiteX9-2995" fmla="*/ 1076528 w 2103393"/>
              <a:gd name="connsiteY9-2996" fmla="*/ 748589 h 2102114"/>
              <a:gd name="connsiteX10-2997" fmla="*/ 885795 w 2103393"/>
              <a:gd name="connsiteY10-2998" fmla="*/ 888834 h 2102114"/>
              <a:gd name="connsiteX11-2999" fmla="*/ 919453 w 2103393"/>
              <a:gd name="connsiteY11-3000" fmla="*/ 1326400 h 2102114"/>
              <a:gd name="connsiteX12-3001" fmla="*/ 891405 w 2103393"/>
              <a:gd name="connsiteY12-3002" fmla="*/ 1646159 h 2102114"/>
              <a:gd name="connsiteX13-3003" fmla="*/ 89201 w 2103393"/>
              <a:gd name="connsiteY13-3004" fmla="*/ 2089335 h 2102114"/>
              <a:gd name="connsiteX14-3005" fmla="*/ 577255 w 2103393"/>
              <a:gd name="connsiteY14-3006" fmla="*/ 512977 h 2102114"/>
              <a:gd name="connsiteX15-3007" fmla="*/ 807257 w 2103393"/>
              <a:gd name="connsiteY15-3008" fmla="*/ 748589 h 2102114"/>
              <a:gd name="connsiteX16-3009" fmla="*/ 969942 w 2103393"/>
              <a:gd name="connsiteY16-3010" fmla="*/ 636393 h 2102114"/>
              <a:gd name="connsiteX17-3011" fmla="*/ 930675 w 2103393"/>
              <a:gd name="connsiteY17-3012" fmla="*/ 75207 h 210211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Lst>
            <a:rect l="l" t="t" r="r" b="b"/>
            <a:pathLst>
              <a:path w="2103393" h="2102114">
                <a:moveTo>
                  <a:pt x="930675" y="75207"/>
                </a:moveTo>
                <a:cubicBezTo>
                  <a:pt x="914336" y="-26367"/>
                  <a:pt x="1202803" y="-23213"/>
                  <a:pt x="1190398" y="73534"/>
                </a:cubicBezTo>
                <a:lnTo>
                  <a:pt x="1177505" y="630783"/>
                </a:lnTo>
                <a:lnTo>
                  <a:pt x="1312141" y="709320"/>
                </a:lnTo>
                <a:cubicBezTo>
                  <a:pt x="1349539" y="621433"/>
                  <a:pt x="1403768" y="466228"/>
                  <a:pt x="1508484" y="512977"/>
                </a:cubicBezTo>
                <a:cubicBezTo>
                  <a:pt x="1961009" y="692492"/>
                  <a:pt x="2211581" y="1696648"/>
                  <a:pt x="2058246" y="2061286"/>
                </a:cubicBezTo>
                <a:cubicBezTo>
                  <a:pt x="1912391" y="2233320"/>
                  <a:pt x="1542142" y="1816322"/>
                  <a:pt x="1244822" y="1651768"/>
                </a:cubicBezTo>
                <a:cubicBezTo>
                  <a:pt x="1113927" y="1590061"/>
                  <a:pt x="1184984" y="1466646"/>
                  <a:pt x="1205554" y="1337621"/>
                </a:cubicBezTo>
                <a:cubicBezTo>
                  <a:pt x="1233603" y="1238514"/>
                  <a:pt x="1127017" y="1161846"/>
                  <a:pt x="1244823" y="894444"/>
                </a:cubicBezTo>
                <a:cubicBezTo>
                  <a:pt x="1188725" y="845826"/>
                  <a:pt x="1155065" y="802817"/>
                  <a:pt x="1076528" y="748589"/>
                </a:cubicBezTo>
                <a:cubicBezTo>
                  <a:pt x="973682" y="789728"/>
                  <a:pt x="949373" y="842086"/>
                  <a:pt x="885795" y="888834"/>
                </a:cubicBezTo>
                <a:cubicBezTo>
                  <a:pt x="951243" y="1053389"/>
                  <a:pt x="898883" y="1240382"/>
                  <a:pt x="919453" y="1326400"/>
                </a:cubicBezTo>
                <a:cubicBezTo>
                  <a:pt x="930673" y="1432986"/>
                  <a:pt x="1003602" y="1595671"/>
                  <a:pt x="891405" y="1646159"/>
                </a:cubicBezTo>
                <a:cubicBezTo>
                  <a:pt x="685711" y="1737785"/>
                  <a:pt x="311722" y="2121123"/>
                  <a:pt x="89201" y="2089335"/>
                </a:cubicBezTo>
                <a:cubicBezTo>
                  <a:pt x="-118362" y="2035107"/>
                  <a:pt x="33103" y="774768"/>
                  <a:pt x="577255" y="512977"/>
                </a:cubicBezTo>
                <a:cubicBezTo>
                  <a:pt x="704411" y="464359"/>
                  <a:pt x="736199" y="673791"/>
                  <a:pt x="807257" y="748589"/>
                </a:cubicBezTo>
                <a:lnTo>
                  <a:pt x="969942" y="636393"/>
                </a:lnTo>
                <a:cubicBezTo>
                  <a:pt x="968072" y="483058"/>
                  <a:pt x="947112" y="235825"/>
                  <a:pt x="930675" y="7520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5" name="Freeform 48"/>
          <p:cNvSpPr>
            <a:spLocks noChangeAspect="1"/>
          </p:cNvSpPr>
          <p:nvPr/>
        </p:nvSpPr>
        <p:spPr>
          <a:xfrm>
            <a:off x="5278002" y="1454850"/>
            <a:ext cx="529812" cy="441236"/>
          </a:xfrm>
          <a:custGeom>
            <a:avLst/>
            <a:gdLst/>
            <a:ahLst/>
            <a:cxnLst/>
            <a:rect l="l" t="t" r="r" b="b"/>
            <a:pathLst>
              <a:path w="3240001" h="2698329">
                <a:moveTo>
                  <a:pt x="2548075" y="5025"/>
                </a:moveTo>
                <a:cubicBezTo>
                  <a:pt x="2888705" y="21427"/>
                  <a:pt x="3205543" y="144443"/>
                  <a:pt x="3236875" y="324866"/>
                </a:cubicBezTo>
                <a:cubicBezTo>
                  <a:pt x="3272384" y="584869"/>
                  <a:pt x="3000845" y="793843"/>
                  <a:pt x="2654112" y="922630"/>
                </a:cubicBezTo>
                <a:cubicBezTo>
                  <a:pt x="2512076" y="1002818"/>
                  <a:pt x="2288579" y="1396468"/>
                  <a:pt x="2077615" y="1155904"/>
                </a:cubicBezTo>
                <a:cubicBezTo>
                  <a:pt x="1902159" y="985808"/>
                  <a:pt x="1914692" y="662627"/>
                  <a:pt x="1946024" y="426923"/>
                </a:cubicBezTo>
                <a:cubicBezTo>
                  <a:pt x="1958557" y="234957"/>
                  <a:pt x="1977355" y="79442"/>
                  <a:pt x="2209208" y="25983"/>
                </a:cubicBezTo>
                <a:cubicBezTo>
                  <a:pt x="2318345" y="5936"/>
                  <a:pt x="2434532" y="-443"/>
                  <a:pt x="2548075" y="5025"/>
                </a:cubicBezTo>
                <a:close/>
                <a:moveTo>
                  <a:pt x="1184195" y="86"/>
                </a:moveTo>
                <a:cubicBezTo>
                  <a:pt x="1412849" y="2955"/>
                  <a:pt x="1621488" y="77771"/>
                  <a:pt x="1732975" y="244677"/>
                </a:cubicBezTo>
                <a:cubicBezTo>
                  <a:pt x="1866656" y="436642"/>
                  <a:pt x="1793548" y="672347"/>
                  <a:pt x="1801904" y="871602"/>
                </a:cubicBezTo>
                <a:cubicBezTo>
                  <a:pt x="1820702" y="1041698"/>
                  <a:pt x="1996160" y="1255532"/>
                  <a:pt x="1889631" y="1396469"/>
                </a:cubicBezTo>
                <a:cubicBezTo>
                  <a:pt x="1714174" y="1644320"/>
                  <a:pt x="1482324" y="1717219"/>
                  <a:pt x="1300601" y="1906754"/>
                </a:cubicBezTo>
                <a:cubicBezTo>
                  <a:pt x="1068750" y="2152178"/>
                  <a:pt x="736639" y="2754803"/>
                  <a:pt x="442124" y="2694054"/>
                </a:cubicBezTo>
                <a:cubicBezTo>
                  <a:pt x="189385" y="2609005"/>
                  <a:pt x="149697" y="2276103"/>
                  <a:pt x="78680" y="2016101"/>
                </a:cubicBezTo>
                <a:cubicBezTo>
                  <a:pt x="-50823" y="1442635"/>
                  <a:pt x="-61268" y="759824"/>
                  <a:pt x="366928" y="302996"/>
                </a:cubicBezTo>
                <a:cubicBezTo>
                  <a:pt x="563141" y="111638"/>
                  <a:pt x="890211" y="-3604"/>
                  <a:pt x="1184195" y="86"/>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56" name="Freeform 49"/>
          <p:cNvSpPr>
            <a:spLocks noChangeAspect="1"/>
          </p:cNvSpPr>
          <p:nvPr/>
        </p:nvSpPr>
        <p:spPr>
          <a:xfrm>
            <a:off x="6995432" y="1440016"/>
            <a:ext cx="470907" cy="470907"/>
          </a:xfrm>
          <a:custGeom>
            <a:avLst/>
            <a:gdLst>
              <a:gd name="connsiteX0" fmla="*/ 1054645 w 3259303"/>
              <a:gd name="connsiteY0" fmla="*/ 0 h 3248084"/>
              <a:gd name="connsiteX1" fmla="*/ 1469772 w 3259303"/>
              <a:gd name="connsiteY1" fmla="*/ 28049 h 3248084"/>
              <a:gd name="connsiteX2" fmla="*/ 1682945 w 3259303"/>
              <a:gd name="connsiteY2" fmla="*/ 740496 h 3248084"/>
              <a:gd name="connsiteX3" fmla="*/ 2417830 w 3259303"/>
              <a:gd name="connsiteY3" fmla="*/ 566592 h 3248084"/>
              <a:gd name="connsiteX4" fmla="*/ 3259303 w 3259303"/>
              <a:gd name="connsiteY4" fmla="*/ 1834410 h 3248084"/>
              <a:gd name="connsiteX5" fmla="*/ 2311244 w 3259303"/>
              <a:gd name="connsiteY5" fmla="*/ 3113448 h 3248084"/>
              <a:gd name="connsiteX6" fmla="*/ 622689 w 3259303"/>
              <a:gd name="connsiteY6" fmla="*/ 2670273 h 3248084"/>
              <a:gd name="connsiteX7" fmla="*/ 398297 w 3259303"/>
              <a:gd name="connsiteY7" fmla="*/ 3248084 h 3248084"/>
              <a:gd name="connsiteX8" fmla="*/ 0 w 3259303"/>
              <a:gd name="connsiteY8" fmla="*/ 3242474 h 3248084"/>
              <a:gd name="connsiteX9" fmla="*/ 218783 w 3259303"/>
              <a:gd name="connsiteY9" fmla="*/ 2333684 h 3248084"/>
              <a:gd name="connsiteX10" fmla="*/ 1593187 w 3259303"/>
              <a:gd name="connsiteY10" fmla="*/ 1997095 h 3248084"/>
              <a:gd name="connsiteX11" fmla="*/ 1250989 w 3259303"/>
              <a:gd name="connsiteY11" fmla="*/ 964889 h 3248084"/>
              <a:gd name="connsiteX12" fmla="*/ 1054645 w 3259303"/>
              <a:gd name="connsiteY12" fmla="*/ 0 h 3248084"/>
              <a:gd name="connsiteX0-1" fmla="*/ 1054645 w 3259303"/>
              <a:gd name="connsiteY0-2" fmla="*/ 0 h 3225645"/>
              <a:gd name="connsiteX1-3" fmla="*/ 1469772 w 3259303"/>
              <a:gd name="connsiteY1-4" fmla="*/ 5610 h 3225645"/>
              <a:gd name="connsiteX2-5" fmla="*/ 1682945 w 3259303"/>
              <a:gd name="connsiteY2-6" fmla="*/ 718057 h 3225645"/>
              <a:gd name="connsiteX3-7" fmla="*/ 2417830 w 3259303"/>
              <a:gd name="connsiteY3-8" fmla="*/ 544153 h 3225645"/>
              <a:gd name="connsiteX4-9" fmla="*/ 3259303 w 3259303"/>
              <a:gd name="connsiteY4-10" fmla="*/ 1811971 h 3225645"/>
              <a:gd name="connsiteX5-11" fmla="*/ 2311244 w 3259303"/>
              <a:gd name="connsiteY5-12" fmla="*/ 3091009 h 3225645"/>
              <a:gd name="connsiteX6-13" fmla="*/ 622689 w 3259303"/>
              <a:gd name="connsiteY6-14" fmla="*/ 2647834 h 3225645"/>
              <a:gd name="connsiteX7-15" fmla="*/ 398297 w 3259303"/>
              <a:gd name="connsiteY7-16" fmla="*/ 3225645 h 3225645"/>
              <a:gd name="connsiteX8-17" fmla="*/ 0 w 3259303"/>
              <a:gd name="connsiteY8-18" fmla="*/ 3220035 h 3225645"/>
              <a:gd name="connsiteX9-19" fmla="*/ 218783 w 3259303"/>
              <a:gd name="connsiteY9-20" fmla="*/ 2311245 h 3225645"/>
              <a:gd name="connsiteX10-21" fmla="*/ 1593187 w 3259303"/>
              <a:gd name="connsiteY10-22" fmla="*/ 1974656 h 3225645"/>
              <a:gd name="connsiteX11-23" fmla="*/ 1250989 w 3259303"/>
              <a:gd name="connsiteY11-24" fmla="*/ 942450 h 3225645"/>
              <a:gd name="connsiteX12-25" fmla="*/ 1054645 w 3259303"/>
              <a:gd name="connsiteY12-26" fmla="*/ 0 h 3225645"/>
              <a:gd name="connsiteX0-27" fmla="*/ 1054645 w 3259303"/>
              <a:gd name="connsiteY0-28" fmla="*/ 0 h 3242475"/>
              <a:gd name="connsiteX1-29" fmla="*/ 1469772 w 3259303"/>
              <a:gd name="connsiteY1-30" fmla="*/ 22440 h 3242475"/>
              <a:gd name="connsiteX2-31" fmla="*/ 1682945 w 3259303"/>
              <a:gd name="connsiteY2-32" fmla="*/ 734887 h 3242475"/>
              <a:gd name="connsiteX3-33" fmla="*/ 2417830 w 3259303"/>
              <a:gd name="connsiteY3-34" fmla="*/ 560983 h 3242475"/>
              <a:gd name="connsiteX4-35" fmla="*/ 3259303 w 3259303"/>
              <a:gd name="connsiteY4-36" fmla="*/ 1828801 h 3242475"/>
              <a:gd name="connsiteX5-37" fmla="*/ 2311244 w 3259303"/>
              <a:gd name="connsiteY5-38" fmla="*/ 3107839 h 3242475"/>
              <a:gd name="connsiteX6-39" fmla="*/ 622689 w 3259303"/>
              <a:gd name="connsiteY6-40" fmla="*/ 2664664 h 3242475"/>
              <a:gd name="connsiteX7-41" fmla="*/ 398297 w 3259303"/>
              <a:gd name="connsiteY7-42" fmla="*/ 3242475 h 3242475"/>
              <a:gd name="connsiteX8-43" fmla="*/ 0 w 3259303"/>
              <a:gd name="connsiteY8-44" fmla="*/ 3236865 h 3242475"/>
              <a:gd name="connsiteX9-45" fmla="*/ 218783 w 3259303"/>
              <a:gd name="connsiteY9-46" fmla="*/ 2328075 h 3242475"/>
              <a:gd name="connsiteX10-47" fmla="*/ 1593187 w 3259303"/>
              <a:gd name="connsiteY10-48" fmla="*/ 1991486 h 3242475"/>
              <a:gd name="connsiteX11-49" fmla="*/ 1250989 w 3259303"/>
              <a:gd name="connsiteY11-50" fmla="*/ 959280 h 3242475"/>
              <a:gd name="connsiteX12-51" fmla="*/ 1054645 w 3259303"/>
              <a:gd name="connsiteY12-52" fmla="*/ 0 h 3242475"/>
              <a:gd name="connsiteX0-53" fmla="*/ 1054645 w 3259303"/>
              <a:gd name="connsiteY0-54" fmla="*/ 0 h 3242475"/>
              <a:gd name="connsiteX1-55" fmla="*/ 1464162 w 3259303"/>
              <a:gd name="connsiteY1-56" fmla="*/ 1 h 3242475"/>
              <a:gd name="connsiteX2-57" fmla="*/ 1682945 w 3259303"/>
              <a:gd name="connsiteY2-58" fmla="*/ 734887 h 3242475"/>
              <a:gd name="connsiteX3-59" fmla="*/ 2417830 w 3259303"/>
              <a:gd name="connsiteY3-60" fmla="*/ 560983 h 3242475"/>
              <a:gd name="connsiteX4-61" fmla="*/ 3259303 w 3259303"/>
              <a:gd name="connsiteY4-62" fmla="*/ 1828801 h 3242475"/>
              <a:gd name="connsiteX5-63" fmla="*/ 2311244 w 3259303"/>
              <a:gd name="connsiteY5-64" fmla="*/ 3107839 h 3242475"/>
              <a:gd name="connsiteX6-65" fmla="*/ 622689 w 3259303"/>
              <a:gd name="connsiteY6-66" fmla="*/ 2664664 h 3242475"/>
              <a:gd name="connsiteX7-67" fmla="*/ 398297 w 3259303"/>
              <a:gd name="connsiteY7-68" fmla="*/ 3242475 h 3242475"/>
              <a:gd name="connsiteX8-69" fmla="*/ 0 w 3259303"/>
              <a:gd name="connsiteY8-70" fmla="*/ 3236865 h 3242475"/>
              <a:gd name="connsiteX9-71" fmla="*/ 218783 w 3259303"/>
              <a:gd name="connsiteY9-72" fmla="*/ 2328075 h 3242475"/>
              <a:gd name="connsiteX10-73" fmla="*/ 1593187 w 3259303"/>
              <a:gd name="connsiteY10-74" fmla="*/ 1991486 h 3242475"/>
              <a:gd name="connsiteX11-75" fmla="*/ 1250989 w 3259303"/>
              <a:gd name="connsiteY11-76" fmla="*/ 959280 h 3242475"/>
              <a:gd name="connsiteX12-77" fmla="*/ 1054645 w 3259303"/>
              <a:gd name="connsiteY12-78" fmla="*/ 0 h 3242475"/>
              <a:gd name="connsiteX0-79" fmla="*/ 1065864 w 3259303"/>
              <a:gd name="connsiteY0-80" fmla="*/ 5609 h 3242474"/>
              <a:gd name="connsiteX1-81" fmla="*/ 1464162 w 3259303"/>
              <a:gd name="connsiteY1-82" fmla="*/ 0 h 3242474"/>
              <a:gd name="connsiteX2-83" fmla="*/ 1682945 w 3259303"/>
              <a:gd name="connsiteY2-84" fmla="*/ 734886 h 3242474"/>
              <a:gd name="connsiteX3-85" fmla="*/ 2417830 w 3259303"/>
              <a:gd name="connsiteY3-86" fmla="*/ 560982 h 3242474"/>
              <a:gd name="connsiteX4-87" fmla="*/ 3259303 w 3259303"/>
              <a:gd name="connsiteY4-88" fmla="*/ 1828800 h 3242474"/>
              <a:gd name="connsiteX5-89" fmla="*/ 2311244 w 3259303"/>
              <a:gd name="connsiteY5-90" fmla="*/ 3107838 h 3242474"/>
              <a:gd name="connsiteX6-91" fmla="*/ 622689 w 3259303"/>
              <a:gd name="connsiteY6-92" fmla="*/ 2664663 h 3242474"/>
              <a:gd name="connsiteX7-93" fmla="*/ 398297 w 3259303"/>
              <a:gd name="connsiteY7-94" fmla="*/ 3242474 h 3242474"/>
              <a:gd name="connsiteX8-95" fmla="*/ 0 w 3259303"/>
              <a:gd name="connsiteY8-96" fmla="*/ 3236864 h 3242474"/>
              <a:gd name="connsiteX9-97" fmla="*/ 218783 w 3259303"/>
              <a:gd name="connsiteY9-98" fmla="*/ 2328074 h 3242474"/>
              <a:gd name="connsiteX10-99" fmla="*/ 1593187 w 3259303"/>
              <a:gd name="connsiteY10-100" fmla="*/ 1991485 h 3242474"/>
              <a:gd name="connsiteX11-101" fmla="*/ 1250989 w 3259303"/>
              <a:gd name="connsiteY11-102" fmla="*/ 959279 h 3242474"/>
              <a:gd name="connsiteX12-103" fmla="*/ 1065864 w 3259303"/>
              <a:gd name="connsiteY12-104" fmla="*/ 5609 h 3242474"/>
              <a:gd name="connsiteX0-105" fmla="*/ 1065864 w 3259303"/>
              <a:gd name="connsiteY0-106" fmla="*/ 16828 h 3242474"/>
              <a:gd name="connsiteX1-107" fmla="*/ 1464162 w 3259303"/>
              <a:gd name="connsiteY1-108" fmla="*/ 0 h 3242474"/>
              <a:gd name="connsiteX2-109" fmla="*/ 1682945 w 3259303"/>
              <a:gd name="connsiteY2-110" fmla="*/ 734886 h 3242474"/>
              <a:gd name="connsiteX3-111" fmla="*/ 2417830 w 3259303"/>
              <a:gd name="connsiteY3-112" fmla="*/ 560982 h 3242474"/>
              <a:gd name="connsiteX4-113" fmla="*/ 3259303 w 3259303"/>
              <a:gd name="connsiteY4-114" fmla="*/ 1828800 h 3242474"/>
              <a:gd name="connsiteX5-115" fmla="*/ 2311244 w 3259303"/>
              <a:gd name="connsiteY5-116" fmla="*/ 3107838 h 3242474"/>
              <a:gd name="connsiteX6-117" fmla="*/ 622689 w 3259303"/>
              <a:gd name="connsiteY6-118" fmla="*/ 2664663 h 3242474"/>
              <a:gd name="connsiteX7-119" fmla="*/ 398297 w 3259303"/>
              <a:gd name="connsiteY7-120" fmla="*/ 3242474 h 3242474"/>
              <a:gd name="connsiteX8-121" fmla="*/ 0 w 3259303"/>
              <a:gd name="connsiteY8-122" fmla="*/ 3236864 h 3242474"/>
              <a:gd name="connsiteX9-123" fmla="*/ 218783 w 3259303"/>
              <a:gd name="connsiteY9-124" fmla="*/ 2328074 h 3242474"/>
              <a:gd name="connsiteX10-125" fmla="*/ 1593187 w 3259303"/>
              <a:gd name="connsiteY10-126" fmla="*/ 1991485 h 3242474"/>
              <a:gd name="connsiteX11-127" fmla="*/ 1250989 w 3259303"/>
              <a:gd name="connsiteY11-128" fmla="*/ 959279 h 3242474"/>
              <a:gd name="connsiteX12-129" fmla="*/ 1065864 w 3259303"/>
              <a:gd name="connsiteY12-130" fmla="*/ 16828 h 3242474"/>
              <a:gd name="connsiteX0-131" fmla="*/ 1065864 w 3259303"/>
              <a:gd name="connsiteY0-132" fmla="*/ 16828 h 3242474"/>
              <a:gd name="connsiteX1-133" fmla="*/ 1464162 w 3259303"/>
              <a:gd name="connsiteY1-134" fmla="*/ 0 h 3242474"/>
              <a:gd name="connsiteX2-135" fmla="*/ 1682945 w 3259303"/>
              <a:gd name="connsiteY2-136" fmla="*/ 734886 h 3242474"/>
              <a:gd name="connsiteX3-137" fmla="*/ 2417830 w 3259303"/>
              <a:gd name="connsiteY3-138" fmla="*/ 560982 h 3242474"/>
              <a:gd name="connsiteX4-139" fmla="*/ 3259303 w 3259303"/>
              <a:gd name="connsiteY4-140" fmla="*/ 1828800 h 3242474"/>
              <a:gd name="connsiteX5-141" fmla="*/ 2311244 w 3259303"/>
              <a:gd name="connsiteY5-142" fmla="*/ 3107838 h 3242474"/>
              <a:gd name="connsiteX6-143" fmla="*/ 622689 w 3259303"/>
              <a:gd name="connsiteY6-144" fmla="*/ 2664663 h 3242474"/>
              <a:gd name="connsiteX7-145" fmla="*/ 398297 w 3259303"/>
              <a:gd name="connsiteY7-146" fmla="*/ 3242474 h 3242474"/>
              <a:gd name="connsiteX8-147" fmla="*/ 0 w 3259303"/>
              <a:gd name="connsiteY8-148" fmla="*/ 3236864 h 3242474"/>
              <a:gd name="connsiteX9-149" fmla="*/ 218783 w 3259303"/>
              <a:gd name="connsiteY9-150" fmla="*/ 2328074 h 3242474"/>
              <a:gd name="connsiteX10-151" fmla="*/ 1593187 w 3259303"/>
              <a:gd name="connsiteY10-152" fmla="*/ 1991485 h 3242474"/>
              <a:gd name="connsiteX11-153" fmla="*/ 1250989 w 3259303"/>
              <a:gd name="connsiteY11-154" fmla="*/ 959279 h 3242474"/>
              <a:gd name="connsiteX12-155" fmla="*/ 1065864 w 3259303"/>
              <a:gd name="connsiteY12-156" fmla="*/ 16828 h 3242474"/>
              <a:gd name="connsiteX0-157" fmla="*/ 1065864 w 3259303"/>
              <a:gd name="connsiteY0-158" fmla="*/ 16828 h 3242474"/>
              <a:gd name="connsiteX1-159" fmla="*/ 1464162 w 3259303"/>
              <a:gd name="connsiteY1-160" fmla="*/ 0 h 3242474"/>
              <a:gd name="connsiteX2-161" fmla="*/ 1682945 w 3259303"/>
              <a:gd name="connsiteY2-162" fmla="*/ 734886 h 3242474"/>
              <a:gd name="connsiteX3-163" fmla="*/ 2417830 w 3259303"/>
              <a:gd name="connsiteY3-164" fmla="*/ 560982 h 3242474"/>
              <a:gd name="connsiteX4-165" fmla="*/ 3259303 w 3259303"/>
              <a:gd name="connsiteY4-166" fmla="*/ 1828800 h 3242474"/>
              <a:gd name="connsiteX5-167" fmla="*/ 2311244 w 3259303"/>
              <a:gd name="connsiteY5-168" fmla="*/ 3107838 h 3242474"/>
              <a:gd name="connsiteX6-169" fmla="*/ 622689 w 3259303"/>
              <a:gd name="connsiteY6-170" fmla="*/ 2664663 h 3242474"/>
              <a:gd name="connsiteX7-171" fmla="*/ 398297 w 3259303"/>
              <a:gd name="connsiteY7-172" fmla="*/ 3242474 h 3242474"/>
              <a:gd name="connsiteX8-173" fmla="*/ 0 w 3259303"/>
              <a:gd name="connsiteY8-174" fmla="*/ 3236864 h 3242474"/>
              <a:gd name="connsiteX9-175" fmla="*/ 218783 w 3259303"/>
              <a:gd name="connsiteY9-176" fmla="*/ 2328074 h 3242474"/>
              <a:gd name="connsiteX10-177" fmla="*/ 1593187 w 3259303"/>
              <a:gd name="connsiteY10-178" fmla="*/ 1991485 h 3242474"/>
              <a:gd name="connsiteX11-179" fmla="*/ 1250989 w 3259303"/>
              <a:gd name="connsiteY11-180" fmla="*/ 959279 h 3242474"/>
              <a:gd name="connsiteX12-181" fmla="*/ 1065864 w 3259303"/>
              <a:gd name="connsiteY12-182" fmla="*/ 16828 h 3242474"/>
              <a:gd name="connsiteX0-183" fmla="*/ 1065864 w 3259303"/>
              <a:gd name="connsiteY0-184" fmla="*/ 16828 h 3242474"/>
              <a:gd name="connsiteX1-185" fmla="*/ 1464162 w 3259303"/>
              <a:gd name="connsiteY1-186" fmla="*/ 0 h 3242474"/>
              <a:gd name="connsiteX2-187" fmla="*/ 1682945 w 3259303"/>
              <a:gd name="connsiteY2-188" fmla="*/ 734886 h 3242474"/>
              <a:gd name="connsiteX3-189" fmla="*/ 2417830 w 3259303"/>
              <a:gd name="connsiteY3-190" fmla="*/ 560982 h 3242474"/>
              <a:gd name="connsiteX4-191" fmla="*/ 3259303 w 3259303"/>
              <a:gd name="connsiteY4-192" fmla="*/ 1828800 h 3242474"/>
              <a:gd name="connsiteX5-193" fmla="*/ 2311244 w 3259303"/>
              <a:gd name="connsiteY5-194" fmla="*/ 3107838 h 3242474"/>
              <a:gd name="connsiteX6-195" fmla="*/ 622689 w 3259303"/>
              <a:gd name="connsiteY6-196" fmla="*/ 2664663 h 3242474"/>
              <a:gd name="connsiteX7-197" fmla="*/ 398297 w 3259303"/>
              <a:gd name="connsiteY7-198" fmla="*/ 3242474 h 3242474"/>
              <a:gd name="connsiteX8-199" fmla="*/ 0 w 3259303"/>
              <a:gd name="connsiteY8-200" fmla="*/ 3236864 h 3242474"/>
              <a:gd name="connsiteX9-201" fmla="*/ 218783 w 3259303"/>
              <a:gd name="connsiteY9-202" fmla="*/ 2328074 h 3242474"/>
              <a:gd name="connsiteX10-203" fmla="*/ 1593187 w 3259303"/>
              <a:gd name="connsiteY10-204" fmla="*/ 1991485 h 3242474"/>
              <a:gd name="connsiteX11-205" fmla="*/ 1250989 w 3259303"/>
              <a:gd name="connsiteY11-206" fmla="*/ 959279 h 3242474"/>
              <a:gd name="connsiteX12-207" fmla="*/ 1065864 w 3259303"/>
              <a:gd name="connsiteY12-208" fmla="*/ 16828 h 3242474"/>
              <a:gd name="connsiteX0-209" fmla="*/ 1065864 w 3259303"/>
              <a:gd name="connsiteY0-210" fmla="*/ 16828 h 3242474"/>
              <a:gd name="connsiteX1-211" fmla="*/ 1464162 w 3259303"/>
              <a:gd name="connsiteY1-212" fmla="*/ 0 h 3242474"/>
              <a:gd name="connsiteX2-213" fmla="*/ 1682945 w 3259303"/>
              <a:gd name="connsiteY2-214" fmla="*/ 734886 h 3242474"/>
              <a:gd name="connsiteX3-215" fmla="*/ 2417830 w 3259303"/>
              <a:gd name="connsiteY3-216" fmla="*/ 560982 h 3242474"/>
              <a:gd name="connsiteX4-217" fmla="*/ 3259303 w 3259303"/>
              <a:gd name="connsiteY4-218" fmla="*/ 1828800 h 3242474"/>
              <a:gd name="connsiteX5-219" fmla="*/ 2311244 w 3259303"/>
              <a:gd name="connsiteY5-220" fmla="*/ 3107838 h 3242474"/>
              <a:gd name="connsiteX6-221" fmla="*/ 622689 w 3259303"/>
              <a:gd name="connsiteY6-222" fmla="*/ 2664663 h 3242474"/>
              <a:gd name="connsiteX7-223" fmla="*/ 398297 w 3259303"/>
              <a:gd name="connsiteY7-224" fmla="*/ 3242474 h 3242474"/>
              <a:gd name="connsiteX8-225" fmla="*/ 0 w 3259303"/>
              <a:gd name="connsiteY8-226" fmla="*/ 3236864 h 3242474"/>
              <a:gd name="connsiteX9-227" fmla="*/ 218783 w 3259303"/>
              <a:gd name="connsiteY9-228" fmla="*/ 2328074 h 3242474"/>
              <a:gd name="connsiteX10-229" fmla="*/ 1593187 w 3259303"/>
              <a:gd name="connsiteY10-230" fmla="*/ 1991485 h 3242474"/>
              <a:gd name="connsiteX11-231" fmla="*/ 1250989 w 3259303"/>
              <a:gd name="connsiteY11-232" fmla="*/ 959279 h 3242474"/>
              <a:gd name="connsiteX12-233" fmla="*/ 1065864 w 3259303"/>
              <a:gd name="connsiteY12-234" fmla="*/ 16828 h 3242474"/>
              <a:gd name="connsiteX0-235" fmla="*/ 1065864 w 3259303"/>
              <a:gd name="connsiteY0-236" fmla="*/ 16828 h 3242474"/>
              <a:gd name="connsiteX1-237" fmla="*/ 1464162 w 3259303"/>
              <a:gd name="connsiteY1-238" fmla="*/ 0 h 3242474"/>
              <a:gd name="connsiteX2-239" fmla="*/ 1682945 w 3259303"/>
              <a:gd name="connsiteY2-240" fmla="*/ 734886 h 3242474"/>
              <a:gd name="connsiteX3-241" fmla="*/ 2417830 w 3259303"/>
              <a:gd name="connsiteY3-242" fmla="*/ 560982 h 3242474"/>
              <a:gd name="connsiteX4-243" fmla="*/ 3259303 w 3259303"/>
              <a:gd name="connsiteY4-244" fmla="*/ 1828800 h 3242474"/>
              <a:gd name="connsiteX5-245" fmla="*/ 2311244 w 3259303"/>
              <a:gd name="connsiteY5-246" fmla="*/ 3107838 h 3242474"/>
              <a:gd name="connsiteX6-247" fmla="*/ 622689 w 3259303"/>
              <a:gd name="connsiteY6-248" fmla="*/ 2664663 h 3242474"/>
              <a:gd name="connsiteX7-249" fmla="*/ 398297 w 3259303"/>
              <a:gd name="connsiteY7-250" fmla="*/ 3242474 h 3242474"/>
              <a:gd name="connsiteX8-251" fmla="*/ 0 w 3259303"/>
              <a:gd name="connsiteY8-252" fmla="*/ 3236864 h 3242474"/>
              <a:gd name="connsiteX9-253" fmla="*/ 218783 w 3259303"/>
              <a:gd name="connsiteY9-254" fmla="*/ 2328074 h 3242474"/>
              <a:gd name="connsiteX10-255" fmla="*/ 1593187 w 3259303"/>
              <a:gd name="connsiteY10-256" fmla="*/ 1991485 h 3242474"/>
              <a:gd name="connsiteX11-257" fmla="*/ 1250989 w 3259303"/>
              <a:gd name="connsiteY11-258" fmla="*/ 959279 h 3242474"/>
              <a:gd name="connsiteX12-259" fmla="*/ 1065864 w 3259303"/>
              <a:gd name="connsiteY12-260" fmla="*/ 16828 h 3242474"/>
              <a:gd name="connsiteX0-261" fmla="*/ 1065864 w 3259303"/>
              <a:gd name="connsiteY0-262" fmla="*/ 16828 h 3242474"/>
              <a:gd name="connsiteX1-263" fmla="*/ 1464162 w 3259303"/>
              <a:gd name="connsiteY1-264" fmla="*/ 0 h 3242474"/>
              <a:gd name="connsiteX2-265" fmla="*/ 1682945 w 3259303"/>
              <a:gd name="connsiteY2-266" fmla="*/ 734886 h 3242474"/>
              <a:gd name="connsiteX3-267" fmla="*/ 2417830 w 3259303"/>
              <a:gd name="connsiteY3-268" fmla="*/ 560982 h 3242474"/>
              <a:gd name="connsiteX4-269" fmla="*/ 3259303 w 3259303"/>
              <a:gd name="connsiteY4-270" fmla="*/ 1828800 h 3242474"/>
              <a:gd name="connsiteX5-271" fmla="*/ 2311244 w 3259303"/>
              <a:gd name="connsiteY5-272" fmla="*/ 3107838 h 3242474"/>
              <a:gd name="connsiteX6-273" fmla="*/ 622689 w 3259303"/>
              <a:gd name="connsiteY6-274" fmla="*/ 2664663 h 3242474"/>
              <a:gd name="connsiteX7-275" fmla="*/ 398297 w 3259303"/>
              <a:gd name="connsiteY7-276" fmla="*/ 3242474 h 3242474"/>
              <a:gd name="connsiteX8-277" fmla="*/ 0 w 3259303"/>
              <a:gd name="connsiteY8-278" fmla="*/ 3236864 h 3242474"/>
              <a:gd name="connsiteX9-279" fmla="*/ 218783 w 3259303"/>
              <a:gd name="connsiteY9-280" fmla="*/ 2328074 h 3242474"/>
              <a:gd name="connsiteX10-281" fmla="*/ 1593187 w 3259303"/>
              <a:gd name="connsiteY10-282" fmla="*/ 1991485 h 3242474"/>
              <a:gd name="connsiteX11-283" fmla="*/ 1250989 w 3259303"/>
              <a:gd name="connsiteY11-284" fmla="*/ 959279 h 3242474"/>
              <a:gd name="connsiteX12-285" fmla="*/ 1065864 w 3259303"/>
              <a:gd name="connsiteY12-286" fmla="*/ 16828 h 3242474"/>
              <a:gd name="connsiteX0-287" fmla="*/ 1065864 w 3259303"/>
              <a:gd name="connsiteY0-288" fmla="*/ 16828 h 3242474"/>
              <a:gd name="connsiteX1-289" fmla="*/ 1464162 w 3259303"/>
              <a:gd name="connsiteY1-290" fmla="*/ 0 h 3242474"/>
              <a:gd name="connsiteX2-291" fmla="*/ 1682945 w 3259303"/>
              <a:gd name="connsiteY2-292" fmla="*/ 734886 h 3242474"/>
              <a:gd name="connsiteX3-293" fmla="*/ 2417830 w 3259303"/>
              <a:gd name="connsiteY3-294" fmla="*/ 560982 h 3242474"/>
              <a:gd name="connsiteX4-295" fmla="*/ 3259303 w 3259303"/>
              <a:gd name="connsiteY4-296" fmla="*/ 1828800 h 3242474"/>
              <a:gd name="connsiteX5-297" fmla="*/ 2311244 w 3259303"/>
              <a:gd name="connsiteY5-298" fmla="*/ 3107838 h 3242474"/>
              <a:gd name="connsiteX6-299" fmla="*/ 622689 w 3259303"/>
              <a:gd name="connsiteY6-300" fmla="*/ 2664663 h 3242474"/>
              <a:gd name="connsiteX7-301" fmla="*/ 398297 w 3259303"/>
              <a:gd name="connsiteY7-302" fmla="*/ 3242474 h 3242474"/>
              <a:gd name="connsiteX8-303" fmla="*/ 0 w 3259303"/>
              <a:gd name="connsiteY8-304" fmla="*/ 3236864 h 3242474"/>
              <a:gd name="connsiteX9-305" fmla="*/ 218783 w 3259303"/>
              <a:gd name="connsiteY9-306" fmla="*/ 2328074 h 3242474"/>
              <a:gd name="connsiteX10-307" fmla="*/ 1593187 w 3259303"/>
              <a:gd name="connsiteY10-308" fmla="*/ 1991485 h 3242474"/>
              <a:gd name="connsiteX11-309" fmla="*/ 1250989 w 3259303"/>
              <a:gd name="connsiteY11-310" fmla="*/ 959279 h 3242474"/>
              <a:gd name="connsiteX12-311" fmla="*/ 1065864 w 3259303"/>
              <a:gd name="connsiteY12-312" fmla="*/ 16828 h 3242474"/>
              <a:gd name="connsiteX0-313" fmla="*/ 1065864 w 3259303"/>
              <a:gd name="connsiteY0-314" fmla="*/ 16828 h 3242474"/>
              <a:gd name="connsiteX1-315" fmla="*/ 1464162 w 3259303"/>
              <a:gd name="connsiteY1-316" fmla="*/ 0 h 3242474"/>
              <a:gd name="connsiteX2-317" fmla="*/ 1682945 w 3259303"/>
              <a:gd name="connsiteY2-318" fmla="*/ 734886 h 3242474"/>
              <a:gd name="connsiteX3-319" fmla="*/ 2417830 w 3259303"/>
              <a:gd name="connsiteY3-320" fmla="*/ 560982 h 3242474"/>
              <a:gd name="connsiteX4-321" fmla="*/ 3259303 w 3259303"/>
              <a:gd name="connsiteY4-322" fmla="*/ 1828800 h 3242474"/>
              <a:gd name="connsiteX5-323" fmla="*/ 2311244 w 3259303"/>
              <a:gd name="connsiteY5-324" fmla="*/ 3107838 h 3242474"/>
              <a:gd name="connsiteX6-325" fmla="*/ 622689 w 3259303"/>
              <a:gd name="connsiteY6-326" fmla="*/ 2664663 h 3242474"/>
              <a:gd name="connsiteX7-327" fmla="*/ 398297 w 3259303"/>
              <a:gd name="connsiteY7-328" fmla="*/ 3242474 h 3242474"/>
              <a:gd name="connsiteX8-329" fmla="*/ 0 w 3259303"/>
              <a:gd name="connsiteY8-330" fmla="*/ 3236864 h 3242474"/>
              <a:gd name="connsiteX9-331" fmla="*/ 218783 w 3259303"/>
              <a:gd name="connsiteY9-332" fmla="*/ 2328074 h 3242474"/>
              <a:gd name="connsiteX10-333" fmla="*/ 1593187 w 3259303"/>
              <a:gd name="connsiteY10-334" fmla="*/ 1991485 h 3242474"/>
              <a:gd name="connsiteX11-335" fmla="*/ 1250989 w 3259303"/>
              <a:gd name="connsiteY11-336" fmla="*/ 959279 h 3242474"/>
              <a:gd name="connsiteX12-337" fmla="*/ 1065864 w 3259303"/>
              <a:gd name="connsiteY12-338" fmla="*/ 16828 h 3242474"/>
              <a:gd name="connsiteX0-339" fmla="*/ 1065864 w 3259303"/>
              <a:gd name="connsiteY0-340" fmla="*/ 16828 h 3242474"/>
              <a:gd name="connsiteX1-341" fmla="*/ 1464162 w 3259303"/>
              <a:gd name="connsiteY1-342" fmla="*/ 0 h 3242474"/>
              <a:gd name="connsiteX2-343" fmla="*/ 1682945 w 3259303"/>
              <a:gd name="connsiteY2-344" fmla="*/ 734886 h 3242474"/>
              <a:gd name="connsiteX3-345" fmla="*/ 2417830 w 3259303"/>
              <a:gd name="connsiteY3-346" fmla="*/ 560982 h 3242474"/>
              <a:gd name="connsiteX4-347" fmla="*/ 3259303 w 3259303"/>
              <a:gd name="connsiteY4-348" fmla="*/ 1828800 h 3242474"/>
              <a:gd name="connsiteX5-349" fmla="*/ 2311244 w 3259303"/>
              <a:gd name="connsiteY5-350" fmla="*/ 3107838 h 3242474"/>
              <a:gd name="connsiteX6-351" fmla="*/ 622689 w 3259303"/>
              <a:gd name="connsiteY6-352" fmla="*/ 2664663 h 3242474"/>
              <a:gd name="connsiteX7-353" fmla="*/ 398297 w 3259303"/>
              <a:gd name="connsiteY7-354" fmla="*/ 3242474 h 3242474"/>
              <a:gd name="connsiteX8-355" fmla="*/ 0 w 3259303"/>
              <a:gd name="connsiteY8-356" fmla="*/ 3236864 h 3242474"/>
              <a:gd name="connsiteX9-357" fmla="*/ 218783 w 3259303"/>
              <a:gd name="connsiteY9-358" fmla="*/ 2328074 h 3242474"/>
              <a:gd name="connsiteX10-359" fmla="*/ 1593187 w 3259303"/>
              <a:gd name="connsiteY10-360" fmla="*/ 1991485 h 3242474"/>
              <a:gd name="connsiteX11-361" fmla="*/ 1250989 w 3259303"/>
              <a:gd name="connsiteY11-362" fmla="*/ 959279 h 3242474"/>
              <a:gd name="connsiteX12-363" fmla="*/ 1065864 w 3259303"/>
              <a:gd name="connsiteY12-364" fmla="*/ 16828 h 3242474"/>
              <a:gd name="connsiteX0-365" fmla="*/ 1065864 w 3259303"/>
              <a:gd name="connsiteY0-366" fmla="*/ 16828 h 3242474"/>
              <a:gd name="connsiteX1-367" fmla="*/ 1464162 w 3259303"/>
              <a:gd name="connsiteY1-368" fmla="*/ 0 h 3242474"/>
              <a:gd name="connsiteX2-369" fmla="*/ 1682945 w 3259303"/>
              <a:gd name="connsiteY2-370" fmla="*/ 734886 h 3242474"/>
              <a:gd name="connsiteX3-371" fmla="*/ 2417830 w 3259303"/>
              <a:gd name="connsiteY3-372" fmla="*/ 560982 h 3242474"/>
              <a:gd name="connsiteX4-373" fmla="*/ 3259303 w 3259303"/>
              <a:gd name="connsiteY4-374" fmla="*/ 1828800 h 3242474"/>
              <a:gd name="connsiteX5-375" fmla="*/ 2311244 w 3259303"/>
              <a:gd name="connsiteY5-376" fmla="*/ 3107838 h 3242474"/>
              <a:gd name="connsiteX6-377" fmla="*/ 622689 w 3259303"/>
              <a:gd name="connsiteY6-378" fmla="*/ 2664663 h 3242474"/>
              <a:gd name="connsiteX7-379" fmla="*/ 398297 w 3259303"/>
              <a:gd name="connsiteY7-380" fmla="*/ 3242474 h 3242474"/>
              <a:gd name="connsiteX8-381" fmla="*/ 0 w 3259303"/>
              <a:gd name="connsiteY8-382" fmla="*/ 3236864 h 3242474"/>
              <a:gd name="connsiteX9-383" fmla="*/ 218783 w 3259303"/>
              <a:gd name="connsiteY9-384" fmla="*/ 2328074 h 3242474"/>
              <a:gd name="connsiteX10-385" fmla="*/ 1593187 w 3259303"/>
              <a:gd name="connsiteY10-386" fmla="*/ 1991485 h 3242474"/>
              <a:gd name="connsiteX11-387" fmla="*/ 1250989 w 3259303"/>
              <a:gd name="connsiteY11-388" fmla="*/ 959279 h 3242474"/>
              <a:gd name="connsiteX12-389" fmla="*/ 1065864 w 3259303"/>
              <a:gd name="connsiteY12-390" fmla="*/ 16828 h 3242474"/>
              <a:gd name="connsiteX0-391" fmla="*/ 1065864 w 3259303"/>
              <a:gd name="connsiteY0-392" fmla="*/ 16828 h 3242474"/>
              <a:gd name="connsiteX1-393" fmla="*/ 1464162 w 3259303"/>
              <a:gd name="connsiteY1-394" fmla="*/ 0 h 3242474"/>
              <a:gd name="connsiteX2-395" fmla="*/ 1682945 w 3259303"/>
              <a:gd name="connsiteY2-396" fmla="*/ 734886 h 3242474"/>
              <a:gd name="connsiteX3-397" fmla="*/ 2417830 w 3259303"/>
              <a:gd name="connsiteY3-398" fmla="*/ 560982 h 3242474"/>
              <a:gd name="connsiteX4-399" fmla="*/ 3259303 w 3259303"/>
              <a:gd name="connsiteY4-400" fmla="*/ 1828800 h 3242474"/>
              <a:gd name="connsiteX5-401" fmla="*/ 2311244 w 3259303"/>
              <a:gd name="connsiteY5-402" fmla="*/ 3107838 h 3242474"/>
              <a:gd name="connsiteX6-403" fmla="*/ 622689 w 3259303"/>
              <a:gd name="connsiteY6-404" fmla="*/ 2664663 h 3242474"/>
              <a:gd name="connsiteX7-405" fmla="*/ 398297 w 3259303"/>
              <a:gd name="connsiteY7-406" fmla="*/ 3242474 h 3242474"/>
              <a:gd name="connsiteX8-407" fmla="*/ 0 w 3259303"/>
              <a:gd name="connsiteY8-408" fmla="*/ 3236864 h 3242474"/>
              <a:gd name="connsiteX9-409" fmla="*/ 437566 w 3259303"/>
              <a:gd name="connsiteY9-410" fmla="*/ 2260757 h 3242474"/>
              <a:gd name="connsiteX10-411" fmla="*/ 1593187 w 3259303"/>
              <a:gd name="connsiteY10-412" fmla="*/ 1991485 h 3242474"/>
              <a:gd name="connsiteX11-413" fmla="*/ 1250989 w 3259303"/>
              <a:gd name="connsiteY11-414" fmla="*/ 959279 h 3242474"/>
              <a:gd name="connsiteX12-415" fmla="*/ 1065864 w 3259303"/>
              <a:gd name="connsiteY12-416" fmla="*/ 16828 h 3242474"/>
              <a:gd name="connsiteX0-417" fmla="*/ 1065864 w 3259303"/>
              <a:gd name="connsiteY0-418" fmla="*/ 16828 h 3242474"/>
              <a:gd name="connsiteX1-419" fmla="*/ 1464162 w 3259303"/>
              <a:gd name="connsiteY1-420" fmla="*/ 0 h 3242474"/>
              <a:gd name="connsiteX2-421" fmla="*/ 1682945 w 3259303"/>
              <a:gd name="connsiteY2-422" fmla="*/ 734886 h 3242474"/>
              <a:gd name="connsiteX3-423" fmla="*/ 2417830 w 3259303"/>
              <a:gd name="connsiteY3-424" fmla="*/ 560982 h 3242474"/>
              <a:gd name="connsiteX4-425" fmla="*/ 3259303 w 3259303"/>
              <a:gd name="connsiteY4-426" fmla="*/ 1828800 h 3242474"/>
              <a:gd name="connsiteX5-427" fmla="*/ 2311244 w 3259303"/>
              <a:gd name="connsiteY5-428" fmla="*/ 3107838 h 3242474"/>
              <a:gd name="connsiteX6-429" fmla="*/ 622689 w 3259303"/>
              <a:gd name="connsiteY6-430" fmla="*/ 2664663 h 3242474"/>
              <a:gd name="connsiteX7-431" fmla="*/ 398297 w 3259303"/>
              <a:gd name="connsiteY7-432" fmla="*/ 3242474 h 3242474"/>
              <a:gd name="connsiteX8-433" fmla="*/ 0 w 3259303"/>
              <a:gd name="connsiteY8-434" fmla="*/ 3236864 h 3242474"/>
              <a:gd name="connsiteX9-435" fmla="*/ 437566 w 3259303"/>
              <a:gd name="connsiteY9-436" fmla="*/ 2260757 h 3242474"/>
              <a:gd name="connsiteX10-437" fmla="*/ 1593187 w 3259303"/>
              <a:gd name="connsiteY10-438" fmla="*/ 1991485 h 3242474"/>
              <a:gd name="connsiteX11-439" fmla="*/ 1250989 w 3259303"/>
              <a:gd name="connsiteY11-440" fmla="*/ 959279 h 3242474"/>
              <a:gd name="connsiteX12-441" fmla="*/ 1065864 w 3259303"/>
              <a:gd name="connsiteY12-442" fmla="*/ 16828 h 3242474"/>
              <a:gd name="connsiteX0-443" fmla="*/ 1065864 w 3259303"/>
              <a:gd name="connsiteY0-444" fmla="*/ 16828 h 3242474"/>
              <a:gd name="connsiteX1-445" fmla="*/ 1464162 w 3259303"/>
              <a:gd name="connsiteY1-446" fmla="*/ 0 h 3242474"/>
              <a:gd name="connsiteX2-447" fmla="*/ 1682945 w 3259303"/>
              <a:gd name="connsiteY2-448" fmla="*/ 734886 h 3242474"/>
              <a:gd name="connsiteX3-449" fmla="*/ 2417830 w 3259303"/>
              <a:gd name="connsiteY3-450" fmla="*/ 560982 h 3242474"/>
              <a:gd name="connsiteX4-451" fmla="*/ 3259303 w 3259303"/>
              <a:gd name="connsiteY4-452" fmla="*/ 1828800 h 3242474"/>
              <a:gd name="connsiteX5-453" fmla="*/ 2311244 w 3259303"/>
              <a:gd name="connsiteY5-454" fmla="*/ 3107838 h 3242474"/>
              <a:gd name="connsiteX6-455" fmla="*/ 622689 w 3259303"/>
              <a:gd name="connsiteY6-456" fmla="*/ 2664663 h 3242474"/>
              <a:gd name="connsiteX7-457" fmla="*/ 398297 w 3259303"/>
              <a:gd name="connsiteY7-458" fmla="*/ 3242474 h 3242474"/>
              <a:gd name="connsiteX8-459" fmla="*/ 0 w 3259303"/>
              <a:gd name="connsiteY8-460" fmla="*/ 3236864 h 3242474"/>
              <a:gd name="connsiteX9-461" fmla="*/ 448785 w 3259303"/>
              <a:gd name="connsiteY9-462" fmla="*/ 2232708 h 3242474"/>
              <a:gd name="connsiteX10-463" fmla="*/ 1593187 w 3259303"/>
              <a:gd name="connsiteY10-464" fmla="*/ 1991485 h 3242474"/>
              <a:gd name="connsiteX11-465" fmla="*/ 1250989 w 3259303"/>
              <a:gd name="connsiteY11-466" fmla="*/ 959279 h 3242474"/>
              <a:gd name="connsiteX12-467" fmla="*/ 1065864 w 3259303"/>
              <a:gd name="connsiteY12-468" fmla="*/ 16828 h 3242474"/>
              <a:gd name="connsiteX0-469" fmla="*/ 1065864 w 3259303"/>
              <a:gd name="connsiteY0-470" fmla="*/ 16828 h 3242474"/>
              <a:gd name="connsiteX1-471" fmla="*/ 1464162 w 3259303"/>
              <a:gd name="connsiteY1-472" fmla="*/ 0 h 3242474"/>
              <a:gd name="connsiteX2-473" fmla="*/ 1682945 w 3259303"/>
              <a:gd name="connsiteY2-474" fmla="*/ 734886 h 3242474"/>
              <a:gd name="connsiteX3-475" fmla="*/ 2417830 w 3259303"/>
              <a:gd name="connsiteY3-476" fmla="*/ 560982 h 3242474"/>
              <a:gd name="connsiteX4-477" fmla="*/ 3259303 w 3259303"/>
              <a:gd name="connsiteY4-478" fmla="*/ 1828800 h 3242474"/>
              <a:gd name="connsiteX5-479" fmla="*/ 2311244 w 3259303"/>
              <a:gd name="connsiteY5-480" fmla="*/ 3107838 h 3242474"/>
              <a:gd name="connsiteX6-481" fmla="*/ 622689 w 3259303"/>
              <a:gd name="connsiteY6-482" fmla="*/ 2664663 h 3242474"/>
              <a:gd name="connsiteX7-483" fmla="*/ 398297 w 3259303"/>
              <a:gd name="connsiteY7-484" fmla="*/ 3242474 h 3242474"/>
              <a:gd name="connsiteX8-485" fmla="*/ 0 w 3259303"/>
              <a:gd name="connsiteY8-486" fmla="*/ 3236864 h 3242474"/>
              <a:gd name="connsiteX9-487" fmla="*/ 448785 w 3259303"/>
              <a:gd name="connsiteY9-488" fmla="*/ 2232708 h 3242474"/>
              <a:gd name="connsiteX10-489" fmla="*/ 1593187 w 3259303"/>
              <a:gd name="connsiteY10-490" fmla="*/ 1991485 h 3242474"/>
              <a:gd name="connsiteX11-491" fmla="*/ 1250989 w 3259303"/>
              <a:gd name="connsiteY11-492" fmla="*/ 959279 h 3242474"/>
              <a:gd name="connsiteX12-493" fmla="*/ 1065864 w 3259303"/>
              <a:gd name="connsiteY12-494" fmla="*/ 16828 h 3242474"/>
              <a:gd name="connsiteX0-495" fmla="*/ 1065864 w 3259303"/>
              <a:gd name="connsiteY0-496" fmla="*/ 16828 h 3242474"/>
              <a:gd name="connsiteX1-497" fmla="*/ 1464162 w 3259303"/>
              <a:gd name="connsiteY1-498" fmla="*/ 0 h 3242474"/>
              <a:gd name="connsiteX2-499" fmla="*/ 1682945 w 3259303"/>
              <a:gd name="connsiteY2-500" fmla="*/ 734886 h 3242474"/>
              <a:gd name="connsiteX3-501" fmla="*/ 2417830 w 3259303"/>
              <a:gd name="connsiteY3-502" fmla="*/ 560982 h 3242474"/>
              <a:gd name="connsiteX4-503" fmla="*/ 3259303 w 3259303"/>
              <a:gd name="connsiteY4-504" fmla="*/ 1828800 h 3242474"/>
              <a:gd name="connsiteX5-505" fmla="*/ 2311244 w 3259303"/>
              <a:gd name="connsiteY5-506" fmla="*/ 3107838 h 3242474"/>
              <a:gd name="connsiteX6-507" fmla="*/ 622689 w 3259303"/>
              <a:gd name="connsiteY6-508" fmla="*/ 2664663 h 3242474"/>
              <a:gd name="connsiteX7-509" fmla="*/ 398297 w 3259303"/>
              <a:gd name="connsiteY7-510" fmla="*/ 3242474 h 3242474"/>
              <a:gd name="connsiteX8-511" fmla="*/ 0 w 3259303"/>
              <a:gd name="connsiteY8-512" fmla="*/ 3236864 h 3242474"/>
              <a:gd name="connsiteX9-513" fmla="*/ 448785 w 3259303"/>
              <a:gd name="connsiteY9-514" fmla="*/ 2232708 h 3242474"/>
              <a:gd name="connsiteX10-515" fmla="*/ 1593187 w 3259303"/>
              <a:gd name="connsiteY10-516" fmla="*/ 1991485 h 3242474"/>
              <a:gd name="connsiteX11-517" fmla="*/ 1250989 w 3259303"/>
              <a:gd name="connsiteY11-518" fmla="*/ 959279 h 3242474"/>
              <a:gd name="connsiteX12-519" fmla="*/ 1065864 w 3259303"/>
              <a:gd name="connsiteY12-520" fmla="*/ 16828 h 3242474"/>
              <a:gd name="connsiteX0-521" fmla="*/ 1065864 w 3259303"/>
              <a:gd name="connsiteY0-522" fmla="*/ 16828 h 3242474"/>
              <a:gd name="connsiteX1-523" fmla="*/ 1464162 w 3259303"/>
              <a:gd name="connsiteY1-524" fmla="*/ 0 h 3242474"/>
              <a:gd name="connsiteX2-525" fmla="*/ 1682945 w 3259303"/>
              <a:gd name="connsiteY2-526" fmla="*/ 734886 h 3242474"/>
              <a:gd name="connsiteX3-527" fmla="*/ 2417830 w 3259303"/>
              <a:gd name="connsiteY3-528" fmla="*/ 560982 h 3242474"/>
              <a:gd name="connsiteX4-529" fmla="*/ 3259303 w 3259303"/>
              <a:gd name="connsiteY4-530" fmla="*/ 1828800 h 3242474"/>
              <a:gd name="connsiteX5-531" fmla="*/ 2311244 w 3259303"/>
              <a:gd name="connsiteY5-532" fmla="*/ 3107838 h 3242474"/>
              <a:gd name="connsiteX6-533" fmla="*/ 622689 w 3259303"/>
              <a:gd name="connsiteY6-534" fmla="*/ 2664663 h 3242474"/>
              <a:gd name="connsiteX7-535" fmla="*/ 398297 w 3259303"/>
              <a:gd name="connsiteY7-536" fmla="*/ 3242474 h 3242474"/>
              <a:gd name="connsiteX8-537" fmla="*/ 0 w 3259303"/>
              <a:gd name="connsiteY8-538" fmla="*/ 3236864 h 3242474"/>
              <a:gd name="connsiteX9-539" fmla="*/ 448785 w 3259303"/>
              <a:gd name="connsiteY9-540" fmla="*/ 2232708 h 3242474"/>
              <a:gd name="connsiteX10-541" fmla="*/ 1593187 w 3259303"/>
              <a:gd name="connsiteY10-542" fmla="*/ 1991485 h 3242474"/>
              <a:gd name="connsiteX11-543" fmla="*/ 1250989 w 3259303"/>
              <a:gd name="connsiteY11-544" fmla="*/ 959279 h 3242474"/>
              <a:gd name="connsiteX12-545" fmla="*/ 1065864 w 3259303"/>
              <a:gd name="connsiteY12-546" fmla="*/ 16828 h 3242474"/>
              <a:gd name="connsiteX0-547" fmla="*/ 1065864 w 3259303"/>
              <a:gd name="connsiteY0-548" fmla="*/ 16828 h 3242474"/>
              <a:gd name="connsiteX1-549" fmla="*/ 1464162 w 3259303"/>
              <a:gd name="connsiteY1-550" fmla="*/ 0 h 3242474"/>
              <a:gd name="connsiteX2-551" fmla="*/ 1682945 w 3259303"/>
              <a:gd name="connsiteY2-552" fmla="*/ 734886 h 3242474"/>
              <a:gd name="connsiteX3-553" fmla="*/ 2417830 w 3259303"/>
              <a:gd name="connsiteY3-554" fmla="*/ 560982 h 3242474"/>
              <a:gd name="connsiteX4-555" fmla="*/ 3259303 w 3259303"/>
              <a:gd name="connsiteY4-556" fmla="*/ 1828800 h 3242474"/>
              <a:gd name="connsiteX5-557" fmla="*/ 2311244 w 3259303"/>
              <a:gd name="connsiteY5-558" fmla="*/ 3107838 h 3242474"/>
              <a:gd name="connsiteX6-559" fmla="*/ 622689 w 3259303"/>
              <a:gd name="connsiteY6-560" fmla="*/ 2664663 h 3242474"/>
              <a:gd name="connsiteX7-561" fmla="*/ 398297 w 3259303"/>
              <a:gd name="connsiteY7-562" fmla="*/ 3242474 h 3242474"/>
              <a:gd name="connsiteX8-563" fmla="*/ 0 w 3259303"/>
              <a:gd name="connsiteY8-564" fmla="*/ 3236864 h 3242474"/>
              <a:gd name="connsiteX9-565" fmla="*/ 448785 w 3259303"/>
              <a:gd name="connsiteY9-566" fmla="*/ 2232708 h 3242474"/>
              <a:gd name="connsiteX10-567" fmla="*/ 1593187 w 3259303"/>
              <a:gd name="connsiteY10-568" fmla="*/ 1991485 h 3242474"/>
              <a:gd name="connsiteX11-569" fmla="*/ 1250989 w 3259303"/>
              <a:gd name="connsiteY11-570" fmla="*/ 959279 h 3242474"/>
              <a:gd name="connsiteX12-571" fmla="*/ 1065864 w 3259303"/>
              <a:gd name="connsiteY12-572" fmla="*/ 16828 h 3242474"/>
              <a:gd name="connsiteX0-573" fmla="*/ 1065864 w 3259303"/>
              <a:gd name="connsiteY0-574" fmla="*/ 16828 h 3242474"/>
              <a:gd name="connsiteX1-575" fmla="*/ 1464162 w 3259303"/>
              <a:gd name="connsiteY1-576" fmla="*/ 0 h 3242474"/>
              <a:gd name="connsiteX2-577" fmla="*/ 1682945 w 3259303"/>
              <a:gd name="connsiteY2-578" fmla="*/ 734886 h 3242474"/>
              <a:gd name="connsiteX3-579" fmla="*/ 2417830 w 3259303"/>
              <a:gd name="connsiteY3-580" fmla="*/ 560982 h 3242474"/>
              <a:gd name="connsiteX4-581" fmla="*/ 3259303 w 3259303"/>
              <a:gd name="connsiteY4-582" fmla="*/ 1828800 h 3242474"/>
              <a:gd name="connsiteX5-583" fmla="*/ 2311244 w 3259303"/>
              <a:gd name="connsiteY5-584" fmla="*/ 3107838 h 3242474"/>
              <a:gd name="connsiteX6-585" fmla="*/ 622689 w 3259303"/>
              <a:gd name="connsiteY6-586" fmla="*/ 2664663 h 3242474"/>
              <a:gd name="connsiteX7-587" fmla="*/ 398297 w 3259303"/>
              <a:gd name="connsiteY7-588" fmla="*/ 3242474 h 3242474"/>
              <a:gd name="connsiteX8-589" fmla="*/ 0 w 3259303"/>
              <a:gd name="connsiteY8-590" fmla="*/ 3236864 h 3242474"/>
              <a:gd name="connsiteX9-591" fmla="*/ 448785 w 3259303"/>
              <a:gd name="connsiteY9-592" fmla="*/ 2232708 h 3242474"/>
              <a:gd name="connsiteX10-593" fmla="*/ 1593187 w 3259303"/>
              <a:gd name="connsiteY10-594" fmla="*/ 1991485 h 3242474"/>
              <a:gd name="connsiteX11-595" fmla="*/ 1250989 w 3259303"/>
              <a:gd name="connsiteY11-596" fmla="*/ 959279 h 3242474"/>
              <a:gd name="connsiteX12-597" fmla="*/ 1065864 w 3259303"/>
              <a:gd name="connsiteY12-598" fmla="*/ 16828 h 3242474"/>
              <a:gd name="connsiteX0-599" fmla="*/ 1065864 w 3259303"/>
              <a:gd name="connsiteY0-600" fmla="*/ 16828 h 3242474"/>
              <a:gd name="connsiteX1-601" fmla="*/ 1464162 w 3259303"/>
              <a:gd name="connsiteY1-602" fmla="*/ 0 h 3242474"/>
              <a:gd name="connsiteX2-603" fmla="*/ 1682945 w 3259303"/>
              <a:gd name="connsiteY2-604" fmla="*/ 734886 h 3242474"/>
              <a:gd name="connsiteX3-605" fmla="*/ 2417830 w 3259303"/>
              <a:gd name="connsiteY3-606" fmla="*/ 560982 h 3242474"/>
              <a:gd name="connsiteX4-607" fmla="*/ 3259303 w 3259303"/>
              <a:gd name="connsiteY4-608" fmla="*/ 1828800 h 3242474"/>
              <a:gd name="connsiteX5-609" fmla="*/ 2311244 w 3259303"/>
              <a:gd name="connsiteY5-610" fmla="*/ 3107838 h 3242474"/>
              <a:gd name="connsiteX6-611" fmla="*/ 622689 w 3259303"/>
              <a:gd name="connsiteY6-612" fmla="*/ 2664663 h 3242474"/>
              <a:gd name="connsiteX7-613" fmla="*/ 398297 w 3259303"/>
              <a:gd name="connsiteY7-614" fmla="*/ 3242474 h 3242474"/>
              <a:gd name="connsiteX8-615" fmla="*/ 0 w 3259303"/>
              <a:gd name="connsiteY8-616" fmla="*/ 3236864 h 3242474"/>
              <a:gd name="connsiteX9-617" fmla="*/ 448785 w 3259303"/>
              <a:gd name="connsiteY9-618" fmla="*/ 2232708 h 3242474"/>
              <a:gd name="connsiteX10-619" fmla="*/ 1576358 w 3259303"/>
              <a:gd name="connsiteY10-620" fmla="*/ 1991485 h 3242474"/>
              <a:gd name="connsiteX11-621" fmla="*/ 1250989 w 3259303"/>
              <a:gd name="connsiteY11-622" fmla="*/ 959279 h 3242474"/>
              <a:gd name="connsiteX12-623" fmla="*/ 1065864 w 3259303"/>
              <a:gd name="connsiteY12-624" fmla="*/ 16828 h 3242474"/>
              <a:gd name="connsiteX0-625" fmla="*/ 1065864 w 3259303"/>
              <a:gd name="connsiteY0-626" fmla="*/ 16828 h 3242474"/>
              <a:gd name="connsiteX1-627" fmla="*/ 1464162 w 3259303"/>
              <a:gd name="connsiteY1-628" fmla="*/ 0 h 3242474"/>
              <a:gd name="connsiteX2-629" fmla="*/ 1682945 w 3259303"/>
              <a:gd name="connsiteY2-630" fmla="*/ 734886 h 3242474"/>
              <a:gd name="connsiteX3-631" fmla="*/ 2417830 w 3259303"/>
              <a:gd name="connsiteY3-632" fmla="*/ 560982 h 3242474"/>
              <a:gd name="connsiteX4-633" fmla="*/ 3259303 w 3259303"/>
              <a:gd name="connsiteY4-634" fmla="*/ 1828800 h 3242474"/>
              <a:gd name="connsiteX5-635" fmla="*/ 2311244 w 3259303"/>
              <a:gd name="connsiteY5-636" fmla="*/ 3107838 h 3242474"/>
              <a:gd name="connsiteX6-637" fmla="*/ 622689 w 3259303"/>
              <a:gd name="connsiteY6-638" fmla="*/ 2664663 h 3242474"/>
              <a:gd name="connsiteX7-639" fmla="*/ 398297 w 3259303"/>
              <a:gd name="connsiteY7-640" fmla="*/ 3242474 h 3242474"/>
              <a:gd name="connsiteX8-641" fmla="*/ 0 w 3259303"/>
              <a:gd name="connsiteY8-642" fmla="*/ 3236864 h 3242474"/>
              <a:gd name="connsiteX9-643" fmla="*/ 448785 w 3259303"/>
              <a:gd name="connsiteY9-644" fmla="*/ 2232708 h 3242474"/>
              <a:gd name="connsiteX10-645" fmla="*/ 1576358 w 3259303"/>
              <a:gd name="connsiteY10-646" fmla="*/ 1991485 h 3242474"/>
              <a:gd name="connsiteX11-647" fmla="*/ 1250989 w 3259303"/>
              <a:gd name="connsiteY11-648" fmla="*/ 959279 h 3242474"/>
              <a:gd name="connsiteX12-649" fmla="*/ 1065864 w 3259303"/>
              <a:gd name="connsiteY12-650" fmla="*/ 16828 h 3242474"/>
              <a:gd name="connsiteX0-651" fmla="*/ 1004156 w 3197595"/>
              <a:gd name="connsiteY0-652" fmla="*/ 16828 h 3242474"/>
              <a:gd name="connsiteX1-653" fmla="*/ 1402454 w 3197595"/>
              <a:gd name="connsiteY1-654" fmla="*/ 0 h 3242474"/>
              <a:gd name="connsiteX2-655" fmla="*/ 1621237 w 3197595"/>
              <a:gd name="connsiteY2-656" fmla="*/ 734886 h 3242474"/>
              <a:gd name="connsiteX3-657" fmla="*/ 2356122 w 3197595"/>
              <a:gd name="connsiteY3-658" fmla="*/ 560982 h 3242474"/>
              <a:gd name="connsiteX4-659" fmla="*/ 3197595 w 3197595"/>
              <a:gd name="connsiteY4-660" fmla="*/ 1828800 h 3242474"/>
              <a:gd name="connsiteX5-661" fmla="*/ 2249536 w 3197595"/>
              <a:gd name="connsiteY5-662" fmla="*/ 3107838 h 3242474"/>
              <a:gd name="connsiteX6-663" fmla="*/ 560981 w 3197595"/>
              <a:gd name="connsiteY6-664" fmla="*/ 2664663 h 3242474"/>
              <a:gd name="connsiteX7-665" fmla="*/ 336589 w 3197595"/>
              <a:gd name="connsiteY7-666" fmla="*/ 3242474 h 3242474"/>
              <a:gd name="connsiteX8-667" fmla="*/ 0 w 3197595"/>
              <a:gd name="connsiteY8-668" fmla="*/ 3236864 h 3242474"/>
              <a:gd name="connsiteX9-669" fmla="*/ 387077 w 3197595"/>
              <a:gd name="connsiteY9-670" fmla="*/ 2232708 h 3242474"/>
              <a:gd name="connsiteX10-671" fmla="*/ 1514650 w 3197595"/>
              <a:gd name="connsiteY10-672" fmla="*/ 1991485 h 3242474"/>
              <a:gd name="connsiteX11-673" fmla="*/ 1189281 w 3197595"/>
              <a:gd name="connsiteY11-674" fmla="*/ 959279 h 3242474"/>
              <a:gd name="connsiteX12-675" fmla="*/ 1004156 w 3197595"/>
              <a:gd name="connsiteY12-676" fmla="*/ 16828 h 3242474"/>
              <a:gd name="connsiteX0-677" fmla="*/ 1011476 w 3204915"/>
              <a:gd name="connsiteY0-678" fmla="*/ 16828 h 3242474"/>
              <a:gd name="connsiteX1-679" fmla="*/ 1409774 w 3204915"/>
              <a:gd name="connsiteY1-680" fmla="*/ 0 h 3242474"/>
              <a:gd name="connsiteX2-681" fmla="*/ 1628557 w 3204915"/>
              <a:gd name="connsiteY2-682" fmla="*/ 734886 h 3242474"/>
              <a:gd name="connsiteX3-683" fmla="*/ 2363442 w 3204915"/>
              <a:gd name="connsiteY3-684" fmla="*/ 560982 h 3242474"/>
              <a:gd name="connsiteX4-685" fmla="*/ 3204915 w 3204915"/>
              <a:gd name="connsiteY4-686" fmla="*/ 1828800 h 3242474"/>
              <a:gd name="connsiteX5-687" fmla="*/ 2256856 w 3204915"/>
              <a:gd name="connsiteY5-688" fmla="*/ 3107838 h 3242474"/>
              <a:gd name="connsiteX6-689" fmla="*/ 568301 w 3204915"/>
              <a:gd name="connsiteY6-690" fmla="*/ 2664663 h 3242474"/>
              <a:gd name="connsiteX7-691" fmla="*/ 343909 w 3204915"/>
              <a:gd name="connsiteY7-692" fmla="*/ 3242474 h 3242474"/>
              <a:gd name="connsiteX8-693" fmla="*/ 7320 w 3204915"/>
              <a:gd name="connsiteY8-694" fmla="*/ 3236864 h 3242474"/>
              <a:gd name="connsiteX9-695" fmla="*/ 394397 w 3204915"/>
              <a:gd name="connsiteY9-696" fmla="*/ 2232708 h 3242474"/>
              <a:gd name="connsiteX10-697" fmla="*/ 1521970 w 3204915"/>
              <a:gd name="connsiteY10-698" fmla="*/ 1991485 h 3242474"/>
              <a:gd name="connsiteX11-699" fmla="*/ 1196601 w 3204915"/>
              <a:gd name="connsiteY11-700" fmla="*/ 959279 h 3242474"/>
              <a:gd name="connsiteX12-701" fmla="*/ 1011476 w 3204915"/>
              <a:gd name="connsiteY12-702" fmla="*/ 16828 h 3242474"/>
              <a:gd name="connsiteX0-703" fmla="*/ 1007292 w 3200731"/>
              <a:gd name="connsiteY0-704" fmla="*/ 16828 h 3242474"/>
              <a:gd name="connsiteX1-705" fmla="*/ 1405590 w 3200731"/>
              <a:gd name="connsiteY1-706" fmla="*/ 0 h 3242474"/>
              <a:gd name="connsiteX2-707" fmla="*/ 1624373 w 3200731"/>
              <a:gd name="connsiteY2-708" fmla="*/ 734886 h 3242474"/>
              <a:gd name="connsiteX3-709" fmla="*/ 2359258 w 3200731"/>
              <a:gd name="connsiteY3-710" fmla="*/ 560982 h 3242474"/>
              <a:gd name="connsiteX4-711" fmla="*/ 3200731 w 3200731"/>
              <a:gd name="connsiteY4-712" fmla="*/ 1828800 h 3242474"/>
              <a:gd name="connsiteX5-713" fmla="*/ 2252672 w 3200731"/>
              <a:gd name="connsiteY5-714" fmla="*/ 3107838 h 3242474"/>
              <a:gd name="connsiteX6-715" fmla="*/ 564117 w 3200731"/>
              <a:gd name="connsiteY6-716" fmla="*/ 2664663 h 3242474"/>
              <a:gd name="connsiteX7-717" fmla="*/ 339725 w 3200731"/>
              <a:gd name="connsiteY7-718" fmla="*/ 3242474 h 3242474"/>
              <a:gd name="connsiteX8-719" fmla="*/ 3136 w 3200731"/>
              <a:gd name="connsiteY8-720" fmla="*/ 3236864 h 3242474"/>
              <a:gd name="connsiteX9-721" fmla="*/ 390213 w 3200731"/>
              <a:gd name="connsiteY9-722" fmla="*/ 2232708 h 3242474"/>
              <a:gd name="connsiteX10-723" fmla="*/ 1517786 w 3200731"/>
              <a:gd name="connsiteY10-724" fmla="*/ 1991485 h 3242474"/>
              <a:gd name="connsiteX11-725" fmla="*/ 1192417 w 3200731"/>
              <a:gd name="connsiteY11-726" fmla="*/ 959279 h 3242474"/>
              <a:gd name="connsiteX12-727" fmla="*/ 1007292 w 3200731"/>
              <a:gd name="connsiteY12-728" fmla="*/ 16828 h 3242474"/>
              <a:gd name="connsiteX0-729" fmla="*/ 1051443 w 3244882"/>
              <a:gd name="connsiteY0-730" fmla="*/ 16828 h 3242474"/>
              <a:gd name="connsiteX1-731" fmla="*/ 1449741 w 3244882"/>
              <a:gd name="connsiteY1-732" fmla="*/ 0 h 3242474"/>
              <a:gd name="connsiteX2-733" fmla="*/ 1668524 w 3244882"/>
              <a:gd name="connsiteY2-734" fmla="*/ 734886 h 3242474"/>
              <a:gd name="connsiteX3-735" fmla="*/ 2403409 w 3244882"/>
              <a:gd name="connsiteY3-736" fmla="*/ 560982 h 3242474"/>
              <a:gd name="connsiteX4-737" fmla="*/ 3244882 w 3244882"/>
              <a:gd name="connsiteY4-738" fmla="*/ 1828800 h 3242474"/>
              <a:gd name="connsiteX5-739" fmla="*/ 2296823 w 3244882"/>
              <a:gd name="connsiteY5-740" fmla="*/ 3107838 h 3242474"/>
              <a:gd name="connsiteX6-741" fmla="*/ 608268 w 3244882"/>
              <a:gd name="connsiteY6-742" fmla="*/ 2664663 h 3242474"/>
              <a:gd name="connsiteX7-743" fmla="*/ 383876 w 3244882"/>
              <a:gd name="connsiteY7-744" fmla="*/ 3242474 h 3242474"/>
              <a:gd name="connsiteX8-745" fmla="*/ 2408 w 3244882"/>
              <a:gd name="connsiteY8-746" fmla="*/ 3236864 h 3242474"/>
              <a:gd name="connsiteX9-747" fmla="*/ 434364 w 3244882"/>
              <a:gd name="connsiteY9-748" fmla="*/ 2232708 h 3242474"/>
              <a:gd name="connsiteX10-749" fmla="*/ 1561937 w 3244882"/>
              <a:gd name="connsiteY10-750" fmla="*/ 1991485 h 3242474"/>
              <a:gd name="connsiteX11-751" fmla="*/ 1236568 w 3244882"/>
              <a:gd name="connsiteY11-752" fmla="*/ 959279 h 3242474"/>
              <a:gd name="connsiteX12-753" fmla="*/ 1051443 w 3244882"/>
              <a:gd name="connsiteY12-754" fmla="*/ 16828 h 3242474"/>
              <a:gd name="connsiteX0-755" fmla="*/ 1049313 w 3242752"/>
              <a:gd name="connsiteY0-756" fmla="*/ 16828 h 3242474"/>
              <a:gd name="connsiteX1-757" fmla="*/ 1447611 w 3242752"/>
              <a:gd name="connsiteY1-758" fmla="*/ 0 h 3242474"/>
              <a:gd name="connsiteX2-759" fmla="*/ 1666394 w 3242752"/>
              <a:gd name="connsiteY2-760" fmla="*/ 734886 h 3242474"/>
              <a:gd name="connsiteX3-761" fmla="*/ 2401279 w 3242752"/>
              <a:gd name="connsiteY3-762" fmla="*/ 560982 h 3242474"/>
              <a:gd name="connsiteX4-763" fmla="*/ 3242752 w 3242752"/>
              <a:gd name="connsiteY4-764" fmla="*/ 1828800 h 3242474"/>
              <a:gd name="connsiteX5-765" fmla="*/ 2294693 w 3242752"/>
              <a:gd name="connsiteY5-766" fmla="*/ 3107838 h 3242474"/>
              <a:gd name="connsiteX6-767" fmla="*/ 606138 w 3242752"/>
              <a:gd name="connsiteY6-768" fmla="*/ 2664663 h 3242474"/>
              <a:gd name="connsiteX7-769" fmla="*/ 381746 w 3242752"/>
              <a:gd name="connsiteY7-770" fmla="*/ 3242474 h 3242474"/>
              <a:gd name="connsiteX8-771" fmla="*/ 278 w 3242752"/>
              <a:gd name="connsiteY8-772" fmla="*/ 3236864 h 3242474"/>
              <a:gd name="connsiteX9-773" fmla="*/ 432234 w 3242752"/>
              <a:gd name="connsiteY9-774" fmla="*/ 2232708 h 3242474"/>
              <a:gd name="connsiteX10-775" fmla="*/ 1559807 w 3242752"/>
              <a:gd name="connsiteY10-776" fmla="*/ 1991485 h 3242474"/>
              <a:gd name="connsiteX11-777" fmla="*/ 1234438 w 3242752"/>
              <a:gd name="connsiteY11-778" fmla="*/ 959279 h 3242474"/>
              <a:gd name="connsiteX12-779" fmla="*/ 1049313 w 3242752"/>
              <a:gd name="connsiteY12-780" fmla="*/ 16828 h 3242474"/>
              <a:gd name="connsiteX0-781" fmla="*/ 1049035 w 3242474"/>
              <a:gd name="connsiteY0-782" fmla="*/ 16828 h 3242474"/>
              <a:gd name="connsiteX1-783" fmla="*/ 1447333 w 3242474"/>
              <a:gd name="connsiteY1-784" fmla="*/ 0 h 3242474"/>
              <a:gd name="connsiteX2-785" fmla="*/ 1666116 w 3242474"/>
              <a:gd name="connsiteY2-786" fmla="*/ 734886 h 3242474"/>
              <a:gd name="connsiteX3-787" fmla="*/ 2401001 w 3242474"/>
              <a:gd name="connsiteY3-788" fmla="*/ 560982 h 3242474"/>
              <a:gd name="connsiteX4-789" fmla="*/ 3242474 w 3242474"/>
              <a:gd name="connsiteY4-790" fmla="*/ 1828800 h 3242474"/>
              <a:gd name="connsiteX5-791" fmla="*/ 2294415 w 3242474"/>
              <a:gd name="connsiteY5-792" fmla="*/ 3107838 h 3242474"/>
              <a:gd name="connsiteX6-793" fmla="*/ 605860 w 3242474"/>
              <a:gd name="connsiteY6-794" fmla="*/ 2664663 h 3242474"/>
              <a:gd name="connsiteX7-795" fmla="*/ 381468 w 3242474"/>
              <a:gd name="connsiteY7-796" fmla="*/ 3242474 h 3242474"/>
              <a:gd name="connsiteX8-797" fmla="*/ 0 w 3242474"/>
              <a:gd name="connsiteY8-798" fmla="*/ 3236864 h 3242474"/>
              <a:gd name="connsiteX9-799" fmla="*/ 431956 w 3242474"/>
              <a:gd name="connsiteY9-800" fmla="*/ 2232708 h 3242474"/>
              <a:gd name="connsiteX10-801" fmla="*/ 1559529 w 3242474"/>
              <a:gd name="connsiteY10-802" fmla="*/ 1991485 h 3242474"/>
              <a:gd name="connsiteX11-803" fmla="*/ 1234160 w 3242474"/>
              <a:gd name="connsiteY11-804" fmla="*/ 959279 h 3242474"/>
              <a:gd name="connsiteX12-805" fmla="*/ 1049035 w 3242474"/>
              <a:gd name="connsiteY12-806" fmla="*/ 16828 h 3242474"/>
              <a:gd name="connsiteX0-807" fmla="*/ 1049035 w 3242474"/>
              <a:gd name="connsiteY0-808" fmla="*/ 16828 h 3242474"/>
              <a:gd name="connsiteX1-809" fmla="*/ 1447333 w 3242474"/>
              <a:gd name="connsiteY1-810" fmla="*/ 0 h 3242474"/>
              <a:gd name="connsiteX2-811" fmla="*/ 1666116 w 3242474"/>
              <a:gd name="connsiteY2-812" fmla="*/ 734886 h 3242474"/>
              <a:gd name="connsiteX3-813" fmla="*/ 2401001 w 3242474"/>
              <a:gd name="connsiteY3-814" fmla="*/ 560982 h 3242474"/>
              <a:gd name="connsiteX4-815" fmla="*/ 3242474 w 3242474"/>
              <a:gd name="connsiteY4-816" fmla="*/ 1828800 h 3242474"/>
              <a:gd name="connsiteX5-817" fmla="*/ 2294415 w 3242474"/>
              <a:gd name="connsiteY5-818" fmla="*/ 3107838 h 3242474"/>
              <a:gd name="connsiteX6-819" fmla="*/ 605860 w 3242474"/>
              <a:gd name="connsiteY6-820" fmla="*/ 2664663 h 3242474"/>
              <a:gd name="connsiteX7-821" fmla="*/ 381468 w 3242474"/>
              <a:gd name="connsiteY7-822" fmla="*/ 3242474 h 3242474"/>
              <a:gd name="connsiteX8-823" fmla="*/ 0 w 3242474"/>
              <a:gd name="connsiteY8-824" fmla="*/ 3236864 h 3242474"/>
              <a:gd name="connsiteX9-825" fmla="*/ 431956 w 3242474"/>
              <a:gd name="connsiteY9-826" fmla="*/ 2232708 h 3242474"/>
              <a:gd name="connsiteX10-827" fmla="*/ 1559529 w 3242474"/>
              <a:gd name="connsiteY10-828" fmla="*/ 1991485 h 3242474"/>
              <a:gd name="connsiteX11-829" fmla="*/ 1234160 w 3242474"/>
              <a:gd name="connsiteY11-830" fmla="*/ 959279 h 3242474"/>
              <a:gd name="connsiteX12-831" fmla="*/ 1049035 w 3242474"/>
              <a:gd name="connsiteY12-832" fmla="*/ 16828 h 3242474"/>
              <a:gd name="connsiteX0-833" fmla="*/ 1049035 w 3242474"/>
              <a:gd name="connsiteY0-834" fmla="*/ 16828 h 3242474"/>
              <a:gd name="connsiteX1-835" fmla="*/ 1447333 w 3242474"/>
              <a:gd name="connsiteY1-836" fmla="*/ 0 h 3242474"/>
              <a:gd name="connsiteX2-837" fmla="*/ 1666116 w 3242474"/>
              <a:gd name="connsiteY2-838" fmla="*/ 734886 h 3242474"/>
              <a:gd name="connsiteX3-839" fmla="*/ 2401001 w 3242474"/>
              <a:gd name="connsiteY3-840" fmla="*/ 560982 h 3242474"/>
              <a:gd name="connsiteX4-841" fmla="*/ 3242474 w 3242474"/>
              <a:gd name="connsiteY4-842" fmla="*/ 1828800 h 3242474"/>
              <a:gd name="connsiteX5-843" fmla="*/ 2294415 w 3242474"/>
              <a:gd name="connsiteY5-844" fmla="*/ 3107838 h 3242474"/>
              <a:gd name="connsiteX6-845" fmla="*/ 605860 w 3242474"/>
              <a:gd name="connsiteY6-846" fmla="*/ 2664663 h 3242474"/>
              <a:gd name="connsiteX7-847" fmla="*/ 381468 w 3242474"/>
              <a:gd name="connsiteY7-848" fmla="*/ 3242474 h 3242474"/>
              <a:gd name="connsiteX8-849" fmla="*/ 0 w 3242474"/>
              <a:gd name="connsiteY8-850" fmla="*/ 3236864 h 3242474"/>
              <a:gd name="connsiteX9-851" fmla="*/ 431956 w 3242474"/>
              <a:gd name="connsiteY9-852" fmla="*/ 2232708 h 3242474"/>
              <a:gd name="connsiteX10-853" fmla="*/ 1559529 w 3242474"/>
              <a:gd name="connsiteY10-854" fmla="*/ 1991485 h 3242474"/>
              <a:gd name="connsiteX11-855" fmla="*/ 1234160 w 3242474"/>
              <a:gd name="connsiteY11-856" fmla="*/ 959279 h 3242474"/>
              <a:gd name="connsiteX12-857" fmla="*/ 1049035 w 3242474"/>
              <a:gd name="connsiteY12-858" fmla="*/ 16828 h 3242474"/>
              <a:gd name="connsiteX0-859" fmla="*/ 1049035 w 3242474"/>
              <a:gd name="connsiteY0-860" fmla="*/ 16828 h 3242474"/>
              <a:gd name="connsiteX1-861" fmla="*/ 1447333 w 3242474"/>
              <a:gd name="connsiteY1-862" fmla="*/ 0 h 3242474"/>
              <a:gd name="connsiteX2-863" fmla="*/ 1666116 w 3242474"/>
              <a:gd name="connsiteY2-864" fmla="*/ 734886 h 3242474"/>
              <a:gd name="connsiteX3-865" fmla="*/ 2401001 w 3242474"/>
              <a:gd name="connsiteY3-866" fmla="*/ 560982 h 3242474"/>
              <a:gd name="connsiteX4-867" fmla="*/ 3242474 w 3242474"/>
              <a:gd name="connsiteY4-868" fmla="*/ 1828800 h 3242474"/>
              <a:gd name="connsiteX5-869" fmla="*/ 2294415 w 3242474"/>
              <a:gd name="connsiteY5-870" fmla="*/ 3107838 h 3242474"/>
              <a:gd name="connsiteX6-871" fmla="*/ 605860 w 3242474"/>
              <a:gd name="connsiteY6-872" fmla="*/ 2664663 h 3242474"/>
              <a:gd name="connsiteX7-873" fmla="*/ 381468 w 3242474"/>
              <a:gd name="connsiteY7-874" fmla="*/ 3242474 h 3242474"/>
              <a:gd name="connsiteX8-875" fmla="*/ 0 w 3242474"/>
              <a:gd name="connsiteY8-876" fmla="*/ 3236864 h 3242474"/>
              <a:gd name="connsiteX9-877" fmla="*/ 431956 w 3242474"/>
              <a:gd name="connsiteY9-878" fmla="*/ 2232708 h 3242474"/>
              <a:gd name="connsiteX10-879" fmla="*/ 1559529 w 3242474"/>
              <a:gd name="connsiteY10-880" fmla="*/ 1991485 h 3242474"/>
              <a:gd name="connsiteX11-881" fmla="*/ 1234160 w 3242474"/>
              <a:gd name="connsiteY11-882" fmla="*/ 959279 h 3242474"/>
              <a:gd name="connsiteX12-883" fmla="*/ 1049035 w 3242474"/>
              <a:gd name="connsiteY12-884" fmla="*/ 16828 h 3242474"/>
              <a:gd name="connsiteX0-885" fmla="*/ 1049035 w 3242474"/>
              <a:gd name="connsiteY0-886" fmla="*/ 16828 h 3242474"/>
              <a:gd name="connsiteX1-887" fmla="*/ 1447333 w 3242474"/>
              <a:gd name="connsiteY1-888" fmla="*/ 0 h 3242474"/>
              <a:gd name="connsiteX2-889" fmla="*/ 1666116 w 3242474"/>
              <a:gd name="connsiteY2-890" fmla="*/ 734886 h 3242474"/>
              <a:gd name="connsiteX3-891" fmla="*/ 2401001 w 3242474"/>
              <a:gd name="connsiteY3-892" fmla="*/ 560982 h 3242474"/>
              <a:gd name="connsiteX4-893" fmla="*/ 3242474 w 3242474"/>
              <a:gd name="connsiteY4-894" fmla="*/ 1828800 h 3242474"/>
              <a:gd name="connsiteX5-895" fmla="*/ 2300025 w 3242474"/>
              <a:gd name="connsiteY5-896" fmla="*/ 3046130 h 3242474"/>
              <a:gd name="connsiteX6-897" fmla="*/ 605860 w 3242474"/>
              <a:gd name="connsiteY6-898" fmla="*/ 2664663 h 3242474"/>
              <a:gd name="connsiteX7-899" fmla="*/ 381468 w 3242474"/>
              <a:gd name="connsiteY7-900" fmla="*/ 3242474 h 3242474"/>
              <a:gd name="connsiteX8-901" fmla="*/ 0 w 3242474"/>
              <a:gd name="connsiteY8-902" fmla="*/ 3236864 h 3242474"/>
              <a:gd name="connsiteX9-903" fmla="*/ 431956 w 3242474"/>
              <a:gd name="connsiteY9-904" fmla="*/ 2232708 h 3242474"/>
              <a:gd name="connsiteX10-905" fmla="*/ 1559529 w 3242474"/>
              <a:gd name="connsiteY10-906" fmla="*/ 1991485 h 3242474"/>
              <a:gd name="connsiteX11-907" fmla="*/ 1234160 w 3242474"/>
              <a:gd name="connsiteY11-908" fmla="*/ 959279 h 3242474"/>
              <a:gd name="connsiteX12-909" fmla="*/ 1049035 w 3242474"/>
              <a:gd name="connsiteY12-910" fmla="*/ 16828 h 3242474"/>
              <a:gd name="connsiteX0-911" fmla="*/ 1049035 w 3242474"/>
              <a:gd name="connsiteY0-912" fmla="*/ 16828 h 3242474"/>
              <a:gd name="connsiteX1-913" fmla="*/ 1447333 w 3242474"/>
              <a:gd name="connsiteY1-914" fmla="*/ 0 h 3242474"/>
              <a:gd name="connsiteX2-915" fmla="*/ 1666116 w 3242474"/>
              <a:gd name="connsiteY2-916" fmla="*/ 734886 h 3242474"/>
              <a:gd name="connsiteX3-917" fmla="*/ 2401001 w 3242474"/>
              <a:gd name="connsiteY3-918" fmla="*/ 560982 h 3242474"/>
              <a:gd name="connsiteX4-919" fmla="*/ 3242474 w 3242474"/>
              <a:gd name="connsiteY4-920" fmla="*/ 1828800 h 3242474"/>
              <a:gd name="connsiteX5-921" fmla="*/ 2300025 w 3242474"/>
              <a:gd name="connsiteY5-922" fmla="*/ 3046130 h 3242474"/>
              <a:gd name="connsiteX6-923" fmla="*/ 605860 w 3242474"/>
              <a:gd name="connsiteY6-924" fmla="*/ 2664663 h 3242474"/>
              <a:gd name="connsiteX7-925" fmla="*/ 381468 w 3242474"/>
              <a:gd name="connsiteY7-926" fmla="*/ 3242474 h 3242474"/>
              <a:gd name="connsiteX8-927" fmla="*/ 0 w 3242474"/>
              <a:gd name="connsiteY8-928" fmla="*/ 3236864 h 3242474"/>
              <a:gd name="connsiteX9-929" fmla="*/ 431956 w 3242474"/>
              <a:gd name="connsiteY9-930" fmla="*/ 2232708 h 3242474"/>
              <a:gd name="connsiteX10-931" fmla="*/ 1559529 w 3242474"/>
              <a:gd name="connsiteY10-932" fmla="*/ 1991485 h 3242474"/>
              <a:gd name="connsiteX11-933" fmla="*/ 1234160 w 3242474"/>
              <a:gd name="connsiteY11-934" fmla="*/ 959279 h 3242474"/>
              <a:gd name="connsiteX12-935" fmla="*/ 1049035 w 3242474"/>
              <a:gd name="connsiteY12-936" fmla="*/ 16828 h 3242474"/>
              <a:gd name="connsiteX0-937" fmla="*/ 1049035 w 3242474"/>
              <a:gd name="connsiteY0-938" fmla="*/ 16828 h 3242474"/>
              <a:gd name="connsiteX1-939" fmla="*/ 1447333 w 3242474"/>
              <a:gd name="connsiteY1-940" fmla="*/ 0 h 3242474"/>
              <a:gd name="connsiteX2-941" fmla="*/ 1666116 w 3242474"/>
              <a:gd name="connsiteY2-942" fmla="*/ 734886 h 3242474"/>
              <a:gd name="connsiteX3-943" fmla="*/ 2401001 w 3242474"/>
              <a:gd name="connsiteY3-944" fmla="*/ 560982 h 3242474"/>
              <a:gd name="connsiteX4-945" fmla="*/ 3242474 w 3242474"/>
              <a:gd name="connsiteY4-946" fmla="*/ 1828800 h 3242474"/>
              <a:gd name="connsiteX5-947" fmla="*/ 2300025 w 3242474"/>
              <a:gd name="connsiteY5-948" fmla="*/ 3046130 h 3242474"/>
              <a:gd name="connsiteX6-949" fmla="*/ 605860 w 3242474"/>
              <a:gd name="connsiteY6-950" fmla="*/ 2664663 h 3242474"/>
              <a:gd name="connsiteX7-951" fmla="*/ 381468 w 3242474"/>
              <a:gd name="connsiteY7-952" fmla="*/ 3242474 h 3242474"/>
              <a:gd name="connsiteX8-953" fmla="*/ 0 w 3242474"/>
              <a:gd name="connsiteY8-954" fmla="*/ 3236864 h 3242474"/>
              <a:gd name="connsiteX9-955" fmla="*/ 431956 w 3242474"/>
              <a:gd name="connsiteY9-956" fmla="*/ 2232708 h 3242474"/>
              <a:gd name="connsiteX10-957" fmla="*/ 1559529 w 3242474"/>
              <a:gd name="connsiteY10-958" fmla="*/ 1991485 h 3242474"/>
              <a:gd name="connsiteX11-959" fmla="*/ 1234160 w 3242474"/>
              <a:gd name="connsiteY11-960" fmla="*/ 959279 h 3242474"/>
              <a:gd name="connsiteX12-961" fmla="*/ 1049035 w 3242474"/>
              <a:gd name="connsiteY12-962" fmla="*/ 16828 h 3242474"/>
              <a:gd name="connsiteX0-963" fmla="*/ 1049035 w 3242474"/>
              <a:gd name="connsiteY0-964" fmla="*/ 16828 h 3242474"/>
              <a:gd name="connsiteX1-965" fmla="*/ 1447333 w 3242474"/>
              <a:gd name="connsiteY1-966" fmla="*/ 0 h 3242474"/>
              <a:gd name="connsiteX2-967" fmla="*/ 1666116 w 3242474"/>
              <a:gd name="connsiteY2-968" fmla="*/ 734886 h 3242474"/>
              <a:gd name="connsiteX3-969" fmla="*/ 2401001 w 3242474"/>
              <a:gd name="connsiteY3-970" fmla="*/ 560982 h 3242474"/>
              <a:gd name="connsiteX4-971" fmla="*/ 3242474 w 3242474"/>
              <a:gd name="connsiteY4-972" fmla="*/ 1828800 h 3242474"/>
              <a:gd name="connsiteX5-973" fmla="*/ 2300025 w 3242474"/>
              <a:gd name="connsiteY5-974" fmla="*/ 3046130 h 3242474"/>
              <a:gd name="connsiteX6-975" fmla="*/ 605860 w 3242474"/>
              <a:gd name="connsiteY6-976" fmla="*/ 2664663 h 3242474"/>
              <a:gd name="connsiteX7-977" fmla="*/ 381468 w 3242474"/>
              <a:gd name="connsiteY7-978" fmla="*/ 3242474 h 3242474"/>
              <a:gd name="connsiteX8-979" fmla="*/ 0 w 3242474"/>
              <a:gd name="connsiteY8-980" fmla="*/ 3236864 h 3242474"/>
              <a:gd name="connsiteX9-981" fmla="*/ 431956 w 3242474"/>
              <a:gd name="connsiteY9-982" fmla="*/ 2232708 h 3242474"/>
              <a:gd name="connsiteX10-983" fmla="*/ 1559529 w 3242474"/>
              <a:gd name="connsiteY10-984" fmla="*/ 1991485 h 3242474"/>
              <a:gd name="connsiteX11-985" fmla="*/ 1234160 w 3242474"/>
              <a:gd name="connsiteY11-986" fmla="*/ 959279 h 3242474"/>
              <a:gd name="connsiteX12-987" fmla="*/ 1049035 w 3242474"/>
              <a:gd name="connsiteY12-988" fmla="*/ 16828 h 3242474"/>
              <a:gd name="connsiteX0-989" fmla="*/ 1049035 w 3186376"/>
              <a:gd name="connsiteY0-990" fmla="*/ 16828 h 3242474"/>
              <a:gd name="connsiteX1-991" fmla="*/ 1447333 w 3186376"/>
              <a:gd name="connsiteY1-992" fmla="*/ 0 h 3242474"/>
              <a:gd name="connsiteX2-993" fmla="*/ 1666116 w 3186376"/>
              <a:gd name="connsiteY2-994" fmla="*/ 734886 h 3242474"/>
              <a:gd name="connsiteX3-995" fmla="*/ 2401001 w 3186376"/>
              <a:gd name="connsiteY3-996" fmla="*/ 560982 h 3242474"/>
              <a:gd name="connsiteX4-997" fmla="*/ 3186376 w 3186376"/>
              <a:gd name="connsiteY4-998" fmla="*/ 1828800 h 3242474"/>
              <a:gd name="connsiteX5-999" fmla="*/ 2300025 w 3186376"/>
              <a:gd name="connsiteY5-1000" fmla="*/ 3046130 h 3242474"/>
              <a:gd name="connsiteX6-1001" fmla="*/ 605860 w 3186376"/>
              <a:gd name="connsiteY6-1002" fmla="*/ 2664663 h 3242474"/>
              <a:gd name="connsiteX7-1003" fmla="*/ 381468 w 3186376"/>
              <a:gd name="connsiteY7-1004" fmla="*/ 3242474 h 3242474"/>
              <a:gd name="connsiteX8-1005" fmla="*/ 0 w 3186376"/>
              <a:gd name="connsiteY8-1006" fmla="*/ 3236864 h 3242474"/>
              <a:gd name="connsiteX9-1007" fmla="*/ 431956 w 3186376"/>
              <a:gd name="connsiteY9-1008" fmla="*/ 2232708 h 3242474"/>
              <a:gd name="connsiteX10-1009" fmla="*/ 1559529 w 3186376"/>
              <a:gd name="connsiteY10-1010" fmla="*/ 1991485 h 3242474"/>
              <a:gd name="connsiteX11-1011" fmla="*/ 1234160 w 3186376"/>
              <a:gd name="connsiteY11-1012" fmla="*/ 959279 h 3242474"/>
              <a:gd name="connsiteX12-1013" fmla="*/ 1049035 w 3186376"/>
              <a:gd name="connsiteY12-1014" fmla="*/ 16828 h 3242474"/>
              <a:gd name="connsiteX0-1015" fmla="*/ 1049035 w 3186376"/>
              <a:gd name="connsiteY0-1016" fmla="*/ 16828 h 3242474"/>
              <a:gd name="connsiteX1-1017" fmla="*/ 1447333 w 3186376"/>
              <a:gd name="connsiteY1-1018" fmla="*/ 0 h 3242474"/>
              <a:gd name="connsiteX2-1019" fmla="*/ 1666116 w 3186376"/>
              <a:gd name="connsiteY2-1020" fmla="*/ 734886 h 3242474"/>
              <a:gd name="connsiteX3-1021" fmla="*/ 2401001 w 3186376"/>
              <a:gd name="connsiteY3-1022" fmla="*/ 560982 h 3242474"/>
              <a:gd name="connsiteX4-1023" fmla="*/ 3186376 w 3186376"/>
              <a:gd name="connsiteY4-1024" fmla="*/ 1828800 h 3242474"/>
              <a:gd name="connsiteX5-1025" fmla="*/ 2300025 w 3186376"/>
              <a:gd name="connsiteY5-1026" fmla="*/ 3046130 h 3242474"/>
              <a:gd name="connsiteX6-1027" fmla="*/ 605860 w 3186376"/>
              <a:gd name="connsiteY6-1028" fmla="*/ 2664663 h 3242474"/>
              <a:gd name="connsiteX7-1029" fmla="*/ 381468 w 3186376"/>
              <a:gd name="connsiteY7-1030" fmla="*/ 3242474 h 3242474"/>
              <a:gd name="connsiteX8-1031" fmla="*/ 0 w 3186376"/>
              <a:gd name="connsiteY8-1032" fmla="*/ 3236864 h 3242474"/>
              <a:gd name="connsiteX9-1033" fmla="*/ 431956 w 3186376"/>
              <a:gd name="connsiteY9-1034" fmla="*/ 2232708 h 3242474"/>
              <a:gd name="connsiteX10-1035" fmla="*/ 1559529 w 3186376"/>
              <a:gd name="connsiteY10-1036" fmla="*/ 1991485 h 3242474"/>
              <a:gd name="connsiteX11-1037" fmla="*/ 1234160 w 3186376"/>
              <a:gd name="connsiteY11-1038" fmla="*/ 959279 h 3242474"/>
              <a:gd name="connsiteX12-1039" fmla="*/ 1049035 w 3186376"/>
              <a:gd name="connsiteY12-1040" fmla="*/ 16828 h 3242474"/>
              <a:gd name="connsiteX0-1041" fmla="*/ 1049035 w 3186376"/>
              <a:gd name="connsiteY0-1042" fmla="*/ 16828 h 3242474"/>
              <a:gd name="connsiteX1-1043" fmla="*/ 1447333 w 3186376"/>
              <a:gd name="connsiteY1-1044" fmla="*/ 0 h 3242474"/>
              <a:gd name="connsiteX2-1045" fmla="*/ 1666116 w 3186376"/>
              <a:gd name="connsiteY2-1046" fmla="*/ 734886 h 3242474"/>
              <a:gd name="connsiteX3-1047" fmla="*/ 2401001 w 3186376"/>
              <a:gd name="connsiteY3-1048" fmla="*/ 560982 h 3242474"/>
              <a:gd name="connsiteX4-1049" fmla="*/ 3186376 w 3186376"/>
              <a:gd name="connsiteY4-1050" fmla="*/ 1828800 h 3242474"/>
              <a:gd name="connsiteX5-1051" fmla="*/ 2300025 w 3186376"/>
              <a:gd name="connsiteY5-1052" fmla="*/ 3046130 h 3242474"/>
              <a:gd name="connsiteX6-1053" fmla="*/ 605860 w 3186376"/>
              <a:gd name="connsiteY6-1054" fmla="*/ 2664663 h 3242474"/>
              <a:gd name="connsiteX7-1055" fmla="*/ 381468 w 3186376"/>
              <a:gd name="connsiteY7-1056" fmla="*/ 3242474 h 3242474"/>
              <a:gd name="connsiteX8-1057" fmla="*/ 0 w 3186376"/>
              <a:gd name="connsiteY8-1058" fmla="*/ 3236864 h 3242474"/>
              <a:gd name="connsiteX9-1059" fmla="*/ 431956 w 3186376"/>
              <a:gd name="connsiteY9-1060" fmla="*/ 2232708 h 3242474"/>
              <a:gd name="connsiteX10-1061" fmla="*/ 1559529 w 3186376"/>
              <a:gd name="connsiteY10-1062" fmla="*/ 1991485 h 3242474"/>
              <a:gd name="connsiteX11-1063" fmla="*/ 1234160 w 3186376"/>
              <a:gd name="connsiteY11-1064" fmla="*/ 959279 h 3242474"/>
              <a:gd name="connsiteX12-1065" fmla="*/ 1049035 w 3186376"/>
              <a:gd name="connsiteY12-1066" fmla="*/ 16828 h 3242474"/>
              <a:gd name="connsiteX0-1067" fmla="*/ 1049035 w 3203206"/>
              <a:gd name="connsiteY0-1068" fmla="*/ 16828 h 3242474"/>
              <a:gd name="connsiteX1-1069" fmla="*/ 1447333 w 3203206"/>
              <a:gd name="connsiteY1-1070" fmla="*/ 0 h 3242474"/>
              <a:gd name="connsiteX2-1071" fmla="*/ 1666116 w 3203206"/>
              <a:gd name="connsiteY2-1072" fmla="*/ 734886 h 3242474"/>
              <a:gd name="connsiteX3-1073" fmla="*/ 2401001 w 3203206"/>
              <a:gd name="connsiteY3-1074" fmla="*/ 560982 h 3242474"/>
              <a:gd name="connsiteX4-1075" fmla="*/ 3203206 w 3203206"/>
              <a:gd name="connsiteY4-1076" fmla="*/ 1823190 h 3242474"/>
              <a:gd name="connsiteX5-1077" fmla="*/ 2300025 w 3203206"/>
              <a:gd name="connsiteY5-1078" fmla="*/ 3046130 h 3242474"/>
              <a:gd name="connsiteX6-1079" fmla="*/ 605860 w 3203206"/>
              <a:gd name="connsiteY6-1080" fmla="*/ 2664663 h 3242474"/>
              <a:gd name="connsiteX7-1081" fmla="*/ 381468 w 3203206"/>
              <a:gd name="connsiteY7-1082" fmla="*/ 3242474 h 3242474"/>
              <a:gd name="connsiteX8-1083" fmla="*/ 0 w 3203206"/>
              <a:gd name="connsiteY8-1084" fmla="*/ 3236864 h 3242474"/>
              <a:gd name="connsiteX9-1085" fmla="*/ 431956 w 3203206"/>
              <a:gd name="connsiteY9-1086" fmla="*/ 2232708 h 3242474"/>
              <a:gd name="connsiteX10-1087" fmla="*/ 1559529 w 3203206"/>
              <a:gd name="connsiteY10-1088" fmla="*/ 1991485 h 3242474"/>
              <a:gd name="connsiteX11-1089" fmla="*/ 1234160 w 3203206"/>
              <a:gd name="connsiteY11-1090" fmla="*/ 959279 h 3242474"/>
              <a:gd name="connsiteX12-1091" fmla="*/ 1049035 w 3203206"/>
              <a:gd name="connsiteY12-1092" fmla="*/ 16828 h 3242474"/>
              <a:gd name="connsiteX0-1093" fmla="*/ 1049035 w 3203206"/>
              <a:gd name="connsiteY0-1094" fmla="*/ 16828 h 3242474"/>
              <a:gd name="connsiteX1-1095" fmla="*/ 1447333 w 3203206"/>
              <a:gd name="connsiteY1-1096" fmla="*/ 0 h 3242474"/>
              <a:gd name="connsiteX2-1097" fmla="*/ 1666116 w 3203206"/>
              <a:gd name="connsiteY2-1098" fmla="*/ 734886 h 3242474"/>
              <a:gd name="connsiteX3-1099" fmla="*/ 2401001 w 3203206"/>
              <a:gd name="connsiteY3-1100" fmla="*/ 560982 h 3242474"/>
              <a:gd name="connsiteX4-1101" fmla="*/ 3203206 w 3203206"/>
              <a:gd name="connsiteY4-1102" fmla="*/ 1823190 h 3242474"/>
              <a:gd name="connsiteX5-1103" fmla="*/ 2300025 w 3203206"/>
              <a:gd name="connsiteY5-1104" fmla="*/ 3046130 h 3242474"/>
              <a:gd name="connsiteX6-1105" fmla="*/ 605860 w 3203206"/>
              <a:gd name="connsiteY6-1106" fmla="*/ 2664663 h 3242474"/>
              <a:gd name="connsiteX7-1107" fmla="*/ 381468 w 3203206"/>
              <a:gd name="connsiteY7-1108" fmla="*/ 3242474 h 3242474"/>
              <a:gd name="connsiteX8-1109" fmla="*/ 0 w 3203206"/>
              <a:gd name="connsiteY8-1110" fmla="*/ 3236864 h 3242474"/>
              <a:gd name="connsiteX9-1111" fmla="*/ 431956 w 3203206"/>
              <a:gd name="connsiteY9-1112" fmla="*/ 2232708 h 3242474"/>
              <a:gd name="connsiteX10-1113" fmla="*/ 1559529 w 3203206"/>
              <a:gd name="connsiteY10-1114" fmla="*/ 1991485 h 3242474"/>
              <a:gd name="connsiteX11-1115" fmla="*/ 1234160 w 3203206"/>
              <a:gd name="connsiteY11-1116" fmla="*/ 959279 h 3242474"/>
              <a:gd name="connsiteX12-1117" fmla="*/ 1049035 w 3203206"/>
              <a:gd name="connsiteY12-1118" fmla="*/ 16828 h 3242474"/>
              <a:gd name="connsiteX0-1119" fmla="*/ 1049035 w 3203206"/>
              <a:gd name="connsiteY0-1120" fmla="*/ 16828 h 3242474"/>
              <a:gd name="connsiteX1-1121" fmla="*/ 1447333 w 3203206"/>
              <a:gd name="connsiteY1-1122" fmla="*/ 0 h 3242474"/>
              <a:gd name="connsiteX2-1123" fmla="*/ 1666116 w 3203206"/>
              <a:gd name="connsiteY2-1124" fmla="*/ 734886 h 3242474"/>
              <a:gd name="connsiteX3-1125" fmla="*/ 2401001 w 3203206"/>
              <a:gd name="connsiteY3-1126" fmla="*/ 560982 h 3242474"/>
              <a:gd name="connsiteX4-1127" fmla="*/ 3203206 w 3203206"/>
              <a:gd name="connsiteY4-1128" fmla="*/ 1823190 h 3242474"/>
              <a:gd name="connsiteX5-1129" fmla="*/ 2300025 w 3203206"/>
              <a:gd name="connsiteY5-1130" fmla="*/ 3046130 h 3242474"/>
              <a:gd name="connsiteX6-1131" fmla="*/ 605860 w 3203206"/>
              <a:gd name="connsiteY6-1132" fmla="*/ 2664663 h 3242474"/>
              <a:gd name="connsiteX7-1133" fmla="*/ 381468 w 3203206"/>
              <a:gd name="connsiteY7-1134" fmla="*/ 3242474 h 3242474"/>
              <a:gd name="connsiteX8-1135" fmla="*/ 0 w 3203206"/>
              <a:gd name="connsiteY8-1136" fmla="*/ 3236864 h 3242474"/>
              <a:gd name="connsiteX9-1137" fmla="*/ 431956 w 3203206"/>
              <a:gd name="connsiteY9-1138" fmla="*/ 2232708 h 3242474"/>
              <a:gd name="connsiteX10-1139" fmla="*/ 1559529 w 3203206"/>
              <a:gd name="connsiteY10-1140" fmla="*/ 1991485 h 3242474"/>
              <a:gd name="connsiteX11-1141" fmla="*/ 1234160 w 3203206"/>
              <a:gd name="connsiteY11-1142" fmla="*/ 959279 h 3242474"/>
              <a:gd name="connsiteX12-1143" fmla="*/ 1049035 w 3203206"/>
              <a:gd name="connsiteY12-1144" fmla="*/ 16828 h 3242474"/>
              <a:gd name="connsiteX0-1145" fmla="*/ 1049035 w 3175157"/>
              <a:gd name="connsiteY0-1146" fmla="*/ 16828 h 3242474"/>
              <a:gd name="connsiteX1-1147" fmla="*/ 1447333 w 3175157"/>
              <a:gd name="connsiteY1-1148" fmla="*/ 0 h 3242474"/>
              <a:gd name="connsiteX2-1149" fmla="*/ 1666116 w 3175157"/>
              <a:gd name="connsiteY2-1150" fmla="*/ 734886 h 3242474"/>
              <a:gd name="connsiteX3-1151" fmla="*/ 2401001 w 3175157"/>
              <a:gd name="connsiteY3-1152" fmla="*/ 560982 h 3242474"/>
              <a:gd name="connsiteX4-1153" fmla="*/ 3175157 w 3175157"/>
              <a:gd name="connsiteY4-1154" fmla="*/ 1834409 h 3242474"/>
              <a:gd name="connsiteX5-1155" fmla="*/ 2300025 w 3175157"/>
              <a:gd name="connsiteY5-1156" fmla="*/ 3046130 h 3242474"/>
              <a:gd name="connsiteX6-1157" fmla="*/ 605860 w 3175157"/>
              <a:gd name="connsiteY6-1158" fmla="*/ 2664663 h 3242474"/>
              <a:gd name="connsiteX7-1159" fmla="*/ 381468 w 3175157"/>
              <a:gd name="connsiteY7-1160" fmla="*/ 3242474 h 3242474"/>
              <a:gd name="connsiteX8-1161" fmla="*/ 0 w 3175157"/>
              <a:gd name="connsiteY8-1162" fmla="*/ 3236864 h 3242474"/>
              <a:gd name="connsiteX9-1163" fmla="*/ 431956 w 3175157"/>
              <a:gd name="connsiteY9-1164" fmla="*/ 2232708 h 3242474"/>
              <a:gd name="connsiteX10-1165" fmla="*/ 1559529 w 3175157"/>
              <a:gd name="connsiteY10-1166" fmla="*/ 1991485 h 3242474"/>
              <a:gd name="connsiteX11-1167" fmla="*/ 1234160 w 3175157"/>
              <a:gd name="connsiteY11-1168" fmla="*/ 959279 h 3242474"/>
              <a:gd name="connsiteX12-1169" fmla="*/ 1049035 w 3175157"/>
              <a:gd name="connsiteY12-1170" fmla="*/ 16828 h 3242474"/>
              <a:gd name="connsiteX0-1171" fmla="*/ 1049035 w 3175157"/>
              <a:gd name="connsiteY0-1172" fmla="*/ 16828 h 3242474"/>
              <a:gd name="connsiteX1-1173" fmla="*/ 1447333 w 3175157"/>
              <a:gd name="connsiteY1-1174" fmla="*/ 0 h 3242474"/>
              <a:gd name="connsiteX2-1175" fmla="*/ 1666116 w 3175157"/>
              <a:gd name="connsiteY2-1176" fmla="*/ 734886 h 3242474"/>
              <a:gd name="connsiteX3-1177" fmla="*/ 2401001 w 3175157"/>
              <a:gd name="connsiteY3-1178" fmla="*/ 560982 h 3242474"/>
              <a:gd name="connsiteX4-1179" fmla="*/ 3175157 w 3175157"/>
              <a:gd name="connsiteY4-1180" fmla="*/ 1834409 h 3242474"/>
              <a:gd name="connsiteX5-1181" fmla="*/ 2300025 w 3175157"/>
              <a:gd name="connsiteY5-1182" fmla="*/ 3046130 h 3242474"/>
              <a:gd name="connsiteX6-1183" fmla="*/ 605860 w 3175157"/>
              <a:gd name="connsiteY6-1184" fmla="*/ 2664663 h 3242474"/>
              <a:gd name="connsiteX7-1185" fmla="*/ 381468 w 3175157"/>
              <a:gd name="connsiteY7-1186" fmla="*/ 3242474 h 3242474"/>
              <a:gd name="connsiteX8-1187" fmla="*/ 0 w 3175157"/>
              <a:gd name="connsiteY8-1188" fmla="*/ 3236864 h 3242474"/>
              <a:gd name="connsiteX9-1189" fmla="*/ 431956 w 3175157"/>
              <a:gd name="connsiteY9-1190" fmla="*/ 2232708 h 3242474"/>
              <a:gd name="connsiteX10-1191" fmla="*/ 1559529 w 3175157"/>
              <a:gd name="connsiteY10-1192" fmla="*/ 1991485 h 3242474"/>
              <a:gd name="connsiteX11-1193" fmla="*/ 1234160 w 3175157"/>
              <a:gd name="connsiteY11-1194" fmla="*/ 959279 h 3242474"/>
              <a:gd name="connsiteX12-1195" fmla="*/ 1049035 w 3175157"/>
              <a:gd name="connsiteY12-1196" fmla="*/ 16828 h 3242474"/>
              <a:gd name="connsiteX0-1197" fmla="*/ 1049035 w 3175157"/>
              <a:gd name="connsiteY0-1198" fmla="*/ 16828 h 3242474"/>
              <a:gd name="connsiteX1-1199" fmla="*/ 1447333 w 3175157"/>
              <a:gd name="connsiteY1-1200" fmla="*/ 0 h 3242474"/>
              <a:gd name="connsiteX2-1201" fmla="*/ 1666116 w 3175157"/>
              <a:gd name="connsiteY2-1202" fmla="*/ 734886 h 3242474"/>
              <a:gd name="connsiteX3-1203" fmla="*/ 2401001 w 3175157"/>
              <a:gd name="connsiteY3-1204" fmla="*/ 560982 h 3242474"/>
              <a:gd name="connsiteX4-1205" fmla="*/ 3175157 w 3175157"/>
              <a:gd name="connsiteY4-1206" fmla="*/ 1834409 h 3242474"/>
              <a:gd name="connsiteX5-1207" fmla="*/ 2300025 w 3175157"/>
              <a:gd name="connsiteY5-1208" fmla="*/ 3046130 h 3242474"/>
              <a:gd name="connsiteX6-1209" fmla="*/ 605860 w 3175157"/>
              <a:gd name="connsiteY6-1210" fmla="*/ 2664663 h 3242474"/>
              <a:gd name="connsiteX7-1211" fmla="*/ 381468 w 3175157"/>
              <a:gd name="connsiteY7-1212" fmla="*/ 3242474 h 3242474"/>
              <a:gd name="connsiteX8-1213" fmla="*/ 0 w 3175157"/>
              <a:gd name="connsiteY8-1214" fmla="*/ 3236864 h 3242474"/>
              <a:gd name="connsiteX9-1215" fmla="*/ 431956 w 3175157"/>
              <a:gd name="connsiteY9-1216" fmla="*/ 2232708 h 3242474"/>
              <a:gd name="connsiteX10-1217" fmla="*/ 1559529 w 3175157"/>
              <a:gd name="connsiteY10-1218" fmla="*/ 1991485 h 3242474"/>
              <a:gd name="connsiteX11-1219" fmla="*/ 1234160 w 3175157"/>
              <a:gd name="connsiteY11-1220" fmla="*/ 959279 h 3242474"/>
              <a:gd name="connsiteX12-1221" fmla="*/ 1049035 w 3175157"/>
              <a:gd name="connsiteY12-1222" fmla="*/ 16828 h 3242474"/>
              <a:gd name="connsiteX0-1223" fmla="*/ 1049035 w 3175157"/>
              <a:gd name="connsiteY0-1224" fmla="*/ 16828 h 3242474"/>
              <a:gd name="connsiteX1-1225" fmla="*/ 1447333 w 3175157"/>
              <a:gd name="connsiteY1-1226" fmla="*/ 0 h 3242474"/>
              <a:gd name="connsiteX2-1227" fmla="*/ 1666116 w 3175157"/>
              <a:gd name="connsiteY2-1228" fmla="*/ 734886 h 3242474"/>
              <a:gd name="connsiteX3-1229" fmla="*/ 2401001 w 3175157"/>
              <a:gd name="connsiteY3-1230" fmla="*/ 560982 h 3242474"/>
              <a:gd name="connsiteX4-1231" fmla="*/ 3175157 w 3175157"/>
              <a:gd name="connsiteY4-1232" fmla="*/ 1834409 h 3242474"/>
              <a:gd name="connsiteX5-1233" fmla="*/ 2300025 w 3175157"/>
              <a:gd name="connsiteY5-1234" fmla="*/ 3046130 h 3242474"/>
              <a:gd name="connsiteX6-1235" fmla="*/ 605860 w 3175157"/>
              <a:gd name="connsiteY6-1236" fmla="*/ 2664663 h 3242474"/>
              <a:gd name="connsiteX7-1237" fmla="*/ 381468 w 3175157"/>
              <a:gd name="connsiteY7-1238" fmla="*/ 3242474 h 3242474"/>
              <a:gd name="connsiteX8-1239" fmla="*/ 0 w 3175157"/>
              <a:gd name="connsiteY8-1240" fmla="*/ 3236864 h 3242474"/>
              <a:gd name="connsiteX9-1241" fmla="*/ 431956 w 3175157"/>
              <a:gd name="connsiteY9-1242" fmla="*/ 2232708 h 3242474"/>
              <a:gd name="connsiteX10-1243" fmla="*/ 1559529 w 3175157"/>
              <a:gd name="connsiteY10-1244" fmla="*/ 1991485 h 3242474"/>
              <a:gd name="connsiteX11-1245" fmla="*/ 1234160 w 3175157"/>
              <a:gd name="connsiteY11-1246" fmla="*/ 959279 h 3242474"/>
              <a:gd name="connsiteX12-1247" fmla="*/ 1049035 w 3175157"/>
              <a:gd name="connsiteY12-1248" fmla="*/ 16828 h 3242474"/>
              <a:gd name="connsiteX0-1249" fmla="*/ 1049035 w 3175157"/>
              <a:gd name="connsiteY0-1250" fmla="*/ 16828 h 3242474"/>
              <a:gd name="connsiteX1-1251" fmla="*/ 1447333 w 3175157"/>
              <a:gd name="connsiteY1-1252" fmla="*/ 0 h 3242474"/>
              <a:gd name="connsiteX2-1253" fmla="*/ 1666116 w 3175157"/>
              <a:gd name="connsiteY2-1254" fmla="*/ 734886 h 3242474"/>
              <a:gd name="connsiteX3-1255" fmla="*/ 2401001 w 3175157"/>
              <a:gd name="connsiteY3-1256" fmla="*/ 560982 h 3242474"/>
              <a:gd name="connsiteX4-1257" fmla="*/ 3175157 w 3175157"/>
              <a:gd name="connsiteY4-1258" fmla="*/ 1834409 h 3242474"/>
              <a:gd name="connsiteX5-1259" fmla="*/ 2300025 w 3175157"/>
              <a:gd name="connsiteY5-1260" fmla="*/ 3046130 h 3242474"/>
              <a:gd name="connsiteX6-1261" fmla="*/ 605860 w 3175157"/>
              <a:gd name="connsiteY6-1262" fmla="*/ 2664663 h 3242474"/>
              <a:gd name="connsiteX7-1263" fmla="*/ 381468 w 3175157"/>
              <a:gd name="connsiteY7-1264" fmla="*/ 3242474 h 3242474"/>
              <a:gd name="connsiteX8-1265" fmla="*/ 0 w 3175157"/>
              <a:gd name="connsiteY8-1266" fmla="*/ 3236864 h 3242474"/>
              <a:gd name="connsiteX9-1267" fmla="*/ 431956 w 3175157"/>
              <a:gd name="connsiteY9-1268" fmla="*/ 2232708 h 3242474"/>
              <a:gd name="connsiteX10-1269" fmla="*/ 1559529 w 3175157"/>
              <a:gd name="connsiteY10-1270" fmla="*/ 1991485 h 3242474"/>
              <a:gd name="connsiteX11-1271" fmla="*/ 1234160 w 3175157"/>
              <a:gd name="connsiteY11-1272" fmla="*/ 959279 h 3242474"/>
              <a:gd name="connsiteX12-1273" fmla="*/ 1049035 w 3175157"/>
              <a:gd name="connsiteY12-1274" fmla="*/ 16828 h 3242474"/>
              <a:gd name="connsiteX0-1275" fmla="*/ 1049035 w 3175157"/>
              <a:gd name="connsiteY0-1276" fmla="*/ 16828 h 3242474"/>
              <a:gd name="connsiteX1-1277" fmla="*/ 1447333 w 3175157"/>
              <a:gd name="connsiteY1-1278" fmla="*/ 0 h 3242474"/>
              <a:gd name="connsiteX2-1279" fmla="*/ 1666116 w 3175157"/>
              <a:gd name="connsiteY2-1280" fmla="*/ 734886 h 3242474"/>
              <a:gd name="connsiteX3-1281" fmla="*/ 2401001 w 3175157"/>
              <a:gd name="connsiteY3-1282" fmla="*/ 560982 h 3242474"/>
              <a:gd name="connsiteX4-1283" fmla="*/ 3175157 w 3175157"/>
              <a:gd name="connsiteY4-1284" fmla="*/ 1834409 h 3242474"/>
              <a:gd name="connsiteX5-1285" fmla="*/ 2300025 w 3175157"/>
              <a:gd name="connsiteY5-1286" fmla="*/ 3046130 h 3242474"/>
              <a:gd name="connsiteX6-1287" fmla="*/ 605860 w 3175157"/>
              <a:gd name="connsiteY6-1288" fmla="*/ 2664663 h 3242474"/>
              <a:gd name="connsiteX7-1289" fmla="*/ 381468 w 3175157"/>
              <a:gd name="connsiteY7-1290" fmla="*/ 3242474 h 3242474"/>
              <a:gd name="connsiteX8-1291" fmla="*/ 0 w 3175157"/>
              <a:gd name="connsiteY8-1292" fmla="*/ 3236864 h 3242474"/>
              <a:gd name="connsiteX9-1293" fmla="*/ 431956 w 3175157"/>
              <a:gd name="connsiteY9-1294" fmla="*/ 2232708 h 3242474"/>
              <a:gd name="connsiteX10-1295" fmla="*/ 1559529 w 3175157"/>
              <a:gd name="connsiteY10-1296" fmla="*/ 1991485 h 3242474"/>
              <a:gd name="connsiteX11-1297" fmla="*/ 1234160 w 3175157"/>
              <a:gd name="connsiteY11-1298" fmla="*/ 959279 h 3242474"/>
              <a:gd name="connsiteX12-1299" fmla="*/ 1049035 w 3175157"/>
              <a:gd name="connsiteY12-1300" fmla="*/ 16828 h 3242474"/>
              <a:gd name="connsiteX0-1301" fmla="*/ 1049035 w 3175157"/>
              <a:gd name="connsiteY0-1302" fmla="*/ 16828 h 3242474"/>
              <a:gd name="connsiteX1-1303" fmla="*/ 1447333 w 3175157"/>
              <a:gd name="connsiteY1-1304" fmla="*/ 0 h 3242474"/>
              <a:gd name="connsiteX2-1305" fmla="*/ 1666116 w 3175157"/>
              <a:gd name="connsiteY2-1306" fmla="*/ 734886 h 3242474"/>
              <a:gd name="connsiteX3-1307" fmla="*/ 2401001 w 3175157"/>
              <a:gd name="connsiteY3-1308" fmla="*/ 560982 h 3242474"/>
              <a:gd name="connsiteX4-1309" fmla="*/ 3175157 w 3175157"/>
              <a:gd name="connsiteY4-1310" fmla="*/ 1834409 h 3242474"/>
              <a:gd name="connsiteX5-1311" fmla="*/ 2300025 w 3175157"/>
              <a:gd name="connsiteY5-1312" fmla="*/ 3046130 h 3242474"/>
              <a:gd name="connsiteX6-1313" fmla="*/ 605860 w 3175157"/>
              <a:gd name="connsiteY6-1314" fmla="*/ 2664663 h 3242474"/>
              <a:gd name="connsiteX7-1315" fmla="*/ 381468 w 3175157"/>
              <a:gd name="connsiteY7-1316" fmla="*/ 3242474 h 3242474"/>
              <a:gd name="connsiteX8-1317" fmla="*/ 0 w 3175157"/>
              <a:gd name="connsiteY8-1318" fmla="*/ 3236864 h 3242474"/>
              <a:gd name="connsiteX9-1319" fmla="*/ 431956 w 3175157"/>
              <a:gd name="connsiteY9-1320" fmla="*/ 2232708 h 3242474"/>
              <a:gd name="connsiteX10-1321" fmla="*/ 1559529 w 3175157"/>
              <a:gd name="connsiteY10-1322" fmla="*/ 1991485 h 3242474"/>
              <a:gd name="connsiteX11-1323" fmla="*/ 1234160 w 3175157"/>
              <a:gd name="connsiteY11-1324" fmla="*/ 959279 h 3242474"/>
              <a:gd name="connsiteX12-1325" fmla="*/ 1049035 w 3175157"/>
              <a:gd name="connsiteY12-1326" fmla="*/ 16828 h 3242474"/>
              <a:gd name="connsiteX0-1327" fmla="*/ 1049035 w 3175157"/>
              <a:gd name="connsiteY0-1328" fmla="*/ 16828 h 3242474"/>
              <a:gd name="connsiteX1-1329" fmla="*/ 1447333 w 3175157"/>
              <a:gd name="connsiteY1-1330" fmla="*/ 0 h 3242474"/>
              <a:gd name="connsiteX2-1331" fmla="*/ 1666116 w 3175157"/>
              <a:gd name="connsiteY2-1332" fmla="*/ 734886 h 3242474"/>
              <a:gd name="connsiteX3-1333" fmla="*/ 2401001 w 3175157"/>
              <a:gd name="connsiteY3-1334" fmla="*/ 560982 h 3242474"/>
              <a:gd name="connsiteX4-1335" fmla="*/ 3175157 w 3175157"/>
              <a:gd name="connsiteY4-1336" fmla="*/ 1834409 h 3242474"/>
              <a:gd name="connsiteX5-1337" fmla="*/ 2300025 w 3175157"/>
              <a:gd name="connsiteY5-1338" fmla="*/ 3046130 h 3242474"/>
              <a:gd name="connsiteX6-1339" fmla="*/ 605860 w 3175157"/>
              <a:gd name="connsiteY6-1340" fmla="*/ 2664663 h 3242474"/>
              <a:gd name="connsiteX7-1341" fmla="*/ 381468 w 3175157"/>
              <a:gd name="connsiteY7-1342" fmla="*/ 3242474 h 3242474"/>
              <a:gd name="connsiteX8-1343" fmla="*/ 0 w 3175157"/>
              <a:gd name="connsiteY8-1344" fmla="*/ 3236864 h 3242474"/>
              <a:gd name="connsiteX9-1345" fmla="*/ 431956 w 3175157"/>
              <a:gd name="connsiteY9-1346" fmla="*/ 2232708 h 3242474"/>
              <a:gd name="connsiteX10-1347" fmla="*/ 1559529 w 3175157"/>
              <a:gd name="connsiteY10-1348" fmla="*/ 1991485 h 3242474"/>
              <a:gd name="connsiteX11-1349" fmla="*/ 1234160 w 3175157"/>
              <a:gd name="connsiteY11-1350" fmla="*/ 959279 h 3242474"/>
              <a:gd name="connsiteX12-1351" fmla="*/ 1049035 w 3175157"/>
              <a:gd name="connsiteY12-1352" fmla="*/ 16828 h 3242474"/>
              <a:gd name="connsiteX0-1353" fmla="*/ 1049035 w 3175157"/>
              <a:gd name="connsiteY0-1354" fmla="*/ 16828 h 3242474"/>
              <a:gd name="connsiteX1-1355" fmla="*/ 1447333 w 3175157"/>
              <a:gd name="connsiteY1-1356" fmla="*/ 0 h 3242474"/>
              <a:gd name="connsiteX2-1357" fmla="*/ 1666116 w 3175157"/>
              <a:gd name="connsiteY2-1358" fmla="*/ 734886 h 3242474"/>
              <a:gd name="connsiteX3-1359" fmla="*/ 2401001 w 3175157"/>
              <a:gd name="connsiteY3-1360" fmla="*/ 560982 h 3242474"/>
              <a:gd name="connsiteX4-1361" fmla="*/ 3175157 w 3175157"/>
              <a:gd name="connsiteY4-1362" fmla="*/ 1834409 h 3242474"/>
              <a:gd name="connsiteX5-1363" fmla="*/ 2300025 w 3175157"/>
              <a:gd name="connsiteY5-1364" fmla="*/ 3046130 h 3242474"/>
              <a:gd name="connsiteX6-1365" fmla="*/ 605860 w 3175157"/>
              <a:gd name="connsiteY6-1366" fmla="*/ 2664663 h 3242474"/>
              <a:gd name="connsiteX7-1367" fmla="*/ 381468 w 3175157"/>
              <a:gd name="connsiteY7-1368" fmla="*/ 3242474 h 3242474"/>
              <a:gd name="connsiteX8-1369" fmla="*/ 0 w 3175157"/>
              <a:gd name="connsiteY8-1370" fmla="*/ 3236864 h 3242474"/>
              <a:gd name="connsiteX9-1371" fmla="*/ 431956 w 3175157"/>
              <a:gd name="connsiteY9-1372" fmla="*/ 2232708 h 3242474"/>
              <a:gd name="connsiteX10-1373" fmla="*/ 1559529 w 3175157"/>
              <a:gd name="connsiteY10-1374" fmla="*/ 1991485 h 3242474"/>
              <a:gd name="connsiteX11-1375" fmla="*/ 1234160 w 3175157"/>
              <a:gd name="connsiteY11-1376" fmla="*/ 959279 h 3242474"/>
              <a:gd name="connsiteX12-1377" fmla="*/ 1049035 w 3175157"/>
              <a:gd name="connsiteY12-1378" fmla="*/ 16828 h 3242474"/>
              <a:gd name="connsiteX0-1379" fmla="*/ 1049035 w 3175157"/>
              <a:gd name="connsiteY0-1380" fmla="*/ 16828 h 3242474"/>
              <a:gd name="connsiteX1-1381" fmla="*/ 1447333 w 3175157"/>
              <a:gd name="connsiteY1-1382" fmla="*/ 0 h 3242474"/>
              <a:gd name="connsiteX2-1383" fmla="*/ 1666116 w 3175157"/>
              <a:gd name="connsiteY2-1384" fmla="*/ 734886 h 3242474"/>
              <a:gd name="connsiteX3-1385" fmla="*/ 2401001 w 3175157"/>
              <a:gd name="connsiteY3-1386" fmla="*/ 560982 h 3242474"/>
              <a:gd name="connsiteX4-1387" fmla="*/ 3175157 w 3175157"/>
              <a:gd name="connsiteY4-1388" fmla="*/ 1834409 h 3242474"/>
              <a:gd name="connsiteX5-1389" fmla="*/ 2300025 w 3175157"/>
              <a:gd name="connsiteY5-1390" fmla="*/ 3046130 h 3242474"/>
              <a:gd name="connsiteX6-1391" fmla="*/ 605860 w 3175157"/>
              <a:gd name="connsiteY6-1392" fmla="*/ 2664663 h 3242474"/>
              <a:gd name="connsiteX7-1393" fmla="*/ 381468 w 3175157"/>
              <a:gd name="connsiteY7-1394" fmla="*/ 3242474 h 3242474"/>
              <a:gd name="connsiteX8-1395" fmla="*/ 0 w 3175157"/>
              <a:gd name="connsiteY8-1396" fmla="*/ 3236864 h 3242474"/>
              <a:gd name="connsiteX9-1397" fmla="*/ 431956 w 3175157"/>
              <a:gd name="connsiteY9-1398" fmla="*/ 2232708 h 3242474"/>
              <a:gd name="connsiteX10-1399" fmla="*/ 1559529 w 3175157"/>
              <a:gd name="connsiteY10-1400" fmla="*/ 1991485 h 3242474"/>
              <a:gd name="connsiteX11-1401" fmla="*/ 1234160 w 3175157"/>
              <a:gd name="connsiteY11-1402" fmla="*/ 959279 h 3242474"/>
              <a:gd name="connsiteX12-1403" fmla="*/ 1049035 w 3175157"/>
              <a:gd name="connsiteY12-1404" fmla="*/ 16828 h 3242474"/>
              <a:gd name="connsiteX0-1405" fmla="*/ 1049035 w 3175157"/>
              <a:gd name="connsiteY0-1406" fmla="*/ 16828 h 3242474"/>
              <a:gd name="connsiteX1-1407" fmla="*/ 1447333 w 3175157"/>
              <a:gd name="connsiteY1-1408" fmla="*/ 0 h 3242474"/>
              <a:gd name="connsiteX2-1409" fmla="*/ 1666116 w 3175157"/>
              <a:gd name="connsiteY2-1410" fmla="*/ 734886 h 3242474"/>
              <a:gd name="connsiteX3-1411" fmla="*/ 2401001 w 3175157"/>
              <a:gd name="connsiteY3-1412" fmla="*/ 560982 h 3242474"/>
              <a:gd name="connsiteX4-1413" fmla="*/ 3175157 w 3175157"/>
              <a:gd name="connsiteY4-1414" fmla="*/ 1834409 h 3242474"/>
              <a:gd name="connsiteX5-1415" fmla="*/ 2300025 w 3175157"/>
              <a:gd name="connsiteY5-1416" fmla="*/ 3046130 h 3242474"/>
              <a:gd name="connsiteX6-1417" fmla="*/ 605860 w 3175157"/>
              <a:gd name="connsiteY6-1418" fmla="*/ 2664663 h 3242474"/>
              <a:gd name="connsiteX7-1419" fmla="*/ 381468 w 3175157"/>
              <a:gd name="connsiteY7-1420" fmla="*/ 3242474 h 3242474"/>
              <a:gd name="connsiteX8-1421" fmla="*/ 0 w 3175157"/>
              <a:gd name="connsiteY8-1422" fmla="*/ 3236864 h 3242474"/>
              <a:gd name="connsiteX9-1423" fmla="*/ 431956 w 3175157"/>
              <a:gd name="connsiteY9-1424" fmla="*/ 2232708 h 3242474"/>
              <a:gd name="connsiteX10-1425" fmla="*/ 1559529 w 3175157"/>
              <a:gd name="connsiteY10-1426" fmla="*/ 1991485 h 3242474"/>
              <a:gd name="connsiteX11-1427" fmla="*/ 1234160 w 3175157"/>
              <a:gd name="connsiteY11-1428" fmla="*/ 959279 h 3242474"/>
              <a:gd name="connsiteX12-1429" fmla="*/ 1049035 w 3175157"/>
              <a:gd name="connsiteY12-1430" fmla="*/ 16828 h 3242474"/>
              <a:gd name="connsiteX0-1431" fmla="*/ 1049035 w 3175157"/>
              <a:gd name="connsiteY0-1432" fmla="*/ 16828 h 3242474"/>
              <a:gd name="connsiteX1-1433" fmla="*/ 1447333 w 3175157"/>
              <a:gd name="connsiteY1-1434" fmla="*/ 0 h 3242474"/>
              <a:gd name="connsiteX2-1435" fmla="*/ 1666116 w 3175157"/>
              <a:gd name="connsiteY2-1436" fmla="*/ 734886 h 3242474"/>
              <a:gd name="connsiteX3-1437" fmla="*/ 2401001 w 3175157"/>
              <a:gd name="connsiteY3-1438" fmla="*/ 560982 h 3242474"/>
              <a:gd name="connsiteX4-1439" fmla="*/ 3175157 w 3175157"/>
              <a:gd name="connsiteY4-1440" fmla="*/ 1834409 h 3242474"/>
              <a:gd name="connsiteX5-1441" fmla="*/ 2300025 w 3175157"/>
              <a:gd name="connsiteY5-1442" fmla="*/ 3046130 h 3242474"/>
              <a:gd name="connsiteX6-1443" fmla="*/ 605860 w 3175157"/>
              <a:gd name="connsiteY6-1444" fmla="*/ 2664663 h 3242474"/>
              <a:gd name="connsiteX7-1445" fmla="*/ 381468 w 3175157"/>
              <a:gd name="connsiteY7-1446" fmla="*/ 3242474 h 3242474"/>
              <a:gd name="connsiteX8-1447" fmla="*/ 0 w 3175157"/>
              <a:gd name="connsiteY8-1448" fmla="*/ 3236864 h 3242474"/>
              <a:gd name="connsiteX9-1449" fmla="*/ 516103 w 3175157"/>
              <a:gd name="connsiteY9-1450" fmla="*/ 2249538 h 3242474"/>
              <a:gd name="connsiteX10-1451" fmla="*/ 1559529 w 3175157"/>
              <a:gd name="connsiteY10-1452" fmla="*/ 1991485 h 3242474"/>
              <a:gd name="connsiteX11-1453" fmla="*/ 1234160 w 3175157"/>
              <a:gd name="connsiteY11-1454" fmla="*/ 959279 h 3242474"/>
              <a:gd name="connsiteX12-1455" fmla="*/ 1049035 w 3175157"/>
              <a:gd name="connsiteY12-1456" fmla="*/ 16828 h 3242474"/>
              <a:gd name="connsiteX0-1457" fmla="*/ 1049035 w 3175157"/>
              <a:gd name="connsiteY0-1458" fmla="*/ 16828 h 3242474"/>
              <a:gd name="connsiteX1-1459" fmla="*/ 1447333 w 3175157"/>
              <a:gd name="connsiteY1-1460" fmla="*/ 0 h 3242474"/>
              <a:gd name="connsiteX2-1461" fmla="*/ 1666116 w 3175157"/>
              <a:gd name="connsiteY2-1462" fmla="*/ 734886 h 3242474"/>
              <a:gd name="connsiteX3-1463" fmla="*/ 2401001 w 3175157"/>
              <a:gd name="connsiteY3-1464" fmla="*/ 560982 h 3242474"/>
              <a:gd name="connsiteX4-1465" fmla="*/ 3175157 w 3175157"/>
              <a:gd name="connsiteY4-1466" fmla="*/ 1834409 h 3242474"/>
              <a:gd name="connsiteX5-1467" fmla="*/ 2300025 w 3175157"/>
              <a:gd name="connsiteY5-1468" fmla="*/ 3046130 h 3242474"/>
              <a:gd name="connsiteX6-1469" fmla="*/ 605860 w 3175157"/>
              <a:gd name="connsiteY6-1470" fmla="*/ 2664663 h 3242474"/>
              <a:gd name="connsiteX7-1471" fmla="*/ 381468 w 3175157"/>
              <a:gd name="connsiteY7-1472" fmla="*/ 3242474 h 3242474"/>
              <a:gd name="connsiteX8-1473" fmla="*/ 0 w 3175157"/>
              <a:gd name="connsiteY8-1474" fmla="*/ 3236864 h 3242474"/>
              <a:gd name="connsiteX9-1475" fmla="*/ 516103 w 3175157"/>
              <a:gd name="connsiteY9-1476" fmla="*/ 2249538 h 3242474"/>
              <a:gd name="connsiteX10-1477" fmla="*/ 1559529 w 3175157"/>
              <a:gd name="connsiteY10-1478" fmla="*/ 1991485 h 3242474"/>
              <a:gd name="connsiteX11-1479" fmla="*/ 1234160 w 3175157"/>
              <a:gd name="connsiteY11-1480" fmla="*/ 959279 h 3242474"/>
              <a:gd name="connsiteX12-1481" fmla="*/ 1049035 w 3175157"/>
              <a:gd name="connsiteY12-1482" fmla="*/ 16828 h 3242474"/>
              <a:gd name="connsiteX0-1483" fmla="*/ 1049035 w 3175157"/>
              <a:gd name="connsiteY0-1484" fmla="*/ 16828 h 3242474"/>
              <a:gd name="connsiteX1-1485" fmla="*/ 1447333 w 3175157"/>
              <a:gd name="connsiteY1-1486" fmla="*/ 0 h 3242474"/>
              <a:gd name="connsiteX2-1487" fmla="*/ 1666116 w 3175157"/>
              <a:gd name="connsiteY2-1488" fmla="*/ 734886 h 3242474"/>
              <a:gd name="connsiteX3-1489" fmla="*/ 2401001 w 3175157"/>
              <a:gd name="connsiteY3-1490" fmla="*/ 560982 h 3242474"/>
              <a:gd name="connsiteX4-1491" fmla="*/ 3175157 w 3175157"/>
              <a:gd name="connsiteY4-1492" fmla="*/ 1834409 h 3242474"/>
              <a:gd name="connsiteX5-1493" fmla="*/ 2300025 w 3175157"/>
              <a:gd name="connsiteY5-1494" fmla="*/ 3046130 h 3242474"/>
              <a:gd name="connsiteX6-1495" fmla="*/ 605860 w 3175157"/>
              <a:gd name="connsiteY6-1496" fmla="*/ 2664663 h 3242474"/>
              <a:gd name="connsiteX7-1497" fmla="*/ 381468 w 3175157"/>
              <a:gd name="connsiteY7-1498" fmla="*/ 3242474 h 3242474"/>
              <a:gd name="connsiteX8-1499" fmla="*/ 0 w 3175157"/>
              <a:gd name="connsiteY8-1500" fmla="*/ 3236864 h 3242474"/>
              <a:gd name="connsiteX9-1501" fmla="*/ 516103 w 3175157"/>
              <a:gd name="connsiteY9-1502" fmla="*/ 2249538 h 3242474"/>
              <a:gd name="connsiteX10-1503" fmla="*/ 1559529 w 3175157"/>
              <a:gd name="connsiteY10-1504" fmla="*/ 1991485 h 3242474"/>
              <a:gd name="connsiteX11-1505" fmla="*/ 1234160 w 3175157"/>
              <a:gd name="connsiteY11-1506" fmla="*/ 959279 h 3242474"/>
              <a:gd name="connsiteX12-1507" fmla="*/ 1049035 w 3175157"/>
              <a:gd name="connsiteY12-1508" fmla="*/ 16828 h 3242474"/>
              <a:gd name="connsiteX0-1509" fmla="*/ 1049035 w 3175157"/>
              <a:gd name="connsiteY0-1510" fmla="*/ 16828 h 3242474"/>
              <a:gd name="connsiteX1-1511" fmla="*/ 1447333 w 3175157"/>
              <a:gd name="connsiteY1-1512" fmla="*/ 0 h 3242474"/>
              <a:gd name="connsiteX2-1513" fmla="*/ 1666116 w 3175157"/>
              <a:gd name="connsiteY2-1514" fmla="*/ 734886 h 3242474"/>
              <a:gd name="connsiteX3-1515" fmla="*/ 2401001 w 3175157"/>
              <a:gd name="connsiteY3-1516" fmla="*/ 560982 h 3242474"/>
              <a:gd name="connsiteX4-1517" fmla="*/ 3175157 w 3175157"/>
              <a:gd name="connsiteY4-1518" fmla="*/ 1834409 h 3242474"/>
              <a:gd name="connsiteX5-1519" fmla="*/ 2300025 w 3175157"/>
              <a:gd name="connsiteY5-1520" fmla="*/ 3046130 h 3242474"/>
              <a:gd name="connsiteX6-1521" fmla="*/ 605860 w 3175157"/>
              <a:gd name="connsiteY6-1522" fmla="*/ 2664663 h 3242474"/>
              <a:gd name="connsiteX7-1523" fmla="*/ 381468 w 3175157"/>
              <a:gd name="connsiteY7-1524" fmla="*/ 3242474 h 3242474"/>
              <a:gd name="connsiteX8-1525" fmla="*/ 0 w 3175157"/>
              <a:gd name="connsiteY8-1526" fmla="*/ 3236864 h 3242474"/>
              <a:gd name="connsiteX9-1527" fmla="*/ 516103 w 3175157"/>
              <a:gd name="connsiteY9-1528" fmla="*/ 2249538 h 3242474"/>
              <a:gd name="connsiteX10-1529" fmla="*/ 1559529 w 3175157"/>
              <a:gd name="connsiteY10-1530" fmla="*/ 1991485 h 3242474"/>
              <a:gd name="connsiteX11-1531" fmla="*/ 1234160 w 3175157"/>
              <a:gd name="connsiteY11-1532" fmla="*/ 959279 h 3242474"/>
              <a:gd name="connsiteX12-1533" fmla="*/ 1049035 w 3175157"/>
              <a:gd name="connsiteY12-1534" fmla="*/ 16828 h 3242474"/>
              <a:gd name="connsiteX0-1535" fmla="*/ 1049035 w 3203206"/>
              <a:gd name="connsiteY0-1536" fmla="*/ 16828 h 3242474"/>
              <a:gd name="connsiteX1-1537" fmla="*/ 1447333 w 3203206"/>
              <a:gd name="connsiteY1-1538" fmla="*/ 0 h 3242474"/>
              <a:gd name="connsiteX2-1539" fmla="*/ 1666116 w 3203206"/>
              <a:gd name="connsiteY2-1540" fmla="*/ 734886 h 3242474"/>
              <a:gd name="connsiteX3-1541" fmla="*/ 2401001 w 3203206"/>
              <a:gd name="connsiteY3-1542" fmla="*/ 560982 h 3242474"/>
              <a:gd name="connsiteX4-1543" fmla="*/ 3203206 w 3203206"/>
              <a:gd name="connsiteY4-1544" fmla="*/ 1834409 h 3242474"/>
              <a:gd name="connsiteX5-1545" fmla="*/ 2300025 w 3203206"/>
              <a:gd name="connsiteY5-1546" fmla="*/ 3046130 h 3242474"/>
              <a:gd name="connsiteX6-1547" fmla="*/ 605860 w 3203206"/>
              <a:gd name="connsiteY6-1548" fmla="*/ 2664663 h 3242474"/>
              <a:gd name="connsiteX7-1549" fmla="*/ 381468 w 3203206"/>
              <a:gd name="connsiteY7-1550" fmla="*/ 3242474 h 3242474"/>
              <a:gd name="connsiteX8-1551" fmla="*/ 0 w 3203206"/>
              <a:gd name="connsiteY8-1552" fmla="*/ 3236864 h 3242474"/>
              <a:gd name="connsiteX9-1553" fmla="*/ 516103 w 3203206"/>
              <a:gd name="connsiteY9-1554" fmla="*/ 2249538 h 3242474"/>
              <a:gd name="connsiteX10-1555" fmla="*/ 1559529 w 3203206"/>
              <a:gd name="connsiteY10-1556" fmla="*/ 1991485 h 3242474"/>
              <a:gd name="connsiteX11-1557" fmla="*/ 1234160 w 3203206"/>
              <a:gd name="connsiteY11-1558" fmla="*/ 959279 h 3242474"/>
              <a:gd name="connsiteX12-1559" fmla="*/ 1049035 w 3203206"/>
              <a:gd name="connsiteY12-1560" fmla="*/ 16828 h 3242474"/>
              <a:gd name="connsiteX0-1561" fmla="*/ 1049035 w 3203570"/>
              <a:gd name="connsiteY0-1562" fmla="*/ 16828 h 3242474"/>
              <a:gd name="connsiteX1-1563" fmla="*/ 1447333 w 3203570"/>
              <a:gd name="connsiteY1-1564" fmla="*/ 0 h 3242474"/>
              <a:gd name="connsiteX2-1565" fmla="*/ 1666116 w 3203570"/>
              <a:gd name="connsiteY2-1566" fmla="*/ 734886 h 3242474"/>
              <a:gd name="connsiteX3-1567" fmla="*/ 2401001 w 3203570"/>
              <a:gd name="connsiteY3-1568" fmla="*/ 560982 h 3242474"/>
              <a:gd name="connsiteX4-1569" fmla="*/ 3203206 w 3203570"/>
              <a:gd name="connsiteY4-1570" fmla="*/ 1834409 h 3242474"/>
              <a:gd name="connsiteX5-1571" fmla="*/ 2300025 w 3203570"/>
              <a:gd name="connsiteY5-1572" fmla="*/ 3046130 h 3242474"/>
              <a:gd name="connsiteX6-1573" fmla="*/ 605860 w 3203570"/>
              <a:gd name="connsiteY6-1574" fmla="*/ 2664663 h 3242474"/>
              <a:gd name="connsiteX7-1575" fmla="*/ 381468 w 3203570"/>
              <a:gd name="connsiteY7-1576" fmla="*/ 3242474 h 3242474"/>
              <a:gd name="connsiteX8-1577" fmla="*/ 0 w 3203570"/>
              <a:gd name="connsiteY8-1578" fmla="*/ 3236864 h 3242474"/>
              <a:gd name="connsiteX9-1579" fmla="*/ 516103 w 3203570"/>
              <a:gd name="connsiteY9-1580" fmla="*/ 2249538 h 3242474"/>
              <a:gd name="connsiteX10-1581" fmla="*/ 1559529 w 3203570"/>
              <a:gd name="connsiteY10-1582" fmla="*/ 1991485 h 3242474"/>
              <a:gd name="connsiteX11-1583" fmla="*/ 1234160 w 3203570"/>
              <a:gd name="connsiteY11-1584" fmla="*/ 959279 h 3242474"/>
              <a:gd name="connsiteX12-1585" fmla="*/ 1049035 w 3203570"/>
              <a:gd name="connsiteY12-1586" fmla="*/ 16828 h 3242474"/>
              <a:gd name="connsiteX0-1587" fmla="*/ 1049035 w 3203570"/>
              <a:gd name="connsiteY0-1588" fmla="*/ 16828 h 3242474"/>
              <a:gd name="connsiteX1-1589" fmla="*/ 1447333 w 3203570"/>
              <a:gd name="connsiteY1-1590" fmla="*/ 0 h 3242474"/>
              <a:gd name="connsiteX2-1591" fmla="*/ 1666116 w 3203570"/>
              <a:gd name="connsiteY2-1592" fmla="*/ 734886 h 3242474"/>
              <a:gd name="connsiteX3-1593" fmla="*/ 2401001 w 3203570"/>
              <a:gd name="connsiteY3-1594" fmla="*/ 560982 h 3242474"/>
              <a:gd name="connsiteX4-1595" fmla="*/ 3203206 w 3203570"/>
              <a:gd name="connsiteY4-1596" fmla="*/ 1834409 h 3242474"/>
              <a:gd name="connsiteX5-1597" fmla="*/ 2300025 w 3203570"/>
              <a:gd name="connsiteY5-1598" fmla="*/ 3046130 h 3242474"/>
              <a:gd name="connsiteX6-1599" fmla="*/ 605860 w 3203570"/>
              <a:gd name="connsiteY6-1600" fmla="*/ 2664663 h 3242474"/>
              <a:gd name="connsiteX7-1601" fmla="*/ 381468 w 3203570"/>
              <a:gd name="connsiteY7-1602" fmla="*/ 3242474 h 3242474"/>
              <a:gd name="connsiteX8-1603" fmla="*/ 0 w 3203570"/>
              <a:gd name="connsiteY8-1604" fmla="*/ 3236864 h 3242474"/>
              <a:gd name="connsiteX9-1605" fmla="*/ 516103 w 3203570"/>
              <a:gd name="connsiteY9-1606" fmla="*/ 2249538 h 3242474"/>
              <a:gd name="connsiteX10-1607" fmla="*/ 1559529 w 3203570"/>
              <a:gd name="connsiteY10-1608" fmla="*/ 1991485 h 3242474"/>
              <a:gd name="connsiteX11-1609" fmla="*/ 1234160 w 3203570"/>
              <a:gd name="connsiteY11-1610" fmla="*/ 959279 h 3242474"/>
              <a:gd name="connsiteX12-1611" fmla="*/ 1049035 w 3203570"/>
              <a:gd name="connsiteY12-1612" fmla="*/ 16828 h 3242474"/>
              <a:gd name="connsiteX0-1613" fmla="*/ 1049035 w 3203570"/>
              <a:gd name="connsiteY0-1614" fmla="*/ 16828 h 3242474"/>
              <a:gd name="connsiteX1-1615" fmla="*/ 1447333 w 3203570"/>
              <a:gd name="connsiteY1-1616" fmla="*/ 0 h 3242474"/>
              <a:gd name="connsiteX2-1617" fmla="*/ 1666116 w 3203570"/>
              <a:gd name="connsiteY2-1618" fmla="*/ 734886 h 3242474"/>
              <a:gd name="connsiteX3-1619" fmla="*/ 2401001 w 3203570"/>
              <a:gd name="connsiteY3-1620" fmla="*/ 560982 h 3242474"/>
              <a:gd name="connsiteX4-1621" fmla="*/ 3203206 w 3203570"/>
              <a:gd name="connsiteY4-1622" fmla="*/ 1834409 h 3242474"/>
              <a:gd name="connsiteX5-1623" fmla="*/ 2300025 w 3203570"/>
              <a:gd name="connsiteY5-1624" fmla="*/ 3046130 h 3242474"/>
              <a:gd name="connsiteX6-1625" fmla="*/ 605860 w 3203570"/>
              <a:gd name="connsiteY6-1626" fmla="*/ 2664663 h 3242474"/>
              <a:gd name="connsiteX7-1627" fmla="*/ 381468 w 3203570"/>
              <a:gd name="connsiteY7-1628" fmla="*/ 3242474 h 3242474"/>
              <a:gd name="connsiteX8-1629" fmla="*/ 0 w 3203570"/>
              <a:gd name="connsiteY8-1630" fmla="*/ 3236864 h 3242474"/>
              <a:gd name="connsiteX9-1631" fmla="*/ 516103 w 3203570"/>
              <a:gd name="connsiteY9-1632" fmla="*/ 2249538 h 3242474"/>
              <a:gd name="connsiteX10-1633" fmla="*/ 1559529 w 3203570"/>
              <a:gd name="connsiteY10-1634" fmla="*/ 1991485 h 3242474"/>
              <a:gd name="connsiteX11-1635" fmla="*/ 1234160 w 3203570"/>
              <a:gd name="connsiteY11-1636" fmla="*/ 959279 h 3242474"/>
              <a:gd name="connsiteX12-1637" fmla="*/ 1049035 w 3203570"/>
              <a:gd name="connsiteY12-1638" fmla="*/ 16828 h 3242474"/>
              <a:gd name="connsiteX0-1639" fmla="*/ 1049035 w 3203570"/>
              <a:gd name="connsiteY0-1640" fmla="*/ 16828 h 3242474"/>
              <a:gd name="connsiteX1-1641" fmla="*/ 1447333 w 3203570"/>
              <a:gd name="connsiteY1-1642" fmla="*/ 0 h 3242474"/>
              <a:gd name="connsiteX2-1643" fmla="*/ 1666116 w 3203570"/>
              <a:gd name="connsiteY2-1644" fmla="*/ 734886 h 3242474"/>
              <a:gd name="connsiteX3-1645" fmla="*/ 2401001 w 3203570"/>
              <a:gd name="connsiteY3-1646" fmla="*/ 560982 h 3242474"/>
              <a:gd name="connsiteX4-1647" fmla="*/ 3203206 w 3203570"/>
              <a:gd name="connsiteY4-1648" fmla="*/ 1834409 h 3242474"/>
              <a:gd name="connsiteX5-1649" fmla="*/ 2300025 w 3203570"/>
              <a:gd name="connsiteY5-1650" fmla="*/ 3046130 h 3242474"/>
              <a:gd name="connsiteX6-1651" fmla="*/ 605860 w 3203570"/>
              <a:gd name="connsiteY6-1652" fmla="*/ 2664663 h 3242474"/>
              <a:gd name="connsiteX7-1653" fmla="*/ 381468 w 3203570"/>
              <a:gd name="connsiteY7-1654" fmla="*/ 3242474 h 3242474"/>
              <a:gd name="connsiteX8-1655" fmla="*/ 0 w 3203570"/>
              <a:gd name="connsiteY8-1656" fmla="*/ 3236864 h 3242474"/>
              <a:gd name="connsiteX9-1657" fmla="*/ 516103 w 3203570"/>
              <a:gd name="connsiteY9-1658" fmla="*/ 2249538 h 3242474"/>
              <a:gd name="connsiteX10-1659" fmla="*/ 1559529 w 3203570"/>
              <a:gd name="connsiteY10-1660" fmla="*/ 1991485 h 3242474"/>
              <a:gd name="connsiteX11-1661" fmla="*/ 1234160 w 3203570"/>
              <a:gd name="connsiteY11-1662" fmla="*/ 959279 h 3242474"/>
              <a:gd name="connsiteX12-1663" fmla="*/ 1049035 w 3203570"/>
              <a:gd name="connsiteY12-1664" fmla="*/ 16828 h 324247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Lst>
            <a:rect l="l" t="t" r="r" b="b"/>
            <a:pathLst>
              <a:path w="3203570" h="3242474">
                <a:moveTo>
                  <a:pt x="1049035" y="16828"/>
                </a:moveTo>
                <a:lnTo>
                  <a:pt x="1447333" y="0"/>
                </a:lnTo>
                <a:cubicBezTo>
                  <a:pt x="1441724" y="284231"/>
                  <a:pt x="1413674" y="613340"/>
                  <a:pt x="1666116" y="734886"/>
                </a:cubicBezTo>
                <a:cubicBezTo>
                  <a:pt x="1888639" y="783504"/>
                  <a:pt x="1937256" y="473095"/>
                  <a:pt x="2401001" y="560982"/>
                </a:cubicBezTo>
                <a:cubicBezTo>
                  <a:pt x="2875965" y="635779"/>
                  <a:pt x="3216295" y="1035945"/>
                  <a:pt x="3203206" y="1834409"/>
                </a:cubicBezTo>
                <a:cubicBezTo>
                  <a:pt x="3175156" y="2587994"/>
                  <a:pt x="2844177" y="2814257"/>
                  <a:pt x="2300025" y="3046130"/>
                </a:cubicBezTo>
                <a:cubicBezTo>
                  <a:pt x="1406194" y="3347190"/>
                  <a:pt x="820903" y="2705801"/>
                  <a:pt x="605860" y="2664663"/>
                </a:cubicBezTo>
                <a:cubicBezTo>
                  <a:pt x="379598" y="2621655"/>
                  <a:pt x="355288" y="2954503"/>
                  <a:pt x="381468" y="3242474"/>
                </a:cubicBezTo>
                <a:lnTo>
                  <a:pt x="0" y="3236864"/>
                </a:lnTo>
                <a:cubicBezTo>
                  <a:pt x="9350" y="2823607"/>
                  <a:pt x="-31788" y="2191567"/>
                  <a:pt x="516103" y="2249538"/>
                </a:cubicBezTo>
                <a:cubicBezTo>
                  <a:pt x="918138" y="2305637"/>
                  <a:pt x="1303347" y="2423441"/>
                  <a:pt x="1559529" y="1991485"/>
                </a:cubicBezTo>
                <a:cubicBezTo>
                  <a:pt x="1720344" y="1686686"/>
                  <a:pt x="1701645" y="1337006"/>
                  <a:pt x="1234160" y="959279"/>
                </a:cubicBezTo>
                <a:cubicBezTo>
                  <a:pt x="1155622" y="891961"/>
                  <a:pt x="981717" y="516102"/>
                  <a:pt x="1049035" y="1682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57" name="Freeform 50"/>
          <p:cNvSpPr>
            <a:spLocks noChangeAspect="1"/>
          </p:cNvSpPr>
          <p:nvPr/>
        </p:nvSpPr>
        <p:spPr>
          <a:xfrm>
            <a:off x="6115987" y="1451770"/>
            <a:ext cx="529812" cy="447396"/>
          </a:xfrm>
          <a:custGeom>
            <a:avLst/>
            <a:gdLst/>
            <a:ahLst/>
            <a:cxnLst/>
            <a:rect l="l" t="t" r="r" b="b"/>
            <a:pathLst>
              <a:path w="3213653" h="2719059">
                <a:moveTo>
                  <a:pt x="1378151" y="1333546"/>
                </a:moveTo>
                <a:cubicBezTo>
                  <a:pt x="1319627" y="1375402"/>
                  <a:pt x="1250513" y="1400241"/>
                  <a:pt x="1177640" y="1404742"/>
                </a:cubicBezTo>
                <a:cubicBezTo>
                  <a:pt x="1183273" y="1421668"/>
                  <a:pt x="1185388" y="1439329"/>
                  <a:pt x="1185029" y="1457608"/>
                </a:cubicBezTo>
                <a:lnTo>
                  <a:pt x="1182201" y="1517198"/>
                </a:lnTo>
                <a:cubicBezTo>
                  <a:pt x="1256472" y="1514781"/>
                  <a:pt x="1326341" y="1484168"/>
                  <a:pt x="1378151" y="1432005"/>
                </a:cubicBezTo>
                <a:close/>
                <a:moveTo>
                  <a:pt x="1765736" y="0"/>
                </a:moveTo>
                <a:cubicBezTo>
                  <a:pt x="1820598" y="0"/>
                  <a:pt x="1865072" y="44474"/>
                  <a:pt x="1865072" y="99336"/>
                </a:cubicBezTo>
                <a:lnTo>
                  <a:pt x="1865072" y="1145199"/>
                </a:lnTo>
                <a:cubicBezTo>
                  <a:pt x="1927584" y="1198906"/>
                  <a:pt x="2002197" y="1234373"/>
                  <a:pt x="2081262" y="1252128"/>
                </a:cubicBezTo>
                <a:cubicBezTo>
                  <a:pt x="2096727" y="1219747"/>
                  <a:pt x="2112543" y="1186289"/>
                  <a:pt x="2123992" y="1149920"/>
                </a:cubicBezTo>
                <a:cubicBezTo>
                  <a:pt x="1899600" y="1041464"/>
                  <a:pt x="1832282" y="585198"/>
                  <a:pt x="1933258" y="437473"/>
                </a:cubicBezTo>
                <a:cubicBezTo>
                  <a:pt x="2028156" y="327848"/>
                  <a:pt x="2131647" y="265468"/>
                  <a:pt x="2345195" y="261608"/>
                </a:cubicBezTo>
                <a:cubicBezTo>
                  <a:pt x="2375702" y="261056"/>
                  <a:pt x="2408455" y="261699"/>
                  <a:pt x="2443750" y="263569"/>
                </a:cubicBezTo>
                <a:cubicBezTo>
                  <a:pt x="2954244" y="291618"/>
                  <a:pt x="3189856" y="886259"/>
                  <a:pt x="3206686" y="1323824"/>
                </a:cubicBezTo>
                <a:cubicBezTo>
                  <a:pt x="3247823" y="2015701"/>
                  <a:pt x="3103839" y="2270013"/>
                  <a:pt x="2853267" y="2462617"/>
                </a:cubicBezTo>
                <a:cubicBezTo>
                  <a:pt x="2511068" y="2735627"/>
                  <a:pt x="2157650" y="2470097"/>
                  <a:pt x="2084722" y="2170906"/>
                </a:cubicBezTo>
                <a:cubicBezTo>
                  <a:pt x="2058544" y="2038140"/>
                  <a:pt x="2127730" y="1922204"/>
                  <a:pt x="2202528" y="1800658"/>
                </a:cubicBezTo>
                <a:lnTo>
                  <a:pt x="2143866" y="1730900"/>
                </a:lnTo>
                <a:cubicBezTo>
                  <a:pt x="2096151" y="1741682"/>
                  <a:pt x="2046910" y="1746675"/>
                  <a:pt x="1997032" y="1746402"/>
                </a:cubicBezTo>
                <a:lnTo>
                  <a:pt x="1887189" y="1736891"/>
                </a:lnTo>
                <a:lnTo>
                  <a:pt x="1887189" y="2619722"/>
                </a:lnTo>
                <a:cubicBezTo>
                  <a:pt x="1887189" y="2674584"/>
                  <a:pt x="1842715" y="2719058"/>
                  <a:pt x="1787853" y="2719058"/>
                </a:cubicBezTo>
                <a:cubicBezTo>
                  <a:pt x="1732991" y="2719058"/>
                  <a:pt x="1688517" y="2674584"/>
                  <a:pt x="1688517" y="2619722"/>
                </a:cubicBezTo>
                <a:lnTo>
                  <a:pt x="1688517" y="1730093"/>
                </a:lnTo>
                <a:cubicBezTo>
                  <a:pt x="1688517" y="1710960"/>
                  <a:pt x="1693926" y="1693091"/>
                  <a:pt x="1704798" y="1678857"/>
                </a:cubicBezTo>
                <a:cubicBezTo>
                  <a:pt x="1659024" y="1659660"/>
                  <a:pt x="1616387" y="1633873"/>
                  <a:pt x="1576823" y="1603655"/>
                </a:cubicBezTo>
                <a:lnTo>
                  <a:pt x="1576823" y="2619723"/>
                </a:lnTo>
                <a:cubicBezTo>
                  <a:pt x="1576823" y="2674585"/>
                  <a:pt x="1532349" y="2719059"/>
                  <a:pt x="1477487" y="2719059"/>
                </a:cubicBezTo>
                <a:cubicBezTo>
                  <a:pt x="1422625" y="2719059"/>
                  <a:pt x="1378151" y="2674585"/>
                  <a:pt x="1378151" y="2619723"/>
                </a:cubicBezTo>
                <a:lnTo>
                  <a:pt x="1378151" y="1615564"/>
                </a:lnTo>
                <a:cubicBezTo>
                  <a:pt x="1313743" y="1650180"/>
                  <a:pt x="1240907" y="1668612"/>
                  <a:pt x="1165758" y="1668570"/>
                </a:cubicBezTo>
                <a:lnTo>
                  <a:pt x="1143358" y="1665899"/>
                </a:lnTo>
                <a:cubicBezTo>
                  <a:pt x="1108602" y="1733381"/>
                  <a:pt x="1056017" y="1769960"/>
                  <a:pt x="1011125" y="1833465"/>
                </a:cubicBezTo>
                <a:cubicBezTo>
                  <a:pt x="1085923" y="1955011"/>
                  <a:pt x="1155109" y="2070947"/>
                  <a:pt x="1128931" y="2203713"/>
                </a:cubicBezTo>
                <a:cubicBezTo>
                  <a:pt x="1056003" y="2502904"/>
                  <a:pt x="702585" y="2768434"/>
                  <a:pt x="360386" y="2495424"/>
                </a:cubicBezTo>
                <a:cubicBezTo>
                  <a:pt x="109814" y="2302820"/>
                  <a:pt x="-34170" y="2048508"/>
                  <a:pt x="6967" y="1356631"/>
                </a:cubicBezTo>
                <a:cubicBezTo>
                  <a:pt x="23797" y="919066"/>
                  <a:pt x="259409" y="324425"/>
                  <a:pt x="769903" y="296376"/>
                </a:cubicBezTo>
                <a:cubicBezTo>
                  <a:pt x="805198" y="294506"/>
                  <a:pt x="837951" y="293863"/>
                  <a:pt x="868458" y="294415"/>
                </a:cubicBezTo>
                <a:cubicBezTo>
                  <a:pt x="1082006" y="298276"/>
                  <a:pt x="1185497" y="360655"/>
                  <a:pt x="1280395" y="470280"/>
                </a:cubicBezTo>
                <a:cubicBezTo>
                  <a:pt x="1381371" y="618005"/>
                  <a:pt x="1314053" y="1074271"/>
                  <a:pt x="1089661" y="1182727"/>
                </a:cubicBezTo>
                <a:cubicBezTo>
                  <a:pt x="1098183" y="1209798"/>
                  <a:pt x="1109125" y="1235256"/>
                  <a:pt x="1120578" y="1259840"/>
                </a:cubicBezTo>
                <a:cubicBezTo>
                  <a:pt x="1123656" y="1260899"/>
                  <a:pt x="1126770" y="1260948"/>
                  <a:pt x="1129891" y="1260950"/>
                </a:cubicBezTo>
                <a:cubicBezTo>
                  <a:pt x="1227949" y="1261006"/>
                  <a:pt x="1320161" y="1214330"/>
                  <a:pt x="1378151" y="1135267"/>
                </a:cubicBezTo>
                <a:lnTo>
                  <a:pt x="1378151" y="118395"/>
                </a:lnTo>
                <a:cubicBezTo>
                  <a:pt x="1378151" y="63533"/>
                  <a:pt x="1422625" y="19059"/>
                  <a:pt x="1477487" y="19059"/>
                </a:cubicBezTo>
                <a:cubicBezTo>
                  <a:pt x="1532349" y="19059"/>
                  <a:pt x="1576823" y="63533"/>
                  <a:pt x="1576823" y="118395"/>
                </a:cubicBezTo>
                <a:lnTo>
                  <a:pt x="1576823" y="1413063"/>
                </a:lnTo>
                <a:cubicBezTo>
                  <a:pt x="1680597" y="1536757"/>
                  <a:pt x="1834575" y="1607590"/>
                  <a:pt x="1997786" y="1608484"/>
                </a:cubicBezTo>
                <a:lnTo>
                  <a:pt x="2057480" y="1605248"/>
                </a:lnTo>
                <a:cubicBezTo>
                  <a:pt x="2038910" y="1561698"/>
                  <a:pt x="2027992" y="1505121"/>
                  <a:pt x="2028624" y="1424801"/>
                </a:cubicBezTo>
                <a:lnTo>
                  <a:pt x="2034537" y="1382501"/>
                </a:lnTo>
                <a:cubicBezTo>
                  <a:pt x="1972012" y="1367348"/>
                  <a:pt x="1912047" y="1342676"/>
                  <a:pt x="1856155" y="1310037"/>
                </a:cubicBezTo>
                <a:cubicBezTo>
                  <a:pt x="1840993" y="1344880"/>
                  <a:pt x="1806188" y="1369059"/>
                  <a:pt x="1765736" y="1369059"/>
                </a:cubicBezTo>
                <a:cubicBezTo>
                  <a:pt x="1710874" y="1369059"/>
                  <a:pt x="1666400" y="1324585"/>
                  <a:pt x="1666400" y="1269723"/>
                </a:cubicBezTo>
                <a:lnTo>
                  <a:pt x="1666400" y="99336"/>
                </a:lnTo>
                <a:cubicBezTo>
                  <a:pt x="1666400" y="44474"/>
                  <a:pt x="1710874" y="0"/>
                  <a:pt x="176573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58" name="Teardrop 9"/>
          <p:cNvSpPr>
            <a:spLocks noChangeAspect="1"/>
          </p:cNvSpPr>
          <p:nvPr/>
        </p:nvSpPr>
        <p:spPr>
          <a:xfrm rot="18900000">
            <a:off x="7840756" y="2475143"/>
            <a:ext cx="512877" cy="437727"/>
          </a:xfrm>
          <a:custGeom>
            <a:avLst/>
            <a:gdLst/>
            <a:ahLst/>
            <a:cxnLst/>
            <a:rect l="l" t="t" r="r" b="b"/>
            <a:pathLst>
              <a:path w="3552042" h="3031575">
                <a:moveTo>
                  <a:pt x="1499560" y="1284945"/>
                </a:moveTo>
                <a:lnTo>
                  <a:pt x="1272419" y="1057805"/>
                </a:lnTo>
                <a:lnTo>
                  <a:pt x="1054631" y="1275593"/>
                </a:lnTo>
                <a:lnTo>
                  <a:pt x="836843" y="1057805"/>
                </a:lnTo>
                <a:lnTo>
                  <a:pt x="609703" y="1284945"/>
                </a:lnTo>
                <a:lnTo>
                  <a:pt x="827491" y="1502733"/>
                </a:lnTo>
                <a:lnTo>
                  <a:pt x="609703" y="1720522"/>
                </a:lnTo>
                <a:lnTo>
                  <a:pt x="836843" y="1947662"/>
                </a:lnTo>
                <a:lnTo>
                  <a:pt x="1054631" y="1729874"/>
                </a:lnTo>
                <a:lnTo>
                  <a:pt x="1272419" y="1947662"/>
                </a:lnTo>
                <a:lnTo>
                  <a:pt x="1499560" y="1720522"/>
                </a:lnTo>
                <a:lnTo>
                  <a:pt x="1281771" y="1502733"/>
                </a:lnTo>
                <a:close/>
                <a:moveTo>
                  <a:pt x="3552042" y="1021270"/>
                </a:moveTo>
                <a:cubicBezTo>
                  <a:pt x="3346428" y="1488389"/>
                  <a:pt x="3240687" y="1885112"/>
                  <a:pt x="3146822" y="2229032"/>
                </a:cubicBezTo>
                <a:cubicBezTo>
                  <a:pt x="3047091" y="2666397"/>
                  <a:pt x="2787512" y="3031575"/>
                  <a:pt x="2344279" y="3031575"/>
                </a:cubicBezTo>
                <a:cubicBezTo>
                  <a:pt x="1991740" y="3031575"/>
                  <a:pt x="1692293" y="2804263"/>
                  <a:pt x="1587926" y="2487045"/>
                </a:cubicBezTo>
                <a:cubicBezTo>
                  <a:pt x="1859795" y="2308350"/>
                  <a:pt x="2033031" y="1980125"/>
                  <a:pt x="2117061" y="1611614"/>
                </a:cubicBezTo>
                <a:cubicBezTo>
                  <a:pt x="2127904" y="1571883"/>
                  <a:pt x="2138872" y="1531598"/>
                  <a:pt x="2150086" y="1490753"/>
                </a:cubicBezTo>
                <a:cubicBezTo>
                  <a:pt x="2212338" y="1465032"/>
                  <a:pt x="2277652" y="1444164"/>
                  <a:pt x="2344279" y="1426490"/>
                </a:cubicBezTo>
                <a:cubicBezTo>
                  <a:pt x="2764465" y="1315024"/>
                  <a:pt x="3073190" y="1226884"/>
                  <a:pt x="3552042" y="1021270"/>
                </a:cubicBezTo>
                <a:close/>
                <a:moveTo>
                  <a:pt x="2557365" y="0"/>
                </a:moveTo>
                <a:cubicBezTo>
                  <a:pt x="2295797" y="594236"/>
                  <a:pt x="2161281" y="1098917"/>
                  <a:pt x="2041873" y="1536428"/>
                </a:cubicBezTo>
                <a:cubicBezTo>
                  <a:pt x="1915003" y="2092812"/>
                  <a:pt x="1584785" y="2557364"/>
                  <a:pt x="1020937" y="2557364"/>
                </a:cubicBezTo>
                <a:cubicBezTo>
                  <a:pt x="457089" y="2557364"/>
                  <a:pt x="0" y="2100276"/>
                  <a:pt x="0" y="1536428"/>
                </a:cubicBezTo>
                <a:cubicBezTo>
                  <a:pt x="0" y="972580"/>
                  <a:pt x="475939" y="660066"/>
                  <a:pt x="1020937" y="515492"/>
                </a:cubicBezTo>
                <a:cubicBezTo>
                  <a:pt x="1555467" y="373694"/>
                  <a:pt x="1948204" y="261568"/>
                  <a:pt x="255736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9" name="Freeform 97"/>
          <p:cNvSpPr>
            <a:spLocks noChangeAspect="1"/>
          </p:cNvSpPr>
          <p:nvPr/>
        </p:nvSpPr>
        <p:spPr>
          <a:xfrm>
            <a:off x="8560808" y="1444151"/>
            <a:ext cx="619107" cy="462636"/>
          </a:xfrm>
          <a:custGeom>
            <a:avLst/>
            <a:gdLst/>
            <a:ahLst/>
            <a:cxnLst/>
            <a:rect l="l" t="t" r="r" b="b"/>
            <a:pathLst>
              <a:path w="3246245" h="2425805">
                <a:moveTo>
                  <a:pt x="2545666" y="706851"/>
                </a:moveTo>
                <a:cubicBezTo>
                  <a:pt x="2704742" y="706851"/>
                  <a:pt x="2833698" y="835807"/>
                  <a:pt x="2833698" y="994883"/>
                </a:cubicBezTo>
                <a:cubicBezTo>
                  <a:pt x="2833698" y="1153959"/>
                  <a:pt x="2704742" y="1282915"/>
                  <a:pt x="2545666" y="1282915"/>
                </a:cubicBezTo>
                <a:cubicBezTo>
                  <a:pt x="2386590" y="1282915"/>
                  <a:pt x="2257634" y="1153959"/>
                  <a:pt x="2257634" y="994883"/>
                </a:cubicBezTo>
                <a:cubicBezTo>
                  <a:pt x="2257634" y="835807"/>
                  <a:pt x="2386590" y="706851"/>
                  <a:pt x="2545666" y="706851"/>
                </a:cubicBezTo>
                <a:close/>
                <a:moveTo>
                  <a:pt x="700580" y="706851"/>
                </a:moveTo>
                <a:cubicBezTo>
                  <a:pt x="859656" y="706851"/>
                  <a:pt x="988612" y="835807"/>
                  <a:pt x="988612" y="994883"/>
                </a:cubicBezTo>
                <a:cubicBezTo>
                  <a:pt x="988612" y="1153959"/>
                  <a:pt x="859656" y="1282915"/>
                  <a:pt x="700580" y="1282915"/>
                </a:cubicBezTo>
                <a:cubicBezTo>
                  <a:pt x="541504" y="1282915"/>
                  <a:pt x="412548" y="1153959"/>
                  <a:pt x="412548" y="994883"/>
                </a:cubicBezTo>
                <a:cubicBezTo>
                  <a:pt x="412548" y="835807"/>
                  <a:pt x="541504" y="706851"/>
                  <a:pt x="700580" y="706851"/>
                </a:cubicBezTo>
                <a:close/>
                <a:moveTo>
                  <a:pt x="1619971" y="0"/>
                </a:moveTo>
                <a:cubicBezTo>
                  <a:pt x="1621025" y="5"/>
                  <a:pt x="1622076" y="12"/>
                  <a:pt x="1623123" y="141"/>
                </a:cubicBezTo>
                <a:cubicBezTo>
                  <a:pt x="1624170" y="12"/>
                  <a:pt x="1625221" y="5"/>
                  <a:pt x="1626275" y="0"/>
                </a:cubicBezTo>
                <a:lnTo>
                  <a:pt x="1626274" y="282"/>
                </a:lnTo>
                <a:cubicBezTo>
                  <a:pt x="1966825" y="4283"/>
                  <a:pt x="1974816" y="220494"/>
                  <a:pt x="2177568" y="171426"/>
                </a:cubicBezTo>
                <a:cubicBezTo>
                  <a:pt x="2600959" y="50212"/>
                  <a:pt x="2963165" y="85364"/>
                  <a:pt x="3172404" y="310875"/>
                </a:cubicBezTo>
                <a:cubicBezTo>
                  <a:pt x="3300075" y="473051"/>
                  <a:pt x="3301971" y="794993"/>
                  <a:pt x="2851767" y="1164523"/>
                </a:cubicBezTo>
                <a:cubicBezTo>
                  <a:pt x="2918303" y="1029844"/>
                  <a:pt x="2927052" y="857771"/>
                  <a:pt x="2799829" y="746887"/>
                </a:cubicBezTo>
                <a:cubicBezTo>
                  <a:pt x="3115459" y="786295"/>
                  <a:pt x="3165949" y="533368"/>
                  <a:pt x="3049873" y="419809"/>
                </a:cubicBezTo>
                <a:cubicBezTo>
                  <a:pt x="2811516" y="207658"/>
                  <a:pt x="2338612" y="298041"/>
                  <a:pt x="2253222" y="493802"/>
                </a:cubicBezTo>
                <a:cubicBezTo>
                  <a:pt x="2139861" y="783555"/>
                  <a:pt x="2165869" y="1185485"/>
                  <a:pt x="2076302" y="1369861"/>
                </a:cubicBezTo>
                <a:cubicBezTo>
                  <a:pt x="1906668" y="1634081"/>
                  <a:pt x="1716639" y="1881305"/>
                  <a:pt x="1713569" y="2080938"/>
                </a:cubicBezTo>
                <a:cubicBezTo>
                  <a:pt x="1706472" y="2158984"/>
                  <a:pt x="1709123" y="2405980"/>
                  <a:pt x="1625847" y="2423204"/>
                </a:cubicBezTo>
                <a:cubicBezTo>
                  <a:pt x="1625847" y="2424071"/>
                  <a:pt x="1625843" y="2424938"/>
                  <a:pt x="1625839" y="2425805"/>
                </a:cubicBezTo>
                <a:lnTo>
                  <a:pt x="1623123" y="2424507"/>
                </a:lnTo>
                <a:lnTo>
                  <a:pt x="1620407" y="2425805"/>
                </a:lnTo>
                <a:cubicBezTo>
                  <a:pt x="1620403" y="2424938"/>
                  <a:pt x="1620399" y="2424071"/>
                  <a:pt x="1620399" y="2423204"/>
                </a:cubicBezTo>
                <a:cubicBezTo>
                  <a:pt x="1537123" y="2405980"/>
                  <a:pt x="1539774" y="2158984"/>
                  <a:pt x="1532677" y="2080938"/>
                </a:cubicBezTo>
                <a:cubicBezTo>
                  <a:pt x="1529607" y="1881305"/>
                  <a:pt x="1339578" y="1634081"/>
                  <a:pt x="1169944" y="1369861"/>
                </a:cubicBezTo>
                <a:cubicBezTo>
                  <a:pt x="1080377" y="1185485"/>
                  <a:pt x="1106385" y="783555"/>
                  <a:pt x="993024" y="493802"/>
                </a:cubicBezTo>
                <a:cubicBezTo>
                  <a:pt x="907634" y="298041"/>
                  <a:pt x="434730" y="207658"/>
                  <a:pt x="196373" y="419809"/>
                </a:cubicBezTo>
                <a:cubicBezTo>
                  <a:pt x="80297" y="533368"/>
                  <a:pt x="130787" y="786295"/>
                  <a:pt x="446417" y="746887"/>
                </a:cubicBezTo>
                <a:cubicBezTo>
                  <a:pt x="319194" y="857771"/>
                  <a:pt x="327943" y="1029844"/>
                  <a:pt x="394479" y="1164523"/>
                </a:cubicBezTo>
                <a:cubicBezTo>
                  <a:pt x="-55725" y="794993"/>
                  <a:pt x="-53829" y="473051"/>
                  <a:pt x="73842" y="310875"/>
                </a:cubicBezTo>
                <a:cubicBezTo>
                  <a:pt x="283081" y="85364"/>
                  <a:pt x="645287" y="50212"/>
                  <a:pt x="1068678" y="171426"/>
                </a:cubicBezTo>
                <a:cubicBezTo>
                  <a:pt x="1271430" y="220494"/>
                  <a:pt x="1279421" y="4283"/>
                  <a:pt x="1619972" y="28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0" name="Donut 22"/>
          <p:cNvSpPr>
            <a:spLocks noChangeAspect="1"/>
          </p:cNvSpPr>
          <p:nvPr/>
        </p:nvSpPr>
        <p:spPr>
          <a:xfrm>
            <a:off x="10277429" y="1539784"/>
            <a:ext cx="529812" cy="271370"/>
          </a:xfrm>
          <a:custGeom>
            <a:avLst/>
            <a:gdLst/>
            <a:ahLst/>
            <a:cxnLst/>
            <a:rect l="l" t="t" r="r" b="b"/>
            <a:pathLst>
              <a:path w="3372524" h="1727404">
                <a:moveTo>
                  <a:pt x="1758003" y="666958"/>
                </a:moveTo>
                <a:cubicBezTo>
                  <a:pt x="1703684" y="666958"/>
                  <a:pt x="1659649" y="710993"/>
                  <a:pt x="1659649" y="765312"/>
                </a:cubicBezTo>
                <a:cubicBezTo>
                  <a:pt x="1659649" y="819631"/>
                  <a:pt x="1703684" y="863666"/>
                  <a:pt x="1758003" y="863666"/>
                </a:cubicBezTo>
                <a:cubicBezTo>
                  <a:pt x="1812322" y="863666"/>
                  <a:pt x="1856357" y="819631"/>
                  <a:pt x="1856357" y="765312"/>
                </a:cubicBezTo>
                <a:cubicBezTo>
                  <a:pt x="1856357" y="710993"/>
                  <a:pt x="1812322" y="666958"/>
                  <a:pt x="1758003" y="666958"/>
                </a:cubicBezTo>
                <a:close/>
                <a:moveTo>
                  <a:pt x="1686261" y="586208"/>
                </a:moveTo>
                <a:cubicBezTo>
                  <a:pt x="1849880" y="586208"/>
                  <a:pt x="1982519" y="718847"/>
                  <a:pt x="1982519" y="882466"/>
                </a:cubicBezTo>
                <a:cubicBezTo>
                  <a:pt x="1982519" y="1046085"/>
                  <a:pt x="1849880" y="1178724"/>
                  <a:pt x="1686261" y="1178724"/>
                </a:cubicBezTo>
                <a:cubicBezTo>
                  <a:pt x="1522642" y="1178724"/>
                  <a:pt x="1390003" y="1046085"/>
                  <a:pt x="1390003" y="882466"/>
                </a:cubicBezTo>
                <a:cubicBezTo>
                  <a:pt x="1390003" y="718847"/>
                  <a:pt x="1522642" y="586208"/>
                  <a:pt x="1686261" y="586208"/>
                </a:cubicBezTo>
                <a:close/>
                <a:moveTo>
                  <a:pt x="1686262" y="448985"/>
                </a:moveTo>
                <a:cubicBezTo>
                  <a:pt x="1446857" y="448985"/>
                  <a:pt x="1252780" y="643062"/>
                  <a:pt x="1252780" y="882467"/>
                </a:cubicBezTo>
                <a:cubicBezTo>
                  <a:pt x="1252780" y="1121872"/>
                  <a:pt x="1446857" y="1315949"/>
                  <a:pt x="1686262" y="1315949"/>
                </a:cubicBezTo>
                <a:cubicBezTo>
                  <a:pt x="1925667" y="1315949"/>
                  <a:pt x="2119744" y="1121872"/>
                  <a:pt x="2119744" y="882467"/>
                </a:cubicBezTo>
                <a:cubicBezTo>
                  <a:pt x="2119744" y="643062"/>
                  <a:pt x="1925667" y="448985"/>
                  <a:pt x="1686262" y="448985"/>
                </a:cubicBezTo>
                <a:close/>
                <a:moveTo>
                  <a:pt x="1893261" y="271274"/>
                </a:moveTo>
                <a:cubicBezTo>
                  <a:pt x="2150128" y="355123"/>
                  <a:pt x="2334334" y="597283"/>
                  <a:pt x="2334334" y="882467"/>
                </a:cubicBezTo>
                <a:cubicBezTo>
                  <a:pt x="2334334" y="1103921"/>
                  <a:pt x="2223259" y="1299432"/>
                  <a:pt x="2053457" y="1415856"/>
                </a:cubicBezTo>
                <a:cubicBezTo>
                  <a:pt x="2494577" y="1286853"/>
                  <a:pt x="2931337" y="1005905"/>
                  <a:pt x="2940842" y="882353"/>
                </a:cubicBezTo>
                <a:lnTo>
                  <a:pt x="2946401" y="882364"/>
                </a:lnTo>
                <a:lnTo>
                  <a:pt x="2943679" y="877137"/>
                </a:lnTo>
                <a:lnTo>
                  <a:pt x="2946401" y="872130"/>
                </a:lnTo>
                <a:lnTo>
                  <a:pt x="2941077" y="872141"/>
                </a:lnTo>
                <a:cubicBezTo>
                  <a:pt x="2875996" y="732702"/>
                  <a:pt x="2369865" y="377972"/>
                  <a:pt x="1893261" y="271274"/>
                </a:cubicBezTo>
                <a:close/>
                <a:moveTo>
                  <a:pt x="1525754" y="256843"/>
                </a:moveTo>
                <a:cubicBezTo>
                  <a:pt x="984953" y="339274"/>
                  <a:pt x="426123" y="752145"/>
                  <a:pt x="426123" y="877021"/>
                </a:cubicBezTo>
                <a:lnTo>
                  <a:pt x="426123" y="877247"/>
                </a:lnTo>
                <a:cubicBezTo>
                  <a:pt x="439083" y="984175"/>
                  <a:pt x="877625" y="1311577"/>
                  <a:pt x="1355183" y="1436828"/>
                </a:cubicBezTo>
                <a:cubicBezTo>
                  <a:pt x="1164798" y="1325758"/>
                  <a:pt x="1038190" y="1118898"/>
                  <a:pt x="1038190" y="882467"/>
                </a:cubicBezTo>
                <a:cubicBezTo>
                  <a:pt x="1038190" y="580157"/>
                  <a:pt x="1245184" y="326193"/>
                  <a:pt x="1525754" y="256843"/>
                </a:cubicBezTo>
                <a:close/>
                <a:moveTo>
                  <a:pt x="1682713" y="0"/>
                </a:moveTo>
                <a:cubicBezTo>
                  <a:pt x="2385858" y="36225"/>
                  <a:pt x="3265322" y="653066"/>
                  <a:pt x="3365400" y="875412"/>
                </a:cubicBezTo>
                <a:lnTo>
                  <a:pt x="3372524" y="875397"/>
                </a:lnTo>
                <a:lnTo>
                  <a:pt x="3368881" y="882344"/>
                </a:lnTo>
                <a:lnTo>
                  <a:pt x="3372524" y="889597"/>
                </a:lnTo>
                <a:lnTo>
                  <a:pt x="3365086" y="889581"/>
                </a:lnTo>
                <a:cubicBezTo>
                  <a:pt x="3348713" y="1110249"/>
                  <a:pt x="2385134" y="1692746"/>
                  <a:pt x="1682713" y="1727404"/>
                </a:cubicBezTo>
                <a:cubicBezTo>
                  <a:pt x="901706" y="1708470"/>
                  <a:pt x="21301" y="1064732"/>
                  <a:pt x="0" y="882497"/>
                </a:cubicBezTo>
                <a:lnTo>
                  <a:pt x="0" y="882184"/>
                </a:lnTo>
                <a:cubicBezTo>
                  <a:pt x="0" y="691908"/>
                  <a:pt x="901706" y="19770"/>
                  <a:pt x="168271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61" name="Freeform 99"/>
          <p:cNvSpPr>
            <a:spLocks noChangeAspect="1"/>
          </p:cNvSpPr>
          <p:nvPr/>
        </p:nvSpPr>
        <p:spPr>
          <a:xfrm>
            <a:off x="7902810" y="1432248"/>
            <a:ext cx="388767" cy="486441"/>
          </a:xfrm>
          <a:custGeom>
            <a:avLst/>
            <a:gdLst/>
            <a:ahLst/>
            <a:cxnLst/>
            <a:rect l="l" t="t" r="r" b="b"/>
            <a:pathLst>
              <a:path w="2427821" h="3249943">
                <a:moveTo>
                  <a:pt x="1783445" y="477276"/>
                </a:moveTo>
                <a:cubicBezTo>
                  <a:pt x="1867295" y="479049"/>
                  <a:pt x="1940306" y="495815"/>
                  <a:pt x="1995323" y="528655"/>
                </a:cubicBezTo>
                <a:cubicBezTo>
                  <a:pt x="2375187" y="892595"/>
                  <a:pt x="1478983" y="963108"/>
                  <a:pt x="1620010" y="1047270"/>
                </a:cubicBezTo>
                <a:cubicBezTo>
                  <a:pt x="1920260" y="1267909"/>
                  <a:pt x="2179568" y="1563610"/>
                  <a:pt x="2275102" y="1879783"/>
                </a:cubicBezTo>
                <a:cubicBezTo>
                  <a:pt x="2386559" y="2264195"/>
                  <a:pt x="2620845" y="2969329"/>
                  <a:pt x="2118153" y="3196792"/>
                </a:cubicBezTo>
                <a:cubicBezTo>
                  <a:pt x="862559" y="3474297"/>
                  <a:pt x="146052" y="2612212"/>
                  <a:pt x="9574" y="1838839"/>
                </a:cubicBezTo>
                <a:cubicBezTo>
                  <a:pt x="-38192" y="1613652"/>
                  <a:pt x="98284" y="1313401"/>
                  <a:pt x="296177" y="1170100"/>
                </a:cubicBezTo>
                <a:cubicBezTo>
                  <a:pt x="391711" y="1081390"/>
                  <a:pt x="330296" y="876673"/>
                  <a:pt x="323472" y="671956"/>
                </a:cubicBezTo>
                <a:cubicBezTo>
                  <a:pt x="296177" y="474063"/>
                  <a:pt x="760199" y="351234"/>
                  <a:pt x="664666" y="1211043"/>
                </a:cubicBezTo>
                <a:cubicBezTo>
                  <a:pt x="853176" y="743465"/>
                  <a:pt x="1420091" y="469595"/>
                  <a:pt x="1783445" y="477276"/>
                </a:cubicBezTo>
                <a:close/>
                <a:moveTo>
                  <a:pt x="1024970" y="33"/>
                </a:moveTo>
                <a:cubicBezTo>
                  <a:pt x="1115949" y="3590"/>
                  <a:pt x="1140206" y="286408"/>
                  <a:pt x="1176458" y="269348"/>
                </a:cubicBezTo>
                <a:cubicBezTo>
                  <a:pt x="1251521" y="278446"/>
                  <a:pt x="1265168" y="21414"/>
                  <a:pt x="1401646" y="44160"/>
                </a:cubicBezTo>
                <a:cubicBezTo>
                  <a:pt x="1469884" y="71456"/>
                  <a:pt x="1374351" y="221581"/>
                  <a:pt x="1360703" y="310292"/>
                </a:cubicBezTo>
                <a:lnTo>
                  <a:pt x="1517652" y="453593"/>
                </a:lnTo>
                <a:cubicBezTo>
                  <a:pt x="974016" y="540030"/>
                  <a:pt x="901229" y="790238"/>
                  <a:pt x="753379" y="951737"/>
                </a:cubicBezTo>
                <a:lnTo>
                  <a:pt x="705610" y="644662"/>
                </a:lnTo>
                <a:lnTo>
                  <a:pt x="787497" y="521832"/>
                </a:lnTo>
                <a:cubicBezTo>
                  <a:pt x="712435" y="433122"/>
                  <a:pt x="446303" y="364883"/>
                  <a:pt x="562310" y="255701"/>
                </a:cubicBezTo>
                <a:cubicBezTo>
                  <a:pt x="739730" y="98751"/>
                  <a:pt x="862560" y="337587"/>
                  <a:pt x="1012685" y="378530"/>
                </a:cubicBezTo>
                <a:cubicBezTo>
                  <a:pt x="1010410" y="253426"/>
                  <a:pt x="796596" y="101025"/>
                  <a:pt x="1005861" y="3217"/>
                </a:cubicBezTo>
                <a:cubicBezTo>
                  <a:pt x="1012543" y="800"/>
                  <a:pt x="1018905" y="-204"/>
                  <a:pt x="1024970" y="3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2" name="Oval 10"/>
          <p:cNvSpPr/>
          <p:nvPr/>
        </p:nvSpPr>
        <p:spPr>
          <a:xfrm>
            <a:off x="9460302" y="1433265"/>
            <a:ext cx="486653" cy="484407"/>
          </a:xfrm>
          <a:custGeom>
            <a:avLst/>
            <a:gdLst/>
            <a:ahLst/>
            <a:cxnLst/>
            <a:rect l="l" t="t" r="r" b="b"/>
            <a:pathLst>
              <a:path w="3229769" h="3214867">
                <a:moveTo>
                  <a:pt x="388922" y="0"/>
                </a:moveTo>
                <a:cubicBezTo>
                  <a:pt x="481031" y="0"/>
                  <a:pt x="564991" y="34887"/>
                  <a:pt x="627459" y="93109"/>
                </a:cubicBezTo>
                <a:cubicBezTo>
                  <a:pt x="689927" y="34887"/>
                  <a:pt x="773888" y="0"/>
                  <a:pt x="865996" y="0"/>
                </a:cubicBezTo>
                <a:cubicBezTo>
                  <a:pt x="958105" y="0"/>
                  <a:pt x="1042065" y="34887"/>
                  <a:pt x="1104533" y="93109"/>
                </a:cubicBezTo>
                <a:cubicBezTo>
                  <a:pt x="1167001" y="34887"/>
                  <a:pt x="1250962" y="0"/>
                  <a:pt x="1343070" y="0"/>
                </a:cubicBezTo>
                <a:cubicBezTo>
                  <a:pt x="1435179" y="0"/>
                  <a:pt x="1519139" y="34887"/>
                  <a:pt x="1581607" y="93109"/>
                </a:cubicBezTo>
                <a:cubicBezTo>
                  <a:pt x="1644075" y="34887"/>
                  <a:pt x="1728036" y="0"/>
                  <a:pt x="1820144" y="0"/>
                </a:cubicBezTo>
                <a:cubicBezTo>
                  <a:pt x="1912253" y="0"/>
                  <a:pt x="1996213" y="34887"/>
                  <a:pt x="2058681" y="93109"/>
                </a:cubicBezTo>
                <a:cubicBezTo>
                  <a:pt x="2121149" y="34887"/>
                  <a:pt x="2205110" y="0"/>
                  <a:pt x="2297218" y="0"/>
                </a:cubicBezTo>
                <a:cubicBezTo>
                  <a:pt x="2389326" y="0"/>
                  <a:pt x="2473286" y="34887"/>
                  <a:pt x="2535755" y="93108"/>
                </a:cubicBezTo>
                <a:cubicBezTo>
                  <a:pt x="2598223" y="34887"/>
                  <a:pt x="2682183" y="0"/>
                  <a:pt x="2774291" y="0"/>
                </a:cubicBezTo>
                <a:cubicBezTo>
                  <a:pt x="2971429" y="0"/>
                  <a:pt x="3131241" y="159812"/>
                  <a:pt x="3131241" y="356950"/>
                </a:cubicBezTo>
                <a:cubicBezTo>
                  <a:pt x="3131241" y="414550"/>
                  <a:pt x="3117598" y="468963"/>
                  <a:pt x="3092026" y="516460"/>
                </a:cubicBezTo>
                <a:cubicBezTo>
                  <a:pt x="3176259" y="580602"/>
                  <a:pt x="3229769" y="682177"/>
                  <a:pt x="3229769" y="796250"/>
                </a:cubicBezTo>
                <a:cubicBezTo>
                  <a:pt x="3229769" y="902465"/>
                  <a:pt x="3183377" y="997845"/>
                  <a:pt x="3108820" y="1062184"/>
                </a:cubicBezTo>
                <a:cubicBezTo>
                  <a:pt x="3183377" y="1126523"/>
                  <a:pt x="3229769" y="1221903"/>
                  <a:pt x="3229769" y="1328118"/>
                </a:cubicBezTo>
                <a:cubicBezTo>
                  <a:pt x="3229769" y="1434333"/>
                  <a:pt x="3183377" y="1529713"/>
                  <a:pt x="3108820" y="1594052"/>
                </a:cubicBezTo>
                <a:cubicBezTo>
                  <a:pt x="3183377" y="1658391"/>
                  <a:pt x="3229769" y="1753771"/>
                  <a:pt x="3229769" y="1859986"/>
                </a:cubicBezTo>
                <a:cubicBezTo>
                  <a:pt x="3229769" y="2057124"/>
                  <a:pt x="3069957" y="2216936"/>
                  <a:pt x="2872819" y="2216936"/>
                </a:cubicBezTo>
                <a:lnTo>
                  <a:pt x="2849067" y="2214542"/>
                </a:lnTo>
                <a:cubicBezTo>
                  <a:pt x="2790894" y="2329236"/>
                  <a:pt x="2671548" y="2406987"/>
                  <a:pt x="2534043" y="2406987"/>
                </a:cubicBezTo>
                <a:cubicBezTo>
                  <a:pt x="2483158" y="2406987"/>
                  <a:pt x="2434760" y="2396340"/>
                  <a:pt x="2391120" y="2376775"/>
                </a:cubicBezTo>
                <a:cubicBezTo>
                  <a:pt x="2326908" y="2456876"/>
                  <a:pt x="2228003" y="2507238"/>
                  <a:pt x="2117336" y="2507238"/>
                </a:cubicBezTo>
                <a:lnTo>
                  <a:pt x="2081608" y="2503636"/>
                </a:lnTo>
                <a:cubicBezTo>
                  <a:pt x="2058765" y="2546355"/>
                  <a:pt x="2027330" y="2583686"/>
                  <a:pt x="1987704" y="2611019"/>
                </a:cubicBezTo>
                <a:cubicBezTo>
                  <a:pt x="2049806" y="2674751"/>
                  <a:pt x="2087711" y="2761907"/>
                  <a:pt x="2087711" y="2857917"/>
                </a:cubicBezTo>
                <a:cubicBezTo>
                  <a:pt x="2087711" y="3055055"/>
                  <a:pt x="1927899" y="3214867"/>
                  <a:pt x="1730761" y="3214867"/>
                </a:cubicBezTo>
                <a:cubicBezTo>
                  <a:pt x="1533623" y="3214867"/>
                  <a:pt x="1373811" y="3055055"/>
                  <a:pt x="1373811" y="2857917"/>
                </a:cubicBezTo>
                <a:cubicBezTo>
                  <a:pt x="1373811" y="2743560"/>
                  <a:pt x="1427588" y="2641764"/>
                  <a:pt x="1512161" y="2577627"/>
                </a:cubicBezTo>
                <a:cubicBezTo>
                  <a:pt x="1450743" y="2514125"/>
                  <a:pt x="1413385" y="2427536"/>
                  <a:pt x="1413385" y="2332221"/>
                </a:cubicBezTo>
                <a:cubicBezTo>
                  <a:pt x="1413385" y="2135083"/>
                  <a:pt x="1573197" y="1975271"/>
                  <a:pt x="1770335" y="1975271"/>
                </a:cubicBezTo>
                <a:lnTo>
                  <a:pt x="1806063" y="1978873"/>
                </a:lnTo>
                <a:cubicBezTo>
                  <a:pt x="1865384" y="1867935"/>
                  <a:pt x="1982649" y="1793338"/>
                  <a:pt x="2117336" y="1793338"/>
                </a:cubicBezTo>
                <a:cubicBezTo>
                  <a:pt x="2168221" y="1793338"/>
                  <a:pt x="2216619" y="1803986"/>
                  <a:pt x="2260259" y="1823550"/>
                </a:cubicBezTo>
                <a:cubicBezTo>
                  <a:pt x="2324471" y="1743450"/>
                  <a:pt x="2423376" y="1693087"/>
                  <a:pt x="2534043" y="1693087"/>
                </a:cubicBezTo>
                <a:lnTo>
                  <a:pt x="2557875" y="1695490"/>
                </a:lnTo>
                <a:cubicBezTo>
                  <a:pt x="2576891" y="1656391"/>
                  <a:pt x="2604151" y="1622242"/>
                  <a:pt x="2636819" y="1594052"/>
                </a:cubicBezTo>
                <a:cubicBezTo>
                  <a:pt x="2562261" y="1529713"/>
                  <a:pt x="2515869" y="1434333"/>
                  <a:pt x="2515869" y="1328118"/>
                </a:cubicBezTo>
                <a:cubicBezTo>
                  <a:pt x="2515869" y="1221903"/>
                  <a:pt x="2562261" y="1126523"/>
                  <a:pt x="2636819" y="1062184"/>
                </a:cubicBezTo>
                <a:cubicBezTo>
                  <a:pt x="2562261" y="997845"/>
                  <a:pt x="2515869" y="902465"/>
                  <a:pt x="2515869" y="796250"/>
                </a:cubicBezTo>
                <a:cubicBezTo>
                  <a:pt x="2515869" y="738650"/>
                  <a:pt x="2529512" y="684237"/>
                  <a:pt x="2555084" y="636740"/>
                </a:cubicBezTo>
                <a:lnTo>
                  <a:pt x="2537209" y="619592"/>
                </a:lnTo>
                <a:cubicBezTo>
                  <a:pt x="2474524" y="678496"/>
                  <a:pt x="2390006" y="713900"/>
                  <a:pt x="2297218" y="713900"/>
                </a:cubicBezTo>
                <a:cubicBezTo>
                  <a:pt x="2205110" y="713900"/>
                  <a:pt x="2121149" y="679013"/>
                  <a:pt x="2058681" y="620791"/>
                </a:cubicBezTo>
                <a:cubicBezTo>
                  <a:pt x="1996213" y="679013"/>
                  <a:pt x="1912253" y="713900"/>
                  <a:pt x="1820144" y="713900"/>
                </a:cubicBezTo>
                <a:cubicBezTo>
                  <a:pt x="1728036" y="713900"/>
                  <a:pt x="1644075" y="679013"/>
                  <a:pt x="1581607" y="620791"/>
                </a:cubicBezTo>
                <a:cubicBezTo>
                  <a:pt x="1519139" y="679013"/>
                  <a:pt x="1435179" y="713900"/>
                  <a:pt x="1343070" y="713900"/>
                </a:cubicBezTo>
                <a:cubicBezTo>
                  <a:pt x="1250962" y="713900"/>
                  <a:pt x="1167001" y="679013"/>
                  <a:pt x="1104533" y="620791"/>
                </a:cubicBezTo>
                <a:cubicBezTo>
                  <a:pt x="1042065" y="679013"/>
                  <a:pt x="958105" y="713900"/>
                  <a:pt x="865996" y="713900"/>
                </a:cubicBezTo>
                <a:cubicBezTo>
                  <a:pt x="773370" y="713900"/>
                  <a:pt x="688985" y="678620"/>
                  <a:pt x="626352" y="619878"/>
                </a:cubicBezTo>
                <a:cubicBezTo>
                  <a:pt x="623659" y="623930"/>
                  <a:pt x="620064" y="626957"/>
                  <a:pt x="616405" y="629911"/>
                </a:cubicBezTo>
                <a:cubicBezTo>
                  <a:pt x="686492" y="694366"/>
                  <a:pt x="729886" y="786957"/>
                  <a:pt x="729886" y="889683"/>
                </a:cubicBezTo>
                <a:cubicBezTo>
                  <a:pt x="729886" y="993972"/>
                  <a:pt x="685162" y="1087815"/>
                  <a:pt x="613058" y="1152216"/>
                </a:cubicBezTo>
                <a:cubicBezTo>
                  <a:pt x="675622" y="1216104"/>
                  <a:pt x="713900" y="1303645"/>
                  <a:pt x="713900" y="1400126"/>
                </a:cubicBezTo>
                <a:cubicBezTo>
                  <a:pt x="713900" y="1487795"/>
                  <a:pt x="682295" y="1568081"/>
                  <a:pt x="628622" y="1629172"/>
                </a:cubicBezTo>
                <a:cubicBezTo>
                  <a:pt x="691419" y="1693140"/>
                  <a:pt x="729886" y="1780874"/>
                  <a:pt x="729886" y="1877593"/>
                </a:cubicBezTo>
                <a:cubicBezTo>
                  <a:pt x="729886" y="2034043"/>
                  <a:pt x="629234" y="2166985"/>
                  <a:pt x="488639" y="2213706"/>
                </a:cubicBezTo>
                <a:lnTo>
                  <a:pt x="488639" y="2375547"/>
                </a:lnTo>
                <a:cubicBezTo>
                  <a:pt x="488639" y="2448277"/>
                  <a:pt x="429679" y="2507237"/>
                  <a:pt x="356949" y="2507237"/>
                </a:cubicBezTo>
                <a:cubicBezTo>
                  <a:pt x="284219" y="2507237"/>
                  <a:pt x="225259" y="2448277"/>
                  <a:pt x="225259" y="2375547"/>
                </a:cubicBezTo>
                <a:lnTo>
                  <a:pt x="225259" y="2201750"/>
                </a:lnTo>
                <a:cubicBezTo>
                  <a:pt x="101654" y="2146256"/>
                  <a:pt x="15986" y="2021929"/>
                  <a:pt x="15986" y="1877593"/>
                </a:cubicBezTo>
                <a:cubicBezTo>
                  <a:pt x="15986" y="1789924"/>
                  <a:pt x="47591" y="1709638"/>
                  <a:pt x="101264" y="1648547"/>
                </a:cubicBezTo>
                <a:cubicBezTo>
                  <a:pt x="38467" y="1584579"/>
                  <a:pt x="0" y="1496845"/>
                  <a:pt x="0" y="1400126"/>
                </a:cubicBezTo>
                <a:cubicBezTo>
                  <a:pt x="0" y="1295837"/>
                  <a:pt x="44724" y="1201994"/>
                  <a:pt x="116828" y="1137593"/>
                </a:cubicBezTo>
                <a:cubicBezTo>
                  <a:pt x="54264" y="1073704"/>
                  <a:pt x="15986" y="986164"/>
                  <a:pt x="15986" y="889683"/>
                </a:cubicBezTo>
                <a:cubicBezTo>
                  <a:pt x="15986" y="779482"/>
                  <a:pt x="65925" y="680945"/>
                  <a:pt x="145453" y="616722"/>
                </a:cubicBezTo>
                <a:cubicBezTo>
                  <a:pt x="75366" y="552267"/>
                  <a:pt x="31972" y="459676"/>
                  <a:pt x="31972" y="356950"/>
                </a:cubicBezTo>
                <a:cubicBezTo>
                  <a:pt x="31972" y="159812"/>
                  <a:pt x="191784" y="0"/>
                  <a:pt x="38892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3" name="Freeform 101"/>
          <p:cNvSpPr/>
          <p:nvPr/>
        </p:nvSpPr>
        <p:spPr>
          <a:xfrm>
            <a:off x="11180535" y="1485955"/>
            <a:ext cx="284691" cy="379029"/>
          </a:xfrm>
          <a:custGeom>
            <a:avLst/>
            <a:gdLst>
              <a:gd name="connsiteX0" fmla="*/ 143301 w 1910686"/>
              <a:gd name="connsiteY0" fmla="*/ 0 h 3268639"/>
              <a:gd name="connsiteX1" fmla="*/ 0 w 1910686"/>
              <a:gd name="connsiteY1" fmla="*/ 1705970 h 3268639"/>
              <a:gd name="connsiteX2" fmla="*/ 436728 w 1910686"/>
              <a:gd name="connsiteY2" fmla="*/ 3268639 h 3268639"/>
              <a:gd name="connsiteX3" fmla="*/ 928047 w 1910686"/>
              <a:gd name="connsiteY3" fmla="*/ 1944806 h 3268639"/>
              <a:gd name="connsiteX4" fmla="*/ 1364776 w 1910686"/>
              <a:gd name="connsiteY4" fmla="*/ 3268639 h 3268639"/>
              <a:gd name="connsiteX5" fmla="*/ 1910686 w 1910686"/>
              <a:gd name="connsiteY5" fmla="*/ 1726442 h 3268639"/>
              <a:gd name="connsiteX6" fmla="*/ 1603612 w 1910686"/>
              <a:gd name="connsiteY6" fmla="*/ 6824 h 3268639"/>
              <a:gd name="connsiteX7" fmla="*/ 1521725 w 1910686"/>
              <a:gd name="connsiteY7" fmla="*/ 20472 h 3268639"/>
              <a:gd name="connsiteX8" fmla="*/ 907576 w 1910686"/>
              <a:gd name="connsiteY8" fmla="*/ 163773 h 3268639"/>
              <a:gd name="connsiteX9" fmla="*/ 143301 w 1910686"/>
              <a:gd name="connsiteY9" fmla="*/ 0 h 3268639"/>
              <a:gd name="connsiteX0-1" fmla="*/ 143301 w 1910686"/>
              <a:gd name="connsiteY0-2" fmla="*/ 27296 h 3261815"/>
              <a:gd name="connsiteX1-3" fmla="*/ 0 w 1910686"/>
              <a:gd name="connsiteY1-4" fmla="*/ 1699146 h 3261815"/>
              <a:gd name="connsiteX2-5" fmla="*/ 436728 w 1910686"/>
              <a:gd name="connsiteY2-6" fmla="*/ 3261815 h 3261815"/>
              <a:gd name="connsiteX3-7" fmla="*/ 928047 w 1910686"/>
              <a:gd name="connsiteY3-8" fmla="*/ 1937982 h 3261815"/>
              <a:gd name="connsiteX4-9" fmla="*/ 1364776 w 1910686"/>
              <a:gd name="connsiteY4-10" fmla="*/ 3261815 h 3261815"/>
              <a:gd name="connsiteX5-11" fmla="*/ 1910686 w 1910686"/>
              <a:gd name="connsiteY5-12" fmla="*/ 1719618 h 3261815"/>
              <a:gd name="connsiteX6-13" fmla="*/ 1603612 w 1910686"/>
              <a:gd name="connsiteY6-14" fmla="*/ 0 h 3261815"/>
              <a:gd name="connsiteX7-15" fmla="*/ 1521725 w 1910686"/>
              <a:gd name="connsiteY7-16" fmla="*/ 13648 h 3261815"/>
              <a:gd name="connsiteX8-17" fmla="*/ 907576 w 1910686"/>
              <a:gd name="connsiteY8-18" fmla="*/ 156949 h 3261815"/>
              <a:gd name="connsiteX9-19" fmla="*/ 143301 w 1910686"/>
              <a:gd name="connsiteY9-20" fmla="*/ 27296 h 3261815"/>
              <a:gd name="connsiteX0-21" fmla="*/ 143301 w 1910686"/>
              <a:gd name="connsiteY0-22" fmla="*/ 27296 h 3261815"/>
              <a:gd name="connsiteX1-23" fmla="*/ 0 w 1910686"/>
              <a:gd name="connsiteY1-24" fmla="*/ 1699146 h 3261815"/>
              <a:gd name="connsiteX2-25" fmla="*/ 436728 w 1910686"/>
              <a:gd name="connsiteY2-26" fmla="*/ 3261815 h 3261815"/>
              <a:gd name="connsiteX3-27" fmla="*/ 928047 w 1910686"/>
              <a:gd name="connsiteY3-28" fmla="*/ 1937982 h 3261815"/>
              <a:gd name="connsiteX4-29" fmla="*/ 1364776 w 1910686"/>
              <a:gd name="connsiteY4-30" fmla="*/ 3261815 h 3261815"/>
              <a:gd name="connsiteX5-31" fmla="*/ 1910686 w 1910686"/>
              <a:gd name="connsiteY5-32" fmla="*/ 1719618 h 3261815"/>
              <a:gd name="connsiteX6-33" fmla="*/ 1603612 w 1910686"/>
              <a:gd name="connsiteY6-34" fmla="*/ 0 h 3261815"/>
              <a:gd name="connsiteX7-35" fmla="*/ 1521725 w 1910686"/>
              <a:gd name="connsiteY7-36" fmla="*/ 13648 h 3261815"/>
              <a:gd name="connsiteX8-37" fmla="*/ 907576 w 1910686"/>
              <a:gd name="connsiteY8-38" fmla="*/ 156949 h 3261815"/>
              <a:gd name="connsiteX9-39" fmla="*/ 143301 w 1910686"/>
              <a:gd name="connsiteY9-40" fmla="*/ 27296 h 3261815"/>
              <a:gd name="connsiteX0-41" fmla="*/ 326627 w 2094012"/>
              <a:gd name="connsiteY0-42" fmla="*/ 27296 h 3261815"/>
              <a:gd name="connsiteX1-43" fmla="*/ 183326 w 2094012"/>
              <a:gd name="connsiteY1-44" fmla="*/ 1699146 h 3261815"/>
              <a:gd name="connsiteX2-45" fmla="*/ 620054 w 2094012"/>
              <a:gd name="connsiteY2-46" fmla="*/ 3261815 h 3261815"/>
              <a:gd name="connsiteX3-47" fmla="*/ 1111373 w 2094012"/>
              <a:gd name="connsiteY3-48" fmla="*/ 1937982 h 3261815"/>
              <a:gd name="connsiteX4-49" fmla="*/ 1548102 w 2094012"/>
              <a:gd name="connsiteY4-50" fmla="*/ 3261815 h 3261815"/>
              <a:gd name="connsiteX5-51" fmla="*/ 2094012 w 2094012"/>
              <a:gd name="connsiteY5-52" fmla="*/ 1719618 h 3261815"/>
              <a:gd name="connsiteX6-53" fmla="*/ 1786938 w 2094012"/>
              <a:gd name="connsiteY6-54" fmla="*/ 0 h 3261815"/>
              <a:gd name="connsiteX7-55" fmla="*/ 1705051 w 2094012"/>
              <a:gd name="connsiteY7-56" fmla="*/ 13648 h 3261815"/>
              <a:gd name="connsiteX8-57" fmla="*/ 1090902 w 2094012"/>
              <a:gd name="connsiteY8-58" fmla="*/ 156949 h 3261815"/>
              <a:gd name="connsiteX9-59" fmla="*/ 326627 w 2094012"/>
              <a:gd name="connsiteY9-60" fmla="*/ 27296 h 3261815"/>
              <a:gd name="connsiteX0-61" fmla="*/ 402442 w 2169827"/>
              <a:gd name="connsiteY0-62" fmla="*/ 27296 h 3261815"/>
              <a:gd name="connsiteX1-63" fmla="*/ 259141 w 2169827"/>
              <a:gd name="connsiteY1-64" fmla="*/ 1699146 h 3261815"/>
              <a:gd name="connsiteX2-65" fmla="*/ 695869 w 2169827"/>
              <a:gd name="connsiteY2-66" fmla="*/ 3261815 h 3261815"/>
              <a:gd name="connsiteX3-67" fmla="*/ 1187188 w 2169827"/>
              <a:gd name="connsiteY3-68" fmla="*/ 1937982 h 3261815"/>
              <a:gd name="connsiteX4-69" fmla="*/ 1623917 w 2169827"/>
              <a:gd name="connsiteY4-70" fmla="*/ 3261815 h 3261815"/>
              <a:gd name="connsiteX5-71" fmla="*/ 2169827 w 2169827"/>
              <a:gd name="connsiteY5-72" fmla="*/ 1719618 h 3261815"/>
              <a:gd name="connsiteX6-73" fmla="*/ 1862753 w 2169827"/>
              <a:gd name="connsiteY6-74" fmla="*/ 0 h 3261815"/>
              <a:gd name="connsiteX7-75" fmla="*/ 1780866 w 2169827"/>
              <a:gd name="connsiteY7-76" fmla="*/ 13648 h 3261815"/>
              <a:gd name="connsiteX8-77" fmla="*/ 1166717 w 2169827"/>
              <a:gd name="connsiteY8-78" fmla="*/ 156949 h 3261815"/>
              <a:gd name="connsiteX9-79" fmla="*/ 402442 w 2169827"/>
              <a:gd name="connsiteY9-80" fmla="*/ 27296 h 3261815"/>
              <a:gd name="connsiteX0-81" fmla="*/ 402442 w 2169827"/>
              <a:gd name="connsiteY0-82" fmla="*/ 27296 h 3261815"/>
              <a:gd name="connsiteX1-83" fmla="*/ 259141 w 2169827"/>
              <a:gd name="connsiteY1-84" fmla="*/ 1699146 h 3261815"/>
              <a:gd name="connsiteX2-85" fmla="*/ 695869 w 2169827"/>
              <a:gd name="connsiteY2-86" fmla="*/ 3261815 h 3261815"/>
              <a:gd name="connsiteX3-87" fmla="*/ 1187188 w 2169827"/>
              <a:gd name="connsiteY3-88" fmla="*/ 1937982 h 3261815"/>
              <a:gd name="connsiteX4-89" fmla="*/ 1623917 w 2169827"/>
              <a:gd name="connsiteY4-90" fmla="*/ 3261815 h 3261815"/>
              <a:gd name="connsiteX5-91" fmla="*/ 2169827 w 2169827"/>
              <a:gd name="connsiteY5-92" fmla="*/ 1719618 h 3261815"/>
              <a:gd name="connsiteX6-93" fmla="*/ 1862753 w 2169827"/>
              <a:gd name="connsiteY6-94" fmla="*/ 0 h 3261815"/>
              <a:gd name="connsiteX7-95" fmla="*/ 1780866 w 2169827"/>
              <a:gd name="connsiteY7-96" fmla="*/ 13648 h 3261815"/>
              <a:gd name="connsiteX8-97" fmla="*/ 1166717 w 2169827"/>
              <a:gd name="connsiteY8-98" fmla="*/ 156949 h 3261815"/>
              <a:gd name="connsiteX9-99" fmla="*/ 402442 w 2169827"/>
              <a:gd name="connsiteY9-100" fmla="*/ 27296 h 3261815"/>
              <a:gd name="connsiteX0-101" fmla="*/ 377501 w 2144886"/>
              <a:gd name="connsiteY0-102" fmla="*/ 27296 h 3261815"/>
              <a:gd name="connsiteX1-103" fmla="*/ 295615 w 2144886"/>
              <a:gd name="connsiteY1-104" fmla="*/ 1774209 h 3261815"/>
              <a:gd name="connsiteX2-105" fmla="*/ 670928 w 2144886"/>
              <a:gd name="connsiteY2-106" fmla="*/ 3261815 h 3261815"/>
              <a:gd name="connsiteX3-107" fmla="*/ 1162247 w 2144886"/>
              <a:gd name="connsiteY3-108" fmla="*/ 1937982 h 3261815"/>
              <a:gd name="connsiteX4-109" fmla="*/ 1598976 w 2144886"/>
              <a:gd name="connsiteY4-110" fmla="*/ 3261815 h 3261815"/>
              <a:gd name="connsiteX5-111" fmla="*/ 2144886 w 2144886"/>
              <a:gd name="connsiteY5-112" fmla="*/ 1719618 h 3261815"/>
              <a:gd name="connsiteX6-113" fmla="*/ 1837812 w 2144886"/>
              <a:gd name="connsiteY6-114" fmla="*/ 0 h 3261815"/>
              <a:gd name="connsiteX7-115" fmla="*/ 1755925 w 2144886"/>
              <a:gd name="connsiteY7-116" fmla="*/ 13648 h 3261815"/>
              <a:gd name="connsiteX8-117" fmla="*/ 1141776 w 2144886"/>
              <a:gd name="connsiteY8-118" fmla="*/ 156949 h 3261815"/>
              <a:gd name="connsiteX9-119" fmla="*/ 377501 w 2144886"/>
              <a:gd name="connsiteY9-120" fmla="*/ 27296 h 3261815"/>
              <a:gd name="connsiteX0-121" fmla="*/ 408239 w 2175624"/>
              <a:gd name="connsiteY0-122" fmla="*/ 27296 h 3261815"/>
              <a:gd name="connsiteX1-123" fmla="*/ 326353 w 2175624"/>
              <a:gd name="connsiteY1-124" fmla="*/ 1774209 h 3261815"/>
              <a:gd name="connsiteX2-125" fmla="*/ 701666 w 2175624"/>
              <a:gd name="connsiteY2-126" fmla="*/ 3261815 h 3261815"/>
              <a:gd name="connsiteX3-127" fmla="*/ 1192985 w 2175624"/>
              <a:gd name="connsiteY3-128" fmla="*/ 1937982 h 3261815"/>
              <a:gd name="connsiteX4-129" fmla="*/ 1629714 w 2175624"/>
              <a:gd name="connsiteY4-130" fmla="*/ 3261815 h 3261815"/>
              <a:gd name="connsiteX5-131" fmla="*/ 2175624 w 2175624"/>
              <a:gd name="connsiteY5-132" fmla="*/ 1719618 h 3261815"/>
              <a:gd name="connsiteX6-133" fmla="*/ 1868550 w 2175624"/>
              <a:gd name="connsiteY6-134" fmla="*/ 0 h 3261815"/>
              <a:gd name="connsiteX7-135" fmla="*/ 1786663 w 2175624"/>
              <a:gd name="connsiteY7-136" fmla="*/ 13648 h 3261815"/>
              <a:gd name="connsiteX8-137" fmla="*/ 1172514 w 2175624"/>
              <a:gd name="connsiteY8-138" fmla="*/ 156949 h 3261815"/>
              <a:gd name="connsiteX9-139" fmla="*/ 408239 w 2175624"/>
              <a:gd name="connsiteY9-140" fmla="*/ 27296 h 3261815"/>
              <a:gd name="connsiteX0-141" fmla="*/ 408239 w 2175624"/>
              <a:gd name="connsiteY0-142" fmla="*/ 27296 h 3261815"/>
              <a:gd name="connsiteX1-143" fmla="*/ 326353 w 2175624"/>
              <a:gd name="connsiteY1-144" fmla="*/ 1774209 h 3261815"/>
              <a:gd name="connsiteX2-145" fmla="*/ 701666 w 2175624"/>
              <a:gd name="connsiteY2-146" fmla="*/ 3261815 h 3261815"/>
              <a:gd name="connsiteX3-147" fmla="*/ 1192985 w 2175624"/>
              <a:gd name="connsiteY3-148" fmla="*/ 1937982 h 3261815"/>
              <a:gd name="connsiteX4-149" fmla="*/ 1629714 w 2175624"/>
              <a:gd name="connsiteY4-150" fmla="*/ 3261815 h 3261815"/>
              <a:gd name="connsiteX5-151" fmla="*/ 2175624 w 2175624"/>
              <a:gd name="connsiteY5-152" fmla="*/ 1719618 h 3261815"/>
              <a:gd name="connsiteX6-153" fmla="*/ 1868550 w 2175624"/>
              <a:gd name="connsiteY6-154" fmla="*/ 0 h 3261815"/>
              <a:gd name="connsiteX7-155" fmla="*/ 1786663 w 2175624"/>
              <a:gd name="connsiteY7-156" fmla="*/ 13648 h 3261815"/>
              <a:gd name="connsiteX8-157" fmla="*/ 1172514 w 2175624"/>
              <a:gd name="connsiteY8-158" fmla="*/ 156949 h 3261815"/>
              <a:gd name="connsiteX9-159" fmla="*/ 408239 w 2175624"/>
              <a:gd name="connsiteY9-160" fmla="*/ 27296 h 3261815"/>
              <a:gd name="connsiteX0-161" fmla="*/ 408239 w 2175624"/>
              <a:gd name="connsiteY0-162" fmla="*/ 27296 h 3261815"/>
              <a:gd name="connsiteX1-163" fmla="*/ 326353 w 2175624"/>
              <a:gd name="connsiteY1-164" fmla="*/ 1774209 h 3261815"/>
              <a:gd name="connsiteX2-165" fmla="*/ 701666 w 2175624"/>
              <a:gd name="connsiteY2-166" fmla="*/ 3261815 h 3261815"/>
              <a:gd name="connsiteX3-167" fmla="*/ 1192985 w 2175624"/>
              <a:gd name="connsiteY3-168" fmla="*/ 1937982 h 3261815"/>
              <a:gd name="connsiteX4-169" fmla="*/ 1629714 w 2175624"/>
              <a:gd name="connsiteY4-170" fmla="*/ 3261815 h 3261815"/>
              <a:gd name="connsiteX5-171" fmla="*/ 2175624 w 2175624"/>
              <a:gd name="connsiteY5-172" fmla="*/ 1719618 h 3261815"/>
              <a:gd name="connsiteX6-173" fmla="*/ 1868550 w 2175624"/>
              <a:gd name="connsiteY6-174" fmla="*/ 0 h 3261815"/>
              <a:gd name="connsiteX7-175" fmla="*/ 1786663 w 2175624"/>
              <a:gd name="connsiteY7-176" fmla="*/ 13648 h 3261815"/>
              <a:gd name="connsiteX8-177" fmla="*/ 1172514 w 2175624"/>
              <a:gd name="connsiteY8-178" fmla="*/ 156949 h 3261815"/>
              <a:gd name="connsiteX9-179" fmla="*/ 408239 w 2175624"/>
              <a:gd name="connsiteY9-180" fmla="*/ 27296 h 3261815"/>
              <a:gd name="connsiteX0-181" fmla="*/ 408239 w 2175624"/>
              <a:gd name="connsiteY0-182" fmla="*/ 27296 h 3261815"/>
              <a:gd name="connsiteX1-183" fmla="*/ 326353 w 2175624"/>
              <a:gd name="connsiteY1-184" fmla="*/ 1774209 h 3261815"/>
              <a:gd name="connsiteX2-185" fmla="*/ 701666 w 2175624"/>
              <a:gd name="connsiteY2-186" fmla="*/ 3261815 h 3261815"/>
              <a:gd name="connsiteX3-187" fmla="*/ 1192985 w 2175624"/>
              <a:gd name="connsiteY3-188" fmla="*/ 1937982 h 3261815"/>
              <a:gd name="connsiteX4-189" fmla="*/ 1629714 w 2175624"/>
              <a:gd name="connsiteY4-190" fmla="*/ 3261815 h 3261815"/>
              <a:gd name="connsiteX5-191" fmla="*/ 2175624 w 2175624"/>
              <a:gd name="connsiteY5-192" fmla="*/ 1719618 h 3261815"/>
              <a:gd name="connsiteX6-193" fmla="*/ 1868550 w 2175624"/>
              <a:gd name="connsiteY6-194" fmla="*/ 0 h 3261815"/>
              <a:gd name="connsiteX7-195" fmla="*/ 1786663 w 2175624"/>
              <a:gd name="connsiteY7-196" fmla="*/ 13648 h 3261815"/>
              <a:gd name="connsiteX8-197" fmla="*/ 1172514 w 2175624"/>
              <a:gd name="connsiteY8-198" fmla="*/ 156949 h 3261815"/>
              <a:gd name="connsiteX9-199" fmla="*/ 408239 w 2175624"/>
              <a:gd name="connsiteY9-200" fmla="*/ 27296 h 3261815"/>
              <a:gd name="connsiteX0-201" fmla="*/ 411154 w 2178539"/>
              <a:gd name="connsiteY0-202" fmla="*/ 27296 h 3261815"/>
              <a:gd name="connsiteX1-203" fmla="*/ 322444 w 2178539"/>
              <a:gd name="connsiteY1-204" fmla="*/ 1801504 h 3261815"/>
              <a:gd name="connsiteX2-205" fmla="*/ 704581 w 2178539"/>
              <a:gd name="connsiteY2-206" fmla="*/ 3261815 h 3261815"/>
              <a:gd name="connsiteX3-207" fmla="*/ 1195900 w 2178539"/>
              <a:gd name="connsiteY3-208" fmla="*/ 1937982 h 3261815"/>
              <a:gd name="connsiteX4-209" fmla="*/ 1632629 w 2178539"/>
              <a:gd name="connsiteY4-210" fmla="*/ 3261815 h 3261815"/>
              <a:gd name="connsiteX5-211" fmla="*/ 2178539 w 2178539"/>
              <a:gd name="connsiteY5-212" fmla="*/ 1719618 h 3261815"/>
              <a:gd name="connsiteX6-213" fmla="*/ 1871465 w 2178539"/>
              <a:gd name="connsiteY6-214" fmla="*/ 0 h 3261815"/>
              <a:gd name="connsiteX7-215" fmla="*/ 1789578 w 2178539"/>
              <a:gd name="connsiteY7-216" fmla="*/ 13648 h 3261815"/>
              <a:gd name="connsiteX8-217" fmla="*/ 1175429 w 2178539"/>
              <a:gd name="connsiteY8-218" fmla="*/ 156949 h 3261815"/>
              <a:gd name="connsiteX9-219" fmla="*/ 411154 w 2178539"/>
              <a:gd name="connsiteY9-220" fmla="*/ 27296 h 3261815"/>
              <a:gd name="connsiteX0-221" fmla="*/ 411154 w 2178539"/>
              <a:gd name="connsiteY0-222" fmla="*/ 27296 h 3261815"/>
              <a:gd name="connsiteX1-223" fmla="*/ 322444 w 2178539"/>
              <a:gd name="connsiteY1-224" fmla="*/ 1801504 h 3261815"/>
              <a:gd name="connsiteX2-225" fmla="*/ 704581 w 2178539"/>
              <a:gd name="connsiteY2-226" fmla="*/ 3261815 h 3261815"/>
              <a:gd name="connsiteX3-227" fmla="*/ 1195900 w 2178539"/>
              <a:gd name="connsiteY3-228" fmla="*/ 1937982 h 3261815"/>
              <a:gd name="connsiteX4-229" fmla="*/ 1632629 w 2178539"/>
              <a:gd name="connsiteY4-230" fmla="*/ 3261815 h 3261815"/>
              <a:gd name="connsiteX5-231" fmla="*/ 2178539 w 2178539"/>
              <a:gd name="connsiteY5-232" fmla="*/ 1719618 h 3261815"/>
              <a:gd name="connsiteX6-233" fmla="*/ 1871465 w 2178539"/>
              <a:gd name="connsiteY6-234" fmla="*/ 0 h 3261815"/>
              <a:gd name="connsiteX7-235" fmla="*/ 1789578 w 2178539"/>
              <a:gd name="connsiteY7-236" fmla="*/ 13648 h 3261815"/>
              <a:gd name="connsiteX8-237" fmla="*/ 1175429 w 2178539"/>
              <a:gd name="connsiteY8-238" fmla="*/ 156949 h 3261815"/>
              <a:gd name="connsiteX9-239" fmla="*/ 411154 w 2178539"/>
              <a:gd name="connsiteY9-240" fmla="*/ 27296 h 3261815"/>
              <a:gd name="connsiteX0-241" fmla="*/ 411154 w 2178539"/>
              <a:gd name="connsiteY0-242" fmla="*/ 27296 h 3261815"/>
              <a:gd name="connsiteX1-243" fmla="*/ 322444 w 2178539"/>
              <a:gd name="connsiteY1-244" fmla="*/ 1801504 h 3261815"/>
              <a:gd name="connsiteX2-245" fmla="*/ 704581 w 2178539"/>
              <a:gd name="connsiteY2-246" fmla="*/ 3261815 h 3261815"/>
              <a:gd name="connsiteX3-247" fmla="*/ 1195900 w 2178539"/>
              <a:gd name="connsiteY3-248" fmla="*/ 1937982 h 3261815"/>
              <a:gd name="connsiteX4-249" fmla="*/ 1632629 w 2178539"/>
              <a:gd name="connsiteY4-250" fmla="*/ 3261815 h 3261815"/>
              <a:gd name="connsiteX5-251" fmla="*/ 2178539 w 2178539"/>
              <a:gd name="connsiteY5-252" fmla="*/ 1719618 h 3261815"/>
              <a:gd name="connsiteX6-253" fmla="*/ 1871465 w 2178539"/>
              <a:gd name="connsiteY6-254" fmla="*/ 0 h 3261815"/>
              <a:gd name="connsiteX7-255" fmla="*/ 1789578 w 2178539"/>
              <a:gd name="connsiteY7-256" fmla="*/ 13648 h 3261815"/>
              <a:gd name="connsiteX8-257" fmla="*/ 1175429 w 2178539"/>
              <a:gd name="connsiteY8-258" fmla="*/ 156949 h 3261815"/>
              <a:gd name="connsiteX9-259" fmla="*/ 411154 w 2178539"/>
              <a:gd name="connsiteY9-260" fmla="*/ 27296 h 3261815"/>
              <a:gd name="connsiteX0-261" fmla="*/ 411154 w 2178539"/>
              <a:gd name="connsiteY0-262" fmla="*/ 27296 h 3261815"/>
              <a:gd name="connsiteX1-263" fmla="*/ 322444 w 2178539"/>
              <a:gd name="connsiteY1-264" fmla="*/ 1801504 h 3261815"/>
              <a:gd name="connsiteX2-265" fmla="*/ 704581 w 2178539"/>
              <a:gd name="connsiteY2-266" fmla="*/ 3261815 h 3261815"/>
              <a:gd name="connsiteX3-267" fmla="*/ 1195900 w 2178539"/>
              <a:gd name="connsiteY3-268" fmla="*/ 1937982 h 3261815"/>
              <a:gd name="connsiteX4-269" fmla="*/ 1632629 w 2178539"/>
              <a:gd name="connsiteY4-270" fmla="*/ 3261815 h 3261815"/>
              <a:gd name="connsiteX5-271" fmla="*/ 2178539 w 2178539"/>
              <a:gd name="connsiteY5-272" fmla="*/ 1719618 h 3261815"/>
              <a:gd name="connsiteX6-273" fmla="*/ 1871465 w 2178539"/>
              <a:gd name="connsiteY6-274" fmla="*/ 0 h 3261815"/>
              <a:gd name="connsiteX7-275" fmla="*/ 1789578 w 2178539"/>
              <a:gd name="connsiteY7-276" fmla="*/ 13648 h 3261815"/>
              <a:gd name="connsiteX8-277" fmla="*/ 1175429 w 2178539"/>
              <a:gd name="connsiteY8-278" fmla="*/ 156949 h 3261815"/>
              <a:gd name="connsiteX9-279" fmla="*/ 411154 w 2178539"/>
              <a:gd name="connsiteY9-280" fmla="*/ 27296 h 3261815"/>
              <a:gd name="connsiteX0-281" fmla="*/ 411154 w 2178539"/>
              <a:gd name="connsiteY0-282" fmla="*/ 27296 h 3261815"/>
              <a:gd name="connsiteX1-283" fmla="*/ 322444 w 2178539"/>
              <a:gd name="connsiteY1-284" fmla="*/ 1801504 h 3261815"/>
              <a:gd name="connsiteX2-285" fmla="*/ 704581 w 2178539"/>
              <a:gd name="connsiteY2-286" fmla="*/ 3261815 h 3261815"/>
              <a:gd name="connsiteX3-287" fmla="*/ 1195900 w 2178539"/>
              <a:gd name="connsiteY3-288" fmla="*/ 1937982 h 3261815"/>
              <a:gd name="connsiteX4-289" fmla="*/ 1632629 w 2178539"/>
              <a:gd name="connsiteY4-290" fmla="*/ 3261815 h 3261815"/>
              <a:gd name="connsiteX5-291" fmla="*/ 2178539 w 2178539"/>
              <a:gd name="connsiteY5-292" fmla="*/ 1719618 h 3261815"/>
              <a:gd name="connsiteX6-293" fmla="*/ 1871465 w 2178539"/>
              <a:gd name="connsiteY6-294" fmla="*/ 0 h 3261815"/>
              <a:gd name="connsiteX7-295" fmla="*/ 1789578 w 2178539"/>
              <a:gd name="connsiteY7-296" fmla="*/ 13648 h 3261815"/>
              <a:gd name="connsiteX8-297" fmla="*/ 1175429 w 2178539"/>
              <a:gd name="connsiteY8-298" fmla="*/ 156949 h 3261815"/>
              <a:gd name="connsiteX9-299" fmla="*/ 411154 w 2178539"/>
              <a:gd name="connsiteY9-300" fmla="*/ 27296 h 3261815"/>
              <a:gd name="connsiteX0-301" fmla="*/ 411154 w 2178539"/>
              <a:gd name="connsiteY0-302" fmla="*/ 27296 h 3261815"/>
              <a:gd name="connsiteX1-303" fmla="*/ 322444 w 2178539"/>
              <a:gd name="connsiteY1-304" fmla="*/ 1801504 h 3261815"/>
              <a:gd name="connsiteX2-305" fmla="*/ 704581 w 2178539"/>
              <a:gd name="connsiteY2-306" fmla="*/ 3261815 h 3261815"/>
              <a:gd name="connsiteX3-307" fmla="*/ 1195900 w 2178539"/>
              <a:gd name="connsiteY3-308" fmla="*/ 1937982 h 3261815"/>
              <a:gd name="connsiteX4-309" fmla="*/ 1632629 w 2178539"/>
              <a:gd name="connsiteY4-310" fmla="*/ 3261815 h 3261815"/>
              <a:gd name="connsiteX5-311" fmla="*/ 2178539 w 2178539"/>
              <a:gd name="connsiteY5-312" fmla="*/ 1719618 h 3261815"/>
              <a:gd name="connsiteX6-313" fmla="*/ 1871465 w 2178539"/>
              <a:gd name="connsiteY6-314" fmla="*/ 0 h 3261815"/>
              <a:gd name="connsiteX7-315" fmla="*/ 1789578 w 2178539"/>
              <a:gd name="connsiteY7-316" fmla="*/ 13648 h 3261815"/>
              <a:gd name="connsiteX8-317" fmla="*/ 1175429 w 2178539"/>
              <a:gd name="connsiteY8-318" fmla="*/ 156949 h 3261815"/>
              <a:gd name="connsiteX9-319" fmla="*/ 411154 w 2178539"/>
              <a:gd name="connsiteY9-320" fmla="*/ 27296 h 3261815"/>
              <a:gd name="connsiteX0-321" fmla="*/ 411154 w 2178539"/>
              <a:gd name="connsiteY0-322" fmla="*/ 27296 h 3261815"/>
              <a:gd name="connsiteX1-323" fmla="*/ 322444 w 2178539"/>
              <a:gd name="connsiteY1-324" fmla="*/ 1801504 h 3261815"/>
              <a:gd name="connsiteX2-325" fmla="*/ 704581 w 2178539"/>
              <a:gd name="connsiteY2-326" fmla="*/ 3261815 h 3261815"/>
              <a:gd name="connsiteX3-327" fmla="*/ 1216372 w 2178539"/>
              <a:gd name="connsiteY3-328" fmla="*/ 1951629 h 3261815"/>
              <a:gd name="connsiteX4-329" fmla="*/ 1632629 w 2178539"/>
              <a:gd name="connsiteY4-330" fmla="*/ 3261815 h 3261815"/>
              <a:gd name="connsiteX5-331" fmla="*/ 2178539 w 2178539"/>
              <a:gd name="connsiteY5-332" fmla="*/ 1719618 h 3261815"/>
              <a:gd name="connsiteX6-333" fmla="*/ 1871465 w 2178539"/>
              <a:gd name="connsiteY6-334" fmla="*/ 0 h 3261815"/>
              <a:gd name="connsiteX7-335" fmla="*/ 1789578 w 2178539"/>
              <a:gd name="connsiteY7-336" fmla="*/ 13648 h 3261815"/>
              <a:gd name="connsiteX8-337" fmla="*/ 1175429 w 2178539"/>
              <a:gd name="connsiteY8-338" fmla="*/ 156949 h 3261815"/>
              <a:gd name="connsiteX9-339" fmla="*/ 411154 w 2178539"/>
              <a:gd name="connsiteY9-340" fmla="*/ 27296 h 3261815"/>
              <a:gd name="connsiteX0-341" fmla="*/ 411154 w 2178539"/>
              <a:gd name="connsiteY0-342" fmla="*/ 27296 h 3261815"/>
              <a:gd name="connsiteX1-343" fmla="*/ 322444 w 2178539"/>
              <a:gd name="connsiteY1-344" fmla="*/ 1801504 h 3261815"/>
              <a:gd name="connsiteX2-345" fmla="*/ 704581 w 2178539"/>
              <a:gd name="connsiteY2-346" fmla="*/ 3261815 h 3261815"/>
              <a:gd name="connsiteX3-347" fmla="*/ 1216372 w 2178539"/>
              <a:gd name="connsiteY3-348" fmla="*/ 1951629 h 3261815"/>
              <a:gd name="connsiteX4-349" fmla="*/ 1632629 w 2178539"/>
              <a:gd name="connsiteY4-350" fmla="*/ 3261815 h 3261815"/>
              <a:gd name="connsiteX5-351" fmla="*/ 2178539 w 2178539"/>
              <a:gd name="connsiteY5-352" fmla="*/ 1719618 h 3261815"/>
              <a:gd name="connsiteX6-353" fmla="*/ 1871465 w 2178539"/>
              <a:gd name="connsiteY6-354" fmla="*/ 0 h 3261815"/>
              <a:gd name="connsiteX7-355" fmla="*/ 1789578 w 2178539"/>
              <a:gd name="connsiteY7-356" fmla="*/ 13648 h 3261815"/>
              <a:gd name="connsiteX8-357" fmla="*/ 1175429 w 2178539"/>
              <a:gd name="connsiteY8-358" fmla="*/ 156949 h 3261815"/>
              <a:gd name="connsiteX9-359" fmla="*/ 411154 w 2178539"/>
              <a:gd name="connsiteY9-360" fmla="*/ 27296 h 3261815"/>
              <a:gd name="connsiteX0-361" fmla="*/ 411154 w 2178539"/>
              <a:gd name="connsiteY0-362" fmla="*/ 27296 h 3261815"/>
              <a:gd name="connsiteX1-363" fmla="*/ 322444 w 2178539"/>
              <a:gd name="connsiteY1-364" fmla="*/ 1801504 h 3261815"/>
              <a:gd name="connsiteX2-365" fmla="*/ 704581 w 2178539"/>
              <a:gd name="connsiteY2-366" fmla="*/ 3261815 h 3261815"/>
              <a:gd name="connsiteX3-367" fmla="*/ 1216372 w 2178539"/>
              <a:gd name="connsiteY3-368" fmla="*/ 1951629 h 3261815"/>
              <a:gd name="connsiteX4-369" fmla="*/ 1632629 w 2178539"/>
              <a:gd name="connsiteY4-370" fmla="*/ 3261815 h 3261815"/>
              <a:gd name="connsiteX5-371" fmla="*/ 2178539 w 2178539"/>
              <a:gd name="connsiteY5-372" fmla="*/ 1719618 h 3261815"/>
              <a:gd name="connsiteX6-373" fmla="*/ 1871465 w 2178539"/>
              <a:gd name="connsiteY6-374" fmla="*/ 0 h 3261815"/>
              <a:gd name="connsiteX7-375" fmla="*/ 1789578 w 2178539"/>
              <a:gd name="connsiteY7-376" fmla="*/ 13648 h 3261815"/>
              <a:gd name="connsiteX8-377" fmla="*/ 1175429 w 2178539"/>
              <a:gd name="connsiteY8-378" fmla="*/ 156949 h 3261815"/>
              <a:gd name="connsiteX9-379" fmla="*/ 411154 w 2178539"/>
              <a:gd name="connsiteY9-380" fmla="*/ 27296 h 3261815"/>
              <a:gd name="connsiteX0-381" fmla="*/ 411154 w 2178539"/>
              <a:gd name="connsiteY0-382" fmla="*/ 27296 h 3261815"/>
              <a:gd name="connsiteX1-383" fmla="*/ 322444 w 2178539"/>
              <a:gd name="connsiteY1-384" fmla="*/ 1801504 h 3261815"/>
              <a:gd name="connsiteX2-385" fmla="*/ 704581 w 2178539"/>
              <a:gd name="connsiteY2-386" fmla="*/ 3261815 h 3261815"/>
              <a:gd name="connsiteX3-387" fmla="*/ 1216372 w 2178539"/>
              <a:gd name="connsiteY3-388" fmla="*/ 1951629 h 3261815"/>
              <a:gd name="connsiteX4-389" fmla="*/ 1632629 w 2178539"/>
              <a:gd name="connsiteY4-390" fmla="*/ 3261815 h 3261815"/>
              <a:gd name="connsiteX5-391" fmla="*/ 2178539 w 2178539"/>
              <a:gd name="connsiteY5-392" fmla="*/ 1719618 h 3261815"/>
              <a:gd name="connsiteX6-393" fmla="*/ 1871465 w 2178539"/>
              <a:gd name="connsiteY6-394" fmla="*/ 0 h 3261815"/>
              <a:gd name="connsiteX7-395" fmla="*/ 1789578 w 2178539"/>
              <a:gd name="connsiteY7-396" fmla="*/ 13648 h 3261815"/>
              <a:gd name="connsiteX8-397" fmla="*/ 1175429 w 2178539"/>
              <a:gd name="connsiteY8-398" fmla="*/ 156949 h 3261815"/>
              <a:gd name="connsiteX9-399" fmla="*/ 411154 w 2178539"/>
              <a:gd name="connsiteY9-400" fmla="*/ 27296 h 3261815"/>
              <a:gd name="connsiteX0-401" fmla="*/ 411154 w 2178539"/>
              <a:gd name="connsiteY0-402" fmla="*/ 27296 h 3261815"/>
              <a:gd name="connsiteX1-403" fmla="*/ 322444 w 2178539"/>
              <a:gd name="connsiteY1-404" fmla="*/ 1801504 h 3261815"/>
              <a:gd name="connsiteX2-405" fmla="*/ 704581 w 2178539"/>
              <a:gd name="connsiteY2-406" fmla="*/ 3261815 h 3261815"/>
              <a:gd name="connsiteX3-407" fmla="*/ 1216372 w 2178539"/>
              <a:gd name="connsiteY3-408" fmla="*/ 1951629 h 3261815"/>
              <a:gd name="connsiteX4-409" fmla="*/ 1632629 w 2178539"/>
              <a:gd name="connsiteY4-410" fmla="*/ 3261815 h 3261815"/>
              <a:gd name="connsiteX5-411" fmla="*/ 2178539 w 2178539"/>
              <a:gd name="connsiteY5-412" fmla="*/ 1719618 h 3261815"/>
              <a:gd name="connsiteX6-413" fmla="*/ 1871465 w 2178539"/>
              <a:gd name="connsiteY6-414" fmla="*/ 0 h 3261815"/>
              <a:gd name="connsiteX7-415" fmla="*/ 1789578 w 2178539"/>
              <a:gd name="connsiteY7-416" fmla="*/ 13648 h 3261815"/>
              <a:gd name="connsiteX8-417" fmla="*/ 1175429 w 2178539"/>
              <a:gd name="connsiteY8-418" fmla="*/ 156949 h 3261815"/>
              <a:gd name="connsiteX9-419" fmla="*/ 411154 w 2178539"/>
              <a:gd name="connsiteY9-420" fmla="*/ 27296 h 3261815"/>
              <a:gd name="connsiteX0-421" fmla="*/ 411154 w 2178539"/>
              <a:gd name="connsiteY0-422" fmla="*/ 27296 h 3261815"/>
              <a:gd name="connsiteX1-423" fmla="*/ 322444 w 2178539"/>
              <a:gd name="connsiteY1-424" fmla="*/ 1801504 h 3261815"/>
              <a:gd name="connsiteX2-425" fmla="*/ 704581 w 2178539"/>
              <a:gd name="connsiteY2-426" fmla="*/ 3261815 h 3261815"/>
              <a:gd name="connsiteX3-427" fmla="*/ 1216372 w 2178539"/>
              <a:gd name="connsiteY3-428" fmla="*/ 1951629 h 3261815"/>
              <a:gd name="connsiteX4-429" fmla="*/ 1632629 w 2178539"/>
              <a:gd name="connsiteY4-430" fmla="*/ 3261815 h 3261815"/>
              <a:gd name="connsiteX5-431" fmla="*/ 2178539 w 2178539"/>
              <a:gd name="connsiteY5-432" fmla="*/ 1719618 h 3261815"/>
              <a:gd name="connsiteX6-433" fmla="*/ 1871465 w 2178539"/>
              <a:gd name="connsiteY6-434" fmla="*/ 0 h 3261815"/>
              <a:gd name="connsiteX7-435" fmla="*/ 1789578 w 2178539"/>
              <a:gd name="connsiteY7-436" fmla="*/ 13648 h 3261815"/>
              <a:gd name="connsiteX8-437" fmla="*/ 1175429 w 2178539"/>
              <a:gd name="connsiteY8-438" fmla="*/ 156949 h 3261815"/>
              <a:gd name="connsiteX9-439" fmla="*/ 411154 w 2178539"/>
              <a:gd name="connsiteY9-440" fmla="*/ 27296 h 3261815"/>
              <a:gd name="connsiteX0-441" fmla="*/ 411154 w 2178539"/>
              <a:gd name="connsiteY0-442" fmla="*/ 27296 h 3261815"/>
              <a:gd name="connsiteX1-443" fmla="*/ 322444 w 2178539"/>
              <a:gd name="connsiteY1-444" fmla="*/ 1801504 h 3261815"/>
              <a:gd name="connsiteX2-445" fmla="*/ 704581 w 2178539"/>
              <a:gd name="connsiteY2-446" fmla="*/ 3261815 h 3261815"/>
              <a:gd name="connsiteX3-447" fmla="*/ 1216372 w 2178539"/>
              <a:gd name="connsiteY3-448" fmla="*/ 1951629 h 3261815"/>
              <a:gd name="connsiteX4-449" fmla="*/ 1680396 w 2178539"/>
              <a:gd name="connsiteY4-450" fmla="*/ 3261815 h 3261815"/>
              <a:gd name="connsiteX5-451" fmla="*/ 2178539 w 2178539"/>
              <a:gd name="connsiteY5-452" fmla="*/ 1719618 h 3261815"/>
              <a:gd name="connsiteX6-453" fmla="*/ 1871465 w 2178539"/>
              <a:gd name="connsiteY6-454" fmla="*/ 0 h 3261815"/>
              <a:gd name="connsiteX7-455" fmla="*/ 1789578 w 2178539"/>
              <a:gd name="connsiteY7-456" fmla="*/ 13648 h 3261815"/>
              <a:gd name="connsiteX8-457" fmla="*/ 1175429 w 2178539"/>
              <a:gd name="connsiteY8-458" fmla="*/ 156949 h 3261815"/>
              <a:gd name="connsiteX9-459" fmla="*/ 411154 w 2178539"/>
              <a:gd name="connsiteY9-460" fmla="*/ 27296 h 3261815"/>
              <a:gd name="connsiteX0-461" fmla="*/ 411154 w 2178539"/>
              <a:gd name="connsiteY0-462" fmla="*/ 27296 h 3261815"/>
              <a:gd name="connsiteX1-463" fmla="*/ 322444 w 2178539"/>
              <a:gd name="connsiteY1-464" fmla="*/ 1801504 h 3261815"/>
              <a:gd name="connsiteX2-465" fmla="*/ 704581 w 2178539"/>
              <a:gd name="connsiteY2-466" fmla="*/ 3261815 h 3261815"/>
              <a:gd name="connsiteX3-467" fmla="*/ 1216372 w 2178539"/>
              <a:gd name="connsiteY3-468" fmla="*/ 1951629 h 3261815"/>
              <a:gd name="connsiteX4-469" fmla="*/ 1707692 w 2178539"/>
              <a:gd name="connsiteY4-470" fmla="*/ 3254991 h 3261815"/>
              <a:gd name="connsiteX5-471" fmla="*/ 2178539 w 2178539"/>
              <a:gd name="connsiteY5-472" fmla="*/ 1719618 h 3261815"/>
              <a:gd name="connsiteX6-473" fmla="*/ 1871465 w 2178539"/>
              <a:gd name="connsiteY6-474" fmla="*/ 0 h 3261815"/>
              <a:gd name="connsiteX7-475" fmla="*/ 1789578 w 2178539"/>
              <a:gd name="connsiteY7-476" fmla="*/ 13648 h 3261815"/>
              <a:gd name="connsiteX8-477" fmla="*/ 1175429 w 2178539"/>
              <a:gd name="connsiteY8-478" fmla="*/ 156949 h 3261815"/>
              <a:gd name="connsiteX9-479" fmla="*/ 411154 w 2178539"/>
              <a:gd name="connsiteY9-480" fmla="*/ 27296 h 3261815"/>
              <a:gd name="connsiteX0-481" fmla="*/ 411154 w 2178539"/>
              <a:gd name="connsiteY0-482" fmla="*/ 27296 h 3261815"/>
              <a:gd name="connsiteX1-483" fmla="*/ 322444 w 2178539"/>
              <a:gd name="connsiteY1-484" fmla="*/ 1801504 h 3261815"/>
              <a:gd name="connsiteX2-485" fmla="*/ 704581 w 2178539"/>
              <a:gd name="connsiteY2-486" fmla="*/ 3261815 h 3261815"/>
              <a:gd name="connsiteX3-487" fmla="*/ 1216372 w 2178539"/>
              <a:gd name="connsiteY3-488" fmla="*/ 1951629 h 3261815"/>
              <a:gd name="connsiteX4-489" fmla="*/ 1707692 w 2178539"/>
              <a:gd name="connsiteY4-490" fmla="*/ 3254991 h 3261815"/>
              <a:gd name="connsiteX5-491" fmla="*/ 2178539 w 2178539"/>
              <a:gd name="connsiteY5-492" fmla="*/ 1719618 h 3261815"/>
              <a:gd name="connsiteX6-493" fmla="*/ 1871465 w 2178539"/>
              <a:gd name="connsiteY6-494" fmla="*/ 0 h 3261815"/>
              <a:gd name="connsiteX7-495" fmla="*/ 1789578 w 2178539"/>
              <a:gd name="connsiteY7-496" fmla="*/ 13648 h 3261815"/>
              <a:gd name="connsiteX8-497" fmla="*/ 1175429 w 2178539"/>
              <a:gd name="connsiteY8-498" fmla="*/ 156949 h 3261815"/>
              <a:gd name="connsiteX9-499" fmla="*/ 411154 w 2178539"/>
              <a:gd name="connsiteY9-500" fmla="*/ 27296 h 3261815"/>
              <a:gd name="connsiteX0-501" fmla="*/ 411154 w 2178539"/>
              <a:gd name="connsiteY0-502" fmla="*/ 27296 h 3261815"/>
              <a:gd name="connsiteX1-503" fmla="*/ 322444 w 2178539"/>
              <a:gd name="connsiteY1-504" fmla="*/ 1801504 h 3261815"/>
              <a:gd name="connsiteX2-505" fmla="*/ 704581 w 2178539"/>
              <a:gd name="connsiteY2-506" fmla="*/ 3261815 h 3261815"/>
              <a:gd name="connsiteX3-507" fmla="*/ 1216372 w 2178539"/>
              <a:gd name="connsiteY3-508" fmla="*/ 1951629 h 3261815"/>
              <a:gd name="connsiteX4-509" fmla="*/ 1707692 w 2178539"/>
              <a:gd name="connsiteY4-510" fmla="*/ 3254991 h 3261815"/>
              <a:gd name="connsiteX5-511" fmla="*/ 2178539 w 2178539"/>
              <a:gd name="connsiteY5-512" fmla="*/ 1719618 h 3261815"/>
              <a:gd name="connsiteX6-513" fmla="*/ 1871465 w 2178539"/>
              <a:gd name="connsiteY6-514" fmla="*/ 0 h 3261815"/>
              <a:gd name="connsiteX7-515" fmla="*/ 1789578 w 2178539"/>
              <a:gd name="connsiteY7-516" fmla="*/ 13648 h 3261815"/>
              <a:gd name="connsiteX8-517" fmla="*/ 1175429 w 2178539"/>
              <a:gd name="connsiteY8-518" fmla="*/ 156949 h 3261815"/>
              <a:gd name="connsiteX9-519" fmla="*/ 411154 w 2178539"/>
              <a:gd name="connsiteY9-520" fmla="*/ 27296 h 3261815"/>
              <a:gd name="connsiteX0-521" fmla="*/ 411154 w 2178539"/>
              <a:gd name="connsiteY0-522" fmla="*/ 27296 h 3261815"/>
              <a:gd name="connsiteX1-523" fmla="*/ 322444 w 2178539"/>
              <a:gd name="connsiteY1-524" fmla="*/ 1801504 h 3261815"/>
              <a:gd name="connsiteX2-525" fmla="*/ 704581 w 2178539"/>
              <a:gd name="connsiteY2-526" fmla="*/ 3261815 h 3261815"/>
              <a:gd name="connsiteX3-527" fmla="*/ 1216372 w 2178539"/>
              <a:gd name="connsiteY3-528" fmla="*/ 1951629 h 3261815"/>
              <a:gd name="connsiteX4-529" fmla="*/ 1707692 w 2178539"/>
              <a:gd name="connsiteY4-530" fmla="*/ 3254991 h 3261815"/>
              <a:gd name="connsiteX5-531" fmla="*/ 2178539 w 2178539"/>
              <a:gd name="connsiteY5-532" fmla="*/ 1719618 h 3261815"/>
              <a:gd name="connsiteX6-533" fmla="*/ 1871465 w 2178539"/>
              <a:gd name="connsiteY6-534" fmla="*/ 0 h 3261815"/>
              <a:gd name="connsiteX7-535" fmla="*/ 1789578 w 2178539"/>
              <a:gd name="connsiteY7-536" fmla="*/ 13648 h 3261815"/>
              <a:gd name="connsiteX8-537" fmla="*/ 1175429 w 2178539"/>
              <a:gd name="connsiteY8-538" fmla="*/ 156949 h 3261815"/>
              <a:gd name="connsiteX9-539" fmla="*/ 411154 w 2178539"/>
              <a:gd name="connsiteY9-540" fmla="*/ 27296 h 3261815"/>
              <a:gd name="connsiteX0-541" fmla="*/ 411154 w 2178539"/>
              <a:gd name="connsiteY0-542" fmla="*/ 27296 h 3261815"/>
              <a:gd name="connsiteX1-543" fmla="*/ 322444 w 2178539"/>
              <a:gd name="connsiteY1-544" fmla="*/ 1801504 h 3261815"/>
              <a:gd name="connsiteX2-545" fmla="*/ 704581 w 2178539"/>
              <a:gd name="connsiteY2-546" fmla="*/ 3261815 h 3261815"/>
              <a:gd name="connsiteX3-547" fmla="*/ 1216372 w 2178539"/>
              <a:gd name="connsiteY3-548" fmla="*/ 1951629 h 3261815"/>
              <a:gd name="connsiteX4-549" fmla="*/ 1707692 w 2178539"/>
              <a:gd name="connsiteY4-550" fmla="*/ 3254991 h 3261815"/>
              <a:gd name="connsiteX5-551" fmla="*/ 2178539 w 2178539"/>
              <a:gd name="connsiteY5-552" fmla="*/ 1719618 h 3261815"/>
              <a:gd name="connsiteX6-553" fmla="*/ 1871465 w 2178539"/>
              <a:gd name="connsiteY6-554" fmla="*/ 0 h 3261815"/>
              <a:gd name="connsiteX7-555" fmla="*/ 1789578 w 2178539"/>
              <a:gd name="connsiteY7-556" fmla="*/ 13648 h 3261815"/>
              <a:gd name="connsiteX8-557" fmla="*/ 1175429 w 2178539"/>
              <a:gd name="connsiteY8-558" fmla="*/ 156949 h 3261815"/>
              <a:gd name="connsiteX9-559" fmla="*/ 411154 w 2178539"/>
              <a:gd name="connsiteY9-560" fmla="*/ 27296 h 3261815"/>
              <a:gd name="connsiteX0-561" fmla="*/ 411154 w 2178539"/>
              <a:gd name="connsiteY0-562" fmla="*/ 27296 h 3261815"/>
              <a:gd name="connsiteX1-563" fmla="*/ 322444 w 2178539"/>
              <a:gd name="connsiteY1-564" fmla="*/ 1801504 h 3261815"/>
              <a:gd name="connsiteX2-565" fmla="*/ 704581 w 2178539"/>
              <a:gd name="connsiteY2-566" fmla="*/ 3261815 h 3261815"/>
              <a:gd name="connsiteX3-567" fmla="*/ 1216372 w 2178539"/>
              <a:gd name="connsiteY3-568" fmla="*/ 1951629 h 3261815"/>
              <a:gd name="connsiteX4-569" fmla="*/ 1707692 w 2178539"/>
              <a:gd name="connsiteY4-570" fmla="*/ 3254991 h 3261815"/>
              <a:gd name="connsiteX5-571" fmla="*/ 2178539 w 2178539"/>
              <a:gd name="connsiteY5-572" fmla="*/ 1719618 h 3261815"/>
              <a:gd name="connsiteX6-573" fmla="*/ 1871465 w 2178539"/>
              <a:gd name="connsiteY6-574" fmla="*/ 0 h 3261815"/>
              <a:gd name="connsiteX7-575" fmla="*/ 1789578 w 2178539"/>
              <a:gd name="connsiteY7-576" fmla="*/ 13648 h 3261815"/>
              <a:gd name="connsiteX8-577" fmla="*/ 1175429 w 2178539"/>
              <a:gd name="connsiteY8-578" fmla="*/ 156949 h 3261815"/>
              <a:gd name="connsiteX9-579" fmla="*/ 411154 w 2178539"/>
              <a:gd name="connsiteY9-580" fmla="*/ 27296 h 3261815"/>
              <a:gd name="connsiteX0-581" fmla="*/ 411154 w 2144420"/>
              <a:gd name="connsiteY0-582" fmla="*/ 27296 h 3261815"/>
              <a:gd name="connsiteX1-583" fmla="*/ 322444 w 2144420"/>
              <a:gd name="connsiteY1-584" fmla="*/ 1801504 h 3261815"/>
              <a:gd name="connsiteX2-585" fmla="*/ 704581 w 2144420"/>
              <a:gd name="connsiteY2-586" fmla="*/ 3261815 h 3261815"/>
              <a:gd name="connsiteX3-587" fmla="*/ 1216372 w 2144420"/>
              <a:gd name="connsiteY3-588" fmla="*/ 1951629 h 3261815"/>
              <a:gd name="connsiteX4-589" fmla="*/ 1707692 w 2144420"/>
              <a:gd name="connsiteY4-590" fmla="*/ 3254991 h 3261815"/>
              <a:gd name="connsiteX5-591" fmla="*/ 2144420 w 2144420"/>
              <a:gd name="connsiteY5-592" fmla="*/ 1753737 h 3261815"/>
              <a:gd name="connsiteX6-593" fmla="*/ 1871465 w 2144420"/>
              <a:gd name="connsiteY6-594" fmla="*/ 0 h 3261815"/>
              <a:gd name="connsiteX7-595" fmla="*/ 1789578 w 2144420"/>
              <a:gd name="connsiteY7-596" fmla="*/ 13648 h 3261815"/>
              <a:gd name="connsiteX8-597" fmla="*/ 1175429 w 2144420"/>
              <a:gd name="connsiteY8-598" fmla="*/ 156949 h 3261815"/>
              <a:gd name="connsiteX9-599" fmla="*/ 411154 w 2144420"/>
              <a:gd name="connsiteY9-600" fmla="*/ 27296 h 3261815"/>
              <a:gd name="connsiteX0-601" fmla="*/ 411154 w 2144420"/>
              <a:gd name="connsiteY0-602" fmla="*/ 27296 h 3261815"/>
              <a:gd name="connsiteX1-603" fmla="*/ 322444 w 2144420"/>
              <a:gd name="connsiteY1-604" fmla="*/ 1801504 h 3261815"/>
              <a:gd name="connsiteX2-605" fmla="*/ 704581 w 2144420"/>
              <a:gd name="connsiteY2-606" fmla="*/ 3261815 h 3261815"/>
              <a:gd name="connsiteX3-607" fmla="*/ 1216372 w 2144420"/>
              <a:gd name="connsiteY3-608" fmla="*/ 1951629 h 3261815"/>
              <a:gd name="connsiteX4-609" fmla="*/ 1707692 w 2144420"/>
              <a:gd name="connsiteY4-610" fmla="*/ 3254991 h 3261815"/>
              <a:gd name="connsiteX5-611" fmla="*/ 2144420 w 2144420"/>
              <a:gd name="connsiteY5-612" fmla="*/ 1753737 h 3261815"/>
              <a:gd name="connsiteX6-613" fmla="*/ 1871465 w 2144420"/>
              <a:gd name="connsiteY6-614" fmla="*/ 0 h 3261815"/>
              <a:gd name="connsiteX7-615" fmla="*/ 1789578 w 2144420"/>
              <a:gd name="connsiteY7-616" fmla="*/ 13648 h 3261815"/>
              <a:gd name="connsiteX8-617" fmla="*/ 1175429 w 2144420"/>
              <a:gd name="connsiteY8-618" fmla="*/ 156949 h 3261815"/>
              <a:gd name="connsiteX9-619" fmla="*/ 411154 w 2144420"/>
              <a:gd name="connsiteY9-620" fmla="*/ 27296 h 3261815"/>
              <a:gd name="connsiteX0-621" fmla="*/ 411154 w 2144420"/>
              <a:gd name="connsiteY0-622" fmla="*/ 27296 h 3261815"/>
              <a:gd name="connsiteX1-623" fmla="*/ 322444 w 2144420"/>
              <a:gd name="connsiteY1-624" fmla="*/ 1801504 h 3261815"/>
              <a:gd name="connsiteX2-625" fmla="*/ 704581 w 2144420"/>
              <a:gd name="connsiteY2-626" fmla="*/ 3261815 h 3261815"/>
              <a:gd name="connsiteX3-627" fmla="*/ 1216372 w 2144420"/>
              <a:gd name="connsiteY3-628" fmla="*/ 1951629 h 3261815"/>
              <a:gd name="connsiteX4-629" fmla="*/ 1707692 w 2144420"/>
              <a:gd name="connsiteY4-630" fmla="*/ 3254991 h 3261815"/>
              <a:gd name="connsiteX5-631" fmla="*/ 2144420 w 2144420"/>
              <a:gd name="connsiteY5-632" fmla="*/ 1753737 h 3261815"/>
              <a:gd name="connsiteX6-633" fmla="*/ 1871465 w 2144420"/>
              <a:gd name="connsiteY6-634" fmla="*/ 0 h 3261815"/>
              <a:gd name="connsiteX7-635" fmla="*/ 1789578 w 2144420"/>
              <a:gd name="connsiteY7-636" fmla="*/ 13648 h 3261815"/>
              <a:gd name="connsiteX8-637" fmla="*/ 1175429 w 2144420"/>
              <a:gd name="connsiteY8-638" fmla="*/ 156949 h 3261815"/>
              <a:gd name="connsiteX9-639" fmla="*/ 411154 w 2144420"/>
              <a:gd name="connsiteY9-640" fmla="*/ 27296 h 3261815"/>
              <a:gd name="connsiteX0-641" fmla="*/ 411154 w 2205171"/>
              <a:gd name="connsiteY0-642" fmla="*/ 27296 h 3261815"/>
              <a:gd name="connsiteX1-643" fmla="*/ 322444 w 2205171"/>
              <a:gd name="connsiteY1-644" fmla="*/ 1801504 h 3261815"/>
              <a:gd name="connsiteX2-645" fmla="*/ 704581 w 2205171"/>
              <a:gd name="connsiteY2-646" fmla="*/ 3261815 h 3261815"/>
              <a:gd name="connsiteX3-647" fmla="*/ 1216372 w 2205171"/>
              <a:gd name="connsiteY3-648" fmla="*/ 1951629 h 3261815"/>
              <a:gd name="connsiteX4-649" fmla="*/ 1707692 w 2205171"/>
              <a:gd name="connsiteY4-650" fmla="*/ 3254991 h 3261815"/>
              <a:gd name="connsiteX5-651" fmla="*/ 2144420 w 2205171"/>
              <a:gd name="connsiteY5-652" fmla="*/ 1753737 h 3261815"/>
              <a:gd name="connsiteX6-653" fmla="*/ 1871465 w 2205171"/>
              <a:gd name="connsiteY6-654" fmla="*/ 0 h 3261815"/>
              <a:gd name="connsiteX7-655" fmla="*/ 1789578 w 2205171"/>
              <a:gd name="connsiteY7-656" fmla="*/ 13648 h 3261815"/>
              <a:gd name="connsiteX8-657" fmla="*/ 1175429 w 2205171"/>
              <a:gd name="connsiteY8-658" fmla="*/ 156949 h 3261815"/>
              <a:gd name="connsiteX9-659" fmla="*/ 411154 w 2205171"/>
              <a:gd name="connsiteY9-660" fmla="*/ 27296 h 3261815"/>
              <a:gd name="connsiteX0-661" fmla="*/ 411154 w 2145061"/>
              <a:gd name="connsiteY0-662" fmla="*/ 23869 h 3258388"/>
              <a:gd name="connsiteX1-663" fmla="*/ 322444 w 2145061"/>
              <a:gd name="connsiteY1-664" fmla="*/ 1798077 h 3258388"/>
              <a:gd name="connsiteX2-665" fmla="*/ 704581 w 2145061"/>
              <a:gd name="connsiteY2-666" fmla="*/ 3258388 h 3258388"/>
              <a:gd name="connsiteX3-667" fmla="*/ 1216372 w 2145061"/>
              <a:gd name="connsiteY3-668" fmla="*/ 1948202 h 3258388"/>
              <a:gd name="connsiteX4-669" fmla="*/ 1707692 w 2145061"/>
              <a:gd name="connsiteY4-670" fmla="*/ 3251564 h 3258388"/>
              <a:gd name="connsiteX5-671" fmla="*/ 2144420 w 2145061"/>
              <a:gd name="connsiteY5-672" fmla="*/ 1750310 h 3258388"/>
              <a:gd name="connsiteX6-673" fmla="*/ 1789578 w 2145061"/>
              <a:gd name="connsiteY6-674" fmla="*/ 10221 h 3258388"/>
              <a:gd name="connsiteX7-675" fmla="*/ 1175429 w 2145061"/>
              <a:gd name="connsiteY7-676" fmla="*/ 153522 h 3258388"/>
              <a:gd name="connsiteX8-677" fmla="*/ 411154 w 2145061"/>
              <a:gd name="connsiteY8-678" fmla="*/ 23869 h 3258388"/>
              <a:gd name="connsiteX0-679" fmla="*/ 411154 w 2146076"/>
              <a:gd name="connsiteY0-680" fmla="*/ 23869 h 3258388"/>
              <a:gd name="connsiteX1-681" fmla="*/ 322444 w 2146076"/>
              <a:gd name="connsiteY1-682" fmla="*/ 1798077 h 3258388"/>
              <a:gd name="connsiteX2-683" fmla="*/ 704581 w 2146076"/>
              <a:gd name="connsiteY2-684" fmla="*/ 3258388 h 3258388"/>
              <a:gd name="connsiteX3-685" fmla="*/ 1216372 w 2146076"/>
              <a:gd name="connsiteY3-686" fmla="*/ 1948202 h 3258388"/>
              <a:gd name="connsiteX4-687" fmla="*/ 1707692 w 2146076"/>
              <a:gd name="connsiteY4-688" fmla="*/ 3251564 h 3258388"/>
              <a:gd name="connsiteX5-689" fmla="*/ 2144420 w 2146076"/>
              <a:gd name="connsiteY5-690" fmla="*/ 1750310 h 3258388"/>
              <a:gd name="connsiteX6-691" fmla="*/ 1926056 w 2146076"/>
              <a:gd name="connsiteY6-692" fmla="*/ 17045 h 3258388"/>
              <a:gd name="connsiteX7-693" fmla="*/ 1175429 w 2146076"/>
              <a:gd name="connsiteY7-694" fmla="*/ 153522 h 3258388"/>
              <a:gd name="connsiteX8-695" fmla="*/ 411154 w 2146076"/>
              <a:gd name="connsiteY8-696" fmla="*/ 23869 h 3258388"/>
              <a:gd name="connsiteX0-697" fmla="*/ 411154 w 2374416"/>
              <a:gd name="connsiteY0-698" fmla="*/ 23869 h 3258388"/>
              <a:gd name="connsiteX1-699" fmla="*/ 322444 w 2374416"/>
              <a:gd name="connsiteY1-700" fmla="*/ 1798077 h 3258388"/>
              <a:gd name="connsiteX2-701" fmla="*/ 704581 w 2374416"/>
              <a:gd name="connsiteY2-702" fmla="*/ 3258388 h 3258388"/>
              <a:gd name="connsiteX3-703" fmla="*/ 1216372 w 2374416"/>
              <a:gd name="connsiteY3-704" fmla="*/ 1948202 h 3258388"/>
              <a:gd name="connsiteX4-705" fmla="*/ 1707692 w 2374416"/>
              <a:gd name="connsiteY4-706" fmla="*/ 3251564 h 3258388"/>
              <a:gd name="connsiteX5-707" fmla="*/ 2144420 w 2374416"/>
              <a:gd name="connsiteY5-708" fmla="*/ 1750310 h 3258388"/>
              <a:gd name="connsiteX6-709" fmla="*/ 1926056 w 2374416"/>
              <a:gd name="connsiteY6-710" fmla="*/ 17045 h 3258388"/>
              <a:gd name="connsiteX7-711" fmla="*/ 1175429 w 2374416"/>
              <a:gd name="connsiteY7-712" fmla="*/ 153522 h 3258388"/>
              <a:gd name="connsiteX8-713" fmla="*/ 411154 w 2374416"/>
              <a:gd name="connsiteY8-714" fmla="*/ 23869 h 3258388"/>
              <a:gd name="connsiteX0-715" fmla="*/ 411154 w 2441693"/>
              <a:gd name="connsiteY0-716" fmla="*/ 23869 h 3258388"/>
              <a:gd name="connsiteX1-717" fmla="*/ 322444 w 2441693"/>
              <a:gd name="connsiteY1-718" fmla="*/ 1798077 h 3258388"/>
              <a:gd name="connsiteX2-719" fmla="*/ 704581 w 2441693"/>
              <a:gd name="connsiteY2-720" fmla="*/ 3258388 h 3258388"/>
              <a:gd name="connsiteX3-721" fmla="*/ 1216372 w 2441693"/>
              <a:gd name="connsiteY3-722" fmla="*/ 1948202 h 3258388"/>
              <a:gd name="connsiteX4-723" fmla="*/ 1707692 w 2441693"/>
              <a:gd name="connsiteY4-724" fmla="*/ 3251564 h 3258388"/>
              <a:gd name="connsiteX5-725" fmla="*/ 2144420 w 2441693"/>
              <a:gd name="connsiteY5-726" fmla="*/ 1750310 h 3258388"/>
              <a:gd name="connsiteX6-727" fmla="*/ 1926056 w 2441693"/>
              <a:gd name="connsiteY6-728" fmla="*/ 17045 h 3258388"/>
              <a:gd name="connsiteX7-729" fmla="*/ 1175429 w 2441693"/>
              <a:gd name="connsiteY7-730" fmla="*/ 153522 h 3258388"/>
              <a:gd name="connsiteX8-731" fmla="*/ 411154 w 2441693"/>
              <a:gd name="connsiteY8-732" fmla="*/ 23869 h 3258388"/>
              <a:gd name="connsiteX0-733" fmla="*/ 411154 w 2377348"/>
              <a:gd name="connsiteY0-734" fmla="*/ 23869 h 3258388"/>
              <a:gd name="connsiteX1-735" fmla="*/ 322444 w 2377348"/>
              <a:gd name="connsiteY1-736" fmla="*/ 1798077 h 3258388"/>
              <a:gd name="connsiteX2-737" fmla="*/ 704581 w 2377348"/>
              <a:gd name="connsiteY2-738" fmla="*/ 3258388 h 3258388"/>
              <a:gd name="connsiteX3-739" fmla="*/ 1216372 w 2377348"/>
              <a:gd name="connsiteY3-740" fmla="*/ 1948202 h 3258388"/>
              <a:gd name="connsiteX4-741" fmla="*/ 1707692 w 2377348"/>
              <a:gd name="connsiteY4-742" fmla="*/ 3251564 h 3258388"/>
              <a:gd name="connsiteX5-743" fmla="*/ 2144420 w 2377348"/>
              <a:gd name="connsiteY5-744" fmla="*/ 1750310 h 3258388"/>
              <a:gd name="connsiteX6-745" fmla="*/ 1926056 w 2377348"/>
              <a:gd name="connsiteY6-746" fmla="*/ 17045 h 3258388"/>
              <a:gd name="connsiteX7-747" fmla="*/ 1175429 w 2377348"/>
              <a:gd name="connsiteY7-748" fmla="*/ 153522 h 3258388"/>
              <a:gd name="connsiteX8-749" fmla="*/ 411154 w 2377348"/>
              <a:gd name="connsiteY8-750" fmla="*/ 23869 h 3258388"/>
              <a:gd name="connsiteX0-751" fmla="*/ 411154 w 2424220"/>
              <a:gd name="connsiteY0-752" fmla="*/ 23869 h 3258388"/>
              <a:gd name="connsiteX1-753" fmla="*/ 322444 w 2424220"/>
              <a:gd name="connsiteY1-754" fmla="*/ 1798077 h 3258388"/>
              <a:gd name="connsiteX2-755" fmla="*/ 704581 w 2424220"/>
              <a:gd name="connsiteY2-756" fmla="*/ 3258388 h 3258388"/>
              <a:gd name="connsiteX3-757" fmla="*/ 1216372 w 2424220"/>
              <a:gd name="connsiteY3-758" fmla="*/ 1948202 h 3258388"/>
              <a:gd name="connsiteX4-759" fmla="*/ 1707692 w 2424220"/>
              <a:gd name="connsiteY4-760" fmla="*/ 3251564 h 3258388"/>
              <a:gd name="connsiteX5-761" fmla="*/ 2144420 w 2424220"/>
              <a:gd name="connsiteY5-762" fmla="*/ 1750310 h 3258388"/>
              <a:gd name="connsiteX6-763" fmla="*/ 1926056 w 2424220"/>
              <a:gd name="connsiteY6-764" fmla="*/ 17045 h 3258388"/>
              <a:gd name="connsiteX7-765" fmla="*/ 1175429 w 2424220"/>
              <a:gd name="connsiteY7-766" fmla="*/ 153522 h 3258388"/>
              <a:gd name="connsiteX8-767" fmla="*/ 411154 w 2424220"/>
              <a:gd name="connsiteY8-768" fmla="*/ 23869 h 3258388"/>
              <a:gd name="connsiteX0-769" fmla="*/ 411154 w 2449010"/>
              <a:gd name="connsiteY0-770" fmla="*/ 23869 h 3258388"/>
              <a:gd name="connsiteX1-771" fmla="*/ 322444 w 2449010"/>
              <a:gd name="connsiteY1-772" fmla="*/ 1798077 h 3258388"/>
              <a:gd name="connsiteX2-773" fmla="*/ 704581 w 2449010"/>
              <a:gd name="connsiteY2-774" fmla="*/ 3258388 h 3258388"/>
              <a:gd name="connsiteX3-775" fmla="*/ 1216372 w 2449010"/>
              <a:gd name="connsiteY3-776" fmla="*/ 1948202 h 3258388"/>
              <a:gd name="connsiteX4-777" fmla="*/ 1707692 w 2449010"/>
              <a:gd name="connsiteY4-778" fmla="*/ 3251564 h 3258388"/>
              <a:gd name="connsiteX5-779" fmla="*/ 2144420 w 2449010"/>
              <a:gd name="connsiteY5-780" fmla="*/ 1750310 h 3258388"/>
              <a:gd name="connsiteX6-781" fmla="*/ 1926056 w 2449010"/>
              <a:gd name="connsiteY6-782" fmla="*/ 17045 h 3258388"/>
              <a:gd name="connsiteX7-783" fmla="*/ 1175429 w 2449010"/>
              <a:gd name="connsiteY7-784" fmla="*/ 153522 h 3258388"/>
              <a:gd name="connsiteX8-785" fmla="*/ 411154 w 2449010"/>
              <a:gd name="connsiteY8-786" fmla="*/ 23869 h 3258388"/>
              <a:gd name="connsiteX0-787" fmla="*/ 411154 w 2433593"/>
              <a:gd name="connsiteY0-788" fmla="*/ 23869 h 3258388"/>
              <a:gd name="connsiteX1-789" fmla="*/ 322444 w 2433593"/>
              <a:gd name="connsiteY1-790" fmla="*/ 1798077 h 3258388"/>
              <a:gd name="connsiteX2-791" fmla="*/ 704581 w 2433593"/>
              <a:gd name="connsiteY2-792" fmla="*/ 3258388 h 3258388"/>
              <a:gd name="connsiteX3-793" fmla="*/ 1216372 w 2433593"/>
              <a:gd name="connsiteY3-794" fmla="*/ 1948202 h 3258388"/>
              <a:gd name="connsiteX4-795" fmla="*/ 1707692 w 2433593"/>
              <a:gd name="connsiteY4-796" fmla="*/ 3251564 h 3258388"/>
              <a:gd name="connsiteX5-797" fmla="*/ 2144420 w 2433593"/>
              <a:gd name="connsiteY5-798" fmla="*/ 1750310 h 3258388"/>
              <a:gd name="connsiteX6-799" fmla="*/ 1926056 w 2433593"/>
              <a:gd name="connsiteY6-800" fmla="*/ 17045 h 3258388"/>
              <a:gd name="connsiteX7-801" fmla="*/ 1175429 w 2433593"/>
              <a:gd name="connsiteY7-802" fmla="*/ 153522 h 3258388"/>
              <a:gd name="connsiteX8-803" fmla="*/ 411154 w 2433593"/>
              <a:gd name="connsiteY8-804" fmla="*/ 23869 h 3258388"/>
              <a:gd name="connsiteX0-805" fmla="*/ 411154 w 2433593"/>
              <a:gd name="connsiteY0-806" fmla="*/ 23869 h 3258388"/>
              <a:gd name="connsiteX1-807" fmla="*/ 322444 w 2433593"/>
              <a:gd name="connsiteY1-808" fmla="*/ 1798077 h 3258388"/>
              <a:gd name="connsiteX2-809" fmla="*/ 704581 w 2433593"/>
              <a:gd name="connsiteY2-810" fmla="*/ 3258388 h 3258388"/>
              <a:gd name="connsiteX3-811" fmla="*/ 1216372 w 2433593"/>
              <a:gd name="connsiteY3-812" fmla="*/ 1948202 h 3258388"/>
              <a:gd name="connsiteX4-813" fmla="*/ 1707692 w 2433593"/>
              <a:gd name="connsiteY4-814" fmla="*/ 3251564 h 3258388"/>
              <a:gd name="connsiteX5-815" fmla="*/ 2144420 w 2433593"/>
              <a:gd name="connsiteY5-816" fmla="*/ 1750310 h 3258388"/>
              <a:gd name="connsiteX6-817" fmla="*/ 1926056 w 2433593"/>
              <a:gd name="connsiteY6-818" fmla="*/ 17045 h 3258388"/>
              <a:gd name="connsiteX7-819" fmla="*/ 1175429 w 2433593"/>
              <a:gd name="connsiteY7-820" fmla="*/ 153522 h 3258388"/>
              <a:gd name="connsiteX8-821" fmla="*/ 411154 w 2433593"/>
              <a:gd name="connsiteY8-822" fmla="*/ 23869 h 3258388"/>
              <a:gd name="connsiteX0-823" fmla="*/ 411154 w 2433593"/>
              <a:gd name="connsiteY0-824" fmla="*/ 23869 h 3258388"/>
              <a:gd name="connsiteX1-825" fmla="*/ 322444 w 2433593"/>
              <a:gd name="connsiteY1-826" fmla="*/ 1798077 h 3258388"/>
              <a:gd name="connsiteX2-827" fmla="*/ 704581 w 2433593"/>
              <a:gd name="connsiteY2-828" fmla="*/ 3258388 h 3258388"/>
              <a:gd name="connsiteX3-829" fmla="*/ 1216372 w 2433593"/>
              <a:gd name="connsiteY3-830" fmla="*/ 1948202 h 3258388"/>
              <a:gd name="connsiteX4-831" fmla="*/ 1707692 w 2433593"/>
              <a:gd name="connsiteY4-832" fmla="*/ 3251564 h 3258388"/>
              <a:gd name="connsiteX5-833" fmla="*/ 2144420 w 2433593"/>
              <a:gd name="connsiteY5-834" fmla="*/ 1750310 h 3258388"/>
              <a:gd name="connsiteX6-835" fmla="*/ 1926056 w 2433593"/>
              <a:gd name="connsiteY6-836" fmla="*/ 17045 h 3258388"/>
              <a:gd name="connsiteX7-837" fmla="*/ 1175429 w 2433593"/>
              <a:gd name="connsiteY7-838" fmla="*/ 153522 h 3258388"/>
              <a:gd name="connsiteX8-839" fmla="*/ 411154 w 2433593"/>
              <a:gd name="connsiteY8-840" fmla="*/ 23869 h 3258388"/>
              <a:gd name="connsiteX0-841" fmla="*/ 411154 w 2433593"/>
              <a:gd name="connsiteY0-842" fmla="*/ 23869 h 3258388"/>
              <a:gd name="connsiteX1-843" fmla="*/ 322444 w 2433593"/>
              <a:gd name="connsiteY1-844" fmla="*/ 1798077 h 3258388"/>
              <a:gd name="connsiteX2-845" fmla="*/ 704581 w 2433593"/>
              <a:gd name="connsiteY2-846" fmla="*/ 3258388 h 3258388"/>
              <a:gd name="connsiteX3-847" fmla="*/ 1216372 w 2433593"/>
              <a:gd name="connsiteY3-848" fmla="*/ 1948202 h 3258388"/>
              <a:gd name="connsiteX4-849" fmla="*/ 1707692 w 2433593"/>
              <a:gd name="connsiteY4-850" fmla="*/ 3251564 h 3258388"/>
              <a:gd name="connsiteX5-851" fmla="*/ 2144420 w 2433593"/>
              <a:gd name="connsiteY5-852" fmla="*/ 1750310 h 3258388"/>
              <a:gd name="connsiteX6-853" fmla="*/ 1926056 w 2433593"/>
              <a:gd name="connsiteY6-854" fmla="*/ 17045 h 3258388"/>
              <a:gd name="connsiteX7-855" fmla="*/ 1175429 w 2433593"/>
              <a:gd name="connsiteY7-856" fmla="*/ 153522 h 3258388"/>
              <a:gd name="connsiteX8-857" fmla="*/ 411154 w 2433593"/>
              <a:gd name="connsiteY8-858" fmla="*/ 23869 h 325838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2433593" h="3258388">
                <a:moveTo>
                  <a:pt x="411154" y="23869"/>
                </a:moveTo>
                <a:cubicBezTo>
                  <a:pt x="-257586" y="355964"/>
                  <a:pt x="22194" y="1036078"/>
                  <a:pt x="322444" y="1798077"/>
                </a:cubicBezTo>
                <a:cubicBezTo>
                  <a:pt x="338366" y="2660163"/>
                  <a:pt x="545357" y="3249289"/>
                  <a:pt x="704581" y="3258388"/>
                </a:cubicBezTo>
                <a:cubicBezTo>
                  <a:pt x="1018479" y="3247015"/>
                  <a:pt x="779644" y="1925457"/>
                  <a:pt x="1216372" y="1948202"/>
                </a:cubicBezTo>
                <a:cubicBezTo>
                  <a:pt x="1580313" y="1945929"/>
                  <a:pt x="1473406" y="3281133"/>
                  <a:pt x="1707692" y="3251564"/>
                </a:cubicBezTo>
                <a:cubicBezTo>
                  <a:pt x="2048886" y="3121910"/>
                  <a:pt x="2001118" y="2180214"/>
                  <a:pt x="2144420" y="1750310"/>
                </a:cubicBezTo>
                <a:cubicBezTo>
                  <a:pt x="2451495" y="1080432"/>
                  <a:pt x="2681232" y="64812"/>
                  <a:pt x="1926056" y="17045"/>
                </a:cubicBezTo>
                <a:lnTo>
                  <a:pt x="1175429" y="153522"/>
                </a:lnTo>
                <a:cubicBezTo>
                  <a:pt x="920671" y="110304"/>
                  <a:pt x="679560" y="-62566"/>
                  <a:pt x="411154" y="2386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nvGrpSpPr>
          <p:cNvPr id="64" name="Group 102"/>
          <p:cNvGrpSpPr>
            <a:grpSpLocks noChangeAspect="1"/>
          </p:cNvGrpSpPr>
          <p:nvPr/>
        </p:nvGrpSpPr>
        <p:grpSpPr>
          <a:xfrm>
            <a:off x="8707494" y="2429101"/>
            <a:ext cx="325734" cy="529812"/>
            <a:chOff x="2071598" y="2060848"/>
            <a:chExt cx="1917605" cy="3137144"/>
          </a:xfrm>
          <a:solidFill>
            <a:schemeClr val="accent4"/>
          </a:solidFill>
        </p:grpSpPr>
        <p:sp>
          <p:nvSpPr>
            <p:cNvPr id="65" name="Freeform 103"/>
            <p:cNvSpPr/>
            <p:nvPr/>
          </p:nvSpPr>
          <p:spPr>
            <a:xfrm>
              <a:off x="2483768" y="2060848"/>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1" fmla="*/ 812042 w 1535373"/>
                <a:gd name="connsiteY0-2" fmla="*/ 191663 h 901346"/>
                <a:gd name="connsiteX1-3" fmla="*/ 208099 w 1535373"/>
                <a:gd name="connsiteY1-4" fmla="*/ 0 h 901346"/>
                <a:gd name="connsiteX2-5" fmla="*/ 143301 w 1535373"/>
                <a:gd name="connsiteY2-6" fmla="*/ 273549 h 901346"/>
                <a:gd name="connsiteX3-7" fmla="*/ 0 w 1535373"/>
                <a:gd name="connsiteY3-8" fmla="*/ 457794 h 901346"/>
                <a:gd name="connsiteX4-9" fmla="*/ 600501 w 1535373"/>
                <a:gd name="connsiteY4-10" fmla="*/ 744397 h 901346"/>
                <a:gd name="connsiteX5-11" fmla="*/ 709684 w 1535373"/>
                <a:gd name="connsiteY5-12" fmla="*/ 635215 h 901346"/>
                <a:gd name="connsiteX6-13" fmla="*/ 887104 w 1535373"/>
                <a:gd name="connsiteY6-14" fmla="*/ 682982 h 901346"/>
                <a:gd name="connsiteX7-15" fmla="*/ 1201003 w 1535373"/>
                <a:gd name="connsiteY7-16" fmla="*/ 901346 h 901346"/>
                <a:gd name="connsiteX8-17" fmla="*/ 1535373 w 1535373"/>
                <a:gd name="connsiteY8-18" fmla="*/ 805812 h 901346"/>
                <a:gd name="connsiteX9-19" fmla="*/ 1201003 w 1535373"/>
                <a:gd name="connsiteY9-20" fmla="*/ 669334 h 901346"/>
                <a:gd name="connsiteX10-21" fmla="*/ 1262418 w 1535373"/>
                <a:gd name="connsiteY10-22" fmla="*/ 437322 h 901346"/>
                <a:gd name="connsiteX11-23" fmla="*/ 996287 w 1535373"/>
                <a:gd name="connsiteY11-24" fmla="*/ 328140 h 901346"/>
                <a:gd name="connsiteX12-25" fmla="*/ 921224 w 1535373"/>
                <a:gd name="connsiteY12-26" fmla="*/ 437322 h 901346"/>
                <a:gd name="connsiteX13-27" fmla="*/ 777922 w 1535373"/>
                <a:gd name="connsiteY13-28" fmla="*/ 375907 h 901346"/>
                <a:gd name="connsiteX14-29" fmla="*/ 812042 w 1535373"/>
                <a:gd name="connsiteY14-30" fmla="*/ 191663 h 901346"/>
                <a:gd name="connsiteX0-31" fmla="*/ 812042 w 1535373"/>
                <a:gd name="connsiteY0-32" fmla="*/ 204349 h 914032"/>
                <a:gd name="connsiteX1-33" fmla="*/ 208099 w 1535373"/>
                <a:gd name="connsiteY1-34" fmla="*/ 12686 h 914032"/>
                <a:gd name="connsiteX2-35" fmla="*/ 143301 w 1535373"/>
                <a:gd name="connsiteY2-36" fmla="*/ 286235 h 914032"/>
                <a:gd name="connsiteX3-37" fmla="*/ 0 w 1535373"/>
                <a:gd name="connsiteY3-38" fmla="*/ 470480 h 914032"/>
                <a:gd name="connsiteX4-39" fmla="*/ 600501 w 1535373"/>
                <a:gd name="connsiteY4-40" fmla="*/ 757083 h 914032"/>
                <a:gd name="connsiteX5-41" fmla="*/ 709684 w 1535373"/>
                <a:gd name="connsiteY5-42" fmla="*/ 647901 h 914032"/>
                <a:gd name="connsiteX6-43" fmla="*/ 887104 w 1535373"/>
                <a:gd name="connsiteY6-44" fmla="*/ 695668 h 914032"/>
                <a:gd name="connsiteX7-45" fmla="*/ 1201003 w 1535373"/>
                <a:gd name="connsiteY7-46" fmla="*/ 914032 h 914032"/>
                <a:gd name="connsiteX8-47" fmla="*/ 1535373 w 1535373"/>
                <a:gd name="connsiteY8-48" fmla="*/ 818498 h 914032"/>
                <a:gd name="connsiteX9-49" fmla="*/ 1201003 w 1535373"/>
                <a:gd name="connsiteY9-50" fmla="*/ 682020 h 914032"/>
                <a:gd name="connsiteX10-51" fmla="*/ 1262418 w 1535373"/>
                <a:gd name="connsiteY10-52" fmla="*/ 450008 h 914032"/>
                <a:gd name="connsiteX11-53" fmla="*/ 996287 w 1535373"/>
                <a:gd name="connsiteY11-54" fmla="*/ 340826 h 914032"/>
                <a:gd name="connsiteX12-55" fmla="*/ 921224 w 1535373"/>
                <a:gd name="connsiteY12-56" fmla="*/ 450008 h 914032"/>
                <a:gd name="connsiteX13-57" fmla="*/ 777922 w 1535373"/>
                <a:gd name="connsiteY13-58" fmla="*/ 388593 h 914032"/>
                <a:gd name="connsiteX14-59" fmla="*/ 812042 w 1535373"/>
                <a:gd name="connsiteY14-60" fmla="*/ 204349 h 914032"/>
                <a:gd name="connsiteX0-61" fmla="*/ 812042 w 1535373"/>
                <a:gd name="connsiteY0-62" fmla="*/ 204349 h 914032"/>
                <a:gd name="connsiteX1-63" fmla="*/ 208099 w 1535373"/>
                <a:gd name="connsiteY1-64" fmla="*/ 12686 h 914032"/>
                <a:gd name="connsiteX2-65" fmla="*/ 143301 w 1535373"/>
                <a:gd name="connsiteY2-66" fmla="*/ 286235 h 914032"/>
                <a:gd name="connsiteX3-67" fmla="*/ 0 w 1535373"/>
                <a:gd name="connsiteY3-68" fmla="*/ 470480 h 914032"/>
                <a:gd name="connsiteX4-69" fmla="*/ 600501 w 1535373"/>
                <a:gd name="connsiteY4-70" fmla="*/ 757083 h 914032"/>
                <a:gd name="connsiteX5-71" fmla="*/ 709684 w 1535373"/>
                <a:gd name="connsiteY5-72" fmla="*/ 647901 h 914032"/>
                <a:gd name="connsiteX6-73" fmla="*/ 887104 w 1535373"/>
                <a:gd name="connsiteY6-74" fmla="*/ 695668 h 914032"/>
                <a:gd name="connsiteX7-75" fmla="*/ 1201003 w 1535373"/>
                <a:gd name="connsiteY7-76" fmla="*/ 914032 h 914032"/>
                <a:gd name="connsiteX8-77" fmla="*/ 1535373 w 1535373"/>
                <a:gd name="connsiteY8-78" fmla="*/ 818498 h 914032"/>
                <a:gd name="connsiteX9-79" fmla="*/ 1201003 w 1535373"/>
                <a:gd name="connsiteY9-80" fmla="*/ 682020 h 914032"/>
                <a:gd name="connsiteX10-81" fmla="*/ 1262418 w 1535373"/>
                <a:gd name="connsiteY10-82" fmla="*/ 450008 h 914032"/>
                <a:gd name="connsiteX11-83" fmla="*/ 996287 w 1535373"/>
                <a:gd name="connsiteY11-84" fmla="*/ 340826 h 914032"/>
                <a:gd name="connsiteX12-85" fmla="*/ 921224 w 1535373"/>
                <a:gd name="connsiteY12-86" fmla="*/ 450008 h 914032"/>
                <a:gd name="connsiteX13-87" fmla="*/ 777922 w 1535373"/>
                <a:gd name="connsiteY13-88" fmla="*/ 388593 h 914032"/>
                <a:gd name="connsiteX14-89" fmla="*/ 812042 w 1535373"/>
                <a:gd name="connsiteY14-90" fmla="*/ 204349 h 914032"/>
                <a:gd name="connsiteX0-91" fmla="*/ 812042 w 1535373"/>
                <a:gd name="connsiteY0-92" fmla="*/ 204349 h 914032"/>
                <a:gd name="connsiteX1-93" fmla="*/ 208099 w 1535373"/>
                <a:gd name="connsiteY1-94" fmla="*/ 12686 h 914032"/>
                <a:gd name="connsiteX2-95" fmla="*/ 159203 w 1535373"/>
                <a:gd name="connsiteY2-96" fmla="*/ 306113 h 914032"/>
                <a:gd name="connsiteX3-97" fmla="*/ 0 w 1535373"/>
                <a:gd name="connsiteY3-98" fmla="*/ 470480 h 914032"/>
                <a:gd name="connsiteX4-99" fmla="*/ 600501 w 1535373"/>
                <a:gd name="connsiteY4-100" fmla="*/ 757083 h 914032"/>
                <a:gd name="connsiteX5-101" fmla="*/ 709684 w 1535373"/>
                <a:gd name="connsiteY5-102" fmla="*/ 647901 h 914032"/>
                <a:gd name="connsiteX6-103" fmla="*/ 887104 w 1535373"/>
                <a:gd name="connsiteY6-104" fmla="*/ 695668 h 914032"/>
                <a:gd name="connsiteX7-105" fmla="*/ 1201003 w 1535373"/>
                <a:gd name="connsiteY7-106" fmla="*/ 914032 h 914032"/>
                <a:gd name="connsiteX8-107" fmla="*/ 1535373 w 1535373"/>
                <a:gd name="connsiteY8-108" fmla="*/ 818498 h 914032"/>
                <a:gd name="connsiteX9-109" fmla="*/ 1201003 w 1535373"/>
                <a:gd name="connsiteY9-110" fmla="*/ 682020 h 914032"/>
                <a:gd name="connsiteX10-111" fmla="*/ 1262418 w 1535373"/>
                <a:gd name="connsiteY10-112" fmla="*/ 450008 h 914032"/>
                <a:gd name="connsiteX11-113" fmla="*/ 996287 w 1535373"/>
                <a:gd name="connsiteY11-114" fmla="*/ 340826 h 914032"/>
                <a:gd name="connsiteX12-115" fmla="*/ 921224 w 1535373"/>
                <a:gd name="connsiteY12-116" fmla="*/ 450008 h 914032"/>
                <a:gd name="connsiteX13-117" fmla="*/ 777922 w 1535373"/>
                <a:gd name="connsiteY13-118" fmla="*/ 388593 h 914032"/>
                <a:gd name="connsiteX14-119" fmla="*/ 812042 w 1535373"/>
                <a:gd name="connsiteY14-120" fmla="*/ 204349 h 914032"/>
                <a:gd name="connsiteX0-121" fmla="*/ 788188 w 1511519"/>
                <a:gd name="connsiteY0-122" fmla="*/ 204349 h 914032"/>
                <a:gd name="connsiteX1-123" fmla="*/ 184245 w 1511519"/>
                <a:gd name="connsiteY1-124" fmla="*/ 12686 h 914032"/>
                <a:gd name="connsiteX2-125" fmla="*/ 135349 w 1511519"/>
                <a:gd name="connsiteY2-126" fmla="*/ 306113 h 914032"/>
                <a:gd name="connsiteX3-127" fmla="*/ 0 w 1511519"/>
                <a:gd name="connsiteY3-128" fmla="*/ 518188 h 914032"/>
                <a:gd name="connsiteX4-129" fmla="*/ 576647 w 1511519"/>
                <a:gd name="connsiteY4-130" fmla="*/ 757083 h 914032"/>
                <a:gd name="connsiteX5-131" fmla="*/ 685830 w 1511519"/>
                <a:gd name="connsiteY5-132" fmla="*/ 647901 h 914032"/>
                <a:gd name="connsiteX6-133" fmla="*/ 863250 w 1511519"/>
                <a:gd name="connsiteY6-134" fmla="*/ 695668 h 914032"/>
                <a:gd name="connsiteX7-135" fmla="*/ 1177149 w 1511519"/>
                <a:gd name="connsiteY7-136" fmla="*/ 914032 h 914032"/>
                <a:gd name="connsiteX8-137" fmla="*/ 1511519 w 1511519"/>
                <a:gd name="connsiteY8-138" fmla="*/ 818498 h 914032"/>
                <a:gd name="connsiteX9-139" fmla="*/ 1177149 w 1511519"/>
                <a:gd name="connsiteY9-140" fmla="*/ 682020 h 914032"/>
                <a:gd name="connsiteX10-141" fmla="*/ 1238564 w 1511519"/>
                <a:gd name="connsiteY10-142" fmla="*/ 450008 h 914032"/>
                <a:gd name="connsiteX11-143" fmla="*/ 972433 w 1511519"/>
                <a:gd name="connsiteY11-144" fmla="*/ 340826 h 914032"/>
                <a:gd name="connsiteX12-145" fmla="*/ 897370 w 1511519"/>
                <a:gd name="connsiteY12-146" fmla="*/ 450008 h 914032"/>
                <a:gd name="connsiteX13-147" fmla="*/ 754068 w 1511519"/>
                <a:gd name="connsiteY13-148" fmla="*/ 388593 h 914032"/>
                <a:gd name="connsiteX14-149" fmla="*/ 788188 w 1511519"/>
                <a:gd name="connsiteY14-150" fmla="*/ 204349 h 914032"/>
                <a:gd name="connsiteX0-151" fmla="*/ 802902 w 1526233"/>
                <a:gd name="connsiteY0-152" fmla="*/ 204349 h 914032"/>
                <a:gd name="connsiteX1-153" fmla="*/ 198959 w 1526233"/>
                <a:gd name="connsiteY1-154" fmla="*/ 12686 h 914032"/>
                <a:gd name="connsiteX2-155" fmla="*/ 150063 w 1526233"/>
                <a:gd name="connsiteY2-156" fmla="*/ 306113 h 914032"/>
                <a:gd name="connsiteX3-157" fmla="*/ 14714 w 1526233"/>
                <a:gd name="connsiteY3-158" fmla="*/ 518188 h 914032"/>
                <a:gd name="connsiteX4-159" fmla="*/ 591361 w 1526233"/>
                <a:gd name="connsiteY4-160" fmla="*/ 757083 h 914032"/>
                <a:gd name="connsiteX5-161" fmla="*/ 700544 w 1526233"/>
                <a:gd name="connsiteY5-162" fmla="*/ 647901 h 914032"/>
                <a:gd name="connsiteX6-163" fmla="*/ 877964 w 1526233"/>
                <a:gd name="connsiteY6-164" fmla="*/ 695668 h 914032"/>
                <a:gd name="connsiteX7-165" fmla="*/ 1191863 w 1526233"/>
                <a:gd name="connsiteY7-166" fmla="*/ 914032 h 914032"/>
                <a:gd name="connsiteX8-167" fmla="*/ 1526233 w 1526233"/>
                <a:gd name="connsiteY8-168" fmla="*/ 818498 h 914032"/>
                <a:gd name="connsiteX9-169" fmla="*/ 1191863 w 1526233"/>
                <a:gd name="connsiteY9-170" fmla="*/ 682020 h 914032"/>
                <a:gd name="connsiteX10-171" fmla="*/ 1253278 w 1526233"/>
                <a:gd name="connsiteY10-172" fmla="*/ 450008 h 914032"/>
                <a:gd name="connsiteX11-173" fmla="*/ 987147 w 1526233"/>
                <a:gd name="connsiteY11-174" fmla="*/ 340826 h 914032"/>
                <a:gd name="connsiteX12-175" fmla="*/ 912084 w 1526233"/>
                <a:gd name="connsiteY12-176" fmla="*/ 450008 h 914032"/>
                <a:gd name="connsiteX13-177" fmla="*/ 768782 w 1526233"/>
                <a:gd name="connsiteY13-178" fmla="*/ 388593 h 914032"/>
                <a:gd name="connsiteX14-179" fmla="*/ 802902 w 1526233"/>
                <a:gd name="connsiteY14-180" fmla="*/ 204349 h 914032"/>
                <a:gd name="connsiteX0-181" fmla="*/ 802902 w 1526233"/>
                <a:gd name="connsiteY0-182" fmla="*/ 204349 h 914032"/>
                <a:gd name="connsiteX1-183" fmla="*/ 198959 w 1526233"/>
                <a:gd name="connsiteY1-184" fmla="*/ 12686 h 914032"/>
                <a:gd name="connsiteX2-185" fmla="*/ 150063 w 1526233"/>
                <a:gd name="connsiteY2-186" fmla="*/ 306113 h 914032"/>
                <a:gd name="connsiteX3-187" fmla="*/ 14714 w 1526233"/>
                <a:gd name="connsiteY3-188" fmla="*/ 518188 h 914032"/>
                <a:gd name="connsiteX4-189" fmla="*/ 591361 w 1526233"/>
                <a:gd name="connsiteY4-190" fmla="*/ 757083 h 914032"/>
                <a:gd name="connsiteX5-191" fmla="*/ 700544 w 1526233"/>
                <a:gd name="connsiteY5-192" fmla="*/ 647901 h 914032"/>
                <a:gd name="connsiteX6-193" fmla="*/ 877964 w 1526233"/>
                <a:gd name="connsiteY6-194" fmla="*/ 695668 h 914032"/>
                <a:gd name="connsiteX7-195" fmla="*/ 1191863 w 1526233"/>
                <a:gd name="connsiteY7-196" fmla="*/ 914032 h 914032"/>
                <a:gd name="connsiteX8-197" fmla="*/ 1526233 w 1526233"/>
                <a:gd name="connsiteY8-198" fmla="*/ 818498 h 914032"/>
                <a:gd name="connsiteX9-199" fmla="*/ 1191863 w 1526233"/>
                <a:gd name="connsiteY9-200" fmla="*/ 682020 h 914032"/>
                <a:gd name="connsiteX10-201" fmla="*/ 1253278 w 1526233"/>
                <a:gd name="connsiteY10-202" fmla="*/ 450008 h 914032"/>
                <a:gd name="connsiteX11-203" fmla="*/ 987147 w 1526233"/>
                <a:gd name="connsiteY11-204" fmla="*/ 340826 h 914032"/>
                <a:gd name="connsiteX12-205" fmla="*/ 912084 w 1526233"/>
                <a:gd name="connsiteY12-206" fmla="*/ 450008 h 914032"/>
                <a:gd name="connsiteX13-207" fmla="*/ 768782 w 1526233"/>
                <a:gd name="connsiteY13-208" fmla="*/ 388593 h 914032"/>
                <a:gd name="connsiteX14-209" fmla="*/ 802902 w 1526233"/>
                <a:gd name="connsiteY14-210" fmla="*/ 204349 h 914032"/>
                <a:gd name="connsiteX0-211" fmla="*/ 800209 w 1523540"/>
                <a:gd name="connsiteY0-212" fmla="*/ 204349 h 914032"/>
                <a:gd name="connsiteX1-213" fmla="*/ 196266 w 1523540"/>
                <a:gd name="connsiteY1-214" fmla="*/ 12686 h 914032"/>
                <a:gd name="connsiteX2-215" fmla="*/ 147370 w 1523540"/>
                <a:gd name="connsiteY2-216" fmla="*/ 306113 h 914032"/>
                <a:gd name="connsiteX3-217" fmla="*/ 12021 w 1523540"/>
                <a:gd name="connsiteY3-218" fmla="*/ 518188 h 914032"/>
                <a:gd name="connsiteX4-219" fmla="*/ 588668 w 1523540"/>
                <a:gd name="connsiteY4-220" fmla="*/ 757083 h 914032"/>
                <a:gd name="connsiteX5-221" fmla="*/ 697851 w 1523540"/>
                <a:gd name="connsiteY5-222" fmla="*/ 647901 h 914032"/>
                <a:gd name="connsiteX6-223" fmla="*/ 875271 w 1523540"/>
                <a:gd name="connsiteY6-224" fmla="*/ 695668 h 914032"/>
                <a:gd name="connsiteX7-225" fmla="*/ 1189170 w 1523540"/>
                <a:gd name="connsiteY7-226" fmla="*/ 914032 h 914032"/>
                <a:gd name="connsiteX8-227" fmla="*/ 1523540 w 1523540"/>
                <a:gd name="connsiteY8-228" fmla="*/ 818498 h 914032"/>
                <a:gd name="connsiteX9-229" fmla="*/ 1189170 w 1523540"/>
                <a:gd name="connsiteY9-230" fmla="*/ 682020 h 914032"/>
                <a:gd name="connsiteX10-231" fmla="*/ 1250585 w 1523540"/>
                <a:gd name="connsiteY10-232" fmla="*/ 450008 h 914032"/>
                <a:gd name="connsiteX11-233" fmla="*/ 984454 w 1523540"/>
                <a:gd name="connsiteY11-234" fmla="*/ 340826 h 914032"/>
                <a:gd name="connsiteX12-235" fmla="*/ 909391 w 1523540"/>
                <a:gd name="connsiteY12-236" fmla="*/ 450008 h 914032"/>
                <a:gd name="connsiteX13-237" fmla="*/ 766089 w 1523540"/>
                <a:gd name="connsiteY13-238" fmla="*/ 388593 h 914032"/>
                <a:gd name="connsiteX14-239" fmla="*/ 800209 w 1523540"/>
                <a:gd name="connsiteY14-240" fmla="*/ 204349 h 914032"/>
                <a:gd name="connsiteX0-241" fmla="*/ 800209 w 1523540"/>
                <a:gd name="connsiteY0-242" fmla="*/ 204349 h 914032"/>
                <a:gd name="connsiteX1-243" fmla="*/ 196266 w 1523540"/>
                <a:gd name="connsiteY1-244" fmla="*/ 12686 h 914032"/>
                <a:gd name="connsiteX2-245" fmla="*/ 147370 w 1523540"/>
                <a:gd name="connsiteY2-246" fmla="*/ 306113 h 914032"/>
                <a:gd name="connsiteX3-247" fmla="*/ 12021 w 1523540"/>
                <a:gd name="connsiteY3-248" fmla="*/ 518188 h 914032"/>
                <a:gd name="connsiteX4-249" fmla="*/ 652279 w 1523540"/>
                <a:gd name="connsiteY4-250" fmla="*/ 757083 h 914032"/>
                <a:gd name="connsiteX5-251" fmla="*/ 697851 w 1523540"/>
                <a:gd name="connsiteY5-252" fmla="*/ 647901 h 914032"/>
                <a:gd name="connsiteX6-253" fmla="*/ 875271 w 1523540"/>
                <a:gd name="connsiteY6-254" fmla="*/ 695668 h 914032"/>
                <a:gd name="connsiteX7-255" fmla="*/ 1189170 w 1523540"/>
                <a:gd name="connsiteY7-256" fmla="*/ 914032 h 914032"/>
                <a:gd name="connsiteX8-257" fmla="*/ 1523540 w 1523540"/>
                <a:gd name="connsiteY8-258" fmla="*/ 818498 h 914032"/>
                <a:gd name="connsiteX9-259" fmla="*/ 1189170 w 1523540"/>
                <a:gd name="connsiteY9-260" fmla="*/ 682020 h 914032"/>
                <a:gd name="connsiteX10-261" fmla="*/ 1250585 w 1523540"/>
                <a:gd name="connsiteY10-262" fmla="*/ 450008 h 914032"/>
                <a:gd name="connsiteX11-263" fmla="*/ 984454 w 1523540"/>
                <a:gd name="connsiteY11-264" fmla="*/ 340826 h 914032"/>
                <a:gd name="connsiteX12-265" fmla="*/ 909391 w 1523540"/>
                <a:gd name="connsiteY12-266" fmla="*/ 450008 h 914032"/>
                <a:gd name="connsiteX13-267" fmla="*/ 766089 w 1523540"/>
                <a:gd name="connsiteY13-268" fmla="*/ 388593 h 914032"/>
                <a:gd name="connsiteX14-269" fmla="*/ 800209 w 1523540"/>
                <a:gd name="connsiteY14-270" fmla="*/ 204349 h 914032"/>
                <a:gd name="connsiteX0-271" fmla="*/ 800209 w 1523540"/>
                <a:gd name="connsiteY0-272" fmla="*/ 204349 h 914032"/>
                <a:gd name="connsiteX1-273" fmla="*/ 196266 w 1523540"/>
                <a:gd name="connsiteY1-274" fmla="*/ 12686 h 914032"/>
                <a:gd name="connsiteX2-275" fmla="*/ 147370 w 1523540"/>
                <a:gd name="connsiteY2-276" fmla="*/ 306113 h 914032"/>
                <a:gd name="connsiteX3-277" fmla="*/ 12021 w 1523540"/>
                <a:gd name="connsiteY3-278" fmla="*/ 518188 h 914032"/>
                <a:gd name="connsiteX4-279" fmla="*/ 652279 w 1523540"/>
                <a:gd name="connsiteY4-280" fmla="*/ 757083 h 914032"/>
                <a:gd name="connsiteX5-281" fmla="*/ 697851 w 1523540"/>
                <a:gd name="connsiteY5-282" fmla="*/ 647901 h 914032"/>
                <a:gd name="connsiteX6-283" fmla="*/ 875271 w 1523540"/>
                <a:gd name="connsiteY6-284" fmla="*/ 695668 h 914032"/>
                <a:gd name="connsiteX7-285" fmla="*/ 1189170 w 1523540"/>
                <a:gd name="connsiteY7-286" fmla="*/ 914032 h 914032"/>
                <a:gd name="connsiteX8-287" fmla="*/ 1523540 w 1523540"/>
                <a:gd name="connsiteY8-288" fmla="*/ 818498 h 914032"/>
                <a:gd name="connsiteX9-289" fmla="*/ 1189170 w 1523540"/>
                <a:gd name="connsiteY9-290" fmla="*/ 682020 h 914032"/>
                <a:gd name="connsiteX10-291" fmla="*/ 1250585 w 1523540"/>
                <a:gd name="connsiteY10-292" fmla="*/ 450008 h 914032"/>
                <a:gd name="connsiteX11-293" fmla="*/ 984454 w 1523540"/>
                <a:gd name="connsiteY11-294" fmla="*/ 340826 h 914032"/>
                <a:gd name="connsiteX12-295" fmla="*/ 909391 w 1523540"/>
                <a:gd name="connsiteY12-296" fmla="*/ 450008 h 914032"/>
                <a:gd name="connsiteX13-297" fmla="*/ 766089 w 1523540"/>
                <a:gd name="connsiteY13-298" fmla="*/ 388593 h 914032"/>
                <a:gd name="connsiteX14-299" fmla="*/ 800209 w 1523540"/>
                <a:gd name="connsiteY14-300" fmla="*/ 204349 h 914032"/>
                <a:gd name="connsiteX0-301" fmla="*/ 800209 w 1523540"/>
                <a:gd name="connsiteY0-302" fmla="*/ 204349 h 914032"/>
                <a:gd name="connsiteX1-303" fmla="*/ 196266 w 1523540"/>
                <a:gd name="connsiteY1-304" fmla="*/ 12686 h 914032"/>
                <a:gd name="connsiteX2-305" fmla="*/ 147370 w 1523540"/>
                <a:gd name="connsiteY2-306" fmla="*/ 306113 h 914032"/>
                <a:gd name="connsiteX3-307" fmla="*/ 12021 w 1523540"/>
                <a:gd name="connsiteY3-308" fmla="*/ 518188 h 914032"/>
                <a:gd name="connsiteX4-309" fmla="*/ 652279 w 1523540"/>
                <a:gd name="connsiteY4-310" fmla="*/ 757083 h 914032"/>
                <a:gd name="connsiteX5-311" fmla="*/ 697851 w 1523540"/>
                <a:gd name="connsiteY5-312" fmla="*/ 647901 h 914032"/>
                <a:gd name="connsiteX6-313" fmla="*/ 875271 w 1523540"/>
                <a:gd name="connsiteY6-314" fmla="*/ 695668 h 914032"/>
                <a:gd name="connsiteX7-315" fmla="*/ 1189170 w 1523540"/>
                <a:gd name="connsiteY7-316" fmla="*/ 914032 h 914032"/>
                <a:gd name="connsiteX8-317" fmla="*/ 1523540 w 1523540"/>
                <a:gd name="connsiteY8-318" fmla="*/ 818498 h 914032"/>
                <a:gd name="connsiteX9-319" fmla="*/ 1189170 w 1523540"/>
                <a:gd name="connsiteY9-320" fmla="*/ 682020 h 914032"/>
                <a:gd name="connsiteX10-321" fmla="*/ 1250585 w 1523540"/>
                <a:gd name="connsiteY10-322" fmla="*/ 450008 h 914032"/>
                <a:gd name="connsiteX11-323" fmla="*/ 984454 w 1523540"/>
                <a:gd name="connsiteY11-324" fmla="*/ 340826 h 914032"/>
                <a:gd name="connsiteX12-325" fmla="*/ 909391 w 1523540"/>
                <a:gd name="connsiteY12-326" fmla="*/ 450008 h 914032"/>
                <a:gd name="connsiteX13-327" fmla="*/ 766089 w 1523540"/>
                <a:gd name="connsiteY13-328" fmla="*/ 388593 h 914032"/>
                <a:gd name="connsiteX14-329" fmla="*/ 800209 w 1523540"/>
                <a:gd name="connsiteY14-330" fmla="*/ 204349 h 914032"/>
                <a:gd name="connsiteX0-331" fmla="*/ 800209 w 1523540"/>
                <a:gd name="connsiteY0-332" fmla="*/ 204349 h 914032"/>
                <a:gd name="connsiteX1-333" fmla="*/ 196266 w 1523540"/>
                <a:gd name="connsiteY1-334" fmla="*/ 12686 h 914032"/>
                <a:gd name="connsiteX2-335" fmla="*/ 147370 w 1523540"/>
                <a:gd name="connsiteY2-336" fmla="*/ 306113 h 914032"/>
                <a:gd name="connsiteX3-337" fmla="*/ 12021 w 1523540"/>
                <a:gd name="connsiteY3-338" fmla="*/ 518188 h 914032"/>
                <a:gd name="connsiteX4-339" fmla="*/ 636377 w 1523540"/>
                <a:gd name="connsiteY4-340" fmla="*/ 741181 h 914032"/>
                <a:gd name="connsiteX5-341" fmla="*/ 697851 w 1523540"/>
                <a:gd name="connsiteY5-342" fmla="*/ 647901 h 914032"/>
                <a:gd name="connsiteX6-343" fmla="*/ 875271 w 1523540"/>
                <a:gd name="connsiteY6-344" fmla="*/ 695668 h 914032"/>
                <a:gd name="connsiteX7-345" fmla="*/ 1189170 w 1523540"/>
                <a:gd name="connsiteY7-346" fmla="*/ 914032 h 914032"/>
                <a:gd name="connsiteX8-347" fmla="*/ 1523540 w 1523540"/>
                <a:gd name="connsiteY8-348" fmla="*/ 818498 h 914032"/>
                <a:gd name="connsiteX9-349" fmla="*/ 1189170 w 1523540"/>
                <a:gd name="connsiteY9-350" fmla="*/ 682020 h 914032"/>
                <a:gd name="connsiteX10-351" fmla="*/ 1250585 w 1523540"/>
                <a:gd name="connsiteY10-352" fmla="*/ 450008 h 914032"/>
                <a:gd name="connsiteX11-353" fmla="*/ 984454 w 1523540"/>
                <a:gd name="connsiteY11-354" fmla="*/ 340826 h 914032"/>
                <a:gd name="connsiteX12-355" fmla="*/ 909391 w 1523540"/>
                <a:gd name="connsiteY12-356" fmla="*/ 450008 h 914032"/>
                <a:gd name="connsiteX13-357" fmla="*/ 766089 w 1523540"/>
                <a:gd name="connsiteY13-358" fmla="*/ 388593 h 914032"/>
                <a:gd name="connsiteX14-359" fmla="*/ 800209 w 1523540"/>
                <a:gd name="connsiteY14-360" fmla="*/ 204349 h 914032"/>
                <a:gd name="connsiteX0-361" fmla="*/ 800209 w 1523540"/>
                <a:gd name="connsiteY0-362" fmla="*/ 204349 h 914032"/>
                <a:gd name="connsiteX1-363" fmla="*/ 196266 w 1523540"/>
                <a:gd name="connsiteY1-364" fmla="*/ 12686 h 914032"/>
                <a:gd name="connsiteX2-365" fmla="*/ 147370 w 1523540"/>
                <a:gd name="connsiteY2-366" fmla="*/ 306113 h 914032"/>
                <a:gd name="connsiteX3-367" fmla="*/ 12021 w 1523540"/>
                <a:gd name="connsiteY3-368" fmla="*/ 518188 h 914032"/>
                <a:gd name="connsiteX4-369" fmla="*/ 636377 w 1523540"/>
                <a:gd name="connsiteY4-370" fmla="*/ 741181 h 914032"/>
                <a:gd name="connsiteX5-371" fmla="*/ 697851 w 1523540"/>
                <a:gd name="connsiteY5-372" fmla="*/ 647901 h 914032"/>
                <a:gd name="connsiteX6-373" fmla="*/ 875271 w 1523540"/>
                <a:gd name="connsiteY6-374" fmla="*/ 695668 h 914032"/>
                <a:gd name="connsiteX7-375" fmla="*/ 1189170 w 1523540"/>
                <a:gd name="connsiteY7-376" fmla="*/ 914032 h 914032"/>
                <a:gd name="connsiteX8-377" fmla="*/ 1523540 w 1523540"/>
                <a:gd name="connsiteY8-378" fmla="*/ 818498 h 914032"/>
                <a:gd name="connsiteX9-379" fmla="*/ 1189170 w 1523540"/>
                <a:gd name="connsiteY9-380" fmla="*/ 682020 h 914032"/>
                <a:gd name="connsiteX10-381" fmla="*/ 1250585 w 1523540"/>
                <a:gd name="connsiteY10-382" fmla="*/ 450008 h 914032"/>
                <a:gd name="connsiteX11-383" fmla="*/ 984454 w 1523540"/>
                <a:gd name="connsiteY11-384" fmla="*/ 340826 h 914032"/>
                <a:gd name="connsiteX12-385" fmla="*/ 909391 w 1523540"/>
                <a:gd name="connsiteY12-386" fmla="*/ 450008 h 914032"/>
                <a:gd name="connsiteX13-387" fmla="*/ 766089 w 1523540"/>
                <a:gd name="connsiteY13-388" fmla="*/ 388593 h 914032"/>
                <a:gd name="connsiteX14-389" fmla="*/ 800209 w 1523540"/>
                <a:gd name="connsiteY14-390" fmla="*/ 204349 h 914032"/>
                <a:gd name="connsiteX0-391" fmla="*/ 800209 w 1523540"/>
                <a:gd name="connsiteY0-392" fmla="*/ 204349 h 914032"/>
                <a:gd name="connsiteX1-393" fmla="*/ 196266 w 1523540"/>
                <a:gd name="connsiteY1-394" fmla="*/ 12686 h 914032"/>
                <a:gd name="connsiteX2-395" fmla="*/ 147370 w 1523540"/>
                <a:gd name="connsiteY2-396" fmla="*/ 306113 h 914032"/>
                <a:gd name="connsiteX3-397" fmla="*/ 12021 w 1523540"/>
                <a:gd name="connsiteY3-398" fmla="*/ 518188 h 914032"/>
                <a:gd name="connsiteX4-399" fmla="*/ 636377 w 1523540"/>
                <a:gd name="connsiteY4-400" fmla="*/ 741181 h 914032"/>
                <a:gd name="connsiteX5-401" fmla="*/ 697851 w 1523540"/>
                <a:gd name="connsiteY5-402" fmla="*/ 647901 h 914032"/>
                <a:gd name="connsiteX6-403" fmla="*/ 875271 w 1523540"/>
                <a:gd name="connsiteY6-404" fmla="*/ 695668 h 914032"/>
                <a:gd name="connsiteX7-405" fmla="*/ 1189170 w 1523540"/>
                <a:gd name="connsiteY7-406" fmla="*/ 914032 h 914032"/>
                <a:gd name="connsiteX8-407" fmla="*/ 1523540 w 1523540"/>
                <a:gd name="connsiteY8-408" fmla="*/ 818498 h 914032"/>
                <a:gd name="connsiteX9-409" fmla="*/ 1189170 w 1523540"/>
                <a:gd name="connsiteY9-410" fmla="*/ 682020 h 914032"/>
                <a:gd name="connsiteX10-411" fmla="*/ 1250585 w 1523540"/>
                <a:gd name="connsiteY10-412" fmla="*/ 450008 h 914032"/>
                <a:gd name="connsiteX11-413" fmla="*/ 984454 w 1523540"/>
                <a:gd name="connsiteY11-414" fmla="*/ 340826 h 914032"/>
                <a:gd name="connsiteX12-415" fmla="*/ 909391 w 1523540"/>
                <a:gd name="connsiteY12-416" fmla="*/ 450008 h 914032"/>
                <a:gd name="connsiteX13-417" fmla="*/ 766089 w 1523540"/>
                <a:gd name="connsiteY13-418" fmla="*/ 388593 h 914032"/>
                <a:gd name="connsiteX14-419" fmla="*/ 800209 w 1523540"/>
                <a:gd name="connsiteY14-420" fmla="*/ 204349 h 914032"/>
                <a:gd name="connsiteX0-421" fmla="*/ 800209 w 1523540"/>
                <a:gd name="connsiteY0-422" fmla="*/ 204349 h 914032"/>
                <a:gd name="connsiteX1-423" fmla="*/ 196266 w 1523540"/>
                <a:gd name="connsiteY1-424" fmla="*/ 12686 h 914032"/>
                <a:gd name="connsiteX2-425" fmla="*/ 147370 w 1523540"/>
                <a:gd name="connsiteY2-426" fmla="*/ 306113 h 914032"/>
                <a:gd name="connsiteX3-427" fmla="*/ 12021 w 1523540"/>
                <a:gd name="connsiteY3-428" fmla="*/ 518188 h 914032"/>
                <a:gd name="connsiteX4-429" fmla="*/ 636377 w 1523540"/>
                <a:gd name="connsiteY4-430" fmla="*/ 741181 h 914032"/>
                <a:gd name="connsiteX5-431" fmla="*/ 697851 w 1523540"/>
                <a:gd name="connsiteY5-432" fmla="*/ 647901 h 914032"/>
                <a:gd name="connsiteX6-433" fmla="*/ 875271 w 1523540"/>
                <a:gd name="connsiteY6-434" fmla="*/ 695668 h 914032"/>
                <a:gd name="connsiteX7-435" fmla="*/ 1189170 w 1523540"/>
                <a:gd name="connsiteY7-436" fmla="*/ 914032 h 914032"/>
                <a:gd name="connsiteX8-437" fmla="*/ 1523540 w 1523540"/>
                <a:gd name="connsiteY8-438" fmla="*/ 818498 h 914032"/>
                <a:gd name="connsiteX9-439" fmla="*/ 1189170 w 1523540"/>
                <a:gd name="connsiteY9-440" fmla="*/ 682020 h 914032"/>
                <a:gd name="connsiteX10-441" fmla="*/ 1250585 w 1523540"/>
                <a:gd name="connsiteY10-442" fmla="*/ 450008 h 914032"/>
                <a:gd name="connsiteX11-443" fmla="*/ 984454 w 1523540"/>
                <a:gd name="connsiteY11-444" fmla="*/ 340826 h 914032"/>
                <a:gd name="connsiteX12-445" fmla="*/ 909391 w 1523540"/>
                <a:gd name="connsiteY12-446" fmla="*/ 450008 h 914032"/>
                <a:gd name="connsiteX13-447" fmla="*/ 766089 w 1523540"/>
                <a:gd name="connsiteY13-448" fmla="*/ 388593 h 914032"/>
                <a:gd name="connsiteX14-449" fmla="*/ 800209 w 1523540"/>
                <a:gd name="connsiteY14-450" fmla="*/ 204349 h 914032"/>
                <a:gd name="connsiteX0-451" fmla="*/ 800209 w 1523540"/>
                <a:gd name="connsiteY0-452" fmla="*/ 204349 h 914032"/>
                <a:gd name="connsiteX1-453" fmla="*/ 196266 w 1523540"/>
                <a:gd name="connsiteY1-454" fmla="*/ 12686 h 914032"/>
                <a:gd name="connsiteX2-455" fmla="*/ 147370 w 1523540"/>
                <a:gd name="connsiteY2-456" fmla="*/ 306113 h 914032"/>
                <a:gd name="connsiteX3-457" fmla="*/ 12021 w 1523540"/>
                <a:gd name="connsiteY3-458" fmla="*/ 518188 h 914032"/>
                <a:gd name="connsiteX4-459" fmla="*/ 636377 w 1523540"/>
                <a:gd name="connsiteY4-460" fmla="*/ 741181 h 914032"/>
                <a:gd name="connsiteX5-461" fmla="*/ 697851 w 1523540"/>
                <a:gd name="connsiteY5-462" fmla="*/ 647901 h 914032"/>
                <a:gd name="connsiteX6-463" fmla="*/ 875271 w 1523540"/>
                <a:gd name="connsiteY6-464" fmla="*/ 695668 h 914032"/>
                <a:gd name="connsiteX7-465" fmla="*/ 1189170 w 1523540"/>
                <a:gd name="connsiteY7-466" fmla="*/ 914032 h 914032"/>
                <a:gd name="connsiteX8-467" fmla="*/ 1523540 w 1523540"/>
                <a:gd name="connsiteY8-468" fmla="*/ 818498 h 914032"/>
                <a:gd name="connsiteX9-469" fmla="*/ 1189170 w 1523540"/>
                <a:gd name="connsiteY9-470" fmla="*/ 682020 h 914032"/>
                <a:gd name="connsiteX10-471" fmla="*/ 1250585 w 1523540"/>
                <a:gd name="connsiteY10-472" fmla="*/ 450008 h 914032"/>
                <a:gd name="connsiteX11-473" fmla="*/ 984454 w 1523540"/>
                <a:gd name="connsiteY11-474" fmla="*/ 340826 h 914032"/>
                <a:gd name="connsiteX12-475" fmla="*/ 909391 w 1523540"/>
                <a:gd name="connsiteY12-476" fmla="*/ 450008 h 914032"/>
                <a:gd name="connsiteX13-477" fmla="*/ 766089 w 1523540"/>
                <a:gd name="connsiteY13-478" fmla="*/ 388593 h 914032"/>
                <a:gd name="connsiteX14-479" fmla="*/ 800209 w 1523540"/>
                <a:gd name="connsiteY14-480" fmla="*/ 204349 h 914032"/>
                <a:gd name="connsiteX0-481" fmla="*/ 800209 w 1523540"/>
                <a:gd name="connsiteY0-482" fmla="*/ 204349 h 914032"/>
                <a:gd name="connsiteX1-483" fmla="*/ 196266 w 1523540"/>
                <a:gd name="connsiteY1-484" fmla="*/ 12686 h 914032"/>
                <a:gd name="connsiteX2-485" fmla="*/ 147370 w 1523540"/>
                <a:gd name="connsiteY2-486" fmla="*/ 306113 h 914032"/>
                <a:gd name="connsiteX3-487" fmla="*/ 12021 w 1523540"/>
                <a:gd name="connsiteY3-488" fmla="*/ 518188 h 914032"/>
                <a:gd name="connsiteX4-489" fmla="*/ 636377 w 1523540"/>
                <a:gd name="connsiteY4-490" fmla="*/ 741181 h 914032"/>
                <a:gd name="connsiteX5-491" fmla="*/ 697851 w 1523540"/>
                <a:gd name="connsiteY5-492" fmla="*/ 647901 h 914032"/>
                <a:gd name="connsiteX6-493" fmla="*/ 875271 w 1523540"/>
                <a:gd name="connsiteY6-494" fmla="*/ 695668 h 914032"/>
                <a:gd name="connsiteX7-495" fmla="*/ 1189170 w 1523540"/>
                <a:gd name="connsiteY7-496" fmla="*/ 914032 h 914032"/>
                <a:gd name="connsiteX8-497" fmla="*/ 1523540 w 1523540"/>
                <a:gd name="connsiteY8-498" fmla="*/ 818498 h 914032"/>
                <a:gd name="connsiteX9-499" fmla="*/ 1189170 w 1523540"/>
                <a:gd name="connsiteY9-500" fmla="*/ 682020 h 914032"/>
                <a:gd name="connsiteX10-501" fmla="*/ 1250585 w 1523540"/>
                <a:gd name="connsiteY10-502" fmla="*/ 450008 h 914032"/>
                <a:gd name="connsiteX11-503" fmla="*/ 984454 w 1523540"/>
                <a:gd name="connsiteY11-504" fmla="*/ 340826 h 914032"/>
                <a:gd name="connsiteX12-505" fmla="*/ 909391 w 1523540"/>
                <a:gd name="connsiteY12-506" fmla="*/ 450008 h 914032"/>
                <a:gd name="connsiteX13-507" fmla="*/ 766089 w 1523540"/>
                <a:gd name="connsiteY13-508" fmla="*/ 388593 h 914032"/>
                <a:gd name="connsiteX14-509" fmla="*/ 800209 w 1523540"/>
                <a:gd name="connsiteY14-510" fmla="*/ 204349 h 914032"/>
                <a:gd name="connsiteX0-511" fmla="*/ 800209 w 1523540"/>
                <a:gd name="connsiteY0-512" fmla="*/ 204349 h 914032"/>
                <a:gd name="connsiteX1-513" fmla="*/ 196266 w 1523540"/>
                <a:gd name="connsiteY1-514" fmla="*/ 12686 h 914032"/>
                <a:gd name="connsiteX2-515" fmla="*/ 147370 w 1523540"/>
                <a:gd name="connsiteY2-516" fmla="*/ 306113 h 914032"/>
                <a:gd name="connsiteX3-517" fmla="*/ 12021 w 1523540"/>
                <a:gd name="connsiteY3-518" fmla="*/ 518188 h 914032"/>
                <a:gd name="connsiteX4-519" fmla="*/ 636377 w 1523540"/>
                <a:gd name="connsiteY4-520" fmla="*/ 741181 h 914032"/>
                <a:gd name="connsiteX5-521" fmla="*/ 705803 w 1523540"/>
                <a:gd name="connsiteY5-522" fmla="*/ 624047 h 914032"/>
                <a:gd name="connsiteX6-523" fmla="*/ 875271 w 1523540"/>
                <a:gd name="connsiteY6-524" fmla="*/ 695668 h 914032"/>
                <a:gd name="connsiteX7-525" fmla="*/ 1189170 w 1523540"/>
                <a:gd name="connsiteY7-526" fmla="*/ 914032 h 914032"/>
                <a:gd name="connsiteX8-527" fmla="*/ 1523540 w 1523540"/>
                <a:gd name="connsiteY8-528" fmla="*/ 818498 h 914032"/>
                <a:gd name="connsiteX9-529" fmla="*/ 1189170 w 1523540"/>
                <a:gd name="connsiteY9-530" fmla="*/ 682020 h 914032"/>
                <a:gd name="connsiteX10-531" fmla="*/ 1250585 w 1523540"/>
                <a:gd name="connsiteY10-532" fmla="*/ 450008 h 914032"/>
                <a:gd name="connsiteX11-533" fmla="*/ 984454 w 1523540"/>
                <a:gd name="connsiteY11-534" fmla="*/ 340826 h 914032"/>
                <a:gd name="connsiteX12-535" fmla="*/ 909391 w 1523540"/>
                <a:gd name="connsiteY12-536" fmla="*/ 450008 h 914032"/>
                <a:gd name="connsiteX13-537" fmla="*/ 766089 w 1523540"/>
                <a:gd name="connsiteY13-538" fmla="*/ 388593 h 914032"/>
                <a:gd name="connsiteX14-539" fmla="*/ 800209 w 1523540"/>
                <a:gd name="connsiteY14-540" fmla="*/ 204349 h 914032"/>
                <a:gd name="connsiteX0-541" fmla="*/ 800209 w 1523540"/>
                <a:gd name="connsiteY0-542" fmla="*/ 204349 h 914032"/>
                <a:gd name="connsiteX1-543" fmla="*/ 196266 w 1523540"/>
                <a:gd name="connsiteY1-544" fmla="*/ 12686 h 914032"/>
                <a:gd name="connsiteX2-545" fmla="*/ 147370 w 1523540"/>
                <a:gd name="connsiteY2-546" fmla="*/ 306113 h 914032"/>
                <a:gd name="connsiteX3-547" fmla="*/ 12021 w 1523540"/>
                <a:gd name="connsiteY3-548" fmla="*/ 518188 h 914032"/>
                <a:gd name="connsiteX4-549" fmla="*/ 636377 w 1523540"/>
                <a:gd name="connsiteY4-550" fmla="*/ 741181 h 914032"/>
                <a:gd name="connsiteX5-551" fmla="*/ 705803 w 1523540"/>
                <a:gd name="connsiteY5-552" fmla="*/ 624047 h 914032"/>
                <a:gd name="connsiteX6-553" fmla="*/ 875271 w 1523540"/>
                <a:gd name="connsiteY6-554" fmla="*/ 695668 h 914032"/>
                <a:gd name="connsiteX7-555" fmla="*/ 1189170 w 1523540"/>
                <a:gd name="connsiteY7-556" fmla="*/ 914032 h 914032"/>
                <a:gd name="connsiteX8-557" fmla="*/ 1523540 w 1523540"/>
                <a:gd name="connsiteY8-558" fmla="*/ 818498 h 914032"/>
                <a:gd name="connsiteX9-559" fmla="*/ 1189170 w 1523540"/>
                <a:gd name="connsiteY9-560" fmla="*/ 682020 h 914032"/>
                <a:gd name="connsiteX10-561" fmla="*/ 1250585 w 1523540"/>
                <a:gd name="connsiteY10-562" fmla="*/ 450008 h 914032"/>
                <a:gd name="connsiteX11-563" fmla="*/ 984454 w 1523540"/>
                <a:gd name="connsiteY11-564" fmla="*/ 340826 h 914032"/>
                <a:gd name="connsiteX12-565" fmla="*/ 909391 w 1523540"/>
                <a:gd name="connsiteY12-566" fmla="*/ 450008 h 914032"/>
                <a:gd name="connsiteX13-567" fmla="*/ 766089 w 1523540"/>
                <a:gd name="connsiteY13-568" fmla="*/ 388593 h 914032"/>
                <a:gd name="connsiteX14-569" fmla="*/ 800209 w 1523540"/>
                <a:gd name="connsiteY14-570" fmla="*/ 204349 h 914032"/>
                <a:gd name="connsiteX0-571" fmla="*/ 800209 w 1523540"/>
                <a:gd name="connsiteY0-572" fmla="*/ 204349 h 914032"/>
                <a:gd name="connsiteX1-573" fmla="*/ 196266 w 1523540"/>
                <a:gd name="connsiteY1-574" fmla="*/ 12686 h 914032"/>
                <a:gd name="connsiteX2-575" fmla="*/ 147370 w 1523540"/>
                <a:gd name="connsiteY2-576" fmla="*/ 306113 h 914032"/>
                <a:gd name="connsiteX3-577" fmla="*/ 12021 w 1523540"/>
                <a:gd name="connsiteY3-578" fmla="*/ 518188 h 914032"/>
                <a:gd name="connsiteX4-579" fmla="*/ 636377 w 1523540"/>
                <a:gd name="connsiteY4-580" fmla="*/ 741181 h 914032"/>
                <a:gd name="connsiteX5-581" fmla="*/ 705803 w 1523540"/>
                <a:gd name="connsiteY5-582" fmla="*/ 624047 h 914032"/>
                <a:gd name="connsiteX6-583" fmla="*/ 859369 w 1523540"/>
                <a:gd name="connsiteY6-584" fmla="*/ 679765 h 914032"/>
                <a:gd name="connsiteX7-585" fmla="*/ 1189170 w 1523540"/>
                <a:gd name="connsiteY7-586" fmla="*/ 914032 h 914032"/>
                <a:gd name="connsiteX8-587" fmla="*/ 1523540 w 1523540"/>
                <a:gd name="connsiteY8-588" fmla="*/ 818498 h 914032"/>
                <a:gd name="connsiteX9-589" fmla="*/ 1189170 w 1523540"/>
                <a:gd name="connsiteY9-590" fmla="*/ 682020 h 914032"/>
                <a:gd name="connsiteX10-591" fmla="*/ 1250585 w 1523540"/>
                <a:gd name="connsiteY10-592" fmla="*/ 450008 h 914032"/>
                <a:gd name="connsiteX11-593" fmla="*/ 984454 w 1523540"/>
                <a:gd name="connsiteY11-594" fmla="*/ 340826 h 914032"/>
                <a:gd name="connsiteX12-595" fmla="*/ 909391 w 1523540"/>
                <a:gd name="connsiteY12-596" fmla="*/ 450008 h 914032"/>
                <a:gd name="connsiteX13-597" fmla="*/ 766089 w 1523540"/>
                <a:gd name="connsiteY13-598" fmla="*/ 388593 h 914032"/>
                <a:gd name="connsiteX14-599" fmla="*/ 800209 w 1523540"/>
                <a:gd name="connsiteY14-600" fmla="*/ 204349 h 914032"/>
                <a:gd name="connsiteX0-601" fmla="*/ 800209 w 1523540"/>
                <a:gd name="connsiteY0-602" fmla="*/ 204349 h 914032"/>
                <a:gd name="connsiteX1-603" fmla="*/ 196266 w 1523540"/>
                <a:gd name="connsiteY1-604" fmla="*/ 12686 h 914032"/>
                <a:gd name="connsiteX2-605" fmla="*/ 147370 w 1523540"/>
                <a:gd name="connsiteY2-606" fmla="*/ 306113 h 914032"/>
                <a:gd name="connsiteX3-607" fmla="*/ 12021 w 1523540"/>
                <a:gd name="connsiteY3-608" fmla="*/ 518188 h 914032"/>
                <a:gd name="connsiteX4-609" fmla="*/ 636377 w 1523540"/>
                <a:gd name="connsiteY4-610" fmla="*/ 741181 h 914032"/>
                <a:gd name="connsiteX5-611" fmla="*/ 705803 w 1523540"/>
                <a:gd name="connsiteY5-612" fmla="*/ 624047 h 914032"/>
                <a:gd name="connsiteX6-613" fmla="*/ 859369 w 1523540"/>
                <a:gd name="connsiteY6-614" fmla="*/ 679765 h 914032"/>
                <a:gd name="connsiteX7-615" fmla="*/ 1189170 w 1523540"/>
                <a:gd name="connsiteY7-616" fmla="*/ 914032 h 914032"/>
                <a:gd name="connsiteX8-617" fmla="*/ 1523540 w 1523540"/>
                <a:gd name="connsiteY8-618" fmla="*/ 818498 h 914032"/>
                <a:gd name="connsiteX9-619" fmla="*/ 1189170 w 1523540"/>
                <a:gd name="connsiteY9-620" fmla="*/ 682020 h 914032"/>
                <a:gd name="connsiteX10-621" fmla="*/ 1250585 w 1523540"/>
                <a:gd name="connsiteY10-622" fmla="*/ 450008 h 914032"/>
                <a:gd name="connsiteX11-623" fmla="*/ 984454 w 1523540"/>
                <a:gd name="connsiteY11-624" fmla="*/ 340826 h 914032"/>
                <a:gd name="connsiteX12-625" fmla="*/ 909391 w 1523540"/>
                <a:gd name="connsiteY12-626" fmla="*/ 450008 h 914032"/>
                <a:gd name="connsiteX13-627" fmla="*/ 766089 w 1523540"/>
                <a:gd name="connsiteY13-628" fmla="*/ 388593 h 914032"/>
                <a:gd name="connsiteX14-629" fmla="*/ 800209 w 1523540"/>
                <a:gd name="connsiteY14-630" fmla="*/ 204349 h 914032"/>
                <a:gd name="connsiteX0-631" fmla="*/ 800209 w 1523540"/>
                <a:gd name="connsiteY0-632" fmla="*/ 204349 h 914032"/>
                <a:gd name="connsiteX1-633" fmla="*/ 196266 w 1523540"/>
                <a:gd name="connsiteY1-634" fmla="*/ 12686 h 914032"/>
                <a:gd name="connsiteX2-635" fmla="*/ 147370 w 1523540"/>
                <a:gd name="connsiteY2-636" fmla="*/ 306113 h 914032"/>
                <a:gd name="connsiteX3-637" fmla="*/ 12021 w 1523540"/>
                <a:gd name="connsiteY3-638" fmla="*/ 518188 h 914032"/>
                <a:gd name="connsiteX4-639" fmla="*/ 636377 w 1523540"/>
                <a:gd name="connsiteY4-640" fmla="*/ 741181 h 914032"/>
                <a:gd name="connsiteX5-641" fmla="*/ 705803 w 1523540"/>
                <a:gd name="connsiteY5-642" fmla="*/ 624047 h 914032"/>
                <a:gd name="connsiteX6-643" fmla="*/ 859369 w 1523540"/>
                <a:gd name="connsiteY6-644" fmla="*/ 679765 h 914032"/>
                <a:gd name="connsiteX7-645" fmla="*/ 1189170 w 1523540"/>
                <a:gd name="connsiteY7-646" fmla="*/ 914032 h 914032"/>
                <a:gd name="connsiteX8-647" fmla="*/ 1523540 w 1523540"/>
                <a:gd name="connsiteY8-648" fmla="*/ 818498 h 914032"/>
                <a:gd name="connsiteX9-649" fmla="*/ 1189170 w 1523540"/>
                <a:gd name="connsiteY9-650" fmla="*/ 682020 h 914032"/>
                <a:gd name="connsiteX10-651" fmla="*/ 1250585 w 1523540"/>
                <a:gd name="connsiteY10-652" fmla="*/ 450008 h 914032"/>
                <a:gd name="connsiteX11-653" fmla="*/ 984454 w 1523540"/>
                <a:gd name="connsiteY11-654" fmla="*/ 340826 h 914032"/>
                <a:gd name="connsiteX12-655" fmla="*/ 909391 w 1523540"/>
                <a:gd name="connsiteY12-656" fmla="*/ 450008 h 914032"/>
                <a:gd name="connsiteX13-657" fmla="*/ 766089 w 1523540"/>
                <a:gd name="connsiteY13-658" fmla="*/ 388593 h 914032"/>
                <a:gd name="connsiteX14-659" fmla="*/ 800209 w 1523540"/>
                <a:gd name="connsiteY14-660" fmla="*/ 204349 h 914032"/>
                <a:gd name="connsiteX0-661" fmla="*/ 800209 w 1523540"/>
                <a:gd name="connsiteY0-662" fmla="*/ 204349 h 982628"/>
                <a:gd name="connsiteX1-663" fmla="*/ 196266 w 1523540"/>
                <a:gd name="connsiteY1-664" fmla="*/ 12686 h 982628"/>
                <a:gd name="connsiteX2-665" fmla="*/ 147370 w 1523540"/>
                <a:gd name="connsiteY2-666" fmla="*/ 306113 h 982628"/>
                <a:gd name="connsiteX3-667" fmla="*/ 12021 w 1523540"/>
                <a:gd name="connsiteY3-668" fmla="*/ 518188 h 982628"/>
                <a:gd name="connsiteX4-669" fmla="*/ 636377 w 1523540"/>
                <a:gd name="connsiteY4-670" fmla="*/ 741181 h 982628"/>
                <a:gd name="connsiteX5-671" fmla="*/ 705803 w 1523540"/>
                <a:gd name="connsiteY5-672" fmla="*/ 624047 h 982628"/>
                <a:gd name="connsiteX6-673" fmla="*/ 859369 w 1523540"/>
                <a:gd name="connsiteY6-674" fmla="*/ 679765 h 982628"/>
                <a:gd name="connsiteX7-675" fmla="*/ 1189170 w 1523540"/>
                <a:gd name="connsiteY7-676" fmla="*/ 914032 h 982628"/>
                <a:gd name="connsiteX8-677" fmla="*/ 1523540 w 1523540"/>
                <a:gd name="connsiteY8-678" fmla="*/ 818498 h 982628"/>
                <a:gd name="connsiteX9-679" fmla="*/ 1189170 w 1523540"/>
                <a:gd name="connsiteY9-680" fmla="*/ 682020 h 982628"/>
                <a:gd name="connsiteX10-681" fmla="*/ 1250585 w 1523540"/>
                <a:gd name="connsiteY10-682" fmla="*/ 450008 h 982628"/>
                <a:gd name="connsiteX11-683" fmla="*/ 984454 w 1523540"/>
                <a:gd name="connsiteY11-684" fmla="*/ 340826 h 982628"/>
                <a:gd name="connsiteX12-685" fmla="*/ 909391 w 1523540"/>
                <a:gd name="connsiteY12-686" fmla="*/ 450008 h 982628"/>
                <a:gd name="connsiteX13-687" fmla="*/ 766089 w 1523540"/>
                <a:gd name="connsiteY13-688" fmla="*/ 388593 h 982628"/>
                <a:gd name="connsiteX14-689" fmla="*/ 800209 w 1523540"/>
                <a:gd name="connsiteY14-690" fmla="*/ 204349 h 982628"/>
                <a:gd name="connsiteX0-691" fmla="*/ 800209 w 1554538"/>
                <a:gd name="connsiteY0-692" fmla="*/ 204349 h 982009"/>
                <a:gd name="connsiteX1-693" fmla="*/ 196266 w 1554538"/>
                <a:gd name="connsiteY1-694" fmla="*/ 12686 h 982009"/>
                <a:gd name="connsiteX2-695" fmla="*/ 147370 w 1554538"/>
                <a:gd name="connsiteY2-696" fmla="*/ 306113 h 982009"/>
                <a:gd name="connsiteX3-697" fmla="*/ 12021 w 1554538"/>
                <a:gd name="connsiteY3-698" fmla="*/ 518188 h 982009"/>
                <a:gd name="connsiteX4-699" fmla="*/ 636377 w 1554538"/>
                <a:gd name="connsiteY4-700" fmla="*/ 741181 h 982009"/>
                <a:gd name="connsiteX5-701" fmla="*/ 705803 w 1554538"/>
                <a:gd name="connsiteY5-702" fmla="*/ 624047 h 982009"/>
                <a:gd name="connsiteX6-703" fmla="*/ 859369 w 1554538"/>
                <a:gd name="connsiteY6-704" fmla="*/ 679765 h 982009"/>
                <a:gd name="connsiteX7-705" fmla="*/ 1189170 w 1554538"/>
                <a:gd name="connsiteY7-706" fmla="*/ 914032 h 982009"/>
                <a:gd name="connsiteX8-707" fmla="*/ 1523540 w 1554538"/>
                <a:gd name="connsiteY8-708" fmla="*/ 818498 h 982009"/>
                <a:gd name="connsiteX9-709" fmla="*/ 1189170 w 1554538"/>
                <a:gd name="connsiteY9-710" fmla="*/ 682020 h 982009"/>
                <a:gd name="connsiteX10-711" fmla="*/ 1250585 w 1554538"/>
                <a:gd name="connsiteY10-712" fmla="*/ 450008 h 982009"/>
                <a:gd name="connsiteX11-713" fmla="*/ 984454 w 1554538"/>
                <a:gd name="connsiteY11-714" fmla="*/ 340826 h 982009"/>
                <a:gd name="connsiteX12-715" fmla="*/ 909391 w 1554538"/>
                <a:gd name="connsiteY12-716" fmla="*/ 450008 h 982009"/>
                <a:gd name="connsiteX13-717" fmla="*/ 766089 w 1554538"/>
                <a:gd name="connsiteY13-718" fmla="*/ 388593 h 982009"/>
                <a:gd name="connsiteX14-719" fmla="*/ 800209 w 1554538"/>
                <a:gd name="connsiteY14-720" fmla="*/ 204349 h 982009"/>
                <a:gd name="connsiteX0-721" fmla="*/ 800209 w 1554538"/>
                <a:gd name="connsiteY0-722" fmla="*/ 204349 h 982009"/>
                <a:gd name="connsiteX1-723" fmla="*/ 196266 w 1554538"/>
                <a:gd name="connsiteY1-724" fmla="*/ 12686 h 982009"/>
                <a:gd name="connsiteX2-725" fmla="*/ 147370 w 1554538"/>
                <a:gd name="connsiteY2-726" fmla="*/ 306113 h 982009"/>
                <a:gd name="connsiteX3-727" fmla="*/ 12021 w 1554538"/>
                <a:gd name="connsiteY3-728" fmla="*/ 518188 h 982009"/>
                <a:gd name="connsiteX4-729" fmla="*/ 636377 w 1554538"/>
                <a:gd name="connsiteY4-730" fmla="*/ 741181 h 982009"/>
                <a:gd name="connsiteX5-731" fmla="*/ 705803 w 1554538"/>
                <a:gd name="connsiteY5-732" fmla="*/ 624047 h 982009"/>
                <a:gd name="connsiteX6-733" fmla="*/ 859369 w 1554538"/>
                <a:gd name="connsiteY6-734" fmla="*/ 679765 h 982009"/>
                <a:gd name="connsiteX7-735" fmla="*/ 1189170 w 1554538"/>
                <a:gd name="connsiteY7-736" fmla="*/ 914032 h 982009"/>
                <a:gd name="connsiteX8-737" fmla="*/ 1523540 w 1554538"/>
                <a:gd name="connsiteY8-738" fmla="*/ 818498 h 982009"/>
                <a:gd name="connsiteX9-739" fmla="*/ 1189170 w 1554538"/>
                <a:gd name="connsiteY9-740" fmla="*/ 682020 h 982009"/>
                <a:gd name="connsiteX10-741" fmla="*/ 1250585 w 1554538"/>
                <a:gd name="connsiteY10-742" fmla="*/ 450008 h 982009"/>
                <a:gd name="connsiteX11-743" fmla="*/ 984454 w 1554538"/>
                <a:gd name="connsiteY11-744" fmla="*/ 340826 h 982009"/>
                <a:gd name="connsiteX12-745" fmla="*/ 909391 w 1554538"/>
                <a:gd name="connsiteY12-746" fmla="*/ 450008 h 982009"/>
                <a:gd name="connsiteX13-747" fmla="*/ 766089 w 1554538"/>
                <a:gd name="connsiteY13-748" fmla="*/ 388593 h 982009"/>
                <a:gd name="connsiteX14-749" fmla="*/ 800209 w 1554538"/>
                <a:gd name="connsiteY14-750" fmla="*/ 204349 h 982009"/>
                <a:gd name="connsiteX0-751" fmla="*/ 800209 w 1554538"/>
                <a:gd name="connsiteY0-752" fmla="*/ 204349 h 982009"/>
                <a:gd name="connsiteX1-753" fmla="*/ 196266 w 1554538"/>
                <a:gd name="connsiteY1-754" fmla="*/ 12686 h 982009"/>
                <a:gd name="connsiteX2-755" fmla="*/ 147370 w 1554538"/>
                <a:gd name="connsiteY2-756" fmla="*/ 306113 h 982009"/>
                <a:gd name="connsiteX3-757" fmla="*/ 12021 w 1554538"/>
                <a:gd name="connsiteY3-758" fmla="*/ 518188 h 982009"/>
                <a:gd name="connsiteX4-759" fmla="*/ 636377 w 1554538"/>
                <a:gd name="connsiteY4-760" fmla="*/ 741181 h 982009"/>
                <a:gd name="connsiteX5-761" fmla="*/ 705803 w 1554538"/>
                <a:gd name="connsiteY5-762" fmla="*/ 624047 h 982009"/>
                <a:gd name="connsiteX6-763" fmla="*/ 859369 w 1554538"/>
                <a:gd name="connsiteY6-764" fmla="*/ 679765 h 982009"/>
                <a:gd name="connsiteX7-765" fmla="*/ 1189170 w 1554538"/>
                <a:gd name="connsiteY7-766" fmla="*/ 914032 h 982009"/>
                <a:gd name="connsiteX8-767" fmla="*/ 1523540 w 1554538"/>
                <a:gd name="connsiteY8-768" fmla="*/ 818498 h 982009"/>
                <a:gd name="connsiteX9-769" fmla="*/ 1173267 w 1554538"/>
                <a:gd name="connsiteY9-770" fmla="*/ 634312 h 982009"/>
                <a:gd name="connsiteX10-771" fmla="*/ 1250585 w 1554538"/>
                <a:gd name="connsiteY10-772" fmla="*/ 450008 h 982009"/>
                <a:gd name="connsiteX11-773" fmla="*/ 984454 w 1554538"/>
                <a:gd name="connsiteY11-774" fmla="*/ 340826 h 982009"/>
                <a:gd name="connsiteX12-775" fmla="*/ 909391 w 1554538"/>
                <a:gd name="connsiteY12-776" fmla="*/ 450008 h 982009"/>
                <a:gd name="connsiteX13-777" fmla="*/ 766089 w 1554538"/>
                <a:gd name="connsiteY13-778" fmla="*/ 388593 h 982009"/>
                <a:gd name="connsiteX14-779" fmla="*/ 800209 w 1554538"/>
                <a:gd name="connsiteY14-780" fmla="*/ 204349 h 982009"/>
                <a:gd name="connsiteX0-781" fmla="*/ 800209 w 1554538"/>
                <a:gd name="connsiteY0-782" fmla="*/ 204349 h 982009"/>
                <a:gd name="connsiteX1-783" fmla="*/ 196266 w 1554538"/>
                <a:gd name="connsiteY1-784" fmla="*/ 12686 h 982009"/>
                <a:gd name="connsiteX2-785" fmla="*/ 147370 w 1554538"/>
                <a:gd name="connsiteY2-786" fmla="*/ 306113 h 982009"/>
                <a:gd name="connsiteX3-787" fmla="*/ 12021 w 1554538"/>
                <a:gd name="connsiteY3-788" fmla="*/ 518188 h 982009"/>
                <a:gd name="connsiteX4-789" fmla="*/ 636377 w 1554538"/>
                <a:gd name="connsiteY4-790" fmla="*/ 741181 h 982009"/>
                <a:gd name="connsiteX5-791" fmla="*/ 705803 w 1554538"/>
                <a:gd name="connsiteY5-792" fmla="*/ 624047 h 982009"/>
                <a:gd name="connsiteX6-793" fmla="*/ 859369 w 1554538"/>
                <a:gd name="connsiteY6-794" fmla="*/ 679765 h 982009"/>
                <a:gd name="connsiteX7-795" fmla="*/ 1189170 w 1554538"/>
                <a:gd name="connsiteY7-796" fmla="*/ 914032 h 982009"/>
                <a:gd name="connsiteX8-797" fmla="*/ 1523540 w 1554538"/>
                <a:gd name="connsiteY8-798" fmla="*/ 818498 h 982009"/>
                <a:gd name="connsiteX9-799" fmla="*/ 1173267 w 1554538"/>
                <a:gd name="connsiteY9-800" fmla="*/ 634312 h 982009"/>
                <a:gd name="connsiteX10-801" fmla="*/ 1250585 w 1554538"/>
                <a:gd name="connsiteY10-802" fmla="*/ 450008 h 982009"/>
                <a:gd name="connsiteX11-803" fmla="*/ 984454 w 1554538"/>
                <a:gd name="connsiteY11-804" fmla="*/ 340826 h 982009"/>
                <a:gd name="connsiteX12-805" fmla="*/ 909391 w 1554538"/>
                <a:gd name="connsiteY12-806" fmla="*/ 450008 h 982009"/>
                <a:gd name="connsiteX13-807" fmla="*/ 766089 w 1554538"/>
                <a:gd name="connsiteY13-808" fmla="*/ 388593 h 982009"/>
                <a:gd name="connsiteX14-809" fmla="*/ 800209 w 1554538"/>
                <a:gd name="connsiteY14-810" fmla="*/ 204349 h 982009"/>
                <a:gd name="connsiteX0-811" fmla="*/ 800209 w 1542543"/>
                <a:gd name="connsiteY0-812" fmla="*/ 204349 h 976908"/>
                <a:gd name="connsiteX1-813" fmla="*/ 196266 w 1542543"/>
                <a:gd name="connsiteY1-814" fmla="*/ 12686 h 976908"/>
                <a:gd name="connsiteX2-815" fmla="*/ 147370 w 1542543"/>
                <a:gd name="connsiteY2-816" fmla="*/ 306113 h 976908"/>
                <a:gd name="connsiteX3-817" fmla="*/ 12021 w 1542543"/>
                <a:gd name="connsiteY3-818" fmla="*/ 518188 h 976908"/>
                <a:gd name="connsiteX4-819" fmla="*/ 636377 w 1542543"/>
                <a:gd name="connsiteY4-820" fmla="*/ 741181 h 976908"/>
                <a:gd name="connsiteX5-821" fmla="*/ 705803 w 1542543"/>
                <a:gd name="connsiteY5-822" fmla="*/ 624047 h 976908"/>
                <a:gd name="connsiteX6-823" fmla="*/ 859369 w 1542543"/>
                <a:gd name="connsiteY6-824" fmla="*/ 679765 h 976908"/>
                <a:gd name="connsiteX7-825" fmla="*/ 1189170 w 1542543"/>
                <a:gd name="connsiteY7-826" fmla="*/ 914032 h 976908"/>
                <a:gd name="connsiteX8-827" fmla="*/ 1507637 w 1542543"/>
                <a:gd name="connsiteY8-828" fmla="*/ 786693 h 976908"/>
                <a:gd name="connsiteX9-829" fmla="*/ 1173267 w 1542543"/>
                <a:gd name="connsiteY9-830" fmla="*/ 634312 h 976908"/>
                <a:gd name="connsiteX10-831" fmla="*/ 1250585 w 1542543"/>
                <a:gd name="connsiteY10-832" fmla="*/ 450008 h 976908"/>
                <a:gd name="connsiteX11-833" fmla="*/ 984454 w 1542543"/>
                <a:gd name="connsiteY11-834" fmla="*/ 340826 h 976908"/>
                <a:gd name="connsiteX12-835" fmla="*/ 909391 w 1542543"/>
                <a:gd name="connsiteY12-836" fmla="*/ 450008 h 976908"/>
                <a:gd name="connsiteX13-837" fmla="*/ 766089 w 1542543"/>
                <a:gd name="connsiteY13-838" fmla="*/ 388593 h 976908"/>
                <a:gd name="connsiteX14-839" fmla="*/ 800209 w 1542543"/>
                <a:gd name="connsiteY14-840" fmla="*/ 204349 h 976908"/>
                <a:gd name="connsiteX0-841" fmla="*/ 800209 w 1542543"/>
                <a:gd name="connsiteY0-842" fmla="*/ 204349 h 976908"/>
                <a:gd name="connsiteX1-843" fmla="*/ 196266 w 1542543"/>
                <a:gd name="connsiteY1-844" fmla="*/ 12686 h 976908"/>
                <a:gd name="connsiteX2-845" fmla="*/ 147370 w 1542543"/>
                <a:gd name="connsiteY2-846" fmla="*/ 306113 h 976908"/>
                <a:gd name="connsiteX3-847" fmla="*/ 12021 w 1542543"/>
                <a:gd name="connsiteY3-848" fmla="*/ 518188 h 976908"/>
                <a:gd name="connsiteX4-849" fmla="*/ 636377 w 1542543"/>
                <a:gd name="connsiteY4-850" fmla="*/ 741181 h 976908"/>
                <a:gd name="connsiteX5-851" fmla="*/ 705803 w 1542543"/>
                <a:gd name="connsiteY5-852" fmla="*/ 624047 h 976908"/>
                <a:gd name="connsiteX6-853" fmla="*/ 859369 w 1542543"/>
                <a:gd name="connsiteY6-854" fmla="*/ 679765 h 976908"/>
                <a:gd name="connsiteX7-855" fmla="*/ 1189170 w 1542543"/>
                <a:gd name="connsiteY7-856" fmla="*/ 914032 h 976908"/>
                <a:gd name="connsiteX8-857" fmla="*/ 1507637 w 1542543"/>
                <a:gd name="connsiteY8-858" fmla="*/ 786693 h 976908"/>
                <a:gd name="connsiteX9-859" fmla="*/ 1173267 w 1542543"/>
                <a:gd name="connsiteY9-860" fmla="*/ 634312 h 976908"/>
                <a:gd name="connsiteX10-861" fmla="*/ 1250585 w 1542543"/>
                <a:gd name="connsiteY10-862" fmla="*/ 450008 h 976908"/>
                <a:gd name="connsiteX11-863" fmla="*/ 984454 w 1542543"/>
                <a:gd name="connsiteY11-864" fmla="*/ 340826 h 976908"/>
                <a:gd name="connsiteX12-865" fmla="*/ 909391 w 1542543"/>
                <a:gd name="connsiteY12-866" fmla="*/ 450008 h 976908"/>
                <a:gd name="connsiteX13-867" fmla="*/ 766089 w 1542543"/>
                <a:gd name="connsiteY13-868" fmla="*/ 388593 h 976908"/>
                <a:gd name="connsiteX14-869" fmla="*/ 800209 w 1542543"/>
                <a:gd name="connsiteY14-870" fmla="*/ 204349 h 976908"/>
                <a:gd name="connsiteX0-871" fmla="*/ 800209 w 1522966"/>
                <a:gd name="connsiteY0-872" fmla="*/ 204349 h 975249"/>
                <a:gd name="connsiteX1-873" fmla="*/ 196266 w 1522966"/>
                <a:gd name="connsiteY1-874" fmla="*/ 12686 h 975249"/>
                <a:gd name="connsiteX2-875" fmla="*/ 147370 w 1522966"/>
                <a:gd name="connsiteY2-876" fmla="*/ 306113 h 975249"/>
                <a:gd name="connsiteX3-877" fmla="*/ 12021 w 1522966"/>
                <a:gd name="connsiteY3-878" fmla="*/ 518188 h 975249"/>
                <a:gd name="connsiteX4-879" fmla="*/ 636377 w 1522966"/>
                <a:gd name="connsiteY4-880" fmla="*/ 741181 h 975249"/>
                <a:gd name="connsiteX5-881" fmla="*/ 705803 w 1522966"/>
                <a:gd name="connsiteY5-882" fmla="*/ 624047 h 975249"/>
                <a:gd name="connsiteX6-883" fmla="*/ 859369 w 1522966"/>
                <a:gd name="connsiteY6-884" fmla="*/ 679765 h 975249"/>
                <a:gd name="connsiteX7-885" fmla="*/ 1189170 w 1522966"/>
                <a:gd name="connsiteY7-886" fmla="*/ 914032 h 975249"/>
                <a:gd name="connsiteX8-887" fmla="*/ 1507637 w 1522966"/>
                <a:gd name="connsiteY8-888" fmla="*/ 786693 h 975249"/>
                <a:gd name="connsiteX9-889" fmla="*/ 1173267 w 1522966"/>
                <a:gd name="connsiteY9-890" fmla="*/ 634312 h 975249"/>
                <a:gd name="connsiteX10-891" fmla="*/ 1250585 w 1522966"/>
                <a:gd name="connsiteY10-892" fmla="*/ 450008 h 975249"/>
                <a:gd name="connsiteX11-893" fmla="*/ 984454 w 1522966"/>
                <a:gd name="connsiteY11-894" fmla="*/ 340826 h 975249"/>
                <a:gd name="connsiteX12-895" fmla="*/ 909391 w 1522966"/>
                <a:gd name="connsiteY12-896" fmla="*/ 450008 h 975249"/>
                <a:gd name="connsiteX13-897" fmla="*/ 766089 w 1522966"/>
                <a:gd name="connsiteY13-898" fmla="*/ 388593 h 975249"/>
                <a:gd name="connsiteX14-899" fmla="*/ 800209 w 1522966"/>
                <a:gd name="connsiteY14-900" fmla="*/ 204349 h 975249"/>
                <a:gd name="connsiteX0-901" fmla="*/ 800209 w 1538655"/>
                <a:gd name="connsiteY0-902" fmla="*/ 204349 h 976321"/>
                <a:gd name="connsiteX1-903" fmla="*/ 196266 w 1538655"/>
                <a:gd name="connsiteY1-904" fmla="*/ 12686 h 976321"/>
                <a:gd name="connsiteX2-905" fmla="*/ 147370 w 1538655"/>
                <a:gd name="connsiteY2-906" fmla="*/ 306113 h 976321"/>
                <a:gd name="connsiteX3-907" fmla="*/ 12021 w 1538655"/>
                <a:gd name="connsiteY3-908" fmla="*/ 518188 h 976321"/>
                <a:gd name="connsiteX4-909" fmla="*/ 636377 w 1538655"/>
                <a:gd name="connsiteY4-910" fmla="*/ 741181 h 976321"/>
                <a:gd name="connsiteX5-911" fmla="*/ 705803 w 1538655"/>
                <a:gd name="connsiteY5-912" fmla="*/ 624047 h 976321"/>
                <a:gd name="connsiteX6-913" fmla="*/ 859369 w 1538655"/>
                <a:gd name="connsiteY6-914" fmla="*/ 679765 h 976321"/>
                <a:gd name="connsiteX7-915" fmla="*/ 1189170 w 1538655"/>
                <a:gd name="connsiteY7-916" fmla="*/ 914032 h 976321"/>
                <a:gd name="connsiteX8-917" fmla="*/ 1507637 w 1538655"/>
                <a:gd name="connsiteY8-918" fmla="*/ 786693 h 976321"/>
                <a:gd name="connsiteX9-919" fmla="*/ 1173267 w 1538655"/>
                <a:gd name="connsiteY9-920" fmla="*/ 634312 h 976321"/>
                <a:gd name="connsiteX10-921" fmla="*/ 1250585 w 1538655"/>
                <a:gd name="connsiteY10-922" fmla="*/ 450008 h 976321"/>
                <a:gd name="connsiteX11-923" fmla="*/ 984454 w 1538655"/>
                <a:gd name="connsiteY11-924" fmla="*/ 340826 h 976321"/>
                <a:gd name="connsiteX12-925" fmla="*/ 909391 w 1538655"/>
                <a:gd name="connsiteY12-926" fmla="*/ 450008 h 976321"/>
                <a:gd name="connsiteX13-927" fmla="*/ 766089 w 1538655"/>
                <a:gd name="connsiteY13-928" fmla="*/ 388593 h 976321"/>
                <a:gd name="connsiteX14-929" fmla="*/ 800209 w 1538655"/>
                <a:gd name="connsiteY14-930" fmla="*/ 204349 h 976321"/>
                <a:gd name="connsiteX0-931" fmla="*/ 800209 w 1556774"/>
                <a:gd name="connsiteY0-932" fmla="*/ 204349 h 981339"/>
                <a:gd name="connsiteX1-933" fmla="*/ 196266 w 1556774"/>
                <a:gd name="connsiteY1-934" fmla="*/ 12686 h 981339"/>
                <a:gd name="connsiteX2-935" fmla="*/ 147370 w 1556774"/>
                <a:gd name="connsiteY2-936" fmla="*/ 306113 h 981339"/>
                <a:gd name="connsiteX3-937" fmla="*/ 12021 w 1556774"/>
                <a:gd name="connsiteY3-938" fmla="*/ 518188 h 981339"/>
                <a:gd name="connsiteX4-939" fmla="*/ 636377 w 1556774"/>
                <a:gd name="connsiteY4-940" fmla="*/ 741181 h 981339"/>
                <a:gd name="connsiteX5-941" fmla="*/ 705803 w 1556774"/>
                <a:gd name="connsiteY5-942" fmla="*/ 624047 h 981339"/>
                <a:gd name="connsiteX6-943" fmla="*/ 859369 w 1556774"/>
                <a:gd name="connsiteY6-944" fmla="*/ 679765 h 981339"/>
                <a:gd name="connsiteX7-945" fmla="*/ 1189170 w 1556774"/>
                <a:gd name="connsiteY7-946" fmla="*/ 914032 h 981339"/>
                <a:gd name="connsiteX8-947" fmla="*/ 1507637 w 1556774"/>
                <a:gd name="connsiteY8-948" fmla="*/ 786693 h 981339"/>
                <a:gd name="connsiteX9-949" fmla="*/ 1173267 w 1556774"/>
                <a:gd name="connsiteY9-950" fmla="*/ 634312 h 981339"/>
                <a:gd name="connsiteX10-951" fmla="*/ 1250585 w 1556774"/>
                <a:gd name="connsiteY10-952" fmla="*/ 450008 h 981339"/>
                <a:gd name="connsiteX11-953" fmla="*/ 984454 w 1556774"/>
                <a:gd name="connsiteY11-954" fmla="*/ 340826 h 981339"/>
                <a:gd name="connsiteX12-955" fmla="*/ 909391 w 1556774"/>
                <a:gd name="connsiteY12-956" fmla="*/ 450008 h 981339"/>
                <a:gd name="connsiteX13-957" fmla="*/ 766089 w 1556774"/>
                <a:gd name="connsiteY13-958" fmla="*/ 388593 h 981339"/>
                <a:gd name="connsiteX14-959" fmla="*/ 800209 w 1556774"/>
                <a:gd name="connsiteY14-960" fmla="*/ 204349 h 981339"/>
                <a:gd name="connsiteX0-961" fmla="*/ 800209 w 1556774"/>
                <a:gd name="connsiteY0-962" fmla="*/ 204349 h 981339"/>
                <a:gd name="connsiteX1-963" fmla="*/ 196266 w 1556774"/>
                <a:gd name="connsiteY1-964" fmla="*/ 12686 h 981339"/>
                <a:gd name="connsiteX2-965" fmla="*/ 147370 w 1556774"/>
                <a:gd name="connsiteY2-966" fmla="*/ 306113 h 981339"/>
                <a:gd name="connsiteX3-967" fmla="*/ 12021 w 1556774"/>
                <a:gd name="connsiteY3-968" fmla="*/ 518188 h 981339"/>
                <a:gd name="connsiteX4-969" fmla="*/ 636377 w 1556774"/>
                <a:gd name="connsiteY4-970" fmla="*/ 741181 h 981339"/>
                <a:gd name="connsiteX5-971" fmla="*/ 705803 w 1556774"/>
                <a:gd name="connsiteY5-972" fmla="*/ 624047 h 981339"/>
                <a:gd name="connsiteX6-973" fmla="*/ 859369 w 1556774"/>
                <a:gd name="connsiteY6-974" fmla="*/ 679765 h 981339"/>
                <a:gd name="connsiteX7-975" fmla="*/ 1189170 w 1556774"/>
                <a:gd name="connsiteY7-976" fmla="*/ 914032 h 981339"/>
                <a:gd name="connsiteX8-977" fmla="*/ 1507637 w 1556774"/>
                <a:gd name="connsiteY8-978" fmla="*/ 786693 h 981339"/>
                <a:gd name="connsiteX9-979" fmla="*/ 1173267 w 1556774"/>
                <a:gd name="connsiteY9-980" fmla="*/ 634312 h 981339"/>
                <a:gd name="connsiteX10-981" fmla="*/ 1250585 w 1556774"/>
                <a:gd name="connsiteY10-982" fmla="*/ 450008 h 981339"/>
                <a:gd name="connsiteX11-983" fmla="*/ 984454 w 1556774"/>
                <a:gd name="connsiteY11-984" fmla="*/ 340826 h 981339"/>
                <a:gd name="connsiteX12-985" fmla="*/ 909391 w 1556774"/>
                <a:gd name="connsiteY12-986" fmla="*/ 450008 h 981339"/>
                <a:gd name="connsiteX13-987" fmla="*/ 766089 w 1556774"/>
                <a:gd name="connsiteY13-988" fmla="*/ 388593 h 981339"/>
                <a:gd name="connsiteX14-989" fmla="*/ 800209 w 1556774"/>
                <a:gd name="connsiteY14-990" fmla="*/ 204349 h 981339"/>
                <a:gd name="connsiteX0-991" fmla="*/ 800209 w 1556774"/>
                <a:gd name="connsiteY0-992" fmla="*/ 204349 h 981339"/>
                <a:gd name="connsiteX1-993" fmla="*/ 196266 w 1556774"/>
                <a:gd name="connsiteY1-994" fmla="*/ 12686 h 981339"/>
                <a:gd name="connsiteX2-995" fmla="*/ 147370 w 1556774"/>
                <a:gd name="connsiteY2-996" fmla="*/ 306113 h 981339"/>
                <a:gd name="connsiteX3-997" fmla="*/ 12021 w 1556774"/>
                <a:gd name="connsiteY3-998" fmla="*/ 518188 h 981339"/>
                <a:gd name="connsiteX4-999" fmla="*/ 636377 w 1556774"/>
                <a:gd name="connsiteY4-1000" fmla="*/ 741181 h 981339"/>
                <a:gd name="connsiteX5-1001" fmla="*/ 705803 w 1556774"/>
                <a:gd name="connsiteY5-1002" fmla="*/ 624047 h 981339"/>
                <a:gd name="connsiteX6-1003" fmla="*/ 859369 w 1556774"/>
                <a:gd name="connsiteY6-1004" fmla="*/ 679765 h 981339"/>
                <a:gd name="connsiteX7-1005" fmla="*/ 1189170 w 1556774"/>
                <a:gd name="connsiteY7-1006" fmla="*/ 914032 h 981339"/>
                <a:gd name="connsiteX8-1007" fmla="*/ 1507637 w 1556774"/>
                <a:gd name="connsiteY8-1008" fmla="*/ 786693 h 981339"/>
                <a:gd name="connsiteX9-1009" fmla="*/ 1173267 w 1556774"/>
                <a:gd name="connsiteY9-1010" fmla="*/ 634312 h 981339"/>
                <a:gd name="connsiteX10-1011" fmla="*/ 1250585 w 1556774"/>
                <a:gd name="connsiteY10-1012" fmla="*/ 450008 h 981339"/>
                <a:gd name="connsiteX11-1013" fmla="*/ 984454 w 1556774"/>
                <a:gd name="connsiteY11-1014" fmla="*/ 340826 h 981339"/>
                <a:gd name="connsiteX12-1015" fmla="*/ 909391 w 1556774"/>
                <a:gd name="connsiteY12-1016" fmla="*/ 450008 h 981339"/>
                <a:gd name="connsiteX13-1017" fmla="*/ 766089 w 1556774"/>
                <a:gd name="connsiteY13-1018" fmla="*/ 388593 h 981339"/>
                <a:gd name="connsiteX14-1019" fmla="*/ 800209 w 1556774"/>
                <a:gd name="connsiteY14-1020" fmla="*/ 204349 h 981339"/>
                <a:gd name="connsiteX0-1021" fmla="*/ 800209 w 1556774"/>
                <a:gd name="connsiteY0-1022" fmla="*/ 204349 h 981339"/>
                <a:gd name="connsiteX1-1023" fmla="*/ 196266 w 1556774"/>
                <a:gd name="connsiteY1-1024" fmla="*/ 12686 h 981339"/>
                <a:gd name="connsiteX2-1025" fmla="*/ 147370 w 1556774"/>
                <a:gd name="connsiteY2-1026" fmla="*/ 306113 h 981339"/>
                <a:gd name="connsiteX3-1027" fmla="*/ 12021 w 1556774"/>
                <a:gd name="connsiteY3-1028" fmla="*/ 518188 h 981339"/>
                <a:gd name="connsiteX4-1029" fmla="*/ 636377 w 1556774"/>
                <a:gd name="connsiteY4-1030" fmla="*/ 741181 h 981339"/>
                <a:gd name="connsiteX5-1031" fmla="*/ 705803 w 1556774"/>
                <a:gd name="connsiteY5-1032" fmla="*/ 624047 h 981339"/>
                <a:gd name="connsiteX6-1033" fmla="*/ 859369 w 1556774"/>
                <a:gd name="connsiteY6-1034" fmla="*/ 679765 h 981339"/>
                <a:gd name="connsiteX7-1035" fmla="*/ 1189170 w 1556774"/>
                <a:gd name="connsiteY7-1036" fmla="*/ 914032 h 981339"/>
                <a:gd name="connsiteX8-1037" fmla="*/ 1507637 w 1556774"/>
                <a:gd name="connsiteY8-1038" fmla="*/ 786693 h 981339"/>
                <a:gd name="connsiteX9-1039" fmla="*/ 1173267 w 1556774"/>
                <a:gd name="connsiteY9-1040" fmla="*/ 634312 h 981339"/>
                <a:gd name="connsiteX10-1041" fmla="*/ 1250585 w 1556774"/>
                <a:gd name="connsiteY10-1042" fmla="*/ 450008 h 981339"/>
                <a:gd name="connsiteX11-1043" fmla="*/ 984454 w 1556774"/>
                <a:gd name="connsiteY11-1044" fmla="*/ 340826 h 981339"/>
                <a:gd name="connsiteX12-1045" fmla="*/ 909391 w 1556774"/>
                <a:gd name="connsiteY12-1046" fmla="*/ 450008 h 981339"/>
                <a:gd name="connsiteX13-1047" fmla="*/ 766089 w 1556774"/>
                <a:gd name="connsiteY13-1048" fmla="*/ 388593 h 981339"/>
                <a:gd name="connsiteX14-1049" fmla="*/ 800209 w 1556774"/>
                <a:gd name="connsiteY14-1050" fmla="*/ 204349 h 981339"/>
                <a:gd name="connsiteX0-1051" fmla="*/ 800209 w 1556774"/>
                <a:gd name="connsiteY0-1052" fmla="*/ 204349 h 981339"/>
                <a:gd name="connsiteX1-1053" fmla="*/ 196266 w 1556774"/>
                <a:gd name="connsiteY1-1054" fmla="*/ 12686 h 981339"/>
                <a:gd name="connsiteX2-1055" fmla="*/ 147370 w 1556774"/>
                <a:gd name="connsiteY2-1056" fmla="*/ 306113 h 981339"/>
                <a:gd name="connsiteX3-1057" fmla="*/ 12021 w 1556774"/>
                <a:gd name="connsiteY3-1058" fmla="*/ 518188 h 981339"/>
                <a:gd name="connsiteX4-1059" fmla="*/ 636377 w 1556774"/>
                <a:gd name="connsiteY4-1060" fmla="*/ 741181 h 981339"/>
                <a:gd name="connsiteX5-1061" fmla="*/ 705803 w 1556774"/>
                <a:gd name="connsiteY5-1062" fmla="*/ 624047 h 981339"/>
                <a:gd name="connsiteX6-1063" fmla="*/ 859369 w 1556774"/>
                <a:gd name="connsiteY6-1064" fmla="*/ 679765 h 981339"/>
                <a:gd name="connsiteX7-1065" fmla="*/ 1189170 w 1556774"/>
                <a:gd name="connsiteY7-1066" fmla="*/ 914032 h 981339"/>
                <a:gd name="connsiteX8-1067" fmla="*/ 1507637 w 1556774"/>
                <a:gd name="connsiteY8-1068" fmla="*/ 786693 h 981339"/>
                <a:gd name="connsiteX9-1069" fmla="*/ 1173267 w 1556774"/>
                <a:gd name="connsiteY9-1070" fmla="*/ 634312 h 981339"/>
                <a:gd name="connsiteX10-1071" fmla="*/ 1250585 w 1556774"/>
                <a:gd name="connsiteY10-1072" fmla="*/ 450008 h 981339"/>
                <a:gd name="connsiteX11-1073" fmla="*/ 964576 w 1556774"/>
                <a:gd name="connsiteY11-1074" fmla="*/ 344802 h 981339"/>
                <a:gd name="connsiteX12-1075" fmla="*/ 909391 w 1556774"/>
                <a:gd name="connsiteY12-1076" fmla="*/ 450008 h 981339"/>
                <a:gd name="connsiteX13-1077" fmla="*/ 766089 w 1556774"/>
                <a:gd name="connsiteY13-1078" fmla="*/ 388593 h 981339"/>
                <a:gd name="connsiteX14-1079" fmla="*/ 800209 w 1556774"/>
                <a:gd name="connsiteY14-1080" fmla="*/ 204349 h 981339"/>
                <a:gd name="connsiteX0-1081" fmla="*/ 800209 w 1556774"/>
                <a:gd name="connsiteY0-1082" fmla="*/ 204349 h 981339"/>
                <a:gd name="connsiteX1-1083" fmla="*/ 196266 w 1556774"/>
                <a:gd name="connsiteY1-1084" fmla="*/ 12686 h 981339"/>
                <a:gd name="connsiteX2-1085" fmla="*/ 147370 w 1556774"/>
                <a:gd name="connsiteY2-1086" fmla="*/ 306113 h 981339"/>
                <a:gd name="connsiteX3-1087" fmla="*/ 12021 w 1556774"/>
                <a:gd name="connsiteY3-1088" fmla="*/ 518188 h 981339"/>
                <a:gd name="connsiteX4-1089" fmla="*/ 636377 w 1556774"/>
                <a:gd name="connsiteY4-1090" fmla="*/ 741181 h 981339"/>
                <a:gd name="connsiteX5-1091" fmla="*/ 705803 w 1556774"/>
                <a:gd name="connsiteY5-1092" fmla="*/ 624047 h 981339"/>
                <a:gd name="connsiteX6-1093" fmla="*/ 859369 w 1556774"/>
                <a:gd name="connsiteY6-1094" fmla="*/ 679765 h 981339"/>
                <a:gd name="connsiteX7-1095" fmla="*/ 1189170 w 1556774"/>
                <a:gd name="connsiteY7-1096" fmla="*/ 914032 h 981339"/>
                <a:gd name="connsiteX8-1097" fmla="*/ 1507637 w 1556774"/>
                <a:gd name="connsiteY8-1098" fmla="*/ 786693 h 981339"/>
                <a:gd name="connsiteX9-1099" fmla="*/ 1173267 w 1556774"/>
                <a:gd name="connsiteY9-1100" fmla="*/ 634312 h 981339"/>
                <a:gd name="connsiteX10-1101" fmla="*/ 1250585 w 1556774"/>
                <a:gd name="connsiteY10-1102" fmla="*/ 450008 h 981339"/>
                <a:gd name="connsiteX11-1103" fmla="*/ 964576 w 1556774"/>
                <a:gd name="connsiteY11-1104" fmla="*/ 344802 h 981339"/>
                <a:gd name="connsiteX12-1105" fmla="*/ 909391 w 1556774"/>
                <a:gd name="connsiteY12-1106" fmla="*/ 450008 h 981339"/>
                <a:gd name="connsiteX13-1107" fmla="*/ 766089 w 1556774"/>
                <a:gd name="connsiteY13-1108" fmla="*/ 388593 h 981339"/>
                <a:gd name="connsiteX14-1109" fmla="*/ 800209 w 1556774"/>
                <a:gd name="connsiteY14-1110" fmla="*/ 204349 h 981339"/>
                <a:gd name="connsiteX0-1111" fmla="*/ 800209 w 1556774"/>
                <a:gd name="connsiteY0-1112" fmla="*/ 204349 h 981339"/>
                <a:gd name="connsiteX1-1113" fmla="*/ 196266 w 1556774"/>
                <a:gd name="connsiteY1-1114" fmla="*/ 12686 h 981339"/>
                <a:gd name="connsiteX2-1115" fmla="*/ 147370 w 1556774"/>
                <a:gd name="connsiteY2-1116" fmla="*/ 306113 h 981339"/>
                <a:gd name="connsiteX3-1117" fmla="*/ 12021 w 1556774"/>
                <a:gd name="connsiteY3-1118" fmla="*/ 518188 h 981339"/>
                <a:gd name="connsiteX4-1119" fmla="*/ 636377 w 1556774"/>
                <a:gd name="connsiteY4-1120" fmla="*/ 741181 h 981339"/>
                <a:gd name="connsiteX5-1121" fmla="*/ 705803 w 1556774"/>
                <a:gd name="connsiteY5-1122" fmla="*/ 624047 h 981339"/>
                <a:gd name="connsiteX6-1123" fmla="*/ 859369 w 1556774"/>
                <a:gd name="connsiteY6-1124" fmla="*/ 679765 h 981339"/>
                <a:gd name="connsiteX7-1125" fmla="*/ 1189170 w 1556774"/>
                <a:gd name="connsiteY7-1126" fmla="*/ 914032 h 981339"/>
                <a:gd name="connsiteX8-1127" fmla="*/ 1507637 w 1556774"/>
                <a:gd name="connsiteY8-1128" fmla="*/ 786693 h 981339"/>
                <a:gd name="connsiteX9-1129" fmla="*/ 1173267 w 1556774"/>
                <a:gd name="connsiteY9-1130" fmla="*/ 634312 h 981339"/>
                <a:gd name="connsiteX10-1131" fmla="*/ 1250585 w 1556774"/>
                <a:gd name="connsiteY10-1132" fmla="*/ 450008 h 981339"/>
                <a:gd name="connsiteX11-1133" fmla="*/ 964576 w 1556774"/>
                <a:gd name="connsiteY11-1134" fmla="*/ 344802 h 981339"/>
                <a:gd name="connsiteX12-1135" fmla="*/ 909391 w 1556774"/>
                <a:gd name="connsiteY12-1136" fmla="*/ 450008 h 981339"/>
                <a:gd name="connsiteX13-1137" fmla="*/ 766089 w 1556774"/>
                <a:gd name="connsiteY13-1138" fmla="*/ 388593 h 981339"/>
                <a:gd name="connsiteX14-1139" fmla="*/ 800209 w 1556774"/>
                <a:gd name="connsiteY14-1140" fmla="*/ 204349 h 981339"/>
                <a:gd name="connsiteX0-1141" fmla="*/ 800209 w 1556774"/>
                <a:gd name="connsiteY0-1142" fmla="*/ 204349 h 981339"/>
                <a:gd name="connsiteX1-1143" fmla="*/ 196266 w 1556774"/>
                <a:gd name="connsiteY1-1144" fmla="*/ 12686 h 981339"/>
                <a:gd name="connsiteX2-1145" fmla="*/ 147370 w 1556774"/>
                <a:gd name="connsiteY2-1146" fmla="*/ 306113 h 981339"/>
                <a:gd name="connsiteX3-1147" fmla="*/ 12021 w 1556774"/>
                <a:gd name="connsiteY3-1148" fmla="*/ 518188 h 981339"/>
                <a:gd name="connsiteX4-1149" fmla="*/ 636377 w 1556774"/>
                <a:gd name="connsiteY4-1150" fmla="*/ 741181 h 981339"/>
                <a:gd name="connsiteX5-1151" fmla="*/ 705803 w 1556774"/>
                <a:gd name="connsiteY5-1152" fmla="*/ 624047 h 981339"/>
                <a:gd name="connsiteX6-1153" fmla="*/ 859369 w 1556774"/>
                <a:gd name="connsiteY6-1154" fmla="*/ 679765 h 981339"/>
                <a:gd name="connsiteX7-1155" fmla="*/ 1189170 w 1556774"/>
                <a:gd name="connsiteY7-1156" fmla="*/ 914032 h 981339"/>
                <a:gd name="connsiteX8-1157" fmla="*/ 1507637 w 1556774"/>
                <a:gd name="connsiteY8-1158" fmla="*/ 786693 h 981339"/>
                <a:gd name="connsiteX9-1159" fmla="*/ 1173267 w 1556774"/>
                <a:gd name="connsiteY9-1160" fmla="*/ 634312 h 981339"/>
                <a:gd name="connsiteX10-1161" fmla="*/ 1250585 w 1556774"/>
                <a:gd name="connsiteY10-1162" fmla="*/ 450008 h 981339"/>
                <a:gd name="connsiteX11-1163" fmla="*/ 964576 w 1556774"/>
                <a:gd name="connsiteY11-1164" fmla="*/ 344802 h 981339"/>
                <a:gd name="connsiteX12-1165" fmla="*/ 909391 w 1556774"/>
                <a:gd name="connsiteY12-1166" fmla="*/ 450008 h 981339"/>
                <a:gd name="connsiteX13-1167" fmla="*/ 766089 w 1556774"/>
                <a:gd name="connsiteY13-1168" fmla="*/ 388593 h 981339"/>
                <a:gd name="connsiteX14-1169" fmla="*/ 800209 w 1556774"/>
                <a:gd name="connsiteY14-1170" fmla="*/ 204349 h 981339"/>
                <a:gd name="connsiteX0-1171" fmla="*/ 800209 w 1556774"/>
                <a:gd name="connsiteY0-1172" fmla="*/ 204349 h 981339"/>
                <a:gd name="connsiteX1-1173" fmla="*/ 196266 w 1556774"/>
                <a:gd name="connsiteY1-1174" fmla="*/ 12686 h 981339"/>
                <a:gd name="connsiteX2-1175" fmla="*/ 147370 w 1556774"/>
                <a:gd name="connsiteY2-1176" fmla="*/ 306113 h 981339"/>
                <a:gd name="connsiteX3-1177" fmla="*/ 12021 w 1556774"/>
                <a:gd name="connsiteY3-1178" fmla="*/ 518188 h 981339"/>
                <a:gd name="connsiteX4-1179" fmla="*/ 636377 w 1556774"/>
                <a:gd name="connsiteY4-1180" fmla="*/ 741181 h 981339"/>
                <a:gd name="connsiteX5-1181" fmla="*/ 705803 w 1556774"/>
                <a:gd name="connsiteY5-1182" fmla="*/ 624047 h 981339"/>
                <a:gd name="connsiteX6-1183" fmla="*/ 859369 w 1556774"/>
                <a:gd name="connsiteY6-1184" fmla="*/ 679765 h 981339"/>
                <a:gd name="connsiteX7-1185" fmla="*/ 1189170 w 1556774"/>
                <a:gd name="connsiteY7-1186" fmla="*/ 914032 h 981339"/>
                <a:gd name="connsiteX8-1187" fmla="*/ 1507637 w 1556774"/>
                <a:gd name="connsiteY8-1188" fmla="*/ 786693 h 981339"/>
                <a:gd name="connsiteX9-1189" fmla="*/ 1173267 w 1556774"/>
                <a:gd name="connsiteY9-1190" fmla="*/ 634312 h 981339"/>
                <a:gd name="connsiteX10-1191" fmla="*/ 1250585 w 1556774"/>
                <a:gd name="connsiteY10-1192" fmla="*/ 438081 h 981339"/>
                <a:gd name="connsiteX11-1193" fmla="*/ 964576 w 1556774"/>
                <a:gd name="connsiteY11-1194" fmla="*/ 344802 h 981339"/>
                <a:gd name="connsiteX12-1195" fmla="*/ 909391 w 1556774"/>
                <a:gd name="connsiteY12-1196" fmla="*/ 450008 h 981339"/>
                <a:gd name="connsiteX13-1197" fmla="*/ 766089 w 1556774"/>
                <a:gd name="connsiteY13-1198" fmla="*/ 388593 h 981339"/>
                <a:gd name="connsiteX14-1199" fmla="*/ 800209 w 1556774"/>
                <a:gd name="connsiteY14-1200" fmla="*/ 204349 h 981339"/>
                <a:gd name="connsiteX0-1201" fmla="*/ 800209 w 1556774"/>
                <a:gd name="connsiteY0-1202" fmla="*/ 204349 h 981339"/>
                <a:gd name="connsiteX1-1203" fmla="*/ 196266 w 1556774"/>
                <a:gd name="connsiteY1-1204" fmla="*/ 12686 h 981339"/>
                <a:gd name="connsiteX2-1205" fmla="*/ 147370 w 1556774"/>
                <a:gd name="connsiteY2-1206" fmla="*/ 306113 h 981339"/>
                <a:gd name="connsiteX3-1207" fmla="*/ 12021 w 1556774"/>
                <a:gd name="connsiteY3-1208" fmla="*/ 518188 h 981339"/>
                <a:gd name="connsiteX4-1209" fmla="*/ 636377 w 1556774"/>
                <a:gd name="connsiteY4-1210" fmla="*/ 741181 h 981339"/>
                <a:gd name="connsiteX5-1211" fmla="*/ 705803 w 1556774"/>
                <a:gd name="connsiteY5-1212" fmla="*/ 624047 h 981339"/>
                <a:gd name="connsiteX6-1213" fmla="*/ 859369 w 1556774"/>
                <a:gd name="connsiteY6-1214" fmla="*/ 679765 h 981339"/>
                <a:gd name="connsiteX7-1215" fmla="*/ 1189170 w 1556774"/>
                <a:gd name="connsiteY7-1216" fmla="*/ 914032 h 981339"/>
                <a:gd name="connsiteX8-1217" fmla="*/ 1507637 w 1556774"/>
                <a:gd name="connsiteY8-1218" fmla="*/ 786693 h 981339"/>
                <a:gd name="connsiteX9-1219" fmla="*/ 1173267 w 1556774"/>
                <a:gd name="connsiteY9-1220" fmla="*/ 634312 h 981339"/>
                <a:gd name="connsiteX10-1221" fmla="*/ 1250585 w 1556774"/>
                <a:gd name="connsiteY10-1222" fmla="*/ 438081 h 981339"/>
                <a:gd name="connsiteX11-1223" fmla="*/ 964576 w 1556774"/>
                <a:gd name="connsiteY11-1224" fmla="*/ 344802 h 981339"/>
                <a:gd name="connsiteX12-1225" fmla="*/ 909391 w 1556774"/>
                <a:gd name="connsiteY12-1226" fmla="*/ 450008 h 981339"/>
                <a:gd name="connsiteX13-1227" fmla="*/ 766089 w 1556774"/>
                <a:gd name="connsiteY13-1228" fmla="*/ 388593 h 981339"/>
                <a:gd name="connsiteX14-1229" fmla="*/ 800209 w 1556774"/>
                <a:gd name="connsiteY14-1230" fmla="*/ 204349 h 981339"/>
                <a:gd name="connsiteX0-1231" fmla="*/ 800209 w 1556774"/>
                <a:gd name="connsiteY0-1232" fmla="*/ 204349 h 981339"/>
                <a:gd name="connsiteX1-1233" fmla="*/ 196266 w 1556774"/>
                <a:gd name="connsiteY1-1234" fmla="*/ 12686 h 981339"/>
                <a:gd name="connsiteX2-1235" fmla="*/ 147370 w 1556774"/>
                <a:gd name="connsiteY2-1236" fmla="*/ 306113 h 981339"/>
                <a:gd name="connsiteX3-1237" fmla="*/ 12021 w 1556774"/>
                <a:gd name="connsiteY3-1238" fmla="*/ 518188 h 981339"/>
                <a:gd name="connsiteX4-1239" fmla="*/ 636377 w 1556774"/>
                <a:gd name="connsiteY4-1240" fmla="*/ 741181 h 981339"/>
                <a:gd name="connsiteX5-1241" fmla="*/ 705803 w 1556774"/>
                <a:gd name="connsiteY5-1242" fmla="*/ 624047 h 981339"/>
                <a:gd name="connsiteX6-1243" fmla="*/ 859369 w 1556774"/>
                <a:gd name="connsiteY6-1244" fmla="*/ 679765 h 981339"/>
                <a:gd name="connsiteX7-1245" fmla="*/ 1189170 w 1556774"/>
                <a:gd name="connsiteY7-1246" fmla="*/ 914032 h 981339"/>
                <a:gd name="connsiteX8-1247" fmla="*/ 1507637 w 1556774"/>
                <a:gd name="connsiteY8-1248" fmla="*/ 786693 h 981339"/>
                <a:gd name="connsiteX9-1249" fmla="*/ 1173267 w 1556774"/>
                <a:gd name="connsiteY9-1250" fmla="*/ 634312 h 981339"/>
                <a:gd name="connsiteX10-1251" fmla="*/ 1250585 w 1556774"/>
                <a:gd name="connsiteY10-1252" fmla="*/ 438081 h 981339"/>
                <a:gd name="connsiteX11-1253" fmla="*/ 964576 w 1556774"/>
                <a:gd name="connsiteY11-1254" fmla="*/ 344802 h 981339"/>
                <a:gd name="connsiteX12-1255" fmla="*/ 909391 w 1556774"/>
                <a:gd name="connsiteY12-1256" fmla="*/ 450008 h 981339"/>
                <a:gd name="connsiteX13-1257" fmla="*/ 766089 w 1556774"/>
                <a:gd name="connsiteY13-1258" fmla="*/ 388593 h 981339"/>
                <a:gd name="connsiteX14-1259" fmla="*/ 800209 w 1556774"/>
                <a:gd name="connsiteY14-1260" fmla="*/ 204349 h 981339"/>
                <a:gd name="connsiteX0-1261" fmla="*/ 800209 w 1527868"/>
                <a:gd name="connsiteY0-1262" fmla="*/ 204349 h 975126"/>
                <a:gd name="connsiteX1-1263" fmla="*/ 196266 w 1527868"/>
                <a:gd name="connsiteY1-1264" fmla="*/ 12686 h 975126"/>
                <a:gd name="connsiteX2-1265" fmla="*/ 147370 w 1527868"/>
                <a:gd name="connsiteY2-1266" fmla="*/ 306113 h 975126"/>
                <a:gd name="connsiteX3-1267" fmla="*/ 12021 w 1527868"/>
                <a:gd name="connsiteY3-1268" fmla="*/ 518188 h 975126"/>
                <a:gd name="connsiteX4-1269" fmla="*/ 636377 w 1527868"/>
                <a:gd name="connsiteY4-1270" fmla="*/ 741181 h 975126"/>
                <a:gd name="connsiteX5-1271" fmla="*/ 705803 w 1527868"/>
                <a:gd name="connsiteY5-1272" fmla="*/ 624047 h 975126"/>
                <a:gd name="connsiteX6-1273" fmla="*/ 859369 w 1527868"/>
                <a:gd name="connsiteY6-1274" fmla="*/ 679765 h 975126"/>
                <a:gd name="connsiteX7-1275" fmla="*/ 1189170 w 1527868"/>
                <a:gd name="connsiteY7-1276" fmla="*/ 914032 h 975126"/>
                <a:gd name="connsiteX8-1277" fmla="*/ 1467881 w 1527868"/>
                <a:gd name="connsiteY8-1278" fmla="*/ 742961 h 975126"/>
                <a:gd name="connsiteX9-1279" fmla="*/ 1173267 w 1527868"/>
                <a:gd name="connsiteY9-1280" fmla="*/ 634312 h 975126"/>
                <a:gd name="connsiteX10-1281" fmla="*/ 1250585 w 1527868"/>
                <a:gd name="connsiteY10-1282" fmla="*/ 438081 h 975126"/>
                <a:gd name="connsiteX11-1283" fmla="*/ 964576 w 1527868"/>
                <a:gd name="connsiteY11-1284" fmla="*/ 344802 h 975126"/>
                <a:gd name="connsiteX12-1285" fmla="*/ 909391 w 1527868"/>
                <a:gd name="connsiteY12-1286" fmla="*/ 450008 h 975126"/>
                <a:gd name="connsiteX13-1287" fmla="*/ 766089 w 1527868"/>
                <a:gd name="connsiteY13-1288" fmla="*/ 388593 h 975126"/>
                <a:gd name="connsiteX14-1289" fmla="*/ 800209 w 1527868"/>
                <a:gd name="connsiteY14-1290" fmla="*/ 204349 h 975126"/>
                <a:gd name="connsiteX0-1291" fmla="*/ 800209 w 1527868"/>
                <a:gd name="connsiteY0-1292" fmla="*/ 204349 h 975126"/>
                <a:gd name="connsiteX1-1293" fmla="*/ 196266 w 1527868"/>
                <a:gd name="connsiteY1-1294" fmla="*/ 12686 h 975126"/>
                <a:gd name="connsiteX2-1295" fmla="*/ 147370 w 1527868"/>
                <a:gd name="connsiteY2-1296" fmla="*/ 306113 h 975126"/>
                <a:gd name="connsiteX3-1297" fmla="*/ 12021 w 1527868"/>
                <a:gd name="connsiteY3-1298" fmla="*/ 518188 h 975126"/>
                <a:gd name="connsiteX4-1299" fmla="*/ 636377 w 1527868"/>
                <a:gd name="connsiteY4-1300" fmla="*/ 741181 h 975126"/>
                <a:gd name="connsiteX5-1301" fmla="*/ 705803 w 1527868"/>
                <a:gd name="connsiteY5-1302" fmla="*/ 624047 h 975126"/>
                <a:gd name="connsiteX6-1303" fmla="*/ 859369 w 1527868"/>
                <a:gd name="connsiteY6-1304" fmla="*/ 679765 h 975126"/>
                <a:gd name="connsiteX7-1305" fmla="*/ 1189170 w 1527868"/>
                <a:gd name="connsiteY7-1306" fmla="*/ 914032 h 975126"/>
                <a:gd name="connsiteX8-1307" fmla="*/ 1467881 w 1527868"/>
                <a:gd name="connsiteY8-1308" fmla="*/ 742961 h 975126"/>
                <a:gd name="connsiteX9-1309" fmla="*/ 1173267 w 1527868"/>
                <a:gd name="connsiteY9-1310" fmla="*/ 634312 h 975126"/>
                <a:gd name="connsiteX10-1311" fmla="*/ 1250585 w 1527868"/>
                <a:gd name="connsiteY10-1312" fmla="*/ 438081 h 975126"/>
                <a:gd name="connsiteX11-1313" fmla="*/ 964576 w 1527868"/>
                <a:gd name="connsiteY11-1314" fmla="*/ 344802 h 975126"/>
                <a:gd name="connsiteX12-1315" fmla="*/ 909391 w 1527868"/>
                <a:gd name="connsiteY12-1316" fmla="*/ 450008 h 975126"/>
                <a:gd name="connsiteX13-1317" fmla="*/ 766089 w 1527868"/>
                <a:gd name="connsiteY13-1318" fmla="*/ 388593 h 975126"/>
                <a:gd name="connsiteX14-1319" fmla="*/ 800209 w 1527868"/>
                <a:gd name="connsiteY14-1320" fmla="*/ 204349 h 975126"/>
                <a:gd name="connsiteX0-1321" fmla="*/ 800209 w 1499884"/>
                <a:gd name="connsiteY0-1322" fmla="*/ 204349 h 986483"/>
                <a:gd name="connsiteX1-1323" fmla="*/ 196266 w 1499884"/>
                <a:gd name="connsiteY1-1324" fmla="*/ 12686 h 986483"/>
                <a:gd name="connsiteX2-1325" fmla="*/ 147370 w 1499884"/>
                <a:gd name="connsiteY2-1326" fmla="*/ 306113 h 986483"/>
                <a:gd name="connsiteX3-1327" fmla="*/ 12021 w 1499884"/>
                <a:gd name="connsiteY3-1328" fmla="*/ 518188 h 986483"/>
                <a:gd name="connsiteX4-1329" fmla="*/ 636377 w 1499884"/>
                <a:gd name="connsiteY4-1330" fmla="*/ 741181 h 986483"/>
                <a:gd name="connsiteX5-1331" fmla="*/ 705803 w 1499884"/>
                <a:gd name="connsiteY5-1332" fmla="*/ 624047 h 986483"/>
                <a:gd name="connsiteX6-1333" fmla="*/ 859369 w 1499884"/>
                <a:gd name="connsiteY6-1334" fmla="*/ 679765 h 986483"/>
                <a:gd name="connsiteX7-1335" fmla="*/ 1189170 w 1499884"/>
                <a:gd name="connsiteY7-1336" fmla="*/ 914032 h 986483"/>
                <a:gd name="connsiteX8-1337" fmla="*/ 1467881 w 1499884"/>
                <a:gd name="connsiteY8-1338" fmla="*/ 742961 h 986483"/>
                <a:gd name="connsiteX9-1339" fmla="*/ 1173267 w 1499884"/>
                <a:gd name="connsiteY9-1340" fmla="*/ 634312 h 986483"/>
                <a:gd name="connsiteX10-1341" fmla="*/ 1250585 w 1499884"/>
                <a:gd name="connsiteY10-1342" fmla="*/ 438081 h 986483"/>
                <a:gd name="connsiteX11-1343" fmla="*/ 964576 w 1499884"/>
                <a:gd name="connsiteY11-1344" fmla="*/ 344802 h 986483"/>
                <a:gd name="connsiteX12-1345" fmla="*/ 909391 w 1499884"/>
                <a:gd name="connsiteY12-1346" fmla="*/ 450008 h 986483"/>
                <a:gd name="connsiteX13-1347" fmla="*/ 766089 w 1499884"/>
                <a:gd name="connsiteY13-1348" fmla="*/ 388593 h 986483"/>
                <a:gd name="connsiteX14-1349" fmla="*/ 800209 w 1499884"/>
                <a:gd name="connsiteY14-1350" fmla="*/ 204349 h 986483"/>
                <a:gd name="connsiteX0-1351" fmla="*/ 800209 w 1505435"/>
                <a:gd name="connsiteY0-1352" fmla="*/ 204349 h 1015754"/>
                <a:gd name="connsiteX1-1353" fmla="*/ 196266 w 1505435"/>
                <a:gd name="connsiteY1-1354" fmla="*/ 12686 h 1015754"/>
                <a:gd name="connsiteX2-1355" fmla="*/ 147370 w 1505435"/>
                <a:gd name="connsiteY2-1356" fmla="*/ 306113 h 1015754"/>
                <a:gd name="connsiteX3-1357" fmla="*/ 12021 w 1505435"/>
                <a:gd name="connsiteY3-1358" fmla="*/ 518188 h 1015754"/>
                <a:gd name="connsiteX4-1359" fmla="*/ 636377 w 1505435"/>
                <a:gd name="connsiteY4-1360" fmla="*/ 741181 h 1015754"/>
                <a:gd name="connsiteX5-1361" fmla="*/ 705803 w 1505435"/>
                <a:gd name="connsiteY5-1362" fmla="*/ 624047 h 1015754"/>
                <a:gd name="connsiteX6-1363" fmla="*/ 859369 w 1505435"/>
                <a:gd name="connsiteY6-1364" fmla="*/ 679765 h 1015754"/>
                <a:gd name="connsiteX7-1365" fmla="*/ 1189170 w 1505435"/>
                <a:gd name="connsiteY7-1366" fmla="*/ 914032 h 1015754"/>
                <a:gd name="connsiteX8-1367" fmla="*/ 1467881 w 1505435"/>
                <a:gd name="connsiteY8-1368" fmla="*/ 742961 h 1015754"/>
                <a:gd name="connsiteX9-1369" fmla="*/ 1173267 w 1505435"/>
                <a:gd name="connsiteY9-1370" fmla="*/ 634312 h 1015754"/>
                <a:gd name="connsiteX10-1371" fmla="*/ 1250585 w 1505435"/>
                <a:gd name="connsiteY10-1372" fmla="*/ 438081 h 1015754"/>
                <a:gd name="connsiteX11-1373" fmla="*/ 964576 w 1505435"/>
                <a:gd name="connsiteY11-1374" fmla="*/ 344802 h 1015754"/>
                <a:gd name="connsiteX12-1375" fmla="*/ 909391 w 1505435"/>
                <a:gd name="connsiteY12-1376" fmla="*/ 450008 h 1015754"/>
                <a:gd name="connsiteX13-1377" fmla="*/ 766089 w 1505435"/>
                <a:gd name="connsiteY13-1378" fmla="*/ 388593 h 1015754"/>
                <a:gd name="connsiteX14-1379" fmla="*/ 800209 w 1505435"/>
                <a:gd name="connsiteY14-1380" fmla="*/ 204349 h 101575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6" name="Freeform 104"/>
            <p:cNvSpPr/>
            <p:nvPr/>
          </p:nvSpPr>
          <p:spPr>
            <a:xfrm rot="21253755">
              <a:off x="2170737" y="2710023"/>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1" fmla="*/ 812042 w 1535373"/>
                <a:gd name="connsiteY0-2" fmla="*/ 191663 h 901346"/>
                <a:gd name="connsiteX1-3" fmla="*/ 208099 w 1535373"/>
                <a:gd name="connsiteY1-4" fmla="*/ 0 h 901346"/>
                <a:gd name="connsiteX2-5" fmla="*/ 143301 w 1535373"/>
                <a:gd name="connsiteY2-6" fmla="*/ 273549 h 901346"/>
                <a:gd name="connsiteX3-7" fmla="*/ 0 w 1535373"/>
                <a:gd name="connsiteY3-8" fmla="*/ 457794 h 901346"/>
                <a:gd name="connsiteX4-9" fmla="*/ 600501 w 1535373"/>
                <a:gd name="connsiteY4-10" fmla="*/ 744397 h 901346"/>
                <a:gd name="connsiteX5-11" fmla="*/ 709684 w 1535373"/>
                <a:gd name="connsiteY5-12" fmla="*/ 635215 h 901346"/>
                <a:gd name="connsiteX6-13" fmla="*/ 887104 w 1535373"/>
                <a:gd name="connsiteY6-14" fmla="*/ 682982 h 901346"/>
                <a:gd name="connsiteX7-15" fmla="*/ 1201003 w 1535373"/>
                <a:gd name="connsiteY7-16" fmla="*/ 901346 h 901346"/>
                <a:gd name="connsiteX8-17" fmla="*/ 1535373 w 1535373"/>
                <a:gd name="connsiteY8-18" fmla="*/ 805812 h 901346"/>
                <a:gd name="connsiteX9-19" fmla="*/ 1201003 w 1535373"/>
                <a:gd name="connsiteY9-20" fmla="*/ 669334 h 901346"/>
                <a:gd name="connsiteX10-21" fmla="*/ 1262418 w 1535373"/>
                <a:gd name="connsiteY10-22" fmla="*/ 437322 h 901346"/>
                <a:gd name="connsiteX11-23" fmla="*/ 996287 w 1535373"/>
                <a:gd name="connsiteY11-24" fmla="*/ 328140 h 901346"/>
                <a:gd name="connsiteX12-25" fmla="*/ 921224 w 1535373"/>
                <a:gd name="connsiteY12-26" fmla="*/ 437322 h 901346"/>
                <a:gd name="connsiteX13-27" fmla="*/ 777922 w 1535373"/>
                <a:gd name="connsiteY13-28" fmla="*/ 375907 h 901346"/>
                <a:gd name="connsiteX14-29" fmla="*/ 812042 w 1535373"/>
                <a:gd name="connsiteY14-30" fmla="*/ 191663 h 901346"/>
                <a:gd name="connsiteX0-31" fmla="*/ 812042 w 1535373"/>
                <a:gd name="connsiteY0-32" fmla="*/ 204349 h 914032"/>
                <a:gd name="connsiteX1-33" fmla="*/ 208099 w 1535373"/>
                <a:gd name="connsiteY1-34" fmla="*/ 12686 h 914032"/>
                <a:gd name="connsiteX2-35" fmla="*/ 143301 w 1535373"/>
                <a:gd name="connsiteY2-36" fmla="*/ 286235 h 914032"/>
                <a:gd name="connsiteX3-37" fmla="*/ 0 w 1535373"/>
                <a:gd name="connsiteY3-38" fmla="*/ 470480 h 914032"/>
                <a:gd name="connsiteX4-39" fmla="*/ 600501 w 1535373"/>
                <a:gd name="connsiteY4-40" fmla="*/ 757083 h 914032"/>
                <a:gd name="connsiteX5-41" fmla="*/ 709684 w 1535373"/>
                <a:gd name="connsiteY5-42" fmla="*/ 647901 h 914032"/>
                <a:gd name="connsiteX6-43" fmla="*/ 887104 w 1535373"/>
                <a:gd name="connsiteY6-44" fmla="*/ 695668 h 914032"/>
                <a:gd name="connsiteX7-45" fmla="*/ 1201003 w 1535373"/>
                <a:gd name="connsiteY7-46" fmla="*/ 914032 h 914032"/>
                <a:gd name="connsiteX8-47" fmla="*/ 1535373 w 1535373"/>
                <a:gd name="connsiteY8-48" fmla="*/ 818498 h 914032"/>
                <a:gd name="connsiteX9-49" fmla="*/ 1201003 w 1535373"/>
                <a:gd name="connsiteY9-50" fmla="*/ 682020 h 914032"/>
                <a:gd name="connsiteX10-51" fmla="*/ 1262418 w 1535373"/>
                <a:gd name="connsiteY10-52" fmla="*/ 450008 h 914032"/>
                <a:gd name="connsiteX11-53" fmla="*/ 996287 w 1535373"/>
                <a:gd name="connsiteY11-54" fmla="*/ 340826 h 914032"/>
                <a:gd name="connsiteX12-55" fmla="*/ 921224 w 1535373"/>
                <a:gd name="connsiteY12-56" fmla="*/ 450008 h 914032"/>
                <a:gd name="connsiteX13-57" fmla="*/ 777922 w 1535373"/>
                <a:gd name="connsiteY13-58" fmla="*/ 388593 h 914032"/>
                <a:gd name="connsiteX14-59" fmla="*/ 812042 w 1535373"/>
                <a:gd name="connsiteY14-60" fmla="*/ 204349 h 914032"/>
                <a:gd name="connsiteX0-61" fmla="*/ 812042 w 1535373"/>
                <a:gd name="connsiteY0-62" fmla="*/ 204349 h 914032"/>
                <a:gd name="connsiteX1-63" fmla="*/ 208099 w 1535373"/>
                <a:gd name="connsiteY1-64" fmla="*/ 12686 h 914032"/>
                <a:gd name="connsiteX2-65" fmla="*/ 143301 w 1535373"/>
                <a:gd name="connsiteY2-66" fmla="*/ 286235 h 914032"/>
                <a:gd name="connsiteX3-67" fmla="*/ 0 w 1535373"/>
                <a:gd name="connsiteY3-68" fmla="*/ 470480 h 914032"/>
                <a:gd name="connsiteX4-69" fmla="*/ 600501 w 1535373"/>
                <a:gd name="connsiteY4-70" fmla="*/ 757083 h 914032"/>
                <a:gd name="connsiteX5-71" fmla="*/ 709684 w 1535373"/>
                <a:gd name="connsiteY5-72" fmla="*/ 647901 h 914032"/>
                <a:gd name="connsiteX6-73" fmla="*/ 887104 w 1535373"/>
                <a:gd name="connsiteY6-74" fmla="*/ 695668 h 914032"/>
                <a:gd name="connsiteX7-75" fmla="*/ 1201003 w 1535373"/>
                <a:gd name="connsiteY7-76" fmla="*/ 914032 h 914032"/>
                <a:gd name="connsiteX8-77" fmla="*/ 1535373 w 1535373"/>
                <a:gd name="connsiteY8-78" fmla="*/ 818498 h 914032"/>
                <a:gd name="connsiteX9-79" fmla="*/ 1201003 w 1535373"/>
                <a:gd name="connsiteY9-80" fmla="*/ 682020 h 914032"/>
                <a:gd name="connsiteX10-81" fmla="*/ 1262418 w 1535373"/>
                <a:gd name="connsiteY10-82" fmla="*/ 450008 h 914032"/>
                <a:gd name="connsiteX11-83" fmla="*/ 996287 w 1535373"/>
                <a:gd name="connsiteY11-84" fmla="*/ 340826 h 914032"/>
                <a:gd name="connsiteX12-85" fmla="*/ 921224 w 1535373"/>
                <a:gd name="connsiteY12-86" fmla="*/ 450008 h 914032"/>
                <a:gd name="connsiteX13-87" fmla="*/ 777922 w 1535373"/>
                <a:gd name="connsiteY13-88" fmla="*/ 388593 h 914032"/>
                <a:gd name="connsiteX14-89" fmla="*/ 812042 w 1535373"/>
                <a:gd name="connsiteY14-90" fmla="*/ 204349 h 914032"/>
                <a:gd name="connsiteX0-91" fmla="*/ 812042 w 1535373"/>
                <a:gd name="connsiteY0-92" fmla="*/ 204349 h 914032"/>
                <a:gd name="connsiteX1-93" fmla="*/ 208099 w 1535373"/>
                <a:gd name="connsiteY1-94" fmla="*/ 12686 h 914032"/>
                <a:gd name="connsiteX2-95" fmla="*/ 159203 w 1535373"/>
                <a:gd name="connsiteY2-96" fmla="*/ 306113 h 914032"/>
                <a:gd name="connsiteX3-97" fmla="*/ 0 w 1535373"/>
                <a:gd name="connsiteY3-98" fmla="*/ 470480 h 914032"/>
                <a:gd name="connsiteX4-99" fmla="*/ 600501 w 1535373"/>
                <a:gd name="connsiteY4-100" fmla="*/ 757083 h 914032"/>
                <a:gd name="connsiteX5-101" fmla="*/ 709684 w 1535373"/>
                <a:gd name="connsiteY5-102" fmla="*/ 647901 h 914032"/>
                <a:gd name="connsiteX6-103" fmla="*/ 887104 w 1535373"/>
                <a:gd name="connsiteY6-104" fmla="*/ 695668 h 914032"/>
                <a:gd name="connsiteX7-105" fmla="*/ 1201003 w 1535373"/>
                <a:gd name="connsiteY7-106" fmla="*/ 914032 h 914032"/>
                <a:gd name="connsiteX8-107" fmla="*/ 1535373 w 1535373"/>
                <a:gd name="connsiteY8-108" fmla="*/ 818498 h 914032"/>
                <a:gd name="connsiteX9-109" fmla="*/ 1201003 w 1535373"/>
                <a:gd name="connsiteY9-110" fmla="*/ 682020 h 914032"/>
                <a:gd name="connsiteX10-111" fmla="*/ 1262418 w 1535373"/>
                <a:gd name="connsiteY10-112" fmla="*/ 450008 h 914032"/>
                <a:gd name="connsiteX11-113" fmla="*/ 996287 w 1535373"/>
                <a:gd name="connsiteY11-114" fmla="*/ 340826 h 914032"/>
                <a:gd name="connsiteX12-115" fmla="*/ 921224 w 1535373"/>
                <a:gd name="connsiteY12-116" fmla="*/ 450008 h 914032"/>
                <a:gd name="connsiteX13-117" fmla="*/ 777922 w 1535373"/>
                <a:gd name="connsiteY13-118" fmla="*/ 388593 h 914032"/>
                <a:gd name="connsiteX14-119" fmla="*/ 812042 w 1535373"/>
                <a:gd name="connsiteY14-120" fmla="*/ 204349 h 914032"/>
                <a:gd name="connsiteX0-121" fmla="*/ 788188 w 1511519"/>
                <a:gd name="connsiteY0-122" fmla="*/ 204349 h 914032"/>
                <a:gd name="connsiteX1-123" fmla="*/ 184245 w 1511519"/>
                <a:gd name="connsiteY1-124" fmla="*/ 12686 h 914032"/>
                <a:gd name="connsiteX2-125" fmla="*/ 135349 w 1511519"/>
                <a:gd name="connsiteY2-126" fmla="*/ 306113 h 914032"/>
                <a:gd name="connsiteX3-127" fmla="*/ 0 w 1511519"/>
                <a:gd name="connsiteY3-128" fmla="*/ 518188 h 914032"/>
                <a:gd name="connsiteX4-129" fmla="*/ 576647 w 1511519"/>
                <a:gd name="connsiteY4-130" fmla="*/ 757083 h 914032"/>
                <a:gd name="connsiteX5-131" fmla="*/ 685830 w 1511519"/>
                <a:gd name="connsiteY5-132" fmla="*/ 647901 h 914032"/>
                <a:gd name="connsiteX6-133" fmla="*/ 863250 w 1511519"/>
                <a:gd name="connsiteY6-134" fmla="*/ 695668 h 914032"/>
                <a:gd name="connsiteX7-135" fmla="*/ 1177149 w 1511519"/>
                <a:gd name="connsiteY7-136" fmla="*/ 914032 h 914032"/>
                <a:gd name="connsiteX8-137" fmla="*/ 1511519 w 1511519"/>
                <a:gd name="connsiteY8-138" fmla="*/ 818498 h 914032"/>
                <a:gd name="connsiteX9-139" fmla="*/ 1177149 w 1511519"/>
                <a:gd name="connsiteY9-140" fmla="*/ 682020 h 914032"/>
                <a:gd name="connsiteX10-141" fmla="*/ 1238564 w 1511519"/>
                <a:gd name="connsiteY10-142" fmla="*/ 450008 h 914032"/>
                <a:gd name="connsiteX11-143" fmla="*/ 972433 w 1511519"/>
                <a:gd name="connsiteY11-144" fmla="*/ 340826 h 914032"/>
                <a:gd name="connsiteX12-145" fmla="*/ 897370 w 1511519"/>
                <a:gd name="connsiteY12-146" fmla="*/ 450008 h 914032"/>
                <a:gd name="connsiteX13-147" fmla="*/ 754068 w 1511519"/>
                <a:gd name="connsiteY13-148" fmla="*/ 388593 h 914032"/>
                <a:gd name="connsiteX14-149" fmla="*/ 788188 w 1511519"/>
                <a:gd name="connsiteY14-150" fmla="*/ 204349 h 914032"/>
                <a:gd name="connsiteX0-151" fmla="*/ 802902 w 1526233"/>
                <a:gd name="connsiteY0-152" fmla="*/ 204349 h 914032"/>
                <a:gd name="connsiteX1-153" fmla="*/ 198959 w 1526233"/>
                <a:gd name="connsiteY1-154" fmla="*/ 12686 h 914032"/>
                <a:gd name="connsiteX2-155" fmla="*/ 150063 w 1526233"/>
                <a:gd name="connsiteY2-156" fmla="*/ 306113 h 914032"/>
                <a:gd name="connsiteX3-157" fmla="*/ 14714 w 1526233"/>
                <a:gd name="connsiteY3-158" fmla="*/ 518188 h 914032"/>
                <a:gd name="connsiteX4-159" fmla="*/ 591361 w 1526233"/>
                <a:gd name="connsiteY4-160" fmla="*/ 757083 h 914032"/>
                <a:gd name="connsiteX5-161" fmla="*/ 700544 w 1526233"/>
                <a:gd name="connsiteY5-162" fmla="*/ 647901 h 914032"/>
                <a:gd name="connsiteX6-163" fmla="*/ 877964 w 1526233"/>
                <a:gd name="connsiteY6-164" fmla="*/ 695668 h 914032"/>
                <a:gd name="connsiteX7-165" fmla="*/ 1191863 w 1526233"/>
                <a:gd name="connsiteY7-166" fmla="*/ 914032 h 914032"/>
                <a:gd name="connsiteX8-167" fmla="*/ 1526233 w 1526233"/>
                <a:gd name="connsiteY8-168" fmla="*/ 818498 h 914032"/>
                <a:gd name="connsiteX9-169" fmla="*/ 1191863 w 1526233"/>
                <a:gd name="connsiteY9-170" fmla="*/ 682020 h 914032"/>
                <a:gd name="connsiteX10-171" fmla="*/ 1253278 w 1526233"/>
                <a:gd name="connsiteY10-172" fmla="*/ 450008 h 914032"/>
                <a:gd name="connsiteX11-173" fmla="*/ 987147 w 1526233"/>
                <a:gd name="connsiteY11-174" fmla="*/ 340826 h 914032"/>
                <a:gd name="connsiteX12-175" fmla="*/ 912084 w 1526233"/>
                <a:gd name="connsiteY12-176" fmla="*/ 450008 h 914032"/>
                <a:gd name="connsiteX13-177" fmla="*/ 768782 w 1526233"/>
                <a:gd name="connsiteY13-178" fmla="*/ 388593 h 914032"/>
                <a:gd name="connsiteX14-179" fmla="*/ 802902 w 1526233"/>
                <a:gd name="connsiteY14-180" fmla="*/ 204349 h 914032"/>
                <a:gd name="connsiteX0-181" fmla="*/ 802902 w 1526233"/>
                <a:gd name="connsiteY0-182" fmla="*/ 204349 h 914032"/>
                <a:gd name="connsiteX1-183" fmla="*/ 198959 w 1526233"/>
                <a:gd name="connsiteY1-184" fmla="*/ 12686 h 914032"/>
                <a:gd name="connsiteX2-185" fmla="*/ 150063 w 1526233"/>
                <a:gd name="connsiteY2-186" fmla="*/ 306113 h 914032"/>
                <a:gd name="connsiteX3-187" fmla="*/ 14714 w 1526233"/>
                <a:gd name="connsiteY3-188" fmla="*/ 518188 h 914032"/>
                <a:gd name="connsiteX4-189" fmla="*/ 591361 w 1526233"/>
                <a:gd name="connsiteY4-190" fmla="*/ 757083 h 914032"/>
                <a:gd name="connsiteX5-191" fmla="*/ 700544 w 1526233"/>
                <a:gd name="connsiteY5-192" fmla="*/ 647901 h 914032"/>
                <a:gd name="connsiteX6-193" fmla="*/ 877964 w 1526233"/>
                <a:gd name="connsiteY6-194" fmla="*/ 695668 h 914032"/>
                <a:gd name="connsiteX7-195" fmla="*/ 1191863 w 1526233"/>
                <a:gd name="connsiteY7-196" fmla="*/ 914032 h 914032"/>
                <a:gd name="connsiteX8-197" fmla="*/ 1526233 w 1526233"/>
                <a:gd name="connsiteY8-198" fmla="*/ 818498 h 914032"/>
                <a:gd name="connsiteX9-199" fmla="*/ 1191863 w 1526233"/>
                <a:gd name="connsiteY9-200" fmla="*/ 682020 h 914032"/>
                <a:gd name="connsiteX10-201" fmla="*/ 1253278 w 1526233"/>
                <a:gd name="connsiteY10-202" fmla="*/ 450008 h 914032"/>
                <a:gd name="connsiteX11-203" fmla="*/ 987147 w 1526233"/>
                <a:gd name="connsiteY11-204" fmla="*/ 340826 h 914032"/>
                <a:gd name="connsiteX12-205" fmla="*/ 912084 w 1526233"/>
                <a:gd name="connsiteY12-206" fmla="*/ 450008 h 914032"/>
                <a:gd name="connsiteX13-207" fmla="*/ 768782 w 1526233"/>
                <a:gd name="connsiteY13-208" fmla="*/ 388593 h 914032"/>
                <a:gd name="connsiteX14-209" fmla="*/ 802902 w 1526233"/>
                <a:gd name="connsiteY14-210" fmla="*/ 204349 h 914032"/>
                <a:gd name="connsiteX0-211" fmla="*/ 800209 w 1523540"/>
                <a:gd name="connsiteY0-212" fmla="*/ 204349 h 914032"/>
                <a:gd name="connsiteX1-213" fmla="*/ 196266 w 1523540"/>
                <a:gd name="connsiteY1-214" fmla="*/ 12686 h 914032"/>
                <a:gd name="connsiteX2-215" fmla="*/ 147370 w 1523540"/>
                <a:gd name="connsiteY2-216" fmla="*/ 306113 h 914032"/>
                <a:gd name="connsiteX3-217" fmla="*/ 12021 w 1523540"/>
                <a:gd name="connsiteY3-218" fmla="*/ 518188 h 914032"/>
                <a:gd name="connsiteX4-219" fmla="*/ 588668 w 1523540"/>
                <a:gd name="connsiteY4-220" fmla="*/ 757083 h 914032"/>
                <a:gd name="connsiteX5-221" fmla="*/ 697851 w 1523540"/>
                <a:gd name="connsiteY5-222" fmla="*/ 647901 h 914032"/>
                <a:gd name="connsiteX6-223" fmla="*/ 875271 w 1523540"/>
                <a:gd name="connsiteY6-224" fmla="*/ 695668 h 914032"/>
                <a:gd name="connsiteX7-225" fmla="*/ 1189170 w 1523540"/>
                <a:gd name="connsiteY7-226" fmla="*/ 914032 h 914032"/>
                <a:gd name="connsiteX8-227" fmla="*/ 1523540 w 1523540"/>
                <a:gd name="connsiteY8-228" fmla="*/ 818498 h 914032"/>
                <a:gd name="connsiteX9-229" fmla="*/ 1189170 w 1523540"/>
                <a:gd name="connsiteY9-230" fmla="*/ 682020 h 914032"/>
                <a:gd name="connsiteX10-231" fmla="*/ 1250585 w 1523540"/>
                <a:gd name="connsiteY10-232" fmla="*/ 450008 h 914032"/>
                <a:gd name="connsiteX11-233" fmla="*/ 984454 w 1523540"/>
                <a:gd name="connsiteY11-234" fmla="*/ 340826 h 914032"/>
                <a:gd name="connsiteX12-235" fmla="*/ 909391 w 1523540"/>
                <a:gd name="connsiteY12-236" fmla="*/ 450008 h 914032"/>
                <a:gd name="connsiteX13-237" fmla="*/ 766089 w 1523540"/>
                <a:gd name="connsiteY13-238" fmla="*/ 388593 h 914032"/>
                <a:gd name="connsiteX14-239" fmla="*/ 800209 w 1523540"/>
                <a:gd name="connsiteY14-240" fmla="*/ 204349 h 914032"/>
                <a:gd name="connsiteX0-241" fmla="*/ 800209 w 1523540"/>
                <a:gd name="connsiteY0-242" fmla="*/ 204349 h 914032"/>
                <a:gd name="connsiteX1-243" fmla="*/ 196266 w 1523540"/>
                <a:gd name="connsiteY1-244" fmla="*/ 12686 h 914032"/>
                <a:gd name="connsiteX2-245" fmla="*/ 147370 w 1523540"/>
                <a:gd name="connsiteY2-246" fmla="*/ 306113 h 914032"/>
                <a:gd name="connsiteX3-247" fmla="*/ 12021 w 1523540"/>
                <a:gd name="connsiteY3-248" fmla="*/ 518188 h 914032"/>
                <a:gd name="connsiteX4-249" fmla="*/ 652279 w 1523540"/>
                <a:gd name="connsiteY4-250" fmla="*/ 757083 h 914032"/>
                <a:gd name="connsiteX5-251" fmla="*/ 697851 w 1523540"/>
                <a:gd name="connsiteY5-252" fmla="*/ 647901 h 914032"/>
                <a:gd name="connsiteX6-253" fmla="*/ 875271 w 1523540"/>
                <a:gd name="connsiteY6-254" fmla="*/ 695668 h 914032"/>
                <a:gd name="connsiteX7-255" fmla="*/ 1189170 w 1523540"/>
                <a:gd name="connsiteY7-256" fmla="*/ 914032 h 914032"/>
                <a:gd name="connsiteX8-257" fmla="*/ 1523540 w 1523540"/>
                <a:gd name="connsiteY8-258" fmla="*/ 818498 h 914032"/>
                <a:gd name="connsiteX9-259" fmla="*/ 1189170 w 1523540"/>
                <a:gd name="connsiteY9-260" fmla="*/ 682020 h 914032"/>
                <a:gd name="connsiteX10-261" fmla="*/ 1250585 w 1523540"/>
                <a:gd name="connsiteY10-262" fmla="*/ 450008 h 914032"/>
                <a:gd name="connsiteX11-263" fmla="*/ 984454 w 1523540"/>
                <a:gd name="connsiteY11-264" fmla="*/ 340826 h 914032"/>
                <a:gd name="connsiteX12-265" fmla="*/ 909391 w 1523540"/>
                <a:gd name="connsiteY12-266" fmla="*/ 450008 h 914032"/>
                <a:gd name="connsiteX13-267" fmla="*/ 766089 w 1523540"/>
                <a:gd name="connsiteY13-268" fmla="*/ 388593 h 914032"/>
                <a:gd name="connsiteX14-269" fmla="*/ 800209 w 1523540"/>
                <a:gd name="connsiteY14-270" fmla="*/ 204349 h 914032"/>
                <a:gd name="connsiteX0-271" fmla="*/ 800209 w 1523540"/>
                <a:gd name="connsiteY0-272" fmla="*/ 204349 h 914032"/>
                <a:gd name="connsiteX1-273" fmla="*/ 196266 w 1523540"/>
                <a:gd name="connsiteY1-274" fmla="*/ 12686 h 914032"/>
                <a:gd name="connsiteX2-275" fmla="*/ 147370 w 1523540"/>
                <a:gd name="connsiteY2-276" fmla="*/ 306113 h 914032"/>
                <a:gd name="connsiteX3-277" fmla="*/ 12021 w 1523540"/>
                <a:gd name="connsiteY3-278" fmla="*/ 518188 h 914032"/>
                <a:gd name="connsiteX4-279" fmla="*/ 652279 w 1523540"/>
                <a:gd name="connsiteY4-280" fmla="*/ 757083 h 914032"/>
                <a:gd name="connsiteX5-281" fmla="*/ 697851 w 1523540"/>
                <a:gd name="connsiteY5-282" fmla="*/ 647901 h 914032"/>
                <a:gd name="connsiteX6-283" fmla="*/ 875271 w 1523540"/>
                <a:gd name="connsiteY6-284" fmla="*/ 695668 h 914032"/>
                <a:gd name="connsiteX7-285" fmla="*/ 1189170 w 1523540"/>
                <a:gd name="connsiteY7-286" fmla="*/ 914032 h 914032"/>
                <a:gd name="connsiteX8-287" fmla="*/ 1523540 w 1523540"/>
                <a:gd name="connsiteY8-288" fmla="*/ 818498 h 914032"/>
                <a:gd name="connsiteX9-289" fmla="*/ 1189170 w 1523540"/>
                <a:gd name="connsiteY9-290" fmla="*/ 682020 h 914032"/>
                <a:gd name="connsiteX10-291" fmla="*/ 1250585 w 1523540"/>
                <a:gd name="connsiteY10-292" fmla="*/ 450008 h 914032"/>
                <a:gd name="connsiteX11-293" fmla="*/ 984454 w 1523540"/>
                <a:gd name="connsiteY11-294" fmla="*/ 340826 h 914032"/>
                <a:gd name="connsiteX12-295" fmla="*/ 909391 w 1523540"/>
                <a:gd name="connsiteY12-296" fmla="*/ 450008 h 914032"/>
                <a:gd name="connsiteX13-297" fmla="*/ 766089 w 1523540"/>
                <a:gd name="connsiteY13-298" fmla="*/ 388593 h 914032"/>
                <a:gd name="connsiteX14-299" fmla="*/ 800209 w 1523540"/>
                <a:gd name="connsiteY14-300" fmla="*/ 204349 h 914032"/>
                <a:gd name="connsiteX0-301" fmla="*/ 800209 w 1523540"/>
                <a:gd name="connsiteY0-302" fmla="*/ 204349 h 914032"/>
                <a:gd name="connsiteX1-303" fmla="*/ 196266 w 1523540"/>
                <a:gd name="connsiteY1-304" fmla="*/ 12686 h 914032"/>
                <a:gd name="connsiteX2-305" fmla="*/ 147370 w 1523540"/>
                <a:gd name="connsiteY2-306" fmla="*/ 306113 h 914032"/>
                <a:gd name="connsiteX3-307" fmla="*/ 12021 w 1523540"/>
                <a:gd name="connsiteY3-308" fmla="*/ 518188 h 914032"/>
                <a:gd name="connsiteX4-309" fmla="*/ 652279 w 1523540"/>
                <a:gd name="connsiteY4-310" fmla="*/ 757083 h 914032"/>
                <a:gd name="connsiteX5-311" fmla="*/ 697851 w 1523540"/>
                <a:gd name="connsiteY5-312" fmla="*/ 647901 h 914032"/>
                <a:gd name="connsiteX6-313" fmla="*/ 875271 w 1523540"/>
                <a:gd name="connsiteY6-314" fmla="*/ 695668 h 914032"/>
                <a:gd name="connsiteX7-315" fmla="*/ 1189170 w 1523540"/>
                <a:gd name="connsiteY7-316" fmla="*/ 914032 h 914032"/>
                <a:gd name="connsiteX8-317" fmla="*/ 1523540 w 1523540"/>
                <a:gd name="connsiteY8-318" fmla="*/ 818498 h 914032"/>
                <a:gd name="connsiteX9-319" fmla="*/ 1189170 w 1523540"/>
                <a:gd name="connsiteY9-320" fmla="*/ 682020 h 914032"/>
                <a:gd name="connsiteX10-321" fmla="*/ 1250585 w 1523540"/>
                <a:gd name="connsiteY10-322" fmla="*/ 450008 h 914032"/>
                <a:gd name="connsiteX11-323" fmla="*/ 984454 w 1523540"/>
                <a:gd name="connsiteY11-324" fmla="*/ 340826 h 914032"/>
                <a:gd name="connsiteX12-325" fmla="*/ 909391 w 1523540"/>
                <a:gd name="connsiteY12-326" fmla="*/ 450008 h 914032"/>
                <a:gd name="connsiteX13-327" fmla="*/ 766089 w 1523540"/>
                <a:gd name="connsiteY13-328" fmla="*/ 388593 h 914032"/>
                <a:gd name="connsiteX14-329" fmla="*/ 800209 w 1523540"/>
                <a:gd name="connsiteY14-330" fmla="*/ 204349 h 914032"/>
                <a:gd name="connsiteX0-331" fmla="*/ 800209 w 1523540"/>
                <a:gd name="connsiteY0-332" fmla="*/ 204349 h 914032"/>
                <a:gd name="connsiteX1-333" fmla="*/ 196266 w 1523540"/>
                <a:gd name="connsiteY1-334" fmla="*/ 12686 h 914032"/>
                <a:gd name="connsiteX2-335" fmla="*/ 147370 w 1523540"/>
                <a:gd name="connsiteY2-336" fmla="*/ 306113 h 914032"/>
                <a:gd name="connsiteX3-337" fmla="*/ 12021 w 1523540"/>
                <a:gd name="connsiteY3-338" fmla="*/ 518188 h 914032"/>
                <a:gd name="connsiteX4-339" fmla="*/ 636377 w 1523540"/>
                <a:gd name="connsiteY4-340" fmla="*/ 741181 h 914032"/>
                <a:gd name="connsiteX5-341" fmla="*/ 697851 w 1523540"/>
                <a:gd name="connsiteY5-342" fmla="*/ 647901 h 914032"/>
                <a:gd name="connsiteX6-343" fmla="*/ 875271 w 1523540"/>
                <a:gd name="connsiteY6-344" fmla="*/ 695668 h 914032"/>
                <a:gd name="connsiteX7-345" fmla="*/ 1189170 w 1523540"/>
                <a:gd name="connsiteY7-346" fmla="*/ 914032 h 914032"/>
                <a:gd name="connsiteX8-347" fmla="*/ 1523540 w 1523540"/>
                <a:gd name="connsiteY8-348" fmla="*/ 818498 h 914032"/>
                <a:gd name="connsiteX9-349" fmla="*/ 1189170 w 1523540"/>
                <a:gd name="connsiteY9-350" fmla="*/ 682020 h 914032"/>
                <a:gd name="connsiteX10-351" fmla="*/ 1250585 w 1523540"/>
                <a:gd name="connsiteY10-352" fmla="*/ 450008 h 914032"/>
                <a:gd name="connsiteX11-353" fmla="*/ 984454 w 1523540"/>
                <a:gd name="connsiteY11-354" fmla="*/ 340826 h 914032"/>
                <a:gd name="connsiteX12-355" fmla="*/ 909391 w 1523540"/>
                <a:gd name="connsiteY12-356" fmla="*/ 450008 h 914032"/>
                <a:gd name="connsiteX13-357" fmla="*/ 766089 w 1523540"/>
                <a:gd name="connsiteY13-358" fmla="*/ 388593 h 914032"/>
                <a:gd name="connsiteX14-359" fmla="*/ 800209 w 1523540"/>
                <a:gd name="connsiteY14-360" fmla="*/ 204349 h 914032"/>
                <a:gd name="connsiteX0-361" fmla="*/ 800209 w 1523540"/>
                <a:gd name="connsiteY0-362" fmla="*/ 204349 h 914032"/>
                <a:gd name="connsiteX1-363" fmla="*/ 196266 w 1523540"/>
                <a:gd name="connsiteY1-364" fmla="*/ 12686 h 914032"/>
                <a:gd name="connsiteX2-365" fmla="*/ 147370 w 1523540"/>
                <a:gd name="connsiteY2-366" fmla="*/ 306113 h 914032"/>
                <a:gd name="connsiteX3-367" fmla="*/ 12021 w 1523540"/>
                <a:gd name="connsiteY3-368" fmla="*/ 518188 h 914032"/>
                <a:gd name="connsiteX4-369" fmla="*/ 636377 w 1523540"/>
                <a:gd name="connsiteY4-370" fmla="*/ 741181 h 914032"/>
                <a:gd name="connsiteX5-371" fmla="*/ 697851 w 1523540"/>
                <a:gd name="connsiteY5-372" fmla="*/ 647901 h 914032"/>
                <a:gd name="connsiteX6-373" fmla="*/ 875271 w 1523540"/>
                <a:gd name="connsiteY6-374" fmla="*/ 695668 h 914032"/>
                <a:gd name="connsiteX7-375" fmla="*/ 1189170 w 1523540"/>
                <a:gd name="connsiteY7-376" fmla="*/ 914032 h 914032"/>
                <a:gd name="connsiteX8-377" fmla="*/ 1523540 w 1523540"/>
                <a:gd name="connsiteY8-378" fmla="*/ 818498 h 914032"/>
                <a:gd name="connsiteX9-379" fmla="*/ 1189170 w 1523540"/>
                <a:gd name="connsiteY9-380" fmla="*/ 682020 h 914032"/>
                <a:gd name="connsiteX10-381" fmla="*/ 1250585 w 1523540"/>
                <a:gd name="connsiteY10-382" fmla="*/ 450008 h 914032"/>
                <a:gd name="connsiteX11-383" fmla="*/ 984454 w 1523540"/>
                <a:gd name="connsiteY11-384" fmla="*/ 340826 h 914032"/>
                <a:gd name="connsiteX12-385" fmla="*/ 909391 w 1523540"/>
                <a:gd name="connsiteY12-386" fmla="*/ 450008 h 914032"/>
                <a:gd name="connsiteX13-387" fmla="*/ 766089 w 1523540"/>
                <a:gd name="connsiteY13-388" fmla="*/ 388593 h 914032"/>
                <a:gd name="connsiteX14-389" fmla="*/ 800209 w 1523540"/>
                <a:gd name="connsiteY14-390" fmla="*/ 204349 h 914032"/>
                <a:gd name="connsiteX0-391" fmla="*/ 800209 w 1523540"/>
                <a:gd name="connsiteY0-392" fmla="*/ 204349 h 914032"/>
                <a:gd name="connsiteX1-393" fmla="*/ 196266 w 1523540"/>
                <a:gd name="connsiteY1-394" fmla="*/ 12686 h 914032"/>
                <a:gd name="connsiteX2-395" fmla="*/ 147370 w 1523540"/>
                <a:gd name="connsiteY2-396" fmla="*/ 306113 h 914032"/>
                <a:gd name="connsiteX3-397" fmla="*/ 12021 w 1523540"/>
                <a:gd name="connsiteY3-398" fmla="*/ 518188 h 914032"/>
                <a:gd name="connsiteX4-399" fmla="*/ 636377 w 1523540"/>
                <a:gd name="connsiteY4-400" fmla="*/ 741181 h 914032"/>
                <a:gd name="connsiteX5-401" fmla="*/ 697851 w 1523540"/>
                <a:gd name="connsiteY5-402" fmla="*/ 647901 h 914032"/>
                <a:gd name="connsiteX6-403" fmla="*/ 875271 w 1523540"/>
                <a:gd name="connsiteY6-404" fmla="*/ 695668 h 914032"/>
                <a:gd name="connsiteX7-405" fmla="*/ 1189170 w 1523540"/>
                <a:gd name="connsiteY7-406" fmla="*/ 914032 h 914032"/>
                <a:gd name="connsiteX8-407" fmla="*/ 1523540 w 1523540"/>
                <a:gd name="connsiteY8-408" fmla="*/ 818498 h 914032"/>
                <a:gd name="connsiteX9-409" fmla="*/ 1189170 w 1523540"/>
                <a:gd name="connsiteY9-410" fmla="*/ 682020 h 914032"/>
                <a:gd name="connsiteX10-411" fmla="*/ 1250585 w 1523540"/>
                <a:gd name="connsiteY10-412" fmla="*/ 450008 h 914032"/>
                <a:gd name="connsiteX11-413" fmla="*/ 984454 w 1523540"/>
                <a:gd name="connsiteY11-414" fmla="*/ 340826 h 914032"/>
                <a:gd name="connsiteX12-415" fmla="*/ 909391 w 1523540"/>
                <a:gd name="connsiteY12-416" fmla="*/ 450008 h 914032"/>
                <a:gd name="connsiteX13-417" fmla="*/ 766089 w 1523540"/>
                <a:gd name="connsiteY13-418" fmla="*/ 388593 h 914032"/>
                <a:gd name="connsiteX14-419" fmla="*/ 800209 w 1523540"/>
                <a:gd name="connsiteY14-420" fmla="*/ 204349 h 914032"/>
                <a:gd name="connsiteX0-421" fmla="*/ 800209 w 1523540"/>
                <a:gd name="connsiteY0-422" fmla="*/ 204349 h 914032"/>
                <a:gd name="connsiteX1-423" fmla="*/ 196266 w 1523540"/>
                <a:gd name="connsiteY1-424" fmla="*/ 12686 h 914032"/>
                <a:gd name="connsiteX2-425" fmla="*/ 147370 w 1523540"/>
                <a:gd name="connsiteY2-426" fmla="*/ 306113 h 914032"/>
                <a:gd name="connsiteX3-427" fmla="*/ 12021 w 1523540"/>
                <a:gd name="connsiteY3-428" fmla="*/ 518188 h 914032"/>
                <a:gd name="connsiteX4-429" fmla="*/ 636377 w 1523540"/>
                <a:gd name="connsiteY4-430" fmla="*/ 741181 h 914032"/>
                <a:gd name="connsiteX5-431" fmla="*/ 697851 w 1523540"/>
                <a:gd name="connsiteY5-432" fmla="*/ 647901 h 914032"/>
                <a:gd name="connsiteX6-433" fmla="*/ 875271 w 1523540"/>
                <a:gd name="connsiteY6-434" fmla="*/ 695668 h 914032"/>
                <a:gd name="connsiteX7-435" fmla="*/ 1189170 w 1523540"/>
                <a:gd name="connsiteY7-436" fmla="*/ 914032 h 914032"/>
                <a:gd name="connsiteX8-437" fmla="*/ 1523540 w 1523540"/>
                <a:gd name="connsiteY8-438" fmla="*/ 818498 h 914032"/>
                <a:gd name="connsiteX9-439" fmla="*/ 1189170 w 1523540"/>
                <a:gd name="connsiteY9-440" fmla="*/ 682020 h 914032"/>
                <a:gd name="connsiteX10-441" fmla="*/ 1250585 w 1523540"/>
                <a:gd name="connsiteY10-442" fmla="*/ 450008 h 914032"/>
                <a:gd name="connsiteX11-443" fmla="*/ 984454 w 1523540"/>
                <a:gd name="connsiteY11-444" fmla="*/ 340826 h 914032"/>
                <a:gd name="connsiteX12-445" fmla="*/ 909391 w 1523540"/>
                <a:gd name="connsiteY12-446" fmla="*/ 450008 h 914032"/>
                <a:gd name="connsiteX13-447" fmla="*/ 766089 w 1523540"/>
                <a:gd name="connsiteY13-448" fmla="*/ 388593 h 914032"/>
                <a:gd name="connsiteX14-449" fmla="*/ 800209 w 1523540"/>
                <a:gd name="connsiteY14-450" fmla="*/ 204349 h 914032"/>
                <a:gd name="connsiteX0-451" fmla="*/ 800209 w 1523540"/>
                <a:gd name="connsiteY0-452" fmla="*/ 204349 h 914032"/>
                <a:gd name="connsiteX1-453" fmla="*/ 196266 w 1523540"/>
                <a:gd name="connsiteY1-454" fmla="*/ 12686 h 914032"/>
                <a:gd name="connsiteX2-455" fmla="*/ 147370 w 1523540"/>
                <a:gd name="connsiteY2-456" fmla="*/ 306113 h 914032"/>
                <a:gd name="connsiteX3-457" fmla="*/ 12021 w 1523540"/>
                <a:gd name="connsiteY3-458" fmla="*/ 518188 h 914032"/>
                <a:gd name="connsiteX4-459" fmla="*/ 636377 w 1523540"/>
                <a:gd name="connsiteY4-460" fmla="*/ 741181 h 914032"/>
                <a:gd name="connsiteX5-461" fmla="*/ 697851 w 1523540"/>
                <a:gd name="connsiteY5-462" fmla="*/ 647901 h 914032"/>
                <a:gd name="connsiteX6-463" fmla="*/ 875271 w 1523540"/>
                <a:gd name="connsiteY6-464" fmla="*/ 695668 h 914032"/>
                <a:gd name="connsiteX7-465" fmla="*/ 1189170 w 1523540"/>
                <a:gd name="connsiteY7-466" fmla="*/ 914032 h 914032"/>
                <a:gd name="connsiteX8-467" fmla="*/ 1523540 w 1523540"/>
                <a:gd name="connsiteY8-468" fmla="*/ 818498 h 914032"/>
                <a:gd name="connsiteX9-469" fmla="*/ 1189170 w 1523540"/>
                <a:gd name="connsiteY9-470" fmla="*/ 682020 h 914032"/>
                <a:gd name="connsiteX10-471" fmla="*/ 1250585 w 1523540"/>
                <a:gd name="connsiteY10-472" fmla="*/ 450008 h 914032"/>
                <a:gd name="connsiteX11-473" fmla="*/ 984454 w 1523540"/>
                <a:gd name="connsiteY11-474" fmla="*/ 340826 h 914032"/>
                <a:gd name="connsiteX12-475" fmla="*/ 909391 w 1523540"/>
                <a:gd name="connsiteY12-476" fmla="*/ 450008 h 914032"/>
                <a:gd name="connsiteX13-477" fmla="*/ 766089 w 1523540"/>
                <a:gd name="connsiteY13-478" fmla="*/ 388593 h 914032"/>
                <a:gd name="connsiteX14-479" fmla="*/ 800209 w 1523540"/>
                <a:gd name="connsiteY14-480" fmla="*/ 204349 h 914032"/>
                <a:gd name="connsiteX0-481" fmla="*/ 800209 w 1523540"/>
                <a:gd name="connsiteY0-482" fmla="*/ 204349 h 914032"/>
                <a:gd name="connsiteX1-483" fmla="*/ 196266 w 1523540"/>
                <a:gd name="connsiteY1-484" fmla="*/ 12686 h 914032"/>
                <a:gd name="connsiteX2-485" fmla="*/ 147370 w 1523540"/>
                <a:gd name="connsiteY2-486" fmla="*/ 306113 h 914032"/>
                <a:gd name="connsiteX3-487" fmla="*/ 12021 w 1523540"/>
                <a:gd name="connsiteY3-488" fmla="*/ 518188 h 914032"/>
                <a:gd name="connsiteX4-489" fmla="*/ 636377 w 1523540"/>
                <a:gd name="connsiteY4-490" fmla="*/ 741181 h 914032"/>
                <a:gd name="connsiteX5-491" fmla="*/ 697851 w 1523540"/>
                <a:gd name="connsiteY5-492" fmla="*/ 647901 h 914032"/>
                <a:gd name="connsiteX6-493" fmla="*/ 875271 w 1523540"/>
                <a:gd name="connsiteY6-494" fmla="*/ 695668 h 914032"/>
                <a:gd name="connsiteX7-495" fmla="*/ 1189170 w 1523540"/>
                <a:gd name="connsiteY7-496" fmla="*/ 914032 h 914032"/>
                <a:gd name="connsiteX8-497" fmla="*/ 1523540 w 1523540"/>
                <a:gd name="connsiteY8-498" fmla="*/ 818498 h 914032"/>
                <a:gd name="connsiteX9-499" fmla="*/ 1189170 w 1523540"/>
                <a:gd name="connsiteY9-500" fmla="*/ 682020 h 914032"/>
                <a:gd name="connsiteX10-501" fmla="*/ 1250585 w 1523540"/>
                <a:gd name="connsiteY10-502" fmla="*/ 450008 h 914032"/>
                <a:gd name="connsiteX11-503" fmla="*/ 984454 w 1523540"/>
                <a:gd name="connsiteY11-504" fmla="*/ 340826 h 914032"/>
                <a:gd name="connsiteX12-505" fmla="*/ 909391 w 1523540"/>
                <a:gd name="connsiteY12-506" fmla="*/ 450008 h 914032"/>
                <a:gd name="connsiteX13-507" fmla="*/ 766089 w 1523540"/>
                <a:gd name="connsiteY13-508" fmla="*/ 388593 h 914032"/>
                <a:gd name="connsiteX14-509" fmla="*/ 800209 w 1523540"/>
                <a:gd name="connsiteY14-510" fmla="*/ 204349 h 914032"/>
                <a:gd name="connsiteX0-511" fmla="*/ 800209 w 1523540"/>
                <a:gd name="connsiteY0-512" fmla="*/ 204349 h 914032"/>
                <a:gd name="connsiteX1-513" fmla="*/ 196266 w 1523540"/>
                <a:gd name="connsiteY1-514" fmla="*/ 12686 h 914032"/>
                <a:gd name="connsiteX2-515" fmla="*/ 147370 w 1523540"/>
                <a:gd name="connsiteY2-516" fmla="*/ 306113 h 914032"/>
                <a:gd name="connsiteX3-517" fmla="*/ 12021 w 1523540"/>
                <a:gd name="connsiteY3-518" fmla="*/ 518188 h 914032"/>
                <a:gd name="connsiteX4-519" fmla="*/ 636377 w 1523540"/>
                <a:gd name="connsiteY4-520" fmla="*/ 741181 h 914032"/>
                <a:gd name="connsiteX5-521" fmla="*/ 705803 w 1523540"/>
                <a:gd name="connsiteY5-522" fmla="*/ 624047 h 914032"/>
                <a:gd name="connsiteX6-523" fmla="*/ 875271 w 1523540"/>
                <a:gd name="connsiteY6-524" fmla="*/ 695668 h 914032"/>
                <a:gd name="connsiteX7-525" fmla="*/ 1189170 w 1523540"/>
                <a:gd name="connsiteY7-526" fmla="*/ 914032 h 914032"/>
                <a:gd name="connsiteX8-527" fmla="*/ 1523540 w 1523540"/>
                <a:gd name="connsiteY8-528" fmla="*/ 818498 h 914032"/>
                <a:gd name="connsiteX9-529" fmla="*/ 1189170 w 1523540"/>
                <a:gd name="connsiteY9-530" fmla="*/ 682020 h 914032"/>
                <a:gd name="connsiteX10-531" fmla="*/ 1250585 w 1523540"/>
                <a:gd name="connsiteY10-532" fmla="*/ 450008 h 914032"/>
                <a:gd name="connsiteX11-533" fmla="*/ 984454 w 1523540"/>
                <a:gd name="connsiteY11-534" fmla="*/ 340826 h 914032"/>
                <a:gd name="connsiteX12-535" fmla="*/ 909391 w 1523540"/>
                <a:gd name="connsiteY12-536" fmla="*/ 450008 h 914032"/>
                <a:gd name="connsiteX13-537" fmla="*/ 766089 w 1523540"/>
                <a:gd name="connsiteY13-538" fmla="*/ 388593 h 914032"/>
                <a:gd name="connsiteX14-539" fmla="*/ 800209 w 1523540"/>
                <a:gd name="connsiteY14-540" fmla="*/ 204349 h 914032"/>
                <a:gd name="connsiteX0-541" fmla="*/ 800209 w 1523540"/>
                <a:gd name="connsiteY0-542" fmla="*/ 204349 h 914032"/>
                <a:gd name="connsiteX1-543" fmla="*/ 196266 w 1523540"/>
                <a:gd name="connsiteY1-544" fmla="*/ 12686 h 914032"/>
                <a:gd name="connsiteX2-545" fmla="*/ 147370 w 1523540"/>
                <a:gd name="connsiteY2-546" fmla="*/ 306113 h 914032"/>
                <a:gd name="connsiteX3-547" fmla="*/ 12021 w 1523540"/>
                <a:gd name="connsiteY3-548" fmla="*/ 518188 h 914032"/>
                <a:gd name="connsiteX4-549" fmla="*/ 636377 w 1523540"/>
                <a:gd name="connsiteY4-550" fmla="*/ 741181 h 914032"/>
                <a:gd name="connsiteX5-551" fmla="*/ 705803 w 1523540"/>
                <a:gd name="connsiteY5-552" fmla="*/ 624047 h 914032"/>
                <a:gd name="connsiteX6-553" fmla="*/ 875271 w 1523540"/>
                <a:gd name="connsiteY6-554" fmla="*/ 695668 h 914032"/>
                <a:gd name="connsiteX7-555" fmla="*/ 1189170 w 1523540"/>
                <a:gd name="connsiteY7-556" fmla="*/ 914032 h 914032"/>
                <a:gd name="connsiteX8-557" fmla="*/ 1523540 w 1523540"/>
                <a:gd name="connsiteY8-558" fmla="*/ 818498 h 914032"/>
                <a:gd name="connsiteX9-559" fmla="*/ 1189170 w 1523540"/>
                <a:gd name="connsiteY9-560" fmla="*/ 682020 h 914032"/>
                <a:gd name="connsiteX10-561" fmla="*/ 1250585 w 1523540"/>
                <a:gd name="connsiteY10-562" fmla="*/ 450008 h 914032"/>
                <a:gd name="connsiteX11-563" fmla="*/ 984454 w 1523540"/>
                <a:gd name="connsiteY11-564" fmla="*/ 340826 h 914032"/>
                <a:gd name="connsiteX12-565" fmla="*/ 909391 w 1523540"/>
                <a:gd name="connsiteY12-566" fmla="*/ 450008 h 914032"/>
                <a:gd name="connsiteX13-567" fmla="*/ 766089 w 1523540"/>
                <a:gd name="connsiteY13-568" fmla="*/ 388593 h 914032"/>
                <a:gd name="connsiteX14-569" fmla="*/ 800209 w 1523540"/>
                <a:gd name="connsiteY14-570" fmla="*/ 204349 h 914032"/>
                <a:gd name="connsiteX0-571" fmla="*/ 800209 w 1523540"/>
                <a:gd name="connsiteY0-572" fmla="*/ 204349 h 914032"/>
                <a:gd name="connsiteX1-573" fmla="*/ 196266 w 1523540"/>
                <a:gd name="connsiteY1-574" fmla="*/ 12686 h 914032"/>
                <a:gd name="connsiteX2-575" fmla="*/ 147370 w 1523540"/>
                <a:gd name="connsiteY2-576" fmla="*/ 306113 h 914032"/>
                <a:gd name="connsiteX3-577" fmla="*/ 12021 w 1523540"/>
                <a:gd name="connsiteY3-578" fmla="*/ 518188 h 914032"/>
                <a:gd name="connsiteX4-579" fmla="*/ 636377 w 1523540"/>
                <a:gd name="connsiteY4-580" fmla="*/ 741181 h 914032"/>
                <a:gd name="connsiteX5-581" fmla="*/ 705803 w 1523540"/>
                <a:gd name="connsiteY5-582" fmla="*/ 624047 h 914032"/>
                <a:gd name="connsiteX6-583" fmla="*/ 859369 w 1523540"/>
                <a:gd name="connsiteY6-584" fmla="*/ 679765 h 914032"/>
                <a:gd name="connsiteX7-585" fmla="*/ 1189170 w 1523540"/>
                <a:gd name="connsiteY7-586" fmla="*/ 914032 h 914032"/>
                <a:gd name="connsiteX8-587" fmla="*/ 1523540 w 1523540"/>
                <a:gd name="connsiteY8-588" fmla="*/ 818498 h 914032"/>
                <a:gd name="connsiteX9-589" fmla="*/ 1189170 w 1523540"/>
                <a:gd name="connsiteY9-590" fmla="*/ 682020 h 914032"/>
                <a:gd name="connsiteX10-591" fmla="*/ 1250585 w 1523540"/>
                <a:gd name="connsiteY10-592" fmla="*/ 450008 h 914032"/>
                <a:gd name="connsiteX11-593" fmla="*/ 984454 w 1523540"/>
                <a:gd name="connsiteY11-594" fmla="*/ 340826 h 914032"/>
                <a:gd name="connsiteX12-595" fmla="*/ 909391 w 1523540"/>
                <a:gd name="connsiteY12-596" fmla="*/ 450008 h 914032"/>
                <a:gd name="connsiteX13-597" fmla="*/ 766089 w 1523540"/>
                <a:gd name="connsiteY13-598" fmla="*/ 388593 h 914032"/>
                <a:gd name="connsiteX14-599" fmla="*/ 800209 w 1523540"/>
                <a:gd name="connsiteY14-600" fmla="*/ 204349 h 914032"/>
                <a:gd name="connsiteX0-601" fmla="*/ 800209 w 1523540"/>
                <a:gd name="connsiteY0-602" fmla="*/ 204349 h 914032"/>
                <a:gd name="connsiteX1-603" fmla="*/ 196266 w 1523540"/>
                <a:gd name="connsiteY1-604" fmla="*/ 12686 h 914032"/>
                <a:gd name="connsiteX2-605" fmla="*/ 147370 w 1523540"/>
                <a:gd name="connsiteY2-606" fmla="*/ 306113 h 914032"/>
                <a:gd name="connsiteX3-607" fmla="*/ 12021 w 1523540"/>
                <a:gd name="connsiteY3-608" fmla="*/ 518188 h 914032"/>
                <a:gd name="connsiteX4-609" fmla="*/ 636377 w 1523540"/>
                <a:gd name="connsiteY4-610" fmla="*/ 741181 h 914032"/>
                <a:gd name="connsiteX5-611" fmla="*/ 705803 w 1523540"/>
                <a:gd name="connsiteY5-612" fmla="*/ 624047 h 914032"/>
                <a:gd name="connsiteX6-613" fmla="*/ 859369 w 1523540"/>
                <a:gd name="connsiteY6-614" fmla="*/ 679765 h 914032"/>
                <a:gd name="connsiteX7-615" fmla="*/ 1189170 w 1523540"/>
                <a:gd name="connsiteY7-616" fmla="*/ 914032 h 914032"/>
                <a:gd name="connsiteX8-617" fmla="*/ 1523540 w 1523540"/>
                <a:gd name="connsiteY8-618" fmla="*/ 818498 h 914032"/>
                <a:gd name="connsiteX9-619" fmla="*/ 1189170 w 1523540"/>
                <a:gd name="connsiteY9-620" fmla="*/ 682020 h 914032"/>
                <a:gd name="connsiteX10-621" fmla="*/ 1250585 w 1523540"/>
                <a:gd name="connsiteY10-622" fmla="*/ 450008 h 914032"/>
                <a:gd name="connsiteX11-623" fmla="*/ 984454 w 1523540"/>
                <a:gd name="connsiteY11-624" fmla="*/ 340826 h 914032"/>
                <a:gd name="connsiteX12-625" fmla="*/ 909391 w 1523540"/>
                <a:gd name="connsiteY12-626" fmla="*/ 450008 h 914032"/>
                <a:gd name="connsiteX13-627" fmla="*/ 766089 w 1523540"/>
                <a:gd name="connsiteY13-628" fmla="*/ 388593 h 914032"/>
                <a:gd name="connsiteX14-629" fmla="*/ 800209 w 1523540"/>
                <a:gd name="connsiteY14-630" fmla="*/ 204349 h 914032"/>
                <a:gd name="connsiteX0-631" fmla="*/ 800209 w 1523540"/>
                <a:gd name="connsiteY0-632" fmla="*/ 204349 h 914032"/>
                <a:gd name="connsiteX1-633" fmla="*/ 196266 w 1523540"/>
                <a:gd name="connsiteY1-634" fmla="*/ 12686 h 914032"/>
                <a:gd name="connsiteX2-635" fmla="*/ 147370 w 1523540"/>
                <a:gd name="connsiteY2-636" fmla="*/ 306113 h 914032"/>
                <a:gd name="connsiteX3-637" fmla="*/ 12021 w 1523540"/>
                <a:gd name="connsiteY3-638" fmla="*/ 518188 h 914032"/>
                <a:gd name="connsiteX4-639" fmla="*/ 636377 w 1523540"/>
                <a:gd name="connsiteY4-640" fmla="*/ 741181 h 914032"/>
                <a:gd name="connsiteX5-641" fmla="*/ 705803 w 1523540"/>
                <a:gd name="connsiteY5-642" fmla="*/ 624047 h 914032"/>
                <a:gd name="connsiteX6-643" fmla="*/ 859369 w 1523540"/>
                <a:gd name="connsiteY6-644" fmla="*/ 679765 h 914032"/>
                <a:gd name="connsiteX7-645" fmla="*/ 1189170 w 1523540"/>
                <a:gd name="connsiteY7-646" fmla="*/ 914032 h 914032"/>
                <a:gd name="connsiteX8-647" fmla="*/ 1523540 w 1523540"/>
                <a:gd name="connsiteY8-648" fmla="*/ 818498 h 914032"/>
                <a:gd name="connsiteX9-649" fmla="*/ 1189170 w 1523540"/>
                <a:gd name="connsiteY9-650" fmla="*/ 682020 h 914032"/>
                <a:gd name="connsiteX10-651" fmla="*/ 1250585 w 1523540"/>
                <a:gd name="connsiteY10-652" fmla="*/ 450008 h 914032"/>
                <a:gd name="connsiteX11-653" fmla="*/ 984454 w 1523540"/>
                <a:gd name="connsiteY11-654" fmla="*/ 340826 h 914032"/>
                <a:gd name="connsiteX12-655" fmla="*/ 909391 w 1523540"/>
                <a:gd name="connsiteY12-656" fmla="*/ 450008 h 914032"/>
                <a:gd name="connsiteX13-657" fmla="*/ 766089 w 1523540"/>
                <a:gd name="connsiteY13-658" fmla="*/ 388593 h 914032"/>
                <a:gd name="connsiteX14-659" fmla="*/ 800209 w 1523540"/>
                <a:gd name="connsiteY14-660" fmla="*/ 204349 h 914032"/>
                <a:gd name="connsiteX0-661" fmla="*/ 800209 w 1523540"/>
                <a:gd name="connsiteY0-662" fmla="*/ 204349 h 982628"/>
                <a:gd name="connsiteX1-663" fmla="*/ 196266 w 1523540"/>
                <a:gd name="connsiteY1-664" fmla="*/ 12686 h 982628"/>
                <a:gd name="connsiteX2-665" fmla="*/ 147370 w 1523540"/>
                <a:gd name="connsiteY2-666" fmla="*/ 306113 h 982628"/>
                <a:gd name="connsiteX3-667" fmla="*/ 12021 w 1523540"/>
                <a:gd name="connsiteY3-668" fmla="*/ 518188 h 982628"/>
                <a:gd name="connsiteX4-669" fmla="*/ 636377 w 1523540"/>
                <a:gd name="connsiteY4-670" fmla="*/ 741181 h 982628"/>
                <a:gd name="connsiteX5-671" fmla="*/ 705803 w 1523540"/>
                <a:gd name="connsiteY5-672" fmla="*/ 624047 h 982628"/>
                <a:gd name="connsiteX6-673" fmla="*/ 859369 w 1523540"/>
                <a:gd name="connsiteY6-674" fmla="*/ 679765 h 982628"/>
                <a:gd name="connsiteX7-675" fmla="*/ 1189170 w 1523540"/>
                <a:gd name="connsiteY7-676" fmla="*/ 914032 h 982628"/>
                <a:gd name="connsiteX8-677" fmla="*/ 1523540 w 1523540"/>
                <a:gd name="connsiteY8-678" fmla="*/ 818498 h 982628"/>
                <a:gd name="connsiteX9-679" fmla="*/ 1189170 w 1523540"/>
                <a:gd name="connsiteY9-680" fmla="*/ 682020 h 982628"/>
                <a:gd name="connsiteX10-681" fmla="*/ 1250585 w 1523540"/>
                <a:gd name="connsiteY10-682" fmla="*/ 450008 h 982628"/>
                <a:gd name="connsiteX11-683" fmla="*/ 984454 w 1523540"/>
                <a:gd name="connsiteY11-684" fmla="*/ 340826 h 982628"/>
                <a:gd name="connsiteX12-685" fmla="*/ 909391 w 1523540"/>
                <a:gd name="connsiteY12-686" fmla="*/ 450008 h 982628"/>
                <a:gd name="connsiteX13-687" fmla="*/ 766089 w 1523540"/>
                <a:gd name="connsiteY13-688" fmla="*/ 388593 h 982628"/>
                <a:gd name="connsiteX14-689" fmla="*/ 800209 w 1523540"/>
                <a:gd name="connsiteY14-690" fmla="*/ 204349 h 982628"/>
                <a:gd name="connsiteX0-691" fmla="*/ 800209 w 1554538"/>
                <a:gd name="connsiteY0-692" fmla="*/ 204349 h 982009"/>
                <a:gd name="connsiteX1-693" fmla="*/ 196266 w 1554538"/>
                <a:gd name="connsiteY1-694" fmla="*/ 12686 h 982009"/>
                <a:gd name="connsiteX2-695" fmla="*/ 147370 w 1554538"/>
                <a:gd name="connsiteY2-696" fmla="*/ 306113 h 982009"/>
                <a:gd name="connsiteX3-697" fmla="*/ 12021 w 1554538"/>
                <a:gd name="connsiteY3-698" fmla="*/ 518188 h 982009"/>
                <a:gd name="connsiteX4-699" fmla="*/ 636377 w 1554538"/>
                <a:gd name="connsiteY4-700" fmla="*/ 741181 h 982009"/>
                <a:gd name="connsiteX5-701" fmla="*/ 705803 w 1554538"/>
                <a:gd name="connsiteY5-702" fmla="*/ 624047 h 982009"/>
                <a:gd name="connsiteX6-703" fmla="*/ 859369 w 1554538"/>
                <a:gd name="connsiteY6-704" fmla="*/ 679765 h 982009"/>
                <a:gd name="connsiteX7-705" fmla="*/ 1189170 w 1554538"/>
                <a:gd name="connsiteY7-706" fmla="*/ 914032 h 982009"/>
                <a:gd name="connsiteX8-707" fmla="*/ 1523540 w 1554538"/>
                <a:gd name="connsiteY8-708" fmla="*/ 818498 h 982009"/>
                <a:gd name="connsiteX9-709" fmla="*/ 1189170 w 1554538"/>
                <a:gd name="connsiteY9-710" fmla="*/ 682020 h 982009"/>
                <a:gd name="connsiteX10-711" fmla="*/ 1250585 w 1554538"/>
                <a:gd name="connsiteY10-712" fmla="*/ 450008 h 982009"/>
                <a:gd name="connsiteX11-713" fmla="*/ 984454 w 1554538"/>
                <a:gd name="connsiteY11-714" fmla="*/ 340826 h 982009"/>
                <a:gd name="connsiteX12-715" fmla="*/ 909391 w 1554538"/>
                <a:gd name="connsiteY12-716" fmla="*/ 450008 h 982009"/>
                <a:gd name="connsiteX13-717" fmla="*/ 766089 w 1554538"/>
                <a:gd name="connsiteY13-718" fmla="*/ 388593 h 982009"/>
                <a:gd name="connsiteX14-719" fmla="*/ 800209 w 1554538"/>
                <a:gd name="connsiteY14-720" fmla="*/ 204349 h 982009"/>
                <a:gd name="connsiteX0-721" fmla="*/ 800209 w 1554538"/>
                <a:gd name="connsiteY0-722" fmla="*/ 204349 h 982009"/>
                <a:gd name="connsiteX1-723" fmla="*/ 196266 w 1554538"/>
                <a:gd name="connsiteY1-724" fmla="*/ 12686 h 982009"/>
                <a:gd name="connsiteX2-725" fmla="*/ 147370 w 1554538"/>
                <a:gd name="connsiteY2-726" fmla="*/ 306113 h 982009"/>
                <a:gd name="connsiteX3-727" fmla="*/ 12021 w 1554538"/>
                <a:gd name="connsiteY3-728" fmla="*/ 518188 h 982009"/>
                <a:gd name="connsiteX4-729" fmla="*/ 636377 w 1554538"/>
                <a:gd name="connsiteY4-730" fmla="*/ 741181 h 982009"/>
                <a:gd name="connsiteX5-731" fmla="*/ 705803 w 1554538"/>
                <a:gd name="connsiteY5-732" fmla="*/ 624047 h 982009"/>
                <a:gd name="connsiteX6-733" fmla="*/ 859369 w 1554538"/>
                <a:gd name="connsiteY6-734" fmla="*/ 679765 h 982009"/>
                <a:gd name="connsiteX7-735" fmla="*/ 1189170 w 1554538"/>
                <a:gd name="connsiteY7-736" fmla="*/ 914032 h 982009"/>
                <a:gd name="connsiteX8-737" fmla="*/ 1523540 w 1554538"/>
                <a:gd name="connsiteY8-738" fmla="*/ 818498 h 982009"/>
                <a:gd name="connsiteX9-739" fmla="*/ 1189170 w 1554538"/>
                <a:gd name="connsiteY9-740" fmla="*/ 682020 h 982009"/>
                <a:gd name="connsiteX10-741" fmla="*/ 1250585 w 1554538"/>
                <a:gd name="connsiteY10-742" fmla="*/ 450008 h 982009"/>
                <a:gd name="connsiteX11-743" fmla="*/ 984454 w 1554538"/>
                <a:gd name="connsiteY11-744" fmla="*/ 340826 h 982009"/>
                <a:gd name="connsiteX12-745" fmla="*/ 909391 w 1554538"/>
                <a:gd name="connsiteY12-746" fmla="*/ 450008 h 982009"/>
                <a:gd name="connsiteX13-747" fmla="*/ 766089 w 1554538"/>
                <a:gd name="connsiteY13-748" fmla="*/ 388593 h 982009"/>
                <a:gd name="connsiteX14-749" fmla="*/ 800209 w 1554538"/>
                <a:gd name="connsiteY14-750" fmla="*/ 204349 h 982009"/>
                <a:gd name="connsiteX0-751" fmla="*/ 800209 w 1554538"/>
                <a:gd name="connsiteY0-752" fmla="*/ 204349 h 982009"/>
                <a:gd name="connsiteX1-753" fmla="*/ 196266 w 1554538"/>
                <a:gd name="connsiteY1-754" fmla="*/ 12686 h 982009"/>
                <a:gd name="connsiteX2-755" fmla="*/ 147370 w 1554538"/>
                <a:gd name="connsiteY2-756" fmla="*/ 306113 h 982009"/>
                <a:gd name="connsiteX3-757" fmla="*/ 12021 w 1554538"/>
                <a:gd name="connsiteY3-758" fmla="*/ 518188 h 982009"/>
                <a:gd name="connsiteX4-759" fmla="*/ 636377 w 1554538"/>
                <a:gd name="connsiteY4-760" fmla="*/ 741181 h 982009"/>
                <a:gd name="connsiteX5-761" fmla="*/ 705803 w 1554538"/>
                <a:gd name="connsiteY5-762" fmla="*/ 624047 h 982009"/>
                <a:gd name="connsiteX6-763" fmla="*/ 859369 w 1554538"/>
                <a:gd name="connsiteY6-764" fmla="*/ 679765 h 982009"/>
                <a:gd name="connsiteX7-765" fmla="*/ 1189170 w 1554538"/>
                <a:gd name="connsiteY7-766" fmla="*/ 914032 h 982009"/>
                <a:gd name="connsiteX8-767" fmla="*/ 1523540 w 1554538"/>
                <a:gd name="connsiteY8-768" fmla="*/ 818498 h 982009"/>
                <a:gd name="connsiteX9-769" fmla="*/ 1173267 w 1554538"/>
                <a:gd name="connsiteY9-770" fmla="*/ 634312 h 982009"/>
                <a:gd name="connsiteX10-771" fmla="*/ 1250585 w 1554538"/>
                <a:gd name="connsiteY10-772" fmla="*/ 450008 h 982009"/>
                <a:gd name="connsiteX11-773" fmla="*/ 984454 w 1554538"/>
                <a:gd name="connsiteY11-774" fmla="*/ 340826 h 982009"/>
                <a:gd name="connsiteX12-775" fmla="*/ 909391 w 1554538"/>
                <a:gd name="connsiteY12-776" fmla="*/ 450008 h 982009"/>
                <a:gd name="connsiteX13-777" fmla="*/ 766089 w 1554538"/>
                <a:gd name="connsiteY13-778" fmla="*/ 388593 h 982009"/>
                <a:gd name="connsiteX14-779" fmla="*/ 800209 w 1554538"/>
                <a:gd name="connsiteY14-780" fmla="*/ 204349 h 982009"/>
                <a:gd name="connsiteX0-781" fmla="*/ 800209 w 1554538"/>
                <a:gd name="connsiteY0-782" fmla="*/ 204349 h 982009"/>
                <a:gd name="connsiteX1-783" fmla="*/ 196266 w 1554538"/>
                <a:gd name="connsiteY1-784" fmla="*/ 12686 h 982009"/>
                <a:gd name="connsiteX2-785" fmla="*/ 147370 w 1554538"/>
                <a:gd name="connsiteY2-786" fmla="*/ 306113 h 982009"/>
                <a:gd name="connsiteX3-787" fmla="*/ 12021 w 1554538"/>
                <a:gd name="connsiteY3-788" fmla="*/ 518188 h 982009"/>
                <a:gd name="connsiteX4-789" fmla="*/ 636377 w 1554538"/>
                <a:gd name="connsiteY4-790" fmla="*/ 741181 h 982009"/>
                <a:gd name="connsiteX5-791" fmla="*/ 705803 w 1554538"/>
                <a:gd name="connsiteY5-792" fmla="*/ 624047 h 982009"/>
                <a:gd name="connsiteX6-793" fmla="*/ 859369 w 1554538"/>
                <a:gd name="connsiteY6-794" fmla="*/ 679765 h 982009"/>
                <a:gd name="connsiteX7-795" fmla="*/ 1189170 w 1554538"/>
                <a:gd name="connsiteY7-796" fmla="*/ 914032 h 982009"/>
                <a:gd name="connsiteX8-797" fmla="*/ 1523540 w 1554538"/>
                <a:gd name="connsiteY8-798" fmla="*/ 818498 h 982009"/>
                <a:gd name="connsiteX9-799" fmla="*/ 1173267 w 1554538"/>
                <a:gd name="connsiteY9-800" fmla="*/ 634312 h 982009"/>
                <a:gd name="connsiteX10-801" fmla="*/ 1250585 w 1554538"/>
                <a:gd name="connsiteY10-802" fmla="*/ 450008 h 982009"/>
                <a:gd name="connsiteX11-803" fmla="*/ 984454 w 1554538"/>
                <a:gd name="connsiteY11-804" fmla="*/ 340826 h 982009"/>
                <a:gd name="connsiteX12-805" fmla="*/ 909391 w 1554538"/>
                <a:gd name="connsiteY12-806" fmla="*/ 450008 h 982009"/>
                <a:gd name="connsiteX13-807" fmla="*/ 766089 w 1554538"/>
                <a:gd name="connsiteY13-808" fmla="*/ 388593 h 982009"/>
                <a:gd name="connsiteX14-809" fmla="*/ 800209 w 1554538"/>
                <a:gd name="connsiteY14-810" fmla="*/ 204349 h 982009"/>
                <a:gd name="connsiteX0-811" fmla="*/ 800209 w 1542543"/>
                <a:gd name="connsiteY0-812" fmla="*/ 204349 h 976908"/>
                <a:gd name="connsiteX1-813" fmla="*/ 196266 w 1542543"/>
                <a:gd name="connsiteY1-814" fmla="*/ 12686 h 976908"/>
                <a:gd name="connsiteX2-815" fmla="*/ 147370 w 1542543"/>
                <a:gd name="connsiteY2-816" fmla="*/ 306113 h 976908"/>
                <a:gd name="connsiteX3-817" fmla="*/ 12021 w 1542543"/>
                <a:gd name="connsiteY3-818" fmla="*/ 518188 h 976908"/>
                <a:gd name="connsiteX4-819" fmla="*/ 636377 w 1542543"/>
                <a:gd name="connsiteY4-820" fmla="*/ 741181 h 976908"/>
                <a:gd name="connsiteX5-821" fmla="*/ 705803 w 1542543"/>
                <a:gd name="connsiteY5-822" fmla="*/ 624047 h 976908"/>
                <a:gd name="connsiteX6-823" fmla="*/ 859369 w 1542543"/>
                <a:gd name="connsiteY6-824" fmla="*/ 679765 h 976908"/>
                <a:gd name="connsiteX7-825" fmla="*/ 1189170 w 1542543"/>
                <a:gd name="connsiteY7-826" fmla="*/ 914032 h 976908"/>
                <a:gd name="connsiteX8-827" fmla="*/ 1507637 w 1542543"/>
                <a:gd name="connsiteY8-828" fmla="*/ 786693 h 976908"/>
                <a:gd name="connsiteX9-829" fmla="*/ 1173267 w 1542543"/>
                <a:gd name="connsiteY9-830" fmla="*/ 634312 h 976908"/>
                <a:gd name="connsiteX10-831" fmla="*/ 1250585 w 1542543"/>
                <a:gd name="connsiteY10-832" fmla="*/ 450008 h 976908"/>
                <a:gd name="connsiteX11-833" fmla="*/ 984454 w 1542543"/>
                <a:gd name="connsiteY11-834" fmla="*/ 340826 h 976908"/>
                <a:gd name="connsiteX12-835" fmla="*/ 909391 w 1542543"/>
                <a:gd name="connsiteY12-836" fmla="*/ 450008 h 976908"/>
                <a:gd name="connsiteX13-837" fmla="*/ 766089 w 1542543"/>
                <a:gd name="connsiteY13-838" fmla="*/ 388593 h 976908"/>
                <a:gd name="connsiteX14-839" fmla="*/ 800209 w 1542543"/>
                <a:gd name="connsiteY14-840" fmla="*/ 204349 h 976908"/>
                <a:gd name="connsiteX0-841" fmla="*/ 800209 w 1542543"/>
                <a:gd name="connsiteY0-842" fmla="*/ 204349 h 976908"/>
                <a:gd name="connsiteX1-843" fmla="*/ 196266 w 1542543"/>
                <a:gd name="connsiteY1-844" fmla="*/ 12686 h 976908"/>
                <a:gd name="connsiteX2-845" fmla="*/ 147370 w 1542543"/>
                <a:gd name="connsiteY2-846" fmla="*/ 306113 h 976908"/>
                <a:gd name="connsiteX3-847" fmla="*/ 12021 w 1542543"/>
                <a:gd name="connsiteY3-848" fmla="*/ 518188 h 976908"/>
                <a:gd name="connsiteX4-849" fmla="*/ 636377 w 1542543"/>
                <a:gd name="connsiteY4-850" fmla="*/ 741181 h 976908"/>
                <a:gd name="connsiteX5-851" fmla="*/ 705803 w 1542543"/>
                <a:gd name="connsiteY5-852" fmla="*/ 624047 h 976908"/>
                <a:gd name="connsiteX6-853" fmla="*/ 859369 w 1542543"/>
                <a:gd name="connsiteY6-854" fmla="*/ 679765 h 976908"/>
                <a:gd name="connsiteX7-855" fmla="*/ 1189170 w 1542543"/>
                <a:gd name="connsiteY7-856" fmla="*/ 914032 h 976908"/>
                <a:gd name="connsiteX8-857" fmla="*/ 1507637 w 1542543"/>
                <a:gd name="connsiteY8-858" fmla="*/ 786693 h 976908"/>
                <a:gd name="connsiteX9-859" fmla="*/ 1173267 w 1542543"/>
                <a:gd name="connsiteY9-860" fmla="*/ 634312 h 976908"/>
                <a:gd name="connsiteX10-861" fmla="*/ 1250585 w 1542543"/>
                <a:gd name="connsiteY10-862" fmla="*/ 450008 h 976908"/>
                <a:gd name="connsiteX11-863" fmla="*/ 984454 w 1542543"/>
                <a:gd name="connsiteY11-864" fmla="*/ 340826 h 976908"/>
                <a:gd name="connsiteX12-865" fmla="*/ 909391 w 1542543"/>
                <a:gd name="connsiteY12-866" fmla="*/ 450008 h 976908"/>
                <a:gd name="connsiteX13-867" fmla="*/ 766089 w 1542543"/>
                <a:gd name="connsiteY13-868" fmla="*/ 388593 h 976908"/>
                <a:gd name="connsiteX14-869" fmla="*/ 800209 w 1542543"/>
                <a:gd name="connsiteY14-870" fmla="*/ 204349 h 976908"/>
                <a:gd name="connsiteX0-871" fmla="*/ 800209 w 1522966"/>
                <a:gd name="connsiteY0-872" fmla="*/ 204349 h 975249"/>
                <a:gd name="connsiteX1-873" fmla="*/ 196266 w 1522966"/>
                <a:gd name="connsiteY1-874" fmla="*/ 12686 h 975249"/>
                <a:gd name="connsiteX2-875" fmla="*/ 147370 w 1522966"/>
                <a:gd name="connsiteY2-876" fmla="*/ 306113 h 975249"/>
                <a:gd name="connsiteX3-877" fmla="*/ 12021 w 1522966"/>
                <a:gd name="connsiteY3-878" fmla="*/ 518188 h 975249"/>
                <a:gd name="connsiteX4-879" fmla="*/ 636377 w 1522966"/>
                <a:gd name="connsiteY4-880" fmla="*/ 741181 h 975249"/>
                <a:gd name="connsiteX5-881" fmla="*/ 705803 w 1522966"/>
                <a:gd name="connsiteY5-882" fmla="*/ 624047 h 975249"/>
                <a:gd name="connsiteX6-883" fmla="*/ 859369 w 1522966"/>
                <a:gd name="connsiteY6-884" fmla="*/ 679765 h 975249"/>
                <a:gd name="connsiteX7-885" fmla="*/ 1189170 w 1522966"/>
                <a:gd name="connsiteY7-886" fmla="*/ 914032 h 975249"/>
                <a:gd name="connsiteX8-887" fmla="*/ 1507637 w 1522966"/>
                <a:gd name="connsiteY8-888" fmla="*/ 786693 h 975249"/>
                <a:gd name="connsiteX9-889" fmla="*/ 1173267 w 1522966"/>
                <a:gd name="connsiteY9-890" fmla="*/ 634312 h 975249"/>
                <a:gd name="connsiteX10-891" fmla="*/ 1250585 w 1522966"/>
                <a:gd name="connsiteY10-892" fmla="*/ 450008 h 975249"/>
                <a:gd name="connsiteX11-893" fmla="*/ 984454 w 1522966"/>
                <a:gd name="connsiteY11-894" fmla="*/ 340826 h 975249"/>
                <a:gd name="connsiteX12-895" fmla="*/ 909391 w 1522966"/>
                <a:gd name="connsiteY12-896" fmla="*/ 450008 h 975249"/>
                <a:gd name="connsiteX13-897" fmla="*/ 766089 w 1522966"/>
                <a:gd name="connsiteY13-898" fmla="*/ 388593 h 975249"/>
                <a:gd name="connsiteX14-899" fmla="*/ 800209 w 1522966"/>
                <a:gd name="connsiteY14-900" fmla="*/ 204349 h 975249"/>
                <a:gd name="connsiteX0-901" fmla="*/ 800209 w 1538655"/>
                <a:gd name="connsiteY0-902" fmla="*/ 204349 h 976321"/>
                <a:gd name="connsiteX1-903" fmla="*/ 196266 w 1538655"/>
                <a:gd name="connsiteY1-904" fmla="*/ 12686 h 976321"/>
                <a:gd name="connsiteX2-905" fmla="*/ 147370 w 1538655"/>
                <a:gd name="connsiteY2-906" fmla="*/ 306113 h 976321"/>
                <a:gd name="connsiteX3-907" fmla="*/ 12021 w 1538655"/>
                <a:gd name="connsiteY3-908" fmla="*/ 518188 h 976321"/>
                <a:gd name="connsiteX4-909" fmla="*/ 636377 w 1538655"/>
                <a:gd name="connsiteY4-910" fmla="*/ 741181 h 976321"/>
                <a:gd name="connsiteX5-911" fmla="*/ 705803 w 1538655"/>
                <a:gd name="connsiteY5-912" fmla="*/ 624047 h 976321"/>
                <a:gd name="connsiteX6-913" fmla="*/ 859369 w 1538655"/>
                <a:gd name="connsiteY6-914" fmla="*/ 679765 h 976321"/>
                <a:gd name="connsiteX7-915" fmla="*/ 1189170 w 1538655"/>
                <a:gd name="connsiteY7-916" fmla="*/ 914032 h 976321"/>
                <a:gd name="connsiteX8-917" fmla="*/ 1507637 w 1538655"/>
                <a:gd name="connsiteY8-918" fmla="*/ 786693 h 976321"/>
                <a:gd name="connsiteX9-919" fmla="*/ 1173267 w 1538655"/>
                <a:gd name="connsiteY9-920" fmla="*/ 634312 h 976321"/>
                <a:gd name="connsiteX10-921" fmla="*/ 1250585 w 1538655"/>
                <a:gd name="connsiteY10-922" fmla="*/ 450008 h 976321"/>
                <a:gd name="connsiteX11-923" fmla="*/ 984454 w 1538655"/>
                <a:gd name="connsiteY11-924" fmla="*/ 340826 h 976321"/>
                <a:gd name="connsiteX12-925" fmla="*/ 909391 w 1538655"/>
                <a:gd name="connsiteY12-926" fmla="*/ 450008 h 976321"/>
                <a:gd name="connsiteX13-927" fmla="*/ 766089 w 1538655"/>
                <a:gd name="connsiteY13-928" fmla="*/ 388593 h 976321"/>
                <a:gd name="connsiteX14-929" fmla="*/ 800209 w 1538655"/>
                <a:gd name="connsiteY14-930" fmla="*/ 204349 h 976321"/>
                <a:gd name="connsiteX0-931" fmla="*/ 800209 w 1556774"/>
                <a:gd name="connsiteY0-932" fmla="*/ 204349 h 981339"/>
                <a:gd name="connsiteX1-933" fmla="*/ 196266 w 1556774"/>
                <a:gd name="connsiteY1-934" fmla="*/ 12686 h 981339"/>
                <a:gd name="connsiteX2-935" fmla="*/ 147370 w 1556774"/>
                <a:gd name="connsiteY2-936" fmla="*/ 306113 h 981339"/>
                <a:gd name="connsiteX3-937" fmla="*/ 12021 w 1556774"/>
                <a:gd name="connsiteY3-938" fmla="*/ 518188 h 981339"/>
                <a:gd name="connsiteX4-939" fmla="*/ 636377 w 1556774"/>
                <a:gd name="connsiteY4-940" fmla="*/ 741181 h 981339"/>
                <a:gd name="connsiteX5-941" fmla="*/ 705803 w 1556774"/>
                <a:gd name="connsiteY5-942" fmla="*/ 624047 h 981339"/>
                <a:gd name="connsiteX6-943" fmla="*/ 859369 w 1556774"/>
                <a:gd name="connsiteY6-944" fmla="*/ 679765 h 981339"/>
                <a:gd name="connsiteX7-945" fmla="*/ 1189170 w 1556774"/>
                <a:gd name="connsiteY7-946" fmla="*/ 914032 h 981339"/>
                <a:gd name="connsiteX8-947" fmla="*/ 1507637 w 1556774"/>
                <a:gd name="connsiteY8-948" fmla="*/ 786693 h 981339"/>
                <a:gd name="connsiteX9-949" fmla="*/ 1173267 w 1556774"/>
                <a:gd name="connsiteY9-950" fmla="*/ 634312 h 981339"/>
                <a:gd name="connsiteX10-951" fmla="*/ 1250585 w 1556774"/>
                <a:gd name="connsiteY10-952" fmla="*/ 450008 h 981339"/>
                <a:gd name="connsiteX11-953" fmla="*/ 984454 w 1556774"/>
                <a:gd name="connsiteY11-954" fmla="*/ 340826 h 981339"/>
                <a:gd name="connsiteX12-955" fmla="*/ 909391 w 1556774"/>
                <a:gd name="connsiteY12-956" fmla="*/ 450008 h 981339"/>
                <a:gd name="connsiteX13-957" fmla="*/ 766089 w 1556774"/>
                <a:gd name="connsiteY13-958" fmla="*/ 388593 h 981339"/>
                <a:gd name="connsiteX14-959" fmla="*/ 800209 w 1556774"/>
                <a:gd name="connsiteY14-960" fmla="*/ 204349 h 981339"/>
                <a:gd name="connsiteX0-961" fmla="*/ 800209 w 1556774"/>
                <a:gd name="connsiteY0-962" fmla="*/ 204349 h 981339"/>
                <a:gd name="connsiteX1-963" fmla="*/ 196266 w 1556774"/>
                <a:gd name="connsiteY1-964" fmla="*/ 12686 h 981339"/>
                <a:gd name="connsiteX2-965" fmla="*/ 147370 w 1556774"/>
                <a:gd name="connsiteY2-966" fmla="*/ 306113 h 981339"/>
                <a:gd name="connsiteX3-967" fmla="*/ 12021 w 1556774"/>
                <a:gd name="connsiteY3-968" fmla="*/ 518188 h 981339"/>
                <a:gd name="connsiteX4-969" fmla="*/ 636377 w 1556774"/>
                <a:gd name="connsiteY4-970" fmla="*/ 741181 h 981339"/>
                <a:gd name="connsiteX5-971" fmla="*/ 705803 w 1556774"/>
                <a:gd name="connsiteY5-972" fmla="*/ 624047 h 981339"/>
                <a:gd name="connsiteX6-973" fmla="*/ 859369 w 1556774"/>
                <a:gd name="connsiteY6-974" fmla="*/ 679765 h 981339"/>
                <a:gd name="connsiteX7-975" fmla="*/ 1189170 w 1556774"/>
                <a:gd name="connsiteY7-976" fmla="*/ 914032 h 981339"/>
                <a:gd name="connsiteX8-977" fmla="*/ 1507637 w 1556774"/>
                <a:gd name="connsiteY8-978" fmla="*/ 786693 h 981339"/>
                <a:gd name="connsiteX9-979" fmla="*/ 1173267 w 1556774"/>
                <a:gd name="connsiteY9-980" fmla="*/ 634312 h 981339"/>
                <a:gd name="connsiteX10-981" fmla="*/ 1250585 w 1556774"/>
                <a:gd name="connsiteY10-982" fmla="*/ 450008 h 981339"/>
                <a:gd name="connsiteX11-983" fmla="*/ 984454 w 1556774"/>
                <a:gd name="connsiteY11-984" fmla="*/ 340826 h 981339"/>
                <a:gd name="connsiteX12-985" fmla="*/ 909391 w 1556774"/>
                <a:gd name="connsiteY12-986" fmla="*/ 450008 h 981339"/>
                <a:gd name="connsiteX13-987" fmla="*/ 766089 w 1556774"/>
                <a:gd name="connsiteY13-988" fmla="*/ 388593 h 981339"/>
                <a:gd name="connsiteX14-989" fmla="*/ 800209 w 1556774"/>
                <a:gd name="connsiteY14-990" fmla="*/ 204349 h 981339"/>
                <a:gd name="connsiteX0-991" fmla="*/ 800209 w 1556774"/>
                <a:gd name="connsiteY0-992" fmla="*/ 204349 h 981339"/>
                <a:gd name="connsiteX1-993" fmla="*/ 196266 w 1556774"/>
                <a:gd name="connsiteY1-994" fmla="*/ 12686 h 981339"/>
                <a:gd name="connsiteX2-995" fmla="*/ 147370 w 1556774"/>
                <a:gd name="connsiteY2-996" fmla="*/ 306113 h 981339"/>
                <a:gd name="connsiteX3-997" fmla="*/ 12021 w 1556774"/>
                <a:gd name="connsiteY3-998" fmla="*/ 518188 h 981339"/>
                <a:gd name="connsiteX4-999" fmla="*/ 636377 w 1556774"/>
                <a:gd name="connsiteY4-1000" fmla="*/ 741181 h 981339"/>
                <a:gd name="connsiteX5-1001" fmla="*/ 705803 w 1556774"/>
                <a:gd name="connsiteY5-1002" fmla="*/ 624047 h 981339"/>
                <a:gd name="connsiteX6-1003" fmla="*/ 859369 w 1556774"/>
                <a:gd name="connsiteY6-1004" fmla="*/ 679765 h 981339"/>
                <a:gd name="connsiteX7-1005" fmla="*/ 1189170 w 1556774"/>
                <a:gd name="connsiteY7-1006" fmla="*/ 914032 h 981339"/>
                <a:gd name="connsiteX8-1007" fmla="*/ 1507637 w 1556774"/>
                <a:gd name="connsiteY8-1008" fmla="*/ 786693 h 981339"/>
                <a:gd name="connsiteX9-1009" fmla="*/ 1173267 w 1556774"/>
                <a:gd name="connsiteY9-1010" fmla="*/ 634312 h 981339"/>
                <a:gd name="connsiteX10-1011" fmla="*/ 1250585 w 1556774"/>
                <a:gd name="connsiteY10-1012" fmla="*/ 450008 h 981339"/>
                <a:gd name="connsiteX11-1013" fmla="*/ 984454 w 1556774"/>
                <a:gd name="connsiteY11-1014" fmla="*/ 340826 h 981339"/>
                <a:gd name="connsiteX12-1015" fmla="*/ 909391 w 1556774"/>
                <a:gd name="connsiteY12-1016" fmla="*/ 450008 h 981339"/>
                <a:gd name="connsiteX13-1017" fmla="*/ 766089 w 1556774"/>
                <a:gd name="connsiteY13-1018" fmla="*/ 388593 h 981339"/>
                <a:gd name="connsiteX14-1019" fmla="*/ 800209 w 1556774"/>
                <a:gd name="connsiteY14-1020" fmla="*/ 204349 h 981339"/>
                <a:gd name="connsiteX0-1021" fmla="*/ 800209 w 1556774"/>
                <a:gd name="connsiteY0-1022" fmla="*/ 204349 h 981339"/>
                <a:gd name="connsiteX1-1023" fmla="*/ 196266 w 1556774"/>
                <a:gd name="connsiteY1-1024" fmla="*/ 12686 h 981339"/>
                <a:gd name="connsiteX2-1025" fmla="*/ 147370 w 1556774"/>
                <a:gd name="connsiteY2-1026" fmla="*/ 306113 h 981339"/>
                <a:gd name="connsiteX3-1027" fmla="*/ 12021 w 1556774"/>
                <a:gd name="connsiteY3-1028" fmla="*/ 518188 h 981339"/>
                <a:gd name="connsiteX4-1029" fmla="*/ 636377 w 1556774"/>
                <a:gd name="connsiteY4-1030" fmla="*/ 741181 h 981339"/>
                <a:gd name="connsiteX5-1031" fmla="*/ 705803 w 1556774"/>
                <a:gd name="connsiteY5-1032" fmla="*/ 624047 h 981339"/>
                <a:gd name="connsiteX6-1033" fmla="*/ 859369 w 1556774"/>
                <a:gd name="connsiteY6-1034" fmla="*/ 679765 h 981339"/>
                <a:gd name="connsiteX7-1035" fmla="*/ 1189170 w 1556774"/>
                <a:gd name="connsiteY7-1036" fmla="*/ 914032 h 981339"/>
                <a:gd name="connsiteX8-1037" fmla="*/ 1507637 w 1556774"/>
                <a:gd name="connsiteY8-1038" fmla="*/ 786693 h 981339"/>
                <a:gd name="connsiteX9-1039" fmla="*/ 1173267 w 1556774"/>
                <a:gd name="connsiteY9-1040" fmla="*/ 634312 h 981339"/>
                <a:gd name="connsiteX10-1041" fmla="*/ 1250585 w 1556774"/>
                <a:gd name="connsiteY10-1042" fmla="*/ 450008 h 981339"/>
                <a:gd name="connsiteX11-1043" fmla="*/ 984454 w 1556774"/>
                <a:gd name="connsiteY11-1044" fmla="*/ 340826 h 981339"/>
                <a:gd name="connsiteX12-1045" fmla="*/ 909391 w 1556774"/>
                <a:gd name="connsiteY12-1046" fmla="*/ 450008 h 981339"/>
                <a:gd name="connsiteX13-1047" fmla="*/ 766089 w 1556774"/>
                <a:gd name="connsiteY13-1048" fmla="*/ 388593 h 981339"/>
                <a:gd name="connsiteX14-1049" fmla="*/ 800209 w 1556774"/>
                <a:gd name="connsiteY14-1050" fmla="*/ 204349 h 981339"/>
                <a:gd name="connsiteX0-1051" fmla="*/ 800209 w 1556774"/>
                <a:gd name="connsiteY0-1052" fmla="*/ 204349 h 981339"/>
                <a:gd name="connsiteX1-1053" fmla="*/ 196266 w 1556774"/>
                <a:gd name="connsiteY1-1054" fmla="*/ 12686 h 981339"/>
                <a:gd name="connsiteX2-1055" fmla="*/ 147370 w 1556774"/>
                <a:gd name="connsiteY2-1056" fmla="*/ 306113 h 981339"/>
                <a:gd name="connsiteX3-1057" fmla="*/ 12021 w 1556774"/>
                <a:gd name="connsiteY3-1058" fmla="*/ 518188 h 981339"/>
                <a:gd name="connsiteX4-1059" fmla="*/ 636377 w 1556774"/>
                <a:gd name="connsiteY4-1060" fmla="*/ 741181 h 981339"/>
                <a:gd name="connsiteX5-1061" fmla="*/ 705803 w 1556774"/>
                <a:gd name="connsiteY5-1062" fmla="*/ 624047 h 981339"/>
                <a:gd name="connsiteX6-1063" fmla="*/ 859369 w 1556774"/>
                <a:gd name="connsiteY6-1064" fmla="*/ 679765 h 981339"/>
                <a:gd name="connsiteX7-1065" fmla="*/ 1189170 w 1556774"/>
                <a:gd name="connsiteY7-1066" fmla="*/ 914032 h 981339"/>
                <a:gd name="connsiteX8-1067" fmla="*/ 1507637 w 1556774"/>
                <a:gd name="connsiteY8-1068" fmla="*/ 786693 h 981339"/>
                <a:gd name="connsiteX9-1069" fmla="*/ 1173267 w 1556774"/>
                <a:gd name="connsiteY9-1070" fmla="*/ 634312 h 981339"/>
                <a:gd name="connsiteX10-1071" fmla="*/ 1250585 w 1556774"/>
                <a:gd name="connsiteY10-1072" fmla="*/ 450008 h 981339"/>
                <a:gd name="connsiteX11-1073" fmla="*/ 964576 w 1556774"/>
                <a:gd name="connsiteY11-1074" fmla="*/ 344802 h 981339"/>
                <a:gd name="connsiteX12-1075" fmla="*/ 909391 w 1556774"/>
                <a:gd name="connsiteY12-1076" fmla="*/ 450008 h 981339"/>
                <a:gd name="connsiteX13-1077" fmla="*/ 766089 w 1556774"/>
                <a:gd name="connsiteY13-1078" fmla="*/ 388593 h 981339"/>
                <a:gd name="connsiteX14-1079" fmla="*/ 800209 w 1556774"/>
                <a:gd name="connsiteY14-1080" fmla="*/ 204349 h 981339"/>
                <a:gd name="connsiteX0-1081" fmla="*/ 800209 w 1556774"/>
                <a:gd name="connsiteY0-1082" fmla="*/ 204349 h 981339"/>
                <a:gd name="connsiteX1-1083" fmla="*/ 196266 w 1556774"/>
                <a:gd name="connsiteY1-1084" fmla="*/ 12686 h 981339"/>
                <a:gd name="connsiteX2-1085" fmla="*/ 147370 w 1556774"/>
                <a:gd name="connsiteY2-1086" fmla="*/ 306113 h 981339"/>
                <a:gd name="connsiteX3-1087" fmla="*/ 12021 w 1556774"/>
                <a:gd name="connsiteY3-1088" fmla="*/ 518188 h 981339"/>
                <a:gd name="connsiteX4-1089" fmla="*/ 636377 w 1556774"/>
                <a:gd name="connsiteY4-1090" fmla="*/ 741181 h 981339"/>
                <a:gd name="connsiteX5-1091" fmla="*/ 705803 w 1556774"/>
                <a:gd name="connsiteY5-1092" fmla="*/ 624047 h 981339"/>
                <a:gd name="connsiteX6-1093" fmla="*/ 859369 w 1556774"/>
                <a:gd name="connsiteY6-1094" fmla="*/ 679765 h 981339"/>
                <a:gd name="connsiteX7-1095" fmla="*/ 1189170 w 1556774"/>
                <a:gd name="connsiteY7-1096" fmla="*/ 914032 h 981339"/>
                <a:gd name="connsiteX8-1097" fmla="*/ 1507637 w 1556774"/>
                <a:gd name="connsiteY8-1098" fmla="*/ 786693 h 981339"/>
                <a:gd name="connsiteX9-1099" fmla="*/ 1173267 w 1556774"/>
                <a:gd name="connsiteY9-1100" fmla="*/ 634312 h 981339"/>
                <a:gd name="connsiteX10-1101" fmla="*/ 1250585 w 1556774"/>
                <a:gd name="connsiteY10-1102" fmla="*/ 450008 h 981339"/>
                <a:gd name="connsiteX11-1103" fmla="*/ 964576 w 1556774"/>
                <a:gd name="connsiteY11-1104" fmla="*/ 344802 h 981339"/>
                <a:gd name="connsiteX12-1105" fmla="*/ 909391 w 1556774"/>
                <a:gd name="connsiteY12-1106" fmla="*/ 450008 h 981339"/>
                <a:gd name="connsiteX13-1107" fmla="*/ 766089 w 1556774"/>
                <a:gd name="connsiteY13-1108" fmla="*/ 388593 h 981339"/>
                <a:gd name="connsiteX14-1109" fmla="*/ 800209 w 1556774"/>
                <a:gd name="connsiteY14-1110" fmla="*/ 204349 h 981339"/>
                <a:gd name="connsiteX0-1111" fmla="*/ 800209 w 1556774"/>
                <a:gd name="connsiteY0-1112" fmla="*/ 204349 h 981339"/>
                <a:gd name="connsiteX1-1113" fmla="*/ 196266 w 1556774"/>
                <a:gd name="connsiteY1-1114" fmla="*/ 12686 h 981339"/>
                <a:gd name="connsiteX2-1115" fmla="*/ 147370 w 1556774"/>
                <a:gd name="connsiteY2-1116" fmla="*/ 306113 h 981339"/>
                <a:gd name="connsiteX3-1117" fmla="*/ 12021 w 1556774"/>
                <a:gd name="connsiteY3-1118" fmla="*/ 518188 h 981339"/>
                <a:gd name="connsiteX4-1119" fmla="*/ 636377 w 1556774"/>
                <a:gd name="connsiteY4-1120" fmla="*/ 741181 h 981339"/>
                <a:gd name="connsiteX5-1121" fmla="*/ 705803 w 1556774"/>
                <a:gd name="connsiteY5-1122" fmla="*/ 624047 h 981339"/>
                <a:gd name="connsiteX6-1123" fmla="*/ 859369 w 1556774"/>
                <a:gd name="connsiteY6-1124" fmla="*/ 679765 h 981339"/>
                <a:gd name="connsiteX7-1125" fmla="*/ 1189170 w 1556774"/>
                <a:gd name="connsiteY7-1126" fmla="*/ 914032 h 981339"/>
                <a:gd name="connsiteX8-1127" fmla="*/ 1507637 w 1556774"/>
                <a:gd name="connsiteY8-1128" fmla="*/ 786693 h 981339"/>
                <a:gd name="connsiteX9-1129" fmla="*/ 1173267 w 1556774"/>
                <a:gd name="connsiteY9-1130" fmla="*/ 634312 h 981339"/>
                <a:gd name="connsiteX10-1131" fmla="*/ 1250585 w 1556774"/>
                <a:gd name="connsiteY10-1132" fmla="*/ 450008 h 981339"/>
                <a:gd name="connsiteX11-1133" fmla="*/ 964576 w 1556774"/>
                <a:gd name="connsiteY11-1134" fmla="*/ 344802 h 981339"/>
                <a:gd name="connsiteX12-1135" fmla="*/ 909391 w 1556774"/>
                <a:gd name="connsiteY12-1136" fmla="*/ 450008 h 981339"/>
                <a:gd name="connsiteX13-1137" fmla="*/ 766089 w 1556774"/>
                <a:gd name="connsiteY13-1138" fmla="*/ 388593 h 981339"/>
                <a:gd name="connsiteX14-1139" fmla="*/ 800209 w 1556774"/>
                <a:gd name="connsiteY14-1140" fmla="*/ 204349 h 981339"/>
                <a:gd name="connsiteX0-1141" fmla="*/ 800209 w 1556774"/>
                <a:gd name="connsiteY0-1142" fmla="*/ 204349 h 981339"/>
                <a:gd name="connsiteX1-1143" fmla="*/ 196266 w 1556774"/>
                <a:gd name="connsiteY1-1144" fmla="*/ 12686 h 981339"/>
                <a:gd name="connsiteX2-1145" fmla="*/ 147370 w 1556774"/>
                <a:gd name="connsiteY2-1146" fmla="*/ 306113 h 981339"/>
                <a:gd name="connsiteX3-1147" fmla="*/ 12021 w 1556774"/>
                <a:gd name="connsiteY3-1148" fmla="*/ 518188 h 981339"/>
                <a:gd name="connsiteX4-1149" fmla="*/ 636377 w 1556774"/>
                <a:gd name="connsiteY4-1150" fmla="*/ 741181 h 981339"/>
                <a:gd name="connsiteX5-1151" fmla="*/ 705803 w 1556774"/>
                <a:gd name="connsiteY5-1152" fmla="*/ 624047 h 981339"/>
                <a:gd name="connsiteX6-1153" fmla="*/ 859369 w 1556774"/>
                <a:gd name="connsiteY6-1154" fmla="*/ 679765 h 981339"/>
                <a:gd name="connsiteX7-1155" fmla="*/ 1189170 w 1556774"/>
                <a:gd name="connsiteY7-1156" fmla="*/ 914032 h 981339"/>
                <a:gd name="connsiteX8-1157" fmla="*/ 1507637 w 1556774"/>
                <a:gd name="connsiteY8-1158" fmla="*/ 786693 h 981339"/>
                <a:gd name="connsiteX9-1159" fmla="*/ 1173267 w 1556774"/>
                <a:gd name="connsiteY9-1160" fmla="*/ 634312 h 981339"/>
                <a:gd name="connsiteX10-1161" fmla="*/ 1250585 w 1556774"/>
                <a:gd name="connsiteY10-1162" fmla="*/ 450008 h 981339"/>
                <a:gd name="connsiteX11-1163" fmla="*/ 964576 w 1556774"/>
                <a:gd name="connsiteY11-1164" fmla="*/ 344802 h 981339"/>
                <a:gd name="connsiteX12-1165" fmla="*/ 909391 w 1556774"/>
                <a:gd name="connsiteY12-1166" fmla="*/ 450008 h 981339"/>
                <a:gd name="connsiteX13-1167" fmla="*/ 766089 w 1556774"/>
                <a:gd name="connsiteY13-1168" fmla="*/ 388593 h 981339"/>
                <a:gd name="connsiteX14-1169" fmla="*/ 800209 w 1556774"/>
                <a:gd name="connsiteY14-1170" fmla="*/ 204349 h 981339"/>
                <a:gd name="connsiteX0-1171" fmla="*/ 800209 w 1556774"/>
                <a:gd name="connsiteY0-1172" fmla="*/ 204349 h 981339"/>
                <a:gd name="connsiteX1-1173" fmla="*/ 196266 w 1556774"/>
                <a:gd name="connsiteY1-1174" fmla="*/ 12686 h 981339"/>
                <a:gd name="connsiteX2-1175" fmla="*/ 147370 w 1556774"/>
                <a:gd name="connsiteY2-1176" fmla="*/ 306113 h 981339"/>
                <a:gd name="connsiteX3-1177" fmla="*/ 12021 w 1556774"/>
                <a:gd name="connsiteY3-1178" fmla="*/ 518188 h 981339"/>
                <a:gd name="connsiteX4-1179" fmla="*/ 636377 w 1556774"/>
                <a:gd name="connsiteY4-1180" fmla="*/ 741181 h 981339"/>
                <a:gd name="connsiteX5-1181" fmla="*/ 705803 w 1556774"/>
                <a:gd name="connsiteY5-1182" fmla="*/ 624047 h 981339"/>
                <a:gd name="connsiteX6-1183" fmla="*/ 859369 w 1556774"/>
                <a:gd name="connsiteY6-1184" fmla="*/ 679765 h 981339"/>
                <a:gd name="connsiteX7-1185" fmla="*/ 1189170 w 1556774"/>
                <a:gd name="connsiteY7-1186" fmla="*/ 914032 h 981339"/>
                <a:gd name="connsiteX8-1187" fmla="*/ 1507637 w 1556774"/>
                <a:gd name="connsiteY8-1188" fmla="*/ 786693 h 981339"/>
                <a:gd name="connsiteX9-1189" fmla="*/ 1173267 w 1556774"/>
                <a:gd name="connsiteY9-1190" fmla="*/ 634312 h 981339"/>
                <a:gd name="connsiteX10-1191" fmla="*/ 1250585 w 1556774"/>
                <a:gd name="connsiteY10-1192" fmla="*/ 438081 h 981339"/>
                <a:gd name="connsiteX11-1193" fmla="*/ 964576 w 1556774"/>
                <a:gd name="connsiteY11-1194" fmla="*/ 344802 h 981339"/>
                <a:gd name="connsiteX12-1195" fmla="*/ 909391 w 1556774"/>
                <a:gd name="connsiteY12-1196" fmla="*/ 450008 h 981339"/>
                <a:gd name="connsiteX13-1197" fmla="*/ 766089 w 1556774"/>
                <a:gd name="connsiteY13-1198" fmla="*/ 388593 h 981339"/>
                <a:gd name="connsiteX14-1199" fmla="*/ 800209 w 1556774"/>
                <a:gd name="connsiteY14-1200" fmla="*/ 204349 h 981339"/>
                <a:gd name="connsiteX0-1201" fmla="*/ 800209 w 1556774"/>
                <a:gd name="connsiteY0-1202" fmla="*/ 204349 h 981339"/>
                <a:gd name="connsiteX1-1203" fmla="*/ 196266 w 1556774"/>
                <a:gd name="connsiteY1-1204" fmla="*/ 12686 h 981339"/>
                <a:gd name="connsiteX2-1205" fmla="*/ 147370 w 1556774"/>
                <a:gd name="connsiteY2-1206" fmla="*/ 306113 h 981339"/>
                <a:gd name="connsiteX3-1207" fmla="*/ 12021 w 1556774"/>
                <a:gd name="connsiteY3-1208" fmla="*/ 518188 h 981339"/>
                <a:gd name="connsiteX4-1209" fmla="*/ 636377 w 1556774"/>
                <a:gd name="connsiteY4-1210" fmla="*/ 741181 h 981339"/>
                <a:gd name="connsiteX5-1211" fmla="*/ 705803 w 1556774"/>
                <a:gd name="connsiteY5-1212" fmla="*/ 624047 h 981339"/>
                <a:gd name="connsiteX6-1213" fmla="*/ 859369 w 1556774"/>
                <a:gd name="connsiteY6-1214" fmla="*/ 679765 h 981339"/>
                <a:gd name="connsiteX7-1215" fmla="*/ 1189170 w 1556774"/>
                <a:gd name="connsiteY7-1216" fmla="*/ 914032 h 981339"/>
                <a:gd name="connsiteX8-1217" fmla="*/ 1507637 w 1556774"/>
                <a:gd name="connsiteY8-1218" fmla="*/ 786693 h 981339"/>
                <a:gd name="connsiteX9-1219" fmla="*/ 1173267 w 1556774"/>
                <a:gd name="connsiteY9-1220" fmla="*/ 634312 h 981339"/>
                <a:gd name="connsiteX10-1221" fmla="*/ 1250585 w 1556774"/>
                <a:gd name="connsiteY10-1222" fmla="*/ 438081 h 981339"/>
                <a:gd name="connsiteX11-1223" fmla="*/ 964576 w 1556774"/>
                <a:gd name="connsiteY11-1224" fmla="*/ 344802 h 981339"/>
                <a:gd name="connsiteX12-1225" fmla="*/ 909391 w 1556774"/>
                <a:gd name="connsiteY12-1226" fmla="*/ 450008 h 981339"/>
                <a:gd name="connsiteX13-1227" fmla="*/ 766089 w 1556774"/>
                <a:gd name="connsiteY13-1228" fmla="*/ 388593 h 981339"/>
                <a:gd name="connsiteX14-1229" fmla="*/ 800209 w 1556774"/>
                <a:gd name="connsiteY14-1230" fmla="*/ 204349 h 981339"/>
                <a:gd name="connsiteX0-1231" fmla="*/ 800209 w 1556774"/>
                <a:gd name="connsiteY0-1232" fmla="*/ 204349 h 981339"/>
                <a:gd name="connsiteX1-1233" fmla="*/ 196266 w 1556774"/>
                <a:gd name="connsiteY1-1234" fmla="*/ 12686 h 981339"/>
                <a:gd name="connsiteX2-1235" fmla="*/ 147370 w 1556774"/>
                <a:gd name="connsiteY2-1236" fmla="*/ 306113 h 981339"/>
                <a:gd name="connsiteX3-1237" fmla="*/ 12021 w 1556774"/>
                <a:gd name="connsiteY3-1238" fmla="*/ 518188 h 981339"/>
                <a:gd name="connsiteX4-1239" fmla="*/ 636377 w 1556774"/>
                <a:gd name="connsiteY4-1240" fmla="*/ 741181 h 981339"/>
                <a:gd name="connsiteX5-1241" fmla="*/ 705803 w 1556774"/>
                <a:gd name="connsiteY5-1242" fmla="*/ 624047 h 981339"/>
                <a:gd name="connsiteX6-1243" fmla="*/ 859369 w 1556774"/>
                <a:gd name="connsiteY6-1244" fmla="*/ 679765 h 981339"/>
                <a:gd name="connsiteX7-1245" fmla="*/ 1189170 w 1556774"/>
                <a:gd name="connsiteY7-1246" fmla="*/ 914032 h 981339"/>
                <a:gd name="connsiteX8-1247" fmla="*/ 1507637 w 1556774"/>
                <a:gd name="connsiteY8-1248" fmla="*/ 786693 h 981339"/>
                <a:gd name="connsiteX9-1249" fmla="*/ 1173267 w 1556774"/>
                <a:gd name="connsiteY9-1250" fmla="*/ 634312 h 981339"/>
                <a:gd name="connsiteX10-1251" fmla="*/ 1250585 w 1556774"/>
                <a:gd name="connsiteY10-1252" fmla="*/ 438081 h 981339"/>
                <a:gd name="connsiteX11-1253" fmla="*/ 964576 w 1556774"/>
                <a:gd name="connsiteY11-1254" fmla="*/ 344802 h 981339"/>
                <a:gd name="connsiteX12-1255" fmla="*/ 909391 w 1556774"/>
                <a:gd name="connsiteY12-1256" fmla="*/ 450008 h 981339"/>
                <a:gd name="connsiteX13-1257" fmla="*/ 766089 w 1556774"/>
                <a:gd name="connsiteY13-1258" fmla="*/ 388593 h 981339"/>
                <a:gd name="connsiteX14-1259" fmla="*/ 800209 w 1556774"/>
                <a:gd name="connsiteY14-1260" fmla="*/ 204349 h 981339"/>
                <a:gd name="connsiteX0-1261" fmla="*/ 800209 w 1527868"/>
                <a:gd name="connsiteY0-1262" fmla="*/ 204349 h 975126"/>
                <a:gd name="connsiteX1-1263" fmla="*/ 196266 w 1527868"/>
                <a:gd name="connsiteY1-1264" fmla="*/ 12686 h 975126"/>
                <a:gd name="connsiteX2-1265" fmla="*/ 147370 w 1527868"/>
                <a:gd name="connsiteY2-1266" fmla="*/ 306113 h 975126"/>
                <a:gd name="connsiteX3-1267" fmla="*/ 12021 w 1527868"/>
                <a:gd name="connsiteY3-1268" fmla="*/ 518188 h 975126"/>
                <a:gd name="connsiteX4-1269" fmla="*/ 636377 w 1527868"/>
                <a:gd name="connsiteY4-1270" fmla="*/ 741181 h 975126"/>
                <a:gd name="connsiteX5-1271" fmla="*/ 705803 w 1527868"/>
                <a:gd name="connsiteY5-1272" fmla="*/ 624047 h 975126"/>
                <a:gd name="connsiteX6-1273" fmla="*/ 859369 w 1527868"/>
                <a:gd name="connsiteY6-1274" fmla="*/ 679765 h 975126"/>
                <a:gd name="connsiteX7-1275" fmla="*/ 1189170 w 1527868"/>
                <a:gd name="connsiteY7-1276" fmla="*/ 914032 h 975126"/>
                <a:gd name="connsiteX8-1277" fmla="*/ 1467881 w 1527868"/>
                <a:gd name="connsiteY8-1278" fmla="*/ 742961 h 975126"/>
                <a:gd name="connsiteX9-1279" fmla="*/ 1173267 w 1527868"/>
                <a:gd name="connsiteY9-1280" fmla="*/ 634312 h 975126"/>
                <a:gd name="connsiteX10-1281" fmla="*/ 1250585 w 1527868"/>
                <a:gd name="connsiteY10-1282" fmla="*/ 438081 h 975126"/>
                <a:gd name="connsiteX11-1283" fmla="*/ 964576 w 1527868"/>
                <a:gd name="connsiteY11-1284" fmla="*/ 344802 h 975126"/>
                <a:gd name="connsiteX12-1285" fmla="*/ 909391 w 1527868"/>
                <a:gd name="connsiteY12-1286" fmla="*/ 450008 h 975126"/>
                <a:gd name="connsiteX13-1287" fmla="*/ 766089 w 1527868"/>
                <a:gd name="connsiteY13-1288" fmla="*/ 388593 h 975126"/>
                <a:gd name="connsiteX14-1289" fmla="*/ 800209 w 1527868"/>
                <a:gd name="connsiteY14-1290" fmla="*/ 204349 h 975126"/>
                <a:gd name="connsiteX0-1291" fmla="*/ 800209 w 1527868"/>
                <a:gd name="connsiteY0-1292" fmla="*/ 204349 h 975126"/>
                <a:gd name="connsiteX1-1293" fmla="*/ 196266 w 1527868"/>
                <a:gd name="connsiteY1-1294" fmla="*/ 12686 h 975126"/>
                <a:gd name="connsiteX2-1295" fmla="*/ 147370 w 1527868"/>
                <a:gd name="connsiteY2-1296" fmla="*/ 306113 h 975126"/>
                <a:gd name="connsiteX3-1297" fmla="*/ 12021 w 1527868"/>
                <a:gd name="connsiteY3-1298" fmla="*/ 518188 h 975126"/>
                <a:gd name="connsiteX4-1299" fmla="*/ 636377 w 1527868"/>
                <a:gd name="connsiteY4-1300" fmla="*/ 741181 h 975126"/>
                <a:gd name="connsiteX5-1301" fmla="*/ 705803 w 1527868"/>
                <a:gd name="connsiteY5-1302" fmla="*/ 624047 h 975126"/>
                <a:gd name="connsiteX6-1303" fmla="*/ 859369 w 1527868"/>
                <a:gd name="connsiteY6-1304" fmla="*/ 679765 h 975126"/>
                <a:gd name="connsiteX7-1305" fmla="*/ 1189170 w 1527868"/>
                <a:gd name="connsiteY7-1306" fmla="*/ 914032 h 975126"/>
                <a:gd name="connsiteX8-1307" fmla="*/ 1467881 w 1527868"/>
                <a:gd name="connsiteY8-1308" fmla="*/ 742961 h 975126"/>
                <a:gd name="connsiteX9-1309" fmla="*/ 1173267 w 1527868"/>
                <a:gd name="connsiteY9-1310" fmla="*/ 634312 h 975126"/>
                <a:gd name="connsiteX10-1311" fmla="*/ 1250585 w 1527868"/>
                <a:gd name="connsiteY10-1312" fmla="*/ 438081 h 975126"/>
                <a:gd name="connsiteX11-1313" fmla="*/ 964576 w 1527868"/>
                <a:gd name="connsiteY11-1314" fmla="*/ 344802 h 975126"/>
                <a:gd name="connsiteX12-1315" fmla="*/ 909391 w 1527868"/>
                <a:gd name="connsiteY12-1316" fmla="*/ 450008 h 975126"/>
                <a:gd name="connsiteX13-1317" fmla="*/ 766089 w 1527868"/>
                <a:gd name="connsiteY13-1318" fmla="*/ 388593 h 975126"/>
                <a:gd name="connsiteX14-1319" fmla="*/ 800209 w 1527868"/>
                <a:gd name="connsiteY14-1320" fmla="*/ 204349 h 975126"/>
                <a:gd name="connsiteX0-1321" fmla="*/ 800209 w 1499884"/>
                <a:gd name="connsiteY0-1322" fmla="*/ 204349 h 986483"/>
                <a:gd name="connsiteX1-1323" fmla="*/ 196266 w 1499884"/>
                <a:gd name="connsiteY1-1324" fmla="*/ 12686 h 986483"/>
                <a:gd name="connsiteX2-1325" fmla="*/ 147370 w 1499884"/>
                <a:gd name="connsiteY2-1326" fmla="*/ 306113 h 986483"/>
                <a:gd name="connsiteX3-1327" fmla="*/ 12021 w 1499884"/>
                <a:gd name="connsiteY3-1328" fmla="*/ 518188 h 986483"/>
                <a:gd name="connsiteX4-1329" fmla="*/ 636377 w 1499884"/>
                <a:gd name="connsiteY4-1330" fmla="*/ 741181 h 986483"/>
                <a:gd name="connsiteX5-1331" fmla="*/ 705803 w 1499884"/>
                <a:gd name="connsiteY5-1332" fmla="*/ 624047 h 986483"/>
                <a:gd name="connsiteX6-1333" fmla="*/ 859369 w 1499884"/>
                <a:gd name="connsiteY6-1334" fmla="*/ 679765 h 986483"/>
                <a:gd name="connsiteX7-1335" fmla="*/ 1189170 w 1499884"/>
                <a:gd name="connsiteY7-1336" fmla="*/ 914032 h 986483"/>
                <a:gd name="connsiteX8-1337" fmla="*/ 1467881 w 1499884"/>
                <a:gd name="connsiteY8-1338" fmla="*/ 742961 h 986483"/>
                <a:gd name="connsiteX9-1339" fmla="*/ 1173267 w 1499884"/>
                <a:gd name="connsiteY9-1340" fmla="*/ 634312 h 986483"/>
                <a:gd name="connsiteX10-1341" fmla="*/ 1250585 w 1499884"/>
                <a:gd name="connsiteY10-1342" fmla="*/ 438081 h 986483"/>
                <a:gd name="connsiteX11-1343" fmla="*/ 964576 w 1499884"/>
                <a:gd name="connsiteY11-1344" fmla="*/ 344802 h 986483"/>
                <a:gd name="connsiteX12-1345" fmla="*/ 909391 w 1499884"/>
                <a:gd name="connsiteY12-1346" fmla="*/ 450008 h 986483"/>
                <a:gd name="connsiteX13-1347" fmla="*/ 766089 w 1499884"/>
                <a:gd name="connsiteY13-1348" fmla="*/ 388593 h 986483"/>
                <a:gd name="connsiteX14-1349" fmla="*/ 800209 w 1499884"/>
                <a:gd name="connsiteY14-1350" fmla="*/ 204349 h 986483"/>
                <a:gd name="connsiteX0-1351" fmla="*/ 800209 w 1505435"/>
                <a:gd name="connsiteY0-1352" fmla="*/ 204349 h 1015754"/>
                <a:gd name="connsiteX1-1353" fmla="*/ 196266 w 1505435"/>
                <a:gd name="connsiteY1-1354" fmla="*/ 12686 h 1015754"/>
                <a:gd name="connsiteX2-1355" fmla="*/ 147370 w 1505435"/>
                <a:gd name="connsiteY2-1356" fmla="*/ 306113 h 1015754"/>
                <a:gd name="connsiteX3-1357" fmla="*/ 12021 w 1505435"/>
                <a:gd name="connsiteY3-1358" fmla="*/ 518188 h 1015754"/>
                <a:gd name="connsiteX4-1359" fmla="*/ 636377 w 1505435"/>
                <a:gd name="connsiteY4-1360" fmla="*/ 741181 h 1015754"/>
                <a:gd name="connsiteX5-1361" fmla="*/ 705803 w 1505435"/>
                <a:gd name="connsiteY5-1362" fmla="*/ 624047 h 1015754"/>
                <a:gd name="connsiteX6-1363" fmla="*/ 859369 w 1505435"/>
                <a:gd name="connsiteY6-1364" fmla="*/ 679765 h 1015754"/>
                <a:gd name="connsiteX7-1365" fmla="*/ 1189170 w 1505435"/>
                <a:gd name="connsiteY7-1366" fmla="*/ 914032 h 1015754"/>
                <a:gd name="connsiteX8-1367" fmla="*/ 1467881 w 1505435"/>
                <a:gd name="connsiteY8-1368" fmla="*/ 742961 h 1015754"/>
                <a:gd name="connsiteX9-1369" fmla="*/ 1173267 w 1505435"/>
                <a:gd name="connsiteY9-1370" fmla="*/ 634312 h 1015754"/>
                <a:gd name="connsiteX10-1371" fmla="*/ 1250585 w 1505435"/>
                <a:gd name="connsiteY10-1372" fmla="*/ 438081 h 1015754"/>
                <a:gd name="connsiteX11-1373" fmla="*/ 964576 w 1505435"/>
                <a:gd name="connsiteY11-1374" fmla="*/ 344802 h 1015754"/>
                <a:gd name="connsiteX12-1375" fmla="*/ 909391 w 1505435"/>
                <a:gd name="connsiteY12-1376" fmla="*/ 450008 h 1015754"/>
                <a:gd name="connsiteX13-1377" fmla="*/ 766089 w 1505435"/>
                <a:gd name="connsiteY13-1378" fmla="*/ 388593 h 1015754"/>
                <a:gd name="connsiteX14-1379" fmla="*/ 800209 w 1505435"/>
                <a:gd name="connsiteY14-1380" fmla="*/ 204349 h 101575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7" name="Freeform 105"/>
            <p:cNvSpPr/>
            <p:nvPr/>
          </p:nvSpPr>
          <p:spPr>
            <a:xfrm rot="20634645">
              <a:off x="2071598" y="3466865"/>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1" fmla="*/ 812042 w 1535373"/>
                <a:gd name="connsiteY0-2" fmla="*/ 191663 h 901346"/>
                <a:gd name="connsiteX1-3" fmla="*/ 208099 w 1535373"/>
                <a:gd name="connsiteY1-4" fmla="*/ 0 h 901346"/>
                <a:gd name="connsiteX2-5" fmla="*/ 143301 w 1535373"/>
                <a:gd name="connsiteY2-6" fmla="*/ 273549 h 901346"/>
                <a:gd name="connsiteX3-7" fmla="*/ 0 w 1535373"/>
                <a:gd name="connsiteY3-8" fmla="*/ 457794 h 901346"/>
                <a:gd name="connsiteX4-9" fmla="*/ 600501 w 1535373"/>
                <a:gd name="connsiteY4-10" fmla="*/ 744397 h 901346"/>
                <a:gd name="connsiteX5-11" fmla="*/ 709684 w 1535373"/>
                <a:gd name="connsiteY5-12" fmla="*/ 635215 h 901346"/>
                <a:gd name="connsiteX6-13" fmla="*/ 887104 w 1535373"/>
                <a:gd name="connsiteY6-14" fmla="*/ 682982 h 901346"/>
                <a:gd name="connsiteX7-15" fmla="*/ 1201003 w 1535373"/>
                <a:gd name="connsiteY7-16" fmla="*/ 901346 h 901346"/>
                <a:gd name="connsiteX8-17" fmla="*/ 1535373 w 1535373"/>
                <a:gd name="connsiteY8-18" fmla="*/ 805812 h 901346"/>
                <a:gd name="connsiteX9-19" fmla="*/ 1201003 w 1535373"/>
                <a:gd name="connsiteY9-20" fmla="*/ 669334 h 901346"/>
                <a:gd name="connsiteX10-21" fmla="*/ 1262418 w 1535373"/>
                <a:gd name="connsiteY10-22" fmla="*/ 437322 h 901346"/>
                <a:gd name="connsiteX11-23" fmla="*/ 996287 w 1535373"/>
                <a:gd name="connsiteY11-24" fmla="*/ 328140 h 901346"/>
                <a:gd name="connsiteX12-25" fmla="*/ 921224 w 1535373"/>
                <a:gd name="connsiteY12-26" fmla="*/ 437322 h 901346"/>
                <a:gd name="connsiteX13-27" fmla="*/ 777922 w 1535373"/>
                <a:gd name="connsiteY13-28" fmla="*/ 375907 h 901346"/>
                <a:gd name="connsiteX14-29" fmla="*/ 812042 w 1535373"/>
                <a:gd name="connsiteY14-30" fmla="*/ 191663 h 901346"/>
                <a:gd name="connsiteX0-31" fmla="*/ 812042 w 1535373"/>
                <a:gd name="connsiteY0-32" fmla="*/ 204349 h 914032"/>
                <a:gd name="connsiteX1-33" fmla="*/ 208099 w 1535373"/>
                <a:gd name="connsiteY1-34" fmla="*/ 12686 h 914032"/>
                <a:gd name="connsiteX2-35" fmla="*/ 143301 w 1535373"/>
                <a:gd name="connsiteY2-36" fmla="*/ 286235 h 914032"/>
                <a:gd name="connsiteX3-37" fmla="*/ 0 w 1535373"/>
                <a:gd name="connsiteY3-38" fmla="*/ 470480 h 914032"/>
                <a:gd name="connsiteX4-39" fmla="*/ 600501 w 1535373"/>
                <a:gd name="connsiteY4-40" fmla="*/ 757083 h 914032"/>
                <a:gd name="connsiteX5-41" fmla="*/ 709684 w 1535373"/>
                <a:gd name="connsiteY5-42" fmla="*/ 647901 h 914032"/>
                <a:gd name="connsiteX6-43" fmla="*/ 887104 w 1535373"/>
                <a:gd name="connsiteY6-44" fmla="*/ 695668 h 914032"/>
                <a:gd name="connsiteX7-45" fmla="*/ 1201003 w 1535373"/>
                <a:gd name="connsiteY7-46" fmla="*/ 914032 h 914032"/>
                <a:gd name="connsiteX8-47" fmla="*/ 1535373 w 1535373"/>
                <a:gd name="connsiteY8-48" fmla="*/ 818498 h 914032"/>
                <a:gd name="connsiteX9-49" fmla="*/ 1201003 w 1535373"/>
                <a:gd name="connsiteY9-50" fmla="*/ 682020 h 914032"/>
                <a:gd name="connsiteX10-51" fmla="*/ 1262418 w 1535373"/>
                <a:gd name="connsiteY10-52" fmla="*/ 450008 h 914032"/>
                <a:gd name="connsiteX11-53" fmla="*/ 996287 w 1535373"/>
                <a:gd name="connsiteY11-54" fmla="*/ 340826 h 914032"/>
                <a:gd name="connsiteX12-55" fmla="*/ 921224 w 1535373"/>
                <a:gd name="connsiteY12-56" fmla="*/ 450008 h 914032"/>
                <a:gd name="connsiteX13-57" fmla="*/ 777922 w 1535373"/>
                <a:gd name="connsiteY13-58" fmla="*/ 388593 h 914032"/>
                <a:gd name="connsiteX14-59" fmla="*/ 812042 w 1535373"/>
                <a:gd name="connsiteY14-60" fmla="*/ 204349 h 914032"/>
                <a:gd name="connsiteX0-61" fmla="*/ 812042 w 1535373"/>
                <a:gd name="connsiteY0-62" fmla="*/ 204349 h 914032"/>
                <a:gd name="connsiteX1-63" fmla="*/ 208099 w 1535373"/>
                <a:gd name="connsiteY1-64" fmla="*/ 12686 h 914032"/>
                <a:gd name="connsiteX2-65" fmla="*/ 143301 w 1535373"/>
                <a:gd name="connsiteY2-66" fmla="*/ 286235 h 914032"/>
                <a:gd name="connsiteX3-67" fmla="*/ 0 w 1535373"/>
                <a:gd name="connsiteY3-68" fmla="*/ 470480 h 914032"/>
                <a:gd name="connsiteX4-69" fmla="*/ 600501 w 1535373"/>
                <a:gd name="connsiteY4-70" fmla="*/ 757083 h 914032"/>
                <a:gd name="connsiteX5-71" fmla="*/ 709684 w 1535373"/>
                <a:gd name="connsiteY5-72" fmla="*/ 647901 h 914032"/>
                <a:gd name="connsiteX6-73" fmla="*/ 887104 w 1535373"/>
                <a:gd name="connsiteY6-74" fmla="*/ 695668 h 914032"/>
                <a:gd name="connsiteX7-75" fmla="*/ 1201003 w 1535373"/>
                <a:gd name="connsiteY7-76" fmla="*/ 914032 h 914032"/>
                <a:gd name="connsiteX8-77" fmla="*/ 1535373 w 1535373"/>
                <a:gd name="connsiteY8-78" fmla="*/ 818498 h 914032"/>
                <a:gd name="connsiteX9-79" fmla="*/ 1201003 w 1535373"/>
                <a:gd name="connsiteY9-80" fmla="*/ 682020 h 914032"/>
                <a:gd name="connsiteX10-81" fmla="*/ 1262418 w 1535373"/>
                <a:gd name="connsiteY10-82" fmla="*/ 450008 h 914032"/>
                <a:gd name="connsiteX11-83" fmla="*/ 996287 w 1535373"/>
                <a:gd name="connsiteY11-84" fmla="*/ 340826 h 914032"/>
                <a:gd name="connsiteX12-85" fmla="*/ 921224 w 1535373"/>
                <a:gd name="connsiteY12-86" fmla="*/ 450008 h 914032"/>
                <a:gd name="connsiteX13-87" fmla="*/ 777922 w 1535373"/>
                <a:gd name="connsiteY13-88" fmla="*/ 388593 h 914032"/>
                <a:gd name="connsiteX14-89" fmla="*/ 812042 w 1535373"/>
                <a:gd name="connsiteY14-90" fmla="*/ 204349 h 914032"/>
                <a:gd name="connsiteX0-91" fmla="*/ 812042 w 1535373"/>
                <a:gd name="connsiteY0-92" fmla="*/ 204349 h 914032"/>
                <a:gd name="connsiteX1-93" fmla="*/ 208099 w 1535373"/>
                <a:gd name="connsiteY1-94" fmla="*/ 12686 h 914032"/>
                <a:gd name="connsiteX2-95" fmla="*/ 159203 w 1535373"/>
                <a:gd name="connsiteY2-96" fmla="*/ 306113 h 914032"/>
                <a:gd name="connsiteX3-97" fmla="*/ 0 w 1535373"/>
                <a:gd name="connsiteY3-98" fmla="*/ 470480 h 914032"/>
                <a:gd name="connsiteX4-99" fmla="*/ 600501 w 1535373"/>
                <a:gd name="connsiteY4-100" fmla="*/ 757083 h 914032"/>
                <a:gd name="connsiteX5-101" fmla="*/ 709684 w 1535373"/>
                <a:gd name="connsiteY5-102" fmla="*/ 647901 h 914032"/>
                <a:gd name="connsiteX6-103" fmla="*/ 887104 w 1535373"/>
                <a:gd name="connsiteY6-104" fmla="*/ 695668 h 914032"/>
                <a:gd name="connsiteX7-105" fmla="*/ 1201003 w 1535373"/>
                <a:gd name="connsiteY7-106" fmla="*/ 914032 h 914032"/>
                <a:gd name="connsiteX8-107" fmla="*/ 1535373 w 1535373"/>
                <a:gd name="connsiteY8-108" fmla="*/ 818498 h 914032"/>
                <a:gd name="connsiteX9-109" fmla="*/ 1201003 w 1535373"/>
                <a:gd name="connsiteY9-110" fmla="*/ 682020 h 914032"/>
                <a:gd name="connsiteX10-111" fmla="*/ 1262418 w 1535373"/>
                <a:gd name="connsiteY10-112" fmla="*/ 450008 h 914032"/>
                <a:gd name="connsiteX11-113" fmla="*/ 996287 w 1535373"/>
                <a:gd name="connsiteY11-114" fmla="*/ 340826 h 914032"/>
                <a:gd name="connsiteX12-115" fmla="*/ 921224 w 1535373"/>
                <a:gd name="connsiteY12-116" fmla="*/ 450008 h 914032"/>
                <a:gd name="connsiteX13-117" fmla="*/ 777922 w 1535373"/>
                <a:gd name="connsiteY13-118" fmla="*/ 388593 h 914032"/>
                <a:gd name="connsiteX14-119" fmla="*/ 812042 w 1535373"/>
                <a:gd name="connsiteY14-120" fmla="*/ 204349 h 914032"/>
                <a:gd name="connsiteX0-121" fmla="*/ 788188 w 1511519"/>
                <a:gd name="connsiteY0-122" fmla="*/ 204349 h 914032"/>
                <a:gd name="connsiteX1-123" fmla="*/ 184245 w 1511519"/>
                <a:gd name="connsiteY1-124" fmla="*/ 12686 h 914032"/>
                <a:gd name="connsiteX2-125" fmla="*/ 135349 w 1511519"/>
                <a:gd name="connsiteY2-126" fmla="*/ 306113 h 914032"/>
                <a:gd name="connsiteX3-127" fmla="*/ 0 w 1511519"/>
                <a:gd name="connsiteY3-128" fmla="*/ 518188 h 914032"/>
                <a:gd name="connsiteX4-129" fmla="*/ 576647 w 1511519"/>
                <a:gd name="connsiteY4-130" fmla="*/ 757083 h 914032"/>
                <a:gd name="connsiteX5-131" fmla="*/ 685830 w 1511519"/>
                <a:gd name="connsiteY5-132" fmla="*/ 647901 h 914032"/>
                <a:gd name="connsiteX6-133" fmla="*/ 863250 w 1511519"/>
                <a:gd name="connsiteY6-134" fmla="*/ 695668 h 914032"/>
                <a:gd name="connsiteX7-135" fmla="*/ 1177149 w 1511519"/>
                <a:gd name="connsiteY7-136" fmla="*/ 914032 h 914032"/>
                <a:gd name="connsiteX8-137" fmla="*/ 1511519 w 1511519"/>
                <a:gd name="connsiteY8-138" fmla="*/ 818498 h 914032"/>
                <a:gd name="connsiteX9-139" fmla="*/ 1177149 w 1511519"/>
                <a:gd name="connsiteY9-140" fmla="*/ 682020 h 914032"/>
                <a:gd name="connsiteX10-141" fmla="*/ 1238564 w 1511519"/>
                <a:gd name="connsiteY10-142" fmla="*/ 450008 h 914032"/>
                <a:gd name="connsiteX11-143" fmla="*/ 972433 w 1511519"/>
                <a:gd name="connsiteY11-144" fmla="*/ 340826 h 914032"/>
                <a:gd name="connsiteX12-145" fmla="*/ 897370 w 1511519"/>
                <a:gd name="connsiteY12-146" fmla="*/ 450008 h 914032"/>
                <a:gd name="connsiteX13-147" fmla="*/ 754068 w 1511519"/>
                <a:gd name="connsiteY13-148" fmla="*/ 388593 h 914032"/>
                <a:gd name="connsiteX14-149" fmla="*/ 788188 w 1511519"/>
                <a:gd name="connsiteY14-150" fmla="*/ 204349 h 914032"/>
                <a:gd name="connsiteX0-151" fmla="*/ 802902 w 1526233"/>
                <a:gd name="connsiteY0-152" fmla="*/ 204349 h 914032"/>
                <a:gd name="connsiteX1-153" fmla="*/ 198959 w 1526233"/>
                <a:gd name="connsiteY1-154" fmla="*/ 12686 h 914032"/>
                <a:gd name="connsiteX2-155" fmla="*/ 150063 w 1526233"/>
                <a:gd name="connsiteY2-156" fmla="*/ 306113 h 914032"/>
                <a:gd name="connsiteX3-157" fmla="*/ 14714 w 1526233"/>
                <a:gd name="connsiteY3-158" fmla="*/ 518188 h 914032"/>
                <a:gd name="connsiteX4-159" fmla="*/ 591361 w 1526233"/>
                <a:gd name="connsiteY4-160" fmla="*/ 757083 h 914032"/>
                <a:gd name="connsiteX5-161" fmla="*/ 700544 w 1526233"/>
                <a:gd name="connsiteY5-162" fmla="*/ 647901 h 914032"/>
                <a:gd name="connsiteX6-163" fmla="*/ 877964 w 1526233"/>
                <a:gd name="connsiteY6-164" fmla="*/ 695668 h 914032"/>
                <a:gd name="connsiteX7-165" fmla="*/ 1191863 w 1526233"/>
                <a:gd name="connsiteY7-166" fmla="*/ 914032 h 914032"/>
                <a:gd name="connsiteX8-167" fmla="*/ 1526233 w 1526233"/>
                <a:gd name="connsiteY8-168" fmla="*/ 818498 h 914032"/>
                <a:gd name="connsiteX9-169" fmla="*/ 1191863 w 1526233"/>
                <a:gd name="connsiteY9-170" fmla="*/ 682020 h 914032"/>
                <a:gd name="connsiteX10-171" fmla="*/ 1253278 w 1526233"/>
                <a:gd name="connsiteY10-172" fmla="*/ 450008 h 914032"/>
                <a:gd name="connsiteX11-173" fmla="*/ 987147 w 1526233"/>
                <a:gd name="connsiteY11-174" fmla="*/ 340826 h 914032"/>
                <a:gd name="connsiteX12-175" fmla="*/ 912084 w 1526233"/>
                <a:gd name="connsiteY12-176" fmla="*/ 450008 h 914032"/>
                <a:gd name="connsiteX13-177" fmla="*/ 768782 w 1526233"/>
                <a:gd name="connsiteY13-178" fmla="*/ 388593 h 914032"/>
                <a:gd name="connsiteX14-179" fmla="*/ 802902 w 1526233"/>
                <a:gd name="connsiteY14-180" fmla="*/ 204349 h 914032"/>
                <a:gd name="connsiteX0-181" fmla="*/ 802902 w 1526233"/>
                <a:gd name="connsiteY0-182" fmla="*/ 204349 h 914032"/>
                <a:gd name="connsiteX1-183" fmla="*/ 198959 w 1526233"/>
                <a:gd name="connsiteY1-184" fmla="*/ 12686 h 914032"/>
                <a:gd name="connsiteX2-185" fmla="*/ 150063 w 1526233"/>
                <a:gd name="connsiteY2-186" fmla="*/ 306113 h 914032"/>
                <a:gd name="connsiteX3-187" fmla="*/ 14714 w 1526233"/>
                <a:gd name="connsiteY3-188" fmla="*/ 518188 h 914032"/>
                <a:gd name="connsiteX4-189" fmla="*/ 591361 w 1526233"/>
                <a:gd name="connsiteY4-190" fmla="*/ 757083 h 914032"/>
                <a:gd name="connsiteX5-191" fmla="*/ 700544 w 1526233"/>
                <a:gd name="connsiteY5-192" fmla="*/ 647901 h 914032"/>
                <a:gd name="connsiteX6-193" fmla="*/ 877964 w 1526233"/>
                <a:gd name="connsiteY6-194" fmla="*/ 695668 h 914032"/>
                <a:gd name="connsiteX7-195" fmla="*/ 1191863 w 1526233"/>
                <a:gd name="connsiteY7-196" fmla="*/ 914032 h 914032"/>
                <a:gd name="connsiteX8-197" fmla="*/ 1526233 w 1526233"/>
                <a:gd name="connsiteY8-198" fmla="*/ 818498 h 914032"/>
                <a:gd name="connsiteX9-199" fmla="*/ 1191863 w 1526233"/>
                <a:gd name="connsiteY9-200" fmla="*/ 682020 h 914032"/>
                <a:gd name="connsiteX10-201" fmla="*/ 1253278 w 1526233"/>
                <a:gd name="connsiteY10-202" fmla="*/ 450008 h 914032"/>
                <a:gd name="connsiteX11-203" fmla="*/ 987147 w 1526233"/>
                <a:gd name="connsiteY11-204" fmla="*/ 340826 h 914032"/>
                <a:gd name="connsiteX12-205" fmla="*/ 912084 w 1526233"/>
                <a:gd name="connsiteY12-206" fmla="*/ 450008 h 914032"/>
                <a:gd name="connsiteX13-207" fmla="*/ 768782 w 1526233"/>
                <a:gd name="connsiteY13-208" fmla="*/ 388593 h 914032"/>
                <a:gd name="connsiteX14-209" fmla="*/ 802902 w 1526233"/>
                <a:gd name="connsiteY14-210" fmla="*/ 204349 h 914032"/>
                <a:gd name="connsiteX0-211" fmla="*/ 800209 w 1523540"/>
                <a:gd name="connsiteY0-212" fmla="*/ 204349 h 914032"/>
                <a:gd name="connsiteX1-213" fmla="*/ 196266 w 1523540"/>
                <a:gd name="connsiteY1-214" fmla="*/ 12686 h 914032"/>
                <a:gd name="connsiteX2-215" fmla="*/ 147370 w 1523540"/>
                <a:gd name="connsiteY2-216" fmla="*/ 306113 h 914032"/>
                <a:gd name="connsiteX3-217" fmla="*/ 12021 w 1523540"/>
                <a:gd name="connsiteY3-218" fmla="*/ 518188 h 914032"/>
                <a:gd name="connsiteX4-219" fmla="*/ 588668 w 1523540"/>
                <a:gd name="connsiteY4-220" fmla="*/ 757083 h 914032"/>
                <a:gd name="connsiteX5-221" fmla="*/ 697851 w 1523540"/>
                <a:gd name="connsiteY5-222" fmla="*/ 647901 h 914032"/>
                <a:gd name="connsiteX6-223" fmla="*/ 875271 w 1523540"/>
                <a:gd name="connsiteY6-224" fmla="*/ 695668 h 914032"/>
                <a:gd name="connsiteX7-225" fmla="*/ 1189170 w 1523540"/>
                <a:gd name="connsiteY7-226" fmla="*/ 914032 h 914032"/>
                <a:gd name="connsiteX8-227" fmla="*/ 1523540 w 1523540"/>
                <a:gd name="connsiteY8-228" fmla="*/ 818498 h 914032"/>
                <a:gd name="connsiteX9-229" fmla="*/ 1189170 w 1523540"/>
                <a:gd name="connsiteY9-230" fmla="*/ 682020 h 914032"/>
                <a:gd name="connsiteX10-231" fmla="*/ 1250585 w 1523540"/>
                <a:gd name="connsiteY10-232" fmla="*/ 450008 h 914032"/>
                <a:gd name="connsiteX11-233" fmla="*/ 984454 w 1523540"/>
                <a:gd name="connsiteY11-234" fmla="*/ 340826 h 914032"/>
                <a:gd name="connsiteX12-235" fmla="*/ 909391 w 1523540"/>
                <a:gd name="connsiteY12-236" fmla="*/ 450008 h 914032"/>
                <a:gd name="connsiteX13-237" fmla="*/ 766089 w 1523540"/>
                <a:gd name="connsiteY13-238" fmla="*/ 388593 h 914032"/>
                <a:gd name="connsiteX14-239" fmla="*/ 800209 w 1523540"/>
                <a:gd name="connsiteY14-240" fmla="*/ 204349 h 914032"/>
                <a:gd name="connsiteX0-241" fmla="*/ 800209 w 1523540"/>
                <a:gd name="connsiteY0-242" fmla="*/ 204349 h 914032"/>
                <a:gd name="connsiteX1-243" fmla="*/ 196266 w 1523540"/>
                <a:gd name="connsiteY1-244" fmla="*/ 12686 h 914032"/>
                <a:gd name="connsiteX2-245" fmla="*/ 147370 w 1523540"/>
                <a:gd name="connsiteY2-246" fmla="*/ 306113 h 914032"/>
                <a:gd name="connsiteX3-247" fmla="*/ 12021 w 1523540"/>
                <a:gd name="connsiteY3-248" fmla="*/ 518188 h 914032"/>
                <a:gd name="connsiteX4-249" fmla="*/ 652279 w 1523540"/>
                <a:gd name="connsiteY4-250" fmla="*/ 757083 h 914032"/>
                <a:gd name="connsiteX5-251" fmla="*/ 697851 w 1523540"/>
                <a:gd name="connsiteY5-252" fmla="*/ 647901 h 914032"/>
                <a:gd name="connsiteX6-253" fmla="*/ 875271 w 1523540"/>
                <a:gd name="connsiteY6-254" fmla="*/ 695668 h 914032"/>
                <a:gd name="connsiteX7-255" fmla="*/ 1189170 w 1523540"/>
                <a:gd name="connsiteY7-256" fmla="*/ 914032 h 914032"/>
                <a:gd name="connsiteX8-257" fmla="*/ 1523540 w 1523540"/>
                <a:gd name="connsiteY8-258" fmla="*/ 818498 h 914032"/>
                <a:gd name="connsiteX9-259" fmla="*/ 1189170 w 1523540"/>
                <a:gd name="connsiteY9-260" fmla="*/ 682020 h 914032"/>
                <a:gd name="connsiteX10-261" fmla="*/ 1250585 w 1523540"/>
                <a:gd name="connsiteY10-262" fmla="*/ 450008 h 914032"/>
                <a:gd name="connsiteX11-263" fmla="*/ 984454 w 1523540"/>
                <a:gd name="connsiteY11-264" fmla="*/ 340826 h 914032"/>
                <a:gd name="connsiteX12-265" fmla="*/ 909391 w 1523540"/>
                <a:gd name="connsiteY12-266" fmla="*/ 450008 h 914032"/>
                <a:gd name="connsiteX13-267" fmla="*/ 766089 w 1523540"/>
                <a:gd name="connsiteY13-268" fmla="*/ 388593 h 914032"/>
                <a:gd name="connsiteX14-269" fmla="*/ 800209 w 1523540"/>
                <a:gd name="connsiteY14-270" fmla="*/ 204349 h 914032"/>
                <a:gd name="connsiteX0-271" fmla="*/ 800209 w 1523540"/>
                <a:gd name="connsiteY0-272" fmla="*/ 204349 h 914032"/>
                <a:gd name="connsiteX1-273" fmla="*/ 196266 w 1523540"/>
                <a:gd name="connsiteY1-274" fmla="*/ 12686 h 914032"/>
                <a:gd name="connsiteX2-275" fmla="*/ 147370 w 1523540"/>
                <a:gd name="connsiteY2-276" fmla="*/ 306113 h 914032"/>
                <a:gd name="connsiteX3-277" fmla="*/ 12021 w 1523540"/>
                <a:gd name="connsiteY3-278" fmla="*/ 518188 h 914032"/>
                <a:gd name="connsiteX4-279" fmla="*/ 652279 w 1523540"/>
                <a:gd name="connsiteY4-280" fmla="*/ 757083 h 914032"/>
                <a:gd name="connsiteX5-281" fmla="*/ 697851 w 1523540"/>
                <a:gd name="connsiteY5-282" fmla="*/ 647901 h 914032"/>
                <a:gd name="connsiteX6-283" fmla="*/ 875271 w 1523540"/>
                <a:gd name="connsiteY6-284" fmla="*/ 695668 h 914032"/>
                <a:gd name="connsiteX7-285" fmla="*/ 1189170 w 1523540"/>
                <a:gd name="connsiteY7-286" fmla="*/ 914032 h 914032"/>
                <a:gd name="connsiteX8-287" fmla="*/ 1523540 w 1523540"/>
                <a:gd name="connsiteY8-288" fmla="*/ 818498 h 914032"/>
                <a:gd name="connsiteX9-289" fmla="*/ 1189170 w 1523540"/>
                <a:gd name="connsiteY9-290" fmla="*/ 682020 h 914032"/>
                <a:gd name="connsiteX10-291" fmla="*/ 1250585 w 1523540"/>
                <a:gd name="connsiteY10-292" fmla="*/ 450008 h 914032"/>
                <a:gd name="connsiteX11-293" fmla="*/ 984454 w 1523540"/>
                <a:gd name="connsiteY11-294" fmla="*/ 340826 h 914032"/>
                <a:gd name="connsiteX12-295" fmla="*/ 909391 w 1523540"/>
                <a:gd name="connsiteY12-296" fmla="*/ 450008 h 914032"/>
                <a:gd name="connsiteX13-297" fmla="*/ 766089 w 1523540"/>
                <a:gd name="connsiteY13-298" fmla="*/ 388593 h 914032"/>
                <a:gd name="connsiteX14-299" fmla="*/ 800209 w 1523540"/>
                <a:gd name="connsiteY14-300" fmla="*/ 204349 h 914032"/>
                <a:gd name="connsiteX0-301" fmla="*/ 800209 w 1523540"/>
                <a:gd name="connsiteY0-302" fmla="*/ 204349 h 914032"/>
                <a:gd name="connsiteX1-303" fmla="*/ 196266 w 1523540"/>
                <a:gd name="connsiteY1-304" fmla="*/ 12686 h 914032"/>
                <a:gd name="connsiteX2-305" fmla="*/ 147370 w 1523540"/>
                <a:gd name="connsiteY2-306" fmla="*/ 306113 h 914032"/>
                <a:gd name="connsiteX3-307" fmla="*/ 12021 w 1523540"/>
                <a:gd name="connsiteY3-308" fmla="*/ 518188 h 914032"/>
                <a:gd name="connsiteX4-309" fmla="*/ 652279 w 1523540"/>
                <a:gd name="connsiteY4-310" fmla="*/ 757083 h 914032"/>
                <a:gd name="connsiteX5-311" fmla="*/ 697851 w 1523540"/>
                <a:gd name="connsiteY5-312" fmla="*/ 647901 h 914032"/>
                <a:gd name="connsiteX6-313" fmla="*/ 875271 w 1523540"/>
                <a:gd name="connsiteY6-314" fmla="*/ 695668 h 914032"/>
                <a:gd name="connsiteX7-315" fmla="*/ 1189170 w 1523540"/>
                <a:gd name="connsiteY7-316" fmla="*/ 914032 h 914032"/>
                <a:gd name="connsiteX8-317" fmla="*/ 1523540 w 1523540"/>
                <a:gd name="connsiteY8-318" fmla="*/ 818498 h 914032"/>
                <a:gd name="connsiteX9-319" fmla="*/ 1189170 w 1523540"/>
                <a:gd name="connsiteY9-320" fmla="*/ 682020 h 914032"/>
                <a:gd name="connsiteX10-321" fmla="*/ 1250585 w 1523540"/>
                <a:gd name="connsiteY10-322" fmla="*/ 450008 h 914032"/>
                <a:gd name="connsiteX11-323" fmla="*/ 984454 w 1523540"/>
                <a:gd name="connsiteY11-324" fmla="*/ 340826 h 914032"/>
                <a:gd name="connsiteX12-325" fmla="*/ 909391 w 1523540"/>
                <a:gd name="connsiteY12-326" fmla="*/ 450008 h 914032"/>
                <a:gd name="connsiteX13-327" fmla="*/ 766089 w 1523540"/>
                <a:gd name="connsiteY13-328" fmla="*/ 388593 h 914032"/>
                <a:gd name="connsiteX14-329" fmla="*/ 800209 w 1523540"/>
                <a:gd name="connsiteY14-330" fmla="*/ 204349 h 914032"/>
                <a:gd name="connsiteX0-331" fmla="*/ 800209 w 1523540"/>
                <a:gd name="connsiteY0-332" fmla="*/ 204349 h 914032"/>
                <a:gd name="connsiteX1-333" fmla="*/ 196266 w 1523540"/>
                <a:gd name="connsiteY1-334" fmla="*/ 12686 h 914032"/>
                <a:gd name="connsiteX2-335" fmla="*/ 147370 w 1523540"/>
                <a:gd name="connsiteY2-336" fmla="*/ 306113 h 914032"/>
                <a:gd name="connsiteX3-337" fmla="*/ 12021 w 1523540"/>
                <a:gd name="connsiteY3-338" fmla="*/ 518188 h 914032"/>
                <a:gd name="connsiteX4-339" fmla="*/ 636377 w 1523540"/>
                <a:gd name="connsiteY4-340" fmla="*/ 741181 h 914032"/>
                <a:gd name="connsiteX5-341" fmla="*/ 697851 w 1523540"/>
                <a:gd name="connsiteY5-342" fmla="*/ 647901 h 914032"/>
                <a:gd name="connsiteX6-343" fmla="*/ 875271 w 1523540"/>
                <a:gd name="connsiteY6-344" fmla="*/ 695668 h 914032"/>
                <a:gd name="connsiteX7-345" fmla="*/ 1189170 w 1523540"/>
                <a:gd name="connsiteY7-346" fmla="*/ 914032 h 914032"/>
                <a:gd name="connsiteX8-347" fmla="*/ 1523540 w 1523540"/>
                <a:gd name="connsiteY8-348" fmla="*/ 818498 h 914032"/>
                <a:gd name="connsiteX9-349" fmla="*/ 1189170 w 1523540"/>
                <a:gd name="connsiteY9-350" fmla="*/ 682020 h 914032"/>
                <a:gd name="connsiteX10-351" fmla="*/ 1250585 w 1523540"/>
                <a:gd name="connsiteY10-352" fmla="*/ 450008 h 914032"/>
                <a:gd name="connsiteX11-353" fmla="*/ 984454 w 1523540"/>
                <a:gd name="connsiteY11-354" fmla="*/ 340826 h 914032"/>
                <a:gd name="connsiteX12-355" fmla="*/ 909391 w 1523540"/>
                <a:gd name="connsiteY12-356" fmla="*/ 450008 h 914032"/>
                <a:gd name="connsiteX13-357" fmla="*/ 766089 w 1523540"/>
                <a:gd name="connsiteY13-358" fmla="*/ 388593 h 914032"/>
                <a:gd name="connsiteX14-359" fmla="*/ 800209 w 1523540"/>
                <a:gd name="connsiteY14-360" fmla="*/ 204349 h 914032"/>
                <a:gd name="connsiteX0-361" fmla="*/ 800209 w 1523540"/>
                <a:gd name="connsiteY0-362" fmla="*/ 204349 h 914032"/>
                <a:gd name="connsiteX1-363" fmla="*/ 196266 w 1523540"/>
                <a:gd name="connsiteY1-364" fmla="*/ 12686 h 914032"/>
                <a:gd name="connsiteX2-365" fmla="*/ 147370 w 1523540"/>
                <a:gd name="connsiteY2-366" fmla="*/ 306113 h 914032"/>
                <a:gd name="connsiteX3-367" fmla="*/ 12021 w 1523540"/>
                <a:gd name="connsiteY3-368" fmla="*/ 518188 h 914032"/>
                <a:gd name="connsiteX4-369" fmla="*/ 636377 w 1523540"/>
                <a:gd name="connsiteY4-370" fmla="*/ 741181 h 914032"/>
                <a:gd name="connsiteX5-371" fmla="*/ 697851 w 1523540"/>
                <a:gd name="connsiteY5-372" fmla="*/ 647901 h 914032"/>
                <a:gd name="connsiteX6-373" fmla="*/ 875271 w 1523540"/>
                <a:gd name="connsiteY6-374" fmla="*/ 695668 h 914032"/>
                <a:gd name="connsiteX7-375" fmla="*/ 1189170 w 1523540"/>
                <a:gd name="connsiteY7-376" fmla="*/ 914032 h 914032"/>
                <a:gd name="connsiteX8-377" fmla="*/ 1523540 w 1523540"/>
                <a:gd name="connsiteY8-378" fmla="*/ 818498 h 914032"/>
                <a:gd name="connsiteX9-379" fmla="*/ 1189170 w 1523540"/>
                <a:gd name="connsiteY9-380" fmla="*/ 682020 h 914032"/>
                <a:gd name="connsiteX10-381" fmla="*/ 1250585 w 1523540"/>
                <a:gd name="connsiteY10-382" fmla="*/ 450008 h 914032"/>
                <a:gd name="connsiteX11-383" fmla="*/ 984454 w 1523540"/>
                <a:gd name="connsiteY11-384" fmla="*/ 340826 h 914032"/>
                <a:gd name="connsiteX12-385" fmla="*/ 909391 w 1523540"/>
                <a:gd name="connsiteY12-386" fmla="*/ 450008 h 914032"/>
                <a:gd name="connsiteX13-387" fmla="*/ 766089 w 1523540"/>
                <a:gd name="connsiteY13-388" fmla="*/ 388593 h 914032"/>
                <a:gd name="connsiteX14-389" fmla="*/ 800209 w 1523540"/>
                <a:gd name="connsiteY14-390" fmla="*/ 204349 h 914032"/>
                <a:gd name="connsiteX0-391" fmla="*/ 800209 w 1523540"/>
                <a:gd name="connsiteY0-392" fmla="*/ 204349 h 914032"/>
                <a:gd name="connsiteX1-393" fmla="*/ 196266 w 1523540"/>
                <a:gd name="connsiteY1-394" fmla="*/ 12686 h 914032"/>
                <a:gd name="connsiteX2-395" fmla="*/ 147370 w 1523540"/>
                <a:gd name="connsiteY2-396" fmla="*/ 306113 h 914032"/>
                <a:gd name="connsiteX3-397" fmla="*/ 12021 w 1523540"/>
                <a:gd name="connsiteY3-398" fmla="*/ 518188 h 914032"/>
                <a:gd name="connsiteX4-399" fmla="*/ 636377 w 1523540"/>
                <a:gd name="connsiteY4-400" fmla="*/ 741181 h 914032"/>
                <a:gd name="connsiteX5-401" fmla="*/ 697851 w 1523540"/>
                <a:gd name="connsiteY5-402" fmla="*/ 647901 h 914032"/>
                <a:gd name="connsiteX6-403" fmla="*/ 875271 w 1523540"/>
                <a:gd name="connsiteY6-404" fmla="*/ 695668 h 914032"/>
                <a:gd name="connsiteX7-405" fmla="*/ 1189170 w 1523540"/>
                <a:gd name="connsiteY7-406" fmla="*/ 914032 h 914032"/>
                <a:gd name="connsiteX8-407" fmla="*/ 1523540 w 1523540"/>
                <a:gd name="connsiteY8-408" fmla="*/ 818498 h 914032"/>
                <a:gd name="connsiteX9-409" fmla="*/ 1189170 w 1523540"/>
                <a:gd name="connsiteY9-410" fmla="*/ 682020 h 914032"/>
                <a:gd name="connsiteX10-411" fmla="*/ 1250585 w 1523540"/>
                <a:gd name="connsiteY10-412" fmla="*/ 450008 h 914032"/>
                <a:gd name="connsiteX11-413" fmla="*/ 984454 w 1523540"/>
                <a:gd name="connsiteY11-414" fmla="*/ 340826 h 914032"/>
                <a:gd name="connsiteX12-415" fmla="*/ 909391 w 1523540"/>
                <a:gd name="connsiteY12-416" fmla="*/ 450008 h 914032"/>
                <a:gd name="connsiteX13-417" fmla="*/ 766089 w 1523540"/>
                <a:gd name="connsiteY13-418" fmla="*/ 388593 h 914032"/>
                <a:gd name="connsiteX14-419" fmla="*/ 800209 w 1523540"/>
                <a:gd name="connsiteY14-420" fmla="*/ 204349 h 914032"/>
                <a:gd name="connsiteX0-421" fmla="*/ 800209 w 1523540"/>
                <a:gd name="connsiteY0-422" fmla="*/ 204349 h 914032"/>
                <a:gd name="connsiteX1-423" fmla="*/ 196266 w 1523540"/>
                <a:gd name="connsiteY1-424" fmla="*/ 12686 h 914032"/>
                <a:gd name="connsiteX2-425" fmla="*/ 147370 w 1523540"/>
                <a:gd name="connsiteY2-426" fmla="*/ 306113 h 914032"/>
                <a:gd name="connsiteX3-427" fmla="*/ 12021 w 1523540"/>
                <a:gd name="connsiteY3-428" fmla="*/ 518188 h 914032"/>
                <a:gd name="connsiteX4-429" fmla="*/ 636377 w 1523540"/>
                <a:gd name="connsiteY4-430" fmla="*/ 741181 h 914032"/>
                <a:gd name="connsiteX5-431" fmla="*/ 697851 w 1523540"/>
                <a:gd name="connsiteY5-432" fmla="*/ 647901 h 914032"/>
                <a:gd name="connsiteX6-433" fmla="*/ 875271 w 1523540"/>
                <a:gd name="connsiteY6-434" fmla="*/ 695668 h 914032"/>
                <a:gd name="connsiteX7-435" fmla="*/ 1189170 w 1523540"/>
                <a:gd name="connsiteY7-436" fmla="*/ 914032 h 914032"/>
                <a:gd name="connsiteX8-437" fmla="*/ 1523540 w 1523540"/>
                <a:gd name="connsiteY8-438" fmla="*/ 818498 h 914032"/>
                <a:gd name="connsiteX9-439" fmla="*/ 1189170 w 1523540"/>
                <a:gd name="connsiteY9-440" fmla="*/ 682020 h 914032"/>
                <a:gd name="connsiteX10-441" fmla="*/ 1250585 w 1523540"/>
                <a:gd name="connsiteY10-442" fmla="*/ 450008 h 914032"/>
                <a:gd name="connsiteX11-443" fmla="*/ 984454 w 1523540"/>
                <a:gd name="connsiteY11-444" fmla="*/ 340826 h 914032"/>
                <a:gd name="connsiteX12-445" fmla="*/ 909391 w 1523540"/>
                <a:gd name="connsiteY12-446" fmla="*/ 450008 h 914032"/>
                <a:gd name="connsiteX13-447" fmla="*/ 766089 w 1523540"/>
                <a:gd name="connsiteY13-448" fmla="*/ 388593 h 914032"/>
                <a:gd name="connsiteX14-449" fmla="*/ 800209 w 1523540"/>
                <a:gd name="connsiteY14-450" fmla="*/ 204349 h 914032"/>
                <a:gd name="connsiteX0-451" fmla="*/ 800209 w 1523540"/>
                <a:gd name="connsiteY0-452" fmla="*/ 204349 h 914032"/>
                <a:gd name="connsiteX1-453" fmla="*/ 196266 w 1523540"/>
                <a:gd name="connsiteY1-454" fmla="*/ 12686 h 914032"/>
                <a:gd name="connsiteX2-455" fmla="*/ 147370 w 1523540"/>
                <a:gd name="connsiteY2-456" fmla="*/ 306113 h 914032"/>
                <a:gd name="connsiteX3-457" fmla="*/ 12021 w 1523540"/>
                <a:gd name="connsiteY3-458" fmla="*/ 518188 h 914032"/>
                <a:gd name="connsiteX4-459" fmla="*/ 636377 w 1523540"/>
                <a:gd name="connsiteY4-460" fmla="*/ 741181 h 914032"/>
                <a:gd name="connsiteX5-461" fmla="*/ 697851 w 1523540"/>
                <a:gd name="connsiteY5-462" fmla="*/ 647901 h 914032"/>
                <a:gd name="connsiteX6-463" fmla="*/ 875271 w 1523540"/>
                <a:gd name="connsiteY6-464" fmla="*/ 695668 h 914032"/>
                <a:gd name="connsiteX7-465" fmla="*/ 1189170 w 1523540"/>
                <a:gd name="connsiteY7-466" fmla="*/ 914032 h 914032"/>
                <a:gd name="connsiteX8-467" fmla="*/ 1523540 w 1523540"/>
                <a:gd name="connsiteY8-468" fmla="*/ 818498 h 914032"/>
                <a:gd name="connsiteX9-469" fmla="*/ 1189170 w 1523540"/>
                <a:gd name="connsiteY9-470" fmla="*/ 682020 h 914032"/>
                <a:gd name="connsiteX10-471" fmla="*/ 1250585 w 1523540"/>
                <a:gd name="connsiteY10-472" fmla="*/ 450008 h 914032"/>
                <a:gd name="connsiteX11-473" fmla="*/ 984454 w 1523540"/>
                <a:gd name="connsiteY11-474" fmla="*/ 340826 h 914032"/>
                <a:gd name="connsiteX12-475" fmla="*/ 909391 w 1523540"/>
                <a:gd name="connsiteY12-476" fmla="*/ 450008 h 914032"/>
                <a:gd name="connsiteX13-477" fmla="*/ 766089 w 1523540"/>
                <a:gd name="connsiteY13-478" fmla="*/ 388593 h 914032"/>
                <a:gd name="connsiteX14-479" fmla="*/ 800209 w 1523540"/>
                <a:gd name="connsiteY14-480" fmla="*/ 204349 h 914032"/>
                <a:gd name="connsiteX0-481" fmla="*/ 800209 w 1523540"/>
                <a:gd name="connsiteY0-482" fmla="*/ 204349 h 914032"/>
                <a:gd name="connsiteX1-483" fmla="*/ 196266 w 1523540"/>
                <a:gd name="connsiteY1-484" fmla="*/ 12686 h 914032"/>
                <a:gd name="connsiteX2-485" fmla="*/ 147370 w 1523540"/>
                <a:gd name="connsiteY2-486" fmla="*/ 306113 h 914032"/>
                <a:gd name="connsiteX3-487" fmla="*/ 12021 w 1523540"/>
                <a:gd name="connsiteY3-488" fmla="*/ 518188 h 914032"/>
                <a:gd name="connsiteX4-489" fmla="*/ 636377 w 1523540"/>
                <a:gd name="connsiteY4-490" fmla="*/ 741181 h 914032"/>
                <a:gd name="connsiteX5-491" fmla="*/ 697851 w 1523540"/>
                <a:gd name="connsiteY5-492" fmla="*/ 647901 h 914032"/>
                <a:gd name="connsiteX6-493" fmla="*/ 875271 w 1523540"/>
                <a:gd name="connsiteY6-494" fmla="*/ 695668 h 914032"/>
                <a:gd name="connsiteX7-495" fmla="*/ 1189170 w 1523540"/>
                <a:gd name="connsiteY7-496" fmla="*/ 914032 h 914032"/>
                <a:gd name="connsiteX8-497" fmla="*/ 1523540 w 1523540"/>
                <a:gd name="connsiteY8-498" fmla="*/ 818498 h 914032"/>
                <a:gd name="connsiteX9-499" fmla="*/ 1189170 w 1523540"/>
                <a:gd name="connsiteY9-500" fmla="*/ 682020 h 914032"/>
                <a:gd name="connsiteX10-501" fmla="*/ 1250585 w 1523540"/>
                <a:gd name="connsiteY10-502" fmla="*/ 450008 h 914032"/>
                <a:gd name="connsiteX11-503" fmla="*/ 984454 w 1523540"/>
                <a:gd name="connsiteY11-504" fmla="*/ 340826 h 914032"/>
                <a:gd name="connsiteX12-505" fmla="*/ 909391 w 1523540"/>
                <a:gd name="connsiteY12-506" fmla="*/ 450008 h 914032"/>
                <a:gd name="connsiteX13-507" fmla="*/ 766089 w 1523540"/>
                <a:gd name="connsiteY13-508" fmla="*/ 388593 h 914032"/>
                <a:gd name="connsiteX14-509" fmla="*/ 800209 w 1523540"/>
                <a:gd name="connsiteY14-510" fmla="*/ 204349 h 914032"/>
                <a:gd name="connsiteX0-511" fmla="*/ 800209 w 1523540"/>
                <a:gd name="connsiteY0-512" fmla="*/ 204349 h 914032"/>
                <a:gd name="connsiteX1-513" fmla="*/ 196266 w 1523540"/>
                <a:gd name="connsiteY1-514" fmla="*/ 12686 h 914032"/>
                <a:gd name="connsiteX2-515" fmla="*/ 147370 w 1523540"/>
                <a:gd name="connsiteY2-516" fmla="*/ 306113 h 914032"/>
                <a:gd name="connsiteX3-517" fmla="*/ 12021 w 1523540"/>
                <a:gd name="connsiteY3-518" fmla="*/ 518188 h 914032"/>
                <a:gd name="connsiteX4-519" fmla="*/ 636377 w 1523540"/>
                <a:gd name="connsiteY4-520" fmla="*/ 741181 h 914032"/>
                <a:gd name="connsiteX5-521" fmla="*/ 705803 w 1523540"/>
                <a:gd name="connsiteY5-522" fmla="*/ 624047 h 914032"/>
                <a:gd name="connsiteX6-523" fmla="*/ 875271 w 1523540"/>
                <a:gd name="connsiteY6-524" fmla="*/ 695668 h 914032"/>
                <a:gd name="connsiteX7-525" fmla="*/ 1189170 w 1523540"/>
                <a:gd name="connsiteY7-526" fmla="*/ 914032 h 914032"/>
                <a:gd name="connsiteX8-527" fmla="*/ 1523540 w 1523540"/>
                <a:gd name="connsiteY8-528" fmla="*/ 818498 h 914032"/>
                <a:gd name="connsiteX9-529" fmla="*/ 1189170 w 1523540"/>
                <a:gd name="connsiteY9-530" fmla="*/ 682020 h 914032"/>
                <a:gd name="connsiteX10-531" fmla="*/ 1250585 w 1523540"/>
                <a:gd name="connsiteY10-532" fmla="*/ 450008 h 914032"/>
                <a:gd name="connsiteX11-533" fmla="*/ 984454 w 1523540"/>
                <a:gd name="connsiteY11-534" fmla="*/ 340826 h 914032"/>
                <a:gd name="connsiteX12-535" fmla="*/ 909391 w 1523540"/>
                <a:gd name="connsiteY12-536" fmla="*/ 450008 h 914032"/>
                <a:gd name="connsiteX13-537" fmla="*/ 766089 w 1523540"/>
                <a:gd name="connsiteY13-538" fmla="*/ 388593 h 914032"/>
                <a:gd name="connsiteX14-539" fmla="*/ 800209 w 1523540"/>
                <a:gd name="connsiteY14-540" fmla="*/ 204349 h 914032"/>
                <a:gd name="connsiteX0-541" fmla="*/ 800209 w 1523540"/>
                <a:gd name="connsiteY0-542" fmla="*/ 204349 h 914032"/>
                <a:gd name="connsiteX1-543" fmla="*/ 196266 w 1523540"/>
                <a:gd name="connsiteY1-544" fmla="*/ 12686 h 914032"/>
                <a:gd name="connsiteX2-545" fmla="*/ 147370 w 1523540"/>
                <a:gd name="connsiteY2-546" fmla="*/ 306113 h 914032"/>
                <a:gd name="connsiteX3-547" fmla="*/ 12021 w 1523540"/>
                <a:gd name="connsiteY3-548" fmla="*/ 518188 h 914032"/>
                <a:gd name="connsiteX4-549" fmla="*/ 636377 w 1523540"/>
                <a:gd name="connsiteY4-550" fmla="*/ 741181 h 914032"/>
                <a:gd name="connsiteX5-551" fmla="*/ 705803 w 1523540"/>
                <a:gd name="connsiteY5-552" fmla="*/ 624047 h 914032"/>
                <a:gd name="connsiteX6-553" fmla="*/ 875271 w 1523540"/>
                <a:gd name="connsiteY6-554" fmla="*/ 695668 h 914032"/>
                <a:gd name="connsiteX7-555" fmla="*/ 1189170 w 1523540"/>
                <a:gd name="connsiteY7-556" fmla="*/ 914032 h 914032"/>
                <a:gd name="connsiteX8-557" fmla="*/ 1523540 w 1523540"/>
                <a:gd name="connsiteY8-558" fmla="*/ 818498 h 914032"/>
                <a:gd name="connsiteX9-559" fmla="*/ 1189170 w 1523540"/>
                <a:gd name="connsiteY9-560" fmla="*/ 682020 h 914032"/>
                <a:gd name="connsiteX10-561" fmla="*/ 1250585 w 1523540"/>
                <a:gd name="connsiteY10-562" fmla="*/ 450008 h 914032"/>
                <a:gd name="connsiteX11-563" fmla="*/ 984454 w 1523540"/>
                <a:gd name="connsiteY11-564" fmla="*/ 340826 h 914032"/>
                <a:gd name="connsiteX12-565" fmla="*/ 909391 w 1523540"/>
                <a:gd name="connsiteY12-566" fmla="*/ 450008 h 914032"/>
                <a:gd name="connsiteX13-567" fmla="*/ 766089 w 1523540"/>
                <a:gd name="connsiteY13-568" fmla="*/ 388593 h 914032"/>
                <a:gd name="connsiteX14-569" fmla="*/ 800209 w 1523540"/>
                <a:gd name="connsiteY14-570" fmla="*/ 204349 h 914032"/>
                <a:gd name="connsiteX0-571" fmla="*/ 800209 w 1523540"/>
                <a:gd name="connsiteY0-572" fmla="*/ 204349 h 914032"/>
                <a:gd name="connsiteX1-573" fmla="*/ 196266 w 1523540"/>
                <a:gd name="connsiteY1-574" fmla="*/ 12686 h 914032"/>
                <a:gd name="connsiteX2-575" fmla="*/ 147370 w 1523540"/>
                <a:gd name="connsiteY2-576" fmla="*/ 306113 h 914032"/>
                <a:gd name="connsiteX3-577" fmla="*/ 12021 w 1523540"/>
                <a:gd name="connsiteY3-578" fmla="*/ 518188 h 914032"/>
                <a:gd name="connsiteX4-579" fmla="*/ 636377 w 1523540"/>
                <a:gd name="connsiteY4-580" fmla="*/ 741181 h 914032"/>
                <a:gd name="connsiteX5-581" fmla="*/ 705803 w 1523540"/>
                <a:gd name="connsiteY5-582" fmla="*/ 624047 h 914032"/>
                <a:gd name="connsiteX6-583" fmla="*/ 859369 w 1523540"/>
                <a:gd name="connsiteY6-584" fmla="*/ 679765 h 914032"/>
                <a:gd name="connsiteX7-585" fmla="*/ 1189170 w 1523540"/>
                <a:gd name="connsiteY7-586" fmla="*/ 914032 h 914032"/>
                <a:gd name="connsiteX8-587" fmla="*/ 1523540 w 1523540"/>
                <a:gd name="connsiteY8-588" fmla="*/ 818498 h 914032"/>
                <a:gd name="connsiteX9-589" fmla="*/ 1189170 w 1523540"/>
                <a:gd name="connsiteY9-590" fmla="*/ 682020 h 914032"/>
                <a:gd name="connsiteX10-591" fmla="*/ 1250585 w 1523540"/>
                <a:gd name="connsiteY10-592" fmla="*/ 450008 h 914032"/>
                <a:gd name="connsiteX11-593" fmla="*/ 984454 w 1523540"/>
                <a:gd name="connsiteY11-594" fmla="*/ 340826 h 914032"/>
                <a:gd name="connsiteX12-595" fmla="*/ 909391 w 1523540"/>
                <a:gd name="connsiteY12-596" fmla="*/ 450008 h 914032"/>
                <a:gd name="connsiteX13-597" fmla="*/ 766089 w 1523540"/>
                <a:gd name="connsiteY13-598" fmla="*/ 388593 h 914032"/>
                <a:gd name="connsiteX14-599" fmla="*/ 800209 w 1523540"/>
                <a:gd name="connsiteY14-600" fmla="*/ 204349 h 914032"/>
                <a:gd name="connsiteX0-601" fmla="*/ 800209 w 1523540"/>
                <a:gd name="connsiteY0-602" fmla="*/ 204349 h 914032"/>
                <a:gd name="connsiteX1-603" fmla="*/ 196266 w 1523540"/>
                <a:gd name="connsiteY1-604" fmla="*/ 12686 h 914032"/>
                <a:gd name="connsiteX2-605" fmla="*/ 147370 w 1523540"/>
                <a:gd name="connsiteY2-606" fmla="*/ 306113 h 914032"/>
                <a:gd name="connsiteX3-607" fmla="*/ 12021 w 1523540"/>
                <a:gd name="connsiteY3-608" fmla="*/ 518188 h 914032"/>
                <a:gd name="connsiteX4-609" fmla="*/ 636377 w 1523540"/>
                <a:gd name="connsiteY4-610" fmla="*/ 741181 h 914032"/>
                <a:gd name="connsiteX5-611" fmla="*/ 705803 w 1523540"/>
                <a:gd name="connsiteY5-612" fmla="*/ 624047 h 914032"/>
                <a:gd name="connsiteX6-613" fmla="*/ 859369 w 1523540"/>
                <a:gd name="connsiteY6-614" fmla="*/ 679765 h 914032"/>
                <a:gd name="connsiteX7-615" fmla="*/ 1189170 w 1523540"/>
                <a:gd name="connsiteY7-616" fmla="*/ 914032 h 914032"/>
                <a:gd name="connsiteX8-617" fmla="*/ 1523540 w 1523540"/>
                <a:gd name="connsiteY8-618" fmla="*/ 818498 h 914032"/>
                <a:gd name="connsiteX9-619" fmla="*/ 1189170 w 1523540"/>
                <a:gd name="connsiteY9-620" fmla="*/ 682020 h 914032"/>
                <a:gd name="connsiteX10-621" fmla="*/ 1250585 w 1523540"/>
                <a:gd name="connsiteY10-622" fmla="*/ 450008 h 914032"/>
                <a:gd name="connsiteX11-623" fmla="*/ 984454 w 1523540"/>
                <a:gd name="connsiteY11-624" fmla="*/ 340826 h 914032"/>
                <a:gd name="connsiteX12-625" fmla="*/ 909391 w 1523540"/>
                <a:gd name="connsiteY12-626" fmla="*/ 450008 h 914032"/>
                <a:gd name="connsiteX13-627" fmla="*/ 766089 w 1523540"/>
                <a:gd name="connsiteY13-628" fmla="*/ 388593 h 914032"/>
                <a:gd name="connsiteX14-629" fmla="*/ 800209 w 1523540"/>
                <a:gd name="connsiteY14-630" fmla="*/ 204349 h 914032"/>
                <a:gd name="connsiteX0-631" fmla="*/ 800209 w 1523540"/>
                <a:gd name="connsiteY0-632" fmla="*/ 204349 h 914032"/>
                <a:gd name="connsiteX1-633" fmla="*/ 196266 w 1523540"/>
                <a:gd name="connsiteY1-634" fmla="*/ 12686 h 914032"/>
                <a:gd name="connsiteX2-635" fmla="*/ 147370 w 1523540"/>
                <a:gd name="connsiteY2-636" fmla="*/ 306113 h 914032"/>
                <a:gd name="connsiteX3-637" fmla="*/ 12021 w 1523540"/>
                <a:gd name="connsiteY3-638" fmla="*/ 518188 h 914032"/>
                <a:gd name="connsiteX4-639" fmla="*/ 636377 w 1523540"/>
                <a:gd name="connsiteY4-640" fmla="*/ 741181 h 914032"/>
                <a:gd name="connsiteX5-641" fmla="*/ 705803 w 1523540"/>
                <a:gd name="connsiteY5-642" fmla="*/ 624047 h 914032"/>
                <a:gd name="connsiteX6-643" fmla="*/ 859369 w 1523540"/>
                <a:gd name="connsiteY6-644" fmla="*/ 679765 h 914032"/>
                <a:gd name="connsiteX7-645" fmla="*/ 1189170 w 1523540"/>
                <a:gd name="connsiteY7-646" fmla="*/ 914032 h 914032"/>
                <a:gd name="connsiteX8-647" fmla="*/ 1523540 w 1523540"/>
                <a:gd name="connsiteY8-648" fmla="*/ 818498 h 914032"/>
                <a:gd name="connsiteX9-649" fmla="*/ 1189170 w 1523540"/>
                <a:gd name="connsiteY9-650" fmla="*/ 682020 h 914032"/>
                <a:gd name="connsiteX10-651" fmla="*/ 1250585 w 1523540"/>
                <a:gd name="connsiteY10-652" fmla="*/ 450008 h 914032"/>
                <a:gd name="connsiteX11-653" fmla="*/ 984454 w 1523540"/>
                <a:gd name="connsiteY11-654" fmla="*/ 340826 h 914032"/>
                <a:gd name="connsiteX12-655" fmla="*/ 909391 w 1523540"/>
                <a:gd name="connsiteY12-656" fmla="*/ 450008 h 914032"/>
                <a:gd name="connsiteX13-657" fmla="*/ 766089 w 1523540"/>
                <a:gd name="connsiteY13-658" fmla="*/ 388593 h 914032"/>
                <a:gd name="connsiteX14-659" fmla="*/ 800209 w 1523540"/>
                <a:gd name="connsiteY14-660" fmla="*/ 204349 h 914032"/>
                <a:gd name="connsiteX0-661" fmla="*/ 800209 w 1523540"/>
                <a:gd name="connsiteY0-662" fmla="*/ 204349 h 982628"/>
                <a:gd name="connsiteX1-663" fmla="*/ 196266 w 1523540"/>
                <a:gd name="connsiteY1-664" fmla="*/ 12686 h 982628"/>
                <a:gd name="connsiteX2-665" fmla="*/ 147370 w 1523540"/>
                <a:gd name="connsiteY2-666" fmla="*/ 306113 h 982628"/>
                <a:gd name="connsiteX3-667" fmla="*/ 12021 w 1523540"/>
                <a:gd name="connsiteY3-668" fmla="*/ 518188 h 982628"/>
                <a:gd name="connsiteX4-669" fmla="*/ 636377 w 1523540"/>
                <a:gd name="connsiteY4-670" fmla="*/ 741181 h 982628"/>
                <a:gd name="connsiteX5-671" fmla="*/ 705803 w 1523540"/>
                <a:gd name="connsiteY5-672" fmla="*/ 624047 h 982628"/>
                <a:gd name="connsiteX6-673" fmla="*/ 859369 w 1523540"/>
                <a:gd name="connsiteY6-674" fmla="*/ 679765 h 982628"/>
                <a:gd name="connsiteX7-675" fmla="*/ 1189170 w 1523540"/>
                <a:gd name="connsiteY7-676" fmla="*/ 914032 h 982628"/>
                <a:gd name="connsiteX8-677" fmla="*/ 1523540 w 1523540"/>
                <a:gd name="connsiteY8-678" fmla="*/ 818498 h 982628"/>
                <a:gd name="connsiteX9-679" fmla="*/ 1189170 w 1523540"/>
                <a:gd name="connsiteY9-680" fmla="*/ 682020 h 982628"/>
                <a:gd name="connsiteX10-681" fmla="*/ 1250585 w 1523540"/>
                <a:gd name="connsiteY10-682" fmla="*/ 450008 h 982628"/>
                <a:gd name="connsiteX11-683" fmla="*/ 984454 w 1523540"/>
                <a:gd name="connsiteY11-684" fmla="*/ 340826 h 982628"/>
                <a:gd name="connsiteX12-685" fmla="*/ 909391 w 1523540"/>
                <a:gd name="connsiteY12-686" fmla="*/ 450008 h 982628"/>
                <a:gd name="connsiteX13-687" fmla="*/ 766089 w 1523540"/>
                <a:gd name="connsiteY13-688" fmla="*/ 388593 h 982628"/>
                <a:gd name="connsiteX14-689" fmla="*/ 800209 w 1523540"/>
                <a:gd name="connsiteY14-690" fmla="*/ 204349 h 982628"/>
                <a:gd name="connsiteX0-691" fmla="*/ 800209 w 1554538"/>
                <a:gd name="connsiteY0-692" fmla="*/ 204349 h 982009"/>
                <a:gd name="connsiteX1-693" fmla="*/ 196266 w 1554538"/>
                <a:gd name="connsiteY1-694" fmla="*/ 12686 h 982009"/>
                <a:gd name="connsiteX2-695" fmla="*/ 147370 w 1554538"/>
                <a:gd name="connsiteY2-696" fmla="*/ 306113 h 982009"/>
                <a:gd name="connsiteX3-697" fmla="*/ 12021 w 1554538"/>
                <a:gd name="connsiteY3-698" fmla="*/ 518188 h 982009"/>
                <a:gd name="connsiteX4-699" fmla="*/ 636377 w 1554538"/>
                <a:gd name="connsiteY4-700" fmla="*/ 741181 h 982009"/>
                <a:gd name="connsiteX5-701" fmla="*/ 705803 w 1554538"/>
                <a:gd name="connsiteY5-702" fmla="*/ 624047 h 982009"/>
                <a:gd name="connsiteX6-703" fmla="*/ 859369 w 1554538"/>
                <a:gd name="connsiteY6-704" fmla="*/ 679765 h 982009"/>
                <a:gd name="connsiteX7-705" fmla="*/ 1189170 w 1554538"/>
                <a:gd name="connsiteY7-706" fmla="*/ 914032 h 982009"/>
                <a:gd name="connsiteX8-707" fmla="*/ 1523540 w 1554538"/>
                <a:gd name="connsiteY8-708" fmla="*/ 818498 h 982009"/>
                <a:gd name="connsiteX9-709" fmla="*/ 1189170 w 1554538"/>
                <a:gd name="connsiteY9-710" fmla="*/ 682020 h 982009"/>
                <a:gd name="connsiteX10-711" fmla="*/ 1250585 w 1554538"/>
                <a:gd name="connsiteY10-712" fmla="*/ 450008 h 982009"/>
                <a:gd name="connsiteX11-713" fmla="*/ 984454 w 1554538"/>
                <a:gd name="connsiteY11-714" fmla="*/ 340826 h 982009"/>
                <a:gd name="connsiteX12-715" fmla="*/ 909391 w 1554538"/>
                <a:gd name="connsiteY12-716" fmla="*/ 450008 h 982009"/>
                <a:gd name="connsiteX13-717" fmla="*/ 766089 w 1554538"/>
                <a:gd name="connsiteY13-718" fmla="*/ 388593 h 982009"/>
                <a:gd name="connsiteX14-719" fmla="*/ 800209 w 1554538"/>
                <a:gd name="connsiteY14-720" fmla="*/ 204349 h 982009"/>
                <a:gd name="connsiteX0-721" fmla="*/ 800209 w 1554538"/>
                <a:gd name="connsiteY0-722" fmla="*/ 204349 h 982009"/>
                <a:gd name="connsiteX1-723" fmla="*/ 196266 w 1554538"/>
                <a:gd name="connsiteY1-724" fmla="*/ 12686 h 982009"/>
                <a:gd name="connsiteX2-725" fmla="*/ 147370 w 1554538"/>
                <a:gd name="connsiteY2-726" fmla="*/ 306113 h 982009"/>
                <a:gd name="connsiteX3-727" fmla="*/ 12021 w 1554538"/>
                <a:gd name="connsiteY3-728" fmla="*/ 518188 h 982009"/>
                <a:gd name="connsiteX4-729" fmla="*/ 636377 w 1554538"/>
                <a:gd name="connsiteY4-730" fmla="*/ 741181 h 982009"/>
                <a:gd name="connsiteX5-731" fmla="*/ 705803 w 1554538"/>
                <a:gd name="connsiteY5-732" fmla="*/ 624047 h 982009"/>
                <a:gd name="connsiteX6-733" fmla="*/ 859369 w 1554538"/>
                <a:gd name="connsiteY6-734" fmla="*/ 679765 h 982009"/>
                <a:gd name="connsiteX7-735" fmla="*/ 1189170 w 1554538"/>
                <a:gd name="connsiteY7-736" fmla="*/ 914032 h 982009"/>
                <a:gd name="connsiteX8-737" fmla="*/ 1523540 w 1554538"/>
                <a:gd name="connsiteY8-738" fmla="*/ 818498 h 982009"/>
                <a:gd name="connsiteX9-739" fmla="*/ 1189170 w 1554538"/>
                <a:gd name="connsiteY9-740" fmla="*/ 682020 h 982009"/>
                <a:gd name="connsiteX10-741" fmla="*/ 1250585 w 1554538"/>
                <a:gd name="connsiteY10-742" fmla="*/ 450008 h 982009"/>
                <a:gd name="connsiteX11-743" fmla="*/ 984454 w 1554538"/>
                <a:gd name="connsiteY11-744" fmla="*/ 340826 h 982009"/>
                <a:gd name="connsiteX12-745" fmla="*/ 909391 w 1554538"/>
                <a:gd name="connsiteY12-746" fmla="*/ 450008 h 982009"/>
                <a:gd name="connsiteX13-747" fmla="*/ 766089 w 1554538"/>
                <a:gd name="connsiteY13-748" fmla="*/ 388593 h 982009"/>
                <a:gd name="connsiteX14-749" fmla="*/ 800209 w 1554538"/>
                <a:gd name="connsiteY14-750" fmla="*/ 204349 h 982009"/>
                <a:gd name="connsiteX0-751" fmla="*/ 800209 w 1554538"/>
                <a:gd name="connsiteY0-752" fmla="*/ 204349 h 982009"/>
                <a:gd name="connsiteX1-753" fmla="*/ 196266 w 1554538"/>
                <a:gd name="connsiteY1-754" fmla="*/ 12686 h 982009"/>
                <a:gd name="connsiteX2-755" fmla="*/ 147370 w 1554538"/>
                <a:gd name="connsiteY2-756" fmla="*/ 306113 h 982009"/>
                <a:gd name="connsiteX3-757" fmla="*/ 12021 w 1554538"/>
                <a:gd name="connsiteY3-758" fmla="*/ 518188 h 982009"/>
                <a:gd name="connsiteX4-759" fmla="*/ 636377 w 1554538"/>
                <a:gd name="connsiteY4-760" fmla="*/ 741181 h 982009"/>
                <a:gd name="connsiteX5-761" fmla="*/ 705803 w 1554538"/>
                <a:gd name="connsiteY5-762" fmla="*/ 624047 h 982009"/>
                <a:gd name="connsiteX6-763" fmla="*/ 859369 w 1554538"/>
                <a:gd name="connsiteY6-764" fmla="*/ 679765 h 982009"/>
                <a:gd name="connsiteX7-765" fmla="*/ 1189170 w 1554538"/>
                <a:gd name="connsiteY7-766" fmla="*/ 914032 h 982009"/>
                <a:gd name="connsiteX8-767" fmla="*/ 1523540 w 1554538"/>
                <a:gd name="connsiteY8-768" fmla="*/ 818498 h 982009"/>
                <a:gd name="connsiteX9-769" fmla="*/ 1173267 w 1554538"/>
                <a:gd name="connsiteY9-770" fmla="*/ 634312 h 982009"/>
                <a:gd name="connsiteX10-771" fmla="*/ 1250585 w 1554538"/>
                <a:gd name="connsiteY10-772" fmla="*/ 450008 h 982009"/>
                <a:gd name="connsiteX11-773" fmla="*/ 984454 w 1554538"/>
                <a:gd name="connsiteY11-774" fmla="*/ 340826 h 982009"/>
                <a:gd name="connsiteX12-775" fmla="*/ 909391 w 1554538"/>
                <a:gd name="connsiteY12-776" fmla="*/ 450008 h 982009"/>
                <a:gd name="connsiteX13-777" fmla="*/ 766089 w 1554538"/>
                <a:gd name="connsiteY13-778" fmla="*/ 388593 h 982009"/>
                <a:gd name="connsiteX14-779" fmla="*/ 800209 w 1554538"/>
                <a:gd name="connsiteY14-780" fmla="*/ 204349 h 982009"/>
                <a:gd name="connsiteX0-781" fmla="*/ 800209 w 1554538"/>
                <a:gd name="connsiteY0-782" fmla="*/ 204349 h 982009"/>
                <a:gd name="connsiteX1-783" fmla="*/ 196266 w 1554538"/>
                <a:gd name="connsiteY1-784" fmla="*/ 12686 h 982009"/>
                <a:gd name="connsiteX2-785" fmla="*/ 147370 w 1554538"/>
                <a:gd name="connsiteY2-786" fmla="*/ 306113 h 982009"/>
                <a:gd name="connsiteX3-787" fmla="*/ 12021 w 1554538"/>
                <a:gd name="connsiteY3-788" fmla="*/ 518188 h 982009"/>
                <a:gd name="connsiteX4-789" fmla="*/ 636377 w 1554538"/>
                <a:gd name="connsiteY4-790" fmla="*/ 741181 h 982009"/>
                <a:gd name="connsiteX5-791" fmla="*/ 705803 w 1554538"/>
                <a:gd name="connsiteY5-792" fmla="*/ 624047 h 982009"/>
                <a:gd name="connsiteX6-793" fmla="*/ 859369 w 1554538"/>
                <a:gd name="connsiteY6-794" fmla="*/ 679765 h 982009"/>
                <a:gd name="connsiteX7-795" fmla="*/ 1189170 w 1554538"/>
                <a:gd name="connsiteY7-796" fmla="*/ 914032 h 982009"/>
                <a:gd name="connsiteX8-797" fmla="*/ 1523540 w 1554538"/>
                <a:gd name="connsiteY8-798" fmla="*/ 818498 h 982009"/>
                <a:gd name="connsiteX9-799" fmla="*/ 1173267 w 1554538"/>
                <a:gd name="connsiteY9-800" fmla="*/ 634312 h 982009"/>
                <a:gd name="connsiteX10-801" fmla="*/ 1250585 w 1554538"/>
                <a:gd name="connsiteY10-802" fmla="*/ 450008 h 982009"/>
                <a:gd name="connsiteX11-803" fmla="*/ 984454 w 1554538"/>
                <a:gd name="connsiteY11-804" fmla="*/ 340826 h 982009"/>
                <a:gd name="connsiteX12-805" fmla="*/ 909391 w 1554538"/>
                <a:gd name="connsiteY12-806" fmla="*/ 450008 h 982009"/>
                <a:gd name="connsiteX13-807" fmla="*/ 766089 w 1554538"/>
                <a:gd name="connsiteY13-808" fmla="*/ 388593 h 982009"/>
                <a:gd name="connsiteX14-809" fmla="*/ 800209 w 1554538"/>
                <a:gd name="connsiteY14-810" fmla="*/ 204349 h 982009"/>
                <a:gd name="connsiteX0-811" fmla="*/ 800209 w 1542543"/>
                <a:gd name="connsiteY0-812" fmla="*/ 204349 h 976908"/>
                <a:gd name="connsiteX1-813" fmla="*/ 196266 w 1542543"/>
                <a:gd name="connsiteY1-814" fmla="*/ 12686 h 976908"/>
                <a:gd name="connsiteX2-815" fmla="*/ 147370 w 1542543"/>
                <a:gd name="connsiteY2-816" fmla="*/ 306113 h 976908"/>
                <a:gd name="connsiteX3-817" fmla="*/ 12021 w 1542543"/>
                <a:gd name="connsiteY3-818" fmla="*/ 518188 h 976908"/>
                <a:gd name="connsiteX4-819" fmla="*/ 636377 w 1542543"/>
                <a:gd name="connsiteY4-820" fmla="*/ 741181 h 976908"/>
                <a:gd name="connsiteX5-821" fmla="*/ 705803 w 1542543"/>
                <a:gd name="connsiteY5-822" fmla="*/ 624047 h 976908"/>
                <a:gd name="connsiteX6-823" fmla="*/ 859369 w 1542543"/>
                <a:gd name="connsiteY6-824" fmla="*/ 679765 h 976908"/>
                <a:gd name="connsiteX7-825" fmla="*/ 1189170 w 1542543"/>
                <a:gd name="connsiteY7-826" fmla="*/ 914032 h 976908"/>
                <a:gd name="connsiteX8-827" fmla="*/ 1507637 w 1542543"/>
                <a:gd name="connsiteY8-828" fmla="*/ 786693 h 976908"/>
                <a:gd name="connsiteX9-829" fmla="*/ 1173267 w 1542543"/>
                <a:gd name="connsiteY9-830" fmla="*/ 634312 h 976908"/>
                <a:gd name="connsiteX10-831" fmla="*/ 1250585 w 1542543"/>
                <a:gd name="connsiteY10-832" fmla="*/ 450008 h 976908"/>
                <a:gd name="connsiteX11-833" fmla="*/ 984454 w 1542543"/>
                <a:gd name="connsiteY11-834" fmla="*/ 340826 h 976908"/>
                <a:gd name="connsiteX12-835" fmla="*/ 909391 w 1542543"/>
                <a:gd name="connsiteY12-836" fmla="*/ 450008 h 976908"/>
                <a:gd name="connsiteX13-837" fmla="*/ 766089 w 1542543"/>
                <a:gd name="connsiteY13-838" fmla="*/ 388593 h 976908"/>
                <a:gd name="connsiteX14-839" fmla="*/ 800209 w 1542543"/>
                <a:gd name="connsiteY14-840" fmla="*/ 204349 h 976908"/>
                <a:gd name="connsiteX0-841" fmla="*/ 800209 w 1542543"/>
                <a:gd name="connsiteY0-842" fmla="*/ 204349 h 976908"/>
                <a:gd name="connsiteX1-843" fmla="*/ 196266 w 1542543"/>
                <a:gd name="connsiteY1-844" fmla="*/ 12686 h 976908"/>
                <a:gd name="connsiteX2-845" fmla="*/ 147370 w 1542543"/>
                <a:gd name="connsiteY2-846" fmla="*/ 306113 h 976908"/>
                <a:gd name="connsiteX3-847" fmla="*/ 12021 w 1542543"/>
                <a:gd name="connsiteY3-848" fmla="*/ 518188 h 976908"/>
                <a:gd name="connsiteX4-849" fmla="*/ 636377 w 1542543"/>
                <a:gd name="connsiteY4-850" fmla="*/ 741181 h 976908"/>
                <a:gd name="connsiteX5-851" fmla="*/ 705803 w 1542543"/>
                <a:gd name="connsiteY5-852" fmla="*/ 624047 h 976908"/>
                <a:gd name="connsiteX6-853" fmla="*/ 859369 w 1542543"/>
                <a:gd name="connsiteY6-854" fmla="*/ 679765 h 976908"/>
                <a:gd name="connsiteX7-855" fmla="*/ 1189170 w 1542543"/>
                <a:gd name="connsiteY7-856" fmla="*/ 914032 h 976908"/>
                <a:gd name="connsiteX8-857" fmla="*/ 1507637 w 1542543"/>
                <a:gd name="connsiteY8-858" fmla="*/ 786693 h 976908"/>
                <a:gd name="connsiteX9-859" fmla="*/ 1173267 w 1542543"/>
                <a:gd name="connsiteY9-860" fmla="*/ 634312 h 976908"/>
                <a:gd name="connsiteX10-861" fmla="*/ 1250585 w 1542543"/>
                <a:gd name="connsiteY10-862" fmla="*/ 450008 h 976908"/>
                <a:gd name="connsiteX11-863" fmla="*/ 984454 w 1542543"/>
                <a:gd name="connsiteY11-864" fmla="*/ 340826 h 976908"/>
                <a:gd name="connsiteX12-865" fmla="*/ 909391 w 1542543"/>
                <a:gd name="connsiteY12-866" fmla="*/ 450008 h 976908"/>
                <a:gd name="connsiteX13-867" fmla="*/ 766089 w 1542543"/>
                <a:gd name="connsiteY13-868" fmla="*/ 388593 h 976908"/>
                <a:gd name="connsiteX14-869" fmla="*/ 800209 w 1542543"/>
                <a:gd name="connsiteY14-870" fmla="*/ 204349 h 976908"/>
                <a:gd name="connsiteX0-871" fmla="*/ 800209 w 1522966"/>
                <a:gd name="connsiteY0-872" fmla="*/ 204349 h 975249"/>
                <a:gd name="connsiteX1-873" fmla="*/ 196266 w 1522966"/>
                <a:gd name="connsiteY1-874" fmla="*/ 12686 h 975249"/>
                <a:gd name="connsiteX2-875" fmla="*/ 147370 w 1522966"/>
                <a:gd name="connsiteY2-876" fmla="*/ 306113 h 975249"/>
                <a:gd name="connsiteX3-877" fmla="*/ 12021 w 1522966"/>
                <a:gd name="connsiteY3-878" fmla="*/ 518188 h 975249"/>
                <a:gd name="connsiteX4-879" fmla="*/ 636377 w 1522966"/>
                <a:gd name="connsiteY4-880" fmla="*/ 741181 h 975249"/>
                <a:gd name="connsiteX5-881" fmla="*/ 705803 w 1522966"/>
                <a:gd name="connsiteY5-882" fmla="*/ 624047 h 975249"/>
                <a:gd name="connsiteX6-883" fmla="*/ 859369 w 1522966"/>
                <a:gd name="connsiteY6-884" fmla="*/ 679765 h 975249"/>
                <a:gd name="connsiteX7-885" fmla="*/ 1189170 w 1522966"/>
                <a:gd name="connsiteY7-886" fmla="*/ 914032 h 975249"/>
                <a:gd name="connsiteX8-887" fmla="*/ 1507637 w 1522966"/>
                <a:gd name="connsiteY8-888" fmla="*/ 786693 h 975249"/>
                <a:gd name="connsiteX9-889" fmla="*/ 1173267 w 1522966"/>
                <a:gd name="connsiteY9-890" fmla="*/ 634312 h 975249"/>
                <a:gd name="connsiteX10-891" fmla="*/ 1250585 w 1522966"/>
                <a:gd name="connsiteY10-892" fmla="*/ 450008 h 975249"/>
                <a:gd name="connsiteX11-893" fmla="*/ 984454 w 1522966"/>
                <a:gd name="connsiteY11-894" fmla="*/ 340826 h 975249"/>
                <a:gd name="connsiteX12-895" fmla="*/ 909391 w 1522966"/>
                <a:gd name="connsiteY12-896" fmla="*/ 450008 h 975249"/>
                <a:gd name="connsiteX13-897" fmla="*/ 766089 w 1522966"/>
                <a:gd name="connsiteY13-898" fmla="*/ 388593 h 975249"/>
                <a:gd name="connsiteX14-899" fmla="*/ 800209 w 1522966"/>
                <a:gd name="connsiteY14-900" fmla="*/ 204349 h 975249"/>
                <a:gd name="connsiteX0-901" fmla="*/ 800209 w 1538655"/>
                <a:gd name="connsiteY0-902" fmla="*/ 204349 h 976321"/>
                <a:gd name="connsiteX1-903" fmla="*/ 196266 w 1538655"/>
                <a:gd name="connsiteY1-904" fmla="*/ 12686 h 976321"/>
                <a:gd name="connsiteX2-905" fmla="*/ 147370 w 1538655"/>
                <a:gd name="connsiteY2-906" fmla="*/ 306113 h 976321"/>
                <a:gd name="connsiteX3-907" fmla="*/ 12021 w 1538655"/>
                <a:gd name="connsiteY3-908" fmla="*/ 518188 h 976321"/>
                <a:gd name="connsiteX4-909" fmla="*/ 636377 w 1538655"/>
                <a:gd name="connsiteY4-910" fmla="*/ 741181 h 976321"/>
                <a:gd name="connsiteX5-911" fmla="*/ 705803 w 1538655"/>
                <a:gd name="connsiteY5-912" fmla="*/ 624047 h 976321"/>
                <a:gd name="connsiteX6-913" fmla="*/ 859369 w 1538655"/>
                <a:gd name="connsiteY6-914" fmla="*/ 679765 h 976321"/>
                <a:gd name="connsiteX7-915" fmla="*/ 1189170 w 1538655"/>
                <a:gd name="connsiteY7-916" fmla="*/ 914032 h 976321"/>
                <a:gd name="connsiteX8-917" fmla="*/ 1507637 w 1538655"/>
                <a:gd name="connsiteY8-918" fmla="*/ 786693 h 976321"/>
                <a:gd name="connsiteX9-919" fmla="*/ 1173267 w 1538655"/>
                <a:gd name="connsiteY9-920" fmla="*/ 634312 h 976321"/>
                <a:gd name="connsiteX10-921" fmla="*/ 1250585 w 1538655"/>
                <a:gd name="connsiteY10-922" fmla="*/ 450008 h 976321"/>
                <a:gd name="connsiteX11-923" fmla="*/ 984454 w 1538655"/>
                <a:gd name="connsiteY11-924" fmla="*/ 340826 h 976321"/>
                <a:gd name="connsiteX12-925" fmla="*/ 909391 w 1538655"/>
                <a:gd name="connsiteY12-926" fmla="*/ 450008 h 976321"/>
                <a:gd name="connsiteX13-927" fmla="*/ 766089 w 1538655"/>
                <a:gd name="connsiteY13-928" fmla="*/ 388593 h 976321"/>
                <a:gd name="connsiteX14-929" fmla="*/ 800209 w 1538655"/>
                <a:gd name="connsiteY14-930" fmla="*/ 204349 h 976321"/>
                <a:gd name="connsiteX0-931" fmla="*/ 800209 w 1556774"/>
                <a:gd name="connsiteY0-932" fmla="*/ 204349 h 981339"/>
                <a:gd name="connsiteX1-933" fmla="*/ 196266 w 1556774"/>
                <a:gd name="connsiteY1-934" fmla="*/ 12686 h 981339"/>
                <a:gd name="connsiteX2-935" fmla="*/ 147370 w 1556774"/>
                <a:gd name="connsiteY2-936" fmla="*/ 306113 h 981339"/>
                <a:gd name="connsiteX3-937" fmla="*/ 12021 w 1556774"/>
                <a:gd name="connsiteY3-938" fmla="*/ 518188 h 981339"/>
                <a:gd name="connsiteX4-939" fmla="*/ 636377 w 1556774"/>
                <a:gd name="connsiteY4-940" fmla="*/ 741181 h 981339"/>
                <a:gd name="connsiteX5-941" fmla="*/ 705803 w 1556774"/>
                <a:gd name="connsiteY5-942" fmla="*/ 624047 h 981339"/>
                <a:gd name="connsiteX6-943" fmla="*/ 859369 w 1556774"/>
                <a:gd name="connsiteY6-944" fmla="*/ 679765 h 981339"/>
                <a:gd name="connsiteX7-945" fmla="*/ 1189170 w 1556774"/>
                <a:gd name="connsiteY7-946" fmla="*/ 914032 h 981339"/>
                <a:gd name="connsiteX8-947" fmla="*/ 1507637 w 1556774"/>
                <a:gd name="connsiteY8-948" fmla="*/ 786693 h 981339"/>
                <a:gd name="connsiteX9-949" fmla="*/ 1173267 w 1556774"/>
                <a:gd name="connsiteY9-950" fmla="*/ 634312 h 981339"/>
                <a:gd name="connsiteX10-951" fmla="*/ 1250585 w 1556774"/>
                <a:gd name="connsiteY10-952" fmla="*/ 450008 h 981339"/>
                <a:gd name="connsiteX11-953" fmla="*/ 984454 w 1556774"/>
                <a:gd name="connsiteY11-954" fmla="*/ 340826 h 981339"/>
                <a:gd name="connsiteX12-955" fmla="*/ 909391 w 1556774"/>
                <a:gd name="connsiteY12-956" fmla="*/ 450008 h 981339"/>
                <a:gd name="connsiteX13-957" fmla="*/ 766089 w 1556774"/>
                <a:gd name="connsiteY13-958" fmla="*/ 388593 h 981339"/>
                <a:gd name="connsiteX14-959" fmla="*/ 800209 w 1556774"/>
                <a:gd name="connsiteY14-960" fmla="*/ 204349 h 981339"/>
                <a:gd name="connsiteX0-961" fmla="*/ 800209 w 1556774"/>
                <a:gd name="connsiteY0-962" fmla="*/ 204349 h 981339"/>
                <a:gd name="connsiteX1-963" fmla="*/ 196266 w 1556774"/>
                <a:gd name="connsiteY1-964" fmla="*/ 12686 h 981339"/>
                <a:gd name="connsiteX2-965" fmla="*/ 147370 w 1556774"/>
                <a:gd name="connsiteY2-966" fmla="*/ 306113 h 981339"/>
                <a:gd name="connsiteX3-967" fmla="*/ 12021 w 1556774"/>
                <a:gd name="connsiteY3-968" fmla="*/ 518188 h 981339"/>
                <a:gd name="connsiteX4-969" fmla="*/ 636377 w 1556774"/>
                <a:gd name="connsiteY4-970" fmla="*/ 741181 h 981339"/>
                <a:gd name="connsiteX5-971" fmla="*/ 705803 w 1556774"/>
                <a:gd name="connsiteY5-972" fmla="*/ 624047 h 981339"/>
                <a:gd name="connsiteX6-973" fmla="*/ 859369 w 1556774"/>
                <a:gd name="connsiteY6-974" fmla="*/ 679765 h 981339"/>
                <a:gd name="connsiteX7-975" fmla="*/ 1189170 w 1556774"/>
                <a:gd name="connsiteY7-976" fmla="*/ 914032 h 981339"/>
                <a:gd name="connsiteX8-977" fmla="*/ 1507637 w 1556774"/>
                <a:gd name="connsiteY8-978" fmla="*/ 786693 h 981339"/>
                <a:gd name="connsiteX9-979" fmla="*/ 1173267 w 1556774"/>
                <a:gd name="connsiteY9-980" fmla="*/ 634312 h 981339"/>
                <a:gd name="connsiteX10-981" fmla="*/ 1250585 w 1556774"/>
                <a:gd name="connsiteY10-982" fmla="*/ 450008 h 981339"/>
                <a:gd name="connsiteX11-983" fmla="*/ 984454 w 1556774"/>
                <a:gd name="connsiteY11-984" fmla="*/ 340826 h 981339"/>
                <a:gd name="connsiteX12-985" fmla="*/ 909391 w 1556774"/>
                <a:gd name="connsiteY12-986" fmla="*/ 450008 h 981339"/>
                <a:gd name="connsiteX13-987" fmla="*/ 766089 w 1556774"/>
                <a:gd name="connsiteY13-988" fmla="*/ 388593 h 981339"/>
                <a:gd name="connsiteX14-989" fmla="*/ 800209 w 1556774"/>
                <a:gd name="connsiteY14-990" fmla="*/ 204349 h 981339"/>
                <a:gd name="connsiteX0-991" fmla="*/ 800209 w 1556774"/>
                <a:gd name="connsiteY0-992" fmla="*/ 204349 h 981339"/>
                <a:gd name="connsiteX1-993" fmla="*/ 196266 w 1556774"/>
                <a:gd name="connsiteY1-994" fmla="*/ 12686 h 981339"/>
                <a:gd name="connsiteX2-995" fmla="*/ 147370 w 1556774"/>
                <a:gd name="connsiteY2-996" fmla="*/ 306113 h 981339"/>
                <a:gd name="connsiteX3-997" fmla="*/ 12021 w 1556774"/>
                <a:gd name="connsiteY3-998" fmla="*/ 518188 h 981339"/>
                <a:gd name="connsiteX4-999" fmla="*/ 636377 w 1556774"/>
                <a:gd name="connsiteY4-1000" fmla="*/ 741181 h 981339"/>
                <a:gd name="connsiteX5-1001" fmla="*/ 705803 w 1556774"/>
                <a:gd name="connsiteY5-1002" fmla="*/ 624047 h 981339"/>
                <a:gd name="connsiteX6-1003" fmla="*/ 859369 w 1556774"/>
                <a:gd name="connsiteY6-1004" fmla="*/ 679765 h 981339"/>
                <a:gd name="connsiteX7-1005" fmla="*/ 1189170 w 1556774"/>
                <a:gd name="connsiteY7-1006" fmla="*/ 914032 h 981339"/>
                <a:gd name="connsiteX8-1007" fmla="*/ 1507637 w 1556774"/>
                <a:gd name="connsiteY8-1008" fmla="*/ 786693 h 981339"/>
                <a:gd name="connsiteX9-1009" fmla="*/ 1173267 w 1556774"/>
                <a:gd name="connsiteY9-1010" fmla="*/ 634312 h 981339"/>
                <a:gd name="connsiteX10-1011" fmla="*/ 1250585 w 1556774"/>
                <a:gd name="connsiteY10-1012" fmla="*/ 450008 h 981339"/>
                <a:gd name="connsiteX11-1013" fmla="*/ 984454 w 1556774"/>
                <a:gd name="connsiteY11-1014" fmla="*/ 340826 h 981339"/>
                <a:gd name="connsiteX12-1015" fmla="*/ 909391 w 1556774"/>
                <a:gd name="connsiteY12-1016" fmla="*/ 450008 h 981339"/>
                <a:gd name="connsiteX13-1017" fmla="*/ 766089 w 1556774"/>
                <a:gd name="connsiteY13-1018" fmla="*/ 388593 h 981339"/>
                <a:gd name="connsiteX14-1019" fmla="*/ 800209 w 1556774"/>
                <a:gd name="connsiteY14-1020" fmla="*/ 204349 h 981339"/>
                <a:gd name="connsiteX0-1021" fmla="*/ 800209 w 1556774"/>
                <a:gd name="connsiteY0-1022" fmla="*/ 204349 h 981339"/>
                <a:gd name="connsiteX1-1023" fmla="*/ 196266 w 1556774"/>
                <a:gd name="connsiteY1-1024" fmla="*/ 12686 h 981339"/>
                <a:gd name="connsiteX2-1025" fmla="*/ 147370 w 1556774"/>
                <a:gd name="connsiteY2-1026" fmla="*/ 306113 h 981339"/>
                <a:gd name="connsiteX3-1027" fmla="*/ 12021 w 1556774"/>
                <a:gd name="connsiteY3-1028" fmla="*/ 518188 h 981339"/>
                <a:gd name="connsiteX4-1029" fmla="*/ 636377 w 1556774"/>
                <a:gd name="connsiteY4-1030" fmla="*/ 741181 h 981339"/>
                <a:gd name="connsiteX5-1031" fmla="*/ 705803 w 1556774"/>
                <a:gd name="connsiteY5-1032" fmla="*/ 624047 h 981339"/>
                <a:gd name="connsiteX6-1033" fmla="*/ 859369 w 1556774"/>
                <a:gd name="connsiteY6-1034" fmla="*/ 679765 h 981339"/>
                <a:gd name="connsiteX7-1035" fmla="*/ 1189170 w 1556774"/>
                <a:gd name="connsiteY7-1036" fmla="*/ 914032 h 981339"/>
                <a:gd name="connsiteX8-1037" fmla="*/ 1507637 w 1556774"/>
                <a:gd name="connsiteY8-1038" fmla="*/ 786693 h 981339"/>
                <a:gd name="connsiteX9-1039" fmla="*/ 1173267 w 1556774"/>
                <a:gd name="connsiteY9-1040" fmla="*/ 634312 h 981339"/>
                <a:gd name="connsiteX10-1041" fmla="*/ 1250585 w 1556774"/>
                <a:gd name="connsiteY10-1042" fmla="*/ 450008 h 981339"/>
                <a:gd name="connsiteX11-1043" fmla="*/ 984454 w 1556774"/>
                <a:gd name="connsiteY11-1044" fmla="*/ 340826 h 981339"/>
                <a:gd name="connsiteX12-1045" fmla="*/ 909391 w 1556774"/>
                <a:gd name="connsiteY12-1046" fmla="*/ 450008 h 981339"/>
                <a:gd name="connsiteX13-1047" fmla="*/ 766089 w 1556774"/>
                <a:gd name="connsiteY13-1048" fmla="*/ 388593 h 981339"/>
                <a:gd name="connsiteX14-1049" fmla="*/ 800209 w 1556774"/>
                <a:gd name="connsiteY14-1050" fmla="*/ 204349 h 981339"/>
                <a:gd name="connsiteX0-1051" fmla="*/ 800209 w 1556774"/>
                <a:gd name="connsiteY0-1052" fmla="*/ 204349 h 981339"/>
                <a:gd name="connsiteX1-1053" fmla="*/ 196266 w 1556774"/>
                <a:gd name="connsiteY1-1054" fmla="*/ 12686 h 981339"/>
                <a:gd name="connsiteX2-1055" fmla="*/ 147370 w 1556774"/>
                <a:gd name="connsiteY2-1056" fmla="*/ 306113 h 981339"/>
                <a:gd name="connsiteX3-1057" fmla="*/ 12021 w 1556774"/>
                <a:gd name="connsiteY3-1058" fmla="*/ 518188 h 981339"/>
                <a:gd name="connsiteX4-1059" fmla="*/ 636377 w 1556774"/>
                <a:gd name="connsiteY4-1060" fmla="*/ 741181 h 981339"/>
                <a:gd name="connsiteX5-1061" fmla="*/ 705803 w 1556774"/>
                <a:gd name="connsiteY5-1062" fmla="*/ 624047 h 981339"/>
                <a:gd name="connsiteX6-1063" fmla="*/ 859369 w 1556774"/>
                <a:gd name="connsiteY6-1064" fmla="*/ 679765 h 981339"/>
                <a:gd name="connsiteX7-1065" fmla="*/ 1189170 w 1556774"/>
                <a:gd name="connsiteY7-1066" fmla="*/ 914032 h 981339"/>
                <a:gd name="connsiteX8-1067" fmla="*/ 1507637 w 1556774"/>
                <a:gd name="connsiteY8-1068" fmla="*/ 786693 h 981339"/>
                <a:gd name="connsiteX9-1069" fmla="*/ 1173267 w 1556774"/>
                <a:gd name="connsiteY9-1070" fmla="*/ 634312 h 981339"/>
                <a:gd name="connsiteX10-1071" fmla="*/ 1250585 w 1556774"/>
                <a:gd name="connsiteY10-1072" fmla="*/ 450008 h 981339"/>
                <a:gd name="connsiteX11-1073" fmla="*/ 964576 w 1556774"/>
                <a:gd name="connsiteY11-1074" fmla="*/ 344802 h 981339"/>
                <a:gd name="connsiteX12-1075" fmla="*/ 909391 w 1556774"/>
                <a:gd name="connsiteY12-1076" fmla="*/ 450008 h 981339"/>
                <a:gd name="connsiteX13-1077" fmla="*/ 766089 w 1556774"/>
                <a:gd name="connsiteY13-1078" fmla="*/ 388593 h 981339"/>
                <a:gd name="connsiteX14-1079" fmla="*/ 800209 w 1556774"/>
                <a:gd name="connsiteY14-1080" fmla="*/ 204349 h 981339"/>
                <a:gd name="connsiteX0-1081" fmla="*/ 800209 w 1556774"/>
                <a:gd name="connsiteY0-1082" fmla="*/ 204349 h 981339"/>
                <a:gd name="connsiteX1-1083" fmla="*/ 196266 w 1556774"/>
                <a:gd name="connsiteY1-1084" fmla="*/ 12686 h 981339"/>
                <a:gd name="connsiteX2-1085" fmla="*/ 147370 w 1556774"/>
                <a:gd name="connsiteY2-1086" fmla="*/ 306113 h 981339"/>
                <a:gd name="connsiteX3-1087" fmla="*/ 12021 w 1556774"/>
                <a:gd name="connsiteY3-1088" fmla="*/ 518188 h 981339"/>
                <a:gd name="connsiteX4-1089" fmla="*/ 636377 w 1556774"/>
                <a:gd name="connsiteY4-1090" fmla="*/ 741181 h 981339"/>
                <a:gd name="connsiteX5-1091" fmla="*/ 705803 w 1556774"/>
                <a:gd name="connsiteY5-1092" fmla="*/ 624047 h 981339"/>
                <a:gd name="connsiteX6-1093" fmla="*/ 859369 w 1556774"/>
                <a:gd name="connsiteY6-1094" fmla="*/ 679765 h 981339"/>
                <a:gd name="connsiteX7-1095" fmla="*/ 1189170 w 1556774"/>
                <a:gd name="connsiteY7-1096" fmla="*/ 914032 h 981339"/>
                <a:gd name="connsiteX8-1097" fmla="*/ 1507637 w 1556774"/>
                <a:gd name="connsiteY8-1098" fmla="*/ 786693 h 981339"/>
                <a:gd name="connsiteX9-1099" fmla="*/ 1173267 w 1556774"/>
                <a:gd name="connsiteY9-1100" fmla="*/ 634312 h 981339"/>
                <a:gd name="connsiteX10-1101" fmla="*/ 1250585 w 1556774"/>
                <a:gd name="connsiteY10-1102" fmla="*/ 450008 h 981339"/>
                <a:gd name="connsiteX11-1103" fmla="*/ 964576 w 1556774"/>
                <a:gd name="connsiteY11-1104" fmla="*/ 344802 h 981339"/>
                <a:gd name="connsiteX12-1105" fmla="*/ 909391 w 1556774"/>
                <a:gd name="connsiteY12-1106" fmla="*/ 450008 h 981339"/>
                <a:gd name="connsiteX13-1107" fmla="*/ 766089 w 1556774"/>
                <a:gd name="connsiteY13-1108" fmla="*/ 388593 h 981339"/>
                <a:gd name="connsiteX14-1109" fmla="*/ 800209 w 1556774"/>
                <a:gd name="connsiteY14-1110" fmla="*/ 204349 h 981339"/>
                <a:gd name="connsiteX0-1111" fmla="*/ 800209 w 1556774"/>
                <a:gd name="connsiteY0-1112" fmla="*/ 204349 h 981339"/>
                <a:gd name="connsiteX1-1113" fmla="*/ 196266 w 1556774"/>
                <a:gd name="connsiteY1-1114" fmla="*/ 12686 h 981339"/>
                <a:gd name="connsiteX2-1115" fmla="*/ 147370 w 1556774"/>
                <a:gd name="connsiteY2-1116" fmla="*/ 306113 h 981339"/>
                <a:gd name="connsiteX3-1117" fmla="*/ 12021 w 1556774"/>
                <a:gd name="connsiteY3-1118" fmla="*/ 518188 h 981339"/>
                <a:gd name="connsiteX4-1119" fmla="*/ 636377 w 1556774"/>
                <a:gd name="connsiteY4-1120" fmla="*/ 741181 h 981339"/>
                <a:gd name="connsiteX5-1121" fmla="*/ 705803 w 1556774"/>
                <a:gd name="connsiteY5-1122" fmla="*/ 624047 h 981339"/>
                <a:gd name="connsiteX6-1123" fmla="*/ 859369 w 1556774"/>
                <a:gd name="connsiteY6-1124" fmla="*/ 679765 h 981339"/>
                <a:gd name="connsiteX7-1125" fmla="*/ 1189170 w 1556774"/>
                <a:gd name="connsiteY7-1126" fmla="*/ 914032 h 981339"/>
                <a:gd name="connsiteX8-1127" fmla="*/ 1507637 w 1556774"/>
                <a:gd name="connsiteY8-1128" fmla="*/ 786693 h 981339"/>
                <a:gd name="connsiteX9-1129" fmla="*/ 1173267 w 1556774"/>
                <a:gd name="connsiteY9-1130" fmla="*/ 634312 h 981339"/>
                <a:gd name="connsiteX10-1131" fmla="*/ 1250585 w 1556774"/>
                <a:gd name="connsiteY10-1132" fmla="*/ 450008 h 981339"/>
                <a:gd name="connsiteX11-1133" fmla="*/ 964576 w 1556774"/>
                <a:gd name="connsiteY11-1134" fmla="*/ 344802 h 981339"/>
                <a:gd name="connsiteX12-1135" fmla="*/ 909391 w 1556774"/>
                <a:gd name="connsiteY12-1136" fmla="*/ 450008 h 981339"/>
                <a:gd name="connsiteX13-1137" fmla="*/ 766089 w 1556774"/>
                <a:gd name="connsiteY13-1138" fmla="*/ 388593 h 981339"/>
                <a:gd name="connsiteX14-1139" fmla="*/ 800209 w 1556774"/>
                <a:gd name="connsiteY14-1140" fmla="*/ 204349 h 981339"/>
                <a:gd name="connsiteX0-1141" fmla="*/ 800209 w 1556774"/>
                <a:gd name="connsiteY0-1142" fmla="*/ 204349 h 981339"/>
                <a:gd name="connsiteX1-1143" fmla="*/ 196266 w 1556774"/>
                <a:gd name="connsiteY1-1144" fmla="*/ 12686 h 981339"/>
                <a:gd name="connsiteX2-1145" fmla="*/ 147370 w 1556774"/>
                <a:gd name="connsiteY2-1146" fmla="*/ 306113 h 981339"/>
                <a:gd name="connsiteX3-1147" fmla="*/ 12021 w 1556774"/>
                <a:gd name="connsiteY3-1148" fmla="*/ 518188 h 981339"/>
                <a:gd name="connsiteX4-1149" fmla="*/ 636377 w 1556774"/>
                <a:gd name="connsiteY4-1150" fmla="*/ 741181 h 981339"/>
                <a:gd name="connsiteX5-1151" fmla="*/ 705803 w 1556774"/>
                <a:gd name="connsiteY5-1152" fmla="*/ 624047 h 981339"/>
                <a:gd name="connsiteX6-1153" fmla="*/ 859369 w 1556774"/>
                <a:gd name="connsiteY6-1154" fmla="*/ 679765 h 981339"/>
                <a:gd name="connsiteX7-1155" fmla="*/ 1189170 w 1556774"/>
                <a:gd name="connsiteY7-1156" fmla="*/ 914032 h 981339"/>
                <a:gd name="connsiteX8-1157" fmla="*/ 1507637 w 1556774"/>
                <a:gd name="connsiteY8-1158" fmla="*/ 786693 h 981339"/>
                <a:gd name="connsiteX9-1159" fmla="*/ 1173267 w 1556774"/>
                <a:gd name="connsiteY9-1160" fmla="*/ 634312 h 981339"/>
                <a:gd name="connsiteX10-1161" fmla="*/ 1250585 w 1556774"/>
                <a:gd name="connsiteY10-1162" fmla="*/ 450008 h 981339"/>
                <a:gd name="connsiteX11-1163" fmla="*/ 964576 w 1556774"/>
                <a:gd name="connsiteY11-1164" fmla="*/ 344802 h 981339"/>
                <a:gd name="connsiteX12-1165" fmla="*/ 909391 w 1556774"/>
                <a:gd name="connsiteY12-1166" fmla="*/ 450008 h 981339"/>
                <a:gd name="connsiteX13-1167" fmla="*/ 766089 w 1556774"/>
                <a:gd name="connsiteY13-1168" fmla="*/ 388593 h 981339"/>
                <a:gd name="connsiteX14-1169" fmla="*/ 800209 w 1556774"/>
                <a:gd name="connsiteY14-1170" fmla="*/ 204349 h 981339"/>
                <a:gd name="connsiteX0-1171" fmla="*/ 800209 w 1556774"/>
                <a:gd name="connsiteY0-1172" fmla="*/ 204349 h 981339"/>
                <a:gd name="connsiteX1-1173" fmla="*/ 196266 w 1556774"/>
                <a:gd name="connsiteY1-1174" fmla="*/ 12686 h 981339"/>
                <a:gd name="connsiteX2-1175" fmla="*/ 147370 w 1556774"/>
                <a:gd name="connsiteY2-1176" fmla="*/ 306113 h 981339"/>
                <a:gd name="connsiteX3-1177" fmla="*/ 12021 w 1556774"/>
                <a:gd name="connsiteY3-1178" fmla="*/ 518188 h 981339"/>
                <a:gd name="connsiteX4-1179" fmla="*/ 636377 w 1556774"/>
                <a:gd name="connsiteY4-1180" fmla="*/ 741181 h 981339"/>
                <a:gd name="connsiteX5-1181" fmla="*/ 705803 w 1556774"/>
                <a:gd name="connsiteY5-1182" fmla="*/ 624047 h 981339"/>
                <a:gd name="connsiteX6-1183" fmla="*/ 859369 w 1556774"/>
                <a:gd name="connsiteY6-1184" fmla="*/ 679765 h 981339"/>
                <a:gd name="connsiteX7-1185" fmla="*/ 1189170 w 1556774"/>
                <a:gd name="connsiteY7-1186" fmla="*/ 914032 h 981339"/>
                <a:gd name="connsiteX8-1187" fmla="*/ 1507637 w 1556774"/>
                <a:gd name="connsiteY8-1188" fmla="*/ 786693 h 981339"/>
                <a:gd name="connsiteX9-1189" fmla="*/ 1173267 w 1556774"/>
                <a:gd name="connsiteY9-1190" fmla="*/ 634312 h 981339"/>
                <a:gd name="connsiteX10-1191" fmla="*/ 1250585 w 1556774"/>
                <a:gd name="connsiteY10-1192" fmla="*/ 438081 h 981339"/>
                <a:gd name="connsiteX11-1193" fmla="*/ 964576 w 1556774"/>
                <a:gd name="connsiteY11-1194" fmla="*/ 344802 h 981339"/>
                <a:gd name="connsiteX12-1195" fmla="*/ 909391 w 1556774"/>
                <a:gd name="connsiteY12-1196" fmla="*/ 450008 h 981339"/>
                <a:gd name="connsiteX13-1197" fmla="*/ 766089 w 1556774"/>
                <a:gd name="connsiteY13-1198" fmla="*/ 388593 h 981339"/>
                <a:gd name="connsiteX14-1199" fmla="*/ 800209 w 1556774"/>
                <a:gd name="connsiteY14-1200" fmla="*/ 204349 h 981339"/>
                <a:gd name="connsiteX0-1201" fmla="*/ 800209 w 1556774"/>
                <a:gd name="connsiteY0-1202" fmla="*/ 204349 h 981339"/>
                <a:gd name="connsiteX1-1203" fmla="*/ 196266 w 1556774"/>
                <a:gd name="connsiteY1-1204" fmla="*/ 12686 h 981339"/>
                <a:gd name="connsiteX2-1205" fmla="*/ 147370 w 1556774"/>
                <a:gd name="connsiteY2-1206" fmla="*/ 306113 h 981339"/>
                <a:gd name="connsiteX3-1207" fmla="*/ 12021 w 1556774"/>
                <a:gd name="connsiteY3-1208" fmla="*/ 518188 h 981339"/>
                <a:gd name="connsiteX4-1209" fmla="*/ 636377 w 1556774"/>
                <a:gd name="connsiteY4-1210" fmla="*/ 741181 h 981339"/>
                <a:gd name="connsiteX5-1211" fmla="*/ 705803 w 1556774"/>
                <a:gd name="connsiteY5-1212" fmla="*/ 624047 h 981339"/>
                <a:gd name="connsiteX6-1213" fmla="*/ 859369 w 1556774"/>
                <a:gd name="connsiteY6-1214" fmla="*/ 679765 h 981339"/>
                <a:gd name="connsiteX7-1215" fmla="*/ 1189170 w 1556774"/>
                <a:gd name="connsiteY7-1216" fmla="*/ 914032 h 981339"/>
                <a:gd name="connsiteX8-1217" fmla="*/ 1507637 w 1556774"/>
                <a:gd name="connsiteY8-1218" fmla="*/ 786693 h 981339"/>
                <a:gd name="connsiteX9-1219" fmla="*/ 1173267 w 1556774"/>
                <a:gd name="connsiteY9-1220" fmla="*/ 634312 h 981339"/>
                <a:gd name="connsiteX10-1221" fmla="*/ 1250585 w 1556774"/>
                <a:gd name="connsiteY10-1222" fmla="*/ 438081 h 981339"/>
                <a:gd name="connsiteX11-1223" fmla="*/ 964576 w 1556774"/>
                <a:gd name="connsiteY11-1224" fmla="*/ 344802 h 981339"/>
                <a:gd name="connsiteX12-1225" fmla="*/ 909391 w 1556774"/>
                <a:gd name="connsiteY12-1226" fmla="*/ 450008 h 981339"/>
                <a:gd name="connsiteX13-1227" fmla="*/ 766089 w 1556774"/>
                <a:gd name="connsiteY13-1228" fmla="*/ 388593 h 981339"/>
                <a:gd name="connsiteX14-1229" fmla="*/ 800209 w 1556774"/>
                <a:gd name="connsiteY14-1230" fmla="*/ 204349 h 981339"/>
                <a:gd name="connsiteX0-1231" fmla="*/ 800209 w 1556774"/>
                <a:gd name="connsiteY0-1232" fmla="*/ 204349 h 981339"/>
                <a:gd name="connsiteX1-1233" fmla="*/ 196266 w 1556774"/>
                <a:gd name="connsiteY1-1234" fmla="*/ 12686 h 981339"/>
                <a:gd name="connsiteX2-1235" fmla="*/ 147370 w 1556774"/>
                <a:gd name="connsiteY2-1236" fmla="*/ 306113 h 981339"/>
                <a:gd name="connsiteX3-1237" fmla="*/ 12021 w 1556774"/>
                <a:gd name="connsiteY3-1238" fmla="*/ 518188 h 981339"/>
                <a:gd name="connsiteX4-1239" fmla="*/ 636377 w 1556774"/>
                <a:gd name="connsiteY4-1240" fmla="*/ 741181 h 981339"/>
                <a:gd name="connsiteX5-1241" fmla="*/ 705803 w 1556774"/>
                <a:gd name="connsiteY5-1242" fmla="*/ 624047 h 981339"/>
                <a:gd name="connsiteX6-1243" fmla="*/ 859369 w 1556774"/>
                <a:gd name="connsiteY6-1244" fmla="*/ 679765 h 981339"/>
                <a:gd name="connsiteX7-1245" fmla="*/ 1189170 w 1556774"/>
                <a:gd name="connsiteY7-1246" fmla="*/ 914032 h 981339"/>
                <a:gd name="connsiteX8-1247" fmla="*/ 1507637 w 1556774"/>
                <a:gd name="connsiteY8-1248" fmla="*/ 786693 h 981339"/>
                <a:gd name="connsiteX9-1249" fmla="*/ 1173267 w 1556774"/>
                <a:gd name="connsiteY9-1250" fmla="*/ 634312 h 981339"/>
                <a:gd name="connsiteX10-1251" fmla="*/ 1250585 w 1556774"/>
                <a:gd name="connsiteY10-1252" fmla="*/ 438081 h 981339"/>
                <a:gd name="connsiteX11-1253" fmla="*/ 964576 w 1556774"/>
                <a:gd name="connsiteY11-1254" fmla="*/ 344802 h 981339"/>
                <a:gd name="connsiteX12-1255" fmla="*/ 909391 w 1556774"/>
                <a:gd name="connsiteY12-1256" fmla="*/ 450008 h 981339"/>
                <a:gd name="connsiteX13-1257" fmla="*/ 766089 w 1556774"/>
                <a:gd name="connsiteY13-1258" fmla="*/ 388593 h 981339"/>
                <a:gd name="connsiteX14-1259" fmla="*/ 800209 w 1556774"/>
                <a:gd name="connsiteY14-1260" fmla="*/ 204349 h 981339"/>
                <a:gd name="connsiteX0-1261" fmla="*/ 800209 w 1527868"/>
                <a:gd name="connsiteY0-1262" fmla="*/ 204349 h 975126"/>
                <a:gd name="connsiteX1-1263" fmla="*/ 196266 w 1527868"/>
                <a:gd name="connsiteY1-1264" fmla="*/ 12686 h 975126"/>
                <a:gd name="connsiteX2-1265" fmla="*/ 147370 w 1527868"/>
                <a:gd name="connsiteY2-1266" fmla="*/ 306113 h 975126"/>
                <a:gd name="connsiteX3-1267" fmla="*/ 12021 w 1527868"/>
                <a:gd name="connsiteY3-1268" fmla="*/ 518188 h 975126"/>
                <a:gd name="connsiteX4-1269" fmla="*/ 636377 w 1527868"/>
                <a:gd name="connsiteY4-1270" fmla="*/ 741181 h 975126"/>
                <a:gd name="connsiteX5-1271" fmla="*/ 705803 w 1527868"/>
                <a:gd name="connsiteY5-1272" fmla="*/ 624047 h 975126"/>
                <a:gd name="connsiteX6-1273" fmla="*/ 859369 w 1527868"/>
                <a:gd name="connsiteY6-1274" fmla="*/ 679765 h 975126"/>
                <a:gd name="connsiteX7-1275" fmla="*/ 1189170 w 1527868"/>
                <a:gd name="connsiteY7-1276" fmla="*/ 914032 h 975126"/>
                <a:gd name="connsiteX8-1277" fmla="*/ 1467881 w 1527868"/>
                <a:gd name="connsiteY8-1278" fmla="*/ 742961 h 975126"/>
                <a:gd name="connsiteX9-1279" fmla="*/ 1173267 w 1527868"/>
                <a:gd name="connsiteY9-1280" fmla="*/ 634312 h 975126"/>
                <a:gd name="connsiteX10-1281" fmla="*/ 1250585 w 1527868"/>
                <a:gd name="connsiteY10-1282" fmla="*/ 438081 h 975126"/>
                <a:gd name="connsiteX11-1283" fmla="*/ 964576 w 1527868"/>
                <a:gd name="connsiteY11-1284" fmla="*/ 344802 h 975126"/>
                <a:gd name="connsiteX12-1285" fmla="*/ 909391 w 1527868"/>
                <a:gd name="connsiteY12-1286" fmla="*/ 450008 h 975126"/>
                <a:gd name="connsiteX13-1287" fmla="*/ 766089 w 1527868"/>
                <a:gd name="connsiteY13-1288" fmla="*/ 388593 h 975126"/>
                <a:gd name="connsiteX14-1289" fmla="*/ 800209 w 1527868"/>
                <a:gd name="connsiteY14-1290" fmla="*/ 204349 h 975126"/>
                <a:gd name="connsiteX0-1291" fmla="*/ 800209 w 1527868"/>
                <a:gd name="connsiteY0-1292" fmla="*/ 204349 h 975126"/>
                <a:gd name="connsiteX1-1293" fmla="*/ 196266 w 1527868"/>
                <a:gd name="connsiteY1-1294" fmla="*/ 12686 h 975126"/>
                <a:gd name="connsiteX2-1295" fmla="*/ 147370 w 1527868"/>
                <a:gd name="connsiteY2-1296" fmla="*/ 306113 h 975126"/>
                <a:gd name="connsiteX3-1297" fmla="*/ 12021 w 1527868"/>
                <a:gd name="connsiteY3-1298" fmla="*/ 518188 h 975126"/>
                <a:gd name="connsiteX4-1299" fmla="*/ 636377 w 1527868"/>
                <a:gd name="connsiteY4-1300" fmla="*/ 741181 h 975126"/>
                <a:gd name="connsiteX5-1301" fmla="*/ 705803 w 1527868"/>
                <a:gd name="connsiteY5-1302" fmla="*/ 624047 h 975126"/>
                <a:gd name="connsiteX6-1303" fmla="*/ 859369 w 1527868"/>
                <a:gd name="connsiteY6-1304" fmla="*/ 679765 h 975126"/>
                <a:gd name="connsiteX7-1305" fmla="*/ 1189170 w 1527868"/>
                <a:gd name="connsiteY7-1306" fmla="*/ 914032 h 975126"/>
                <a:gd name="connsiteX8-1307" fmla="*/ 1467881 w 1527868"/>
                <a:gd name="connsiteY8-1308" fmla="*/ 742961 h 975126"/>
                <a:gd name="connsiteX9-1309" fmla="*/ 1173267 w 1527868"/>
                <a:gd name="connsiteY9-1310" fmla="*/ 634312 h 975126"/>
                <a:gd name="connsiteX10-1311" fmla="*/ 1250585 w 1527868"/>
                <a:gd name="connsiteY10-1312" fmla="*/ 438081 h 975126"/>
                <a:gd name="connsiteX11-1313" fmla="*/ 964576 w 1527868"/>
                <a:gd name="connsiteY11-1314" fmla="*/ 344802 h 975126"/>
                <a:gd name="connsiteX12-1315" fmla="*/ 909391 w 1527868"/>
                <a:gd name="connsiteY12-1316" fmla="*/ 450008 h 975126"/>
                <a:gd name="connsiteX13-1317" fmla="*/ 766089 w 1527868"/>
                <a:gd name="connsiteY13-1318" fmla="*/ 388593 h 975126"/>
                <a:gd name="connsiteX14-1319" fmla="*/ 800209 w 1527868"/>
                <a:gd name="connsiteY14-1320" fmla="*/ 204349 h 975126"/>
                <a:gd name="connsiteX0-1321" fmla="*/ 800209 w 1499884"/>
                <a:gd name="connsiteY0-1322" fmla="*/ 204349 h 986483"/>
                <a:gd name="connsiteX1-1323" fmla="*/ 196266 w 1499884"/>
                <a:gd name="connsiteY1-1324" fmla="*/ 12686 h 986483"/>
                <a:gd name="connsiteX2-1325" fmla="*/ 147370 w 1499884"/>
                <a:gd name="connsiteY2-1326" fmla="*/ 306113 h 986483"/>
                <a:gd name="connsiteX3-1327" fmla="*/ 12021 w 1499884"/>
                <a:gd name="connsiteY3-1328" fmla="*/ 518188 h 986483"/>
                <a:gd name="connsiteX4-1329" fmla="*/ 636377 w 1499884"/>
                <a:gd name="connsiteY4-1330" fmla="*/ 741181 h 986483"/>
                <a:gd name="connsiteX5-1331" fmla="*/ 705803 w 1499884"/>
                <a:gd name="connsiteY5-1332" fmla="*/ 624047 h 986483"/>
                <a:gd name="connsiteX6-1333" fmla="*/ 859369 w 1499884"/>
                <a:gd name="connsiteY6-1334" fmla="*/ 679765 h 986483"/>
                <a:gd name="connsiteX7-1335" fmla="*/ 1189170 w 1499884"/>
                <a:gd name="connsiteY7-1336" fmla="*/ 914032 h 986483"/>
                <a:gd name="connsiteX8-1337" fmla="*/ 1467881 w 1499884"/>
                <a:gd name="connsiteY8-1338" fmla="*/ 742961 h 986483"/>
                <a:gd name="connsiteX9-1339" fmla="*/ 1173267 w 1499884"/>
                <a:gd name="connsiteY9-1340" fmla="*/ 634312 h 986483"/>
                <a:gd name="connsiteX10-1341" fmla="*/ 1250585 w 1499884"/>
                <a:gd name="connsiteY10-1342" fmla="*/ 438081 h 986483"/>
                <a:gd name="connsiteX11-1343" fmla="*/ 964576 w 1499884"/>
                <a:gd name="connsiteY11-1344" fmla="*/ 344802 h 986483"/>
                <a:gd name="connsiteX12-1345" fmla="*/ 909391 w 1499884"/>
                <a:gd name="connsiteY12-1346" fmla="*/ 450008 h 986483"/>
                <a:gd name="connsiteX13-1347" fmla="*/ 766089 w 1499884"/>
                <a:gd name="connsiteY13-1348" fmla="*/ 388593 h 986483"/>
                <a:gd name="connsiteX14-1349" fmla="*/ 800209 w 1499884"/>
                <a:gd name="connsiteY14-1350" fmla="*/ 204349 h 986483"/>
                <a:gd name="connsiteX0-1351" fmla="*/ 800209 w 1505435"/>
                <a:gd name="connsiteY0-1352" fmla="*/ 204349 h 1015754"/>
                <a:gd name="connsiteX1-1353" fmla="*/ 196266 w 1505435"/>
                <a:gd name="connsiteY1-1354" fmla="*/ 12686 h 1015754"/>
                <a:gd name="connsiteX2-1355" fmla="*/ 147370 w 1505435"/>
                <a:gd name="connsiteY2-1356" fmla="*/ 306113 h 1015754"/>
                <a:gd name="connsiteX3-1357" fmla="*/ 12021 w 1505435"/>
                <a:gd name="connsiteY3-1358" fmla="*/ 518188 h 1015754"/>
                <a:gd name="connsiteX4-1359" fmla="*/ 636377 w 1505435"/>
                <a:gd name="connsiteY4-1360" fmla="*/ 741181 h 1015754"/>
                <a:gd name="connsiteX5-1361" fmla="*/ 705803 w 1505435"/>
                <a:gd name="connsiteY5-1362" fmla="*/ 624047 h 1015754"/>
                <a:gd name="connsiteX6-1363" fmla="*/ 859369 w 1505435"/>
                <a:gd name="connsiteY6-1364" fmla="*/ 679765 h 1015754"/>
                <a:gd name="connsiteX7-1365" fmla="*/ 1189170 w 1505435"/>
                <a:gd name="connsiteY7-1366" fmla="*/ 914032 h 1015754"/>
                <a:gd name="connsiteX8-1367" fmla="*/ 1467881 w 1505435"/>
                <a:gd name="connsiteY8-1368" fmla="*/ 742961 h 1015754"/>
                <a:gd name="connsiteX9-1369" fmla="*/ 1173267 w 1505435"/>
                <a:gd name="connsiteY9-1370" fmla="*/ 634312 h 1015754"/>
                <a:gd name="connsiteX10-1371" fmla="*/ 1250585 w 1505435"/>
                <a:gd name="connsiteY10-1372" fmla="*/ 438081 h 1015754"/>
                <a:gd name="connsiteX11-1373" fmla="*/ 964576 w 1505435"/>
                <a:gd name="connsiteY11-1374" fmla="*/ 344802 h 1015754"/>
                <a:gd name="connsiteX12-1375" fmla="*/ 909391 w 1505435"/>
                <a:gd name="connsiteY12-1376" fmla="*/ 450008 h 1015754"/>
                <a:gd name="connsiteX13-1377" fmla="*/ 766089 w 1505435"/>
                <a:gd name="connsiteY13-1378" fmla="*/ 388593 h 1015754"/>
                <a:gd name="connsiteX14-1379" fmla="*/ 800209 w 1505435"/>
                <a:gd name="connsiteY14-1380" fmla="*/ 204349 h 101575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8" name="Freeform 106"/>
            <p:cNvSpPr/>
            <p:nvPr/>
          </p:nvSpPr>
          <p:spPr>
            <a:xfrm rot="19632933">
              <a:off x="2257651" y="4182238"/>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1" fmla="*/ 812042 w 1535373"/>
                <a:gd name="connsiteY0-2" fmla="*/ 191663 h 901346"/>
                <a:gd name="connsiteX1-3" fmla="*/ 208099 w 1535373"/>
                <a:gd name="connsiteY1-4" fmla="*/ 0 h 901346"/>
                <a:gd name="connsiteX2-5" fmla="*/ 143301 w 1535373"/>
                <a:gd name="connsiteY2-6" fmla="*/ 273549 h 901346"/>
                <a:gd name="connsiteX3-7" fmla="*/ 0 w 1535373"/>
                <a:gd name="connsiteY3-8" fmla="*/ 457794 h 901346"/>
                <a:gd name="connsiteX4-9" fmla="*/ 600501 w 1535373"/>
                <a:gd name="connsiteY4-10" fmla="*/ 744397 h 901346"/>
                <a:gd name="connsiteX5-11" fmla="*/ 709684 w 1535373"/>
                <a:gd name="connsiteY5-12" fmla="*/ 635215 h 901346"/>
                <a:gd name="connsiteX6-13" fmla="*/ 887104 w 1535373"/>
                <a:gd name="connsiteY6-14" fmla="*/ 682982 h 901346"/>
                <a:gd name="connsiteX7-15" fmla="*/ 1201003 w 1535373"/>
                <a:gd name="connsiteY7-16" fmla="*/ 901346 h 901346"/>
                <a:gd name="connsiteX8-17" fmla="*/ 1535373 w 1535373"/>
                <a:gd name="connsiteY8-18" fmla="*/ 805812 h 901346"/>
                <a:gd name="connsiteX9-19" fmla="*/ 1201003 w 1535373"/>
                <a:gd name="connsiteY9-20" fmla="*/ 669334 h 901346"/>
                <a:gd name="connsiteX10-21" fmla="*/ 1262418 w 1535373"/>
                <a:gd name="connsiteY10-22" fmla="*/ 437322 h 901346"/>
                <a:gd name="connsiteX11-23" fmla="*/ 996287 w 1535373"/>
                <a:gd name="connsiteY11-24" fmla="*/ 328140 h 901346"/>
                <a:gd name="connsiteX12-25" fmla="*/ 921224 w 1535373"/>
                <a:gd name="connsiteY12-26" fmla="*/ 437322 h 901346"/>
                <a:gd name="connsiteX13-27" fmla="*/ 777922 w 1535373"/>
                <a:gd name="connsiteY13-28" fmla="*/ 375907 h 901346"/>
                <a:gd name="connsiteX14-29" fmla="*/ 812042 w 1535373"/>
                <a:gd name="connsiteY14-30" fmla="*/ 191663 h 901346"/>
                <a:gd name="connsiteX0-31" fmla="*/ 812042 w 1535373"/>
                <a:gd name="connsiteY0-32" fmla="*/ 204349 h 914032"/>
                <a:gd name="connsiteX1-33" fmla="*/ 208099 w 1535373"/>
                <a:gd name="connsiteY1-34" fmla="*/ 12686 h 914032"/>
                <a:gd name="connsiteX2-35" fmla="*/ 143301 w 1535373"/>
                <a:gd name="connsiteY2-36" fmla="*/ 286235 h 914032"/>
                <a:gd name="connsiteX3-37" fmla="*/ 0 w 1535373"/>
                <a:gd name="connsiteY3-38" fmla="*/ 470480 h 914032"/>
                <a:gd name="connsiteX4-39" fmla="*/ 600501 w 1535373"/>
                <a:gd name="connsiteY4-40" fmla="*/ 757083 h 914032"/>
                <a:gd name="connsiteX5-41" fmla="*/ 709684 w 1535373"/>
                <a:gd name="connsiteY5-42" fmla="*/ 647901 h 914032"/>
                <a:gd name="connsiteX6-43" fmla="*/ 887104 w 1535373"/>
                <a:gd name="connsiteY6-44" fmla="*/ 695668 h 914032"/>
                <a:gd name="connsiteX7-45" fmla="*/ 1201003 w 1535373"/>
                <a:gd name="connsiteY7-46" fmla="*/ 914032 h 914032"/>
                <a:gd name="connsiteX8-47" fmla="*/ 1535373 w 1535373"/>
                <a:gd name="connsiteY8-48" fmla="*/ 818498 h 914032"/>
                <a:gd name="connsiteX9-49" fmla="*/ 1201003 w 1535373"/>
                <a:gd name="connsiteY9-50" fmla="*/ 682020 h 914032"/>
                <a:gd name="connsiteX10-51" fmla="*/ 1262418 w 1535373"/>
                <a:gd name="connsiteY10-52" fmla="*/ 450008 h 914032"/>
                <a:gd name="connsiteX11-53" fmla="*/ 996287 w 1535373"/>
                <a:gd name="connsiteY11-54" fmla="*/ 340826 h 914032"/>
                <a:gd name="connsiteX12-55" fmla="*/ 921224 w 1535373"/>
                <a:gd name="connsiteY12-56" fmla="*/ 450008 h 914032"/>
                <a:gd name="connsiteX13-57" fmla="*/ 777922 w 1535373"/>
                <a:gd name="connsiteY13-58" fmla="*/ 388593 h 914032"/>
                <a:gd name="connsiteX14-59" fmla="*/ 812042 w 1535373"/>
                <a:gd name="connsiteY14-60" fmla="*/ 204349 h 914032"/>
                <a:gd name="connsiteX0-61" fmla="*/ 812042 w 1535373"/>
                <a:gd name="connsiteY0-62" fmla="*/ 204349 h 914032"/>
                <a:gd name="connsiteX1-63" fmla="*/ 208099 w 1535373"/>
                <a:gd name="connsiteY1-64" fmla="*/ 12686 h 914032"/>
                <a:gd name="connsiteX2-65" fmla="*/ 143301 w 1535373"/>
                <a:gd name="connsiteY2-66" fmla="*/ 286235 h 914032"/>
                <a:gd name="connsiteX3-67" fmla="*/ 0 w 1535373"/>
                <a:gd name="connsiteY3-68" fmla="*/ 470480 h 914032"/>
                <a:gd name="connsiteX4-69" fmla="*/ 600501 w 1535373"/>
                <a:gd name="connsiteY4-70" fmla="*/ 757083 h 914032"/>
                <a:gd name="connsiteX5-71" fmla="*/ 709684 w 1535373"/>
                <a:gd name="connsiteY5-72" fmla="*/ 647901 h 914032"/>
                <a:gd name="connsiteX6-73" fmla="*/ 887104 w 1535373"/>
                <a:gd name="connsiteY6-74" fmla="*/ 695668 h 914032"/>
                <a:gd name="connsiteX7-75" fmla="*/ 1201003 w 1535373"/>
                <a:gd name="connsiteY7-76" fmla="*/ 914032 h 914032"/>
                <a:gd name="connsiteX8-77" fmla="*/ 1535373 w 1535373"/>
                <a:gd name="connsiteY8-78" fmla="*/ 818498 h 914032"/>
                <a:gd name="connsiteX9-79" fmla="*/ 1201003 w 1535373"/>
                <a:gd name="connsiteY9-80" fmla="*/ 682020 h 914032"/>
                <a:gd name="connsiteX10-81" fmla="*/ 1262418 w 1535373"/>
                <a:gd name="connsiteY10-82" fmla="*/ 450008 h 914032"/>
                <a:gd name="connsiteX11-83" fmla="*/ 996287 w 1535373"/>
                <a:gd name="connsiteY11-84" fmla="*/ 340826 h 914032"/>
                <a:gd name="connsiteX12-85" fmla="*/ 921224 w 1535373"/>
                <a:gd name="connsiteY12-86" fmla="*/ 450008 h 914032"/>
                <a:gd name="connsiteX13-87" fmla="*/ 777922 w 1535373"/>
                <a:gd name="connsiteY13-88" fmla="*/ 388593 h 914032"/>
                <a:gd name="connsiteX14-89" fmla="*/ 812042 w 1535373"/>
                <a:gd name="connsiteY14-90" fmla="*/ 204349 h 914032"/>
                <a:gd name="connsiteX0-91" fmla="*/ 812042 w 1535373"/>
                <a:gd name="connsiteY0-92" fmla="*/ 204349 h 914032"/>
                <a:gd name="connsiteX1-93" fmla="*/ 208099 w 1535373"/>
                <a:gd name="connsiteY1-94" fmla="*/ 12686 h 914032"/>
                <a:gd name="connsiteX2-95" fmla="*/ 159203 w 1535373"/>
                <a:gd name="connsiteY2-96" fmla="*/ 306113 h 914032"/>
                <a:gd name="connsiteX3-97" fmla="*/ 0 w 1535373"/>
                <a:gd name="connsiteY3-98" fmla="*/ 470480 h 914032"/>
                <a:gd name="connsiteX4-99" fmla="*/ 600501 w 1535373"/>
                <a:gd name="connsiteY4-100" fmla="*/ 757083 h 914032"/>
                <a:gd name="connsiteX5-101" fmla="*/ 709684 w 1535373"/>
                <a:gd name="connsiteY5-102" fmla="*/ 647901 h 914032"/>
                <a:gd name="connsiteX6-103" fmla="*/ 887104 w 1535373"/>
                <a:gd name="connsiteY6-104" fmla="*/ 695668 h 914032"/>
                <a:gd name="connsiteX7-105" fmla="*/ 1201003 w 1535373"/>
                <a:gd name="connsiteY7-106" fmla="*/ 914032 h 914032"/>
                <a:gd name="connsiteX8-107" fmla="*/ 1535373 w 1535373"/>
                <a:gd name="connsiteY8-108" fmla="*/ 818498 h 914032"/>
                <a:gd name="connsiteX9-109" fmla="*/ 1201003 w 1535373"/>
                <a:gd name="connsiteY9-110" fmla="*/ 682020 h 914032"/>
                <a:gd name="connsiteX10-111" fmla="*/ 1262418 w 1535373"/>
                <a:gd name="connsiteY10-112" fmla="*/ 450008 h 914032"/>
                <a:gd name="connsiteX11-113" fmla="*/ 996287 w 1535373"/>
                <a:gd name="connsiteY11-114" fmla="*/ 340826 h 914032"/>
                <a:gd name="connsiteX12-115" fmla="*/ 921224 w 1535373"/>
                <a:gd name="connsiteY12-116" fmla="*/ 450008 h 914032"/>
                <a:gd name="connsiteX13-117" fmla="*/ 777922 w 1535373"/>
                <a:gd name="connsiteY13-118" fmla="*/ 388593 h 914032"/>
                <a:gd name="connsiteX14-119" fmla="*/ 812042 w 1535373"/>
                <a:gd name="connsiteY14-120" fmla="*/ 204349 h 914032"/>
                <a:gd name="connsiteX0-121" fmla="*/ 788188 w 1511519"/>
                <a:gd name="connsiteY0-122" fmla="*/ 204349 h 914032"/>
                <a:gd name="connsiteX1-123" fmla="*/ 184245 w 1511519"/>
                <a:gd name="connsiteY1-124" fmla="*/ 12686 h 914032"/>
                <a:gd name="connsiteX2-125" fmla="*/ 135349 w 1511519"/>
                <a:gd name="connsiteY2-126" fmla="*/ 306113 h 914032"/>
                <a:gd name="connsiteX3-127" fmla="*/ 0 w 1511519"/>
                <a:gd name="connsiteY3-128" fmla="*/ 518188 h 914032"/>
                <a:gd name="connsiteX4-129" fmla="*/ 576647 w 1511519"/>
                <a:gd name="connsiteY4-130" fmla="*/ 757083 h 914032"/>
                <a:gd name="connsiteX5-131" fmla="*/ 685830 w 1511519"/>
                <a:gd name="connsiteY5-132" fmla="*/ 647901 h 914032"/>
                <a:gd name="connsiteX6-133" fmla="*/ 863250 w 1511519"/>
                <a:gd name="connsiteY6-134" fmla="*/ 695668 h 914032"/>
                <a:gd name="connsiteX7-135" fmla="*/ 1177149 w 1511519"/>
                <a:gd name="connsiteY7-136" fmla="*/ 914032 h 914032"/>
                <a:gd name="connsiteX8-137" fmla="*/ 1511519 w 1511519"/>
                <a:gd name="connsiteY8-138" fmla="*/ 818498 h 914032"/>
                <a:gd name="connsiteX9-139" fmla="*/ 1177149 w 1511519"/>
                <a:gd name="connsiteY9-140" fmla="*/ 682020 h 914032"/>
                <a:gd name="connsiteX10-141" fmla="*/ 1238564 w 1511519"/>
                <a:gd name="connsiteY10-142" fmla="*/ 450008 h 914032"/>
                <a:gd name="connsiteX11-143" fmla="*/ 972433 w 1511519"/>
                <a:gd name="connsiteY11-144" fmla="*/ 340826 h 914032"/>
                <a:gd name="connsiteX12-145" fmla="*/ 897370 w 1511519"/>
                <a:gd name="connsiteY12-146" fmla="*/ 450008 h 914032"/>
                <a:gd name="connsiteX13-147" fmla="*/ 754068 w 1511519"/>
                <a:gd name="connsiteY13-148" fmla="*/ 388593 h 914032"/>
                <a:gd name="connsiteX14-149" fmla="*/ 788188 w 1511519"/>
                <a:gd name="connsiteY14-150" fmla="*/ 204349 h 914032"/>
                <a:gd name="connsiteX0-151" fmla="*/ 802902 w 1526233"/>
                <a:gd name="connsiteY0-152" fmla="*/ 204349 h 914032"/>
                <a:gd name="connsiteX1-153" fmla="*/ 198959 w 1526233"/>
                <a:gd name="connsiteY1-154" fmla="*/ 12686 h 914032"/>
                <a:gd name="connsiteX2-155" fmla="*/ 150063 w 1526233"/>
                <a:gd name="connsiteY2-156" fmla="*/ 306113 h 914032"/>
                <a:gd name="connsiteX3-157" fmla="*/ 14714 w 1526233"/>
                <a:gd name="connsiteY3-158" fmla="*/ 518188 h 914032"/>
                <a:gd name="connsiteX4-159" fmla="*/ 591361 w 1526233"/>
                <a:gd name="connsiteY4-160" fmla="*/ 757083 h 914032"/>
                <a:gd name="connsiteX5-161" fmla="*/ 700544 w 1526233"/>
                <a:gd name="connsiteY5-162" fmla="*/ 647901 h 914032"/>
                <a:gd name="connsiteX6-163" fmla="*/ 877964 w 1526233"/>
                <a:gd name="connsiteY6-164" fmla="*/ 695668 h 914032"/>
                <a:gd name="connsiteX7-165" fmla="*/ 1191863 w 1526233"/>
                <a:gd name="connsiteY7-166" fmla="*/ 914032 h 914032"/>
                <a:gd name="connsiteX8-167" fmla="*/ 1526233 w 1526233"/>
                <a:gd name="connsiteY8-168" fmla="*/ 818498 h 914032"/>
                <a:gd name="connsiteX9-169" fmla="*/ 1191863 w 1526233"/>
                <a:gd name="connsiteY9-170" fmla="*/ 682020 h 914032"/>
                <a:gd name="connsiteX10-171" fmla="*/ 1253278 w 1526233"/>
                <a:gd name="connsiteY10-172" fmla="*/ 450008 h 914032"/>
                <a:gd name="connsiteX11-173" fmla="*/ 987147 w 1526233"/>
                <a:gd name="connsiteY11-174" fmla="*/ 340826 h 914032"/>
                <a:gd name="connsiteX12-175" fmla="*/ 912084 w 1526233"/>
                <a:gd name="connsiteY12-176" fmla="*/ 450008 h 914032"/>
                <a:gd name="connsiteX13-177" fmla="*/ 768782 w 1526233"/>
                <a:gd name="connsiteY13-178" fmla="*/ 388593 h 914032"/>
                <a:gd name="connsiteX14-179" fmla="*/ 802902 w 1526233"/>
                <a:gd name="connsiteY14-180" fmla="*/ 204349 h 914032"/>
                <a:gd name="connsiteX0-181" fmla="*/ 802902 w 1526233"/>
                <a:gd name="connsiteY0-182" fmla="*/ 204349 h 914032"/>
                <a:gd name="connsiteX1-183" fmla="*/ 198959 w 1526233"/>
                <a:gd name="connsiteY1-184" fmla="*/ 12686 h 914032"/>
                <a:gd name="connsiteX2-185" fmla="*/ 150063 w 1526233"/>
                <a:gd name="connsiteY2-186" fmla="*/ 306113 h 914032"/>
                <a:gd name="connsiteX3-187" fmla="*/ 14714 w 1526233"/>
                <a:gd name="connsiteY3-188" fmla="*/ 518188 h 914032"/>
                <a:gd name="connsiteX4-189" fmla="*/ 591361 w 1526233"/>
                <a:gd name="connsiteY4-190" fmla="*/ 757083 h 914032"/>
                <a:gd name="connsiteX5-191" fmla="*/ 700544 w 1526233"/>
                <a:gd name="connsiteY5-192" fmla="*/ 647901 h 914032"/>
                <a:gd name="connsiteX6-193" fmla="*/ 877964 w 1526233"/>
                <a:gd name="connsiteY6-194" fmla="*/ 695668 h 914032"/>
                <a:gd name="connsiteX7-195" fmla="*/ 1191863 w 1526233"/>
                <a:gd name="connsiteY7-196" fmla="*/ 914032 h 914032"/>
                <a:gd name="connsiteX8-197" fmla="*/ 1526233 w 1526233"/>
                <a:gd name="connsiteY8-198" fmla="*/ 818498 h 914032"/>
                <a:gd name="connsiteX9-199" fmla="*/ 1191863 w 1526233"/>
                <a:gd name="connsiteY9-200" fmla="*/ 682020 h 914032"/>
                <a:gd name="connsiteX10-201" fmla="*/ 1253278 w 1526233"/>
                <a:gd name="connsiteY10-202" fmla="*/ 450008 h 914032"/>
                <a:gd name="connsiteX11-203" fmla="*/ 987147 w 1526233"/>
                <a:gd name="connsiteY11-204" fmla="*/ 340826 h 914032"/>
                <a:gd name="connsiteX12-205" fmla="*/ 912084 w 1526233"/>
                <a:gd name="connsiteY12-206" fmla="*/ 450008 h 914032"/>
                <a:gd name="connsiteX13-207" fmla="*/ 768782 w 1526233"/>
                <a:gd name="connsiteY13-208" fmla="*/ 388593 h 914032"/>
                <a:gd name="connsiteX14-209" fmla="*/ 802902 w 1526233"/>
                <a:gd name="connsiteY14-210" fmla="*/ 204349 h 914032"/>
                <a:gd name="connsiteX0-211" fmla="*/ 800209 w 1523540"/>
                <a:gd name="connsiteY0-212" fmla="*/ 204349 h 914032"/>
                <a:gd name="connsiteX1-213" fmla="*/ 196266 w 1523540"/>
                <a:gd name="connsiteY1-214" fmla="*/ 12686 h 914032"/>
                <a:gd name="connsiteX2-215" fmla="*/ 147370 w 1523540"/>
                <a:gd name="connsiteY2-216" fmla="*/ 306113 h 914032"/>
                <a:gd name="connsiteX3-217" fmla="*/ 12021 w 1523540"/>
                <a:gd name="connsiteY3-218" fmla="*/ 518188 h 914032"/>
                <a:gd name="connsiteX4-219" fmla="*/ 588668 w 1523540"/>
                <a:gd name="connsiteY4-220" fmla="*/ 757083 h 914032"/>
                <a:gd name="connsiteX5-221" fmla="*/ 697851 w 1523540"/>
                <a:gd name="connsiteY5-222" fmla="*/ 647901 h 914032"/>
                <a:gd name="connsiteX6-223" fmla="*/ 875271 w 1523540"/>
                <a:gd name="connsiteY6-224" fmla="*/ 695668 h 914032"/>
                <a:gd name="connsiteX7-225" fmla="*/ 1189170 w 1523540"/>
                <a:gd name="connsiteY7-226" fmla="*/ 914032 h 914032"/>
                <a:gd name="connsiteX8-227" fmla="*/ 1523540 w 1523540"/>
                <a:gd name="connsiteY8-228" fmla="*/ 818498 h 914032"/>
                <a:gd name="connsiteX9-229" fmla="*/ 1189170 w 1523540"/>
                <a:gd name="connsiteY9-230" fmla="*/ 682020 h 914032"/>
                <a:gd name="connsiteX10-231" fmla="*/ 1250585 w 1523540"/>
                <a:gd name="connsiteY10-232" fmla="*/ 450008 h 914032"/>
                <a:gd name="connsiteX11-233" fmla="*/ 984454 w 1523540"/>
                <a:gd name="connsiteY11-234" fmla="*/ 340826 h 914032"/>
                <a:gd name="connsiteX12-235" fmla="*/ 909391 w 1523540"/>
                <a:gd name="connsiteY12-236" fmla="*/ 450008 h 914032"/>
                <a:gd name="connsiteX13-237" fmla="*/ 766089 w 1523540"/>
                <a:gd name="connsiteY13-238" fmla="*/ 388593 h 914032"/>
                <a:gd name="connsiteX14-239" fmla="*/ 800209 w 1523540"/>
                <a:gd name="connsiteY14-240" fmla="*/ 204349 h 914032"/>
                <a:gd name="connsiteX0-241" fmla="*/ 800209 w 1523540"/>
                <a:gd name="connsiteY0-242" fmla="*/ 204349 h 914032"/>
                <a:gd name="connsiteX1-243" fmla="*/ 196266 w 1523540"/>
                <a:gd name="connsiteY1-244" fmla="*/ 12686 h 914032"/>
                <a:gd name="connsiteX2-245" fmla="*/ 147370 w 1523540"/>
                <a:gd name="connsiteY2-246" fmla="*/ 306113 h 914032"/>
                <a:gd name="connsiteX3-247" fmla="*/ 12021 w 1523540"/>
                <a:gd name="connsiteY3-248" fmla="*/ 518188 h 914032"/>
                <a:gd name="connsiteX4-249" fmla="*/ 652279 w 1523540"/>
                <a:gd name="connsiteY4-250" fmla="*/ 757083 h 914032"/>
                <a:gd name="connsiteX5-251" fmla="*/ 697851 w 1523540"/>
                <a:gd name="connsiteY5-252" fmla="*/ 647901 h 914032"/>
                <a:gd name="connsiteX6-253" fmla="*/ 875271 w 1523540"/>
                <a:gd name="connsiteY6-254" fmla="*/ 695668 h 914032"/>
                <a:gd name="connsiteX7-255" fmla="*/ 1189170 w 1523540"/>
                <a:gd name="connsiteY7-256" fmla="*/ 914032 h 914032"/>
                <a:gd name="connsiteX8-257" fmla="*/ 1523540 w 1523540"/>
                <a:gd name="connsiteY8-258" fmla="*/ 818498 h 914032"/>
                <a:gd name="connsiteX9-259" fmla="*/ 1189170 w 1523540"/>
                <a:gd name="connsiteY9-260" fmla="*/ 682020 h 914032"/>
                <a:gd name="connsiteX10-261" fmla="*/ 1250585 w 1523540"/>
                <a:gd name="connsiteY10-262" fmla="*/ 450008 h 914032"/>
                <a:gd name="connsiteX11-263" fmla="*/ 984454 w 1523540"/>
                <a:gd name="connsiteY11-264" fmla="*/ 340826 h 914032"/>
                <a:gd name="connsiteX12-265" fmla="*/ 909391 w 1523540"/>
                <a:gd name="connsiteY12-266" fmla="*/ 450008 h 914032"/>
                <a:gd name="connsiteX13-267" fmla="*/ 766089 w 1523540"/>
                <a:gd name="connsiteY13-268" fmla="*/ 388593 h 914032"/>
                <a:gd name="connsiteX14-269" fmla="*/ 800209 w 1523540"/>
                <a:gd name="connsiteY14-270" fmla="*/ 204349 h 914032"/>
                <a:gd name="connsiteX0-271" fmla="*/ 800209 w 1523540"/>
                <a:gd name="connsiteY0-272" fmla="*/ 204349 h 914032"/>
                <a:gd name="connsiteX1-273" fmla="*/ 196266 w 1523540"/>
                <a:gd name="connsiteY1-274" fmla="*/ 12686 h 914032"/>
                <a:gd name="connsiteX2-275" fmla="*/ 147370 w 1523540"/>
                <a:gd name="connsiteY2-276" fmla="*/ 306113 h 914032"/>
                <a:gd name="connsiteX3-277" fmla="*/ 12021 w 1523540"/>
                <a:gd name="connsiteY3-278" fmla="*/ 518188 h 914032"/>
                <a:gd name="connsiteX4-279" fmla="*/ 652279 w 1523540"/>
                <a:gd name="connsiteY4-280" fmla="*/ 757083 h 914032"/>
                <a:gd name="connsiteX5-281" fmla="*/ 697851 w 1523540"/>
                <a:gd name="connsiteY5-282" fmla="*/ 647901 h 914032"/>
                <a:gd name="connsiteX6-283" fmla="*/ 875271 w 1523540"/>
                <a:gd name="connsiteY6-284" fmla="*/ 695668 h 914032"/>
                <a:gd name="connsiteX7-285" fmla="*/ 1189170 w 1523540"/>
                <a:gd name="connsiteY7-286" fmla="*/ 914032 h 914032"/>
                <a:gd name="connsiteX8-287" fmla="*/ 1523540 w 1523540"/>
                <a:gd name="connsiteY8-288" fmla="*/ 818498 h 914032"/>
                <a:gd name="connsiteX9-289" fmla="*/ 1189170 w 1523540"/>
                <a:gd name="connsiteY9-290" fmla="*/ 682020 h 914032"/>
                <a:gd name="connsiteX10-291" fmla="*/ 1250585 w 1523540"/>
                <a:gd name="connsiteY10-292" fmla="*/ 450008 h 914032"/>
                <a:gd name="connsiteX11-293" fmla="*/ 984454 w 1523540"/>
                <a:gd name="connsiteY11-294" fmla="*/ 340826 h 914032"/>
                <a:gd name="connsiteX12-295" fmla="*/ 909391 w 1523540"/>
                <a:gd name="connsiteY12-296" fmla="*/ 450008 h 914032"/>
                <a:gd name="connsiteX13-297" fmla="*/ 766089 w 1523540"/>
                <a:gd name="connsiteY13-298" fmla="*/ 388593 h 914032"/>
                <a:gd name="connsiteX14-299" fmla="*/ 800209 w 1523540"/>
                <a:gd name="connsiteY14-300" fmla="*/ 204349 h 914032"/>
                <a:gd name="connsiteX0-301" fmla="*/ 800209 w 1523540"/>
                <a:gd name="connsiteY0-302" fmla="*/ 204349 h 914032"/>
                <a:gd name="connsiteX1-303" fmla="*/ 196266 w 1523540"/>
                <a:gd name="connsiteY1-304" fmla="*/ 12686 h 914032"/>
                <a:gd name="connsiteX2-305" fmla="*/ 147370 w 1523540"/>
                <a:gd name="connsiteY2-306" fmla="*/ 306113 h 914032"/>
                <a:gd name="connsiteX3-307" fmla="*/ 12021 w 1523540"/>
                <a:gd name="connsiteY3-308" fmla="*/ 518188 h 914032"/>
                <a:gd name="connsiteX4-309" fmla="*/ 652279 w 1523540"/>
                <a:gd name="connsiteY4-310" fmla="*/ 757083 h 914032"/>
                <a:gd name="connsiteX5-311" fmla="*/ 697851 w 1523540"/>
                <a:gd name="connsiteY5-312" fmla="*/ 647901 h 914032"/>
                <a:gd name="connsiteX6-313" fmla="*/ 875271 w 1523540"/>
                <a:gd name="connsiteY6-314" fmla="*/ 695668 h 914032"/>
                <a:gd name="connsiteX7-315" fmla="*/ 1189170 w 1523540"/>
                <a:gd name="connsiteY7-316" fmla="*/ 914032 h 914032"/>
                <a:gd name="connsiteX8-317" fmla="*/ 1523540 w 1523540"/>
                <a:gd name="connsiteY8-318" fmla="*/ 818498 h 914032"/>
                <a:gd name="connsiteX9-319" fmla="*/ 1189170 w 1523540"/>
                <a:gd name="connsiteY9-320" fmla="*/ 682020 h 914032"/>
                <a:gd name="connsiteX10-321" fmla="*/ 1250585 w 1523540"/>
                <a:gd name="connsiteY10-322" fmla="*/ 450008 h 914032"/>
                <a:gd name="connsiteX11-323" fmla="*/ 984454 w 1523540"/>
                <a:gd name="connsiteY11-324" fmla="*/ 340826 h 914032"/>
                <a:gd name="connsiteX12-325" fmla="*/ 909391 w 1523540"/>
                <a:gd name="connsiteY12-326" fmla="*/ 450008 h 914032"/>
                <a:gd name="connsiteX13-327" fmla="*/ 766089 w 1523540"/>
                <a:gd name="connsiteY13-328" fmla="*/ 388593 h 914032"/>
                <a:gd name="connsiteX14-329" fmla="*/ 800209 w 1523540"/>
                <a:gd name="connsiteY14-330" fmla="*/ 204349 h 914032"/>
                <a:gd name="connsiteX0-331" fmla="*/ 800209 w 1523540"/>
                <a:gd name="connsiteY0-332" fmla="*/ 204349 h 914032"/>
                <a:gd name="connsiteX1-333" fmla="*/ 196266 w 1523540"/>
                <a:gd name="connsiteY1-334" fmla="*/ 12686 h 914032"/>
                <a:gd name="connsiteX2-335" fmla="*/ 147370 w 1523540"/>
                <a:gd name="connsiteY2-336" fmla="*/ 306113 h 914032"/>
                <a:gd name="connsiteX3-337" fmla="*/ 12021 w 1523540"/>
                <a:gd name="connsiteY3-338" fmla="*/ 518188 h 914032"/>
                <a:gd name="connsiteX4-339" fmla="*/ 636377 w 1523540"/>
                <a:gd name="connsiteY4-340" fmla="*/ 741181 h 914032"/>
                <a:gd name="connsiteX5-341" fmla="*/ 697851 w 1523540"/>
                <a:gd name="connsiteY5-342" fmla="*/ 647901 h 914032"/>
                <a:gd name="connsiteX6-343" fmla="*/ 875271 w 1523540"/>
                <a:gd name="connsiteY6-344" fmla="*/ 695668 h 914032"/>
                <a:gd name="connsiteX7-345" fmla="*/ 1189170 w 1523540"/>
                <a:gd name="connsiteY7-346" fmla="*/ 914032 h 914032"/>
                <a:gd name="connsiteX8-347" fmla="*/ 1523540 w 1523540"/>
                <a:gd name="connsiteY8-348" fmla="*/ 818498 h 914032"/>
                <a:gd name="connsiteX9-349" fmla="*/ 1189170 w 1523540"/>
                <a:gd name="connsiteY9-350" fmla="*/ 682020 h 914032"/>
                <a:gd name="connsiteX10-351" fmla="*/ 1250585 w 1523540"/>
                <a:gd name="connsiteY10-352" fmla="*/ 450008 h 914032"/>
                <a:gd name="connsiteX11-353" fmla="*/ 984454 w 1523540"/>
                <a:gd name="connsiteY11-354" fmla="*/ 340826 h 914032"/>
                <a:gd name="connsiteX12-355" fmla="*/ 909391 w 1523540"/>
                <a:gd name="connsiteY12-356" fmla="*/ 450008 h 914032"/>
                <a:gd name="connsiteX13-357" fmla="*/ 766089 w 1523540"/>
                <a:gd name="connsiteY13-358" fmla="*/ 388593 h 914032"/>
                <a:gd name="connsiteX14-359" fmla="*/ 800209 w 1523540"/>
                <a:gd name="connsiteY14-360" fmla="*/ 204349 h 914032"/>
                <a:gd name="connsiteX0-361" fmla="*/ 800209 w 1523540"/>
                <a:gd name="connsiteY0-362" fmla="*/ 204349 h 914032"/>
                <a:gd name="connsiteX1-363" fmla="*/ 196266 w 1523540"/>
                <a:gd name="connsiteY1-364" fmla="*/ 12686 h 914032"/>
                <a:gd name="connsiteX2-365" fmla="*/ 147370 w 1523540"/>
                <a:gd name="connsiteY2-366" fmla="*/ 306113 h 914032"/>
                <a:gd name="connsiteX3-367" fmla="*/ 12021 w 1523540"/>
                <a:gd name="connsiteY3-368" fmla="*/ 518188 h 914032"/>
                <a:gd name="connsiteX4-369" fmla="*/ 636377 w 1523540"/>
                <a:gd name="connsiteY4-370" fmla="*/ 741181 h 914032"/>
                <a:gd name="connsiteX5-371" fmla="*/ 697851 w 1523540"/>
                <a:gd name="connsiteY5-372" fmla="*/ 647901 h 914032"/>
                <a:gd name="connsiteX6-373" fmla="*/ 875271 w 1523540"/>
                <a:gd name="connsiteY6-374" fmla="*/ 695668 h 914032"/>
                <a:gd name="connsiteX7-375" fmla="*/ 1189170 w 1523540"/>
                <a:gd name="connsiteY7-376" fmla="*/ 914032 h 914032"/>
                <a:gd name="connsiteX8-377" fmla="*/ 1523540 w 1523540"/>
                <a:gd name="connsiteY8-378" fmla="*/ 818498 h 914032"/>
                <a:gd name="connsiteX9-379" fmla="*/ 1189170 w 1523540"/>
                <a:gd name="connsiteY9-380" fmla="*/ 682020 h 914032"/>
                <a:gd name="connsiteX10-381" fmla="*/ 1250585 w 1523540"/>
                <a:gd name="connsiteY10-382" fmla="*/ 450008 h 914032"/>
                <a:gd name="connsiteX11-383" fmla="*/ 984454 w 1523540"/>
                <a:gd name="connsiteY11-384" fmla="*/ 340826 h 914032"/>
                <a:gd name="connsiteX12-385" fmla="*/ 909391 w 1523540"/>
                <a:gd name="connsiteY12-386" fmla="*/ 450008 h 914032"/>
                <a:gd name="connsiteX13-387" fmla="*/ 766089 w 1523540"/>
                <a:gd name="connsiteY13-388" fmla="*/ 388593 h 914032"/>
                <a:gd name="connsiteX14-389" fmla="*/ 800209 w 1523540"/>
                <a:gd name="connsiteY14-390" fmla="*/ 204349 h 914032"/>
                <a:gd name="connsiteX0-391" fmla="*/ 800209 w 1523540"/>
                <a:gd name="connsiteY0-392" fmla="*/ 204349 h 914032"/>
                <a:gd name="connsiteX1-393" fmla="*/ 196266 w 1523540"/>
                <a:gd name="connsiteY1-394" fmla="*/ 12686 h 914032"/>
                <a:gd name="connsiteX2-395" fmla="*/ 147370 w 1523540"/>
                <a:gd name="connsiteY2-396" fmla="*/ 306113 h 914032"/>
                <a:gd name="connsiteX3-397" fmla="*/ 12021 w 1523540"/>
                <a:gd name="connsiteY3-398" fmla="*/ 518188 h 914032"/>
                <a:gd name="connsiteX4-399" fmla="*/ 636377 w 1523540"/>
                <a:gd name="connsiteY4-400" fmla="*/ 741181 h 914032"/>
                <a:gd name="connsiteX5-401" fmla="*/ 697851 w 1523540"/>
                <a:gd name="connsiteY5-402" fmla="*/ 647901 h 914032"/>
                <a:gd name="connsiteX6-403" fmla="*/ 875271 w 1523540"/>
                <a:gd name="connsiteY6-404" fmla="*/ 695668 h 914032"/>
                <a:gd name="connsiteX7-405" fmla="*/ 1189170 w 1523540"/>
                <a:gd name="connsiteY7-406" fmla="*/ 914032 h 914032"/>
                <a:gd name="connsiteX8-407" fmla="*/ 1523540 w 1523540"/>
                <a:gd name="connsiteY8-408" fmla="*/ 818498 h 914032"/>
                <a:gd name="connsiteX9-409" fmla="*/ 1189170 w 1523540"/>
                <a:gd name="connsiteY9-410" fmla="*/ 682020 h 914032"/>
                <a:gd name="connsiteX10-411" fmla="*/ 1250585 w 1523540"/>
                <a:gd name="connsiteY10-412" fmla="*/ 450008 h 914032"/>
                <a:gd name="connsiteX11-413" fmla="*/ 984454 w 1523540"/>
                <a:gd name="connsiteY11-414" fmla="*/ 340826 h 914032"/>
                <a:gd name="connsiteX12-415" fmla="*/ 909391 w 1523540"/>
                <a:gd name="connsiteY12-416" fmla="*/ 450008 h 914032"/>
                <a:gd name="connsiteX13-417" fmla="*/ 766089 w 1523540"/>
                <a:gd name="connsiteY13-418" fmla="*/ 388593 h 914032"/>
                <a:gd name="connsiteX14-419" fmla="*/ 800209 w 1523540"/>
                <a:gd name="connsiteY14-420" fmla="*/ 204349 h 914032"/>
                <a:gd name="connsiteX0-421" fmla="*/ 800209 w 1523540"/>
                <a:gd name="connsiteY0-422" fmla="*/ 204349 h 914032"/>
                <a:gd name="connsiteX1-423" fmla="*/ 196266 w 1523540"/>
                <a:gd name="connsiteY1-424" fmla="*/ 12686 h 914032"/>
                <a:gd name="connsiteX2-425" fmla="*/ 147370 w 1523540"/>
                <a:gd name="connsiteY2-426" fmla="*/ 306113 h 914032"/>
                <a:gd name="connsiteX3-427" fmla="*/ 12021 w 1523540"/>
                <a:gd name="connsiteY3-428" fmla="*/ 518188 h 914032"/>
                <a:gd name="connsiteX4-429" fmla="*/ 636377 w 1523540"/>
                <a:gd name="connsiteY4-430" fmla="*/ 741181 h 914032"/>
                <a:gd name="connsiteX5-431" fmla="*/ 697851 w 1523540"/>
                <a:gd name="connsiteY5-432" fmla="*/ 647901 h 914032"/>
                <a:gd name="connsiteX6-433" fmla="*/ 875271 w 1523540"/>
                <a:gd name="connsiteY6-434" fmla="*/ 695668 h 914032"/>
                <a:gd name="connsiteX7-435" fmla="*/ 1189170 w 1523540"/>
                <a:gd name="connsiteY7-436" fmla="*/ 914032 h 914032"/>
                <a:gd name="connsiteX8-437" fmla="*/ 1523540 w 1523540"/>
                <a:gd name="connsiteY8-438" fmla="*/ 818498 h 914032"/>
                <a:gd name="connsiteX9-439" fmla="*/ 1189170 w 1523540"/>
                <a:gd name="connsiteY9-440" fmla="*/ 682020 h 914032"/>
                <a:gd name="connsiteX10-441" fmla="*/ 1250585 w 1523540"/>
                <a:gd name="connsiteY10-442" fmla="*/ 450008 h 914032"/>
                <a:gd name="connsiteX11-443" fmla="*/ 984454 w 1523540"/>
                <a:gd name="connsiteY11-444" fmla="*/ 340826 h 914032"/>
                <a:gd name="connsiteX12-445" fmla="*/ 909391 w 1523540"/>
                <a:gd name="connsiteY12-446" fmla="*/ 450008 h 914032"/>
                <a:gd name="connsiteX13-447" fmla="*/ 766089 w 1523540"/>
                <a:gd name="connsiteY13-448" fmla="*/ 388593 h 914032"/>
                <a:gd name="connsiteX14-449" fmla="*/ 800209 w 1523540"/>
                <a:gd name="connsiteY14-450" fmla="*/ 204349 h 914032"/>
                <a:gd name="connsiteX0-451" fmla="*/ 800209 w 1523540"/>
                <a:gd name="connsiteY0-452" fmla="*/ 204349 h 914032"/>
                <a:gd name="connsiteX1-453" fmla="*/ 196266 w 1523540"/>
                <a:gd name="connsiteY1-454" fmla="*/ 12686 h 914032"/>
                <a:gd name="connsiteX2-455" fmla="*/ 147370 w 1523540"/>
                <a:gd name="connsiteY2-456" fmla="*/ 306113 h 914032"/>
                <a:gd name="connsiteX3-457" fmla="*/ 12021 w 1523540"/>
                <a:gd name="connsiteY3-458" fmla="*/ 518188 h 914032"/>
                <a:gd name="connsiteX4-459" fmla="*/ 636377 w 1523540"/>
                <a:gd name="connsiteY4-460" fmla="*/ 741181 h 914032"/>
                <a:gd name="connsiteX5-461" fmla="*/ 697851 w 1523540"/>
                <a:gd name="connsiteY5-462" fmla="*/ 647901 h 914032"/>
                <a:gd name="connsiteX6-463" fmla="*/ 875271 w 1523540"/>
                <a:gd name="connsiteY6-464" fmla="*/ 695668 h 914032"/>
                <a:gd name="connsiteX7-465" fmla="*/ 1189170 w 1523540"/>
                <a:gd name="connsiteY7-466" fmla="*/ 914032 h 914032"/>
                <a:gd name="connsiteX8-467" fmla="*/ 1523540 w 1523540"/>
                <a:gd name="connsiteY8-468" fmla="*/ 818498 h 914032"/>
                <a:gd name="connsiteX9-469" fmla="*/ 1189170 w 1523540"/>
                <a:gd name="connsiteY9-470" fmla="*/ 682020 h 914032"/>
                <a:gd name="connsiteX10-471" fmla="*/ 1250585 w 1523540"/>
                <a:gd name="connsiteY10-472" fmla="*/ 450008 h 914032"/>
                <a:gd name="connsiteX11-473" fmla="*/ 984454 w 1523540"/>
                <a:gd name="connsiteY11-474" fmla="*/ 340826 h 914032"/>
                <a:gd name="connsiteX12-475" fmla="*/ 909391 w 1523540"/>
                <a:gd name="connsiteY12-476" fmla="*/ 450008 h 914032"/>
                <a:gd name="connsiteX13-477" fmla="*/ 766089 w 1523540"/>
                <a:gd name="connsiteY13-478" fmla="*/ 388593 h 914032"/>
                <a:gd name="connsiteX14-479" fmla="*/ 800209 w 1523540"/>
                <a:gd name="connsiteY14-480" fmla="*/ 204349 h 914032"/>
                <a:gd name="connsiteX0-481" fmla="*/ 800209 w 1523540"/>
                <a:gd name="connsiteY0-482" fmla="*/ 204349 h 914032"/>
                <a:gd name="connsiteX1-483" fmla="*/ 196266 w 1523540"/>
                <a:gd name="connsiteY1-484" fmla="*/ 12686 h 914032"/>
                <a:gd name="connsiteX2-485" fmla="*/ 147370 w 1523540"/>
                <a:gd name="connsiteY2-486" fmla="*/ 306113 h 914032"/>
                <a:gd name="connsiteX3-487" fmla="*/ 12021 w 1523540"/>
                <a:gd name="connsiteY3-488" fmla="*/ 518188 h 914032"/>
                <a:gd name="connsiteX4-489" fmla="*/ 636377 w 1523540"/>
                <a:gd name="connsiteY4-490" fmla="*/ 741181 h 914032"/>
                <a:gd name="connsiteX5-491" fmla="*/ 697851 w 1523540"/>
                <a:gd name="connsiteY5-492" fmla="*/ 647901 h 914032"/>
                <a:gd name="connsiteX6-493" fmla="*/ 875271 w 1523540"/>
                <a:gd name="connsiteY6-494" fmla="*/ 695668 h 914032"/>
                <a:gd name="connsiteX7-495" fmla="*/ 1189170 w 1523540"/>
                <a:gd name="connsiteY7-496" fmla="*/ 914032 h 914032"/>
                <a:gd name="connsiteX8-497" fmla="*/ 1523540 w 1523540"/>
                <a:gd name="connsiteY8-498" fmla="*/ 818498 h 914032"/>
                <a:gd name="connsiteX9-499" fmla="*/ 1189170 w 1523540"/>
                <a:gd name="connsiteY9-500" fmla="*/ 682020 h 914032"/>
                <a:gd name="connsiteX10-501" fmla="*/ 1250585 w 1523540"/>
                <a:gd name="connsiteY10-502" fmla="*/ 450008 h 914032"/>
                <a:gd name="connsiteX11-503" fmla="*/ 984454 w 1523540"/>
                <a:gd name="connsiteY11-504" fmla="*/ 340826 h 914032"/>
                <a:gd name="connsiteX12-505" fmla="*/ 909391 w 1523540"/>
                <a:gd name="connsiteY12-506" fmla="*/ 450008 h 914032"/>
                <a:gd name="connsiteX13-507" fmla="*/ 766089 w 1523540"/>
                <a:gd name="connsiteY13-508" fmla="*/ 388593 h 914032"/>
                <a:gd name="connsiteX14-509" fmla="*/ 800209 w 1523540"/>
                <a:gd name="connsiteY14-510" fmla="*/ 204349 h 914032"/>
                <a:gd name="connsiteX0-511" fmla="*/ 800209 w 1523540"/>
                <a:gd name="connsiteY0-512" fmla="*/ 204349 h 914032"/>
                <a:gd name="connsiteX1-513" fmla="*/ 196266 w 1523540"/>
                <a:gd name="connsiteY1-514" fmla="*/ 12686 h 914032"/>
                <a:gd name="connsiteX2-515" fmla="*/ 147370 w 1523540"/>
                <a:gd name="connsiteY2-516" fmla="*/ 306113 h 914032"/>
                <a:gd name="connsiteX3-517" fmla="*/ 12021 w 1523540"/>
                <a:gd name="connsiteY3-518" fmla="*/ 518188 h 914032"/>
                <a:gd name="connsiteX4-519" fmla="*/ 636377 w 1523540"/>
                <a:gd name="connsiteY4-520" fmla="*/ 741181 h 914032"/>
                <a:gd name="connsiteX5-521" fmla="*/ 705803 w 1523540"/>
                <a:gd name="connsiteY5-522" fmla="*/ 624047 h 914032"/>
                <a:gd name="connsiteX6-523" fmla="*/ 875271 w 1523540"/>
                <a:gd name="connsiteY6-524" fmla="*/ 695668 h 914032"/>
                <a:gd name="connsiteX7-525" fmla="*/ 1189170 w 1523540"/>
                <a:gd name="connsiteY7-526" fmla="*/ 914032 h 914032"/>
                <a:gd name="connsiteX8-527" fmla="*/ 1523540 w 1523540"/>
                <a:gd name="connsiteY8-528" fmla="*/ 818498 h 914032"/>
                <a:gd name="connsiteX9-529" fmla="*/ 1189170 w 1523540"/>
                <a:gd name="connsiteY9-530" fmla="*/ 682020 h 914032"/>
                <a:gd name="connsiteX10-531" fmla="*/ 1250585 w 1523540"/>
                <a:gd name="connsiteY10-532" fmla="*/ 450008 h 914032"/>
                <a:gd name="connsiteX11-533" fmla="*/ 984454 w 1523540"/>
                <a:gd name="connsiteY11-534" fmla="*/ 340826 h 914032"/>
                <a:gd name="connsiteX12-535" fmla="*/ 909391 w 1523540"/>
                <a:gd name="connsiteY12-536" fmla="*/ 450008 h 914032"/>
                <a:gd name="connsiteX13-537" fmla="*/ 766089 w 1523540"/>
                <a:gd name="connsiteY13-538" fmla="*/ 388593 h 914032"/>
                <a:gd name="connsiteX14-539" fmla="*/ 800209 w 1523540"/>
                <a:gd name="connsiteY14-540" fmla="*/ 204349 h 914032"/>
                <a:gd name="connsiteX0-541" fmla="*/ 800209 w 1523540"/>
                <a:gd name="connsiteY0-542" fmla="*/ 204349 h 914032"/>
                <a:gd name="connsiteX1-543" fmla="*/ 196266 w 1523540"/>
                <a:gd name="connsiteY1-544" fmla="*/ 12686 h 914032"/>
                <a:gd name="connsiteX2-545" fmla="*/ 147370 w 1523540"/>
                <a:gd name="connsiteY2-546" fmla="*/ 306113 h 914032"/>
                <a:gd name="connsiteX3-547" fmla="*/ 12021 w 1523540"/>
                <a:gd name="connsiteY3-548" fmla="*/ 518188 h 914032"/>
                <a:gd name="connsiteX4-549" fmla="*/ 636377 w 1523540"/>
                <a:gd name="connsiteY4-550" fmla="*/ 741181 h 914032"/>
                <a:gd name="connsiteX5-551" fmla="*/ 705803 w 1523540"/>
                <a:gd name="connsiteY5-552" fmla="*/ 624047 h 914032"/>
                <a:gd name="connsiteX6-553" fmla="*/ 875271 w 1523540"/>
                <a:gd name="connsiteY6-554" fmla="*/ 695668 h 914032"/>
                <a:gd name="connsiteX7-555" fmla="*/ 1189170 w 1523540"/>
                <a:gd name="connsiteY7-556" fmla="*/ 914032 h 914032"/>
                <a:gd name="connsiteX8-557" fmla="*/ 1523540 w 1523540"/>
                <a:gd name="connsiteY8-558" fmla="*/ 818498 h 914032"/>
                <a:gd name="connsiteX9-559" fmla="*/ 1189170 w 1523540"/>
                <a:gd name="connsiteY9-560" fmla="*/ 682020 h 914032"/>
                <a:gd name="connsiteX10-561" fmla="*/ 1250585 w 1523540"/>
                <a:gd name="connsiteY10-562" fmla="*/ 450008 h 914032"/>
                <a:gd name="connsiteX11-563" fmla="*/ 984454 w 1523540"/>
                <a:gd name="connsiteY11-564" fmla="*/ 340826 h 914032"/>
                <a:gd name="connsiteX12-565" fmla="*/ 909391 w 1523540"/>
                <a:gd name="connsiteY12-566" fmla="*/ 450008 h 914032"/>
                <a:gd name="connsiteX13-567" fmla="*/ 766089 w 1523540"/>
                <a:gd name="connsiteY13-568" fmla="*/ 388593 h 914032"/>
                <a:gd name="connsiteX14-569" fmla="*/ 800209 w 1523540"/>
                <a:gd name="connsiteY14-570" fmla="*/ 204349 h 914032"/>
                <a:gd name="connsiteX0-571" fmla="*/ 800209 w 1523540"/>
                <a:gd name="connsiteY0-572" fmla="*/ 204349 h 914032"/>
                <a:gd name="connsiteX1-573" fmla="*/ 196266 w 1523540"/>
                <a:gd name="connsiteY1-574" fmla="*/ 12686 h 914032"/>
                <a:gd name="connsiteX2-575" fmla="*/ 147370 w 1523540"/>
                <a:gd name="connsiteY2-576" fmla="*/ 306113 h 914032"/>
                <a:gd name="connsiteX3-577" fmla="*/ 12021 w 1523540"/>
                <a:gd name="connsiteY3-578" fmla="*/ 518188 h 914032"/>
                <a:gd name="connsiteX4-579" fmla="*/ 636377 w 1523540"/>
                <a:gd name="connsiteY4-580" fmla="*/ 741181 h 914032"/>
                <a:gd name="connsiteX5-581" fmla="*/ 705803 w 1523540"/>
                <a:gd name="connsiteY5-582" fmla="*/ 624047 h 914032"/>
                <a:gd name="connsiteX6-583" fmla="*/ 859369 w 1523540"/>
                <a:gd name="connsiteY6-584" fmla="*/ 679765 h 914032"/>
                <a:gd name="connsiteX7-585" fmla="*/ 1189170 w 1523540"/>
                <a:gd name="connsiteY7-586" fmla="*/ 914032 h 914032"/>
                <a:gd name="connsiteX8-587" fmla="*/ 1523540 w 1523540"/>
                <a:gd name="connsiteY8-588" fmla="*/ 818498 h 914032"/>
                <a:gd name="connsiteX9-589" fmla="*/ 1189170 w 1523540"/>
                <a:gd name="connsiteY9-590" fmla="*/ 682020 h 914032"/>
                <a:gd name="connsiteX10-591" fmla="*/ 1250585 w 1523540"/>
                <a:gd name="connsiteY10-592" fmla="*/ 450008 h 914032"/>
                <a:gd name="connsiteX11-593" fmla="*/ 984454 w 1523540"/>
                <a:gd name="connsiteY11-594" fmla="*/ 340826 h 914032"/>
                <a:gd name="connsiteX12-595" fmla="*/ 909391 w 1523540"/>
                <a:gd name="connsiteY12-596" fmla="*/ 450008 h 914032"/>
                <a:gd name="connsiteX13-597" fmla="*/ 766089 w 1523540"/>
                <a:gd name="connsiteY13-598" fmla="*/ 388593 h 914032"/>
                <a:gd name="connsiteX14-599" fmla="*/ 800209 w 1523540"/>
                <a:gd name="connsiteY14-600" fmla="*/ 204349 h 914032"/>
                <a:gd name="connsiteX0-601" fmla="*/ 800209 w 1523540"/>
                <a:gd name="connsiteY0-602" fmla="*/ 204349 h 914032"/>
                <a:gd name="connsiteX1-603" fmla="*/ 196266 w 1523540"/>
                <a:gd name="connsiteY1-604" fmla="*/ 12686 h 914032"/>
                <a:gd name="connsiteX2-605" fmla="*/ 147370 w 1523540"/>
                <a:gd name="connsiteY2-606" fmla="*/ 306113 h 914032"/>
                <a:gd name="connsiteX3-607" fmla="*/ 12021 w 1523540"/>
                <a:gd name="connsiteY3-608" fmla="*/ 518188 h 914032"/>
                <a:gd name="connsiteX4-609" fmla="*/ 636377 w 1523540"/>
                <a:gd name="connsiteY4-610" fmla="*/ 741181 h 914032"/>
                <a:gd name="connsiteX5-611" fmla="*/ 705803 w 1523540"/>
                <a:gd name="connsiteY5-612" fmla="*/ 624047 h 914032"/>
                <a:gd name="connsiteX6-613" fmla="*/ 859369 w 1523540"/>
                <a:gd name="connsiteY6-614" fmla="*/ 679765 h 914032"/>
                <a:gd name="connsiteX7-615" fmla="*/ 1189170 w 1523540"/>
                <a:gd name="connsiteY7-616" fmla="*/ 914032 h 914032"/>
                <a:gd name="connsiteX8-617" fmla="*/ 1523540 w 1523540"/>
                <a:gd name="connsiteY8-618" fmla="*/ 818498 h 914032"/>
                <a:gd name="connsiteX9-619" fmla="*/ 1189170 w 1523540"/>
                <a:gd name="connsiteY9-620" fmla="*/ 682020 h 914032"/>
                <a:gd name="connsiteX10-621" fmla="*/ 1250585 w 1523540"/>
                <a:gd name="connsiteY10-622" fmla="*/ 450008 h 914032"/>
                <a:gd name="connsiteX11-623" fmla="*/ 984454 w 1523540"/>
                <a:gd name="connsiteY11-624" fmla="*/ 340826 h 914032"/>
                <a:gd name="connsiteX12-625" fmla="*/ 909391 w 1523540"/>
                <a:gd name="connsiteY12-626" fmla="*/ 450008 h 914032"/>
                <a:gd name="connsiteX13-627" fmla="*/ 766089 w 1523540"/>
                <a:gd name="connsiteY13-628" fmla="*/ 388593 h 914032"/>
                <a:gd name="connsiteX14-629" fmla="*/ 800209 w 1523540"/>
                <a:gd name="connsiteY14-630" fmla="*/ 204349 h 914032"/>
                <a:gd name="connsiteX0-631" fmla="*/ 800209 w 1523540"/>
                <a:gd name="connsiteY0-632" fmla="*/ 204349 h 914032"/>
                <a:gd name="connsiteX1-633" fmla="*/ 196266 w 1523540"/>
                <a:gd name="connsiteY1-634" fmla="*/ 12686 h 914032"/>
                <a:gd name="connsiteX2-635" fmla="*/ 147370 w 1523540"/>
                <a:gd name="connsiteY2-636" fmla="*/ 306113 h 914032"/>
                <a:gd name="connsiteX3-637" fmla="*/ 12021 w 1523540"/>
                <a:gd name="connsiteY3-638" fmla="*/ 518188 h 914032"/>
                <a:gd name="connsiteX4-639" fmla="*/ 636377 w 1523540"/>
                <a:gd name="connsiteY4-640" fmla="*/ 741181 h 914032"/>
                <a:gd name="connsiteX5-641" fmla="*/ 705803 w 1523540"/>
                <a:gd name="connsiteY5-642" fmla="*/ 624047 h 914032"/>
                <a:gd name="connsiteX6-643" fmla="*/ 859369 w 1523540"/>
                <a:gd name="connsiteY6-644" fmla="*/ 679765 h 914032"/>
                <a:gd name="connsiteX7-645" fmla="*/ 1189170 w 1523540"/>
                <a:gd name="connsiteY7-646" fmla="*/ 914032 h 914032"/>
                <a:gd name="connsiteX8-647" fmla="*/ 1523540 w 1523540"/>
                <a:gd name="connsiteY8-648" fmla="*/ 818498 h 914032"/>
                <a:gd name="connsiteX9-649" fmla="*/ 1189170 w 1523540"/>
                <a:gd name="connsiteY9-650" fmla="*/ 682020 h 914032"/>
                <a:gd name="connsiteX10-651" fmla="*/ 1250585 w 1523540"/>
                <a:gd name="connsiteY10-652" fmla="*/ 450008 h 914032"/>
                <a:gd name="connsiteX11-653" fmla="*/ 984454 w 1523540"/>
                <a:gd name="connsiteY11-654" fmla="*/ 340826 h 914032"/>
                <a:gd name="connsiteX12-655" fmla="*/ 909391 w 1523540"/>
                <a:gd name="connsiteY12-656" fmla="*/ 450008 h 914032"/>
                <a:gd name="connsiteX13-657" fmla="*/ 766089 w 1523540"/>
                <a:gd name="connsiteY13-658" fmla="*/ 388593 h 914032"/>
                <a:gd name="connsiteX14-659" fmla="*/ 800209 w 1523540"/>
                <a:gd name="connsiteY14-660" fmla="*/ 204349 h 914032"/>
                <a:gd name="connsiteX0-661" fmla="*/ 800209 w 1523540"/>
                <a:gd name="connsiteY0-662" fmla="*/ 204349 h 982628"/>
                <a:gd name="connsiteX1-663" fmla="*/ 196266 w 1523540"/>
                <a:gd name="connsiteY1-664" fmla="*/ 12686 h 982628"/>
                <a:gd name="connsiteX2-665" fmla="*/ 147370 w 1523540"/>
                <a:gd name="connsiteY2-666" fmla="*/ 306113 h 982628"/>
                <a:gd name="connsiteX3-667" fmla="*/ 12021 w 1523540"/>
                <a:gd name="connsiteY3-668" fmla="*/ 518188 h 982628"/>
                <a:gd name="connsiteX4-669" fmla="*/ 636377 w 1523540"/>
                <a:gd name="connsiteY4-670" fmla="*/ 741181 h 982628"/>
                <a:gd name="connsiteX5-671" fmla="*/ 705803 w 1523540"/>
                <a:gd name="connsiteY5-672" fmla="*/ 624047 h 982628"/>
                <a:gd name="connsiteX6-673" fmla="*/ 859369 w 1523540"/>
                <a:gd name="connsiteY6-674" fmla="*/ 679765 h 982628"/>
                <a:gd name="connsiteX7-675" fmla="*/ 1189170 w 1523540"/>
                <a:gd name="connsiteY7-676" fmla="*/ 914032 h 982628"/>
                <a:gd name="connsiteX8-677" fmla="*/ 1523540 w 1523540"/>
                <a:gd name="connsiteY8-678" fmla="*/ 818498 h 982628"/>
                <a:gd name="connsiteX9-679" fmla="*/ 1189170 w 1523540"/>
                <a:gd name="connsiteY9-680" fmla="*/ 682020 h 982628"/>
                <a:gd name="connsiteX10-681" fmla="*/ 1250585 w 1523540"/>
                <a:gd name="connsiteY10-682" fmla="*/ 450008 h 982628"/>
                <a:gd name="connsiteX11-683" fmla="*/ 984454 w 1523540"/>
                <a:gd name="connsiteY11-684" fmla="*/ 340826 h 982628"/>
                <a:gd name="connsiteX12-685" fmla="*/ 909391 w 1523540"/>
                <a:gd name="connsiteY12-686" fmla="*/ 450008 h 982628"/>
                <a:gd name="connsiteX13-687" fmla="*/ 766089 w 1523540"/>
                <a:gd name="connsiteY13-688" fmla="*/ 388593 h 982628"/>
                <a:gd name="connsiteX14-689" fmla="*/ 800209 w 1523540"/>
                <a:gd name="connsiteY14-690" fmla="*/ 204349 h 982628"/>
                <a:gd name="connsiteX0-691" fmla="*/ 800209 w 1554538"/>
                <a:gd name="connsiteY0-692" fmla="*/ 204349 h 982009"/>
                <a:gd name="connsiteX1-693" fmla="*/ 196266 w 1554538"/>
                <a:gd name="connsiteY1-694" fmla="*/ 12686 h 982009"/>
                <a:gd name="connsiteX2-695" fmla="*/ 147370 w 1554538"/>
                <a:gd name="connsiteY2-696" fmla="*/ 306113 h 982009"/>
                <a:gd name="connsiteX3-697" fmla="*/ 12021 w 1554538"/>
                <a:gd name="connsiteY3-698" fmla="*/ 518188 h 982009"/>
                <a:gd name="connsiteX4-699" fmla="*/ 636377 w 1554538"/>
                <a:gd name="connsiteY4-700" fmla="*/ 741181 h 982009"/>
                <a:gd name="connsiteX5-701" fmla="*/ 705803 w 1554538"/>
                <a:gd name="connsiteY5-702" fmla="*/ 624047 h 982009"/>
                <a:gd name="connsiteX6-703" fmla="*/ 859369 w 1554538"/>
                <a:gd name="connsiteY6-704" fmla="*/ 679765 h 982009"/>
                <a:gd name="connsiteX7-705" fmla="*/ 1189170 w 1554538"/>
                <a:gd name="connsiteY7-706" fmla="*/ 914032 h 982009"/>
                <a:gd name="connsiteX8-707" fmla="*/ 1523540 w 1554538"/>
                <a:gd name="connsiteY8-708" fmla="*/ 818498 h 982009"/>
                <a:gd name="connsiteX9-709" fmla="*/ 1189170 w 1554538"/>
                <a:gd name="connsiteY9-710" fmla="*/ 682020 h 982009"/>
                <a:gd name="connsiteX10-711" fmla="*/ 1250585 w 1554538"/>
                <a:gd name="connsiteY10-712" fmla="*/ 450008 h 982009"/>
                <a:gd name="connsiteX11-713" fmla="*/ 984454 w 1554538"/>
                <a:gd name="connsiteY11-714" fmla="*/ 340826 h 982009"/>
                <a:gd name="connsiteX12-715" fmla="*/ 909391 w 1554538"/>
                <a:gd name="connsiteY12-716" fmla="*/ 450008 h 982009"/>
                <a:gd name="connsiteX13-717" fmla="*/ 766089 w 1554538"/>
                <a:gd name="connsiteY13-718" fmla="*/ 388593 h 982009"/>
                <a:gd name="connsiteX14-719" fmla="*/ 800209 w 1554538"/>
                <a:gd name="connsiteY14-720" fmla="*/ 204349 h 982009"/>
                <a:gd name="connsiteX0-721" fmla="*/ 800209 w 1554538"/>
                <a:gd name="connsiteY0-722" fmla="*/ 204349 h 982009"/>
                <a:gd name="connsiteX1-723" fmla="*/ 196266 w 1554538"/>
                <a:gd name="connsiteY1-724" fmla="*/ 12686 h 982009"/>
                <a:gd name="connsiteX2-725" fmla="*/ 147370 w 1554538"/>
                <a:gd name="connsiteY2-726" fmla="*/ 306113 h 982009"/>
                <a:gd name="connsiteX3-727" fmla="*/ 12021 w 1554538"/>
                <a:gd name="connsiteY3-728" fmla="*/ 518188 h 982009"/>
                <a:gd name="connsiteX4-729" fmla="*/ 636377 w 1554538"/>
                <a:gd name="connsiteY4-730" fmla="*/ 741181 h 982009"/>
                <a:gd name="connsiteX5-731" fmla="*/ 705803 w 1554538"/>
                <a:gd name="connsiteY5-732" fmla="*/ 624047 h 982009"/>
                <a:gd name="connsiteX6-733" fmla="*/ 859369 w 1554538"/>
                <a:gd name="connsiteY6-734" fmla="*/ 679765 h 982009"/>
                <a:gd name="connsiteX7-735" fmla="*/ 1189170 w 1554538"/>
                <a:gd name="connsiteY7-736" fmla="*/ 914032 h 982009"/>
                <a:gd name="connsiteX8-737" fmla="*/ 1523540 w 1554538"/>
                <a:gd name="connsiteY8-738" fmla="*/ 818498 h 982009"/>
                <a:gd name="connsiteX9-739" fmla="*/ 1189170 w 1554538"/>
                <a:gd name="connsiteY9-740" fmla="*/ 682020 h 982009"/>
                <a:gd name="connsiteX10-741" fmla="*/ 1250585 w 1554538"/>
                <a:gd name="connsiteY10-742" fmla="*/ 450008 h 982009"/>
                <a:gd name="connsiteX11-743" fmla="*/ 984454 w 1554538"/>
                <a:gd name="connsiteY11-744" fmla="*/ 340826 h 982009"/>
                <a:gd name="connsiteX12-745" fmla="*/ 909391 w 1554538"/>
                <a:gd name="connsiteY12-746" fmla="*/ 450008 h 982009"/>
                <a:gd name="connsiteX13-747" fmla="*/ 766089 w 1554538"/>
                <a:gd name="connsiteY13-748" fmla="*/ 388593 h 982009"/>
                <a:gd name="connsiteX14-749" fmla="*/ 800209 w 1554538"/>
                <a:gd name="connsiteY14-750" fmla="*/ 204349 h 982009"/>
                <a:gd name="connsiteX0-751" fmla="*/ 800209 w 1554538"/>
                <a:gd name="connsiteY0-752" fmla="*/ 204349 h 982009"/>
                <a:gd name="connsiteX1-753" fmla="*/ 196266 w 1554538"/>
                <a:gd name="connsiteY1-754" fmla="*/ 12686 h 982009"/>
                <a:gd name="connsiteX2-755" fmla="*/ 147370 w 1554538"/>
                <a:gd name="connsiteY2-756" fmla="*/ 306113 h 982009"/>
                <a:gd name="connsiteX3-757" fmla="*/ 12021 w 1554538"/>
                <a:gd name="connsiteY3-758" fmla="*/ 518188 h 982009"/>
                <a:gd name="connsiteX4-759" fmla="*/ 636377 w 1554538"/>
                <a:gd name="connsiteY4-760" fmla="*/ 741181 h 982009"/>
                <a:gd name="connsiteX5-761" fmla="*/ 705803 w 1554538"/>
                <a:gd name="connsiteY5-762" fmla="*/ 624047 h 982009"/>
                <a:gd name="connsiteX6-763" fmla="*/ 859369 w 1554538"/>
                <a:gd name="connsiteY6-764" fmla="*/ 679765 h 982009"/>
                <a:gd name="connsiteX7-765" fmla="*/ 1189170 w 1554538"/>
                <a:gd name="connsiteY7-766" fmla="*/ 914032 h 982009"/>
                <a:gd name="connsiteX8-767" fmla="*/ 1523540 w 1554538"/>
                <a:gd name="connsiteY8-768" fmla="*/ 818498 h 982009"/>
                <a:gd name="connsiteX9-769" fmla="*/ 1173267 w 1554538"/>
                <a:gd name="connsiteY9-770" fmla="*/ 634312 h 982009"/>
                <a:gd name="connsiteX10-771" fmla="*/ 1250585 w 1554538"/>
                <a:gd name="connsiteY10-772" fmla="*/ 450008 h 982009"/>
                <a:gd name="connsiteX11-773" fmla="*/ 984454 w 1554538"/>
                <a:gd name="connsiteY11-774" fmla="*/ 340826 h 982009"/>
                <a:gd name="connsiteX12-775" fmla="*/ 909391 w 1554538"/>
                <a:gd name="connsiteY12-776" fmla="*/ 450008 h 982009"/>
                <a:gd name="connsiteX13-777" fmla="*/ 766089 w 1554538"/>
                <a:gd name="connsiteY13-778" fmla="*/ 388593 h 982009"/>
                <a:gd name="connsiteX14-779" fmla="*/ 800209 w 1554538"/>
                <a:gd name="connsiteY14-780" fmla="*/ 204349 h 982009"/>
                <a:gd name="connsiteX0-781" fmla="*/ 800209 w 1554538"/>
                <a:gd name="connsiteY0-782" fmla="*/ 204349 h 982009"/>
                <a:gd name="connsiteX1-783" fmla="*/ 196266 w 1554538"/>
                <a:gd name="connsiteY1-784" fmla="*/ 12686 h 982009"/>
                <a:gd name="connsiteX2-785" fmla="*/ 147370 w 1554538"/>
                <a:gd name="connsiteY2-786" fmla="*/ 306113 h 982009"/>
                <a:gd name="connsiteX3-787" fmla="*/ 12021 w 1554538"/>
                <a:gd name="connsiteY3-788" fmla="*/ 518188 h 982009"/>
                <a:gd name="connsiteX4-789" fmla="*/ 636377 w 1554538"/>
                <a:gd name="connsiteY4-790" fmla="*/ 741181 h 982009"/>
                <a:gd name="connsiteX5-791" fmla="*/ 705803 w 1554538"/>
                <a:gd name="connsiteY5-792" fmla="*/ 624047 h 982009"/>
                <a:gd name="connsiteX6-793" fmla="*/ 859369 w 1554538"/>
                <a:gd name="connsiteY6-794" fmla="*/ 679765 h 982009"/>
                <a:gd name="connsiteX7-795" fmla="*/ 1189170 w 1554538"/>
                <a:gd name="connsiteY7-796" fmla="*/ 914032 h 982009"/>
                <a:gd name="connsiteX8-797" fmla="*/ 1523540 w 1554538"/>
                <a:gd name="connsiteY8-798" fmla="*/ 818498 h 982009"/>
                <a:gd name="connsiteX9-799" fmla="*/ 1173267 w 1554538"/>
                <a:gd name="connsiteY9-800" fmla="*/ 634312 h 982009"/>
                <a:gd name="connsiteX10-801" fmla="*/ 1250585 w 1554538"/>
                <a:gd name="connsiteY10-802" fmla="*/ 450008 h 982009"/>
                <a:gd name="connsiteX11-803" fmla="*/ 984454 w 1554538"/>
                <a:gd name="connsiteY11-804" fmla="*/ 340826 h 982009"/>
                <a:gd name="connsiteX12-805" fmla="*/ 909391 w 1554538"/>
                <a:gd name="connsiteY12-806" fmla="*/ 450008 h 982009"/>
                <a:gd name="connsiteX13-807" fmla="*/ 766089 w 1554538"/>
                <a:gd name="connsiteY13-808" fmla="*/ 388593 h 982009"/>
                <a:gd name="connsiteX14-809" fmla="*/ 800209 w 1554538"/>
                <a:gd name="connsiteY14-810" fmla="*/ 204349 h 982009"/>
                <a:gd name="connsiteX0-811" fmla="*/ 800209 w 1542543"/>
                <a:gd name="connsiteY0-812" fmla="*/ 204349 h 976908"/>
                <a:gd name="connsiteX1-813" fmla="*/ 196266 w 1542543"/>
                <a:gd name="connsiteY1-814" fmla="*/ 12686 h 976908"/>
                <a:gd name="connsiteX2-815" fmla="*/ 147370 w 1542543"/>
                <a:gd name="connsiteY2-816" fmla="*/ 306113 h 976908"/>
                <a:gd name="connsiteX3-817" fmla="*/ 12021 w 1542543"/>
                <a:gd name="connsiteY3-818" fmla="*/ 518188 h 976908"/>
                <a:gd name="connsiteX4-819" fmla="*/ 636377 w 1542543"/>
                <a:gd name="connsiteY4-820" fmla="*/ 741181 h 976908"/>
                <a:gd name="connsiteX5-821" fmla="*/ 705803 w 1542543"/>
                <a:gd name="connsiteY5-822" fmla="*/ 624047 h 976908"/>
                <a:gd name="connsiteX6-823" fmla="*/ 859369 w 1542543"/>
                <a:gd name="connsiteY6-824" fmla="*/ 679765 h 976908"/>
                <a:gd name="connsiteX7-825" fmla="*/ 1189170 w 1542543"/>
                <a:gd name="connsiteY7-826" fmla="*/ 914032 h 976908"/>
                <a:gd name="connsiteX8-827" fmla="*/ 1507637 w 1542543"/>
                <a:gd name="connsiteY8-828" fmla="*/ 786693 h 976908"/>
                <a:gd name="connsiteX9-829" fmla="*/ 1173267 w 1542543"/>
                <a:gd name="connsiteY9-830" fmla="*/ 634312 h 976908"/>
                <a:gd name="connsiteX10-831" fmla="*/ 1250585 w 1542543"/>
                <a:gd name="connsiteY10-832" fmla="*/ 450008 h 976908"/>
                <a:gd name="connsiteX11-833" fmla="*/ 984454 w 1542543"/>
                <a:gd name="connsiteY11-834" fmla="*/ 340826 h 976908"/>
                <a:gd name="connsiteX12-835" fmla="*/ 909391 w 1542543"/>
                <a:gd name="connsiteY12-836" fmla="*/ 450008 h 976908"/>
                <a:gd name="connsiteX13-837" fmla="*/ 766089 w 1542543"/>
                <a:gd name="connsiteY13-838" fmla="*/ 388593 h 976908"/>
                <a:gd name="connsiteX14-839" fmla="*/ 800209 w 1542543"/>
                <a:gd name="connsiteY14-840" fmla="*/ 204349 h 976908"/>
                <a:gd name="connsiteX0-841" fmla="*/ 800209 w 1542543"/>
                <a:gd name="connsiteY0-842" fmla="*/ 204349 h 976908"/>
                <a:gd name="connsiteX1-843" fmla="*/ 196266 w 1542543"/>
                <a:gd name="connsiteY1-844" fmla="*/ 12686 h 976908"/>
                <a:gd name="connsiteX2-845" fmla="*/ 147370 w 1542543"/>
                <a:gd name="connsiteY2-846" fmla="*/ 306113 h 976908"/>
                <a:gd name="connsiteX3-847" fmla="*/ 12021 w 1542543"/>
                <a:gd name="connsiteY3-848" fmla="*/ 518188 h 976908"/>
                <a:gd name="connsiteX4-849" fmla="*/ 636377 w 1542543"/>
                <a:gd name="connsiteY4-850" fmla="*/ 741181 h 976908"/>
                <a:gd name="connsiteX5-851" fmla="*/ 705803 w 1542543"/>
                <a:gd name="connsiteY5-852" fmla="*/ 624047 h 976908"/>
                <a:gd name="connsiteX6-853" fmla="*/ 859369 w 1542543"/>
                <a:gd name="connsiteY6-854" fmla="*/ 679765 h 976908"/>
                <a:gd name="connsiteX7-855" fmla="*/ 1189170 w 1542543"/>
                <a:gd name="connsiteY7-856" fmla="*/ 914032 h 976908"/>
                <a:gd name="connsiteX8-857" fmla="*/ 1507637 w 1542543"/>
                <a:gd name="connsiteY8-858" fmla="*/ 786693 h 976908"/>
                <a:gd name="connsiteX9-859" fmla="*/ 1173267 w 1542543"/>
                <a:gd name="connsiteY9-860" fmla="*/ 634312 h 976908"/>
                <a:gd name="connsiteX10-861" fmla="*/ 1250585 w 1542543"/>
                <a:gd name="connsiteY10-862" fmla="*/ 450008 h 976908"/>
                <a:gd name="connsiteX11-863" fmla="*/ 984454 w 1542543"/>
                <a:gd name="connsiteY11-864" fmla="*/ 340826 h 976908"/>
                <a:gd name="connsiteX12-865" fmla="*/ 909391 w 1542543"/>
                <a:gd name="connsiteY12-866" fmla="*/ 450008 h 976908"/>
                <a:gd name="connsiteX13-867" fmla="*/ 766089 w 1542543"/>
                <a:gd name="connsiteY13-868" fmla="*/ 388593 h 976908"/>
                <a:gd name="connsiteX14-869" fmla="*/ 800209 w 1542543"/>
                <a:gd name="connsiteY14-870" fmla="*/ 204349 h 976908"/>
                <a:gd name="connsiteX0-871" fmla="*/ 800209 w 1522966"/>
                <a:gd name="connsiteY0-872" fmla="*/ 204349 h 975249"/>
                <a:gd name="connsiteX1-873" fmla="*/ 196266 w 1522966"/>
                <a:gd name="connsiteY1-874" fmla="*/ 12686 h 975249"/>
                <a:gd name="connsiteX2-875" fmla="*/ 147370 w 1522966"/>
                <a:gd name="connsiteY2-876" fmla="*/ 306113 h 975249"/>
                <a:gd name="connsiteX3-877" fmla="*/ 12021 w 1522966"/>
                <a:gd name="connsiteY3-878" fmla="*/ 518188 h 975249"/>
                <a:gd name="connsiteX4-879" fmla="*/ 636377 w 1522966"/>
                <a:gd name="connsiteY4-880" fmla="*/ 741181 h 975249"/>
                <a:gd name="connsiteX5-881" fmla="*/ 705803 w 1522966"/>
                <a:gd name="connsiteY5-882" fmla="*/ 624047 h 975249"/>
                <a:gd name="connsiteX6-883" fmla="*/ 859369 w 1522966"/>
                <a:gd name="connsiteY6-884" fmla="*/ 679765 h 975249"/>
                <a:gd name="connsiteX7-885" fmla="*/ 1189170 w 1522966"/>
                <a:gd name="connsiteY7-886" fmla="*/ 914032 h 975249"/>
                <a:gd name="connsiteX8-887" fmla="*/ 1507637 w 1522966"/>
                <a:gd name="connsiteY8-888" fmla="*/ 786693 h 975249"/>
                <a:gd name="connsiteX9-889" fmla="*/ 1173267 w 1522966"/>
                <a:gd name="connsiteY9-890" fmla="*/ 634312 h 975249"/>
                <a:gd name="connsiteX10-891" fmla="*/ 1250585 w 1522966"/>
                <a:gd name="connsiteY10-892" fmla="*/ 450008 h 975249"/>
                <a:gd name="connsiteX11-893" fmla="*/ 984454 w 1522966"/>
                <a:gd name="connsiteY11-894" fmla="*/ 340826 h 975249"/>
                <a:gd name="connsiteX12-895" fmla="*/ 909391 w 1522966"/>
                <a:gd name="connsiteY12-896" fmla="*/ 450008 h 975249"/>
                <a:gd name="connsiteX13-897" fmla="*/ 766089 w 1522966"/>
                <a:gd name="connsiteY13-898" fmla="*/ 388593 h 975249"/>
                <a:gd name="connsiteX14-899" fmla="*/ 800209 w 1522966"/>
                <a:gd name="connsiteY14-900" fmla="*/ 204349 h 975249"/>
                <a:gd name="connsiteX0-901" fmla="*/ 800209 w 1538655"/>
                <a:gd name="connsiteY0-902" fmla="*/ 204349 h 976321"/>
                <a:gd name="connsiteX1-903" fmla="*/ 196266 w 1538655"/>
                <a:gd name="connsiteY1-904" fmla="*/ 12686 h 976321"/>
                <a:gd name="connsiteX2-905" fmla="*/ 147370 w 1538655"/>
                <a:gd name="connsiteY2-906" fmla="*/ 306113 h 976321"/>
                <a:gd name="connsiteX3-907" fmla="*/ 12021 w 1538655"/>
                <a:gd name="connsiteY3-908" fmla="*/ 518188 h 976321"/>
                <a:gd name="connsiteX4-909" fmla="*/ 636377 w 1538655"/>
                <a:gd name="connsiteY4-910" fmla="*/ 741181 h 976321"/>
                <a:gd name="connsiteX5-911" fmla="*/ 705803 w 1538655"/>
                <a:gd name="connsiteY5-912" fmla="*/ 624047 h 976321"/>
                <a:gd name="connsiteX6-913" fmla="*/ 859369 w 1538655"/>
                <a:gd name="connsiteY6-914" fmla="*/ 679765 h 976321"/>
                <a:gd name="connsiteX7-915" fmla="*/ 1189170 w 1538655"/>
                <a:gd name="connsiteY7-916" fmla="*/ 914032 h 976321"/>
                <a:gd name="connsiteX8-917" fmla="*/ 1507637 w 1538655"/>
                <a:gd name="connsiteY8-918" fmla="*/ 786693 h 976321"/>
                <a:gd name="connsiteX9-919" fmla="*/ 1173267 w 1538655"/>
                <a:gd name="connsiteY9-920" fmla="*/ 634312 h 976321"/>
                <a:gd name="connsiteX10-921" fmla="*/ 1250585 w 1538655"/>
                <a:gd name="connsiteY10-922" fmla="*/ 450008 h 976321"/>
                <a:gd name="connsiteX11-923" fmla="*/ 984454 w 1538655"/>
                <a:gd name="connsiteY11-924" fmla="*/ 340826 h 976321"/>
                <a:gd name="connsiteX12-925" fmla="*/ 909391 w 1538655"/>
                <a:gd name="connsiteY12-926" fmla="*/ 450008 h 976321"/>
                <a:gd name="connsiteX13-927" fmla="*/ 766089 w 1538655"/>
                <a:gd name="connsiteY13-928" fmla="*/ 388593 h 976321"/>
                <a:gd name="connsiteX14-929" fmla="*/ 800209 w 1538655"/>
                <a:gd name="connsiteY14-930" fmla="*/ 204349 h 976321"/>
                <a:gd name="connsiteX0-931" fmla="*/ 800209 w 1556774"/>
                <a:gd name="connsiteY0-932" fmla="*/ 204349 h 981339"/>
                <a:gd name="connsiteX1-933" fmla="*/ 196266 w 1556774"/>
                <a:gd name="connsiteY1-934" fmla="*/ 12686 h 981339"/>
                <a:gd name="connsiteX2-935" fmla="*/ 147370 w 1556774"/>
                <a:gd name="connsiteY2-936" fmla="*/ 306113 h 981339"/>
                <a:gd name="connsiteX3-937" fmla="*/ 12021 w 1556774"/>
                <a:gd name="connsiteY3-938" fmla="*/ 518188 h 981339"/>
                <a:gd name="connsiteX4-939" fmla="*/ 636377 w 1556774"/>
                <a:gd name="connsiteY4-940" fmla="*/ 741181 h 981339"/>
                <a:gd name="connsiteX5-941" fmla="*/ 705803 w 1556774"/>
                <a:gd name="connsiteY5-942" fmla="*/ 624047 h 981339"/>
                <a:gd name="connsiteX6-943" fmla="*/ 859369 w 1556774"/>
                <a:gd name="connsiteY6-944" fmla="*/ 679765 h 981339"/>
                <a:gd name="connsiteX7-945" fmla="*/ 1189170 w 1556774"/>
                <a:gd name="connsiteY7-946" fmla="*/ 914032 h 981339"/>
                <a:gd name="connsiteX8-947" fmla="*/ 1507637 w 1556774"/>
                <a:gd name="connsiteY8-948" fmla="*/ 786693 h 981339"/>
                <a:gd name="connsiteX9-949" fmla="*/ 1173267 w 1556774"/>
                <a:gd name="connsiteY9-950" fmla="*/ 634312 h 981339"/>
                <a:gd name="connsiteX10-951" fmla="*/ 1250585 w 1556774"/>
                <a:gd name="connsiteY10-952" fmla="*/ 450008 h 981339"/>
                <a:gd name="connsiteX11-953" fmla="*/ 984454 w 1556774"/>
                <a:gd name="connsiteY11-954" fmla="*/ 340826 h 981339"/>
                <a:gd name="connsiteX12-955" fmla="*/ 909391 w 1556774"/>
                <a:gd name="connsiteY12-956" fmla="*/ 450008 h 981339"/>
                <a:gd name="connsiteX13-957" fmla="*/ 766089 w 1556774"/>
                <a:gd name="connsiteY13-958" fmla="*/ 388593 h 981339"/>
                <a:gd name="connsiteX14-959" fmla="*/ 800209 w 1556774"/>
                <a:gd name="connsiteY14-960" fmla="*/ 204349 h 981339"/>
                <a:gd name="connsiteX0-961" fmla="*/ 800209 w 1556774"/>
                <a:gd name="connsiteY0-962" fmla="*/ 204349 h 981339"/>
                <a:gd name="connsiteX1-963" fmla="*/ 196266 w 1556774"/>
                <a:gd name="connsiteY1-964" fmla="*/ 12686 h 981339"/>
                <a:gd name="connsiteX2-965" fmla="*/ 147370 w 1556774"/>
                <a:gd name="connsiteY2-966" fmla="*/ 306113 h 981339"/>
                <a:gd name="connsiteX3-967" fmla="*/ 12021 w 1556774"/>
                <a:gd name="connsiteY3-968" fmla="*/ 518188 h 981339"/>
                <a:gd name="connsiteX4-969" fmla="*/ 636377 w 1556774"/>
                <a:gd name="connsiteY4-970" fmla="*/ 741181 h 981339"/>
                <a:gd name="connsiteX5-971" fmla="*/ 705803 w 1556774"/>
                <a:gd name="connsiteY5-972" fmla="*/ 624047 h 981339"/>
                <a:gd name="connsiteX6-973" fmla="*/ 859369 w 1556774"/>
                <a:gd name="connsiteY6-974" fmla="*/ 679765 h 981339"/>
                <a:gd name="connsiteX7-975" fmla="*/ 1189170 w 1556774"/>
                <a:gd name="connsiteY7-976" fmla="*/ 914032 h 981339"/>
                <a:gd name="connsiteX8-977" fmla="*/ 1507637 w 1556774"/>
                <a:gd name="connsiteY8-978" fmla="*/ 786693 h 981339"/>
                <a:gd name="connsiteX9-979" fmla="*/ 1173267 w 1556774"/>
                <a:gd name="connsiteY9-980" fmla="*/ 634312 h 981339"/>
                <a:gd name="connsiteX10-981" fmla="*/ 1250585 w 1556774"/>
                <a:gd name="connsiteY10-982" fmla="*/ 450008 h 981339"/>
                <a:gd name="connsiteX11-983" fmla="*/ 984454 w 1556774"/>
                <a:gd name="connsiteY11-984" fmla="*/ 340826 h 981339"/>
                <a:gd name="connsiteX12-985" fmla="*/ 909391 w 1556774"/>
                <a:gd name="connsiteY12-986" fmla="*/ 450008 h 981339"/>
                <a:gd name="connsiteX13-987" fmla="*/ 766089 w 1556774"/>
                <a:gd name="connsiteY13-988" fmla="*/ 388593 h 981339"/>
                <a:gd name="connsiteX14-989" fmla="*/ 800209 w 1556774"/>
                <a:gd name="connsiteY14-990" fmla="*/ 204349 h 981339"/>
                <a:gd name="connsiteX0-991" fmla="*/ 800209 w 1556774"/>
                <a:gd name="connsiteY0-992" fmla="*/ 204349 h 981339"/>
                <a:gd name="connsiteX1-993" fmla="*/ 196266 w 1556774"/>
                <a:gd name="connsiteY1-994" fmla="*/ 12686 h 981339"/>
                <a:gd name="connsiteX2-995" fmla="*/ 147370 w 1556774"/>
                <a:gd name="connsiteY2-996" fmla="*/ 306113 h 981339"/>
                <a:gd name="connsiteX3-997" fmla="*/ 12021 w 1556774"/>
                <a:gd name="connsiteY3-998" fmla="*/ 518188 h 981339"/>
                <a:gd name="connsiteX4-999" fmla="*/ 636377 w 1556774"/>
                <a:gd name="connsiteY4-1000" fmla="*/ 741181 h 981339"/>
                <a:gd name="connsiteX5-1001" fmla="*/ 705803 w 1556774"/>
                <a:gd name="connsiteY5-1002" fmla="*/ 624047 h 981339"/>
                <a:gd name="connsiteX6-1003" fmla="*/ 859369 w 1556774"/>
                <a:gd name="connsiteY6-1004" fmla="*/ 679765 h 981339"/>
                <a:gd name="connsiteX7-1005" fmla="*/ 1189170 w 1556774"/>
                <a:gd name="connsiteY7-1006" fmla="*/ 914032 h 981339"/>
                <a:gd name="connsiteX8-1007" fmla="*/ 1507637 w 1556774"/>
                <a:gd name="connsiteY8-1008" fmla="*/ 786693 h 981339"/>
                <a:gd name="connsiteX9-1009" fmla="*/ 1173267 w 1556774"/>
                <a:gd name="connsiteY9-1010" fmla="*/ 634312 h 981339"/>
                <a:gd name="connsiteX10-1011" fmla="*/ 1250585 w 1556774"/>
                <a:gd name="connsiteY10-1012" fmla="*/ 450008 h 981339"/>
                <a:gd name="connsiteX11-1013" fmla="*/ 984454 w 1556774"/>
                <a:gd name="connsiteY11-1014" fmla="*/ 340826 h 981339"/>
                <a:gd name="connsiteX12-1015" fmla="*/ 909391 w 1556774"/>
                <a:gd name="connsiteY12-1016" fmla="*/ 450008 h 981339"/>
                <a:gd name="connsiteX13-1017" fmla="*/ 766089 w 1556774"/>
                <a:gd name="connsiteY13-1018" fmla="*/ 388593 h 981339"/>
                <a:gd name="connsiteX14-1019" fmla="*/ 800209 w 1556774"/>
                <a:gd name="connsiteY14-1020" fmla="*/ 204349 h 981339"/>
                <a:gd name="connsiteX0-1021" fmla="*/ 800209 w 1556774"/>
                <a:gd name="connsiteY0-1022" fmla="*/ 204349 h 981339"/>
                <a:gd name="connsiteX1-1023" fmla="*/ 196266 w 1556774"/>
                <a:gd name="connsiteY1-1024" fmla="*/ 12686 h 981339"/>
                <a:gd name="connsiteX2-1025" fmla="*/ 147370 w 1556774"/>
                <a:gd name="connsiteY2-1026" fmla="*/ 306113 h 981339"/>
                <a:gd name="connsiteX3-1027" fmla="*/ 12021 w 1556774"/>
                <a:gd name="connsiteY3-1028" fmla="*/ 518188 h 981339"/>
                <a:gd name="connsiteX4-1029" fmla="*/ 636377 w 1556774"/>
                <a:gd name="connsiteY4-1030" fmla="*/ 741181 h 981339"/>
                <a:gd name="connsiteX5-1031" fmla="*/ 705803 w 1556774"/>
                <a:gd name="connsiteY5-1032" fmla="*/ 624047 h 981339"/>
                <a:gd name="connsiteX6-1033" fmla="*/ 859369 w 1556774"/>
                <a:gd name="connsiteY6-1034" fmla="*/ 679765 h 981339"/>
                <a:gd name="connsiteX7-1035" fmla="*/ 1189170 w 1556774"/>
                <a:gd name="connsiteY7-1036" fmla="*/ 914032 h 981339"/>
                <a:gd name="connsiteX8-1037" fmla="*/ 1507637 w 1556774"/>
                <a:gd name="connsiteY8-1038" fmla="*/ 786693 h 981339"/>
                <a:gd name="connsiteX9-1039" fmla="*/ 1173267 w 1556774"/>
                <a:gd name="connsiteY9-1040" fmla="*/ 634312 h 981339"/>
                <a:gd name="connsiteX10-1041" fmla="*/ 1250585 w 1556774"/>
                <a:gd name="connsiteY10-1042" fmla="*/ 450008 h 981339"/>
                <a:gd name="connsiteX11-1043" fmla="*/ 984454 w 1556774"/>
                <a:gd name="connsiteY11-1044" fmla="*/ 340826 h 981339"/>
                <a:gd name="connsiteX12-1045" fmla="*/ 909391 w 1556774"/>
                <a:gd name="connsiteY12-1046" fmla="*/ 450008 h 981339"/>
                <a:gd name="connsiteX13-1047" fmla="*/ 766089 w 1556774"/>
                <a:gd name="connsiteY13-1048" fmla="*/ 388593 h 981339"/>
                <a:gd name="connsiteX14-1049" fmla="*/ 800209 w 1556774"/>
                <a:gd name="connsiteY14-1050" fmla="*/ 204349 h 981339"/>
                <a:gd name="connsiteX0-1051" fmla="*/ 800209 w 1556774"/>
                <a:gd name="connsiteY0-1052" fmla="*/ 204349 h 981339"/>
                <a:gd name="connsiteX1-1053" fmla="*/ 196266 w 1556774"/>
                <a:gd name="connsiteY1-1054" fmla="*/ 12686 h 981339"/>
                <a:gd name="connsiteX2-1055" fmla="*/ 147370 w 1556774"/>
                <a:gd name="connsiteY2-1056" fmla="*/ 306113 h 981339"/>
                <a:gd name="connsiteX3-1057" fmla="*/ 12021 w 1556774"/>
                <a:gd name="connsiteY3-1058" fmla="*/ 518188 h 981339"/>
                <a:gd name="connsiteX4-1059" fmla="*/ 636377 w 1556774"/>
                <a:gd name="connsiteY4-1060" fmla="*/ 741181 h 981339"/>
                <a:gd name="connsiteX5-1061" fmla="*/ 705803 w 1556774"/>
                <a:gd name="connsiteY5-1062" fmla="*/ 624047 h 981339"/>
                <a:gd name="connsiteX6-1063" fmla="*/ 859369 w 1556774"/>
                <a:gd name="connsiteY6-1064" fmla="*/ 679765 h 981339"/>
                <a:gd name="connsiteX7-1065" fmla="*/ 1189170 w 1556774"/>
                <a:gd name="connsiteY7-1066" fmla="*/ 914032 h 981339"/>
                <a:gd name="connsiteX8-1067" fmla="*/ 1507637 w 1556774"/>
                <a:gd name="connsiteY8-1068" fmla="*/ 786693 h 981339"/>
                <a:gd name="connsiteX9-1069" fmla="*/ 1173267 w 1556774"/>
                <a:gd name="connsiteY9-1070" fmla="*/ 634312 h 981339"/>
                <a:gd name="connsiteX10-1071" fmla="*/ 1250585 w 1556774"/>
                <a:gd name="connsiteY10-1072" fmla="*/ 450008 h 981339"/>
                <a:gd name="connsiteX11-1073" fmla="*/ 964576 w 1556774"/>
                <a:gd name="connsiteY11-1074" fmla="*/ 344802 h 981339"/>
                <a:gd name="connsiteX12-1075" fmla="*/ 909391 w 1556774"/>
                <a:gd name="connsiteY12-1076" fmla="*/ 450008 h 981339"/>
                <a:gd name="connsiteX13-1077" fmla="*/ 766089 w 1556774"/>
                <a:gd name="connsiteY13-1078" fmla="*/ 388593 h 981339"/>
                <a:gd name="connsiteX14-1079" fmla="*/ 800209 w 1556774"/>
                <a:gd name="connsiteY14-1080" fmla="*/ 204349 h 981339"/>
                <a:gd name="connsiteX0-1081" fmla="*/ 800209 w 1556774"/>
                <a:gd name="connsiteY0-1082" fmla="*/ 204349 h 981339"/>
                <a:gd name="connsiteX1-1083" fmla="*/ 196266 w 1556774"/>
                <a:gd name="connsiteY1-1084" fmla="*/ 12686 h 981339"/>
                <a:gd name="connsiteX2-1085" fmla="*/ 147370 w 1556774"/>
                <a:gd name="connsiteY2-1086" fmla="*/ 306113 h 981339"/>
                <a:gd name="connsiteX3-1087" fmla="*/ 12021 w 1556774"/>
                <a:gd name="connsiteY3-1088" fmla="*/ 518188 h 981339"/>
                <a:gd name="connsiteX4-1089" fmla="*/ 636377 w 1556774"/>
                <a:gd name="connsiteY4-1090" fmla="*/ 741181 h 981339"/>
                <a:gd name="connsiteX5-1091" fmla="*/ 705803 w 1556774"/>
                <a:gd name="connsiteY5-1092" fmla="*/ 624047 h 981339"/>
                <a:gd name="connsiteX6-1093" fmla="*/ 859369 w 1556774"/>
                <a:gd name="connsiteY6-1094" fmla="*/ 679765 h 981339"/>
                <a:gd name="connsiteX7-1095" fmla="*/ 1189170 w 1556774"/>
                <a:gd name="connsiteY7-1096" fmla="*/ 914032 h 981339"/>
                <a:gd name="connsiteX8-1097" fmla="*/ 1507637 w 1556774"/>
                <a:gd name="connsiteY8-1098" fmla="*/ 786693 h 981339"/>
                <a:gd name="connsiteX9-1099" fmla="*/ 1173267 w 1556774"/>
                <a:gd name="connsiteY9-1100" fmla="*/ 634312 h 981339"/>
                <a:gd name="connsiteX10-1101" fmla="*/ 1250585 w 1556774"/>
                <a:gd name="connsiteY10-1102" fmla="*/ 450008 h 981339"/>
                <a:gd name="connsiteX11-1103" fmla="*/ 964576 w 1556774"/>
                <a:gd name="connsiteY11-1104" fmla="*/ 344802 h 981339"/>
                <a:gd name="connsiteX12-1105" fmla="*/ 909391 w 1556774"/>
                <a:gd name="connsiteY12-1106" fmla="*/ 450008 h 981339"/>
                <a:gd name="connsiteX13-1107" fmla="*/ 766089 w 1556774"/>
                <a:gd name="connsiteY13-1108" fmla="*/ 388593 h 981339"/>
                <a:gd name="connsiteX14-1109" fmla="*/ 800209 w 1556774"/>
                <a:gd name="connsiteY14-1110" fmla="*/ 204349 h 981339"/>
                <a:gd name="connsiteX0-1111" fmla="*/ 800209 w 1556774"/>
                <a:gd name="connsiteY0-1112" fmla="*/ 204349 h 981339"/>
                <a:gd name="connsiteX1-1113" fmla="*/ 196266 w 1556774"/>
                <a:gd name="connsiteY1-1114" fmla="*/ 12686 h 981339"/>
                <a:gd name="connsiteX2-1115" fmla="*/ 147370 w 1556774"/>
                <a:gd name="connsiteY2-1116" fmla="*/ 306113 h 981339"/>
                <a:gd name="connsiteX3-1117" fmla="*/ 12021 w 1556774"/>
                <a:gd name="connsiteY3-1118" fmla="*/ 518188 h 981339"/>
                <a:gd name="connsiteX4-1119" fmla="*/ 636377 w 1556774"/>
                <a:gd name="connsiteY4-1120" fmla="*/ 741181 h 981339"/>
                <a:gd name="connsiteX5-1121" fmla="*/ 705803 w 1556774"/>
                <a:gd name="connsiteY5-1122" fmla="*/ 624047 h 981339"/>
                <a:gd name="connsiteX6-1123" fmla="*/ 859369 w 1556774"/>
                <a:gd name="connsiteY6-1124" fmla="*/ 679765 h 981339"/>
                <a:gd name="connsiteX7-1125" fmla="*/ 1189170 w 1556774"/>
                <a:gd name="connsiteY7-1126" fmla="*/ 914032 h 981339"/>
                <a:gd name="connsiteX8-1127" fmla="*/ 1507637 w 1556774"/>
                <a:gd name="connsiteY8-1128" fmla="*/ 786693 h 981339"/>
                <a:gd name="connsiteX9-1129" fmla="*/ 1173267 w 1556774"/>
                <a:gd name="connsiteY9-1130" fmla="*/ 634312 h 981339"/>
                <a:gd name="connsiteX10-1131" fmla="*/ 1250585 w 1556774"/>
                <a:gd name="connsiteY10-1132" fmla="*/ 450008 h 981339"/>
                <a:gd name="connsiteX11-1133" fmla="*/ 964576 w 1556774"/>
                <a:gd name="connsiteY11-1134" fmla="*/ 344802 h 981339"/>
                <a:gd name="connsiteX12-1135" fmla="*/ 909391 w 1556774"/>
                <a:gd name="connsiteY12-1136" fmla="*/ 450008 h 981339"/>
                <a:gd name="connsiteX13-1137" fmla="*/ 766089 w 1556774"/>
                <a:gd name="connsiteY13-1138" fmla="*/ 388593 h 981339"/>
                <a:gd name="connsiteX14-1139" fmla="*/ 800209 w 1556774"/>
                <a:gd name="connsiteY14-1140" fmla="*/ 204349 h 981339"/>
                <a:gd name="connsiteX0-1141" fmla="*/ 800209 w 1556774"/>
                <a:gd name="connsiteY0-1142" fmla="*/ 204349 h 981339"/>
                <a:gd name="connsiteX1-1143" fmla="*/ 196266 w 1556774"/>
                <a:gd name="connsiteY1-1144" fmla="*/ 12686 h 981339"/>
                <a:gd name="connsiteX2-1145" fmla="*/ 147370 w 1556774"/>
                <a:gd name="connsiteY2-1146" fmla="*/ 306113 h 981339"/>
                <a:gd name="connsiteX3-1147" fmla="*/ 12021 w 1556774"/>
                <a:gd name="connsiteY3-1148" fmla="*/ 518188 h 981339"/>
                <a:gd name="connsiteX4-1149" fmla="*/ 636377 w 1556774"/>
                <a:gd name="connsiteY4-1150" fmla="*/ 741181 h 981339"/>
                <a:gd name="connsiteX5-1151" fmla="*/ 705803 w 1556774"/>
                <a:gd name="connsiteY5-1152" fmla="*/ 624047 h 981339"/>
                <a:gd name="connsiteX6-1153" fmla="*/ 859369 w 1556774"/>
                <a:gd name="connsiteY6-1154" fmla="*/ 679765 h 981339"/>
                <a:gd name="connsiteX7-1155" fmla="*/ 1189170 w 1556774"/>
                <a:gd name="connsiteY7-1156" fmla="*/ 914032 h 981339"/>
                <a:gd name="connsiteX8-1157" fmla="*/ 1507637 w 1556774"/>
                <a:gd name="connsiteY8-1158" fmla="*/ 786693 h 981339"/>
                <a:gd name="connsiteX9-1159" fmla="*/ 1173267 w 1556774"/>
                <a:gd name="connsiteY9-1160" fmla="*/ 634312 h 981339"/>
                <a:gd name="connsiteX10-1161" fmla="*/ 1250585 w 1556774"/>
                <a:gd name="connsiteY10-1162" fmla="*/ 450008 h 981339"/>
                <a:gd name="connsiteX11-1163" fmla="*/ 964576 w 1556774"/>
                <a:gd name="connsiteY11-1164" fmla="*/ 344802 h 981339"/>
                <a:gd name="connsiteX12-1165" fmla="*/ 909391 w 1556774"/>
                <a:gd name="connsiteY12-1166" fmla="*/ 450008 h 981339"/>
                <a:gd name="connsiteX13-1167" fmla="*/ 766089 w 1556774"/>
                <a:gd name="connsiteY13-1168" fmla="*/ 388593 h 981339"/>
                <a:gd name="connsiteX14-1169" fmla="*/ 800209 w 1556774"/>
                <a:gd name="connsiteY14-1170" fmla="*/ 204349 h 981339"/>
                <a:gd name="connsiteX0-1171" fmla="*/ 800209 w 1556774"/>
                <a:gd name="connsiteY0-1172" fmla="*/ 204349 h 981339"/>
                <a:gd name="connsiteX1-1173" fmla="*/ 196266 w 1556774"/>
                <a:gd name="connsiteY1-1174" fmla="*/ 12686 h 981339"/>
                <a:gd name="connsiteX2-1175" fmla="*/ 147370 w 1556774"/>
                <a:gd name="connsiteY2-1176" fmla="*/ 306113 h 981339"/>
                <a:gd name="connsiteX3-1177" fmla="*/ 12021 w 1556774"/>
                <a:gd name="connsiteY3-1178" fmla="*/ 518188 h 981339"/>
                <a:gd name="connsiteX4-1179" fmla="*/ 636377 w 1556774"/>
                <a:gd name="connsiteY4-1180" fmla="*/ 741181 h 981339"/>
                <a:gd name="connsiteX5-1181" fmla="*/ 705803 w 1556774"/>
                <a:gd name="connsiteY5-1182" fmla="*/ 624047 h 981339"/>
                <a:gd name="connsiteX6-1183" fmla="*/ 859369 w 1556774"/>
                <a:gd name="connsiteY6-1184" fmla="*/ 679765 h 981339"/>
                <a:gd name="connsiteX7-1185" fmla="*/ 1189170 w 1556774"/>
                <a:gd name="connsiteY7-1186" fmla="*/ 914032 h 981339"/>
                <a:gd name="connsiteX8-1187" fmla="*/ 1507637 w 1556774"/>
                <a:gd name="connsiteY8-1188" fmla="*/ 786693 h 981339"/>
                <a:gd name="connsiteX9-1189" fmla="*/ 1173267 w 1556774"/>
                <a:gd name="connsiteY9-1190" fmla="*/ 634312 h 981339"/>
                <a:gd name="connsiteX10-1191" fmla="*/ 1250585 w 1556774"/>
                <a:gd name="connsiteY10-1192" fmla="*/ 438081 h 981339"/>
                <a:gd name="connsiteX11-1193" fmla="*/ 964576 w 1556774"/>
                <a:gd name="connsiteY11-1194" fmla="*/ 344802 h 981339"/>
                <a:gd name="connsiteX12-1195" fmla="*/ 909391 w 1556774"/>
                <a:gd name="connsiteY12-1196" fmla="*/ 450008 h 981339"/>
                <a:gd name="connsiteX13-1197" fmla="*/ 766089 w 1556774"/>
                <a:gd name="connsiteY13-1198" fmla="*/ 388593 h 981339"/>
                <a:gd name="connsiteX14-1199" fmla="*/ 800209 w 1556774"/>
                <a:gd name="connsiteY14-1200" fmla="*/ 204349 h 981339"/>
                <a:gd name="connsiteX0-1201" fmla="*/ 800209 w 1556774"/>
                <a:gd name="connsiteY0-1202" fmla="*/ 204349 h 981339"/>
                <a:gd name="connsiteX1-1203" fmla="*/ 196266 w 1556774"/>
                <a:gd name="connsiteY1-1204" fmla="*/ 12686 h 981339"/>
                <a:gd name="connsiteX2-1205" fmla="*/ 147370 w 1556774"/>
                <a:gd name="connsiteY2-1206" fmla="*/ 306113 h 981339"/>
                <a:gd name="connsiteX3-1207" fmla="*/ 12021 w 1556774"/>
                <a:gd name="connsiteY3-1208" fmla="*/ 518188 h 981339"/>
                <a:gd name="connsiteX4-1209" fmla="*/ 636377 w 1556774"/>
                <a:gd name="connsiteY4-1210" fmla="*/ 741181 h 981339"/>
                <a:gd name="connsiteX5-1211" fmla="*/ 705803 w 1556774"/>
                <a:gd name="connsiteY5-1212" fmla="*/ 624047 h 981339"/>
                <a:gd name="connsiteX6-1213" fmla="*/ 859369 w 1556774"/>
                <a:gd name="connsiteY6-1214" fmla="*/ 679765 h 981339"/>
                <a:gd name="connsiteX7-1215" fmla="*/ 1189170 w 1556774"/>
                <a:gd name="connsiteY7-1216" fmla="*/ 914032 h 981339"/>
                <a:gd name="connsiteX8-1217" fmla="*/ 1507637 w 1556774"/>
                <a:gd name="connsiteY8-1218" fmla="*/ 786693 h 981339"/>
                <a:gd name="connsiteX9-1219" fmla="*/ 1173267 w 1556774"/>
                <a:gd name="connsiteY9-1220" fmla="*/ 634312 h 981339"/>
                <a:gd name="connsiteX10-1221" fmla="*/ 1250585 w 1556774"/>
                <a:gd name="connsiteY10-1222" fmla="*/ 438081 h 981339"/>
                <a:gd name="connsiteX11-1223" fmla="*/ 964576 w 1556774"/>
                <a:gd name="connsiteY11-1224" fmla="*/ 344802 h 981339"/>
                <a:gd name="connsiteX12-1225" fmla="*/ 909391 w 1556774"/>
                <a:gd name="connsiteY12-1226" fmla="*/ 450008 h 981339"/>
                <a:gd name="connsiteX13-1227" fmla="*/ 766089 w 1556774"/>
                <a:gd name="connsiteY13-1228" fmla="*/ 388593 h 981339"/>
                <a:gd name="connsiteX14-1229" fmla="*/ 800209 w 1556774"/>
                <a:gd name="connsiteY14-1230" fmla="*/ 204349 h 981339"/>
                <a:gd name="connsiteX0-1231" fmla="*/ 800209 w 1556774"/>
                <a:gd name="connsiteY0-1232" fmla="*/ 204349 h 981339"/>
                <a:gd name="connsiteX1-1233" fmla="*/ 196266 w 1556774"/>
                <a:gd name="connsiteY1-1234" fmla="*/ 12686 h 981339"/>
                <a:gd name="connsiteX2-1235" fmla="*/ 147370 w 1556774"/>
                <a:gd name="connsiteY2-1236" fmla="*/ 306113 h 981339"/>
                <a:gd name="connsiteX3-1237" fmla="*/ 12021 w 1556774"/>
                <a:gd name="connsiteY3-1238" fmla="*/ 518188 h 981339"/>
                <a:gd name="connsiteX4-1239" fmla="*/ 636377 w 1556774"/>
                <a:gd name="connsiteY4-1240" fmla="*/ 741181 h 981339"/>
                <a:gd name="connsiteX5-1241" fmla="*/ 705803 w 1556774"/>
                <a:gd name="connsiteY5-1242" fmla="*/ 624047 h 981339"/>
                <a:gd name="connsiteX6-1243" fmla="*/ 859369 w 1556774"/>
                <a:gd name="connsiteY6-1244" fmla="*/ 679765 h 981339"/>
                <a:gd name="connsiteX7-1245" fmla="*/ 1189170 w 1556774"/>
                <a:gd name="connsiteY7-1246" fmla="*/ 914032 h 981339"/>
                <a:gd name="connsiteX8-1247" fmla="*/ 1507637 w 1556774"/>
                <a:gd name="connsiteY8-1248" fmla="*/ 786693 h 981339"/>
                <a:gd name="connsiteX9-1249" fmla="*/ 1173267 w 1556774"/>
                <a:gd name="connsiteY9-1250" fmla="*/ 634312 h 981339"/>
                <a:gd name="connsiteX10-1251" fmla="*/ 1250585 w 1556774"/>
                <a:gd name="connsiteY10-1252" fmla="*/ 438081 h 981339"/>
                <a:gd name="connsiteX11-1253" fmla="*/ 964576 w 1556774"/>
                <a:gd name="connsiteY11-1254" fmla="*/ 344802 h 981339"/>
                <a:gd name="connsiteX12-1255" fmla="*/ 909391 w 1556774"/>
                <a:gd name="connsiteY12-1256" fmla="*/ 450008 h 981339"/>
                <a:gd name="connsiteX13-1257" fmla="*/ 766089 w 1556774"/>
                <a:gd name="connsiteY13-1258" fmla="*/ 388593 h 981339"/>
                <a:gd name="connsiteX14-1259" fmla="*/ 800209 w 1556774"/>
                <a:gd name="connsiteY14-1260" fmla="*/ 204349 h 981339"/>
                <a:gd name="connsiteX0-1261" fmla="*/ 800209 w 1527868"/>
                <a:gd name="connsiteY0-1262" fmla="*/ 204349 h 975126"/>
                <a:gd name="connsiteX1-1263" fmla="*/ 196266 w 1527868"/>
                <a:gd name="connsiteY1-1264" fmla="*/ 12686 h 975126"/>
                <a:gd name="connsiteX2-1265" fmla="*/ 147370 w 1527868"/>
                <a:gd name="connsiteY2-1266" fmla="*/ 306113 h 975126"/>
                <a:gd name="connsiteX3-1267" fmla="*/ 12021 w 1527868"/>
                <a:gd name="connsiteY3-1268" fmla="*/ 518188 h 975126"/>
                <a:gd name="connsiteX4-1269" fmla="*/ 636377 w 1527868"/>
                <a:gd name="connsiteY4-1270" fmla="*/ 741181 h 975126"/>
                <a:gd name="connsiteX5-1271" fmla="*/ 705803 w 1527868"/>
                <a:gd name="connsiteY5-1272" fmla="*/ 624047 h 975126"/>
                <a:gd name="connsiteX6-1273" fmla="*/ 859369 w 1527868"/>
                <a:gd name="connsiteY6-1274" fmla="*/ 679765 h 975126"/>
                <a:gd name="connsiteX7-1275" fmla="*/ 1189170 w 1527868"/>
                <a:gd name="connsiteY7-1276" fmla="*/ 914032 h 975126"/>
                <a:gd name="connsiteX8-1277" fmla="*/ 1467881 w 1527868"/>
                <a:gd name="connsiteY8-1278" fmla="*/ 742961 h 975126"/>
                <a:gd name="connsiteX9-1279" fmla="*/ 1173267 w 1527868"/>
                <a:gd name="connsiteY9-1280" fmla="*/ 634312 h 975126"/>
                <a:gd name="connsiteX10-1281" fmla="*/ 1250585 w 1527868"/>
                <a:gd name="connsiteY10-1282" fmla="*/ 438081 h 975126"/>
                <a:gd name="connsiteX11-1283" fmla="*/ 964576 w 1527868"/>
                <a:gd name="connsiteY11-1284" fmla="*/ 344802 h 975126"/>
                <a:gd name="connsiteX12-1285" fmla="*/ 909391 w 1527868"/>
                <a:gd name="connsiteY12-1286" fmla="*/ 450008 h 975126"/>
                <a:gd name="connsiteX13-1287" fmla="*/ 766089 w 1527868"/>
                <a:gd name="connsiteY13-1288" fmla="*/ 388593 h 975126"/>
                <a:gd name="connsiteX14-1289" fmla="*/ 800209 w 1527868"/>
                <a:gd name="connsiteY14-1290" fmla="*/ 204349 h 975126"/>
                <a:gd name="connsiteX0-1291" fmla="*/ 800209 w 1527868"/>
                <a:gd name="connsiteY0-1292" fmla="*/ 204349 h 975126"/>
                <a:gd name="connsiteX1-1293" fmla="*/ 196266 w 1527868"/>
                <a:gd name="connsiteY1-1294" fmla="*/ 12686 h 975126"/>
                <a:gd name="connsiteX2-1295" fmla="*/ 147370 w 1527868"/>
                <a:gd name="connsiteY2-1296" fmla="*/ 306113 h 975126"/>
                <a:gd name="connsiteX3-1297" fmla="*/ 12021 w 1527868"/>
                <a:gd name="connsiteY3-1298" fmla="*/ 518188 h 975126"/>
                <a:gd name="connsiteX4-1299" fmla="*/ 636377 w 1527868"/>
                <a:gd name="connsiteY4-1300" fmla="*/ 741181 h 975126"/>
                <a:gd name="connsiteX5-1301" fmla="*/ 705803 w 1527868"/>
                <a:gd name="connsiteY5-1302" fmla="*/ 624047 h 975126"/>
                <a:gd name="connsiteX6-1303" fmla="*/ 859369 w 1527868"/>
                <a:gd name="connsiteY6-1304" fmla="*/ 679765 h 975126"/>
                <a:gd name="connsiteX7-1305" fmla="*/ 1189170 w 1527868"/>
                <a:gd name="connsiteY7-1306" fmla="*/ 914032 h 975126"/>
                <a:gd name="connsiteX8-1307" fmla="*/ 1467881 w 1527868"/>
                <a:gd name="connsiteY8-1308" fmla="*/ 742961 h 975126"/>
                <a:gd name="connsiteX9-1309" fmla="*/ 1173267 w 1527868"/>
                <a:gd name="connsiteY9-1310" fmla="*/ 634312 h 975126"/>
                <a:gd name="connsiteX10-1311" fmla="*/ 1250585 w 1527868"/>
                <a:gd name="connsiteY10-1312" fmla="*/ 438081 h 975126"/>
                <a:gd name="connsiteX11-1313" fmla="*/ 964576 w 1527868"/>
                <a:gd name="connsiteY11-1314" fmla="*/ 344802 h 975126"/>
                <a:gd name="connsiteX12-1315" fmla="*/ 909391 w 1527868"/>
                <a:gd name="connsiteY12-1316" fmla="*/ 450008 h 975126"/>
                <a:gd name="connsiteX13-1317" fmla="*/ 766089 w 1527868"/>
                <a:gd name="connsiteY13-1318" fmla="*/ 388593 h 975126"/>
                <a:gd name="connsiteX14-1319" fmla="*/ 800209 w 1527868"/>
                <a:gd name="connsiteY14-1320" fmla="*/ 204349 h 975126"/>
                <a:gd name="connsiteX0-1321" fmla="*/ 800209 w 1499884"/>
                <a:gd name="connsiteY0-1322" fmla="*/ 204349 h 986483"/>
                <a:gd name="connsiteX1-1323" fmla="*/ 196266 w 1499884"/>
                <a:gd name="connsiteY1-1324" fmla="*/ 12686 h 986483"/>
                <a:gd name="connsiteX2-1325" fmla="*/ 147370 w 1499884"/>
                <a:gd name="connsiteY2-1326" fmla="*/ 306113 h 986483"/>
                <a:gd name="connsiteX3-1327" fmla="*/ 12021 w 1499884"/>
                <a:gd name="connsiteY3-1328" fmla="*/ 518188 h 986483"/>
                <a:gd name="connsiteX4-1329" fmla="*/ 636377 w 1499884"/>
                <a:gd name="connsiteY4-1330" fmla="*/ 741181 h 986483"/>
                <a:gd name="connsiteX5-1331" fmla="*/ 705803 w 1499884"/>
                <a:gd name="connsiteY5-1332" fmla="*/ 624047 h 986483"/>
                <a:gd name="connsiteX6-1333" fmla="*/ 859369 w 1499884"/>
                <a:gd name="connsiteY6-1334" fmla="*/ 679765 h 986483"/>
                <a:gd name="connsiteX7-1335" fmla="*/ 1189170 w 1499884"/>
                <a:gd name="connsiteY7-1336" fmla="*/ 914032 h 986483"/>
                <a:gd name="connsiteX8-1337" fmla="*/ 1467881 w 1499884"/>
                <a:gd name="connsiteY8-1338" fmla="*/ 742961 h 986483"/>
                <a:gd name="connsiteX9-1339" fmla="*/ 1173267 w 1499884"/>
                <a:gd name="connsiteY9-1340" fmla="*/ 634312 h 986483"/>
                <a:gd name="connsiteX10-1341" fmla="*/ 1250585 w 1499884"/>
                <a:gd name="connsiteY10-1342" fmla="*/ 438081 h 986483"/>
                <a:gd name="connsiteX11-1343" fmla="*/ 964576 w 1499884"/>
                <a:gd name="connsiteY11-1344" fmla="*/ 344802 h 986483"/>
                <a:gd name="connsiteX12-1345" fmla="*/ 909391 w 1499884"/>
                <a:gd name="connsiteY12-1346" fmla="*/ 450008 h 986483"/>
                <a:gd name="connsiteX13-1347" fmla="*/ 766089 w 1499884"/>
                <a:gd name="connsiteY13-1348" fmla="*/ 388593 h 986483"/>
                <a:gd name="connsiteX14-1349" fmla="*/ 800209 w 1499884"/>
                <a:gd name="connsiteY14-1350" fmla="*/ 204349 h 986483"/>
                <a:gd name="connsiteX0-1351" fmla="*/ 800209 w 1505435"/>
                <a:gd name="connsiteY0-1352" fmla="*/ 204349 h 1015754"/>
                <a:gd name="connsiteX1-1353" fmla="*/ 196266 w 1505435"/>
                <a:gd name="connsiteY1-1354" fmla="*/ 12686 h 1015754"/>
                <a:gd name="connsiteX2-1355" fmla="*/ 147370 w 1505435"/>
                <a:gd name="connsiteY2-1356" fmla="*/ 306113 h 1015754"/>
                <a:gd name="connsiteX3-1357" fmla="*/ 12021 w 1505435"/>
                <a:gd name="connsiteY3-1358" fmla="*/ 518188 h 1015754"/>
                <a:gd name="connsiteX4-1359" fmla="*/ 636377 w 1505435"/>
                <a:gd name="connsiteY4-1360" fmla="*/ 741181 h 1015754"/>
                <a:gd name="connsiteX5-1361" fmla="*/ 705803 w 1505435"/>
                <a:gd name="connsiteY5-1362" fmla="*/ 624047 h 1015754"/>
                <a:gd name="connsiteX6-1363" fmla="*/ 859369 w 1505435"/>
                <a:gd name="connsiteY6-1364" fmla="*/ 679765 h 1015754"/>
                <a:gd name="connsiteX7-1365" fmla="*/ 1189170 w 1505435"/>
                <a:gd name="connsiteY7-1366" fmla="*/ 914032 h 1015754"/>
                <a:gd name="connsiteX8-1367" fmla="*/ 1467881 w 1505435"/>
                <a:gd name="connsiteY8-1368" fmla="*/ 742961 h 1015754"/>
                <a:gd name="connsiteX9-1369" fmla="*/ 1173267 w 1505435"/>
                <a:gd name="connsiteY9-1370" fmla="*/ 634312 h 1015754"/>
                <a:gd name="connsiteX10-1371" fmla="*/ 1250585 w 1505435"/>
                <a:gd name="connsiteY10-1372" fmla="*/ 438081 h 1015754"/>
                <a:gd name="connsiteX11-1373" fmla="*/ 964576 w 1505435"/>
                <a:gd name="connsiteY11-1374" fmla="*/ 344802 h 1015754"/>
                <a:gd name="connsiteX12-1375" fmla="*/ 909391 w 1505435"/>
                <a:gd name="connsiteY12-1376" fmla="*/ 450008 h 1015754"/>
                <a:gd name="connsiteX13-1377" fmla="*/ 766089 w 1505435"/>
                <a:gd name="connsiteY13-1378" fmla="*/ 388593 h 1015754"/>
                <a:gd name="connsiteX14-1379" fmla="*/ 800209 w 1505435"/>
                <a:gd name="connsiteY14-1380" fmla="*/ 204349 h 101575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sp>
        <p:nvSpPr>
          <p:cNvPr id="69" name="Freeform 107"/>
          <p:cNvSpPr>
            <a:spLocks noChangeAspect="1"/>
          </p:cNvSpPr>
          <p:nvPr/>
        </p:nvSpPr>
        <p:spPr>
          <a:xfrm>
            <a:off x="9618682" y="2429101"/>
            <a:ext cx="169894" cy="529812"/>
          </a:xfrm>
          <a:custGeom>
            <a:avLst/>
            <a:gdLst>
              <a:gd name="connsiteX0" fmla="*/ 430619 w 798902"/>
              <a:gd name="connsiteY0" fmla="*/ 1331843 h 2449001"/>
              <a:gd name="connsiteX1" fmla="*/ 541938 w 798902"/>
              <a:gd name="connsiteY1" fmla="*/ 1379551 h 2449001"/>
              <a:gd name="connsiteX2" fmla="*/ 780476 w 798902"/>
              <a:gd name="connsiteY2" fmla="*/ 1375575 h 2449001"/>
              <a:gd name="connsiteX3" fmla="*/ 625426 w 798902"/>
              <a:gd name="connsiteY3" fmla="*/ 1741335 h 2449001"/>
              <a:gd name="connsiteX4" fmla="*/ 609523 w 798902"/>
              <a:gd name="connsiteY4" fmla="*/ 2441050 h 2449001"/>
              <a:gd name="connsiteX5" fmla="*/ 319301 w 798902"/>
              <a:gd name="connsiteY5" fmla="*/ 2445025 h 2449001"/>
              <a:gd name="connsiteX6" fmla="*/ 211958 w 798902"/>
              <a:gd name="connsiteY6" fmla="*/ 1673750 h 2449001"/>
              <a:gd name="connsiteX7" fmla="*/ 207983 w 798902"/>
              <a:gd name="connsiteY7" fmla="*/ 2441050 h 2449001"/>
              <a:gd name="connsiteX8" fmla="*/ 136421 w 798902"/>
              <a:gd name="connsiteY8" fmla="*/ 2449001 h 2449001"/>
              <a:gd name="connsiteX9" fmla="*/ 5224 w 798902"/>
              <a:gd name="connsiteY9" fmla="*/ 1701579 h 2449001"/>
              <a:gd name="connsiteX10" fmla="*/ 37029 w 798902"/>
              <a:gd name="connsiteY10" fmla="*/ 1582309 h 2449001"/>
              <a:gd name="connsiteX11" fmla="*/ 76786 w 798902"/>
              <a:gd name="connsiteY11" fmla="*/ 1566407 h 2449001"/>
              <a:gd name="connsiteX12" fmla="*/ 89266 w 798902"/>
              <a:gd name="connsiteY12" fmla="*/ 1389262 h 2449001"/>
              <a:gd name="connsiteX13" fmla="*/ 339179 w 798902"/>
              <a:gd name="connsiteY13" fmla="*/ 1375575 h 2449001"/>
              <a:gd name="connsiteX14" fmla="*/ 430619 w 798902"/>
              <a:gd name="connsiteY14" fmla="*/ 1331843 h 2449001"/>
              <a:gd name="connsiteX15" fmla="*/ 243762 w 798902"/>
              <a:gd name="connsiteY15" fmla="*/ 0 h 2449001"/>
              <a:gd name="connsiteX16" fmla="*/ 557838 w 798902"/>
              <a:gd name="connsiteY16" fmla="*/ 0 h 2449001"/>
              <a:gd name="connsiteX17" fmla="*/ 689036 w 798902"/>
              <a:gd name="connsiteY17" fmla="*/ 962108 h 2449001"/>
              <a:gd name="connsiteX18" fmla="*/ 724816 w 798902"/>
              <a:gd name="connsiteY18" fmla="*/ 1307990 h 2449001"/>
              <a:gd name="connsiteX19" fmla="*/ 414715 w 798902"/>
              <a:gd name="connsiteY19" fmla="*/ 1268233 h 2449001"/>
              <a:gd name="connsiteX20" fmla="*/ 104615 w 798902"/>
              <a:gd name="connsiteY20" fmla="*/ 1288111 h 2449001"/>
              <a:gd name="connsiteX21" fmla="*/ 124493 w 798902"/>
              <a:gd name="connsiteY21" fmla="*/ 1017766 h 2449001"/>
              <a:gd name="connsiteX22" fmla="*/ 243762 w 798902"/>
              <a:gd name="connsiteY22" fmla="*/ 0 h 2449001"/>
              <a:gd name="connsiteX0-1" fmla="*/ 430619 w 798902"/>
              <a:gd name="connsiteY0-2" fmla="*/ 1331843 h 2449001"/>
              <a:gd name="connsiteX1-3" fmla="*/ 541938 w 798902"/>
              <a:gd name="connsiteY1-4" fmla="*/ 1379551 h 2449001"/>
              <a:gd name="connsiteX2-5" fmla="*/ 780476 w 798902"/>
              <a:gd name="connsiteY2-6" fmla="*/ 1375575 h 2449001"/>
              <a:gd name="connsiteX3-7" fmla="*/ 625426 w 798902"/>
              <a:gd name="connsiteY3-8" fmla="*/ 1741335 h 2449001"/>
              <a:gd name="connsiteX4-9" fmla="*/ 609523 w 798902"/>
              <a:gd name="connsiteY4-10" fmla="*/ 2441050 h 2449001"/>
              <a:gd name="connsiteX5-11" fmla="*/ 319301 w 798902"/>
              <a:gd name="connsiteY5-12" fmla="*/ 2445025 h 2449001"/>
              <a:gd name="connsiteX6-13" fmla="*/ 211958 w 798902"/>
              <a:gd name="connsiteY6-14" fmla="*/ 1673750 h 2449001"/>
              <a:gd name="connsiteX7-15" fmla="*/ 207983 w 798902"/>
              <a:gd name="connsiteY7-16" fmla="*/ 2441050 h 2449001"/>
              <a:gd name="connsiteX8-17" fmla="*/ 136421 w 798902"/>
              <a:gd name="connsiteY8-18" fmla="*/ 2449001 h 2449001"/>
              <a:gd name="connsiteX9-19" fmla="*/ 5224 w 798902"/>
              <a:gd name="connsiteY9-20" fmla="*/ 1701579 h 2449001"/>
              <a:gd name="connsiteX10-21" fmla="*/ 37029 w 798902"/>
              <a:gd name="connsiteY10-22" fmla="*/ 1582309 h 2449001"/>
              <a:gd name="connsiteX11-23" fmla="*/ 76786 w 798902"/>
              <a:gd name="connsiteY11-24" fmla="*/ 1566407 h 2449001"/>
              <a:gd name="connsiteX12-25" fmla="*/ 89266 w 798902"/>
              <a:gd name="connsiteY12-26" fmla="*/ 1389262 h 2449001"/>
              <a:gd name="connsiteX13-27" fmla="*/ 339179 w 798902"/>
              <a:gd name="connsiteY13-28" fmla="*/ 1375575 h 2449001"/>
              <a:gd name="connsiteX14-29" fmla="*/ 430619 w 798902"/>
              <a:gd name="connsiteY14-30" fmla="*/ 1331843 h 2449001"/>
              <a:gd name="connsiteX15-31" fmla="*/ 243762 w 798902"/>
              <a:gd name="connsiteY15-32" fmla="*/ 0 h 2449001"/>
              <a:gd name="connsiteX16-33" fmla="*/ 557838 w 798902"/>
              <a:gd name="connsiteY16-34" fmla="*/ 0 h 2449001"/>
              <a:gd name="connsiteX17-35" fmla="*/ 689036 w 798902"/>
              <a:gd name="connsiteY17-36" fmla="*/ 962108 h 2449001"/>
              <a:gd name="connsiteX18-37" fmla="*/ 724816 w 798902"/>
              <a:gd name="connsiteY18-38" fmla="*/ 1307990 h 2449001"/>
              <a:gd name="connsiteX19-39" fmla="*/ 414715 w 798902"/>
              <a:gd name="connsiteY19-40" fmla="*/ 1268233 h 2449001"/>
              <a:gd name="connsiteX20-41" fmla="*/ 104615 w 798902"/>
              <a:gd name="connsiteY20-42" fmla="*/ 1288111 h 2449001"/>
              <a:gd name="connsiteX21-43" fmla="*/ 124493 w 798902"/>
              <a:gd name="connsiteY21-44" fmla="*/ 1017766 h 2449001"/>
              <a:gd name="connsiteX22-45" fmla="*/ 243762 w 798902"/>
              <a:gd name="connsiteY22-46" fmla="*/ 0 h 2449001"/>
              <a:gd name="connsiteX0-47" fmla="*/ 430619 w 784764"/>
              <a:gd name="connsiteY0-48" fmla="*/ 1331843 h 2449001"/>
              <a:gd name="connsiteX1-49" fmla="*/ 541938 w 784764"/>
              <a:gd name="connsiteY1-50" fmla="*/ 1379551 h 2449001"/>
              <a:gd name="connsiteX2-51" fmla="*/ 763368 w 784764"/>
              <a:gd name="connsiteY2-52" fmla="*/ 1406369 h 2449001"/>
              <a:gd name="connsiteX3-53" fmla="*/ 625426 w 784764"/>
              <a:gd name="connsiteY3-54" fmla="*/ 1741335 h 2449001"/>
              <a:gd name="connsiteX4-55" fmla="*/ 609523 w 784764"/>
              <a:gd name="connsiteY4-56" fmla="*/ 2441050 h 2449001"/>
              <a:gd name="connsiteX5-57" fmla="*/ 319301 w 784764"/>
              <a:gd name="connsiteY5-58" fmla="*/ 2445025 h 2449001"/>
              <a:gd name="connsiteX6-59" fmla="*/ 211958 w 784764"/>
              <a:gd name="connsiteY6-60" fmla="*/ 1673750 h 2449001"/>
              <a:gd name="connsiteX7-61" fmla="*/ 207983 w 784764"/>
              <a:gd name="connsiteY7-62" fmla="*/ 2441050 h 2449001"/>
              <a:gd name="connsiteX8-63" fmla="*/ 136421 w 784764"/>
              <a:gd name="connsiteY8-64" fmla="*/ 2449001 h 2449001"/>
              <a:gd name="connsiteX9-65" fmla="*/ 5224 w 784764"/>
              <a:gd name="connsiteY9-66" fmla="*/ 1701579 h 2449001"/>
              <a:gd name="connsiteX10-67" fmla="*/ 37029 w 784764"/>
              <a:gd name="connsiteY10-68" fmla="*/ 1582309 h 2449001"/>
              <a:gd name="connsiteX11-69" fmla="*/ 76786 w 784764"/>
              <a:gd name="connsiteY11-70" fmla="*/ 1566407 h 2449001"/>
              <a:gd name="connsiteX12-71" fmla="*/ 89266 w 784764"/>
              <a:gd name="connsiteY12-72" fmla="*/ 1389262 h 2449001"/>
              <a:gd name="connsiteX13-73" fmla="*/ 339179 w 784764"/>
              <a:gd name="connsiteY13-74" fmla="*/ 1375575 h 2449001"/>
              <a:gd name="connsiteX14-75" fmla="*/ 430619 w 784764"/>
              <a:gd name="connsiteY14-76" fmla="*/ 1331843 h 2449001"/>
              <a:gd name="connsiteX15-77" fmla="*/ 243762 w 784764"/>
              <a:gd name="connsiteY15-78" fmla="*/ 0 h 2449001"/>
              <a:gd name="connsiteX16-79" fmla="*/ 557838 w 784764"/>
              <a:gd name="connsiteY16-80" fmla="*/ 0 h 2449001"/>
              <a:gd name="connsiteX17-81" fmla="*/ 689036 w 784764"/>
              <a:gd name="connsiteY17-82" fmla="*/ 962108 h 2449001"/>
              <a:gd name="connsiteX18-83" fmla="*/ 724816 w 784764"/>
              <a:gd name="connsiteY18-84" fmla="*/ 1307990 h 2449001"/>
              <a:gd name="connsiteX19-85" fmla="*/ 414715 w 784764"/>
              <a:gd name="connsiteY19-86" fmla="*/ 1268233 h 2449001"/>
              <a:gd name="connsiteX20-87" fmla="*/ 104615 w 784764"/>
              <a:gd name="connsiteY20-88" fmla="*/ 1288111 h 2449001"/>
              <a:gd name="connsiteX21-89" fmla="*/ 124493 w 784764"/>
              <a:gd name="connsiteY21-90" fmla="*/ 1017766 h 2449001"/>
              <a:gd name="connsiteX22-91" fmla="*/ 243762 w 784764"/>
              <a:gd name="connsiteY22-92" fmla="*/ 0 h 2449001"/>
              <a:gd name="connsiteX0-93" fmla="*/ 430619 w 784764"/>
              <a:gd name="connsiteY0-94" fmla="*/ 1331843 h 2449001"/>
              <a:gd name="connsiteX1-95" fmla="*/ 541938 w 784764"/>
              <a:gd name="connsiteY1-96" fmla="*/ 1379551 h 2449001"/>
              <a:gd name="connsiteX2-97" fmla="*/ 763368 w 784764"/>
              <a:gd name="connsiteY2-98" fmla="*/ 1406369 h 2449001"/>
              <a:gd name="connsiteX3-99" fmla="*/ 625426 w 784764"/>
              <a:gd name="connsiteY3-100" fmla="*/ 1741335 h 2449001"/>
              <a:gd name="connsiteX4-101" fmla="*/ 609523 w 784764"/>
              <a:gd name="connsiteY4-102" fmla="*/ 2441050 h 2449001"/>
              <a:gd name="connsiteX5-103" fmla="*/ 319301 w 784764"/>
              <a:gd name="connsiteY5-104" fmla="*/ 2445025 h 2449001"/>
              <a:gd name="connsiteX6-105" fmla="*/ 211958 w 784764"/>
              <a:gd name="connsiteY6-106" fmla="*/ 1673750 h 2449001"/>
              <a:gd name="connsiteX7-107" fmla="*/ 207983 w 784764"/>
              <a:gd name="connsiteY7-108" fmla="*/ 2441050 h 2449001"/>
              <a:gd name="connsiteX8-109" fmla="*/ 136421 w 784764"/>
              <a:gd name="connsiteY8-110" fmla="*/ 2449001 h 2449001"/>
              <a:gd name="connsiteX9-111" fmla="*/ 5224 w 784764"/>
              <a:gd name="connsiteY9-112" fmla="*/ 1701579 h 2449001"/>
              <a:gd name="connsiteX10-113" fmla="*/ 37029 w 784764"/>
              <a:gd name="connsiteY10-114" fmla="*/ 1582309 h 2449001"/>
              <a:gd name="connsiteX11-115" fmla="*/ 76786 w 784764"/>
              <a:gd name="connsiteY11-116" fmla="*/ 1566407 h 2449001"/>
              <a:gd name="connsiteX12-117" fmla="*/ 89266 w 784764"/>
              <a:gd name="connsiteY12-118" fmla="*/ 1389262 h 2449001"/>
              <a:gd name="connsiteX13-119" fmla="*/ 339179 w 784764"/>
              <a:gd name="connsiteY13-120" fmla="*/ 1375575 h 2449001"/>
              <a:gd name="connsiteX14-121" fmla="*/ 430619 w 784764"/>
              <a:gd name="connsiteY14-122" fmla="*/ 1331843 h 2449001"/>
              <a:gd name="connsiteX15-123" fmla="*/ 243762 w 784764"/>
              <a:gd name="connsiteY15-124" fmla="*/ 0 h 2449001"/>
              <a:gd name="connsiteX16-125" fmla="*/ 557838 w 784764"/>
              <a:gd name="connsiteY16-126" fmla="*/ 0 h 2449001"/>
              <a:gd name="connsiteX17-127" fmla="*/ 689036 w 784764"/>
              <a:gd name="connsiteY17-128" fmla="*/ 962108 h 2449001"/>
              <a:gd name="connsiteX18-129" fmla="*/ 724816 w 784764"/>
              <a:gd name="connsiteY18-130" fmla="*/ 1307990 h 2449001"/>
              <a:gd name="connsiteX19-131" fmla="*/ 414715 w 784764"/>
              <a:gd name="connsiteY19-132" fmla="*/ 1268233 h 2449001"/>
              <a:gd name="connsiteX20-133" fmla="*/ 104615 w 784764"/>
              <a:gd name="connsiteY20-134" fmla="*/ 1288111 h 2449001"/>
              <a:gd name="connsiteX21-135" fmla="*/ 124493 w 784764"/>
              <a:gd name="connsiteY21-136" fmla="*/ 1017766 h 2449001"/>
              <a:gd name="connsiteX22-137" fmla="*/ 243762 w 784764"/>
              <a:gd name="connsiteY22-138" fmla="*/ 0 h 2449001"/>
              <a:gd name="connsiteX0-139" fmla="*/ 430619 w 784764"/>
              <a:gd name="connsiteY0-140" fmla="*/ 1331843 h 2449001"/>
              <a:gd name="connsiteX1-141" fmla="*/ 541938 w 784764"/>
              <a:gd name="connsiteY1-142" fmla="*/ 1379551 h 2449001"/>
              <a:gd name="connsiteX2-143" fmla="*/ 763368 w 784764"/>
              <a:gd name="connsiteY2-144" fmla="*/ 1406369 h 2449001"/>
              <a:gd name="connsiteX3-145" fmla="*/ 625426 w 784764"/>
              <a:gd name="connsiteY3-146" fmla="*/ 1741335 h 2449001"/>
              <a:gd name="connsiteX4-147" fmla="*/ 609523 w 784764"/>
              <a:gd name="connsiteY4-148" fmla="*/ 2441050 h 2449001"/>
              <a:gd name="connsiteX5-149" fmla="*/ 319301 w 784764"/>
              <a:gd name="connsiteY5-150" fmla="*/ 2445025 h 2449001"/>
              <a:gd name="connsiteX6-151" fmla="*/ 211958 w 784764"/>
              <a:gd name="connsiteY6-152" fmla="*/ 1673750 h 2449001"/>
              <a:gd name="connsiteX7-153" fmla="*/ 207983 w 784764"/>
              <a:gd name="connsiteY7-154" fmla="*/ 2441050 h 2449001"/>
              <a:gd name="connsiteX8-155" fmla="*/ 136421 w 784764"/>
              <a:gd name="connsiteY8-156" fmla="*/ 2449001 h 2449001"/>
              <a:gd name="connsiteX9-157" fmla="*/ 5224 w 784764"/>
              <a:gd name="connsiteY9-158" fmla="*/ 1701579 h 2449001"/>
              <a:gd name="connsiteX10-159" fmla="*/ 37029 w 784764"/>
              <a:gd name="connsiteY10-160" fmla="*/ 1582309 h 2449001"/>
              <a:gd name="connsiteX11-161" fmla="*/ 76786 w 784764"/>
              <a:gd name="connsiteY11-162" fmla="*/ 1566407 h 2449001"/>
              <a:gd name="connsiteX12-163" fmla="*/ 89266 w 784764"/>
              <a:gd name="connsiteY12-164" fmla="*/ 1389262 h 2449001"/>
              <a:gd name="connsiteX13-165" fmla="*/ 339179 w 784764"/>
              <a:gd name="connsiteY13-166" fmla="*/ 1375575 h 2449001"/>
              <a:gd name="connsiteX14-167" fmla="*/ 430619 w 784764"/>
              <a:gd name="connsiteY14-168" fmla="*/ 1331843 h 2449001"/>
              <a:gd name="connsiteX15-169" fmla="*/ 243762 w 784764"/>
              <a:gd name="connsiteY15-170" fmla="*/ 0 h 2449001"/>
              <a:gd name="connsiteX16-171" fmla="*/ 557838 w 784764"/>
              <a:gd name="connsiteY16-172" fmla="*/ 0 h 2449001"/>
              <a:gd name="connsiteX17-173" fmla="*/ 689036 w 784764"/>
              <a:gd name="connsiteY17-174" fmla="*/ 962108 h 2449001"/>
              <a:gd name="connsiteX18-175" fmla="*/ 724816 w 784764"/>
              <a:gd name="connsiteY18-176" fmla="*/ 1307990 h 2449001"/>
              <a:gd name="connsiteX19-177" fmla="*/ 414715 w 784764"/>
              <a:gd name="connsiteY19-178" fmla="*/ 1268233 h 2449001"/>
              <a:gd name="connsiteX20-179" fmla="*/ 104615 w 784764"/>
              <a:gd name="connsiteY20-180" fmla="*/ 1288111 h 2449001"/>
              <a:gd name="connsiteX21-181" fmla="*/ 124493 w 784764"/>
              <a:gd name="connsiteY21-182" fmla="*/ 1017766 h 2449001"/>
              <a:gd name="connsiteX22-183" fmla="*/ 243762 w 784764"/>
              <a:gd name="connsiteY22-184" fmla="*/ 0 h 2449001"/>
              <a:gd name="connsiteX0-185" fmla="*/ 430997 w 785142"/>
              <a:gd name="connsiteY0-186" fmla="*/ 1331843 h 2449001"/>
              <a:gd name="connsiteX1-187" fmla="*/ 542316 w 785142"/>
              <a:gd name="connsiteY1-188" fmla="*/ 1379551 h 2449001"/>
              <a:gd name="connsiteX2-189" fmla="*/ 763746 w 785142"/>
              <a:gd name="connsiteY2-190" fmla="*/ 1406369 h 2449001"/>
              <a:gd name="connsiteX3-191" fmla="*/ 625804 w 785142"/>
              <a:gd name="connsiteY3-192" fmla="*/ 1741335 h 2449001"/>
              <a:gd name="connsiteX4-193" fmla="*/ 609901 w 785142"/>
              <a:gd name="connsiteY4-194" fmla="*/ 2441050 h 2449001"/>
              <a:gd name="connsiteX5-195" fmla="*/ 319679 w 785142"/>
              <a:gd name="connsiteY5-196" fmla="*/ 2445025 h 2449001"/>
              <a:gd name="connsiteX6-197" fmla="*/ 212336 w 785142"/>
              <a:gd name="connsiteY6-198" fmla="*/ 1673750 h 2449001"/>
              <a:gd name="connsiteX7-199" fmla="*/ 208361 w 785142"/>
              <a:gd name="connsiteY7-200" fmla="*/ 2441050 h 2449001"/>
              <a:gd name="connsiteX8-201" fmla="*/ 136799 w 785142"/>
              <a:gd name="connsiteY8-202" fmla="*/ 2449001 h 2449001"/>
              <a:gd name="connsiteX9-203" fmla="*/ 5602 w 785142"/>
              <a:gd name="connsiteY9-204" fmla="*/ 1701579 h 2449001"/>
              <a:gd name="connsiteX10-205" fmla="*/ 37407 w 785142"/>
              <a:gd name="connsiteY10-206" fmla="*/ 1582309 h 2449001"/>
              <a:gd name="connsiteX11-207" fmla="*/ 101115 w 785142"/>
              <a:gd name="connsiteY11-208" fmla="*/ 1597201 h 2449001"/>
              <a:gd name="connsiteX12-209" fmla="*/ 89644 w 785142"/>
              <a:gd name="connsiteY12-210" fmla="*/ 1389262 h 2449001"/>
              <a:gd name="connsiteX13-211" fmla="*/ 339557 w 785142"/>
              <a:gd name="connsiteY13-212" fmla="*/ 1375575 h 2449001"/>
              <a:gd name="connsiteX14-213" fmla="*/ 430997 w 785142"/>
              <a:gd name="connsiteY14-214" fmla="*/ 1331843 h 2449001"/>
              <a:gd name="connsiteX15-215" fmla="*/ 244140 w 785142"/>
              <a:gd name="connsiteY15-216" fmla="*/ 0 h 2449001"/>
              <a:gd name="connsiteX16-217" fmla="*/ 558216 w 785142"/>
              <a:gd name="connsiteY16-218" fmla="*/ 0 h 2449001"/>
              <a:gd name="connsiteX17-219" fmla="*/ 689414 w 785142"/>
              <a:gd name="connsiteY17-220" fmla="*/ 962108 h 2449001"/>
              <a:gd name="connsiteX18-221" fmla="*/ 725194 w 785142"/>
              <a:gd name="connsiteY18-222" fmla="*/ 1307990 h 2449001"/>
              <a:gd name="connsiteX19-223" fmla="*/ 415093 w 785142"/>
              <a:gd name="connsiteY19-224" fmla="*/ 1268233 h 2449001"/>
              <a:gd name="connsiteX20-225" fmla="*/ 104993 w 785142"/>
              <a:gd name="connsiteY20-226" fmla="*/ 1288111 h 2449001"/>
              <a:gd name="connsiteX21-227" fmla="*/ 124871 w 785142"/>
              <a:gd name="connsiteY21-228" fmla="*/ 1017766 h 2449001"/>
              <a:gd name="connsiteX22-229" fmla="*/ 244140 w 785142"/>
              <a:gd name="connsiteY22-230" fmla="*/ 0 h 2449001"/>
              <a:gd name="connsiteX0-231" fmla="*/ 430997 w 785142"/>
              <a:gd name="connsiteY0-232" fmla="*/ 1331843 h 2449001"/>
              <a:gd name="connsiteX1-233" fmla="*/ 542316 w 785142"/>
              <a:gd name="connsiteY1-234" fmla="*/ 1379551 h 2449001"/>
              <a:gd name="connsiteX2-235" fmla="*/ 763746 w 785142"/>
              <a:gd name="connsiteY2-236" fmla="*/ 1406369 h 2449001"/>
              <a:gd name="connsiteX3-237" fmla="*/ 625804 w 785142"/>
              <a:gd name="connsiteY3-238" fmla="*/ 1741335 h 2449001"/>
              <a:gd name="connsiteX4-239" fmla="*/ 609901 w 785142"/>
              <a:gd name="connsiteY4-240" fmla="*/ 2441050 h 2449001"/>
              <a:gd name="connsiteX5-241" fmla="*/ 319679 w 785142"/>
              <a:gd name="connsiteY5-242" fmla="*/ 2445025 h 2449001"/>
              <a:gd name="connsiteX6-243" fmla="*/ 212336 w 785142"/>
              <a:gd name="connsiteY6-244" fmla="*/ 1673750 h 2449001"/>
              <a:gd name="connsiteX7-245" fmla="*/ 208361 w 785142"/>
              <a:gd name="connsiteY7-246" fmla="*/ 2441050 h 2449001"/>
              <a:gd name="connsiteX8-247" fmla="*/ 136799 w 785142"/>
              <a:gd name="connsiteY8-248" fmla="*/ 2449001 h 2449001"/>
              <a:gd name="connsiteX9-249" fmla="*/ 5602 w 785142"/>
              <a:gd name="connsiteY9-250" fmla="*/ 1701579 h 2449001"/>
              <a:gd name="connsiteX10-251" fmla="*/ 37407 w 785142"/>
              <a:gd name="connsiteY10-252" fmla="*/ 1582309 h 2449001"/>
              <a:gd name="connsiteX11-253" fmla="*/ 101115 w 785142"/>
              <a:gd name="connsiteY11-254" fmla="*/ 1597201 h 2449001"/>
              <a:gd name="connsiteX12-255" fmla="*/ 89644 w 785142"/>
              <a:gd name="connsiteY12-256" fmla="*/ 1389262 h 2449001"/>
              <a:gd name="connsiteX13-257" fmla="*/ 339557 w 785142"/>
              <a:gd name="connsiteY13-258" fmla="*/ 1375575 h 2449001"/>
              <a:gd name="connsiteX14-259" fmla="*/ 430997 w 785142"/>
              <a:gd name="connsiteY14-260" fmla="*/ 1331843 h 2449001"/>
              <a:gd name="connsiteX15-261" fmla="*/ 244140 w 785142"/>
              <a:gd name="connsiteY15-262" fmla="*/ 0 h 2449001"/>
              <a:gd name="connsiteX16-263" fmla="*/ 558216 w 785142"/>
              <a:gd name="connsiteY16-264" fmla="*/ 0 h 2449001"/>
              <a:gd name="connsiteX17-265" fmla="*/ 689414 w 785142"/>
              <a:gd name="connsiteY17-266" fmla="*/ 962108 h 2449001"/>
              <a:gd name="connsiteX18-267" fmla="*/ 725194 w 785142"/>
              <a:gd name="connsiteY18-268" fmla="*/ 1307990 h 2449001"/>
              <a:gd name="connsiteX19-269" fmla="*/ 415093 w 785142"/>
              <a:gd name="connsiteY19-270" fmla="*/ 1268233 h 2449001"/>
              <a:gd name="connsiteX20-271" fmla="*/ 104993 w 785142"/>
              <a:gd name="connsiteY20-272" fmla="*/ 1288111 h 2449001"/>
              <a:gd name="connsiteX21-273" fmla="*/ 124871 w 785142"/>
              <a:gd name="connsiteY21-274" fmla="*/ 1017766 h 2449001"/>
              <a:gd name="connsiteX22-275" fmla="*/ 244140 w 785142"/>
              <a:gd name="connsiteY22-276" fmla="*/ 0 h 2449001"/>
              <a:gd name="connsiteX0-277" fmla="*/ 425685 w 779830"/>
              <a:gd name="connsiteY0-278" fmla="*/ 1331843 h 2449001"/>
              <a:gd name="connsiteX1-279" fmla="*/ 537004 w 779830"/>
              <a:gd name="connsiteY1-280" fmla="*/ 1379551 h 2449001"/>
              <a:gd name="connsiteX2-281" fmla="*/ 758434 w 779830"/>
              <a:gd name="connsiteY2-282" fmla="*/ 1406369 h 2449001"/>
              <a:gd name="connsiteX3-283" fmla="*/ 620492 w 779830"/>
              <a:gd name="connsiteY3-284" fmla="*/ 1741335 h 2449001"/>
              <a:gd name="connsiteX4-285" fmla="*/ 604589 w 779830"/>
              <a:gd name="connsiteY4-286" fmla="*/ 2441050 h 2449001"/>
              <a:gd name="connsiteX5-287" fmla="*/ 314367 w 779830"/>
              <a:gd name="connsiteY5-288" fmla="*/ 2445025 h 2449001"/>
              <a:gd name="connsiteX6-289" fmla="*/ 207024 w 779830"/>
              <a:gd name="connsiteY6-290" fmla="*/ 1673750 h 2449001"/>
              <a:gd name="connsiteX7-291" fmla="*/ 203049 w 779830"/>
              <a:gd name="connsiteY7-292" fmla="*/ 2441050 h 2449001"/>
              <a:gd name="connsiteX8-293" fmla="*/ 131487 w 779830"/>
              <a:gd name="connsiteY8-294" fmla="*/ 2449001 h 2449001"/>
              <a:gd name="connsiteX9-295" fmla="*/ 290 w 779830"/>
              <a:gd name="connsiteY9-296" fmla="*/ 1701579 h 2449001"/>
              <a:gd name="connsiteX10-297" fmla="*/ 95803 w 779830"/>
              <a:gd name="connsiteY10-298" fmla="*/ 1597201 h 2449001"/>
              <a:gd name="connsiteX11-299" fmla="*/ 84332 w 779830"/>
              <a:gd name="connsiteY11-300" fmla="*/ 1389262 h 2449001"/>
              <a:gd name="connsiteX12-301" fmla="*/ 334245 w 779830"/>
              <a:gd name="connsiteY12-302" fmla="*/ 1375575 h 2449001"/>
              <a:gd name="connsiteX13-303" fmla="*/ 425685 w 779830"/>
              <a:gd name="connsiteY13-304" fmla="*/ 1331843 h 2449001"/>
              <a:gd name="connsiteX14-305" fmla="*/ 238828 w 779830"/>
              <a:gd name="connsiteY14-306" fmla="*/ 0 h 2449001"/>
              <a:gd name="connsiteX15-307" fmla="*/ 552904 w 779830"/>
              <a:gd name="connsiteY15-308" fmla="*/ 0 h 2449001"/>
              <a:gd name="connsiteX16-309" fmla="*/ 684102 w 779830"/>
              <a:gd name="connsiteY16-310" fmla="*/ 962108 h 2449001"/>
              <a:gd name="connsiteX17-311" fmla="*/ 719882 w 779830"/>
              <a:gd name="connsiteY17-312" fmla="*/ 1307990 h 2449001"/>
              <a:gd name="connsiteX18-313" fmla="*/ 409781 w 779830"/>
              <a:gd name="connsiteY18-314" fmla="*/ 1268233 h 2449001"/>
              <a:gd name="connsiteX19-315" fmla="*/ 99681 w 779830"/>
              <a:gd name="connsiteY19-316" fmla="*/ 1288111 h 2449001"/>
              <a:gd name="connsiteX20-317" fmla="*/ 119559 w 779830"/>
              <a:gd name="connsiteY20-318" fmla="*/ 1017766 h 2449001"/>
              <a:gd name="connsiteX21-319" fmla="*/ 238828 w 779830"/>
              <a:gd name="connsiteY21-320" fmla="*/ 0 h 2449001"/>
              <a:gd name="connsiteX0-321" fmla="*/ 425766 w 779911"/>
              <a:gd name="connsiteY0-322" fmla="*/ 1331843 h 2449001"/>
              <a:gd name="connsiteX1-323" fmla="*/ 537085 w 779911"/>
              <a:gd name="connsiteY1-324" fmla="*/ 1379551 h 2449001"/>
              <a:gd name="connsiteX2-325" fmla="*/ 758515 w 779911"/>
              <a:gd name="connsiteY2-326" fmla="*/ 1406369 h 2449001"/>
              <a:gd name="connsiteX3-327" fmla="*/ 620573 w 779911"/>
              <a:gd name="connsiteY3-328" fmla="*/ 1741335 h 2449001"/>
              <a:gd name="connsiteX4-329" fmla="*/ 604670 w 779911"/>
              <a:gd name="connsiteY4-330" fmla="*/ 2441050 h 2449001"/>
              <a:gd name="connsiteX5-331" fmla="*/ 314448 w 779911"/>
              <a:gd name="connsiteY5-332" fmla="*/ 2445025 h 2449001"/>
              <a:gd name="connsiteX6-333" fmla="*/ 207105 w 779911"/>
              <a:gd name="connsiteY6-334" fmla="*/ 1673750 h 2449001"/>
              <a:gd name="connsiteX7-335" fmla="*/ 203130 w 779911"/>
              <a:gd name="connsiteY7-336" fmla="*/ 2441050 h 2449001"/>
              <a:gd name="connsiteX8-337" fmla="*/ 131568 w 779911"/>
              <a:gd name="connsiteY8-338" fmla="*/ 2449001 h 2449001"/>
              <a:gd name="connsiteX9-339" fmla="*/ 371 w 779911"/>
              <a:gd name="connsiteY9-340" fmla="*/ 1701579 h 2449001"/>
              <a:gd name="connsiteX10-341" fmla="*/ 95884 w 779911"/>
              <a:gd name="connsiteY10-342" fmla="*/ 1597201 h 2449001"/>
              <a:gd name="connsiteX11-343" fmla="*/ 84413 w 779911"/>
              <a:gd name="connsiteY11-344" fmla="*/ 1389262 h 2449001"/>
              <a:gd name="connsiteX12-345" fmla="*/ 334326 w 779911"/>
              <a:gd name="connsiteY12-346" fmla="*/ 1375575 h 2449001"/>
              <a:gd name="connsiteX13-347" fmla="*/ 425766 w 779911"/>
              <a:gd name="connsiteY13-348" fmla="*/ 1331843 h 2449001"/>
              <a:gd name="connsiteX14-349" fmla="*/ 238909 w 779911"/>
              <a:gd name="connsiteY14-350" fmla="*/ 0 h 2449001"/>
              <a:gd name="connsiteX15-351" fmla="*/ 552985 w 779911"/>
              <a:gd name="connsiteY15-352" fmla="*/ 0 h 2449001"/>
              <a:gd name="connsiteX16-353" fmla="*/ 684183 w 779911"/>
              <a:gd name="connsiteY16-354" fmla="*/ 962108 h 2449001"/>
              <a:gd name="connsiteX17-355" fmla="*/ 719963 w 779911"/>
              <a:gd name="connsiteY17-356" fmla="*/ 1307990 h 2449001"/>
              <a:gd name="connsiteX18-357" fmla="*/ 409862 w 779911"/>
              <a:gd name="connsiteY18-358" fmla="*/ 1268233 h 2449001"/>
              <a:gd name="connsiteX19-359" fmla="*/ 99762 w 779911"/>
              <a:gd name="connsiteY19-360" fmla="*/ 1288111 h 2449001"/>
              <a:gd name="connsiteX20-361" fmla="*/ 119640 w 779911"/>
              <a:gd name="connsiteY20-362" fmla="*/ 1017766 h 2449001"/>
              <a:gd name="connsiteX21-363" fmla="*/ 238909 w 779911"/>
              <a:gd name="connsiteY21-364" fmla="*/ 0 h 2449001"/>
              <a:gd name="connsiteX0-365" fmla="*/ 425696 w 779841"/>
              <a:gd name="connsiteY0-366" fmla="*/ 1331843 h 2449001"/>
              <a:gd name="connsiteX1-367" fmla="*/ 537015 w 779841"/>
              <a:gd name="connsiteY1-368" fmla="*/ 1379551 h 2449001"/>
              <a:gd name="connsiteX2-369" fmla="*/ 758445 w 779841"/>
              <a:gd name="connsiteY2-370" fmla="*/ 1406369 h 2449001"/>
              <a:gd name="connsiteX3-371" fmla="*/ 620503 w 779841"/>
              <a:gd name="connsiteY3-372" fmla="*/ 1741335 h 2449001"/>
              <a:gd name="connsiteX4-373" fmla="*/ 604600 w 779841"/>
              <a:gd name="connsiteY4-374" fmla="*/ 2441050 h 2449001"/>
              <a:gd name="connsiteX5-375" fmla="*/ 314378 w 779841"/>
              <a:gd name="connsiteY5-376" fmla="*/ 2445025 h 2449001"/>
              <a:gd name="connsiteX6-377" fmla="*/ 207035 w 779841"/>
              <a:gd name="connsiteY6-378" fmla="*/ 1673750 h 2449001"/>
              <a:gd name="connsiteX7-379" fmla="*/ 203060 w 779841"/>
              <a:gd name="connsiteY7-380" fmla="*/ 2441050 h 2449001"/>
              <a:gd name="connsiteX8-381" fmla="*/ 131498 w 779841"/>
              <a:gd name="connsiteY8-382" fmla="*/ 2449001 h 2449001"/>
              <a:gd name="connsiteX9-383" fmla="*/ 301 w 779841"/>
              <a:gd name="connsiteY9-384" fmla="*/ 1701579 h 2449001"/>
              <a:gd name="connsiteX10-385" fmla="*/ 95814 w 779841"/>
              <a:gd name="connsiteY10-386" fmla="*/ 1597201 h 2449001"/>
              <a:gd name="connsiteX11-387" fmla="*/ 84343 w 779841"/>
              <a:gd name="connsiteY11-388" fmla="*/ 1389262 h 2449001"/>
              <a:gd name="connsiteX12-389" fmla="*/ 334256 w 779841"/>
              <a:gd name="connsiteY12-390" fmla="*/ 1375575 h 2449001"/>
              <a:gd name="connsiteX13-391" fmla="*/ 425696 w 779841"/>
              <a:gd name="connsiteY13-392" fmla="*/ 1331843 h 2449001"/>
              <a:gd name="connsiteX14-393" fmla="*/ 238839 w 779841"/>
              <a:gd name="connsiteY14-394" fmla="*/ 0 h 2449001"/>
              <a:gd name="connsiteX15-395" fmla="*/ 552915 w 779841"/>
              <a:gd name="connsiteY15-396" fmla="*/ 0 h 2449001"/>
              <a:gd name="connsiteX16-397" fmla="*/ 684113 w 779841"/>
              <a:gd name="connsiteY16-398" fmla="*/ 962108 h 2449001"/>
              <a:gd name="connsiteX17-399" fmla="*/ 719893 w 779841"/>
              <a:gd name="connsiteY17-400" fmla="*/ 1307990 h 2449001"/>
              <a:gd name="connsiteX18-401" fmla="*/ 409792 w 779841"/>
              <a:gd name="connsiteY18-402" fmla="*/ 1268233 h 2449001"/>
              <a:gd name="connsiteX19-403" fmla="*/ 99692 w 779841"/>
              <a:gd name="connsiteY19-404" fmla="*/ 1288111 h 2449001"/>
              <a:gd name="connsiteX20-405" fmla="*/ 119570 w 779841"/>
              <a:gd name="connsiteY20-406" fmla="*/ 1017766 h 2449001"/>
              <a:gd name="connsiteX21-407" fmla="*/ 238839 w 779841"/>
              <a:gd name="connsiteY21-408" fmla="*/ 0 h 2449001"/>
              <a:gd name="connsiteX0-409" fmla="*/ 425696 w 794874"/>
              <a:gd name="connsiteY0-410" fmla="*/ 1331843 h 2449001"/>
              <a:gd name="connsiteX1-411" fmla="*/ 537015 w 794874"/>
              <a:gd name="connsiteY1-412" fmla="*/ 1379551 h 2449001"/>
              <a:gd name="connsiteX2-413" fmla="*/ 758445 w 794874"/>
              <a:gd name="connsiteY2-414" fmla="*/ 1406369 h 2449001"/>
              <a:gd name="connsiteX3-415" fmla="*/ 620503 w 794874"/>
              <a:gd name="connsiteY3-416" fmla="*/ 1741335 h 2449001"/>
              <a:gd name="connsiteX4-417" fmla="*/ 604600 w 794874"/>
              <a:gd name="connsiteY4-418" fmla="*/ 2441050 h 2449001"/>
              <a:gd name="connsiteX5-419" fmla="*/ 314378 w 794874"/>
              <a:gd name="connsiteY5-420" fmla="*/ 2445025 h 2449001"/>
              <a:gd name="connsiteX6-421" fmla="*/ 207035 w 794874"/>
              <a:gd name="connsiteY6-422" fmla="*/ 1673750 h 2449001"/>
              <a:gd name="connsiteX7-423" fmla="*/ 203060 w 794874"/>
              <a:gd name="connsiteY7-424" fmla="*/ 2441050 h 2449001"/>
              <a:gd name="connsiteX8-425" fmla="*/ 131498 w 794874"/>
              <a:gd name="connsiteY8-426" fmla="*/ 2449001 h 2449001"/>
              <a:gd name="connsiteX9-427" fmla="*/ 301 w 794874"/>
              <a:gd name="connsiteY9-428" fmla="*/ 1701579 h 2449001"/>
              <a:gd name="connsiteX10-429" fmla="*/ 95814 w 794874"/>
              <a:gd name="connsiteY10-430" fmla="*/ 1597201 h 2449001"/>
              <a:gd name="connsiteX11-431" fmla="*/ 84343 w 794874"/>
              <a:gd name="connsiteY11-432" fmla="*/ 1389262 h 2449001"/>
              <a:gd name="connsiteX12-433" fmla="*/ 334256 w 794874"/>
              <a:gd name="connsiteY12-434" fmla="*/ 1375575 h 2449001"/>
              <a:gd name="connsiteX13-435" fmla="*/ 425696 w 794874"/>
              <a:gd name="connsiteY13-436" fmla="*/ 1331843 h 2449001"/>
              <a:gd name="connsiteX14-437" fmla="*/ 238839 w 794874"/>
              <a:gd name="connsiteY14-438" fmla="*/ 0 h 2449001"/>
              <a:gd name="connsiteX15-439" fmla="*/ 552915 w 794874"/>
              <a:gd name="connsiteY15-440" fmla="*/ 0 h 2449001"/>
              <a:gd name="connsiteX16-441" fmla="*/ 684113 w 794874"/>
              <a:gd name="connsiteY16-442" fmla="*/ 962108 h 2449001"/>
              <a:gd name="connsiteX17-443" fmla="*/ 719893 w 794874"/>
              <a:gd name="connsiteY17-444" fmla="*/ 1307990 h 2449001"/>
              <a:gd name="connsiteX18-445" fmla="*/ 409792 w 794874"/>
              <a:gd name="connsiteY18-446" fmla="*/ 1268233 h 2449001"/>
              <a:gd name="connsiteX19-447" fmla="*/ 99692 w 794874"/>
              <a:gd name="connsiteY19-448" fmla="*/ 1288111 h 2449001"/>
              <a:gd name="connsiteX20-449" fmla="*/ 119570 w 794874"/>
              <a:gd name="connsiteY20-450" fmla="*/ 1017766 h 2449001"/>
              <a:gd name="connsiteX21-451" fmla="*/ 238839 w 794874"/>
              <a:gd name="connsiteY21-452" fmla="*/ 0 h 2449001"/>
              <a:gd name="connsiteX0-453" fmla="*/ 425696 w 794874"/>
              <a:gd name="connsiteY0-454" fmla="*/ 1331843 h 2449001"/>
              <a:gd name="connsiteX1-455" fmla="*/ 537015 w 794874"/>
              <a:gd name="connsiteY1-456" fmla="*/ 1379551 h 2449001"/>
              <a:gd name="connsiteX2-457" fmla="*/ 758445 w 794874"/>
              <a:gd name="connsiteY2-458" fmla="*/ 1406369 h 2449001"/>
              <a:gd name="connsiteX3-459" fmla="*/ 620503 w 794874"/>
              <a:gd name="connsiteY3-460" fmla="*/ 1741335 h 2449001"/>
              <a:gd name="connsiteX4-461" fmla="*/ 604600 w 794874"/>
              <a:gd name="connsiteY4-462" fmla="*/ 2441050 h 2449001"/>
              <a:gd name="connsiteX5-463" fmla="*/ 314378 w 794874"/>
              <a:gd name="connsiteY5-464" fmla="*/ 2445025 h 2449001"/>
              <a:gd name="connsiteX6-465" fmla="*/ 207035 w 794874"/>
              <a:gd name="connsiteY6-466" fmla="*/ 1673750 h 2449001"/>
              <a:gd name="connsiteX7-467" fmla="*/ 203060 w 794874"/>
              <a:gd name="connsiteY7-468" fmla="*/ 2441050 h 2449001"/>
              <a:gd name="connsiteX8-469" fmla="*/ 131498 w 794874"/>
              <a:gd name="connsiteY8-470" fmla="*/ 2449001 h 2449001"/>
              <a:gd name="connsiteX9-471" fmla="*/ 301 w 794874"/>
              <a:gd name="connsiteY9-472" fmla="*/ 1701579 h 2449001"/>
              <a:gd name="connsiteX10-473" fmla="*/ 95814 w 794874"/>
              <a:gd name="connsiteY10-474" fmla="*/ 1597201 h 2449001"/>
              <a:gd name="connsiteX11-475" fmla="*/ 84343 w 794874"/>
              <a:gd name="connsiteY11-476" fmla="*/ 1389262 h 2449001"/>
              <a:gd name="connsiteX12-477" fmla="*/ 334256 w 794874"/>
              <a:gd name="connsiteY12-478" fmla="*/ 1375575 h 2449001"/>
              <a:gd name="connsiteX13-479" fmla="*/ 425696 w 794874"/>
              <a:gd name="connsiteY13-480" fmla="*/ 1331843 h 2449001"/>
              <a:gd name="connsiteX14-481" fmla="*/ 238839 w 794874"/>
              <a:gd name="connsiteY14-482" fmla="*/ 0 h 2449001"/>
              <a:gd name="connsiteX15-483" fmla="*/ 552915 w 794874"/>
              <a:gd name="connsiteY15-484" fmla="*/ 0 h 2449001"/>
              <a:gd name="connsiteX16-485" fmla="*/ 684113 w 794874"/>
              <a:gd name="connsiteY16-486" fmla="*/ 962108 h 2449001"/>
              <a:gd name="connsiteX17-487" fmla="*/ 719893 w 794874"/>
              <a:gd name="connsiteY17-488" fmla="*/ 1307990 h 2449001"/>
              <a:gd name="connsiteX18-489" fmla="*/ 409792 w 794874"/>
              <a:gd name="connsiteY18-490" fmla="*/ 1268233 h 2449001"/>
              <a:gd name="connsiteX19-491" fmla="*/ 99692 w 794874"/>
              <a:gd name="connsiteY19-492" fmla="*/ 1288111 h 2449001"/>
              <a:gd name="connsiteX20-493" fmla="*/ 133257 w 794874"/>
              <a:gd name="connsiteY20-494" fmla="*/ 945913 h 2449001"/>
              <a:gd name="connsiteX21-495" fmla="*/ 238839 w 794874"/>
              <a:gd name="connsiteY21-496" fmla="*/ 0 h 2449001"/>
              <a:gd name="connsiteX0-497" fmla="*/ 425696 w 794874"/>
              <a:gd name="connsiteY0-498" fmla="*/ 1331843 h 2449001"/>
              <a:gd name="connsiteX1-499" fmla="*/ 537015 w 794874"/>
              <a:gd name="connsiteY1-500" fmla="*/ 1379551 h 2449001"/>
              <a:gd name="connsiteX2-501" fmla="*/ 758445 w 794874"/>
              <a:gd name="connsiteY2-502" fmla="*/ 1406369 h 2449001"/>
              <a:gd name="connsiteX3-503" fmla="*/ 620503 w 794874"/>
              <a:gd name="connsiteY3-504" fmla="*/ 1741335 h 2449001"/>
              <a:gd name="connsiteX4-505" fmla="*/ 604600 w 794874"/>
              <a:gd name="connsiteY4-506" fmla="*/ 2441050 h 2449001"/>
              <a:gd name="connsiteX5-507" fmla="*/ 314378 w 794874"/>
              <a:gd name="connsiteY5-508" fmla="*/ 2445025 h 2449001"/>
              <a:gd name="connsiteX6-509" fmla="*/ 207035 w 794874"/>
              <a:gd name="connsiteY6-510" fmla="*/ 1673750 h 2449001"/>
              <a:gd name="connsiteX7-511" fmla="*/ 203060 w 794874"/>
              <a:gd name="connsiteY7-512" fmla="*/ 2441050 h 2449001"/>
              <a:gd name="connsiteX8-513" fmla="*/ 131498 w 794874"/>
              <a:gd name="connsiteY8-514" fmla="*/ 2449001 h 2449001"/>
              <a:gd name="connsiteX9-515" fmla="*/ 301 w 794874"/>
              <a:gd name="connsiteY9-516" fmla="*/ 1701579 h 2449001"/>
              <a:gd name="connsiteX10-517" fmla="*/ 95814 w 794874"/>
              <a:gd name="connsiteY10-518" fmla="*/ 1597201 h 2449001"/>
              <a:gd name="connsiteX11-519" fmla="*/ 84343 w 794874"/>
              <a:gd name="connsiteY11-520" fmla="*/ 1389262 h 2449001"/>
              <a:gd name="connsiteX12-521" fmla="*/ 334256 w 794874"/>
              <a:gd name="connsiteY12-522" fmla="*/ 1375575 h 2449001"/>
              <a:gd name="connsiteX13-523" fmla="*/ 425696 w 794874"/>
              <a:gd name="connsiteY13-524" fmla="*/ 1331843 h 2449001"/>
              <a:gd name="connsiteX14-525" fmla="*/ 238839 w 794874"/>
              <a:gd name="connsiteY14-526" fmla="*/ 0 h 2449001"/>
              <a:gd name="connsiteX15-527" fmla="*/ 552915 w 794874"/>
              <a:gd name="connsiteY15-528" fmla="*/ 0 h 2449001"/>
              <a:gd name="connsiteX16-529" fmla="*/ 684113 w 794874"/>
              <a:gd name="connsiteY16-530" fmla="*/ 962108 h 2449001"/>
              <a:gd name="connsiteX17-531" fmla="*/ 719893 w 794874"/>
              <a:gd name="connsiteY17-532" fmla="*/ 1307990 h 2449001"/>
              <a:gd name="connsiteX18-533" fmla="*/ 409792 w 794874"/>
              <a:gd name="connsiteY18-534" fmla="*/ 1268233 h 2449001"/>
              <a:gd name="connsiteX19-535" fmla="*/ 99692 w 794874"/>
              <a:gd name="connsiteY19-536" fmla="*/ 1288111 h 2449001"/>
              <a:gd name="connsiteX20-537" fmla="*/ 133257 w 794874"/>
              <a:gd name="connsiteY20-538" fmla="*/ 945913 h 2449001"/>
              <a:gd name="connsiteX21-539" fmla="*/ 238839 w 794874"/>
              <a:gd name="connsiteY21-540" fmla="*/ 0 h 2449001"/>
              <a:gd name="connsiteX0-541" fmla="*/ 425696 w 794874"/>
              <a:gd name="connsiteY0-542" fmla="*/ 1331843 h 2449001"/>
              <a:gd name="connsiteX1-543" fmla="*/ 537015 w 794874"/>
              <a:gd name="connsiteY1-544" fmla="*/ 1379551 h 2449001"/>
              <a:gd name="connsiteX2-545" fmla="*/ 758445 w 794874"/>
              <a:gd name="connsiteY2-546" fmla="*/ 1406369 h 2449001"/>
              <a:gd name="connsiteX3-547" fmla="*/ 620503 w 794874"/>
              <a:gd name="connsiteY3-548" fmla="*/ 1741335 h 2449001"/>
              <a:gd name="connsiteX4-549" fmla="*/ 604600 w 794874"/>
              <a:gd name="connsiteY4-550" fmla="*/ 2441050 h 2449001"/>
              <a:gd name="connsiteX5-551" fmla="*/ 314378 w 794874"/>
              <a:gd name="connsiteY5-552" fmla="*/ 2445025 h 2449001"/>
              <a:gd name="connsiteX6-553" fmla="*/ 207035 w 794874"/>
              <a:gd name="connsiteY6-554" fmla="*/ 1673750 h 2449001"/>
              <a:gd name="connsiteX7-555" fmla="*/ 203060 w 794874"/>
              <a:gd name="connsiteY7-556" fmla="*/ 2441050 h 2449001"/>
              <a:gd name="connsiteX8-557" fmla="*/ 131498 w 794874"/>
              <a:gd name="connsiteY8-558" fmla="*/ 2449001 h 2449001"/>
              <a:gd name="connsiteX9-559" fmla="*/ 301 w 794874"/>
              <a:gd name="connsiteY9-560" fmla="*/ 1701579 h 2449001"/>
              <a:gd name="connsiteX10-561" fmla="*/ 95814 w 794874"/>
              <a:gd name="connsiteY10-562" fmla="*/ 1597201 h 2449001"/>
              <a:gd name="connsiteX11-563" fmla="*/ 84343 w 794874"/>
              <a:gd name="connsiteY11-564" fmla="*/ 1389262 h 2449001"/>
              <a:gd name="connsiteX12-565" fmla="*/ 334256 w 794874"/>
              <a:gd name="connsiteY12-566" fmla="*/ 1375575 h 2449001"/>
              <a:gd name="connsiteX13-567" fmla="*/ 425696 w 794874"/>
              <a:gd name="connsiteY13-568" fmla="*/ 1331843 h 2449001"/>
              <a:gd name="connsiteX14-569" fmla="*/ 218310 w 794874"/>
              <a:gd name="connsiteY14-570" fmla="*/ 0 h 2449001"/>
              <a:gd name="connsiteX15-571" fmla="*/ 552915 w 794874"/>
              <a:gd name="connsiteY15-572" fmla="*/ 0 h 2449001"/>
              <a:gd name="connsiteX16-573" fmla="*/ 684113 w 794874"/>
              <a:gd name="connsiteY16-574" fmla="*/ 962108 h 2449001"/>
              <a:gd name="connsiteX17-575" fmla="*/ 719893 w 794874"/>
              <a:gd name="connsiteY17-576" fmla="*/ 1307990 h 2449001"/>
              <a:gd name="connsiteX18-577" fmla="*/ 409792 w 794874"/>
              <a:gd name="connsiteY18-578" fmla="*/ 1268233 h 2449001"/>
              <a:gd name="connsiteX19-579" fmla="*/ 99692 w 794874"/>
              <a:gd name="connsiteY19-580" fmla="*/ 1288111 h 2449001"/>
              <a:gd name="connsiteX20-581" fmla="*/ 133257 w 794874"/>
              <a:gd name="connsiteY20-582" fmla="*/ 945913 h 2449001"/>
              <a:gd name="connsiteX21-583" fmla="*/ 218310 w 794874"/>
              <a:gd name="connsiteY21-584" fmla="*/ 0 h 2449001"/>
              <a:gd name="connsiteX0-585" fmla="*/ 425696 w 794874"/>
              <a:gd name="connsiteY0-586" fmla="*/ 1331843 h 2449001"/>
              <a:gd name="connsiteX1-587" fmla="*/ 537015 w 794874"/>
              <a:gd name="connsiteY1-588" fmla="*/ 1379551 h 2449001"/>
              <a:gd name="connsiteX2-589" fmla="*/ 758445 w 794874"/>
              <a:gd name="connsiteY2-590" fmla="*/ 1406369 h 2449001"/>
              <a:gd name="connsiteX3-591" fmla="*/ 620503 w 794874"/>
              <a:gd name="connsiteY3-592" fmla="*/ 1741335 h 2449001"/>
              <a:gd name="connsiteX4-593" fmla="*/ 604600 w 794874"/>
              <a:gd name="connsiteY4-594" fmla="*/ 2441050 h 2449001"/>
              <a:gd name="connsiteX5-595" fmla="*/ 314378 w 794874"/>
              <a:gd name="connsiteY5-596" fmla="*/ 2445025 h 2449001"/>
              <a:gd name="connsiteX6-597" fmla="*/ 207035 w 794874"/>
              <a:gd name="connsiteY6-598" fmla="*/ 1673750 h 2449001"/>
              <a:gd name="connsiteX7-599" fmla="*/ 203060 w 794874"/>
              <a:gd name="connsiteY7-600" fmla="*/ 2441050 h 2449001"/>
              <a:gd name="connsiteX8-601" fmla="*/ 131498 w 794874"/>
              <a:gd name="connsiteY8-602" fmla="*/ 2449001 h 2449001"/>
              <a:gd name="connsiteX9-603" fmla="*/ 301 w 794874"/>
              <a:gd name="connsiteY9-604" fmla="*/ 1701579 h 2449001"/>
              <a:gd name="connsiteX10-605" fmla="*/ 95814 w 794874"/>
              <a:gd name="connsiteY10-606" fmla="*/ 1597201 h 2449001"/>
              <a:gd name="connsiteX11-607" fmla="*/ 84343 w 794874"/>
              <a:gd name="connsiteY11-608" fmla="*/ 1389262 h 2449001"/>
              <a:gd name="connsiteX12-609" fmla="*/ 334256 w 794874"/>
              <a:gd name="connsiteY12-610" fmla="*/ 1375575 h 2449001"/>
              <a:gd name="connsiteX13-611" fmla="*/ 425696 w 794874"/>
              <a:gd name="connsiteY13-612" fmla="*/ 1331843 h 2449001"/>
              <a:gd name="connsiteX14-613" fmla="*/ 218310 w 794874"/>
              <a:gd name="connsiteY14-614" fmla="*/ 0 h 2449001"/>
              <a:gd name="connsiteX15-615" fmla="*/ 570023 w 794874"/>
              <a:gd name="connsiteY15-616" fmla="*/ 3422 h 2449001"/>
              <a:gd name="connsiteX16-617" fmla="*/ 684113 w 794874"/>
              <a:gd name="connsiteY16-618" fmla="*/ 962108 h 2449001"/>
              <a:gd name="connsiteX17-619" fmla="*/ 719893 w 794874"/>
              <a:gd name="connsiteY17-620" fmla="*/ 1307990 h 2449001"/>
              <a:gd name="connsiteX18-621" fmla="*/ 409792 w 794874"/>
              <a:gd name="connsiteY18-622" fmla="*/ 1268233 h 2449001"/>
              <a:gd name="connsiteX19-623" fmla="*/ 99692 w 794874"/>
              <a:gd name="connsiteY19-624" fmla="*/ 1288111 h 2449001"/>
              <a:gd name="connsiteX20-625" fmla="*/ 133257 w 794874"/>
              <a:gd name="connsiteY20-626" fmla="*/ 945913 h 2449001"/>
              <a:gd name="connsiteX21-627" fmla="*/ 218310 w 794874"/>
              <a:gd name="connsiteY21-628" fmla="*/ 0 h 2449001"/>
              <a:gd name="connsiteX0-629" fmla="*/ 425696 w 794874"/>
              <a:gd name="connsiteY0-630" fmla="*/ 1331843 h 2449001"/>
              <a:gd name="connsiteX1-631" fmla="*/ 537015 w 794874"/>
              <a:gd name="connsiteY1-632" fmla="*/ 1379551 h 2449001"/>
              <a:gd name="connsiteX2-633" fmla="*/ 758445 w 794874"/>
              <a:gd name="connsiteY2-634" fmla="*/ 1406369 h 2449001"/>
              <a:gd name="connsiteX3-635" fmla="*/ 620503 w 794874"/>
              <a:gd name="connsiteY3-636" fmla="*/ 1741335 h 2449001"/>
              <a:gd name="connsiteX4-637" fmla="*/ 604600 w 794874"/>
              <a:gd name="connsiteY4-638" fmla="*/ 2441050 h 2449001"/>
              <a:gd name="connsiteX5-639" fmla="*/ 314378 w 794874"/>
              <a:gd name="connsiteY5-640" fmla="*/ 2445025 h 2449001"/>
              <a:gd name="connsiteX6-641" fmla="*/ 207035 w 794874"/>
              <a:gd name="connsiteY6-642" fmla="*/ 1673750 h 2449001"/>
              <a:gd name="connsiteX7-643" fmla="*/ 203060 w 794874"/>
              <a:gd name="connsiteY7-644" fmla="*/ 2441050 h 2449001"/>
              <a:gd name="connsiteX8-645" fmla="*/ 131498 w 794874"/>
              <a:gd name="connsiteY8-646" fmla="*/ 2449001 h 2449001"/>
              <a:gd name="connsiteX9-647" fmla="*/ 301 w 794874"/>
              <a:gd name="connsiteY9-648" fmla="*/ 1701579 h 2449001"/>
              <a:gd name="connsiteX10-649" fmla="*/ 95814 w 794874"/>
              <a:gd name="connsiteY10-650" fmla="*/ 1597201 h 2449001"/>
              <a:gd name="connsiteX11-651" fmla="*/ 84343 w 794874"/>
              <a:gd name="connsiteY11-652" fmla="*/ 1389262 h 2449001"/>
              <a:gd name="connsiteX12-653" fmla="*/ 334256 w 794874"/>
              <a:gd name="connsiteY12-654" fmla="*/ 1375575 h 2449001"/>
              <a:gd name="connsiteX13-655" fmla="*/ 425696 w 794874"/>
              <a:gd name="connsiteY13-656" fmla="*/ 1331843 h 2449001"/>
              <a:gd name="connsiteX14-657" fmla="*/ 218310 w 794874"/>
              <a:gd name="connsiteY14-658" fmla="*/ 0 h 2449001"/>
              <a:gd name="connsiteX15-659" fmla="*/ 570023 w 794874"/>
              <a:gd name="connsiteY15-660" fmla="*/ 3422 h 2449001"/>
              <a:gd name="connsiteX16-661" fmla="*/ 684113 w 794874"/>
              <a:gd name="connsiteY16-662" fmla="*/ 962108 h 2449001"/>
              <a:gd name="connsiteX17-663" fmla="*/ 719893 w 794874"/>
              <a:gd name="connsiteY17-664" fmla="*/ 1307990 h 2449001"/>
              <a:gd name="connsiteX18-665" fmla="*/ 409792 w 794874"/>
              <a:gd name="connsiteY18-666" fmla="*/ 1268233 h 2449001"/>
              <a:gd name="connsiteX19-667" fmla="*/ 99692 w 794874"/>
              <a:gd name="connsiteY19-668" fmla="*/ 1288111 h 2449001"/>
              <a:gd name="connsiteX20-669" fmla="*/ 133257 w 794874"/>
              <a:gd name="connsiteY20-670" fmla="*/ 945913 h 2449001"/>
              <a:gd name="connsiteX21-671" fmla="*/ 218310 w 794874"/>
              <a:gd name="connsiteY21-672" fmla="*/ 0 h 2449001"/>
              <a:gd name="connsiteX0-673" fmla="*/ 425696 w 794874"/>
              <a:gd name="connsiteY0-674" fmla="*/ 1331843 h 2449001"/>
              <a:gd name="connsiteX1-675" fmla="*/ 537015 w 794874"/>
              <a:gd name="connsiteY1-676" fmla="*/ 1379551 h 2449001"/>
              <a:gd name="connsiteX2-677" fmla="*/ 758445 w 794874"/>
              <a:gd name="connsiteY2-678" fmla="*/ 1406369 h 2449001"/>
              <a:gd name="connsiteX3-679" fmla="*/ 620503 w 794874"/>
              <a:gd name="connsiteY3-680" fmla="*/ 1741335 h 2449001"/>
              <a:gd name="connsiteX4-681" fmla="*/ 604600 w 794874"/>
              <a:gd name="connsiteY4-682" fmla="*/ 2441050 h 2449001"/>
              <a:gd name="connsiteX5-683" fmla="*/ 314378 w 794874"/>
              <a:gd name="connsiteY5-684" fmla="*/ 2445025 h 2449001"/>
              <a:gd name="connsiteX6-685" fmla="*/ 207035 w 794874"/>
              <a:gd name="connsiteY6-686" fmla="*/ 1673750 h 2449001"/>
              <a:gd name="connsiteX7-687" fmla="*/ 203060 w 794874"/>
              <a:gd name="connsiteY7-688" fmla="*/ 2441050 h 2449001"/>
              <a:gd name="connsiteX8-689" fmla="*/ 131498 w 794874"/>
              <a:gd name="connsiteY8-690" fmla="*/ 2449001 h 2449001"/>
              <a:gd name="connsiteX9-691" fmla="*/ 301 w 794874"/>
              <a:gd name="connsiteY9-692" fmla="*/ 1701579 h 2449001"/>
              <a:gd name="connsiteX10-693" fmla="*/ 95814 w 794874"/>
              <a:gd name="connsiteY10-694" fmla="*/ 1597201 h 2449001"/>
              <a:gd name="connsiteX11-695" fmla="*/ 84343 w 794874"/>
              <a:gd name="connsiteY11-696" fmla="*/ 1389262 h 2449001"/>
              <a:gd name="connsiteX12-697" fmla="*/ 334256 w 794874"/>
              <a:gd name="connsiteY12-698" fmla="*/ 1375575 h 2449001"/>
              <a:gd name="connsiteX13-699" fmla="*/ 425696 w 794874"/>
              <a:gd name="connsiteY13-700" fmla="*/ 1331843 h 2449001"/>
              <a:gd name="connsiteX14-701" fmla="*/ 218310 w 794874"/>
              <a:gd name="connsiteY14-702" fmla="*/ 0 h 2449001"/>
              <a:gd name="connsiteX15-703" fmla="*/ 570023 w 794874"/>
              <a:gd name="connsiteY15-704" fmla="*/ 3422 h 2449001"/>
              <a:gd name="connsiteX16-705" fmla="*/ 684113 w 794874"/>
              <a:gd name="connsiteY16-706" fmla="*/ 962108 h 2449001"/>
              <a:gd name="connsiteX17-707" fmla="*/ 719893 w 794874"/>
              <a:gd name="connsiteY17-708" fmla="*/ 1307990 h 2449001"/>
              <a:gd name="connsiteX18-709" fmla="*/ 409792 w 794874"/>
              <a:gd name="connsiteY18-710" fmla="*/ 1268233 h 2449001"/>
              <a:gd name="connsiteX19-711" fmla="*/ 99692 w 794874"/>
              <a:gd name="connsiteY19-712" fmla="*/ 1288111 h 2449001"/>
              <a:gd name="connsiteX20-713" fmla="*/ 133257 w 794874"/>
              <a:gd name="connsiteY20-714" fmla="*/ 945913 h 2449001"/>
              <a:gd name="connsiteX21-715" fmla="*/ 218310 w 794874"/>
              <a:gd name="connsiteY21-716" fmla="*/ 0 h 2449001"/>
              <a:gd name="connsiteX0-717" fmla="*/ 425696 w 791314"/>
              <a:gd name="connsiteY0-718" fmla="*/ 1331843 h 2449001"/>
              <a:gd name="connsiteX1-719" fmla="*/ 537015 w 791314"/>
              <a:gd name="connsiteY1-720" fmla="*/ 1379551 h 2449001"/>
              <a:gd name="connsiteX2-721" fmla="*/ 758445 w 791314"/>
              <a:gd name="connsiteY2-722" fmla="*/ 1406369 h 2449001"/>
              <a:gd name="connsiteX3-723" fmla="*/ 620503 w 791314"/>
              <a:gd name="connsiteY3-724" fmla="*/ 1741335 h 2449001"/>
              <a:gd name="connsiteX4-725" fmla="*/ 604600 w 791314"/>
              <a:gd name="connsiteY4-726" fmla="*/ 2441050 h 2449001"/>
              <a:gd name="connsiteX5-727" fmla="*/ 314378 w 791314"/>
              <a:gd name="connsiteY5-728" fmla="*/ 2445025 h 2449001"/>
              <a:gd name="connsiteX6-729" fmla="*/ 207035 w 791314"/>
              <a:gd name="connsiteY6-730" fmla="*/ 1673750 h 2449001"/>
              <a:gd name="connsiteX7-731" fmla="*/ 203060 w 791314"/>
              <a:gd name="connsiteY7-732" fmla="*/ 2441050 h 2449001"/>
              <a:gd name="connsiteX8-733" fmla="*/ 131498 w 791314"/>
              <a:gd name="connsiteY8-734" fmla="*/ 2449001 h 2449001"/>
              <a:gd name="connsiteX9-735" fmla="*/ 301 w 791314"/>
              <a:gd name="connsiteY9-736" fmla="*/ 1701579 h 2449001"/>
              <a:gd name="connsiteX10-737" fmla="*/ 95814 w 791314"/>
              <a:gd name="connsiteY10-738" fmla="*/ 1597201 h 2449001"/>
              <a:gd name="connsiteX11-739" fmla="*/ 84343 w 791314"/>
              <a:gd name="connsiteY11-740" fmla="*/ 1389262 h 2449001"/>
              <a:gd name="connsiteX12-741" fmla="*/ 334256 w 791314"/>
              <a:gd name="connsiteY12-742" fmla="*/ 1375575 h 2449001"/>
              <a:gd name="connsiteX13-743" fmla="*/ 425696 w 791314"/>
              <a:gd name="connsiteY13-744" fmla="*/ 1331843 h 2449001"/>
              <a:gd name="connsiteX14-745" fmla="*/ 218310 w 791314"/>
              <a:gd name="connsiteY14-746" fmla="*/ 0 h 2449001"/>
              <a:gd name="connsiteX15-747" fmla="*/ 570023 w 791314"/>
              <a:gd name="connsiteY15-748" fmla="*/ 3422 h 2449001"/>
              <a:gd name="connsiteX16-749" fmla="*/ 677271 w 791314"/>
              <a:gd name="connsiteY16-750" fmla="*/ 938156 h 2449001"/>
              <a:gd name="connsiteX17-751" fmla="*/ 719893 w 791314"/>
              <a:gd name="connsiteY17-752" fmla="*/ 1307990 h 2449001"/>
              <a:gd name="connsiteX18-753" fmla="*/ 409792 w 791314"/>
              <a:gd name="connsiteY18-754" fmla="*/ 1268233 h 2449001"/>
              <a:gd name="connsiteX19-755" fmla="*/ 99692 w 791314"/>
              <a:gd name="connsiteY19-756" fmla="*/ 1288111 h 2449001"/>
              <a:gd name="connsiteX20-757" fmla="*/ 133257 w 791314"/>
              <a:gd name="connsiteY20-758" fmla="*/ 945913 h 2449001"/>
              <a:gd name="connsiteX21-759" fmla="*/ 218310 w 791314"/>
              <a:gd name="connsiteY21-760" fmla="*/ 0 h 2449001"/>
              <a:gd name="connsiteX0-761" fmla="*/ 425696 w 791740"/>
              <a:gd name="connsiteY0-762" fmla="*/ 1331843 h 2449001"/>
              <a:gd name="connsiteX1-763" fmla="*/ 537015 w 791740"/>
              <a:gd name="connsiteY1-764" fmla="*/ 1379551 h 2449001"/>
              <a:gd name="connsiteX2-765" fmla="*/ 775553 w 791740"/>
              <a:gd name="connsiteY2-766" fmla="*/ 1406369 h 2449001"/>
              <a:gd name="connsiteX3-767" fmla="*/ 620503 w 791740"/>
              <a:gd name="connsiteY3-768" fmla="*/ 1741335 h 2449001"/>
              <a:gd name="connsiteX4-769" fmla="*/ 604600 w 791740"/>
              <a:gd name="connsiteY4-770" fmla="*/ 2441050 h 2449001"/>
              <a:gd name="connsiteX5-771" fmla="*/ 314378 w 791740"/>
              <a:gd name="connsiteY5-772" fmla="*/ 2445025 h 2449001"/>
              <a:gd name="connsiteX6-773" fmla="*/ 207035 w 791740"/>
              <a:gd name="connsiteY6-774" fmla="*/ 1673750 h 2449001"/>
              <a:gd name="connsiteX7-775" fmla="*/ 203060 w 791740"/>
              <a:gd name="connsiteY7-776" fmla="*/ 2441050 h 2449001"/>
              <a:gd name="connsiteX8-777" fmla="*/ 131498 w 791740"/>
              <a:gd name="connsiteY8-778" fmla="*/ 2449001 h 2449001"/>
              <a:gd name="connsiteX9-779" fmla="*/ 301 w 791740"/>
              <a:gd name="connsiteY9-780" fmla="*/ 1701579 h 2449001"/>
              <a:gd name="connsiteX10-781" fmla="*/ 95814 w 791740"/>
              <a:gd name="connsiteY10-782" fmla="*/ 1597201 h 2449001"/>
              <a:gd name="connsiteX11-783" fmla="*/ 84343 w 791740"/>
              <a:gd name="connsiteY11-784" fmla="*/ 1389262 h 2449001"/>
              <a:gd name="connsiteX12-785" fmla="*/ 334256 w 791740"/>
              <a:gd name="connsiteY12-786" fmla="*/ 1375575 h 2449001"/>
              <a:gd name="connsiteX13-787" fmla="*/ 425696 w 791740"/>
              <a:gd name="connsiteY13-788" fmla="*/ 1331843 h 2449001"/>
              <a:gd name="connsiteX14-789" fmla="*/ 218310 w 791740"/>
              <a:gd name="connsiteY14-790" fmla="*/ 0 h 2449001"/>
              <a:gd name="connsiteX15-791" fmla="*/ 570023 w 791740"/>
              <a:gd name="connsiteY15-792" fmla="*/ 3422 h 2449001"/>
              <a:gd name="connsiteX16-793" fmla="*/ 677271 w 791740"/>
              <a:gd name="connsiteY16-794" fmla="*/ 938156 h 2449001"/>
              <a:gd name="connsiteX17-795" fmla="*/ 719893 w 791740"/>
              <a:gd name="connsiteY17-796" fmla="*/ 1307990 h 2449001"/>
              <a:gd name="connsiteX18-797" fmla="*/ 409792 w 791740"/>
              <a:gd name="connsiteY18-798" fmla="*/ 1268233 h 2449001"/>
              <a:gd name="connsiteX19-799" fmla="*/ 99692 w 791740"/>
              <a:gd name="connsiteY19-800" fmla="*/ 1288111 h 2449001"/>
              <a:gd name="connsiteX20-801" fmla="*/ 133257 w 791740"/>
              <a:gd name="connsiteY20-802" fmla="*/ 945913 h 2449001"/>
              <a:gd name="connsiteX21-803" fmla="*/ 218310 w 791740"/>
              <a:gd name="connsiteY21-804" fmla="*/ 0 h 2449001"/>
              <a:gd name="connsiteX0-805" fmla="*/ 425696 w 798638"/>
              <a:gd name="connsiteY0-806" fmla="*/ 1331843 h 2449001"/>
              <a:gd name="connsiteX1-807" fmla="*/ 537015 w 798638"/>
              <a:gd name="connsiteY1-808" fmla="*/ 1379551 h 2449001"/>
              <a:gd name="connsiteX2-809" fmla="*/ 775553 w 798638"/>
              <a:gd name="connsiteY2-810" fmla="*/ 1406369 h 2449001"/>
              <a:gd name="connsiteX3-811" fmla="*/ 620503 w 798638"/>
              <a:gd name="connsiteY3-812" fmla="*/ 1741335 h 2449001"/>
              <a:gd name="connsiteX4-813" fmla="*/ 604600 w 798638"/>
              <a:gd name="connsiteY4-814" fmla="*/ 2441050 h 2449001"/>
              <a:gd name="connsiteX5-815" fmla="*/ 314378 w 798638"/>
              <a:gd name="connsiteY5-816" fmla="*/ 2445025 h 2449001"/>
              <a:gd name="connsiteX6-817" fmla="*/ 207035 w 798638"/>
              <a:gd name="connsiteY6-818" fmla="*/ 1673750 h 2449001"/>
              <a:gd name="connsiteX7-819" fmla="*/ 203060 w 798638"/>
              <a:gd name="connsiteY7-820" fmla="*/ 2441050 h 2449001"/>
              <a:gd name="connsiteX8-821" fmla="*/ 131498 w 798638"/>
              <a:gd name="connsiteY8-822" fmla="*/ 2449001 h 2449001"/>
              <a:gd name="connsiteX9-823" fmla="*/ 301 w 798638"/>
              <a:gd name="connsiteY9-824" fmla="*/ 1701579 h 2449001"/>
              <a:gd name="connsiteX10-825" fmla="*/ 95814 w 798638"/>
              <a:gd name="connsiteY10-826" fmla="*/ 1597201 h 2449001"/>
              <a:gd name="connsiteX11-827" fmla="*/ 84343 w 798638"/>
              <a:gd name="connsiteY11-828" fmla="*/ 1389262 h 2449001"/>
              <a:gd name="connsiteX12-829" fmla="*/ 334256 w 798638"/>
              <a:gd name="connsiteY12-830" fmla="*/ 1375575 h 2449001"/>
              <a:gd name="connsiteX13-831" fmla="*/ 425696 w 798638"/>
              <a:gd name="connsiteY13-832" fmla="*/ 1331843 h 2449001"/>
              <a:gd name="connsiteX14-833" fmla="*/ 218310 w 798638"/>
              <a:gd name="connsiteY14-834" fmla="*/ 0 h 2449001"/>
              <a:gd name="connsiteX15-835" fmla="*/ 570023 w 798638"/>
              <a:gd name="connsiteY15-836" fmla="*/ 3422 h 2449001"/>
              <a:gd name="connsiteX16-837" fmla="*/ 677271 w 798638"/>
              <a:gd name="connsiteY16-838" fmla="*/ 938156 h 2449001"/>
              <a:gd name="connsiteX17-839" fmla="*/ 719893 w 798638"/>
              <a:gd name="connsiteY17-840" fmla="*/ 1307990 h 2449001"/>
              <a:gd name="connsiteX18-841" fmla="*/ 409792 w 798638"/>
              <a:gd name="connsiteY18-842" fmla="*/ 1268233 h 2449001"/>
              <a:gd name="connsiteX19-843" fmla="*/ 99692 w 798638"/>
              <a:gd name="connsiteY19-844" fmla="*/ 1288111 h 2449001"/>
              <a:gd name="connsiteX20-845" fmla="*/ 133257 w 798638"/>
              <a:gd name="connsiteY20-846" fmla="*/ 945913 h 2449001"/>
              <a:gd name="connsiteX21-847" fmla="*/ 218310 w 798638"/>
              <a:gd name="connsiteY21-848" fmla="*/ 0 h 2449001"/>
              <a:gd name="connsiteX0-849" fmla="*/ 425696 w 798137"/>
              <a:gd name="connsiteY0-850" fmla="*/ 1331843 h 2449001"/>
              <a:gd name="connsiteX1-851" fmla="*/ 537015 w 798137"/>
              <a:gd name="connsiteY1-852" fmla="*/ 1379551 h 2449001"/>
              <a:gd name="connsiteX2-853" fmla="*/ 775553 w 798137"/>
              <a:gd name="connsiteY2-854" fmla="*/ 1406369 h 2449001"/>
              <a:gd name="connsiteX3-855" fmla="*/ 613659 w 798137"/>
              <a:gd name="connsiteY3-856" fmla="*/ 1785816 h 2449001"/>
              <a:gd name="connsiteX4-857" fmla="*/ 604600 w 798137"/>
              <a:gd name="connsiteY4-858" fmla="*/ 2441050 h 2449001"/>
              <a:gd name="connsiteX5-859" fmla="*/ 314378 w 798137"/>
              <a:gd name="connsiteY5-860" fmla="*/ 2445025 h 2449001"/>
              <a:gd name="connsiteX6-861" fmla="*/ 207035 w 798137"/>
              <a:gd name="connsiteY6-862" fmla="*/ 1673750 h 2449001"/>
              <a:gd name="connsiteX7-863" fmla="*/ 203060 w 798137"/>
              <a:gd name="connsiteY7-864" fmla="*/ 2441050 h 2449001"/>
              <a:gd name="connsiteX8-865" fmla="*/ 131498 w 798137"/>
              <a:gd name="connsiteY8-866" fmla="*/ 2449001 h 2449001"/>
              <a:gd name="connsiteX9-867" fmla="*/ 301 w 798137"/>
              <a:gd name="connsiteY9-868" fmla="*/ 1701579 h 2449001"/>
              <a:gd name="connsiteX10-869" fmla="*/ 95814 w 798137"/>
              <a:gd name="connsiteY10-870" fmla="*/ 1597201 h 2449001"/>
              <a:gd name="connsiteX11-871" fmla="*/ 84343 w 798137"/>
              <a:gd name="connsiteY11-872" fmla="*/ 1389262 h 2449001"/>
              <a:gd name="connsiteX12-873" fmla="*/ 334256 w 798137"/>
              <a:gd name="connsiteY12-874" fmla="*/ 1375575 h 2449001"/>
              <a:gd name="connsiteX13-875" fmla="*/ 425696 w 798137"/>
              <a:gd name="connsiteY13-876" fmla="*/ 1331843 h 2449001"/>
              <a:gd name="connsiteX14-877" fmla="*/ 218310 w 798137"/>
              <a:gd name="connsiteY14-878" fmla="*/ 0 h 2449001"/>
              <a:gd name="connsiteX15-879" fmla="*/ 570023 w 798137"/>
              <a:gd name="connsiteY15-880" fmla="*/ 3422 h 2449001"/>
              <a:gd name="connsiteX16-881" fmla="*/ 677271 w 798137"/>
              <a:gd name="connsiteY16-882" fmla="*/ 938156 h 2449001"/>
              <a:gd name="connsiteX17-883" fmla="*/ 719893 w 798137"/>
              <a:gd name="connsiteY17-884" fmla="*/ 1307990 h 2449001"/>
              <a:gd name="connsiteX18-885" fmla="*/ 409792 w 798137"/>
              <a:gd name="connsiteY18-886" fmla="*/ 1268233 h 2449001"/>
              <a:gd name="connsiteX19-887" fmla="*/ 99692 w 798137"/>
              <a:gd name="connsiteY19-888" fmla="*/ 1288111 h 2449001"/>
              <a:gd name="connsiteX20-889" fmla="*/ 133257 w 798137"/>
              <a:gd name="connsiteY20-890" fmla="*/ 945913 h 2449001"/>
              <a:gd name="connsiteX21-891" fmla="*/ 218310 w 798137"/>
              <a:gd name="connsiteY21-892" fmla="*/ 0 h 2449001"/>
              <a:gd name="connsiteX0-893" fmla="*/ 425696 w 797686"/>
              <a:gd name="connsiteY0-894" fmla="*/ 1331843 h 2449001"/>
              <a:gd name="connsiteX1-895" fmla="*/ 537015 w 797686"/>
              <a:gd name="connsiteY1-896" fmla="*/ 1379551 h 2449001"/>
              <a:gd name="connsiteX2-897" fmla="*/ 775553 w 797686"/>
              <a:gd name="connsiteY2-898" fmla="*/ 1406369 h 2449001"/>
              <a:gd name="connsiteX3-899" fmla="*/ 613659 w 797686"/>
              <a:gd name="connsiteY3-900" fmla="*/ 1785816 h 2449001"/>
              <a:gd name="connsiteX4-901" fmla="*/ 604600 w 797686"/>
              <a:gd name="connsiteY4-902" fmla="*/ 2441050 h 2449001"/>
              <a:gd name="connsiteX5-903" fmla="*/ 314378 w 797686"/>
              <a:gd name="connsiteY5-904" fmla="*/ 2445025 h 2449001"/>
              <a:gd name="connsiteX6-905" fmla="*/ 207035 w 797686"/>
              <a:gd name="connsiteY6-906" fmla="*/ 1673750 h 2449001"/>
              <a:gd name="connsiteX7-907" fmla="*/ 203060 w 797686"/>
              <a:gd name="connsiteY7-908" fmla="*/ 2441050 h 2449001"/>
              <a:gd name="connsiteX8-909" fmla="*/ 131498 w 797686"/>
              <a:gd name="connsiteY8-910" fmla="*/ 2449001 h 2449001"/>
              <a:gd name="connsiteX9-911" fmla="*/ 301 w 797686"/>
              <a:gd name="connsiteY9-912" fmla="*/ 1701579 h 2449001"/>
              <a:gd name="connsiteX10-913" fmla="*/ 95814 w 797686"/>
              <a:gd name="connsiteY10-914" fmla="*/ 1597201 h 2449001"/>
              <a:gd name="connsiteX11-915" fmla="*/ 84343 w 797686"/>
              <a:gd name="connsiteY11-916" fmla="*/ 1389262 h 2449001"/>
              <a:gd name="connsiteX12-917" fmla="*/ 334256 w 797686"/>
              <a:gd name="connsiteY12-918" fmla="*/ 1375575 h 2449001"/>
              <a:gd name="connsiteX13-919" fmla="*/ 425696 w 797686"/>
              <a:gd name="connsiteY13-920" fmla="*/ 1331843 h 2449001"/>
              <a:gd name="connsiteX14-921" fmla="*/ 218310 w 797686"/>
              <a:gd name="connsiteY14-922" fmla="*/ 0 h 2449001"/>
              <a:gd name="connsiteX15-923" fmla="*/ 570023 w 797686"/>
              <a:gd name="connsiteY15-924" fmla="*/ 3422 h 2449001"/>
              <a:gd name="connsiteX16-925" fmla="*/ 677271 w 797686"/>
              <a:gd name="connsiteY16-926" fmla="*/ 938156 h 2449001"/>
              <a:gd name="connsiteX17-927" fmla="*/ 719893 w 797686"/>
              <a:gd name="connsiteY17-928" fmla="*/ 1307990 h 2449001"/>
              <a:gd name="connsiteX18-929" fmla="*/ 409792 w 797686"/>
              <a:gd name="connsiteY18-930" fmla="*/ 1268233 h 2449001"/>
              <a:gd name="connsiteX19-931" fmla="*/ 99692 w 797686"/>
              <a:gd name="connsiteY19-932" fmla="*/ 1288111 h 2449001"/>
              <a:gd name="connsiteX20-933" fmla="*/ 133257 w 797686"/>
              <a:gd name="connsiteY20-934" fmla="*/ 945913 h 2449001"/>
              <a:gd name="connsiteX21-935" fmla="*/ 218310 w 797686"/>
              <a:gd name="connsiteY21-936" fmla="*/ 0 h 2449001"/>
              <a:gd name="connsiteX0-937" fmla="*/ 425696 w 797686"/>
              <a:gd name="connsiteY0-938" fmla="*/ 1331843 h 2449001"/>
              <a:gd name="connsiteX1-939" fmla="*/ 537015 w 797686"/>
              <a:gd name="connsiteY1-940" fmla="*/ 1379551 h 2449001"/>
              <a:gd name="connsiteX2-941" fmla="*/ 775553 w 797686"/>
              <a:gd name="connsiteY2-942" fmla="*/ 1406369 h 2449001"/>
              <a:gd name="connsiteX3-943" fmla="*/ 613659 w 797686"/>
              <a:gd name="connsiteY3-944" fmla="*/ 1785816 h 2449001"/>
              <a:gd name="connsiteX4-945" fmla="*/ 604600 w 797686"/>
              <a:gd name="connsiteY4-946" fmla="*/ 2441050 h 2449001"/>
              <a:gd name="connsiteX5-947" fmla="*/ 314378 w 797686"/>
              <a:gd name="connsiteY5-948" fmla="*/ 2445025 h 2449001"/>
              <a:gd name="connsiteX6-949" fmla="*/ 213878 w 797686"/>
              <a:gd name="connsiteY6-950" fmla="*/ 1707967 h 2449001"/>
              <a:gd name="connsiteX7-951" fmla="*/ 203060 w 797686"/>
              <a:gd name="connsiteY7-952" fmla="*/ 2441050 h 2449001"/>
              <a:gd name="connsiteX8-953" fmla="*/ 131498 w 797686"/>
              <a:gd name="connsiteY8-954" fmla="*/ 2449001 h 2449001"/>
              <a:gd name="connsiteX9-955" fmla="*/ 301 w 797686"/>
              <a:gd name="connsiteY9-956" fmla="*/ 1701579 h 2449001"/>
              <a:gd name="connsiteX10-957" fmla="*/ 95814 w 797686"/>
              <a:gd name="connsiteY10-958" fmla="*/ 1597201 h 2449001"/>
              <a:gd name="connsiteX11-959" fmla="*/ 84343 w 797686"/>
              <a:gd name="connsiteY11-960" fmla="*/ 1389262 h 2449001"/>
              <a:gd name="connsiteX12-961" fmla="*/ 334256 w 797686"/>
              <a:gd name="connsiteY12-962" fmla="*/ 1375575 h 2449001"/>
              <a:gd name="connsiteX13-963" fmla="*/ 425696 w 797686"/>
              <a:gd name="connsiteY13-964" fmla="*/ 1331843 h 2449001"/>
              <a:gd name="connsiteX14-965" fmla="*/ 218310 w 797686"/>
              <a:gd name="connsiteY14-966" fmla="*/ 0 h 2449001"/>
              <a:gd name="connsiteX15-967" fmla="*/ 570023 w 797686"/>
              <a:gd name="connsiteY15-968" fmla="*/ 3422 h 2449001"/>
              <a:gd name="connsiteX16-969" fmla="*/ 677271 w 797686"/>
              <a:gd name="connsiteY16-970" fmla="*/ 938156 h 2449001"/>
              <a:gd name="connsiteX17-971" fmla="*/ 719893 w 797686"/>
              <a:gd name="connsiteY17-972" fmla="*/ 1307990 h 2449001"/>
              <a:gd name="connsiteX18-973" fmla="*/ 409792 w 797686"/>
              <a:gd name="connsiteY18-974" fmla="*/ 1268233 h 2449001"/>
              <a:gd name="connsiteX19-975" fmla="*/ 99692 w 797686"/>
              <a:gd name="connsiteY19-976" fmla="*/ 1288111 h 2449001"/>
              <a:gd name="connsiteX20-977" fmla="*/ 133257 w 797686"/>
              <a:gd name="connsiteY20-978" fmla="*/ 945913 h 2449001"/>
              <a:gd name="connsiteX21-979" fmla="*/ 218310 w 797686"/>
              <a:gd name="connsiteY21-980" fmla="*/ 0 h 2449001"/>
              <a:gd name="connsiteX0-981" fmla="*/ 425696 w 797686"/>
              <a:gd name="connsiteY0-982" fmla="*/ 1331843 h 2449001"/>
              <a:gd name="connsiteX1-983" fmla="*/ 537015 w 797686"/>
              <a:gd name="connsiteY1-984" fmla="*/ 1379551 h 2449001"/>
              <a:gd name="connsiteX2-985" fmla="*/ 775553 w 797686"/>
              <a:gd name="connsiteY2-986" fmla="*/ 1406369 h 2449001"/>
              <a:gd name="connsiteX3-987" fmla="*/ 613659 w 797686"/>
              <a:gd name="connsiteY3-988" fmla="*/ 1785816 h 2449001"/>
              <a:gd name="connsiteX4-989" fmla="*/ 604600 w 797686"/>
              <a:gd name="connsiteY4-990" fmla="*/ 2441050 h 2449001"/>
              <a:gd name="connsiteX5-991" fmla="*/ 314378 w 797686"/>
              <a:gd name="connsiteY5-992" fmla="*/ 2445025 h 2449001"/>
              <a:gd name="connsiteX6-993" fmla="*/ 213878 w 797686"/>
              <a:gd name="connsiteY6-994" fmla="*/ 1707967 h 2449001"/>
              <a:gd name="connsiteX7-995" fmla="*/ 203060 w 797686"/>
              <a:gd name="connsiteY7-996" fmla="*/ 2441050 h 2449001"/>
              <a:gd name="connsiteX8-997" fmla="*/ 131498 w 797686"/>
              <a:gd name="connsiteY8-998" fmla="*/ 2449001 h 2449001"/>
              <a:gd name="connsiteX9-999" fmla="*/ 301 w 797686"/>
              <a:gd name="connsiteY9-1000" fmla="*/ 1701579 h 2449001"/>
              <a:gd name="connsiteX10-1001" fmla="*/ 95814 w 797686"/>
              <a:gd name="connsiteY10-1002" fmla="*/ 1597201 h 2449001"/>
              <a:gd name="connsiteX11-1003" fmla="*/ 84343 w 797686"/>
              <a:gd name="connsiteY11-1004" fmla="*/ 1389262 h 2449001"/>
              <a:gd name="connsiteX12-1005" fmla="*/ 334256 w 797686"/>
              <a:gd name="connsiteY12-1006" fmla="*/ 1375575 h 2449001"/>
              <a:gd name="connsiteX13-1007" fmla="*/ 425696 w 797686"/>
              <a:gd name="connsiteY13-1008" fmla="*/ 1331843 h 2449001"/>
              <a:gd name="connsiteX14-1009" fmla="*/ 218310 w 797686"/>
              <a:gd name="connsiteY14-1010" fmla="*/ 0 h 2449001"/>
              <a:gd name="connsiteX15-1011" fmla="*/ 570023 w 797686"/>
              <a:gd name="connsiteY15-1012" fmla="*/ 3422 h 2449001"/>
              <a:gd name="connsiteX16-1013" fmla="*/ 677271 w 797686"/>
              <a:gd name="connsiteY16-1014" fmla="*/ 938156 h 2449001"/>
              <a:gd name="connsiteX17-1015" fmla="*/ 719893 w 797686"/>
              <a:gd name="connsiteY17-1016" fmla="*/ 1307990 h 2449001"/>
              <a:gd name="connsiteX18-1017" fmla="*/ 409792 w 797686"/>
              <a:gd name="connsiteY18-1018" fmla="*/ 1268233 h 2449001"/>
              <a:gd name="connsiteX19-1019" fmla="*/ 99692 w 797686"/>
              <a:gd name="connsiteY19-1020" fmla="*/ 1288111 h 2449001"/>
              <a:gd name="connsiteX20-1021" fmla="*/ 133257 w 797686"/>
              <a:gd name="connsiteY20-1022" fmla="*/ 945913 h 2449001"/>
              <a:gd name="connsiteX21-1023" fmla="*/ 218310 w 797686"/>
              <a:gd name="connsiteY21-1024" fmla="*/ 0 h 2449001"/>
              <a:gd name="connsiteX0-1025" fmla="*/ 425696 w 797686"/>
              <a:gd name="connsiteY0-1026" fmla="*/ 1331843 h 2449001"/>
              <a:gd name="connsiteX1-1027" fmla="*/ 537015 w 797686"/>
              <a:gd name="connsiteY1-1028" fmla="*/ 1379551 h 2449001"/>
              <a:gd name="connsiteX2-1029" fmla="*/ 775553 w 797686"/>
              <a:gd name="connsiteY2-1030" fmla="*/ 1406369 h 2449001"/>
              <a:gd name="connsiteX3-1031" fmla="*/ 613659 w 797686"/>
              <a:gd name="connsiteY3-1032" fmla="*/ 1785816 h 2449001"/>
              <a:gd name="connsiteX4-1033" fmla="*/ 604600 w 797686"/>
              <a:gd name="connsiteY4-1034" fmla="*/ 2441050 h 2449001"/>
              <a:gd name="connsiteX5-1035" fmla="*/ 314378 w 797686"/>
              <a:gd name="connsiteY5-1036" fmla="*/ 2445025 h 2449001"/>
              <a:gd name="connsiteX6-1037" fmla="*/ 224143 w 797686"/>
              <a:gd name="connsiteY6-1038" fmla="*/ 1721654 h 2449001"/>
              <a:gd name="connsiteX7-1039" fmla="*/ 203060 w 797686"/>
              <a:gd name="connsiteY7-1040" fmla="*/ 2441050 h 2449001"/>
              <a:gd name="connsiteX8-1041" fmla="*/ 131498 w 797686"/>
              <a:gd name="connsiteY8-1042" fmla="*/ 2449001 h 2449001"/>
              <a:gd name="connsiteX9-1043" fmla="*/ 301 w 797686"/>
              <a:gd name="connsiteY9-1044" fmla="*/ 1701579 h 2449001"/>
              <a:gd name="connsiteX10-1045" fmla="*/ 95814 w 797686"/>
              <a:gd name="connsiteY10-1046" fmla="*/ 1597201 h 2449001"/>
              <a:gd name="connsiteX11-1047" fmla="*/ 84343 w 797686"/>
              <a:gd name="connsiteY11-1048" fmla="*/ 1389262 h 2449001"/>
              <a:gd name="connsiteX12-1049" fmla="*/ 334256 w 797686"/>
              <a:gd name="connsiteY12-1050" fmla="*/ 1375575 h 2449001"/>
              <a:gd name="connsiteX13-1051" fmla="*/ 425696 w 797686"/>
              <a:gd name="connsiteY13-1052" fmla="*/ 1331843 h 2449001"/>
              <a:gd name="connsiteX14-1053" fmla="*/ 218310 w 797686"/>
              <a:gd name="connsiteY14-1054" fmla="*/ 0 h 2449001"/>
              <a:gd name="connsiteX15-1055" fmla="*/ 570023 w 797686"/>
              <a:gd name="connsiteY15-1056" fmla="*/ 3422 h 2449001"/>
              <a:gd name="connsiteX16-1057" fmla="*/ 677271 w 797686"/>
              <a:gd name="connsiteY16-1058" fmla="*/ 938156 h 2449001"/>
              <a:gd name="connsiteX17-1059" fmla="*/ 719893 w 797686"/>
              <a:gd name="connsiteY17-1060" fmla="*/ 1307990 h 2449001"/>
              <a:gd name="connsiteX18-1061" fmla="*/ 409792 w 797686"/>
              <a:gd name="connsiteY18-1062" fmla="*/ 1268233 h 2449001"/>
              <a:gd name="connsiteX19-1063" fmla="*/ 99692 w 797686"/>
              <a:gd name="connsiteY19-1064" fmla="*/ 1288111 h 2449001"/>
              <a:gd name="connsiteX20-1065" fmla="*/ 133257 w 797686"/>
              <a:gd name="connsiteY20-1066" fmla="*/ 945913 h 2449001"/>
              <a:gd name="connsiteX21-1067" fmla="*/ 218310 w 797686"/>
              <a:gd name="connsiteY21-1068" fmla="*/ 0 h 2449001"/>
              <a:gd name="connsiteX0-1069" fmla="*/ 425647 w 797637"/>
              <a:gd name="connsiteY0-1070" fmla="*/ 1331843 h 2449001"/>
              <a:gd name="connsiteX1-1071" fmla="*/ 536966 w 797637"/>
              <a:gd name="connsiteY1-1072" fmla="*/ 1379551 h 2449001"/>
              <a:gd name="connsiteX2-1073" fmla="*/ 775504 w 797637"/>
              <a:gd name="connsiteY2-1074" fmla="*/ 1406369 h 2449001"/>
              <a:gd name="connsiteX3-1075" fmla="*/ 613610 w 797637"/>
              <a:gd name="connsiteY3-1076" fmla="*/ 1785816 h 2449001"/>
              <a:gd name="connsiteX4-1077" fmla="*/ 604551 w 797637"/>
              <a:gd name="connsiteY4-1078" fmla="*/ 2441050 h 2449001"/>
              <a:gd name="connsiteX5-1079" fmla="*/ 314329 w 797637"/>
              <a:gd name="connsiteY5-1080" fmla="*/ 2445025 h 2449001"/>
              <a:gd name="connsiteX6-1081" fmla="*/ 224094 w 797637"/>
              <a:gd name="connsiteY6-1082" fmla="*/ 1721654 h 2449001"/>
              <a:gd name="connsiteX7-1083" fmla="*/ 203011 w 797637"/>
              <a:gd name="connsiteY7-1084" fmla="*/ 2441050 h 2449001"/>
              <a:gd name="connsiteX8-1085" fmla="*/ 131449 w 797637"/>
              <a:gd name="connsiteY8-1086" fmla="*/ 2449001 h 2449001"/>
              <a:gd name="connsiteX9-1087" fmla="*/ 252 w 797637"/>
              <a:gd name="connsiteY9-1088" fmla="*/ 1701579 h 2449001"/>
              <a:gd name="connsiteX10-1089" fmla="*/ 112873 w 797637"/>
              <a:gd name="connsiteY10-1090" fmla="*/ 1641682 h 2449001"/>
              <a:gd name="connsiteX11-1091" fmla="*/ 84294 w 797637"/>
              <a:gd name="connsiteY11-1092" fmla="*/ 1389262 h 2449001"/>
              <a:gd name="connsiteX12-1093" fmla="*/ 334207 w 797637"/>
              <a:gd name="connsiteY12-1094" fmla="*/ 1375575 h 2449001"/>
              <a:gd name="connsiteX13-1095" fmla="*/ 425647 w 797637"/>
              <a:gd name="connsiteY13-1096" fmla="*/ 1331843 h 2449001"/>
              <a:gd name="connsiteX14-1097" fmla="*/ 218261 w 797637"/>
              <a:gd name="connsiteY14-1098" fmla="*/ 0 h 2449001"/>
              <a:gd name="connsiteX15-1099" fmla="*/ 569974 w 797637"/>
              <a:gd name="connsiteY15-1100" fmla="*/ 3422 h 2449001"/>
              <a:gd name="connsiteX16-1101" fmla="*/ 677222 w 797637"/>
              <a:gd name="connsiteY16-1102" fmla="*/ 938156 h 2449001"/>
              <a:gd name="connsiteX17-1103" fmla="*/ 719844 w 797637"/>
              <a:gd name="connsiteY17-1104" fmla="*/ 1307990 h 2449001"/>
              <a:gd name="connsiteX18-1105" fmla="*/ 409743 w 797637"/>
              <a:gd name="connsiteY18-1106" fmla="*/ 1268233 h 2449001"/>
              <a:gd name="connsiteX19-1107" fmla="*/ 99643 w 797637"/>
              <a:gd name="connsiteY19-1108" fmla="*/ 1288111 h 2449001"/>
              <a:gd name="connsiteX20-1109" fmla="*/ 133208 w 797637"/>
              <a:gd name="connsiteY20-1110" fmla="*/ 945913 h 2449001"/>
              <a:gd name="connsiteX21-1111" fmla="*/ 218261 w 797637"/>
              <a:gd name="connsiteY21-1112" fmla="*/ 0 h 2449001"/>
              <a:gd name="connsiteX0-1113" fmla="*/ 425647 w 797637"/>
              <a:gd name="connsiteY0-1114" fmla="*/ 1331843 h 2449001"/>
              <a:gd name="connsiteX1-1115" fmla="*/ 536966 w 797637"/>
              <a:gd name="connsiteY1-1116" fmla="*/ 1379551 h 2449001"/>
              <a:gd name="connsiteX2-1117" fmla="*/ 775504 w 797637"/>
              <a:gd name="connsiteY2-1118" fmla="*/ 1406369 h 2449001"/>
              <a:gd name="connsiteX3-1119" fmla="*/ 613610 w 797637"/>
              <a:gd name="connsiteY3-1120" fmla="*/ 1785816 h 2449001"/>
              <a:gd name="connsiteX4-1121" fmla="*/ 604551 w 797637"/>
              <a:gd name="connsiteY4-1122" fmla="*/ 2441050 h 2449001"/>
              <a:gd name="connsiteX5-1123" fmla="*/ 314329 w 797637"/>
              <a:gd name="connsiteY5-1124" fmla="*/ 2445025 h 2449001"/>
              <a:gd name="connsiteX6-1125" fmla="*/ 224094 w 797637"/>
              <a:gd name="connsiteY6-1126" fmla="*/ 1721654 h 2449001"/>
              <a:gd name="connsiteX7-1127" fmla="*/ 203011 w 797637"/>
              <a:gd name="connsiteY7-1128" fmla="*/ 2441050 h 2449001"/>
              <a:gd name="connsiteX8-1129" fmla="*/ 131449 w 797637"/>
              <a:gd name="connsiteY8-1130" fmla="*/ 2449001 h 2449001"/>
              <a:gd name="connsiteX9-1131" fmla="*/ 252 w 797637"/>
              <a:gd name="connsiteY9-1132" fmla="*/ 1701579 h 2449001"/>
              <a:gd name="connsiteX10-1133" fmla="*/ 112873 w 797637"/>
              <a:gd name="connsiteY10-1134" fmla="*/ 1641682 h 2449001"/>
              <a:gd name="connsiteX11-1135" fmla="*/ 84294 w 797637"/>
              <a:gd name="connsiteY11-1136" fmla="*/ 1389262 h 2449001"/>
              <a:gd name="connsiteX12-1137" fmla="*/ 334207 w 797637"/>
              <a:gd name="connsiteY12-1138" fmla="*/ 1375575 h 2449001"/>
              <a:gd name="connsiteX13-1139" fmla="*/ 425647 w 797637"/>
              <a:gd name="connsiteY13-1140" fmla="*/ 1331843 h 2449001"/>
              <a:gd name="connsiteX14-1141" fmla="*/ 218261 w 797637"/>
              <a:gd name="connsiteY14-1142" fmla="*/ 0 h 2449001"/>
              <a:gd name="connsiteX15-1143" fmla="*/ 569974 w 797637"/>
              <a:gd name="connsiteY15-1144" fmla="*/ 3422 h 2449001"/>
              <a:gd name="connsiteX16-1145" fmla="*/ 677222 w 797637"/>
              <a:gd name="connsiteY16-1146" fmla="*/ 938156 h 2449001"/>
              <a:gd name="connsiteX17-1147" fmla="*/ 719844 w 797637"/>
              <a:gd name="connsiteY17-1148" fmla="*/ 1307990 h 2449001"/>
              <a:gd name="connsiteX18-1149" fmla="*/ 409743 w 797637"/>
              <a:gd name="connsiteY18-1150" fmla="*/ 1268233 h 2449001"/>
              <a:gd name="connsiteX19-1151" fmla="*/ 99643 w 797637"/>
              <a:gd name="connsiteY19-1152" fmla="*/ 1288111 h 2449001"/>
              <a:gd name="connsiteX20-1153" fmla="*/ 133208 w 797637"/>
              <a:gd name="connsiteY20-1154" fmla="*/ 945913 h 2449001"/>
              <a:gd name="connsiteX21-1155" fmla="*/ 218261 w 797637"/>
              <a:gd name="connsiteY21-1156" fmla="*/ 0 h 2449001"/>
              <a:gd name="connsiteX0-1157" fmla="*/ 425647 w 797637"/>
              <a:gd name="connsiteY0-1158" fmla="*/ 1331843 h 2449001"/>
              <a:gd name="connsiteX1-1159" fmla="*/ 536966 w 797637"/>
              <a:gd name="connsiteY1-1160" fmla="*/ 1379551 h 2449001"/>
              <a:gd name="connsiteX2-1161" fmla="*/ 775504 w 797637"/>
              <a:gd name="connsiteY2-1162" fmla="*/ 1406369 h 2449001"/>
              <a:gd name="connsiteX3-1163" fmla="*/ 613610 w 797637"/>
              <a:gd name="connsiteY3-1164" fmla="*/ 1785816 h 2449001"/>
              <a:gd name="connsiteX4-1165" fmla="*/ 604551 w 797637"/>
              <a:gd name="connsiteY4-1166" fmla="*/ 2441050 h 2449001"/>
              <a:gd name="connsiteX5-1167" fmla="*/ 314329 w 797637"/>
              <a:gd name="connsiteY5-1168" fmla="*/ 2445025 h 2449001"/>
              <a:gd name="connsiteX6-1169" fmla="*/ 224094 w 797637"/>
              <a:gd name="connsiteY6-1170" fmla="*/ 1721654 h 2449001"/>
              <a:gd name="connsiteX7-1171" fmla="*/ 203011 w 797637"/>
              <a:gd name="connsiteY7-1172" fmla="*/ 2441050 h 2449001"/>
              <a:gd name="connsiteX8-1173" fmla="*/ 131449 w 797637"/>
              <a:gd name="connsiteY8-1174" fmla="*/ 2449001 h 2449001"/>
              <a:gd name="connsiteX9-1175" fmla="*/ 252 w 797637"/>
              <a:gd name="connsiteY9-1176" fmla="*/ 1701579 h 2449001"/>
              <a:gd name="connsiteX10-1177" fmla="*/ 112873 w 797637"/>
              <a:gd name="connsiteY10-1178" fmla="*/ 1641682 h 2449001"/>
              <a:gd name="connsiteX11-1179" fmla="*/ 84294 w 797637"/>
              <a:gd name="connsiteY11-1180" fmla="*/ 1389262 h 2449001"/>
              <a:gd name="connsiteX12-1181" fmla="*/ 334207 w 797637"/>
              <a:gd name="connsiteY12-1182" fmla="*/ 1375575 h 2449001"/>
              <a:gd name="connsiteX13-1183" fmla="*/ 425647 w 797637"/>
              <a:gd name="connsiteY13-1184" fmla="*/ 1331843 h 2449001"/>
              <a:gd name="connsiteX14-1185" fmla="*/ 218261 w 797637"/>
              <a:gd name="connsiteY14-1186" fmla="*/ 0 h 2449001"/>
              <a:gd name="connsiteX15-1187" fmla="*/ 569974 w 797637"/>
              <a:gd name="connsiteY15-1188" fmla="*/ 3422 h 2449001"/>
              <a:gd name="connsiteX16-1189" fmla="*/ 677222 w 797637"/>
              <a:gd name="connsiteY16-1190" fmla="*/ 938156 h 2449001"/>
              <a:gd name="connsiteX17-1191" fmla="*/ 719844 w 797637"/>
              <a:gd name="connsiteY17-1192" fmla="*/ 1307990 h 2449001"/>
              <a:gd name="connsiteX18-1193" fmla="*/ 409743 w 797637"/>
              <a:gd name="connsiteY18-1194" fmla="*/ 1268233 h 2449001"/>
              <a:gd name="connsiteX19-1195" fmla="*/ 99643 w 797637"/>
              <a:gd name="connsiteY19-1196" fmla="*/ 1288111 h 2449001"/>
              <a:gd name="connsiteX20-1197" fmla="*/ 133208 w 797637"/>
              <a:gd name="connsiteY20-1198" fmla="*/ 945913 h 2449001"/>
              <a:gd name="connsiteX21-1199" fmla="*/ 218261 w 797637"/>
              <a:gd name="connsiteY21-1200" fmla="*/ 0 h 2449001"/>
              <a:gd name="connsiteX0-1201" fmla="*/ 405179 w 777169"/>
              <a:gd name="connsiteY0-1202" fmla="*/ 1331843 h 2449001"/>
              <a:gd name="connsiteX1-1203" fmla="*/ 516498 w 777169"/>
              <a:gd name="connsiteY1-1204" fmla="*/ 1379551 h 2449001"/>
              <a:gd name="connsiteX2-1205" fmla="*/ 755036 w 777169"/>
              <a:gd name="connsiteY2-1206" fmla="*/ 1406369 h 2449001"/>
              <a:gd name="connsiteX3-1207" fmla="*/ 593142 w 777169"/>
              <a:gd name="connsiteY3-1208" fmla="*/ 1785816 h 2449001"/>
              <a:gd name="connsiteX4-1209" fmla="*/ 584083 w 777169"/>
              <a:gd name="connsiteY4-1210" fmla="*/ 2441050 h 2449001"/>
              <a:gd name="connsiteX5-1211" fmla="*/ 293861 w 777169"/>
              <a:gd name="connsiteY5-1212" fmla="*/ 2445025 h 2449001"/>
              <a:gd name="connsiteX6-1213" fmla="*/ 203626 w 777169"/>
              <a:gd name="connsiteY6-1214" fmla="*/ 1721654 h 2449001"/>
              <a:gd name="connsiteX7-1215" fmla="*/ 182543 w 777169"/>
              <a:gd name="connsiteY7-1216" fmla="*/ 2441050 h 2449001"/>
              <a:gd name="connsiteX8-1217" fmla="*/ 110981 w 777169"/>
              <a:gd name="connsiteY8-1218" fmla="*/ 2449001 h 2449001"/>
              <a:gd name="connsiteX9-1219" fmla="*/ 313 w 777169"/>
              <a:gd name="connsiteY9-1220" fmla="*/ 1749481 h 2449001"/>
              <a:gd name="connsiteX10-1221" fmla="*/ 92405 w 777169"/>
              <a:gd name="connsiteY10-1222" fmla="*/ 1641682 h 2449001"/>
              <a:gd name="connsiteX11-1223" fmla="*/ 63826 w 777169"/>
              <a:gd name="connsiteY11-1224" fmla="*/ 1389262 h 2449001"/>
              <a:gd name="connsiteX12-1225" fmla="*/ 313739 w 777169"/>
              <a:gd name="connsiteY12-1226" fmla="*/ 1375575 h 2449001"/>
              <a:gd name="connsiteX13-1227" fmla="*/ 405179 w 777169"/>
              <a:gd name="connsiteY13-1228" fmla="*/ 1331843 h 2449001"/>
              <a:gd name="connsiteX14-1229" fmla="*/ 197793 w 777169"/>
              <a:gd name="connsiteY14-1230" fmla="*/ 0 h 2449001"/>
              <a:gd name="connsiteX15-1231" fmla="*/ 549506 w 777169"/>
              <a:gd name="connsiteY15-1232" fmla="*/ 3422 h 2449001"/>
              <a:gd name="connsiteX16-1233" fmla="*/ 656754 w 777169"/>
              <a:gd name="connsiteY16-1234" fmla="*/ 938156 h 2449001"/>
              <a:gd name="connsiteX17-1235" fmla="*/ 699376 w 777169"/>
              <a:gd name="connsiteY17-1236" fmla="*/ 1307990 h 2449001"/>
              <a:gd name="connsiteX18-1237" fmla="*/ 389275 w 777169"/>
              <a:gd name="connsiteY18-1238" fmla="*/ 1268233 h 2449001"/>
              <a:gd name="connsiteX19-1239" fmla="*/ 79175 w 777169"/>
              <a:gd name="connsiteY19-1240" fmla="*/ 1288111 h 2449001"/>
              <a:gd name="connsiteX20-1241" fmla="*/ 112740 w 777169"/>
              <a:gd name="connsiteY20-1242" fmla="*/ 945913 h 2449001"/>
              <a:gd name="connsiteX21-1243" fmla="*/ 197793 w 777169"/>
              <a:gd name="connsiteY21-1244" fmla="*/ 0 h 2449001"/>
              <a:gd name="connsiteX0-1245" fmla="*/ 413332 w 785322"/>
              <a:gd name="connsiteY0-1246" fmla="*/ 1331843 h 2449001"/>
              <a:gd name="connsiteX1-1247" fmla="*/ 524651 w 785322"/>
              <a:gd name="connsiteY1-1248" fmla="*/ 1379551 h 2449001"/>
              <a:gd name="connsiteX2-1249" fmla="*/ 763189 w 785322"/>
              <a:gd name="connsiteY2-1250" fmla="*/ 1406369 h 2449001"/>
              <a:gd name="connsiteX3-1251" fmla="*/ 601295 w 785322"/>
              <a:gd name="connsiteY3-1252" fmla="*/ 1785816 h 2449001"/>
              <a:gd name="connsiteX4-1253" fmla="*/ 592236 w 785322"/>
              <a:gd name="connsiteY4-1254" fmla="*/ 2441050 h 2449001"/>
              <a:gd name="connsiteX5-1255" fmla="*/ 302014 w 785322"/>
              <a:gd name="connsiteY5-1256" fmla="*/ 2445025 h 2449001"/>
              <a:gd name="connsiteX6-1257" fmla="*/ 211779 w 785322"/>
              <a:gd name="connsiteY6-1258" fmla="*/ 1721654 h 2449001"/>
              <a:gd name="connsiteX7-1259" fmla="*/ 190696 w 785322"/>
              <a:gd name="connsiteY7-1260" fmla="*/ 2441050 h 2449001"/>
              <a:gd name="connsiteX8-1261" fmla="*/ 119134 w 785322"/>
              <a:gd name="connsiteY8-1262" fmla="*/ 2449001 h 2449001"/>
              <a:gd name="connsiteX9-1263" fmla="*/ 8466 w 785322"/>
              <a:gd name="connsiteY9-1264" fmla="*/ 1749481 h 2449001"/>
              <a:gd name="connsiteX10-1265" fmla="*/ 100558 w 785322"/>
              <a:gd name="connsiteY10-1266" fmla="*/ 1641682 h 2449001"/>
              <a:gd name="connsiteX11-1267" fmla="*/ 71979 w 785322"/>
              <a:gd name="connsiteY11-1268" fmla="*/ 1389262 h 2449001"/>
              <a:gd name="connsiteX12-1269" fmla="*/ 321892 w 785322"/>
              <a:gd name="connsiteY12-1270" fmla="*/ 1375575 h 2449001"/>
              <a:gd name="connsiteX13-1271" fmla="*/ 413332 w 785322"/>
              <a:gd name="connsiteY13-1272" fmla="*/ 1331843 h 2449001"/>
              <a:gd name="connsiteX14-1273" fmla="*/ 205946 w 785322"/>
              <a:gd name="connsiteY14-1274" fmla="*/ 0 h 2449001"/>
              <a:gd name="connsiteX15-1275" fmla="*/ 557659 w 785322"/>
              <a:gd name="connsiteY15-1276" fmla="*/ 3422 h 2449001"/>
              <a:gd name="connsiteX16-1277" fmla="*/ 664907 w 785322"/>
              <a:gd name="connsiteY16-1278" fmla="*/ 938156 h 2449001"/>
              <a:gd name="connsiteX17-1279" fmla="*/ 707529 w 785322"/>
              <a:gd name="connsiteY17-1280" fmla="*/ 1307990 h 2449001"/>
              <a:gd name="connsiteX18-1281" fmla="*/ 397428 w 785322"/>
              <a:gd name="connsiteY18-1282" fmla="*/ 1268233 h 2449001"/>
              <a:gd name="connsiteX19-1283" fmla="*/ 87328 w 785322"/>
              <a:gd name="connsiteY19-1284" fmla="*/ 1288111 h 2449001"/>
              <a:gd name="connsiteX20-1285" fmla="*/ 120893 w 785322"/>
              <a:gd name="connsiteY20-1286" fmla="*/ 945913 h 2449001"/>
              <a:gd name="connsiteX21-1287" fmla="*/ 205946 w 785322"/>
              <a:gd name="connsiteY21-1288" fmla="*/ 0 h 244900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785322" h="2449001">
                <a:moveTo>
                  <a:pt x="413332" y="1331843"/>
                </a:moveTo>
                <a:cubicBezTo>
                  <a:pt x="470316" y="1339795"/>
                  <a:pt x="487545" y="1363648"/>
                  <a:pt x="524651" y="1379551"/>
                </a:cubicBezTo>
                <a:cubicBezTo>
                  <a:pt x="598461" y="1388490"/>
                  <a:pt x="730438" y="1342684"/>
                  <a:pt x="763189" y="1406369"/>
                </a:cubicBezTo>
                <a:cubicBezTo>
                  <a:pt x="860365" y="1644887"/>
                  <a:pt x="606378" y="1660931"/>
                  <a:pt x="601295" y="1785816"/>
                </a:cubicBezTo>
                <a:cubicBezTo>
                  <a:pt x="592018" y="1995200"/>
                  <a:pt x="585610" y="2024932"/>
                  <a:pt x="592236" y="2441050"/>
                </a:cubicBezTo>
                <a:lnTo>
                  <a:pt x="302014" y="2445025"/>
                </a:lnTo>
                <a:cubicBezTo>
                  <a:pt x="266233" y="2198535"/>
                  <a:pt x="340856" y="1660357"/>
                  <a:pt x="211779" y="1721654"/>
                </a:cubicBezTo>
                <a:cubicBezTo>
                  <a:pt x="170697" y="1762736"/>
                  <a:pt x="192021" y="2185283"/>
                  <a:pt x="190696" y="2441050"/>
                </a:cubicBezTo>
                <a:cubicBezTo>
                  <a:pt x="146301" y="2445688"/>
                  <a:pt x="179432" y="2445688"/>
                  <a:pt x="119134" y="2449001"/>
                </a:cubicBezTo>
                <a:cubicBezTo>
                  <a:pt x="103231" y="1623390"/>
                  <a:pt x="60150" y="1875377"/>
                  <a:pt x="8466" y="1749481"/>
                </a:cubicBezTo>
                <a:cubicBezTo>
                  <a:pt x="-31697" y="1604092"/>
                  <a:pt x="83130" y="1642413"/>
                  <a:pt x="100558" y="1641682"/>
                </a:cubicBezTo>
                <a:cubicBezTo>
                  <a:pt x="5622" y="1561516"/>
                  <a:pt x="-3874" y="1450657"/>
                  <a:pt x="71979" y="1389262"/>
                </a:cubicBezTo>
                <a:cubicBezTo>
                  <a:pt x="119567" y="1358010"/>
                  <a:pt x="239728" y="1375575"/>
                  <a:pt x="321892" y="1375575"/>
                </a:cubicBezTo>
                <a:cubicBezTo>
                  <a:pt x="347071" y="1360998"/>
                  <a:pt x="364299" y="1334493"/>
                  <a:pt x="413332" y="1331843"/>
                </a:cubicBezTo>
                <a:close/>
                <a:moveTo>
                  <a:pt x="205946" y="0"/>
                </a:moveTo>
                <a:lnTo>
                  <a:pt x="557659" y="3422"/>
                </a:lnTo>
                <a:cubicBezTo>
                  <a:pt x="580863" y="327547"/>
                  <a:pt x="489978" y="820211"/>
                  <a:pt x="664907" y="938156"/>
                </a:cubicBezTo>
                <a:cubicBezTo>
                  <a:pt x="834535" y="1061401"/>
                  <a:pt x="785141" y="1256861"/>
                  <a:pt x="707529" y="1307990"/>
                </a:cubicBezTo>
                <a:cubicBezTo>
                  <a:pt x="596211" y="1362324"/>
                  <a:pt x="496819" y="1313291"/>
                  <a:pt x="397428" y="1268233"/>
                </a:cubicBezTo>
                <a:cubicBezTo>
                  <a:pt x="324542" y="1317265"/>
                  <a:pt x="192020" y="1358347"/>
                  <a:pt x="87328" y="1288111"/>
                </a:cubicBezTo>
                <a:cubicBezTo>
                  <a:pt x="-33267" y="1184744"/>
                  <a:pt x="58608" y="985670"/>
                  <a:pt x="120893" y="945913"/>
                </a:cubicBezTo>
                <a:cubicBezTo>
                  <a:pt x="259584" y="846619"/>
                  <a:pt x="211126" y="365206"/>
                  <a:pt x="205946"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0" name="Freeform 108"/>
          <p:cNvSpPr/>
          <p:nvPr/>
        </p:nvSpPr>
        <p:spPr>
          <a:xfrm>
            <a:off x="6129967" y="2416730"/>
            <a:ext cx="501857" cy="554554"/>
          </a:xfrm>
          <a:custGeom>
            <a:avLst/>
            <a:gdLst/>
            <a:ahLst/>
            <a:cxnLst/>
            <a:rect l="l" t="t" r="r" b="b"/>
            <a:pathLst>
              <a:path w="341005" h="376812">
                <a:moveTo>
                  <a:pt x="179590" y="105941"/>
                </a:moveTo>
                <a:cubicBezTo>
                  <a:pt x="189466" y="103284"/>
                  <a:pt x="200229" y="106383"/>
                  <a:pt x="207502" y="113978"/>
                </a:cubicBezTo>
                <a:lnTo>
                  <a:pt x="205155" y="116193"/>
                </a:lnTo>
                <a:cubicBezTo>
                  <a:pt x="198727" y="109493"/>
                  <a:pt x="189244" y="106732"/>
                  <a:pt x="180543" y="109027"/>
                </a:cubicBezTo>
                <a:cubicBezTo>
                  <a:pt x="171284" y="111470"/>
                  <a:pt x="164597" y="119184"/>
                  <a:pt x="163491" y="128699"/>
                </a:cubicBezTo>
                <a:lnTo>
                  <a:pt x="160301" y="128192"/>
                </a:lnTo>
                <a:cubicBezTo>
                  <a:pt x="160626" y="125509"/>
                  <a:pt x="161343" y="122953"/>
                  <a:pt x="162397" y="120583"/>
                </a:cubicBezTo>
                <a:cubicBezTo>
                  <a:pt x="163188" y="118806"/>
                  <a:pt x="164168" y="117134"/>
                  <a:pt x="165317" y="115593"/>
                </a:cubicBezTo>
                <a:close/>
                <a:moveTo>
                  <a:pt x="184774" y="76800"/>
                </a:moveTo>
                <a:cubicBezTo>
                  <a:pt x="189722" y="75892"/>
                  <a:pt x="194950" y="76276"/>
                  <a:pt x="199898" y="78055"/>
                </a:cubicBezTo>
                <a:lnTo>
                  <a:pt x="198784" y="81085"/>
                </a:lnTo>
                <a:cubicBezTo>
                  <a:pt x="190044" y="77951"/>
                  <a:pt x="180324" y="79705"/>
                  <a:pt x="173557" y="85636"/>
                </a:cubicBezTo>
                <a:cubicBezTo>
                  <a:pt x="166357" y="91948"/>
                  <a:pt x="163808" y="101834"/>
                  <a:pt x="167057" y="110845"/>
                </a:cubicBezTo>
                <a:lnTo>
                  <a:pt x="163976" y="111813"/>
                </a:lnTo>
                <a:cubicBezTo>
                  <a:pt x="161264" y="104174"/>
                  <a:pt x="162206" y="95982"/>
                  <a:pt x="166259" y="89343"/>
                </a:cubicBezTo>
                <a:lnTo>
                  <a:pt x="171329" y="83298"/>
                </a:lnTo>
                <a:cubicBezTo>
                  <a:pt x="175158" y="79908"/>
                  <a:pt x="179826" y="77708"/>
                  <a:pt x="184774" y="76800"/>
                </a:cubicBezTo>
                <a:close/>
                <a:moveTo>
                  <a:pt x="179076" y="24908"/>
                </a:moveTo>
                <a:cubicBezTo>
                  <a:pt x="173882" y="25821"/>
                  <a:pt x="169065" y="28595"/>
                  <a:pt x="165693" y="33023"/>
                </a:cubicBezTo>
                <a:lnTo>
                  <a:pt x="165081" y="32645"/>
                </a:lnTo>
                <a:lnTo>
                  <a:pt x="164343" y="33841"/>
                </a:lnTo>
                <a:lnTo>
                  <a:pt x="159156" y="28989"/>
                </a:lnTo>
                <a:cubicBezTo>
                  <a:pt x="147650" y="21890"/>
                  <a:pt x="132568" y="25462"/>
                  <a:pt x="125468" y="36968"/>
                </a:cubicBezTo>
                <a:cubicBezTo>
                  <a:pt x="125028" y="37682"/>
                  <a:pt x="124628" y="38410"/>
                  <a:pt x="124607" y="39302"/>
                </a:cubicBezTo>
                <a:cubicBezTo>
                  <a:pt x="121192" y="53871"/>
                  <a:pt x="126621" y="67918"/>
                  <a:pt x="137512" y="72288"/>
                </a:cubicBezTo>
                <a:lnTo>
                  <a:pt x="136408" y="75373"/>
                </a:lnTo>
                <a:cubicBezTo>
                  <a:pt x="125065" y="70889"/>
                  <a:pt x="118824" y="57470"/>
                  <a:pt x="120792" y="42874"/>
                </a:cubicBezTo>
                <a:cubicBezTo>
                  <a:pt x="110219" y="38045"/>
                  <a:pt x="97555" y="41998"/>
                  <a:pt x="91229" y="52250"/>
                </a:cubicBezTo>
                <a:cubicBezTo>
                  <a:pt x="86215" y="60377"/>
                  <a:pt x="87164" y="68019"/>
                  <a:pt x="90995" y="75559"/>
                </a:cubicBezTo>
                <a:cubicBezTo>
                  <a:pt x="88405" y="77546"/>
                  <a:pt x="86197" y="80074"/>
                  <a:pt x="84391" y="83001"/>
                </a:cubicBezTo>
                <a:cubicBezTo>
                  <a:pt x="75261" y="97799"/>
                  <a:pt x="79855" y="117197"/>
                  <a:pt x="94653" y="126328"/>
                </a:cubicBezTo>
                <a:cubicBezTo>
                  <a:pt x="99603" y="129383"/>
                  <a:pt x="105068" y="130901"/>
                  <a:pt x="110449" y="130283"/>
                </a:cubicBezTo>
                <a:cubicBezTo>
                  <a:pt x="111461" y="121556"/>
                  <a:pt x="114239" y="112980"/>
                  <a:pt x="118788" y="105103"/>
                </a:cubicBezTo>
                <a:lnTo>
                  <a:pt x="122060" y="106993"/>
                </a:lnTo>
                <a:cubicBezTo>
                  <a:pt x="117549" y="114804"/>
                  <a:pt x="114885" y="123345"/>
                  <a:pt x="114602" y="132066"/>
                </a:cubicBezTo>
                <a:cubicBezTo>
                  <a:pt x="118189" y="142541"/>
                  <a:pt x="127538" y="149533"/>
                  <a:pt x="138054" y="150704"/>
                </a:cubicBezTo>
                <a:lnTo>
                  <a:pt x="138622" y="157584"/>
                </a:lnTo>
                <a:cubicBezTo>
                  <a:pt x="141809" y="168599"/>
                  <a:pt x="152592" y="175355"/>
                  <a:pt x="163536" y="173320"/>
                </a:cubicBezTo>
                <a:lnTo>
                  <a:pt x="163736" y="174011"/>
                </a:lnTo>
                <a:lnTo>
                  <a:pt x="165086" y="173621"/>
                </a:lnTo>
                <a:lnTo>
                  <a:pt x="165671" y="180699"/>
                </a:lnTo>
                <a:cubicBezTo>
                  <a:pt x="169429" y="193686"/>
                  <a:pt x="183003" y="201168"/>
                  <a:pt x="195990" y="197411"/>
                </a:cubicBezTo>
                <a:cubicBezTo>
                  <a:pt x="196796" y="197178"/>
                  <a:pt x="197581" y="196907"/>
                  <a:pt x="198196" y="196260"/>
                </a:cubicBezTo>
                <a:cubicBezTo>
                  <a:pt x="209934" y="188156"/>
                  <a:pt x="215400" y="175007"/>
                  <a:pt x="211155" y="164763"/>
                </a:cubicBezTo>
                <a:cubicBezTo>
                  <a:pt x="205121" y="170199"/>
                  <a:pt x="196738" y="172687"/>
                  <a:pt x="188343" y="171472"/>
                </a:cubicBezTo>
                <a:lnTo>
                  <a:pt x="188829" y="168281"/>
                </a:lnTo>
                <a:cubicBezTo>
                  <a:pt x="198020" y="169602"/>
                  <a:pt x="207192" y="165939"/>
                  <a:pt x="212635" y="158774"/>
                </a:cubicBezTo>
                <a:cubicBezTo>
                  <a:pt x="218427" y="151149"/>
                  <a:pt x="218946" y="140953"/>
                  <a:pt x="213960" y="132774"/>
                </a:cubicBezTo>
                <a:lnTo>
                  <a:pt x="216785" y="131210"/>
                </a:lnTo>
                <a:cubicBezTo>
                  <a:pt x="222366" y="140465"/>
                  <a:pt x="221779" y="151983"/>
                  <a:pt x="215286" y="160619"/>
                </a:cubicBezTo>
                <a:lnTo>
                  <a:pt x="213805" y="162105"/>
                </a:lnTo>
                <a:cubicBezTo>
                  <a:pt x="218946" y="172938"/>
                  <a:pt x="214526" y="186813"/>
                  <a:pt x="203421" y="196175"/>
                </a:cubicBezTo>
                <a:cubicBezTo>
                  <a:pt x="208012" y="206854"/>
                  <a:pt x="220050" y="212429"/>
                  <a:pt x="231622" y="209082"/>
                </a:cubicBezTo>
                <a:cubicBezTo>
                  <a:pt x="239377" y="206838"/>
                  <a:pt x="243741" y="201989"/>
                  <a:pt x="246092" y="195539"/>
                </a:cubicBezTo>
                <a:cubicBezTo>
                  <a:pt x="255042" y="199507"/>
                  <a:pt x="265290" y="198199"/>
                  <a:pt x="272958" y="192601"/>
                </a:cubicBezTo>
                <a:lnTo>
                  <a:pt x="276795" y="193971"/>
                </a:lnTo>
                <a:cubicBezTo>
                  <a:pt x="289009" y="194016"/>
                  <a:pt x="298363" y="193248"/>
                  <a:pt x="304258" y="183694"/>
                </a:cubicBezTo>
                <a:cubicBezTo>
                  <a:pt x="309343" y="175453"/>
                  <a:pt x="308953" y="165378"/>
                  <a:pt x="303795" y="157923"/>
                </a:cubicBezTo>
                <a:cubicBezTo>
                  <a:pt x="298315" y="164420"/>
                  <a:pt x="291041" y="168177"/>
                  <a:pt x="283702" y="168174"/>
                </a:cubicBezTo>
                <a:lnTo>
                  <a:pt x="283555" y="164527"/>
                </a:lnTo>
                <a:cubicBezTo>
                  <a:pt x="293404" y="164978"/>
                  <a:pt x="303289" y="157339"/>
                  <a:pt x="308110" y="145450"/>
                </a:cubicBezTo>
                <a:cubicBezTo>
                  <a:pt x="311022" y="136198"/>
                  <a:pt x="308752" y="126109"/>
                  <a:pt x="302169" y="119023"/>
                </a:cubicBezTo>
                <a:cubicBezTo>
                  <a:pt x="296249" y="127191"/>
                  <a:pt x="286098" y="131525"/>
                  <a:pt x="275782" y="130309"/>
                </a:cubicBezTo>
                <a:lnTo>
                  <a:pt x="276183" y="127106"/>
                </a:lnTo>
                <a:cubicBezTo>
                  <a:pt x="285405" y="128184"/>
                  <a:pt x="294478" y="124281"/>
                  <a:pt x="299730" y="116974"/>
                </a:cubicBezTo>
                <a:lnTo>
                  <a:pt x="300207" y="116045"/>
                </a:lnTo>
                <a:cubicBezTo>
                  <a:pt x="300079" y="107222"/>
                  <a:pt x="295342" y="98867"/>
                  <a:pt x="287259" y="93880"/>
                </a:cubicBezTo>
                <a:cubicBezTo>
                  <a:pt x="284295" y="92051"/>
                  <a:pt x="281129" y="90828"/>
                  <a:pt x="277855" y="90561"/>
                </a:cubicBezTo>
                <a:cubicBezTo>
                  <a:pt x="271916" y="104194"/>
                  <a:pt x="259881" y="112708"/>
                  <a:pt x="248172" y="111695"/>
                </a:cubicBezTo>
                <a:cubicBezTo>
                  <a:pt x="248002" y="114741"/>
                  <a:pt x="246936" y="117719"/>
                  <a:pt x="245089" y="120348"/>
                </a:cubicBezTo>
                <a:cubicBezTo>
                  <a:pt x="241307" y="125729"/>
                  <a:pt x="234825" y="128827"/>
                  <a:pt x="228007" y="128511"/>
                </a:cubicBezTo>
                <a:lnTo>
                  <a:pt x="228158" y="125380"/>
                </a:lnTo>
                <a:cubicBezTo>
                  <a:pt x="233848" y="125642"/>
                  <a:pt x="239262" y="123097"/>
                  <a:pt x="242439" y="118667"/>
                </a:cubicBezTo>
                <a:cubicBezTo>
                  <a:pt x="244071" y="116391"/>
                  <a:pt x="244987" y="113796"/>
                  <a:pt x="245116" y="111152"/>
                </a:cubicBezTo>
                <a:lnTo>
                  <a:pt x="243716" y="110904"/>
                </a:lnTo>
                <a:lnTo>
                  <a:pt x="244539" y="108155"/>
                </a:lnTo>
                <a:cubicBezTo>
                  <a:pt x="244792" y="106166"/>
                  <a:pt x="244131" y="104285"/>
                  <a:pt x="243078" y="102544"/>
                </a:cubicBezTo>
                <a:cubicBezTo>
                  <a:pt x="240257" y="97875"/>
                  <a:pt x="235048" y="94922"/>
                  <a:pt x="229344" y="94755"/>
                </a:cubicBezTo>
                <a:lnTo>
                  <a:pt x="229436" y="91621"/>
                </a:lnTo>
                <a:cubicBezTo>
                  <a:pt x="236268" y="91821"/>
                  <a:pt x="242499" y="95409"/>
                  <a:pt x="245850" y="101072"/>
                </a:cubicBezTo>
                <a:cubicBezTo>
                  <a:pt x="247129" y="103235"/>
                  <a:pt x="247915" y="105575"/>
                  <a:pt x="248037" y="107973"/>
                </a:cubicBezTo>
                <a:cubicBezTo>
                  <a:pt x="258268" y="109553"/>
                  <a:pt x="268981" y="102051"/>
                  <a:pt x="274232" y="89778"/>
                </a:cubicBezTo>
                <a:cubicBezTo>
                  <a:pt x="278708" y="77339"/>
                  <a:pt x="274020" y="63056"/>
                  <a:pt x="262316" y="55834"/>
                </a:cubicBezTo>
                <a:cubicBezTo>
                  <a:pt x="257734" y="53007"/>
                  <a:pt x="252666" y="51626"/>
                  <a:pt x="247691" y="52231"/>
                </a:cubicBezTo>
                <a:cubicBezTo>
                  <a:pt x="248705" y="60913"/>
                  <a:pt x="245967" y="69020"/>
                  <a:pt x="239739" y="74185"/>
                </a:cubicBezTo>
                <a:lnTo>
                  <a:pt x="237649" y="71664"/>
                </a:lnTo>
                <a:cubicBezTo>
                  <a:pt x="244579" y="65918"/>
                  <a:pt x="246481" y="55888"/>
                  <a:pt x="243151" y="45920"/>
                </a:cubicBezTo>
                <a:cubicBezTo>
                  <a:pt x="241194" y="40124"/>
                  <a:pt x="237183" y="35004"/>
                  <a:pt x="231542" y="31523"/>
                </a:cubicBezTo>
                <a:cubicBezTo>
                  <a:pt x="221392" y="25261"/>
                  <a:pt x="208864" y="26095"/>
                  <a:pt x="199763" y="32668"/>
                </a:cubicBezTo>
                <a:lnTo>
                  <a:pt x="194721" y="27952"/>
                </a:lnTo>
                <a:cubicBezTo>
                  <a:pt x="189842" y="24941"/>
                  <a:pt x="184271" y="23995"/>
                  <a:pt x="179076" y="24908"/>
                </a:cubicBezTo>
                <a:close/>
                <a:moveTo>
                  <a:pt x="190632" y="62"/>
                </a:moveTo>
                <a:cubicBezTo>
                  <a:pt x="300121" y="2329"/>
                  <a:pt x="391248" y="125645"/>
                  <a:pt x="309641" y="225160"/>
                </a:cubicBezTo>
                <a:cubicBezTo>
                  <a:pt x="282892" y="251229"/>
                  <a:pt x="279266" y="288859"/>
                  <a:pt x="302841" y="374772"/>
                </a:cubicBezTo>
                <a:lnTo>
                  <a:pt x="121266" y="376812"/>
                </a:lnTo>
                <a:lnTo>
                  <a:pt x="109025" y="322355"/>
                </a:lnTo>
                <a:cubicBezTo>
                  <a:pt x="76580" y="333165"/>
                  <a:pt x="40716" y="329924"/>
                  <a:pt x="28778" y="318327"/>
                </a:cubicBezTo>
                <a:cubicBezTo>
                  <a:pt x="22923" y="311868"/>
                  <a:pt x="25422" y="291738"/>
                  <a:pt x="32859" y="276164"/>
                </a:cubicBezTo>
                <a:cubicBezTo>
                  <a:pt x="35235" y="270344"/>
                  <a:pt x="23179" y="268321"/>
                  <a:pt x="20618" y="259843"/>
                </a:cubicBezTo>
                <a:cubicBezTo>
                  <a:pt x="19440" y="251965"/>
                  <a:pt x="27377" y="251682"/>
                  <a:pt x="30757" y="247602"/>
                </a:cubicBezTo>
                <a:lnTo>
                  <a:pt x="18516" y="238938"/>
                </a:lnTo>
                <a:cubicBezTo>
                  <a:pt x="12669" y="232923"/>
                  <a:pt x="25811" y="221592"/>
                  <a:pt x="29458" y="212919"/>
                </a:cubicBezTo>
                <a:cubicBezTo>
                  <a:pt x="16679" y="208924"/>
                  <a:pt x="7006" y="203466"/>
                  <a:pt x="307" y="196983"/>
                </a:cubicBezTo>
                <a:cubicBezTo>
                  <a:pt x="-2572" y="186228"/>
                  <a:pt x="15339" y="171234"/>
                  <a:pt x="31089" y="151672"/>
                </a:cubicBezTo>
                <a:cubicBezTo>
                  <a:pt x="47602" y="132201"/>
                  <a:pt x="33821" y="117353"/>
                  <a:pt x="46470" y="75544"/>
                </a:cubicBezTo>
                <a:cubicBezTo>
                  <a:pt x="66559" y="23813"/>
                  <a:pt x="114124" y="-1423"/>
                  <a:pt x="190632" y="62"/>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1" name="Oval 8"/>
          <p:cNvSpPr/>
          <p:nvPr/>
        </p:nvSpPr>
        <p:spPr>
          <a:xfrm>
            <a:off x="6967308" y="2429072"/>
            <a:ext cx="527152" cy="529870"/>
          </a:xfrm>
          <a:custGeom>
            <a:avLst/>
            <a:gdLst/>
            <a:ahLst/>
            <a:cxnLst/>
            <a:rect l="l" t="t" r="r" b="b"/>
            <a:pathLst>
              <a:path w="3068057" h="3083879">
                <a:moveTo>
                  <a:pt x="1943022" y="0"/>
                </a:moveTo>
                <a:cubicBezTo>
                  <a:pt x="2091435" y="0"/>
                  <a:pt x="2214809" y="107202"/>
                  <a:pt x="2232575" y="249298"/>
                </a:cubicBezTo>
                <a:cubicBezTo>
                  <a:pt x="2066806" y="323095"/>
                  <a:pt x="1966497" y="475331"/>
                  <a:pt x="1992863" y="623272"/>
                </a:cubicBezTo>
                <a:lnTo>
                  <a:pt x="2032344" y="614884"/>
                </a:lnTo>
                <a:cubicBezTo>
                  <a:pt x="2007703" y="472429"/>
                  <a:pt x="2119863" y="324636"/>
                  <a:pt x="2294697" y="266187"/>
                </a:cubicBezTo>
                <a:cubicBezTo>
                  <a:pt x="2304190" y="260641"/>
                  <a:pt x="2314409" y="260119"/>
                  <a:pt x="2324748" y="260119"/>
                </a:cubicBezTo>
                <a:cubicBezTo>
                  <a:pt x="2491310" y="260119"/>
                  <a:pt x="2626336" y="395145"/>
                  <a:pt x="2626336" y="561708"/>
                </a:cubicBezTo>
                <a:lnTo>
                  <a:pt x="2609021" y="647481"/>
                </a:lnTo>
                <a:lnTo>
                  <a:pt x="2626336" y="647481"/>
                </a:lnTo>
                <a:lnTo>
                  <a:pt x="2626336" y="656343"/>
                </a:lnTo>
                <a:cubicBezTo>
                  <a:pt x="2762823" y="669742"/>
                  <a:pt x="2867295" y="786613"/>
                  <a:pt x="2867295" y="927882"/>
                </a:cubicBezTo>
                <a:lnTo>
                  <a:pt x="2850464" y="1011252"/>
                </a:lnTo>
                <a:cubicBezTo>
                  <a:pt x="2978255" y="1064152"/>
                  <a:pt x="3068057" y="1190111"/>
                  <a:pt x="3068057" y="1337042"/>
                </a:cubicBezTo>
                <a:cubicBezTo>
                  <a:pt x="3068057" y="1418703"/>
                  <a:pt x="3040320" y="1493884"/>
                  <a:pt x="2992210" y="1551889"/>
                </a:cubicBezTo>
                <a:cubicBezTo>
                  <a:pt x="2909241" y="1651289"/>
                  <a:pt x="2791782" y="1696238"/>
                  <a:pt x="2686704" y="1660749"/>
                </a:cubicBezTo>
                <a:lnTo>
                  <a:pt x="2673794" y="1698968"/>
                </a:lnTo>
                <a:cubicBezTo>
                  <a:pt x="2768232" y="1730865"/>
                  <a:pt x="2870956" y="1707121"/>
                  <a:pt x="2955415" y="1640323"/>
                </a:cubicBezTo>
                <a:cubicBezTo>
                  <a:pt x="2993943" y="1688574"/>
                  <a:pt x="3012247" y="1750635"/>
                  <a:pt x="3012247" y="1816968"/>
                </a:cubicBezTo>
                <a:cubicBezTo>
                  <a:pt x="3012247" y="1986406"/>
                  <a:pt x="2892829" y="2127952"/>
                  <a:pt x="2733451" y="2161496"/>
                </a:cubicBezTo>
                <a:cubicBezTo>
                  <a:pt x="2570803" y="2185843"/>
                  <a:pt x="2422847" y="2122052"/>
                  <a:pt x="2373218" y="2004561"/>
                </a:cubicBezTo>
                <a:cubicBezTo>
                  <a:pt x="2397575" y="1987765"/>
                  <a:pt x="2417022" y="1964396"/>
                  <a:pt x="2431421" y="1936987"/>
                </a:cubicBezTo>
                <a:cubicBezTo>
                  <a:pt x="2469123" y="1865220"/>
                  <a:pt x="2466430" y="1776674"/>
                  <a:pt x="2424327" y="1703750"/>
                </a:cubicBezTo>
                <a:lnTo>
                  <a:pt x="2390880" y="1723060"/>
                </a:lnTo>
                <a:cubicBezTo>
                  <a:pt x="2426033" y="1783948"/>
                  <a:pt x="2428758" y="1857660"/>
                  <a:pt x="2398065" y="1917447"/>
                </a:cubicBezTo>
                <a:cubicBezTo>
                  <a:pt x="2386618" y="1939743"/>
                  <a:pt x="2371177" y="1958844"/>
                  <a:pt x="2348681" y="1969064"/>
                </a:cubicBezTo>
                <a:lnTo>
                  <a:pt x="2314536" y="1978212"/>
                </a:lnTo>
                <a:lnTo>
                  <a:pt x="2320989" y="1994504"/>
                </a:lnTo>
                <a:cubicBezTo>
                  <a:pt x="2292439" y="2010252"/>
                  <a:pt x="2259301" y="2017439"/>
                  <a:pt x="2224883" y="2015050"/>
                </a:cubicBezTo>
                <a:cubicBezTo>
                  <a:pt x="2157880" y="2010397"/>
                  <a:pt x="2096183" y="1970105"/>
                  <a:pt x="2062112" y="1908746"/>
                </a:cubicBezTo>
                <a:lnTo>
                  <a:pt x="2028307" y="1927422"/>
                </a:lnTo>
                <a:cubicBezTo>
                  <a:pt x="2069101" y="2000945"/>
                  <a:pt x="2143517" y="2048870"/>
                  <a:pt x="2224395" y="2053708"/>
                </a:cubicBezTo>
                <a:cubicBezTo>
                  <a:pt x="2263912" y="2056070"/>
                  <a:pt x="2302036" y="2047984"/>
                  <a:pt x="2335071" y="2030056"/>
                </a:cubicBezTo>
                <a:cubicBezTo>
                  <a:pt x="2400196" y="2159379"/>
                  <a:pt x="2567325" y="2230480"/>
                  <a:pt x="2748680" y="2204554"/>
                </a:cubicBezTo>
                <a:cubicBezTo>
                  <a:pt x="2767068" y="2240602"/>
                  <a:pt x="2774723" y="2281713"/>
                  <a:pt x="2774723" y="2324613"/>
                </a:cubicBezTo>
                <a:cubicBezTo>
                  <a:pt x="2774723" y="2444667"/>
                  <a:pt x="2714770" y="2550720"/>
                  <a:pt x="2619461" y="2609132"/>
                </a:cubicBezTo>
                <a:cubicBezTo>
                  <a:pt x="2594093" y="2739763"/>
                  <a:pt x="2496512" y="2844553"/>
                  <a:pt x="2368919" y="2876858"/>
                </a:cubicBezTo>
                <a:cubicBezTo>
                  <a:pt x="2184369" y="2908073"/>
                  <a:pt x="2016372" y="2826285"/>
                  <a:pt x="1978290" y="2684161"/>
                </a:cubicBezTo>
                <a:lnTo>
                  <a:pt x="1939323" y="2694602"/>
                </a:lnTo>
                <a:cubicBezTo>
                  <a:pt x="1970494" y="2810931"/>
                  <a:pt x="2075973" y="2892306"/>
                  <a:pt x="2210223" y="2912307"/>
                </a:cubicBezTo>
                <a:cubicBezTo>
                  <a:pt x="2165434" y="3014618"/>
                  <a:pt x="2062317" y="3083879"/>
                  <a:pt x="1943022" y="3083879"/>
                </a:cubicBezTo>
                <a:cubicBezTo>
                  <a:pt x="1804718" y="3083879"/>
                  <a:pt x="1736151" y="2990782"/>
                  <a:pt x="1657612" y="2862428"/>
                </a:cubicBezTo>
                <a:cubicBezTo>
                  <a:pt x="1632100" y="2775963"/>
                  <a:pt x="1598588" y="2449530"/>
                  <a:pt x="1653064" y="2147091"/>
                </a:cubicBezTo>
                <a:cubicBezTo>
                  <a:pt x="1775302" y="2294672"/>
                  <a:pt x="1947360" y="2360889"/>
                  <a:pt x="2101389" y="2319520"/>
                </a:cubicBezTo>
                <a:lnTo>
                  <a:pt x="2085913" y="2268654"/>
                </a:lnTo>
                <a:cubicBezTo>
                  <a:pt x="1935632" y="2308197"/>
                  <a:pt x="1765039" y="2228547"/>
                  <a:pt x="1652548" y="2065927"/>
                </a:cubicBezTo>
                <a:cubicBezTo>
                  <a:pt x="1594744" y="1988631"/>
                  <a:pt x="1552933" y="1543383"/>
                  <a:pt x="1647107" y="1210118"/>
                </a:cubicBezTo>
                <a:cubicBezTo>
                  <a:pt x="1757451" y="1073526"/>
                  <a:pt x="1924310" y="1023711"/>
                  <a:pt x="2044795" y="1095494"/>
                </a:cubicBezTo>
                <a:lnTo>
                  <a:pt x="2046624" y="1092427"/>
                </a:lnTo>
                <a:cubicBezTo>
                  <a:pt x="2044963" y="1115904"/>
                  <a:pt x="2049817" y="1139574"/>
                  <a:pt x="2059741" y="1162003"/>
                </a:cubicBezTo>
                <a:cubicBezTo>
                  <a:pt x="2085174" y="1219476"/>
                  <a:pt x="2140055" y="1259997"/>
                  <a:pt x="2204060" y="1268556"/>
                </a:cubicBezTo>
                <a:lnTo>
                  <a:pt x="2208020" y="1238949"/>
                </a:lnTo>
                <a:cubicBezTo>
                  <a:pt x="2154665" y="1231814"/>
                  <a:pt x="2108853" y="1198319"/>
                  <a:pt x="2087448" y="1150798"/>
                </a:cubicBezTo>
                <a:cubicBezTo>
                  <a:pt x="2064784" y="1100476"/>
                  <a:pt x="2073123" y="1042569"/>
                  <a:pt x="2109077" y="1000639"/>
                </a:cubicBezTo>
                <a:cubicBezTo>
                  <a:pt x="2142987" y="961090"/>
                  <a:pt x="2196315" y="941798"/>
                  <a:pt x="2249471" y="949847"/>
                </a:cubicBezTo>
                <a:lnTo>
                  <a:pt x="2253988" y="920317"/>
                </a:lnTo>
                <a:cubicBezTo>
                  <a:pt x="2190211" y="910645"/>
                  <a:pt x="2126205" y="934132"/>
                  <a:pt x="2085632" y="982099"/>
                </a:cubicBezTo>
                <a:lnTo>
                  <a:pt x="2052614" y="1055246"/>
                </a:lnTo>
                <a:cubicBezTo>
                  <a:pt x="1928226" y="988072"/>
                  <a:pt x="1765306" y="1028878"/>
                  <a:pt x="1646726" y="1149851"/>
                </a:cubicBezTo>
                <a:cubicBezTo>
                  <a:pt x="1576863" y="1018908"/>
                  <a:pt x="1584053" y="461235"/>
                  <a:pt x="1633436" y="269593"/>
                </a:cubicBezTo>
                <a:cubicBezTo>
                  <a:pt x="1697428" y="119029"/>
                  <a:pt x="1776459" y="0"/>
                  <a:pt x="1943022" y="0"/>
                </a:cubicBezTo>
                <a:close/>
                <a:moveTo>
                  <a:pt x="1125035" y="0"/>
                </a:moveTo>
                <a:cubicBezTo>
                  <a:pt x="1263339" y="0"/>
                  <a:pt x="1331906" y="93097"/>
                  <a:pt x="1410445" y="221451"/>
                </a:cubicBezTo>
                <a:cubicBezTo>
                  <a:pt x="1435957" y="307916"/>
                  <a:pt x="1469469" y="634350"/>
                  <a:pt x="1414993" y="936788"/>
                </a:cubicBezTo>
                <a:cubicBezTo>
                  <a:pt x="1292755" y="789207"/>
                  <a:pt x="1120697" y="722990"/>
                  <a:pt x="966668" y="764359"/>
                </a:cubicBezTo>
                <a:lnTo>
                  <a:pt x="982144" y="815225"/>
                </a:lnTo>
                <a:cubicBezTo>
                  <a:pt x="1132425" y="775682"/>
                  <a:pt x="1303018" y="855332"/>
                  <a:pt x="1415509" y="1017952"/>
                </a:cubicBezTo>
                <a:cubicBezTo>
                  <a:pt x="1473313" y="1095249"/>
                  <a:pt x="1515123" y="1540497"/>
                  <a:pt x="1420950" y="1873762"/>
                </a:cubicBezTo>
                <a:cubicBezTo>
                  <a:pt x="1310606" y="2010353"/>
                  <a:pt x="1143747" y="2060168"/>
                  <a:pt x="1023262" y="1988385"/>
                </a:cubicBezTo>
                <a:lnTo>
                  <a:pt x="1021433" y="1991453"/>
                </a:lnTo>
                <a:cubicBezTo>
                  <a:pt x="1023094" y="1967976"/>
                  <a:pt x="1018240" y="1944306"/>
                  <a:pt x="1008316" y="1921877"/>
                </a:cubicBezTo>
                <a:cubicBezTo>
                  <a:pt x="982883" y="1864403"/>
                  <a:pt x="928002" y="1823883"/>
                  <a:pt x="863997" y="1815323"/>
                </a:cubicBezTo>
                <a:lnTo>
                  <a:pt x="860037" y="1844930"/>
                </a:lnTo>
                <a:cubicBezTo>
                  <a:pt x="913392" y="1852066"/>
                  <a:pt x="959204" y="1885560"/>
                  <a:pt x="980609" y="1933082"/>
                </a:cubicBezTo>
                <a:cubicBezTo>
                  <a:pt x="1003273" y="1983404"/>
                  <a:pt x="994934" y="2041310"/>
                  <a:pt x="958980" y="2083241"/>
                </a:cubicBezTo>
                <a:cubicBezTo>
                  <a:pt x="925070" y="2122789"/>
                  <a:pt x="871742" y="2142082"/>
                  <a:pt x="818586" y="2134033"/>
                </a:cubicBezTo>
                <a:lnTo>
                  <a:pt x="814069" y="2163562"/>
                </a:lnTo>
                <a:cubicBezTo>
                  <a:pt x="877846" y="2173235"/>
                  <a:pt x="941852" y="2149747"/>
                  <a:pt x="982425" y="2101780"/>
                </a:cubicBezTo>
                <a:lnTo>
                  <a:pt x="1015443" y="2028633"/>
                </a:lnTo>
                <a:cubicBezTo>
                  <a:pt x="1139831" y="2095808"/>
                  <a:pt x="1302751" y="2055001"/>
                  <a:pt x="1421331" y="1934029"/>
                </a:cubicBezTo>
                <a:cubicBezTo>
                  <a:pt x="1491194" y="2064971"/>
                  <a:pt x="1484003" y="2622644"/>
                  <a:pt x="1434621" y="2814287"/>
                </a:cubicBezTo>
                <a:cubicBezTo>
                  <a:pt x="1370629" y="2964850"/>
                  <a:pt x="1291598" y="3083879"/>
                  <a:pt x="1125035" y="3083879"/>
                </a:cubicBezTo>
                <a:cubicBezTo>
                  <a:pt x="976622" y="3083879"/>
                  <a:pt x="853248" y="2976677"/>
                  <a:pt x="835482" y="2834581"/>
                </a:cubicBezTo>
                <a:cubicBezTo>
                  <a:pt x="1001251" y="2760784"/>
                  <a:pt x="1101560" y="2608549"/>
                  <a:pt x="1075194" y="2460607"/>
                </a:cubicBezTo>
                <a:lnTo>
                  <a:pt x="1035713" y="2468996"/>
                </a:lnTo>
                <a:cubicBezTo>
                  <a:pt x="1060354" y="2611450"/>
                  <a:pt x="948194" y="2759243"/>
                  <a:pt x="773360" y="2817692"/>
                </a:cubicBezTo>
                <a:cubicBezTo>
                  <a:pt x="763867" y="2823239"/>
                  <a:pt x="753648" y="2823760"/>
                  <a:pt x="743309" y="2823760"/>
                </a:cubicBezTo>
                <a:cubicBezTo>
                  <a:pt x="576747" y="2823760"/>
                  <a:pt x="441721" y="2688734"/>
                  <a:pt x="441721" y="2522172"/>
                </a:cubicBezTo>
                <a:lnTo>
                  <a:pt x="459036" y="2436399"/>
                </a:lnTo>
                <a:lnTo>
                  <a:pt x="441721" y="2436399"/>
                </a:lnTo>
                <a:lnTo>
                  <a:pt x="441721" y="2427537"/>
                </a:lnTo>
                <a:cubicBezTo>
                  <a:pt x="305234" y="2414137"/>
                  <a:pt x="200762" y="2297266"/>
                  <a:pt x="200762" y="2155997"/>
                </a:cubicBezTo>
                <a:lnTo>
                  <a:pt x="217593" y="2072628"/>
                </a:lnTo>
                <a:cubicBezTo>
                  <a:pt x="89802" y="2019727"/>
                  <a:pt x="0" y="1893768"/>
                  <a:pt x="0" y="1746838"/>
                </a:cubicBezTo>
                <a:cubicBezTo>
                  <a:pt x="0" y="1665177"/>
                  <a:pt x="27737" y="1589996"/>
                  <a:pt x="75847" y="1531990"/>
                </a:cubicBezTo>
                <a:cubicBezTo>
                  <a:pt x="158816" y="1432590"/>
                  <a:pt x="276275" y="1387641"/>
                  <a:pt x="381353" y="1423131"/>
                </a:cubicBezTo>
                <a:lnTo>
                  <a:pt x="394263" y="1384911"/>
                </a:lnTo>
                <a:cubicBezTo>
                  <a:pt x="299825" y="1353014"/>
                  <a:pt x="197101" y="1376758"/>
                  <a:pt x="112642" y="1443556"/>
                </a:cubicBezTo>
                <a:cubicBezTo>
                  <a:pt x="74114" y="1395305"/>
                  <a:pt x="55810" y="1333244"/>
                  <a:pt x="55810" y="1266911"/>
                </a:cubicBezTo>
                <a:cubicBezTo>
                  <a:pt x="55810" y="1097473"/>
                  <a:pt x="175228" y="955927"/>
                  <a:pt x="334606" y="922383"/>
                </a:cubicBezTo>
                <a:cubicBezTo>
                  <a:pt x="497254" y="898036"/>
                  <a:pt x="645210" y="961827"/>
                  <a:pt x="694839" y="1079319"/>
                </a:cubicBezTo>
                <a:cubicBezTo>
                  <a:pt x="670482" y="1096114"/>
                  <a:pt x="651035" y="1119484"/>
                  <a:pt x="636636" y="1146893"/>
                </a:cubicBezTo>
                <a:cubicBezTo>
                  <a:pt x="598934" y="1218660"/>
                  <a:pt x="601627" y="1307205"/>
                  <a:pt x="643730" y="1380130"/>
                </a:cubicBezTo>
                <a:lnTo>
                  <a:pt x="677177" y="1360819"/>
                </a:lnTo>
                <a:cubicBezTo>
                  <a:pt x="642024" y="1299932"/>
                  <a:pt x="639299" y="1226219"/>
                  <a:pt x="669992" y="1166433"/>
                </a:cubicBezTo>
                <a:cubicBezTo>
                  <a:pt x="681439" y="1144136"/>
                  <a:pt x="696880" y="1125036"/>
                  <a:pt x="719376" y="1114815"/>
                </a:cubicBezTo>
                <a:lnTo>
                  <a:pt x="753521" y="1105667"/>
                </a:lnTo>
                <a:lnTo>
                  <a:pt x="747068" y="1089375"/>
                </a:lnTo>
                <a:cubicBezTo>
                  <a:pt x="775618" y="1073627"/>
                  <a:pt x="808756" y="1066440"/>
                  <a:pt x="843174" y="1068829"/>
                </a:cubicBezTo>
                <a:cubicBezTo>
                  <a:pt x="910177" y="1073482"/>
                  <a:pt x="971874" y="1113774"/>
                  <a:pt x="1005945" y="1175134"/>
                </a:cubicBezTo>
                <a:lnTo>
                  <a:pt x="1039750" y="1156458"/>
                </a:lnTo>
                <a:cubicBezTo>
                  <a:pt x="998956" y="1082934"/>
                  <a:pt x="924540" y="1035010"/>
                  <a:pt x="843662" y="1030172"/>
                </a:cubicBezTo>
                <a:cubicBezTo>
                  <a:pt x="804145" y="1027809"/>
                  <a:pt x="766021" y="1035895"/>
                  <a:pt x="732986" y="1053824"/>
                </a:cubicBezTo>
                <a:cubicBezTo>
                  <a:pt x="667861" y="924500"/>
                  <a:pt x="500732" y="853399"/>
                  <a:pt x="319377" y="879325"/>
                </a:cubicBezTo>
                <a:cubicBezTo>
                  <a:pt x="300989" y="843277"/>
                  <a:pt x="293334" y="802167"/>
                  <a:pt x="293334" y="759266"/>
                </a:cubicBezTo>
                <a:cubicBezTo>
                  <a:pt x="293334" y="639212"/>
                  <a:pt x="353287" y="533159"/>
                  <a:pt x="448596" y="474747"/>
                </a:cubicBezTo>
                <a:cubicBezTo>
                  <a:pt x="473964" y="344116"/>
                  <a:pt x="571545" y="239326"/>
                  <a:pt x="699138" y="207021"/>
                </a:cubicBezTo>
                <a:cubicBezTo>
                  <a:pt x="883688" y="175806"/>
                  <a:pt x="1051685" y="257594"/>
                  <a:pt x="1089767" y="399718"/>
                </a:cubicBezTo>
                <a:lnTo>
                  <a:pt x="1128734" y="389277"/>
                </a:lnTo>
                <a:cubicBezTo>
                  <a:pt x="1097563" y="272948"/>
                  <a:pt x="992084" y="191573"/>
                  <a:pt x="857834" y="171572"/>
                </a:cubicBezTo>
                <a:cubicBezTo>
                  <a:pt x="902623" y="69261"/>
                  <a:pt x="1005740" y="0"/>
                  <a:pt x="112503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nvGrpSpPr>
          <p:cNvPr id="72" name="Group 110"/>
          <p:cNvGrpSpPr/>
          <p:nvPr/>
        </p:nvGrpSpPr>
        <p:grpSpPr>
          <a:xfrm>
            <a:off x="5291981" y="2416730"/>
            <a:ext cx="501857" cy="554554"/>
            <a:chOff x="4835382" y="73243"/>
            <a:chExt cx="2920830" cy="3227535"/>
          </a:xfrm>
          <a:solidFill>
            <a:schemeClr val="accent4"/>
          </a:solidFill>
        </p:grpSpPr>
        <p:sp>
          <p:nvSpPr>
            <p:cNvPr id="73" name="Freeform 111"/>
            <p:cNvSpPr/>
            <p:nvPr/>
          </p:nvSpPr>
          <p:spPr>
            <a:xfrm>
              <a:off x="4835382" y="73243"/>
              <a:ext cx="2920830" cy="3227535"/>
            </a:xfrm>
            <a:custGeom>
              <a:avLst/>
              <a:gdLst>
                <a:gd name="connsiteX0" fmla="*/ 3030279 w 4784651"/>
                <a:gd name="connsiteY0" fmla="*/ 0 h 5890437"/>
                <a:gd name="connsiteX1" fmla="*/ 765544 w 4784651"/>
                <a:gd name="connsiteY1" fmla="*/ 1935126 h 5890437"/>
                <a:gd name="connsiteX2" fmla="*/ 0 w 4784651"/>
                <a:gd name="connsiteY2" fmla="*/ 3051544 h 5890437"/>
                <a:gd name="connsiteX3" fmla="*/ 510363 w 4784651"/>
                <a:gd name="connsiteY3" fmla="*/ 3327991 h 5890437"/>
                <a:gd name="connsiteX4" fmla="*/ 297711 w 4784651"/>
                <a:gd name="connsiteY4" fmla="*/ 3657600 h 5890437"/>
                <a:gd name="connsiteX5" fmla="*/ 489097 w 4784651"/>
                <a:gd name="connsiteY5" fmla="*/ 3870251 h 5890437"/>
                <a:gd name="connsiteX6" fmla="*/ 372139 w 4784651"/>
                <a:gd name="connsiteY6" fmla="*/ 4061637 h 5890437"/>
                <a:gd name="connsiteX7" fmla="*/ 563525 w 4784651"/>
                <a:gd name="connsiteY7" fmla="*/ 4316819 h 5890437"/>
                <a:gd name="connsiteX8" fmla="*/ 499730 w 4784651"/>
                <a:gd name="connsiteY8" fmla="*/ 4976037 h 5890437"/>
                <a:gd name="connsiteX9" fmla="*/ 1754372 w 4784651"/>
                <a:gd name="connsiteY9" fmla="*/ 5199321 h 5890437"/>
                <a:gd name="connsiteX10" fmla="*/ 1945758 w 4784651"/>
                <a:gd name="connsiteY10" fmla="*/ 5890437 h 5890437"/>
                <a:gd name="connsiteX11" fmla="*/ 4784651 w 4784651"/>
                <a:gd name="connsiteY11" fmla="*/ 5858540 h 5890437"/>
                <a:gd name="connsiteX12" fmla="*/ 4561367 w 4784651"/>
                <a:gd name="connsiteY12" fmla="*/ 4189228 h 5890437"/>
                <a:gd name="connsiteX13" fmla="*/ 3030279 w 4784651"/>
                <a:gd name="connsiteY13" fmla="*/ 0 h 5890437"/>
                <a:gd name="connsiteX0-1" fmla="*/ 3030279 w 4784651"/>
                <a:gd name="connsiteY0-2" fmla="*/ 114 h 5890551"/>
                <a:gd name="connsiteX1-3" fmla="*/ 765544 w 4784651"/>
                <a:gd name="connsiteY1-4" fmla="*/ 1935240 h 5890551"/>
                <a:gd name="connsiteX2-5" fmla="*/ 0 w 4784651"/>
                <a:gd name="connsiteY2-6" fmla="*/ 3051658 h 5890551"/>
                <a:gd name="connsiteX3-7" fmla="*/ 510363 w 4784651"/>
                <a:gd name="connsiteY3-8" fmla="*/ 3328105 h 5890551"/>
                <a:gd name="connsiteX4-9" fmla="*/ 297711 w 4784651"/>
                <a:gd name="connsiteY4-10" fmla="*/ 3657714 h 5890551"/>
                <a:gd name="connsiteX5-11" fmla="*/ 489097 w 4784651"/>
                <a:gd name="connsiteY5-12" fmla="*/ 3870365 h 5890551"/>
                <a:gd name="connsiteX6-13" fmla="*/ 372139 w 4784651"/>
                <a:gd name="connsiteY6-14" fmla="*/ 4061751 h 5890551"/>
                <a:gd name="connsiteX7-15" fmla="*/ 563525 w 4784651"/>
                <a:gd name="connsiteY7-16" fmla="*/ 4316933 h 5890551"/>
                <a:gd name="connsiteX8-17" fmla="*/ 499730 w 4784651"/>
                <a:gd name="connsiteY8-18" fmla="*/ 4976151 h 5890551"/>
                <a:gd name="connsiteX9-19" fmla="*/ 1754372 w 4784651"/>
                <a:gd name="connsiteY9-20" fmla="*/ 5199435 h 5890551"/>
                <a:gd name="connsiteX10-21" fmla="*/ 1945758 w 4784651"/>
                <a:gd name="connsiteY10-22" fmla="*/ 5890551 h 5890551"/>
                <a:gd name="connsiteX11-23" fmla="*/ 4784651 w 4784651"/>
                <a:gd name="connsiteY11-24" fmla="*/ 5858654 h 5890551"/>
                <a:gd name="connsiteX12-25" fmla="*/ 4561367 w 4784651"/>
                <a:gd name="connsiteY12-26" fmla="*/ 4189342 h 5890551"/>
                <a:gd name="connsiteX13-27" fmla="*/ 3030279 w 4784651"/>
                <a:gd name="connsiteY13-28" fmla="*/ 114 h 5890551"/>
                <a:gd name="connsiteX0-29" fmla="*/ 3030279 w 4784651"/>
                <a:gd name="connsiteY0-30" fmla="*/ 398 h 5890835"/>
                <a:gd name="connsiteX1-31" fmla="*/ 765544 w 4784651"/>
                <a:gd name="connsiteY1-32" fmla="*/ 1935524 h 5890835"/>
                <a:gd name="connsiteX2-33" fmla="*/ 0 w 4784651"/>
                <a:gd name="connsiteY2-34" fmla="*/ 3051942 h 5890835"/>
                <a:gd name="connsiteX3-35" fmla="*/ 510363 w 4784651"/>
                <a:gd name="connsiteY3-36" fmla="*/ 3328389 h 5890835"/>
                <a:gd name="connsiteX4-37" fmla="*/ 297711 w 4784651"/>
                <a:gd name="connsiteY4-38" fmla="*/ 3657998 h 5890835"/>
                <a:gd name="connsiteX5-39" fmla="*/ 489097 w 4784651"/>
                <a:gd name="connsiteY5-40" fmla="*/ 3870649 h 5890835"/>
                <a:gd name="connsiteX6-41" fmla="*/ 372139 w 4784651"/>
                <a:gd name="connsiteY6-42" fmla="*/ 4062035 h 5890835"/>
                <a:gd name="connsiteX7-43" fmla="*/ 563525 w 4784651"/>
                <a:gd name="connsiteY7-44" fmla="*/ 4317217 h 5890835"/>
                <a:gd name="connsiteX8-45" fmla="*/ 499730 w 4784651"/>
                <a:gd name="connsiteY8-46" fmla="*/ 4976435 h 5890835"/>
                <a:gd name="connsiteX9-47" fmla="*/ 1754372 w 4784651"/>
                <a:gd name="connsiteY9-48" fmla="*/ 5199719 h 5890835"/>
                <a:gd name="connsiteX10-49" fmla="*/ 1945758 w 4784651"/>
                <a:gd name="connsiteY10-50" fmla="*/ 5890835 h 5890835"/>
                <a:gd name="connsiteX11-51" fmla="*/ 4784651 w 4784651"/>
                <a:gd name="connsiteY11-52" fmla="*/ 5858938 h 5890835"/>
                <a:gd name="connsiteX12-53" fmla="*/ 4561367 w 4784651"/>
                <a:gd name="connsiteY12-54" fmla="*/ 4189626 h 5890835"/>
                <a:gd name="connsiteX13-55" fmla="*/ 3030279 w 4784651"/>
                <a:gd name="connsiteY13-56" fmla="*/ 398 h 5890835"/>
                <a:gd name="connsiteX0-57" fmla="*/ 3030279 w 5042277"/>
                <a:gd name="connsiteY0-58" fmla="*/ 663 h 5891100"/>
                <a:gd name="connsiteX1-59" fmla="*/ 765544 w 5042277"/>
                <a:gd name="connsiteY1-60" fmla="*/ 1935789 h 5891100"/>
                <a:gd name="connsiteX2-61" fmla="*/ 0 w 5042277"/>
                <a:gd name="connsiteY2-62" fmla="*/ 3052207 h 5891100"/>
                <a:gd name="connsiteX3-63" fmla="*/ 510363 w 5042277"/>
                <a:gd name="connsiteY3-64" fmla="*/ 3328654 h 5891100"/>
                <a:gd name="connsiteX4-65" fmla="*/ 297711 w 5042277"/>
                <a:gd name="connsiteY4-66" fmla="*/ 3658263 h 5891100"/>
                <a:gd name="connsiteX5-67" fmla="*/ 489097 w 5042277"/>
                <a:gd name="connsiteY5-68" fmla="*/ 3870914 h 5891100"/>
                <a:gd name="connsiteX6-69" fmla="*/ 372139 w 5042277"/>
                <a:gd name="connsiteY6-70" fmla="*/ 4062300 h 5891100"/>
                <a:gd name="connsiteX7-71" fmla="*/ 563525 w 5042277"/>
                <a:gd name="connsiteY7-72" fmla="*/ 4317482 h 5891100"/>
                <a:gd name="connsiteX8-73" fmla="*/ 499730 w 5042277"/>
                <a:gd name="connsiteY8-74" fmla="*/ 4976700 h 5891100"/>
                <a:gd name="connsiteX9-75" fmla="*/ 1754372 w 5042277"/>
                <a:gd name="connsiteY9-76" fmla="*/ 5199984 h 5891100"/>
                <a:gd name="connsiteX10-77" fmla="*/ 1945758 w 5042277"/>
                <a:gd name="connsiteY10-78" fmla="*/ 5891100 h 5891100"/>
                <a:gd name="connsiteX11-79" fmla="*/ 4784651 w 5042277"/>
                <a:gd name="connsiteY11-80" fmla="*/ 5859203 h 5891100"/>
                <a:gd name="connsiteX12-81" fmla="*/ 4561367 w 5042277"/>
                <a:gd name="connsiteY12-82" fmla="*/ 4189891 h 5891100"/>
                <a:gd name="connsiteX13-83" fmla="*/ 3030279 w 5042277"/>
                <a:gd name="connsiteY13-84" fmla="*/ 663 h 5891100"/>
                <a:gd name="connsiteX0-85" fmla="*/ 3030279 w 5316637"/>
                <a:gd name="connsiteY0-86" fmla="*/ 1079 h 5891516"/>
                <a:gd name="connsiteX1-87" fmla="*/ 765544 w 5316637"/>
                <a:gd name="connsiteY1-88" fmla="*/ 1936205 h 5891516"/>
                <a:gd name="connsiteX2-89" fmla="*/ 0 w 5316637"/>
                <a:gd name="connsiteY2-90" fmla="*/ 3052623 h 5891516"/>
                <a:gd name="connsiteX3-91" fmla="*/ 510363 w 5316637"/>
                <a:gd name="connsiteY3-92" fmla="*/ 3329070 h 5891516"/>
                <a:gd name="connsiteX4-93" fmla="*/ 297711 w 5316637"/>
                <a:gd name="connsiteY4-94" fmla="*/ 3658679 h 5891516"/>
                <a:gd name="connsiteX5-95" fmla="*/ 489097 w 5316637"/>
                <a:gd name="connsiteY5-96" fmla="*/ 3871330 h 5891516"/>
                <a:gd name="connsiteX6-97" fmla="*/ 372139 w 5316637"/>
                <a:gd name="connsiteY6-98" fmla="*/ 4062716 h 5891516"/>
                <a:gd name="connsiteX7-99" fmla="*/ 563525 w 5316637"/>
                <a:gd name="connsiteY7-100" fmla="*/ 4317898 h 5891516"/>
                <a:gd name="connsiteX8-101" fmla="*/ 499730 w 5316637"/>
                <a:gd name="connsiteY8-102" fmla="*/ 4977116 h 5891516"/>
                <a:gd name="connsiteX9-103" fmla="*/ 1754372 w 5316637"/>
                <a:gd name="connsiteY9-104" fmla="*/ 5200400 h 5891516"/>
                <a:gd name="connsiteX10-105" fmla="*/ 1945758 w 5316637"/>
                <a:gd name="connsiteY10-106" fmla="*/ 5891516 h 5891516"/>
                <a:gd name="connsiteX11-107" fmla="*/ 4784651 w 5316637"/>
                <a:gd name="connsiteY11-108" fmla="*/ 5859619 h 5891516"/>
                <a:gd name="connsiteX12-109" fmla="*/ 4890977 w 5316637"/>
                <a:gd name="connsiteY12-110" fmla="*/ 3520456 h 5891516"/>
                <a:gd name="connsiteX13-111" fmla="*/ 3030279 w 5316637"/>
                <a:gd name="connsiteY13-112" fmla="*/ 1079 h 5891516"/>
                <a:gd name="connsiteX0-113" fmla="*/ 3030279 w 5338934"/>
                <a:gd name="connsiteY0-114" fmla="*/ 561 h 5890998"/>
                <a:gd name="connsiteX1-115" fmla="*/ 765544 w 5338934"/>
                <a:gd name="connsiteY1-116" fmla="*/ 1935687 h 5890998"/>
                <a:gd name="connsiteX2-117" fmla="*/ 0 w 5338934"/>
                <a:gd name="connsiteY2-118" fmla="*/ 3052105 h 5890998"/>
                <a:gd name="connsiteX3-119" fmla="*/ 510363 w 5338934"/>
                <a:gd name="connsiteY3-120" fmla="*/ 3328552 h 5890998"/>
                <a:gd name="connsiteX4-121" fmla="*/ 297711 w 5338934"/>
                <a:gd name="connsiteY4-122" fmla="*/ 3658161 h 5890998"/>
                <a:gd name="connsiteX5-123" fmla="*/ 489097 w 5338934"/>
                <a:gd name="connsiteY5-124" fmla="*/ 3870812 h 5890998"/>
                <a:gd name="connsiteX6-125" fmla="*/ 372139 w 5338934"/>
                <a:gd name="connsiteY6-126" fmla="*/ 4062198 h 5890998"/>
                <a:gd name="connsiteX7-127" fmla="*/ 563525 w 5338934"/>
                <a:gd name="connsiteY7-128" fmla="*/ 4317380 h 5890998"/>
                <a:gd name="connsiteX8-129" fmla="*/ 499730 w 5338934"/>
                <a:gd name="connsiteY8-130" fmla="*/ 4976598 h 5890998"/>
                <a:gd name="connsiteX9-131" fmla="*/ 1754372 w 5338934"/>
                <a:gd name="connsiteY9-132" fmla="*/ 5199882 h 5890998"/>
                <a:gd name="connsiteX10-133" fmla="*/ 1945758 w 5338934"/>
                <a:gd name="connsiteY10-134" fmla="*/ 5890998 h 5890998"/>
                <a:gd name="connsiteX11-135" fmla="*/ 4784651 w 5338934"/>
                <a:gd name="connsiteY11-136" fmla="*/ 5859101 h 5890998"/>
                <a:gd name="connsiteX12-137" fmla="*/ 4890977 w 5338934"/>
                <a:gd name="connsiteY12-138" fmla="*/ 3519938 h 5890998"/>
                <a:gd name="connsiteX13-139" fmla="*/ 3030279 w 5338934"/>
                <a:gd name="connsiteY13-140" fmla="*/ 561 h 5890998"/>
                <a:gd name="connsiteX0-141" fmla="*/ 3030279 w 5381346"/>
                <a:gd name="connsiteY0-142" fmla="*/ 115 h 5890552"/>
                <a:gd name="connsiteX1-143" fmla="*/ 765544 w 5381346"/>
                <a:gd name="connsiteY1-144" fmla="*/ 1935241 h 5890552"/>
                <a:gd name="connsiteX2-145" fmla="*/ 0 w 5381346"/>
                <a:gd name="connsiteY2-146" fmla="*/ 3051659 h 5890552"/>
                <a:gd name="connsiteX3-147" fmla="*/ 510363 w 5381346"/>
                <a:gd name="connsiteY3-148" fmla="*/ 3328106 h 5890552"/>
                <a:gd name="connsiteX4-149" fmla="*/ 297711 w 5381346"/>
                <a:gd name="connsiteY4-150" fmla="*/ 3657715 h 5890552"/>
                <a:gd name="connsiteX5-151" fmla="*/ 489097 w 5381346"/>
                <a:gd name="connsiteY5-152" fmla="*/ 3870366 h 5890552"/>
                <a:gd name="connsiteX6-153" fmla="*/ 372139 w 5381346"/>
                <a:gd name="connsiteY6-154" fmla="*/ 4061752 h 5890552"/>
                <a:gd name="connsiteX7-155" fmla="*/ 563525 w 5381346"/>
                <a:gd name="connsiteY7-156" fmla="*/ 4316934 h 5890552"/>
                <a:gd name="connsiteX8-157" fmla="*/ 499730 w 5381346"/>
                <a:gd name="connsiteY8-158" fmla="*/ 4976152 h 5890552"/>
                <a:gd name="connsiteX9-159" fmla="*/ 1754372 w 5381346"/>
                <a:gd name="connsiteY9-160" fmla="*/ 5199436 h 5890552"/>
                <a:gd name="connsiteX10-161" fmla="*/ 1945758 w 5381346"/>
                <a:gd name="connsiteY10-162" fmla="*/ 5890552 h 5890552"/>
                <a:gd name="connsiteX11-163" fmla="*/ 4784651 w 5381346"/>
                <a:gd name="connsiteY11-164" fmla="*/ 5858655 h 5890552"/>
                <a:gd name="connsiteX12-165" fmla="*/ 4890977 w 5381346"/>
                <a:gd name="connsiteY12-166" fmla="*/ 3519492 h 5890552"/>
                <a:gd name="connsiteX13-167" fmla="*/ 3030279 w 5381346"/>
                <a:gd name="connsiteY13-168" fmla="*/ 115 h 5890552"/>
                <a:gd name="connsiteX0-169" fmla="*/ 3030279 w 5381346"/>
                <a:gd name="connsiteY0-170" fmla="*/ 115 h 5890552"/>
                <a:gd name="connsiteX1-171" fmla="*/ 765544 w 5381346"/>
                <a:gd name="connsiteY1-172" fmla="*/ 1935241 h 5890552"/>
                <a:gd name="connsiteX2-173" fmla="*/ 0 w 5381346"/>
                <a:gd name="connsiteY2-174" fmla="*/ 3051659 h 5890552"/>
                <a:gd name="connsiteX3-175" fmla="*/ 510363 w 5381346"/>
                <a:gd name="connsiteY3-176" fmla="*/ 3328106 h 5890552"/>
                <a:gd name="connsiteX4-177" fmla="*/ 297711 w 5381346"/>
                <a:gd name="connsiteY4-178" fmla="*/ 3657715 h 5890552"/>
                <a:gd name="connsiteX5-179" fmla="*/ 489097 w 5381346"/>
                <a:gd name="connsiteY5-180" fmla="*/ 3870366 h 5890552"/>
                <a:gd name="connsiteX6-181" fmla="*/ 372139 w 5381346"/>
                <a:gd name="connsiteY6-182" fmla="*/ 4061752 h 5890552"/>
                <a:gd name="connsiteX7-183" fmla="*/ 563525 w 5381346"/>
                <a:gd name="connsiteY7-184" fmla="*/ 4316934 h 5890552"/>
                <a:gd name="connsiteX8-185" fmla="*/ 499730 w 5381346"/>
                <a:gd name="connsiteY8-186" fmla="*/ 4976152 h 5890552"/>
                <a:gd name="connsiteX9-187" fmla="*/ 1754372 w 5381346"/>
                <a:gd name="connsiteY9-188" fmla="*/ 5199436 h 5890552"/>
                <a:gd name="connsiteX10-189" fmla="*/ 1945758 w 5381346"/>
                <a:gd name="connsiteY10-190" fmla="*/ 5890552 h 5890552"/>
                <a:gd name="connsiteX11-191" fmla="*/ 4784651 w 5381346"/>
                <a:gd name="connsiteY11-192" fmla="*/ 5858655 h 5890552"/>
                <a:gd name="connsiteX12-193" fmla="*/ 4890977 w 5381346"/>
                <a:gd name="connsiteY12-194" fmla="*/ 3519492 h 5890552"/>
                <a:gd name="connsiteX13-195" fmla="*/ 3030279 w 5381346"/>
                <a:gd name="connsiteY13-196" fmla="*/ 115 h 5890552"/>
                <a:gd name="connsiteX0-197" fmla="*/ 3030279 w 5381346"/>
                <a:gd name="connsiteY0-198" fmla="*/ 115 h 5890552"/>
                <a:gd name="connsiteX1-199" fmla="*/ 765544 w 5381346"/>
                <a:gd name="connsiteY1-200" fmla="*/ 1935241 h 5890552"/>
                <a:gd name="connsiteX2-201" fmla="*/ 0 w 5381346"/>
                <a:gd name="connsiteY2-202" fmla="*/ 3051659 h 5890552"/>
                <a:gd name="connsiteX3-203" fmla="*/ 510363 w 5381346"/>
                <a:gd name="connsiteY3-204" fmla="*/ 3328106 h 5890552"/>
                <a:gd name="connsiteX4-205" fmla="*/ 297711 w 5381346"/>
                <a:gd name="connsiteY4-206" fmla="*/ 3657715 h 5890552"/>
                <a:gd name="connsiteX5-207" fmla="*/ 489097 w 5381346"/>
                <a:gd name="connsiteY5-208" fmla="*/ 3870366 h 5890552"/>
                <a:gd name="connsiteX6-209" fmla="*/ 372139 w 5381346"/>
                <a:gd name="connsiteY6-210" fmla="*/ 4061752 h 5890552"/>
                <a:gd name="connsiteX7-211" fmla="*/ 563525 w 5381346"/>
                <a:gd name="connsiteY7-212" fmla="*/ 4316934 h 5890552"/>
                <a:gd name="connsiteX8-213" fmla="*/ 499730 w 5381346"/>
                <a:gd name="connsiteY8-214" fmla="*/ 4976152 h 5890552"/>
                <a:gd name="connsiteX9-215" fmla="*/ 1754372 w 5381346"/>
                <a:gd name="connsiteY9-216" fmla="*/ 5199436 h 5890552"/>
                <a:gd name="connsiteX10-217" fmla="*/ 1945758 w 5381346"/>
                <a:gd name="connsiteY10-218" fmla="*/ 5890552 h 5890552"/>
                <a:gd name="connsiteX11-219" fmla="*/ 4784651 w 5381346"/>
                <a:gd name="connsiteY11-220" fmla="*/ 5858655 h 5890552"/>
                <a:gd name="connsiteX12-221" fmla="*/ 4890977 w 5381346"/>
                <a:gd name="connsiteY12-222" fmla="*/ 3519492 h 5890552"/>
                <a:gd name="connsiteX13-223" fmla="*/ 3030279 w 5381346"/>
                <a:gd name="connsiteY13-224" fmla="*/ 115 h 5890552"/>
                <a:gd name="connsiteX0-225" fmla="*/ 3030279 w 5381346"/>
                <a:gd name="connsiteY0-226" fmla="*/ 115 h 5890552"/>
                <a:gd name="connsiteX1-227" fmla="*/ 765544 w 5381346"/>
                <a:gd name="connsiteY1-228" fmla="*/ 1935241 h 5890552"/>
                <a:gd name="connsiteX2-229" fmla="*/ 0 w 5381346"/>
                <a:gd name="connsiteY2-230" fmla="*/ 3051659 h 5890552"/>
                <a:gd name="connsiteX3-231" fmla="*/ 510363 w 5381346"/>
                <a:gd name="connsiteY3-232" fmla="*/ 3328106 h 5890552"/>
                <a:gd name="connsiteX4-233" fmla="*/ 297711 w 5381346"/>
                <a:gd name="connsiteY4-234" fmla="*/ 3657715 h 5890552"/>
                <a:gd name="connsiteX5-235" fmla="*/ 489097 w 5381346"/>
                <a:gd name="connsiteY5-236" fmla="*/ 3870366 h 5890552"/>
                <a:gd name="connsiteX6-237" fmla="*/ 372139 w 5381346"/>
                <a:gd name="connsiteY6-238" fmla="*/ 4061752 h 5890552"/>
                <a:gd name="connsiteX7-239" fmla="*/ 563525 w 5381346"/>
                <a:gd name="connsiteY7-240" fmla="*/ 4316934 h 5890552"/>
                <a:gd name="connsiteX8-241" fmla="*/ 499730 w 5381346"/>
                <a:gd name="connsiteY8-242" fmla="*/ 4976152 h 5890552"/>
                <a:gd name="connsiteX9-243" fmla="*/ 1754372 w 5381346"/>
                <a:gd name="connsiteY9-244" fmla="*/ 5199436 h 5890552"/>
                <a:gd name="connsiteX10-245" fmla="*/ 1945758 w 5381346"/>
                <a:gd name="connsiteY10-246" fmla="*/ 5890552 h 5890552"/>
                <a:gd name="connsiteX11-247" fmla="*/ 4784651 w 5381346"/>
                <a:gd name="connsiteY11-248" fmla="*/ 5858655 h 5890552"/>
                <a:gd name="connsiteX12-249" fmla="*/ 4890977 w 5381346"/>
                <a:gd name="connsiteY12-250" fmla="*/ 3519492 h 5890552"/>
                <a:gd name="connsiteX13-251" fmla="*/ 3030279 w 5381346"/>
                <a:gd name="connsiteY13-252" fmla="*/ 115 h 5890552"/>
                <a:gd name="connsiteX0-253" fmla="*/ 3030279 w 5381346"/>
                <a:gd name="connsiteY0-254" fmla="*/ 115 h 5890552"/>
                <a:gd name="connsiteX1-255" fmla="*/ 765544 w 5381346"/>
                <a:gd name="connsiteY1-256" fmla="*/ 1935241 h 5890552"/>
                <a:gd name="connsiteX2-257" fmla="*/ 0 w 5381346"/>
                <a:gd name="connsiteY2-258" fmla="*/ 3051659 h 5890552"/>
                <a:gd name="connsiteX3-259" fmla="*/ 510363 w 5381346"/>
                <a:gd name="connsiteY3-260" fmla="*/ 3328106 h 5890552"/>
                <a:gd name="connsiteX4-261" fmla="*/ 297711 w 5381346"/>
                <a:gd name="connsiteY4-262" fmla="*/ 3657715 h 5890552"/>
                <a:gd name="connsiteX5-263" fmla="*/ 489097 w 5381346"/>
                <a:gd name="connsiteY5-264" fmla="*/ 3870366 h 5890552"/>
                <a:gd name="connsiteX6-265" fmla="*/ 372139 w 5381346"/>
                <a:gd name="connsiteY6-266" fmla="*/ 4061752 h 5890552"/>
                <a:gd name="connsiteX7-267" fmla="*/ 563525 w 5381346"/>
                <a:gd name="connsiteY7-268" fmla="*/ 4316934 h 5890552"/>
                <a:gd name="connsiteX8-269" fmla="*/ 499730 w 5381346"/>
                <a:gd name="connsiteY8-270" fmla="*/ 4976152 h 5890552"/>
                <a:gd name="connsiteX9-271" fmla="*/ 1754372 w 5381346"/>
                <a:gd name="connsiteY9-272" fmla="*/ 5199436 h 5890552"/>
                <a:gd name="connsiteX10-273" fmla="*/ 1945758 w 5381346"/>
                <a:gd name="connsiteY10-274" fmla="*/ 5890552 h 5890552"/>
                <a:gd name="connsiteX11-275" fmla="*/ 4784651 w 5381346"/>
                <a:gd name="connsiteY11-276" fmla="*/ 5858655 h 5890552"/>
                <a:gd name="connsiteX12-277" fmla="*/ 4890977 w 5381346"/>
                <a:gd name="connsiteY12-278" fmla="*/ 3519492 h 5890552"/>
                <a:gd name="connsiteX13-279" fmla="*/ 3030279 w 5381346"/>
                <a:gd name="connsiteY13-280" fmla="*/ 115 h 5890552"/>
                <a:gd name="connsiteX0-281" fmla="*/ 3030279 w 5381346"/>
                <a:gd name="connsiteY0-282" fmla="*/ 175 h 5890612"/>
                <a:gd name="connsiteX1-283" fmla="*/ 765544 w 5381346"/>
                <a:gd name="connsiteY1-284" fmla="*/ 1935301 h 5890612"/>
                <a:gd name="connsiteX2-285" fmla="*/ 0 w 5381346"/>
                <a:gd name="connsiteY2-286" fmla="*/ 3051719 h 5890612"/>
                <a:gd name="connsiteX3-287" fmla="*/ 510363 w 5381346"/>
                <a:gd name="connsiteY3-288" fmla="*/ 3328166 h 5890612"/>
                <a:gd name="connsiteX4-289" fmla="*/ 297711 w 5381346"/>
                <a:gd name="connsiteY4-290" fmla="*/ 3657775 h 5890612"/>
                <a:gd name="connsiteX5-291" fmla="*/ 489097 w 5381346"/>
                <a:gd name="connsiteY5-292" fmla="*/ 3870426 h 5890612"/>
                <a:gd name="connsiteX6-293" fmla="*/ 372139 w 5381346"/>
                <a:gd name="connsiteY6-294" fmla="*/ 4061812 h 5890612"/>
                <a:gd name="connsiteX7-295" fmla="*/ 563525 w 5381346"/>
                <a:gd name="connsiteY7-296" fmla="*/ 4316994 h 5890612"/>
                <a:gd name="connsiteX8-297" fmla="*/ 499730 w 5381346"/>
                <a:gd name="connsiteY8-298" fmla="*/ 4976212 h 5890612"/>
                <a:gd name="connsiteX9-299" fmla="*/ 1754372 w 5381346"/>
                <a:gd name="connsiteY9-300" fmla="*/ 5199496 h 5890612"/>
                <a:gd name="connsiteX10-301" fmla="*/ 1945758 w 5381346"/>
                <a:gd name="connsiteY10-302" fmla="*/ 5890612 h 5890612"/>
                <a:gd name="connsiteX11-303" fmla="*/ 4784651 w 5381346"/>
                <a:gd name="connsiteY11-304" fmla="*/ 5858715 h 5890612"/>
                <a:gd name="connsiteX12-305" fmla="*/ 4890977 w 5381346"/>
                <a:gd name="connsiteY12-306" fmla="*/ 3519552 h 5890612"/>
                <a:gd name="connsiteX13-307" fmla="*/ 3030279 w 5381346"/>
                <a:gd name="connsiteY13-308" fmla="*/ 175 h 5890612"/>
                <a:gd name="connsiteX0-309" fmla="*/ 3030279 w 5381346"/>
                <a:gd name="connsiteY0-310" fmla="*/ 1733 h 5892170"/>
                <a:gd name="connsiteX1-311" fmla="*/ 0 w 5381346"/>
                <a:gd name="connsiteY1-312" fmla="*/ 3053277 h 5892170"/>
                <a:gd name="connsiteX2-313" fmla="*/ 510363 w 5381346"/>
                <a:gd name="connsiteY2-314" fmla="*/ 3329724 h 5892170"/>
                <a:gd name="connsiteX3-315" fmla="*/ 297711 w 5381346"/>
                <a:gd name="connsiteY3-316" fmla="*/ 3659333 h 5892170"/>
                <a:gd name="connsiteX4-317" fmla="*/ 489097 w 5381346"/>
                <a:gd name="connsiteY4-318" fmla="*/ 3871984 h 5892170"/>
                <a:gd name="connsiteX5-319" fmla="*/ 372139 w 5381346"/>
                <a:gd name="connsiteY5-320" fmla="*/ 4063370 h 5892170"/>
                <a:gd name="connsiteX6-321" fmla="*/ 563525 w 5381346"/>
                <a:gd name="connsiteY6-322" fmla="*/ 4318552 h 5892170"/>
                <a:gd name="connsiteX7-323" fmla="*/ 499730 w 5381346"/>
                <a:gd name="connsiteY7-324" fmla="*/ 4977770 h 5892170"/>
                <a:gd name="connsiteX8-325" fmla="*/ 1754372 w 5381346"/>
                <a:gd name="connsiteY8-326" fmla="*/ 5201054 h 5892170"/>
                <a:gd name="connsiteX9-327" fmla="*/ 1945758 w 5381346"/>
                <a:gd name="connsiteY9-328" fmla="*/ 5892170 h 5892170"/>
                <a:gd name="connsiteX10-329" fmla="*/ 4784651 w 5381346"/>
                <a:gd name="connsiteY10-330" fmla="*/ 5860273 h 5892170"/>
                <a:gd name="connsiteX11-331" fmla="*/ 4890977 w 5381346"/>
                <a:gd name="connsiteY11-332" fmla="*/ 3521110 h 5892170"/>
                <a:gd name="connsiteX12-333" fmla="*/ 3030279 w 5381346"/>
                <a:gd name="connsiteY12-334" fmla="*/ 1733 h 5892170"/>
                <a:gd name="connsiteX0-335" fmla="*/ 3030279 w 5381346"/>
                <a:gd name="connsiteY0-336" fmla="*/ 4 h 5890441"/>
                <a:gd name="connsiteX1-337" fmla="*/ 0 w 5381346"/>
                <a:gd name="connsiteY1-338" fmla="*/ 3051548 h 5890441"/>
                <a:gd name="connsiteX2-339" fmla="*/ 510363 w 5381346"/>
                <a:gd name="connsiteY2-340" fmla="*/ 3327995 h 5890441"/>
                <a:gd name="connsiteX3-341" fmla="*/ 297711 w 5381346"/>
                <a:gd name="connsiteY3-342" fmla="*/ 3657604 h 5890441"/>
                <a:gd name="connsiteX4-343" fmla="*/ 489097 w 5381346"/>
                <a:gd name="connsiteY4-344" fmla="*/ 3870255 h 5890441"/>
                <a:gd name="connsiteX5-345" fmla="*/ 372139 w 5381346"/>
                <a:gd name="connsiteY5-346" fmla="*/ 4061641 h 5890441"/>
                <a:gd name="connsiteX6-347" fmla="*/ 563525 w 5381346"/>
                <a:gd name="connsiteY6-348" fmla="*/ 4316823 h 5890441"/>
                <a:gd name="connsiteX7-349" fmla="*/ 499730 w 5381346"/>
                <a:gd name="connsiteY7-350" fmla="*/ 4976041 h 5890441"/>
                <a:gd name="connsiteX8-351" fmla="*/ 1754372 w 5381346"/>
                <a:gd name="connsiteY8-352" fmla="*/ 5199325 h 5890441"/>
                <a:gd name="connsiteX9-353" fmla="*/ 1945758 w 5381346"/>
                <a:gd name="connsiteY9-354" fmla="*/ 5890441 h 5890441"/>
                <a:gd name="connsiteX10-355" fmla="*/ 4784651 w 5381346"/>
                <a:gd name="connsiteY10-356" fmla="*/ 5858544 h 5890441"/>
                <a:gd name="connsiteX11-357" fmla="*/ 4890977 w 5381346"/>
                <a:gd name="connsiteY11-358" fmla="*/ 3519381 h 5890441"/>
                <a:gd name="connsiteX12-359" fmla="*/ 3030279 w 5381346"/>
                <a:gd name="connsiteY12-360" fmla="*/ 4 h 5890441"/>
                <a:gd name="connsiteX0-361" fmla="*/ 3040277 w 5391344"/>
                <a:gd name="connsiteY0-362" fmla="*/ 4 h 5890441"/>
                <a:gd name="connsiteX1-363" fmla="*/ 9998 w 5391344"/>
                <a:gd name="connsiteY1-364" fmla="*/ 3051548 h 5890441"/>
                <a:gd name="connsiteX2-365" fmla="*/ 520361 w 5391344"/>
                <a:gd name="connsiteY2-366" fmla="*/ 3327995 h 5890441"/>
                <a:gd name="connsiteX3-367" fmla="*/ 307709 w 5391344"/>
                <a:gd name="connsiteY3-368" fmla="*/ 3657604 h 5890441"/>
                <a:gd name="connsiteX4-369" fmla="*/ 499095 w 5391344"/>
                <a:gd name="connsiteY4-370" fmla="*/ 3870255 h 5890441"/>
                <a:gd name="connsiteX5-371" fmla="*/ 382137 w 5391344"/>
                <a:gd name="connsiteY5-372" fmla="*/ 4061641 h 5890441"/>
                <a:gd name="connsiteX6-373" fmla="*/ 573523 w 5391344"/>
                <a:gd name="connsiteY6-374" fmla="*/ 4316823 h 5890441"/>
                <a:gd name="connsiteX7-375" fmla="*/ 509728 w 5391344"/>
                <a:gd name="connsiteY7-376" fmla="*/ 4976041 h 5890441"/>
                <a:gd name="connsiteX8-377" fmla="*/ 1764370 w 5391344"/>
                <a:gd name="connsiteY8-378" fmla="*/ 5199325 h 5890441"/>
                <a:gd name="connsiteX9-379" fmla="*/ 1955756 w 5391344"/>
                <a:gd name="connsiteY9-380" fmla="*/ 5890441 h 5890441"/>
                <a:gd name="connsiteX10-381" fmla="*/ 4794649 w 5391344"/>
                <a:gd name="connsiteY10-382" fmla="*/ 5858544 h 5890441"/>
                <a:gd name="connsiteX11-383" fmla="*/ 4900975 w 5391344"/>
                <a:gd name="connsiteY11-384" fmla="*/ 3519381 h 5890441"/>
                <a:gd name="connsiteX12-385" fmla="*/ 3040277 w 5391344"/>
                <a:gd name="connsiteY12-386" fmla="*/ 4 h 5890441"/>
                <a:gd name="connsiteX0-387" fmla="*/ 3040277 w 5391344"/>
                <a:gd name="connsiteY0-388" fmla="*/ 4 h 5890441"/>
                <a:gd name="connsiteX1-389" fmla="*/ 9998 w 5391344"/>
                <a:gd name="connsiteY1-390" fmla="*/ 3051548 h 5890441"/>
                <a:gd name="connsiteX2-391" fmla="*/ 520361 w 5391344"/>
                <a:gd name="connsiteY2-392" fmla="*/ 3327995 h 5890441"/>
                <a:gd name="connsiteX3-393" fmla="*/ 307709 w 5391344"/>
                <a:gd name="connsiteY3-394" fmla="*/ 3657604 h 5890441"/>
                <a:gd name="connsiteX4-395" fmla="*/ 499095 w 5391344"/>
                <a:gd name="connsiteY4-396" fmla="*/ 3870255 h 5890441"/>
                <a:gd name="connsiteX5-397" fmla="*/ 382137 w 5391344"/>
                <a:gd name="connsiteY5-398" fmla="*/ 4061641 h 5890441"/>
                <a:gd name="connsiteX6-399" fmla="*/ 573523 w 5391344"/>
                <a:gd name="connsiteY6-400" fmla="*/ 4316823 h 5890441"/>
                <a:gd name="connsiteX7-401" fmla="*/ 509728 w 5391344"/>
                <a:gd name="connsiteY7-402" fmla="*/ 4976041 h 5890441"/>
                <a:gd name="connsiteX8-403" fmla="*/ 1764370 w 5391344"/>
                <a:gd name="connsiteY8-404" fmla="*/ 5199325 h 5890441"/>
                <a:gd name="connsiteX9-405" fmla="*/ 1955756 w 5391344"/>
                <a:gd name="connsiteY9-406" fmla="*/ 5890441 h 5890441"/>
                <a:gd name="connsiteX10-407" fmla="*/ 4794649 w 5391344"/>
                <a:gd name="connsiteY10-408" fmla="*/ 5858544 h 5890441"/>
                <a:gd name="connsiteX11-409" fmla="*/ 4900975 w 5391344"/>
                <a:gd name="connsiteY11-410" fmla="*/ 3519381 h 5890441"/>
                <a:gd name="connsiteX12-411" fmla="*/ 3040277 w 5391344"/>
                <a:gd name="connsiteY12-412" fmla="*/ 4 h 5890441"/>
                <a:gd name="connsiteX0-413" fmla="*/ 3030279 w 5381346"/>
                <a:gd name="connsiteY0-414" fmla="*/ 92120 h 5982557"/>
                <a:gd name="connsiteX1-415" fmla="*/ 914399 w 5381346"/>
                <a:gd name="connsiteY1-416" fmla="*/ 1187274 h 5982557"/>
                <a:gd name="connsiteX2-417" fmla="*/ 0 w 5381346"/>
                <a:gd name="connsiteY2-418" fmla="*/ 3143664 h 5982557"/>
                <a:gd name="connsiteX3-419" fmla="*/ 510363 w 5381346"/>
                <a:gd name="connsiteY3-420" fmla="*/ 3420111 h 5982557"/>
                <a:gd name="connsiteX4-421" fmla="*/ 297711 w 5381346"/>
                <a:gd name="connsiteY4-422" fmla="*/ 3749720 h 5982557"/>
                <a:gd name="connsiteX5-423" fmla="*/ 489097 w 5381346"/>
                <a:gd name="connsiteY5-424" fmla="*/ 3962371 h 5982557"/>
                <a:gd name="connsiteX6-425" fmla="*/ 372139 w 5381346"/>
                <a:gd name="connsiteY6-426" fmla="*/ 4153757 h 5982557"/>
                <a:gd name="connsiteX7-427" fmla="*/ 563525 w 5381346"/>
                <a:gd name="connsiteY7-428" fmla="*/ 4408939 h 5982557"/>
                <a:gd name="connsiteX8-429" fmla="*/ 499730 w 5381346"/>
                <a:gd name="connsiteY8-430" fmla="*/ 5068157 h 5982557"/>
                <a:gd name="connsiteX9-431" fmla="*/ 1754372 w 5381346"/>
                <a:gd name="connsiteY9-432" fmla="*/ 5291441 h 5982557"/>
                <a:gd name="connsiteX10-433" fmla="*/ 1945758 w 5381346"/>
                <a:gd name="connsiteY10-434" fmla="*/ 5982557 h 5982557"/>
                <a:gd name="connsiteX11-435" fmla="*/ 4784651 w 5381346"/>
                <a:gd name="connsiteY11-436" fmla="*/ 5950660 h 5982557"/>
                <a:gd name="connsiteX12-437" fmla="*/ 4890977 w 5381346"/>
                <a:gd name="connsiteY12-438" fmla="*/ 3611497 h 5982557"/>
                <a:gd name="connsiteX13-439" fmla="*/ 3030279 w 5381346"/>
                <a:gd name="connsiteY13-440" fmla="*/ 92120 h 5982557"/>
                <a:gd name="connsiteX0-441" fmla="*/ 3030279 w 5381346"/>
                <a:gd name="connsiteY0-442" fmla="*/ 94250 h 5984687"/>
                <a:gd name="connsiteX1-443" fmla="*/ 914399 w 5381346"/>
                <a:gd name="connsiteY1-444" fmla="*/ 1189404 h 5984687"/>
                <a:gd name="connsiteX2-445" fmla="*/ 0 w 5381346"/>
                <a:gd name="connsiteY2-446" fmla="*/ 3145794 h 5984687"/>
                <a:gd name="connsiteX3-447" fmla="*/ 510363 w 5381346"/>
                <a:gd name="connsiteY3-448" fmla="*/ 3422241 h 5984687"/>
                <a:gd name="connsiteX4-449" fmla="*/ 297711 w 5381346"/>
                <a:gd name="connsiteY4-450" fmla="*/ 3751850 h 5984687"/>
                <a:gd name="connsiteX5-451" fmla="*/ 489097 w 5381346"/>
                <a:gd name="connsiteY5-452" fmla="*/ 3964501 h 5984687"/>
                <a:gd name="connsiteX6-453" fmla="*/ 372139 w 5381346"/>
                <a:gd name="connsiteY6-454" fmla="*/ 4155887 h 5984687"/>
                <a:gd name="connsiteX7-455" fmla="*/ 563525 w 5381346"/>
                <a:gd name="connsiteY7-456" fmla="*/ 4411069 h 5984687"/>
                <a:gd name="connsiteX8-457" fmla="*/ 499730 w 5381346"/>
                <a:gd name="connsiteY8-458" fmla="*/ 5070287 h 5984687"/>
                <a:gd name="connsiteX9-459" fmla="*/ 1754372 w 5381346"/>
                <a:gd name="connsiteY9-460" fmla="*/ 5293571 h 5984687"/>
                <a:gd name="connsiteX10-461" fmla="*/ 1945758 w 5381346"/>
                <a:gd name="connsiteY10-462" fmla="*/ 5984687 h 5984687"/>
                <a:gd name="connsiteX11-463" fmla="*/ 4784651 w 5381346"/>
                <a:gd name="connsiteY11-464" fmla="*/ 5952790 h 5984687"/>
                <a:gd name="connsiteX12-465" fmla="*/ 4890977 w 5381346"/>
                <a:gd name="connsiteY12-466" fmla="*/ 3613627 h 5984687"/>
                <a:gd name="connsiteX13-467" fmla="*/ 3030279 w 5381346"/>
                <a:gd name="connsiteY13-468" fmla="*/ 94250 h 5984687"/>
                <a:gd name="connsiteX0-469" fmla="*/ 3030279 w 5381346"/>
                <a:gd name="connsiteY0-470" fmla="*/ 0 h 5890437"/>
                <a:gd name="connsiteX1-471" fmla="*/ 914399 w 5381346"/>
                <a:gd name="connsiteY1-472" fmla="*/ 1095154 h 5890437"/>
                <a:gd name="connsiteX2-473" fmla="*/ 0 w 5381346"/>
                <a:gd name="connsiteY2-474" fmla="*/ 3051544 h 5890437"/>
                <a:gd name="connsiteX3-475" fmla="*/ 510363 w 5381346"/>
                <a:gd name="connsiteY3-476" fmla="*/ 3327991 h 5890437"/>
                <a:gd name="connsiteX4-477" fmla="*/ 297711 w 5381346"/>
                <a:gd name="connsiteY4-478" fmla="*/ 3657600 h 5890437"/>
                <a:gd name="connsiteX5-479" fmla="*/ 489097 w 5381346"/>
                <a:gd name="connsiteY5-480" fmla="*/ 3870251 h 5890437"/>
                <a:gd name="connsiteX6-481" fmla="*/ 372139 w 5381346"/>
                <a:gd name="connsiteY6-482" fmla="*/ 4061637 h 5890437"/>
                <a:gd name="connsiteX7-483" fmla="*/ 563525 w 5381346"/>
                <a:gd name="connsiteY7-484" fmla="*/ 4316819 h 5890437"/>
                <a:gd name="connsiteX8-485" fmla="*/ 499730 w 5381346"/>
                <a:gd name="connsiteY8-486" fmla="*/ 4976037 h 5890437"/>
                <a:gd name="connsiteX9-487" fmla="*/ 1754372 w 5381346"/>
                <a:gd name="connsiteY9-488" fmla="*/ 5199321 h 5890437"/>
                <a:gd name="connsiteX10-489" fmla="*/ 1945758 w 5381346"/>
                <a:gd name="connsiteY10-490" fmla="*/ 5890437 h 5890437"/>
                <a:gd name="connsiteX11-491" fmla="*/ 4784651 w 5381346"/>
                <a:gd name="connsiteY11-492" fmla="*/ 5858540 h 5890437"/>
                <a:gd name="connsiteX12-493" fmla="*/ 4890977 w 5381346"/>
                <a:gd name="connsiteY12-494" fmla="*/ 3519377 h 5890437"/>
                <a:gd name="connsiteX13-495" fmla="*/ 3030279 w 5381346"/>
                <a:gd name="connsiteY13-496" fmla="*/ 0 h 5890437"/>
                <a:gd name="connsiteX0-497" fmla="*/ 3030279 w 5381346"/>
                <a:gd name="connsiteY0-498" fmla="*/ 0 h 5890437"/>
                <a:gd name="connsiteX1-499" fmla="*/ 914399 w 5381346"/>
                <a:gd name="connsiteY1-500" fmla="*/ 1095154 h 5890437"/>
                <a:gd name="connsiteX2-501" fmla="*/ 0 w 5381346"/>
                <a:gd name="connsiteY2-502" fmla="*/ 3051544 h 5890437"/>
                <a:gd name="connsiteX3-503" fmla="*/ 510363 w 5381346"/>
                <a:gd name="connsiteY3-504" fmla="*/ 3327991 h 5890437"/>
                <a:gd name="connsiteX4-505" fmla="*/ 297711 w 5381346"/>
                <a:gd name="connsiteY4-506" fmla="*/ 3657600 h 5890437"/>
                <a:gd name="connsiteX5-507" fmla="*/ 489097 w 5381346"/>
                <a:gd name="connsiteY5-508" fmla="*/ 3870251 h 5890437"/>
                <a:gd name="connsiteX6-509" fmla="*/ 372139 w 5381346"/>
                <a:gd name="connsiteY6-510" fmla="*/ 4061637 h 5890437"/>
                <a:gd name="connsiteX7-511" fmla="*/ 563525 w 5381346"/>
                <a:gd name="connsiteY7-512" fmla="*/ 4316819 h 5890437"/>
                <a:gd name="connsiteX8-513" fmla="*/ 499730 w 5381346"/>
                <a:gd name="connsiteY8-514" fmla="*/ 4976037 h 5890437"/>
                <a:gd name="connsiteX9-515" fmla="*/ 1754372 w 5381346"/>
                <a:gd name="connsiteY9-516" fmla="*/ 5199321 h 5890437"/>
                <a:gd name="connsiteX10-517" fmla="*/ 1945758 w 5381346"/>
                <a:gd name="connsiteY10-518" fmla="*/ 5890437 h 5890437"/>
                <a:gd name="connsiteX11-519" fmla="*/ 4784651 w 5381346"/>
                <a:gd name="connsiteY11-520" fmla="*/ 5858540 h 5890437"/>
                <a:gd name="connsiteX12-521" fmla="*/ 4890977 w 5381346"/>
                <a:gd name="connsiteY12-522" fmla="*/ 3519377 h 5890437"/>
                <a:gd name="connsiteX13-523" fmla="*/ 3030279 w 5381346"/>
                <a:gd name="connsiteY13-524" fmla="*/ 0 h 5890437"/>
                <a:gd name="connsiteX0-525" fmla="*/ 3030726 w 5381793"/>
                <a:gd name="connsiteY0-526" fmla="*/ 0 h 5890437"/>
                <a:gd name="connsiteX1-527" fmla="*/ 914846 w 5381793"/>
                <a:gd name="connsiteY1-528" fmla="*/ 1095154 h 5890437"/>
                <a:gd name="connsiteX2-529" fmla="*/ 649032 w 5381793"/>
                <a:gd name="connsiteY2-530" fmla="*/ 2137144 h 5890437"/>
                <a:gd name="connsiteX3-531" fmla="*/ 447 w 5381793"/>
                <a:gd name="connsiteY3-532" fmla="*/ 3051544 h 5890437"/>
                <a:gd name="connsiteX4-533" fmla="*/ 510810 w 5381793"/>
                <a:gd name="connsiteY4-534" fmla="*/ 3327991 h 5890437"/>
                <a:gd name="connsiteX5-535" fmla="*/ 298158 w 5381793"/>
                <a:gd name="connsiteY5-536" fmla="*/ 3657600 h 5890437"/>
                <a:gd name="connsiteX6-537" fmla="*/ 489544 w 5381793"/>
                <a:gd name="connsiteY6-538" fmla="*/ 3870251 h 5890437"/>
                <a:gd name="connsiteX7-539" fmla="*/ 372586 w 5381793"/>
                <a:gd name="connsiteY7-540" fmla="*/ 4061637 h 5890437"/>
                <a:gd name="connsiteX8-541" fmla="*/ 563972 w 5381793"/>
                <a:gd name="connsiteY8-542" fmla="*/ 4316819 h 5890437"/>
                <a:gd name="connsiteX9-543" fmla="*/ 500177 w 5381793"/>
                <a:gd name="connsiteY9-544" fmla="*/ 4976037 h 5890437"/>
                <a:gd name="connsiteX10-545" fmla="*/ 1754819 w 5381793"/>
                <a:gd name="connsiteY10-546" fmla="*/ 5199321 h 5890437"/>
                <a:gd name="connsiteX11-547" fmla="*/ 1946205 w 5381793"/>
                <a:gd name="connsiteY11-548" fmla="*/ 5890437 h 5890437"/>
                <a:gd name="connsiteX12-549" fmla="*/ 4785098 w 5381793"/>
                <a:gd name="connsiteY12-550" fmla="*/ 5858540 h 5890437"/>
                <a:gd name="connsiteX13-551" fmla="*/ 4891424 w 5381793"/>
                <a:gd name="connsiteY13-552" fmla="*/ 3519377 h 5890437"/>
                <a:gd name="connsiteX14" fmla="*/ 3030726 w 5381793"/>
                <a:gd name="connsiteY14" fmla="*/ 0 h 5890437"/>
                <a:gd name="connsiteX0-553" fmla="*/ 3030726 w 5381793"/>
                <a:gd name="connsiteY0-554" fmla="*/ 0 h 5890437"/>
                <a:gd name="connsiteX1-555" fmla="*/ 914846 w 5381793"/>
                <a:gd name="connsiteY1-556" fmla="*/ 1095154 h 5890437"/>
                <a:gd name="connsiteX2-557" fmla="*/ 649032 w 5381793"/>
                <a:gd name="connsiteY2-558" fmla="*/ 2137144 h 5890437"/>
                <a:gd name="connsiteX3-559" fmla="*/ 447 w 5381793"/>
                <a:gd name="connsiteY3-560" fmla="*/ 3051544 h 5890437"/>
                <a:gd name="connsiteX4-561" fmla="*/ 510810 w 5381793"/>
                <a:gd name="connsiteY4-562" fmla="*/ 3327991 h 5890437"/>
                <a:gd name="connsiteX5-563" fmla="*/ 298158 w 5381793"/>
                <a:gd name="connsiteY5-564" fmla="*/ 3657600 h 5890437"/>
                <a:gd name="connsiteX6-565" fmla="*/ 489544 w 5381793"/>
                <a:gd name="connsiteY6-566" fmla="*/ 3870251 h 5890437"/>
                <a:gd name="connsiteX7-567" fmla="*/ 372586 w 5381793"/>
                <a:gd name="connsiteY7-568" fmla="*/ 4061637 h 5890437"/>
                <a:gd name="connsiteX8-569" fmla="*/ 563972 w 5381793"/>
                <a:gd name="connsiteY8-570" fmla="*/ 4316819 h 5890437"/>
                <a:gd name="connsiteX9-571" fmla="*/ 500177 w 5381793"/>
                <a:gd name="connsiteY9-572" fmla="*/ 4976037 h 5890437"/>
                <a:gd name="connsiteX10-573" fmla="*/ 1754819 w 5381793"/>
                <a:gd name="connsiteY10-574" fmla="*/ 5199321 h 5890437"/>
                <a:gd name="connsiteX11-575" fmla="*/ 1946205 w 5381793"/>
                <a:gd name="connsiteY11-576" fmla="*/ 5890437 h 5890437"/>
                <a:gd name="connsiteX12-577" fmla="*/ 4785098 w 5381793"/>
                <a:gd name="connsiteY12-578" fmla="*/ 5858540 h 5890437"/>
                <a:gd name="connsiteX13-579" fmla="*/ 4891424 w 5381793"/>
                <a:gd name="connsiteY13-580" fmla="*/ 3519377 h 5890437"/>
                <a:gd name="connsiteX14-581" fmla="*/ 3030726 w 5381793"/>
                <a:gd name="connsiteY14-582" fmla="*/ 0 h 5890437"/>
                <a:gd name="connsiteX0-583" fmla="*/ 3030726 w 5381793"/>
                <a:gd name="connsiteY0-584" fmla="*/ 0 h 5890437"/>
                <a:gd name="connsiteX1-585" fmla="*/ 914846 w 5381793"/>
                <a:gd name="connsiteY1-586" fmla="*/ 1095154 h 5890437"/>
                <a:gd name="connsiteX2-587" fmla="*/ 649032 w 5381793"/>
                <a:gd name="connsiteY2-588" fmla="*/ 2137144 h 5890437"/>
                <a:gd name="connsiteX3-589" fmla="*/ 447 w 5381793"/>
                <a:gd name="connsiteY3-590" fmla="*/ 3051544 h 5890437"/>
                <a:gd name="connsiteX4-591" fmla="*/ 510810 w 5381793"/>
                <a:gd name="connsiteY4-592" fmla="*/ 3327991 h 5890437"/>
                <a:gd name="connsiteX5-593" fmla="*/ 298158 w 5381793"/>
                <a:gd name="connsiteY5-594" fmla="*/ 3657600 h 5890437"/>
                <a:gd name="connsiteX6-595" fmla="*/ 489544 w 5381793"/>
                <a:gd name="connsiteY6-596" fmla="*/ 3870251 h 5890437"/>
                <a:gd name="connsiteX7-597" fmla="*/ 372586 w 5381793"/>
                <a:gd name="connsiteY7-598" fmla="*/ 4061637 h 5890437"/>
                <a:gd name="connsiteX8-599" fmla="*/ 563972 w 5381793"/>
                <a:gd name="connsiteY8-600" fmla="*/ 4316819 h 5890437"/>
                <a:gd name="connsiteX9-601" fmla="*/ 500177 w 5381793"/>
                <a:gd name="connsiteY9-602" fmla="*/ 4976037 h 5890437"/>
                <a:gd name="connsiteX10-603" fmla="*/ 1754819 w 5381793"/>
                <a:gd name="connsiteY10-604" fmla="*/ 5199321 h 5890437"/>
                <a:gd name="connsiteX11-605" fmla="*/ 1946205 w 5381793"/>
                <a:gd name="connsiteY11-606" fmla="*/ 5890437 h 5890437"/>
                <a:gd name="connsiteX12-607" fmla="*/ 4785098 w 5381793"/>
                <a:gd name="connsiteY12-608" fmla="*/ 5858540 h 5890437"/>
                <a:gd name="connsiteX13-609" fmla="*/ 4891424 w 5381793"/>
                <a:gd name="connsiteY13-610" fmla="*/ 3519377 h 5890437"/>
                <a:gd name="connsiteX14-611" fmla="*/ 3030726 w 5381793"/>
                <a:gd name="connsiteY14-612" fmla="*/ 0 h 5890437"/>
                <a:gd name="connsiteX0-613" fmla="*/ 3030726 w 5381793"/>
                <a:gd name="connsiteY0-614" fmla="*/ 0 h 5890437"/>
                <a:gd name="connsiteX1-615" fmla="*/ 872315 w 5381793"/>
                <a:gd name="connsiteY1-616" fmla="*/ 1063257 h 5890437"/>
                <a:gd name="connsiteX2-617" fmla="*/ 649032 w 5381793"/>
                <a:gd name="connsiteY2-618" fmla="*/ 2137144 h 5890437"/>
                <a:gd name="connsiteX3-619" fmla="*/ 447 w 5381793"/>
                <a:gd name="connsiteY3-620" fmla="*/ 3051544 h 5890437"/>
                <a:gd name="connsiteX4-621" fmla="*/ 510810 w 5381793"/>
                <a:gd name="connsiteY4-622" fmla="*/ 3327991 h 5890437"/>
                <a:gd name="connsiteX5-623" fmla="*/ 298158 w 5381793"/>
                <a:gd name="connsiteY5-624" fmla="*/ 3657600 h 5890437"/>
                <a:gd name="connsiteX6-625" fmla="*/ 489544 w 5381793"/>
                <a:gd name="connsiteY6-626" fmla="*/ 3870251 h 5890437"/>
                <a:gd name="connsiteX7-627" fmla="*/ 372586 w 5381793"/>
                <a:gd name="connsiteY7-628" fmla="*/ 4061637 h 5890437"/>
                <a:gd name="connsiteX8-629" fmla="*/ 563972 w 5381793"/>
                <a:gd name="connsiteY8-630" fmla="*/ 4316819 h 5890437"/>
                <a:gd name="connsiteX9-631" fmla="*/ 500177 w 5381793"/>
                <a:gd name="connsiteY9-632" fmla="*/ 4976037 h 5890437"/>
                <a:gd name="connsiteX10-633" fmla="*/ 1754819 w 5381793"/>
                <a:gd name="connsiteY10-634" fmla="*/ 5199321 h 5890437"/>
                <a:gd name="connsiteX11-635" fmla="*/ 1946205 w 5381793"/>
                <a:gd name="connsiteY11-636" fmla="*/ 5890437 h 5890437"/>
                <a:gd name="connsiteX12-637" fmla="*/ 4785098 w 5381793"/>
                <a:gd name="connsiteY12-638" fmla="*/ 5858540 h 5890437"/>
                <a:gd name="connsiteX13-639" fmla="*/ 4891424 w 5381793"/>
                <a:gd name="connsiteY13-640" fmla="*/ 3519377 h 5890437"/>
                <a:gd name="connsiteX14-641" fmla="*/ 3030726 w 5381793"/>
                <a:gd name="connsiteY14-642" fmla="*/ 0 h 5890437"/>
                <a:gd name="connsiteX0-643" fmla="*/ 3030726 w 5381793"/>
                <a:gd name="connsiteY0-644" fmla="*/ 0 h 5890437"/>
                <a:gd name="connsiteX1-645" fmla="*/ 872315 w 5381793"/>
                <a:gd name="connsiteY1-646" fmla="*/ 1063257 h 5890437"/>
                <a:gd name="connsiteX2-647" fmla="*/ 649032 w 5381793"/>
                <a:gd name="connsiteY2-648" fmla="*/ 2137144 h 5890437"/>
                <a:gd name="connsiteX3-649" fmla="*/ 447 w 5381793"/>
                <a:gd name="connsiteY3-650" fmla="*/ 3051544 h 5890437"/>
                <a:gd name="connsiteX4-651" fmla="*/ 510810 w 5381793"/>
                <a:gd name="connsiteY4-652" fmla="*/ 3327991 h 5890437"/>
                <a:gd name="connsiteX5-653" fmla="*/ 298158 w 5381793"/>
                <a:gd name="connsiteY5-654" fmla="*/ 3657600 h 5890437"/>
                <a:gd name="connsiteX6-655" fmla="*/ 489544 w 5381793"/>
                <a:gd name="connsiteY6-656" fmla="*/ 3870251 h 5890437"/>
                <a:gd name="connsiteX7-657" fmla="*/ 372586 w 5381793"/>
                <a:gd name="connsiteY7-658" fmla="*/ 4061637 h 5890437"/>
                <a:gd name="connsiteX8-659" fmla="*/ 563972 w 5381793"/>
                <a:gd name="connsiteY8-660" fmla="*/ 4316819 h 5890437"/>
                <a:gd name="connsiteX9-661" fmla="*/ 500177 w 5381793"/>
                <a:gd name="connsiteY9-662" fmla="*/ 4976037 h 5890437"/>
                <a:gd name="connsiteX10-663" fmla="*/ 1754819 w 5381793"/>
                <a:gd name="connsiteY10-664" fmla="*/ 5199321 h 5890437"/>
                <a:gd name="connsiteX11-665" fmla="*/ 1946205 w 5381793"/>
                <a:gd name="connsiteY11-666" fmla="*/ 5890437 h 5890437"/>
                <a:gd name="connsiteX12-667" fmla="*/ 4785098 w 5381793"/>
                <a:gd name="connsiteY12-668" fmla="*/ 5858540 h 5890437"/>
                <a:gd name="connsiteX13-669" fmla="*/ 4891424 w 5381793"/>
                <a:gd name="connsiteY13-670" fmla="*/ 3519377 h 5890437"/>
                <a:gd name="connsiteX14-671" fmla="*/ 3030726 w 5381793"/>
                <a:gd name="connsiteY14-672" fmla="*/ 0 h 5890437"/>
                <a:gd name="connsiteX0-673" fmla="*/ 3030726 w 5381793"/>
                <a:gd name="connsiteY0-674" fmla="*/ 0 h 5890437"/>
                <a:gd name="connsiteX1-675" fmla="*/ 872315 w 5381793"/>
                <a:gd name="connsiteY1-676" fmla="*/ 1063257 h 5890437"/>
                <a:gd name="connsiteX2-677" fmla="*/ 649032 w 5381793"/>
                <a:gd name="connsiteY2-678" fmla="*/ 2137144 h 5890437"/>
                <a:gd name="connsiteX3-679" fmla="*/ 447 w 5381793"/>
                <a:gd name="connsiteY3-680" fmla="*/ 3051544 h 5890437"/>
                <a:gd name="connsiteX4-681" fmla="*/ 510810 w 5381793"/>
                <a:gd name="connsiteY4-682" fmla="*/ 3327991 h 5890437"/>
                <a:gd name="connsiteX5-683" fmla="*/ 298158 w 5381793"/>
                <a:gd name="connsiteY5-684" fmla="*/ 3657600 h 5890437"/>
                <a:gd name="connsiteX6-685" fmla="*/ 489544 w 5381793"/>
                <a:gd name="connsiteY6-686" fmla="*/ 3870251 h 5890437"/>
                <a:gd name="connsiteX7-687" fmla="*/ 372586 w 5381793"/>
                <a:gd name="connsiteY7-688" fmla="*/ 4061637 h 5890437"/>
                <a:gd name="connsiteX8-689" fmla="*/ 563972 w 5381793"/>
                <a:gd name="connsiteY8-690" fmla="*/ 4316819 h 5890437"/>
                <a:gd name="connsiteX9-691" fmla="*/ 500177 w 5381793"/>
                <a:gd name="connsiteY9-692" fmla="*/ 4976037 h 5890437"/>
                <a:gd name="connsiteX10-693" fmla="*/ 1754819 w 5381793"/>
                <a:gd name="connsiteY10-694" fmla="*/ 5199321 h 5890437"/>
                <a:gd name="connsiteX11-695" fmla="*/ 1946205 w 5381793"/>
                <a:gd name="connsiteY11-696" fmla="*/ 5890437 h 5890437"/>
                <a:gd name="connsiteX12-697" fmla="*/ 4785098 w 5381793"/>
                <a:gd name="connsiteY12-698" fmla="*/ 5858540 h 5890437"/>
                <a:gd name="connsiteX13-699" fmla="*/ 4891424 w 5381793"/>
                <a:gd name="connsiteY13-700" fmla="*/ 3519377 h 5890437"/>
                <a:gd name="connsiteX14-701" fmla="*/ 3030726 w 5381793"/>
                <a:gd name="connsiteY14-702" fmla="*/ 0 h 5890437"/>
                <a:gd name="connsiteX0-703" fmla="*/ 3030726 w 5381793"/>
                <a:gd name="connsiteY0-704" fmla="*/ 0 h 5890437"/>
                <a:gd name="connsiteX1-705" fmla="*/ 872315 w 5381793"/>
                <a:gd name="connsiteY1-706" fmla="*/ 1063257 h 5890437"/>
                <a:gd name="connsiteX2-707" fmla="*/ 649032 w 5381793"/>
                <a:gd name="connsiteY2-708" fmla="*/ 2137144 h 5890437"/>
                <a:gd name="connsiteX3-709" fmla="*/ 447 w 5381793"/>
                <a:gd name="connsiteY3-710" fmla="*/ 3051544 h 5890437"/>
                <a:gd name="connsiteX4-711" fmla="*/ 510810 w 5381793"/>
                <a:gd name="connsiteY4-712" fmla="*/ 3327991 h 5890437"/>
                <a:gd name="connsiteX5-713" fmla="*/ 298158 w 5381793"/>
                <a:gd name="connsiteY5-714" fmla="*/ 3657600 h 5890437"/>
                <a:gd name="connsiteX6-715" fmla="*/ 489544 w 5381793"/>
                <a:gd name="connsiteY6-716" fmla="*/ 3870251 h 5890437"/>
                <a:gd name="connsiteX7-717" fmla="*/ 372586 w 5381793"/>
                <a:gd name="connsiteY7-718" fmla="*/ 4061637 h 5890437"/>
                <a:gd name="connsiteX8-719" fmla="*/ 563972 w 5381793"/>
                <a:gd name="connsiteY8-720" fmla="*/ 4316819 h 5890437"/>
                <a:gd name="connsiteX9-721" fmla="*/ 500177 w 5381793"/>
                <a:gd name="connsiteY9-722" fmla="*/ 4976037 h 5890437"/>
                <a:gd name="connsiteX10-723" fmla="*/ 1754819 w 5381793"/>
                <a:gd name="connsiteY10-724" fmla="*/ 5199321 h 5890437"/>
                <a:gd name="connsiteX11-725" fmla="*/ 1946205 w 5381793"/>
                <a:gd name="connsiteY11-726" fmla="*/ 5890437 h 5890437"/>
                <a:gd name="connsiteX12-727" fmla="*/ 4785098 w 5381793"/>
                <a:gd name="connsiteY12-728" fmla="*/ 5858540 h 5890437"/>
                <a:gd name="connsiteX13-729" fmla="*/ 4891424 w 5381793"/>
                <a:gd name="connsiteY13-730" fmla="*/ 3519377 h 5890437"/>
                <a:gd name="connsiteX14-731" fmla="*/ 3030726 w 5381793"/>
                <a:gd name="connsiteY14-732" fmla="*/ 0 h 5890437"/>
                <a:gd name="connsiteX0-733" fmla="*/ 3030726 w 5381793"/>
                <a:gd name="connsiteY0-734" fmla="*/ 0 h 5890437"/>
                <a:gd name="connsiteX1-735" fmla="*/ 872315 w 5381793"/>
                <a:gd name="connsiteY1-736" fmla="*/ 1063257 h 5890437"/>
                <a:gd name="connsiteX2-737" fmla="*/ 649032 w 5381793"/>
                <a:gd name="connsiteY2-738" fmla="*/ 2137144 h 5890437"/>
                <a:gd name="connsiteX3-739" fmla="*/ 447 w 5381793"/>
                <a:gd name="connsiteY3-740" fmla="*/ 3051544 h 5890437"/>
                <a:gd name="connsiteX4-741" fmla="*/ 510810 w 5381793"/>
                <a:gd name="connsiteY4-742" fmla="*/ 3327991 h 5890437"/>
                <a:gd name="connsiteX5-743" fmla="*/ 298158 w 5381793"/>
                <a:gd name="connsiteY5-744" fmla="*/ 3657600 h 5890437"/>
                <a:gd name="connsiteX6-745" fmla="*/ 489544 w 5381793"/>
                <a:gd name="connsiteY6-746" fmla="*/ 3870251 h 5890437"/>
                <a:gd name="connsiteX7-747" fmla="*/ 372586 w 5381793"/>
                <a:gd name="connsiteY7-748" fmla="*/ 4061637 h 5890437"/>
                <a:gd name="connsiteX8-749" fmla="*/ 563972 w 5381793"/>
                <a:gd name="connsiteY8-750" fmla="*/ 4316819 h 5890437"/>
                <a:gd name="connsiteX9-751" fmla="*/ 500177 w 5381793"/>
                <a:gd name="connsiteY9-752" fmla="*/ 4976037 h 5890437"/>
                <a:gd name="connsiteX10-753" fmla="*/ 1754819 w 5381793"/>
                <a:gd name="connsiteY10-754" fmla="*/ 5199321 h 5890437"/>
                <a:gd name="connsiteX11-755" fmla="*/ 1946205 w 5381793"/>
                <a:gd name="connsiteY11-756" fmla="*/ 5890437 h 5890437"/>
                <a:gd name="connsiteX12-757" fmla="*/ 4785098 w 5381793"/>
                <a:gd name="connsiteY12-758" fmla="*/ 5858540 h 5890437"/>
                <a:gd name="connsiteX13-759" fmla="*/ 4891424 w 5381793"/>
                <a:gd name="connsiteY13-760" fmla="*/ 3519377 h 5890437"/>
                <a:gd name="connsiteX14-761" fmla="*/ 3030726 w 5381793"/>
                <a:gd name="connsiteY14-762" fmla="*/ 0 h 5890437"/>
                <a:gd name="connsiteX0-763" fmla="*/ 3030726 w 5381793"/>
                <a:gd name="connsiteY0-764" fmla="*/ 0 h 5890437"/>
                <a:gd name="connsiteX1-765" fmla="*/ 890128 w 5381793"/>
                <a:gd name="connsiteY1-766" fmla="*/ 1098883 h 5890437"/>
                <a:gd name="connsiteX2-767" fmla="*/ 649032 w 5381793"/>
                <a:gd name="connsiteY2-768" fmla="*/ 2137144 h 5890437"/>
                <a:gd name="connsiteX3-769" fmla="*/ 447 w 5381793"/>
                <a:gd name="connsiteY3-770" fmla="*/ 3051544 h 5890437"/>
                <a:gd name="connsiteX4-771" fmla="*/ 510810 w 5381793"/>
                <a:gd name="connsiteY4-772" fmla="*/ 3327991 h 5890437"/>
                <a:gd name="connsiteX5-773" fmla="*/ 298158 w 5381793"/>
                <a:gd name="connsiteY5-774" fmla="*/ 3657600 h 5890437"/>
                <a:gd name="connsiteX6-775" fmla="*/ 489544 w 5381793"/>
                <a:gd name="connsiteY6-776" fmla="*/ 3870251 h 5890437"/>
                <a:gd name="connsiteX7-777" fmla="*/ 372586 w 5381793"/>
                <a:gd name="connsiteY7-778" fmla="*/ 4061637 h 5890437"/>
                <a:gd name="connsiteX8-779" fmla="*/ 563972 w 5381793"/>
                <a:gd name="connsiteY8-780" fmla="*/ 4316819 h 5890437"/>
                <a:gd name="connsiteX9-781" fmla="*/ 500177 w 5381793"/>
                <a:gd name="connsiteY9-782" fmla="*/ 4976037 h 5890437"/>
                <a:gd name="connsiteX10-783" fmla="*/ 1754819 w 5381793"/>
                <a:gd name="connsiteY10-784" fmla="*/ 5199321 h 5890437"/>
                <a:gd name="connsiteX11-785" fmla="*/ 1946205 w 5381793"/>
                <a:gd name="connsiteY11-786" fmla="*/ 5890437 h 5890437"/>
                <a:gd name="connsiteX12-787" fmla="*/ 4785098 w 5381793"/>
                <a:gd name="connsiteY12-788" fmla="*/ 5858540 h 5890437"/>
                <a:gd name="connsiteX13-789" fmla="*/ 4891424 w 5381793"/>
                <a:gd name="connsiteY13-790" fmla="*/ 3519377 h 5890437"/>
                <a:gd name="connsiteX14-791" fmla="*/ 3030726 w 5381793"/>
                <a:gd name="connsiteY14-792" fmla="*/ 0 h 5890437"/>
                <a:gd name="connsiteX0-793" fmla="*/ 3030726 w 5381793"/>
                <a:gd name="connsiteY0-794" fmla="*/ 0 h 5890437"/>
                <a:gd name="connsiteX1-795" fmla="*/ 890128 w 5381793"/>
                <a:gd name="connsiteY1-796" fmla="*/ 1098883 h 5890437"/>
                <a:gd name="connsiteX2-797" fmla="*/ 649032 w 5381793"/>
                <a:gd name="connsiteY2-798" fmla="*/ 2137144 h 5890437"/>
                <a:gd name="connsiteX3-799" fmla="*/ 447 w 5381793"/>
                <a:gd name="connsiteY3-800" fmla="*/ 3051544 h 5890437"/>
                <a:gd name="connsiteX4-801" fmla="*/ 510810 w 5381793"/>
                <a:gd name="connsiteY4-802" fmla="*/ 3327991 h 5890437"/>
                <a:gd name="connsiteX5-803" fmla="*/ 298158 w 5381793"/>
                <a:gd name="connsiteY5-804" fmla="*/ 3657600 h 5890437"/>
                <a:gd name="connsiteX6-805" fmla="*/ 489544 w 5381793"/>
                <a:gd name="connsiteY6-806" fmla="*/ 3870251 h 5890437"/>
                <a:gd name="connsiteX7-807" fmla="*/ 372586 w 5381793"/>
                <a:gd name="connsiteY7-808" fmla="*/ 4061637 h 5890437"/>
                <a:gd name="connsiteX8-809" fmla="*/ 563972 w 5381793"/>
                <a:gd name="connsiteY8-810" fmla="*/ 4316819 h 5890437"/>
                <a:gd name="connsiteX9-811" fmla="*/ 500177 w 5381793"/>
                <a:gd name="connsiteY9-812" fmla="*/ 4976037 h 5890437"/>
                <a:gd name="connsiteX10-813" fmla="*/ 1754819 w 5381793"/>
                <a:gd name="connsiteY10-814" fmla="*/ 5199321 h 5890437"/>
                <a:gd name="connsiteX11-815" fmla="*/ 1946205 w 5381793"/>
                <a:gd name="connsiteY11-816" fmla="*/ 5890437 h 5890437"/>
                <a:gd name="connsiteX12-817" fmla="*/ 4785098 w 5381793"/>
                <a:gd name="connsiteY12-818" fmla="*/ 5858540 h 5890437"/>
                <a:gd name="connsiteX13-819" fmla="*/ 4891424 w 5381793"/>
                <a:gd name="connsiteY13-820" fmla="*/ 3519377 h 5890437"/>
                <a:gd name="connsiteX14-821" fmla="*/ 3030726 w 5381793"/>
                <a:gd name="connsiteY14-822" fmla="*/ 0 h 5890437"/>
                <a:gd name="connsiteX0-823" fmla="*/ 3030764 w 5381831"/>
                <a:gd name="connsiteY0-824" fmla="*/ 0 h 5890437"/>
                <a:gd name="connsiteX1-825" fmla="*/ 890166 w 5381831"/>
                <a:gd name="connsiteY1-826" fmla="*/ 1098883 h 5890437"/>
                <a:gd name="connsiteX2-827" fmla="*/ 607506 w 5381831"/>
                <a:gd name="connsiteY2-828" fmla="*/ 2172770 h 5890437"/>
                <a:gd name="connsiteX3-829" fmla="*/ 485 w 5381831"/>
                <a:gd name="connsiteY3-830" fmla="*/ 3051544 h 5890437"/>
                <a:gd name="connsiteX4-831" fmla="*/ 510848 w 5381831"/>
                <a:gd name="connsiteY4-832" fmla="*/ 3327991 h 5890437"/>
                <a:gd name="connsiteX5-833" fmla="*/ 298196 w 5381831"/>
                <a:gd name="connsiteY5-834" fmla="*/ 3657600 h 5890437"/>
                <a:gd name="connsiteX6-835" fmla="*/ 489582 w 5381831"/>
                <a:gd name="connsiteY6-836" fmla="*/ 3870251 h 5890437"/>
                <a:gd name="connsiteX7-837" fmla="*/ 372624 w 5381831"/>
                <a:gd name="connsiteY7-838" fmla="*/ 4061637 h 5890437"/>
                <a:gd name="connsiteX8-839" fmla="*/ 564010 w 5381831"/>
                <a:gd name="connsiteY8-840" fmla="*/ 4316819 h 5890437"/>
                <a:gd name="connsiteX9-841" fmla="*/ 500215 w 5381831"/>
                <a:gd name="connsiteY9-842" fmla="*/ 4976037 h 5890437"/>
                <a:gd name="connsiteX10-843" fmla="*/ 1754857 w 5381831"/>
                <a:gd name="connsiteY10-844" fmla="*/ 5199321 h 5890437"/>
                <a:gd name="connsiteX11-845" fmla="*/ 1946243 w 5381831"/>
                <a:gd name="connsiteY11-846" fmla="*/ 5890437 h 5890437"/>
                <a:gd name="connsiteX12-847" fmla="*/ 4785136 w 5381831"/>
                <a:gd name="connsiteY12-848" fmla="*/ 5858540 h 5890437"/>
                <a:gd name="connsiteX13-849" fmla="*/ 4891462 w 5381831"/>
                <a:gd name="connsiteY13-850" fmla="*/ 3519377 h 5890437"/>
                <a:gd name="connsiteX14-851" fmla="*/ 3030764 w 5381831"/>
                <a:gd name="connsiteY14-852" fmla="*/ 0 h 5890437"/>
                <a:gd name="connsiteX0-853" fmla="*/ 3030764 w 5381831"/>
                <a:gd name="connsiteY0-854" fmla="*/ 0 h 5890437"/>
                <a:gd name="connsiteX1-855" fmla="*/ 890166 w 5381831"/>
                <a:gd name="connsiteY1-856" fmla="*/ 1098883 h 5890437"/>
                <a:gd name="connsiteX2-857" fmla="*/ 607506 w 5381831"/>
                <a:gd name="connsiteY2-858" fmla="*/ 2172770 h 5890437"/>
                <a:gd name="connsiteX3-859" fmla="*/ 485 w 5381831"/>
                <a:gd name="connsiteY3-860" fmla="*/ 3051544 h 5890437"/>
                <a:gd name="connsiteX4-861" fmla="*/ 510848 w 5381831"/>
                <a:gd name="connsiteY4-862" fmla="*/ 3327991 h 5890437"/>
                <a:gd name="connsiteX5-863" fmla="*/ 298196 w 5381831"/>
                <a:gd name="connsiteY5-864" fmla="*/ 3657600 h 5890437"/>
                <a:gd name="connsiteX6-865" fmla="*/ 489582 w 5381831"/>
                <a:gd name="connsiteY6-866" fmla="*/ 3870251 h 5890437"/>
                <a:gd name="connsiteX7-867" fmla="*/ 372624 w 5381831"/>
                <a:gd name="connsiteY7-868" fmla="*/ 4061637 h 5890437"/>
                <a:gd name="connsiteX8-869" fmla="*/ 564010 w 5381831"/>
                <a:gd name="connsiteY8-870" fmla="*/ 4316819 h 5890437"/>
                <a:gd name="connsiteX9-871" fmla="*/ 500215 w 5381831"/>
                <a:gd name="connsiteY9-872" fmla="*/ 4976037 h 5890437"/>
                <a:gd name="connsiteX10-873" fmla="*/ 1754857 w 5381831"/>
                <a:gd name="connsiteY10-874" fmla="*/ 5199321 h 5890437"/>
                <a:gd name="connsiteX11-875" fmla="*/ 1946243 w 5381831"/>
                <a:gd name="connsiteY11-876" fmla="*/ 5890437 h 5890437"/>
                <a:gd name="connsiteX12-877" fmla="*/ 4785136 w 5381831"/>
                <a:gd name="connsiteY12-878" fmla="*/ 5858540 h 5890437"/>
                <a:gd name="connsiteX13-879" fmla="*/ 4891462 w 5381831"/>
                <a:gd name="connsiteY13-880" fmla="*/ 3519377 h 5890437"/>
                <a:gd name="connsiteX14-881" fmla="*/ 3030764 w 5381831"/>
                <a:gd name="connsiteY14-882" fmla="*/ 0 h 5890437"/>
                <a:gd name="connsiteX0-883" fmla="*/ 3030839 w 5381906"/>
                <a:gd name="connsiteY0-884" fmla="*/ 0 h 5890437"/>
                <a:gd name="connsiteX1-885" fmla="*/ 890241 w 5381906"/>
                <a:gd name="connsiteY1-886" fmla="*/ 1098883 h 5890437"/>
                <a:gd name="connsiteX2-887" fmla="*/ 607581 w 5381906"/>
                <a:gd name="connsiteY2-888" fmla="*/ 2172770 h 5890437"/>
                <a:gd name="connsiteX3-889" fmla="*/ 560 w 5381906"/>
                <a:gd name="connsiteY3-890" fmla="*/ 3051544 h 5890437"/>
                <a:gd name="connsiteX4-891" fmla="*/ 510923 w 5381906"/>
                <a:gd name="connsiteY4-892" fmla="*/ 3327991 h 5890437"/>
                <a:gd name="connsiteX5-893" fmla="*/ 298271 w 5381906"/>
                <a:gd name="connsiteY5-894" fmla="*/ 3657600 h 5890437"/>
                <a:gd name="connsiteX6-895" fmla="*/ 489657 w 5381906"/>
                <a:gd name="connsiteY6-896" fmla="*/ 3870251 h 5890437"/>
                <a:gd name="connsiteX7-897" fmla="*/ 372699 w 5381906"/>
                <a:gd name="connsiteY7-898" fmla="*/ 4061637 h 5890437"/>
                <a:gd name="connsiteX8-899" fmla="*/ 564085 w 5381906"/>
                <a:gd name="connsiteY8-900" fmla="*/ 4316819 h 5890437"/>
                <a:gd name="connsiteX9-901" fmla="*/ 500290 w 5381906"/>
                <a:gd name="connsiteY9-902" fmla="*/ 4976037 h 5890437"/>
                <a:gd name="connsiteX10-903" fmla="*/ 1754932 w 5381906"/>
                <a:gd name="connsiteY10-904" fmla="*/ 5199321 h 5890437"/>
                <a:gd name="connsiteX11-905" fmla="*/ 1946318 w 5381906"/>
                <a:gd name="connsiteY11-906" fmla="*/ 5890437 h 5890437"/>
                <a:gd name="connsiteX12-907" fmla="*/ 4785211 w 5381906"/>
                <a:gd name="connsiteY12-908" fmla="*/ 5858540 h 5890437"/>
                <a:gd name="connsiteX13-909" fmla="*/ 4891537 w 5381906"/>
                <a:gd name="connsiteY13-910" fmla="*/ 3519377 h 5890437"/>
                <a:gd name="connsiteX14-911" fmla="*/ 3030839 w 5381906"/>
                <a:gd name="connsiteY14-912" fmla="*/ 0 h 5890437"/>
                <a:gd name="connsiteX0-913" fmla="*/ 3030839 w 5381906"/>
                <a:gd name="connsiteY0-914" fmla="*/ 0 h 5890437"/>
                <a:gd name="connsiteX1-915" fmla="*/ 890241 w 5381906"/>
                <a:gd name="connsiteY1-916" fmla="*/ 1098883 h 5890437"/>
                <a:gd name="connsiteX2-917" fmla="*/ 607581 w 5381906"/>
                <a:gd name="connsiteY2-918" fmla="*/ 2172770 h 5890437"/>
                <a:gd name="connsiteX3-919" fmla="*/ 560 w 5381906"/>
                <a:gd name="connsiteY3-920" fmla="*/ 3051544 h 5890437"/>
                <a:gd name="connsiteX4-921" fmla="*/ 510923 w 5381906"/>
                <a:gd name="connsiteY4-922" fmla="*/ 3327991 h 5890437"/>
                <a:gd name="connsiteX5-923" fmla="*/ 298271 w 5381906"/>
                <a:gd name="connsiteY5-924" fmla="*/ 3657600 h 5890437"/>
                <a:gd name="connsiteX6-925" fmla="*/ 489657 w 5381906"/>
                <a:gd name="connsiteY6-926" fmla="*/ 3870251 h 5890437"/>
                <a:gd name="connsiteX7-927" fmla="*/ 372699 w 5381906"/>
                <a:gd name="connsiteY7-928" fmla="*/ 4061637 h 5890437"/>
                <a:gd name="connsiteX8-929" fmla="*/ 564085 w 5381906"/>
                <a:gd name="connsiteY8-930" fmla="*/ 4316819 h 5890437"/>
                <a:gd name="connsiteX9-931" fmla="*/ 500290 w 5381906"/>
                <a:gd name="connsiteY9-932" fmla="*/ 4976037 h 5890437"/>
                <a:gd name="connsiteX10-933" fmla="*/ 1754932 w 5381906"/>
                <a:gd name="connsiteY10-934" fmla="*/ 5199321 h 5890437"/>
                <a:gd name="connsiteX11-935" fmla="*/ 1946318 w 5381906"/>
                <a:gd name="connsiteY11-936" fmla="*/ 5890437 h 5890437"/>
                <a:gd name="connsiteX12-937" fmla="*/ 4785211 w 5381906"/>
                <a:gd name="connsiteY12-938" fmla="*/ 5858540 h 5890437"/>
                <a:gd name="connsiteX13-939" fmla="*/ 4891537 w 5381906"/>
                <a:gd name="connsiteY13-940" fmla="*/ 3519377 h 5890437"/>
                <a:gd name="connsiteX14-941" fmla="*/ 3030839 w 5381906"/>
                <a:gd name="connsiteY14-942" fmla="*/ 0 h 5890437"/>
                <a:gd name="connsiteX0-943" fmla="*/ 3030839 w 5381906"/>
                <a:gd name="connsiteY0-944" fmla="*/ 0 h 5890437"/>
                <a:gd name="connsiteX1-945" fmla="*/ 890241 w 5381906"/>
                <a:gd name="connsiteY1-946" fmla="*/ 1098883 h 5890437"/>
                <a:gd name="connsiteX2-947" fmla="*/ 607581 w 5381906"/>
                <a:gd name="connsiteY2-948" fmla="*/ 2172770 h 5890437"/>
                <a:gd name="connsiteX3-949" fmla="*/ 560 w 5381906"/>
                <a:gd name="connsiteY3-950" fmla="*/ 3051544 h 5890437"/>
                <a:gd name="connsiteX4-951" fmla="*/ 510923 w 5381906"/>
                <a:gd name="connsiteY4-952" fmla="*/ 3327991 h 5890437"/>
                <a:gd name="connsiteX5-953" fmla="*/ 298271 w 5381906"/>
                <a:gd name="connsiteY5-954" fmla="*/ 3657600 h 5890437"/>
                <a:gd name="connsiteX6-955" fmla="*/ 489657 w 5381906"/>
                <a:gd name="connsiteY6-956" fmla="*/ 3870251 h 5890437"/>
                <a:gd name="connsiteX7-957" fmla="*/ 372699 w 5381906"/>
                <a:gd name="connsiteY7-958" fmla="*/ 4061637 h 5890437"/>
                <a:gd name="connsiteX8-959" fmla="*/ 564085 w 5381906"/>
                <a:gd name="connsiteY8-960" fmla="*/ 4316819 h 5890437"/>
                <a:gd name="connsiteX9-961" fmla="*/ 500290 w 5381906"/>
                <a:gd name="connsiteY9-962" fmla="*/ 4976037 h 5890437"/>
                <a:gd name="connsiteX10-963" fmla="*/ 1754932 w 5381906"/>
                <a:gd name="connsiteY10-964" fmla="*/ 5199321 h 5890437"/>
                <a:gd name="connsiteX11-965" fmla="*/ 1946318 w 5381906"/>
                <a:gd name="connsiteY11-966" fmla="*/ 5890437 h 5890437"/>
                <a:gd name="connsiteX12-967" fmla="*/ 4785211 w 5381906"/>
                <a:gd name="connsiteY12-968" fmla="*/ 5858540 h 5890437"/>
                <a:gd name="connsiteX13-969" fmla="*/ 4891537 w 5381906"/>
                <a:gd name="connsiteY13-970" fmla="*/ 3519377 h 5890437"/>
                <a:gd name="connsiteX14-971" fmla="*/ 3030839 w 5381906"/>
                <a:gd name="connsiteY14-972" fmla="*/ 0 h 5890437"/>
                <a:gd name="connsiteX0-973" fmla="*/ 3030839 w 5381906"/>
                <a:gd name="connsiteY0-974" fmla="*/ 0 h 5890437"/>
                <a:gd name="connsiteX1-975" fmla="*/ 890241 w 5381906"/>
                <a:gd name="connsiteY1-976" fmla="*/ 1098883 h 5890437"/>
                <a:gd name="connsiteX2-977" fmla="*/ 607581 w 5381906"/>
                <a:gd name="connsiteY2-978" fmla="*/ 2172770 h 5890437"/>
                <a:gd name="connsiteX3-979" fmla="*/ 560 w 5381906"/>
                <a:gd name="connsiteY3-980" fmla="*/ 3051544 h 5890437"/>
                <a:gd name="connsiteX4-981" fmla="*/ 510923 w 5381906"/>
                <a:gd name="connsiteY4-982" fmla="*/ 3327991 h 5890437"/>
                <a:gd name="connsiteX5-983" fmla="*/ 339835 w 5381906"/>
                <a:gd name="connsiteY5-984" fmla="*/ 3734790 h 5890437"/>
                <a:gd name="connsiteX6-985" fmla="*/ 489657 w 5381906"/>
                <a:gd name="connsiteY6-986" fmla="*/ 3870251 h 5890437"/>
                <a:gd name="connsiteX7-987" fmla="*/ 372699 w 5381906"/>
                <a:gd name="connsiteY7-988" fmla="*/ 4061637 h 5890437"/>
                <a:gd name="connsiteX8-989" fmla="*/ 564085 w 5381906"/>
                <a:gd name="connsiteY8-990" fmla="*/ 4316819 h 5890437"/>
                <a:gd name="connsiteX9-991" fmla="*/ 500290 w 5381906"/>
                <a:gd name="connsiteY9-992" fmla="*/ 4976037 h 5890437"/>
                <a:gd name="connsiteX10-993" fmla="*/ 1754932 w 5381906"/>
                <a:gd name="connsiteY10-994" fmla="*/ 5199321 h 5890437"/>
                <a:gd name="connsiteX11-995" fmla="*/ 1946318 w 5381906"/>
                <a:gd name="connsiteY11-996" fmla="*/ 5890437 h 5890437"/>
                <a:gd name="connsiteX12-997" fmla="*/ 4785211 w 5381906"/>
                <a:gd name="connsiteY12-998" fmla="*/ 5858540 h 5890437"/>
                <a:gd name="connsiteX13-999" fmla="*/ 4891537 w 5381906"/>
                <a:gd name="connsiteY13-1000" fmla="*/ 3519377 h 5890437"/>
                <a:gd name="connsiteX14-1001" fmla="*/ 3030839 w 5381906"/>
                <a:gd name="connsiteY14-1002" fmla="*/ 0 h 5890437"/>
                <a:gd name="connsiteX0-1003" fmla="*/ 3030839 w 5381906"/>
                <a:gd name="connsiteY0-1004" fmla="*/ 0 h 5890437"/>
                <a:gd name="connsiteX1-1005" fmla="*/ 890241 w 5381906"/>
                <a:gd name="connsiteY1-1006" fmla="*/ 1098883 h 5890437"/>
                <a:gd name="connsiteX2-1007" fmla="*/ 607581 w 5381906"/>
                <a:gd name="connsiteY2-1008" fmla="*/ 2172770 h 5890437"/>
                <a:gd name="connsiteX3-1009" fmla="*/ 560 w 5381906"/>
                <a:gd name="connsiteY3-1010" fmla="*/ 3051544 h 5890437"/>
                <a:gd name="connsiteX4-1011" fmla="*/ 510923 w 5381906"/>
                <a:gd name="connsiteY4-1012" fmla="*/ 3327991 h 5890437"/>
                <a:gd name="connsiteX5-1013" fmla="*/ 339835 w 5381906"/>
                <a:gd name="connsiteY5-1014" fmla="*/ 3734790 h 5890437"/>
                <a:gd name="connsiteX6-1015" fmla="*/ 489657 w 5381906"/>
                <a:gd name="connsiteY6-1016" fmla="*/ 3870251 h 5890437"/>
                <a:gd name="connsiteX7-1017" fmla="*/ 372699 w 5381906"/>
                <a:gd name="connsiteY7-1018" fmla="*/ 4061637 h 5890437"/>
                <a:gd name="connsiteX8-1019" fmla="*/ 564085 w 5381906"/>
                <a:gd name="connsiteY8-1020" fmla="*/ 4316819 h 5890437"/>
                <a:gd name="connsiteX9-1021" fmla="*/ 500290 w 5381906"/>
                <a:gd name="connsiteY9-1022" fmla="*/ 4976037 h 5890437"/>
                <a:gd name="connsiteX10-1023" fmla="*/ 1754932 w 5381906"/>
                <a:gd name="connsiteY10-1024" fmla="*/ 5199321 h 5890437"/>
                <a:gd name="connsiteX11-1025" fmla="*/ 1946318 w 5381906"/>
                <a:gd name="connsiteY11-1026" fmla="*/ 5890437 h 5890437"/>
                <a:gd name="connsiteX12-1027" fmla="*/ 4785211 w 5381906"/>
                <a:gd name="connsiteY12-1028" fmla="*/ 5858540 h 5890437"/>
                <a:gd name="connsiteX13-1029" fmla="*/ 4891537 w 5381906"/>
                <a:gd name="connsiteY13-1030" fmla="*/ 3519377 h 5890437"/>
                <a:gd name="connsiteX14-1031" fmla="*/ 3030839 w 5381906"/>
                <a:gd name="connsiteY14-1032" fmla="*/ 0 h 5890437"/>
                <a:gd name="connsiteX0-1033" fmla="*/ 3030839 w 5381906"/>
                <a:gd name="connsiteY0-1034" fmla="*/ 0 h 5890437"/>
                <a:gd name="connsiteX1-1035" fmla="*/ 890241 w 5381906"/>
                <a:gd name="connsiteY1-1036" fmla="*/ 1098883 h 5890437"/>
                <a:gd name="connsiteX2-1037" fmla="*/ 607581 w 5381906"/>
                <a:gd name="connsiteY2-1038" fmla="*/ 2172770 h 5890437"/>
                <a:gd name="connsiteX3-1039" fmla="*/ 560 w 5381906"/>
                <a:gd name="connsiteY3-1040" fmla="*/ 3051544 h 5890437"/>
                <a:gd name="connsiteX4-1041" fmla="*/ 510923 w 5381906"/>
                <a:gd name="connsiteY4-1042" fmla="*/ 3327991 h 5890437"/>
                <a:gd name="connsiteX5-1043" fmla="*/ 339835 w 5381906"/>
                <a:gd name="connsiteY5-1044" fmla="*/ 3734790 h 5890437"/>
                <a:gd name="connsiteX6-1045" fmla="*/ 531221 w 5381906"/>
                <a:gd name="connsiteY6-1046" fmla="*/ 3870251 h 5890437"/>
                <a:gd name="connsiteX7-1047" fmla="*/ 372699 w 5381906"/>
                <a:gd name="connsiteY7-1048" fmla="*/ 4061637 h 5890437"/>
                <a:gd name="connsiteX8-1049" fmla="*/ 564085 w 5381906"/>
                <a:gd name="connsiteY8-1050" fmla="*/ 4316819 h 5890437"/>
                <a:gd name="connsiteX9-1051" fmla="*/ 500290 w 5381906"/>
                <a:gd name="connsiteY9-1052" fmla="*/ 4976037 h 5890437"/>
                <a:gd name="connsiteX10-1053" fmla="*/ 1754932 w 5381906"/>
                <a:gd name="connsiteY10-1054" fmla="*/ 5199321 h 5890437"/>
                <a:gd name="connsiteX11-1055" fmla="*/ 1946318 w 5381906"/>
                <a:gd name="connsiteY11-1056" fmla="*/ 5890437 h 5890437"/>
                <a:gd name="connsiteX12-1057" fmla="*/ 4785211 w 5381906"/>
                <a:gd name="connsiteY12-1058" fmla="*/ 5858540 h 5890437"/>
                <a:gd name="connsiteX13-1059" fmla="*/ 4891537 w 5381906"/>
                <a:gd name="connsiteY13-1060" fmla="*/ 3519377 h 5890437"/>
                <a:gd name="connsiteX14-1061" fmla="*/ 3030839 w 5381906"/>
                <a:gd name="connsiteY14-1062" fmla="*/ 0 h 5890437"/>
                <a:gd name="connsiteX0-1063" fmla="*/ 3030839 w 5381906"/>
                <a:gd name="connsiteY0-1064" fmla="*/ 0 h 5890437"/>
                <a:gd name="connsiteX1-1065" fmla="*/ 890241 w 5381906"/>
                <a:gd name="connsiteY1-1066" fmla="*/ 1098883 h 5890437"/>
                <a:gd name="connsiteX2-1067" fmla="*/ 607581 w 5381906"/>
                <a:gd name="connsiteY2-1068" fmla="*/ 2172770 h 5890437"/>
                <a:gd name="connsiteX3-1069" fmla="*/ 560 w 5381906"/>
                <a:gd name="connsiteY3-1070" fmla="*/ 3051544 h 5890437"/>
                <a:gd name="connsiteX4-1071" fmla="*/ 510923 w 5381906"/>
                <a:gd name="connsiteY4-1072" fmla="*/ 3327991 h 5890437"/>
                <a:gd name="connsiteX5-1073" fmla="*/ 339835 w 5381906"/>
                <a:gd name="connsiteY5-1074" fmla="*/ 3734790 h 5890437"/>
                <a:gd name="connsiteX6-1075" fmla="*/ 531221 w 5381906"/>
                <a:gd name="connsiteY6-1076" fmla="*/ 3870251 h 5890437"/>
                <a:gd name="connsiteX7-1077" fmla="*/ 372699 w 5381906"/>
                <a:gd name="connsiteY7-1078" fmla="*/ 4061637 h 5890437"/>
                <a:gd name="connsiteX8-1079" fmla="*/ 564085 w 5381906"/>
                <a:gd name="connsiteY8-1080" fmla="*/ 4316819 h 5890437"/>
                <a:gd name="connsiteX9-1081" fmla="*/ 500290 w 5381906"/>
                <a:gd name="connsiteY9-1082" fmla="*/ 4976037 h 5890437"/>
                <a:gd name="connsiteX10-1083" fmla="*/ 1754932 w 5381906"/>
                <a:gd name="connsiteY10-1084" fmla="*/ 5199321 h 5890437"/>
                <a:gd name="connsiteX11-1085" fmla="*/ 1946318 w 5381906"/>
                <a:gd name="connsiteY11-1086" fmla="*/ 5890437 h 5890437"/>
                <a:gd name="connsiteX12-1087" fmla="*/ 4785211 w 5381906"/>
                <a:gd name="connsiteY12-1088" fmla="*/ 5858540 h 5890437"/>
                <a:gd name="connsiteX13-1089" fmla="*/ 4891537 w 5381906"/>
                <a:gd name="connsiteY13-1090" fmla="*/ 3519377 h 5890437"/>
                <a:gd name="connsiteX14-1091" fmla="*/ 3030839 w 5381906"/>
                <a:gd name="connsiteY14-1092" fmla="*/ 0 h 5890437"/>
                <a:gd name="connsiteX0-1093" fmla="*/ 3030839 w 5381906"/>
                <a:gd name="connsiteY0-1094" fmla="*/ 0 h 5890437"/>
                <a:gd name="connsiteX1-1095" fmla="*/ 890241 w 5381906"/>
                <a:gd name="connsiteY1-1096" fmla="*/ 1098883 h 5890437"/>
                <a:gd name="connsiteX2-1097" fmla="*/ 607581 w 5381906"/>
                <a:gd name="connsiteY2-1098" fmla="*/ 2172770 h 5890437"/>
                <a:gd name="connsiteX3-1099" fmla="*/ 560 w 5381906"/>
                <a:gd name="connsiteY3-1100" fmla="*/ 3051544 h 5890437"/>
                <a:gd name="connsiteX4-1101" fmla="*/ 510923 w 5381906"/>
                <a:gd name="connsiteY4-1102" fmla="*/ 3327991 h 5890437"/>
                <a:gd name="connsiteX5-1103" fmla="*/ 339835 w 5381906"/>
                <a:gd name="connsiteY5-1104" fmla="*/ 3734790 h 5890437"/>
                <a:gd name="connsiteX6-1105" fmla="*/ 531221 w 5381906"/>
                <a:gd name="connsiteY6-1106" fmla="*/ 3870251 h 5890437"/>
                <a:gd name="connsiteX7-1107" fmla="*/ 372699 w 5381906"/>
                <a:gd name="connsiteY7-1108" fmla="*/ 4061637 h 5890437"/>
                <a:gd name="connsiteX8-1109" fmla="*/ 564085 w 5381906"/>
                <a:gd name="connsiteY8-1110" fmla="*/ 4316819 h 5890437"/>
                <a:gd name="connsiteX9-1111" fmla="*/ 500290 w 5381906"/>
                <a:gd name="connsiteY9-1112" fmla="*/ 4976037 h 5890437"/>
                <a:gd name="connsiteX10-1113" fmla="*/ 1754932 w 5381906"/>
                <a:gd name="connsiteY10-1114" fmla="*/ 5199321 h 5890437"/>
                <a:gd name="connsiteX11-1115" fmla="*/ 1946318 w 5381906"/>
                <a:gd name="connsiteY11-1116" fmla="*/ 5890437 h 5890437"/>
                <a:gd name="connsiteX12-1117" fmla="*/ 4785211 w 5381906"/>
                <a:gd name="connsiteY12-1118" fmla="*/ 5858540 h 5890437"/>
                <a:gd name="connsiteX13-1119" fmla="*/ 4891537 w 5381906"/>
                <a:gd name="connsiteY13-1120" fmla="*/ 3519377 h 5890437"/>
                <a:gd name="connsiteX14-1121" fmla="*/ 3030839 w 5381906"/>
                <a:gd name="connsiteY14-1122" fmla="*/ 0 h 5890437"/>
                <a:gd name="connsiteX0-1123" fmla="*/ 3030839 w 5381906"/>
                <a:gd name="connsiteY0-1124" fmla="*/ 0 h 5890437"/>
                <a:gd name="connsiteX1-1125" fmla="*/ 890241 w 5381906"/>
                <a:gd name="connsiteY1-1126" fmla="*/ 1098883 h 5890437"/>
                <a:gd name="connsiteX2-1127" fmla="*/ 607581 w 5381906"/>
                <a:gd name="connsiteY2-1128" fmla="*/ 2172770 h 5890437"/>
                <a:gd name="connsiteX3-1129" fmla="*/ 560 w 5381906"/>
                <a:gd name="connsiteY3-1130" fmla="*/ 3051544 h 5890437"/>
                <a:gd name="connsiteX4-1131" fmla="*/ 510923 w 5381906"/>
                <a:gd name="connsiteY4-1132" fmla="*/ 3327991 h 5890437"/>
                <a:gd name="connsiteX5-1133" fmla="*/ 339835 w 5381906"/>
                <a:gd name="connsiteY5-1134" fmla="*/ 3734790 h 5890437"/>
                <a:gd name="connsiteX6-1135" fmla="*/ 531221 w 5381906"/>
                <a:gd name="connsiteY6-1136" fmla="*/ 3870251 h 5890437"/>
                <a:gd name="connsiteX7-1137" fmla="*/ 372699 w 5381906"/>
                <a:gd name="connsiteY7-1138" fmla="*/ 4061637 h 5890437"/>
                <a:gd name="connsiteX8-1139" fmla="*/ 564085 w 5381906"/>
                <a:gd name="connsiteY8-1140" fmla="*/ 4316819 h 5890437"/>
                <a:gd name="connsiteX9-1141" fmla="*/ 500290 w 5381906"/>
                <a:gd name="connsiteY9-1142" fmla="*/ 4976037 h 5890437"/>
                <a:gd name="connsiteX10-1143" fmla="*/ 1754932 w 5381906"/>
                <a:gd name="connsiteY10-1144" fmla="*/ 5199321 h 5890437"/>
                <a:gd name="connsiteX11-1145" fmla="*/ 1946318 w 5381906"/>
                <a:gd name="connsiteY11-1146" fmla="*/ 5890437 h 5890437"/>
                <a:gd name="connsiteX12-1147" fmla="*/ 4785211 w 5381906"/>
                <a:gd name="connsiteY12-1148" fmla="*/ 5858540 h 5890437"/>
                <a:gd name="connsiteX13-1149" fmla="*/ 4891537 w 5381906"/>
                <a:gd name="connsiteY13-1150" fmla="*/ 3519377 h 5890437"/>
                <a:gd name="connsiteX14-1151" fmla="*/ 3030839 w 5381906"/>
                <a:gd name="connsiteY14-1152" fmla="*/ 0 h 5890437"/>
                <a:gd name="connsiteX0-1153" fmla="*/ 3030839 w 5381906"/>
                <a:gd name="connsiteY0-1154" fmla="*/ 0 h 5890437"/>
                <a:gd name="connsiteX1-1155" fmla="*/ 890241 w 5381906"/>
                <a:gd name="connsiteY1-1156" fmla="*/ 1098883 h 5890437"/>
                <a:gd name="connsiteX2-1157" fmla="*/ 607581 w 5381906"/>
                <a:gd name="connsiteY2-1158" fmla="*/ 2172770 h 5890437"/>
                <a:gd name="connsiteX3-1159" fmla="*/ 560 w 5381906"/>
                <a:gd name="connsiteY3-1160" fmla="*/ 3051544 h 5890437"/>
                <a:gd name="connsiteX4-1161" fmla="*/ 510923 w 5381906"/>
                <a:gd name="connsiteY4-1162" fmla="*/ 3327991 h 5890437"/>
                <a:gd name="connsiteX5-1163" fmla="*/ 339835 w 5381906"/>
                <a:gd name="connsiteY5-1164" fmla="*/ 3734790 h 5890437"/>
                <a:gd name="connsiteX6-1165" fmla="*/ 531221 w 5381906"/>
                <a:gd name="connsiteY6-1166" fmla="*/ 3870251 h 5890437"/>
                <a:gd name="connsiteX7-1167" fmla="*/ 372699 w 5381906"/>
                <a:gd name="connsiteY7-1168" fmla="*/ 4061637 h 5890437"/>
                <a:gd name="connsiteX8-1169" fmla="*/ 564085 w 5381906"/>
                <a:gd name="connsiteY8-1170" fmla="*/ 4316819 h 5890437"/>
                <a:gd name="connsiteX9-1171" fmla="*/ 500290 w 5381906"/>
                <a:gd name="connsiteY9-1172" fmla="*/ 4976037 h 5890437"/>
                <a:gd name="connsiteX10-1173" fmla="*/ 1754932 w 5381906"/>
                <a:gd name="connsiteY10-1174" fmla="*/ 5199321 h 5890437"/>
                <a:gd name="connsiteX11-1175" fmla="*/ 1946318 w 5381906"/>
                <a:gd name="connsiteY11-1176" fmla="*/ 5890437 h 5890437"/>
                <a:gd name="connsiteX12-1177" fmla="*/ 4785211 w 5381906"/>
                <a:gd name="connsiteY12-1178" fmla="*/ 5858540 h 5890437"/>
                <a:gd name="connsiteX13-1179" fmla="*/ 4891537 w 5381906"/>
                <a:gd name="connsiteY13-1180" fmla="*/ 3519377 h 5890437"/>
                <a:gd name="connsiteX14-1181" fmla="*/ 3030839 w 5381906"/>
                <a:gd name="connsiteY14-1182" fmla="*/ 0 h 5890437"/>
                <a:gd name="connsiteX0-1183" fmla="*/ 3030839 w 5381906"/>
                <a:gd name="connsiteY0-1184" fmla="*/ 0 h 5890437"/>
                <a:gd name="connsiteX1-1185" fmla="*/ 890241 w 5381906"/>
                <a:gd name="connsiteY1-1186" fmla="*/ 1098883 h 5890437"/>
                <a:gd name="connsiteX2-1187" fmla="*/ 607581 w 5381906"/>
                <a:gd name="connsiteY2-1188" fmla="*/ 2172770 h 5890437"/>
                <a:gd name="connsiteX3-1189" fmla="*/ 560 w 5381906"/>
                <a:gd name="connsiteY3-1190" fmla="*/ 3051544 h 5890437"/>
                <a:gd name="connsiteX4-1191" fmla="*/ 510923 w 5381906"/>
                <a:gd name="connsiteY4-1192" fmla="*/ 3327991 h 5890437"/>
                <a:gd name="connsiteX5-1193" fmla="*/ 339835 w 5381906"/>
                <a:gd name="connsiteY5-1194" fmla="*/ 3734790 h 5890437"/>
                <a:gd name="connsiteX6-1195" fmla="*/ 531221 w 5381906"/>
                <a:gd name="connsiteY6-1196" fmla="*/ 3870251 h 5890437"/>
                <a:gd name="connsiteX7-1197" fmla="*/ 372699 w 5381906"/>
                <a:gd name="connsiteY7-1198" fmla="*/ 4061637 h 5890437"/>
                <a:gd name="connsiteX8-1199" fmla="*/ 564085 w 5381906"/>
                <a:gd name="connsiteY8-1200" fmla="*/ 4316819 h 5890437"/>
                <a:gd name="connsiteX9-1201" fmla="*/ 500290 w 5381906"/>
                <a:gd name="connsiteY9-1202" fmla="*/ 4976037 h 5890437"/>
                <a:gd name="connsiteX10-1203" fmla="*/ 1754932 w 5381906"/>
                <a:gd name="connsiteY10-1204" fmla="*/ 5199321 h 5890437"/>
                <a:gd name="connsiteX11-1205" fmla="*/ 1946318 w 5381906"/>
                <a:gd name="connsiteY11-1206" fmla="*/ 5890437 h 5890437"/>
                <a:gd name="connsiteX12-1207" fmla="*/ 4785211 w 5381906"/>
                <a:gd name="connsiteY12-1208" fmla="*/ 5858540 h 5890437"/>
                <a:gd name="connsiteX13-1209" fmla="*/ 4891537 w 5381906"/>
                <a:gd name="connsiteY13-1210" fmla="*/ 3519377 h 5890437"/>
                <a:gd name="connsiteX14-1211" fmla="*/ 3030839 w 5381906"/>
                <a:gd name="connsiteY14-1212" fmla="*/ 0 h 5890437"/>
                <a:gd name="connsiteX0-1213" fmla="*/ 3030839 w 5381906"/>
                <a:gd name="connsiteY0-1214" fmla="*/ 0 h 5890437"/>
                <a:gd name="connsiteX1-1215" fmla="*/ 890241 w 5381906"/>
                <a:gd name="connsiteY1-1216" fmla="*/ 1098883 h 5890437"/>
                <a:gd name="connsiteX2-1217" fmla="*/ 607581 w 5381906"/>
                <a:gd name="connsiteY2-1218" fmla="*/ 2172770 h 5890437"/>
                <a:gd name="connsiteX3-1219" fmla="*/ 560 w 5381906"/>
                <a:gd name="connsiteY3-1220" fmla="*/ 3051544 h 5890437"/>
                <a:gd name="connsiteX4-1221" fmla="*/ 510923 w 5381906"/>
                <a:gd name="connsiteY4-1222" fmla="*/ 3327991 h 5890437"/>
                <a:gd name="connsiteX5-1223" fmla="*/ 339835 w 5381906"/>
                <a:gd name="connsiteY5-1224" fmla="*/ 3734790 h 5890437"/>
                <a:gd name="connsiteX6-1225" fmla="*/ 531221 w 5381906"/>
                <a:gd name="connsiteY6-1226" fmla="*/ 3870251 h 5890437"/>
                <a:gd name="connsiteX7-1227" fmla="*/ 372699 w 5381906"/>
                <a:gd name="connsiteY7-1228" fmla="*/ 4061637 h 5890437"/>
                <a:gd name="connsiteX8-1229" fmla="*/ 564085 w 5381906"/>
                <a:gd name="connsiteY8-1230" fmla="*/ 4316819 h 5890437"/>
                <a:gd name="connsiteX9-1231" fmla="*/ 500290 w 5381906"/>
                <a:gd name="connsiteY9-1232" fmla="*/ 4976037 h 5890437"/>
                <a:gd name="connsiteX10-1233" fmla="*/ 1754932 w 5381906"/>
                <a:gd name="connsiteY10-1234" fmla="*/ 5199321 h 5890437"/>
                <a:gd name="connsiteX11-1235" fmla="*/ 1946318 w 5381906"/>
                <a:gd name="connsiteY11-1236" fmla="*/ 5890437 h 5890437"/>
                <a:gd name="connsiteX12-1237" fmla="*/ 4785211 w 5381906"/>
                <a:gd name="connsiteY12-1238" fmla="*/ 5858540 h 5890437"/>
                <a:gd name="connsiteX13-1239" fmla="*/ 4891537 w 5381906"/>
                <a:gd name="connsiteY13-1240" fmla="*/ 3519377 h 5890437"/>
                <a:gd name="connsiteX14-1241" fmla="*/ 3030839 w 5381906"/>
                <a:gd name="connsiteY14-1242" fmla="*/ 0 h 5890437"/>
                <a:gd name="connsiteX0-1243" fmla="*/ 3030839 w 5381906"/>
                <a:gd name="connsiteY0-1244" fmla="*/ 0 h 5890437"/>
                <a:gd name="connsiteX1-1245" fmla="*/ 890241 w 5381906"/>
                <a:gd name="connsiteY1-1246" fmla="*/ 1098883 h 5890437"/>
                <a:gd name="connsiteX2-1247" fmla="*/ 607581 w 5381906"/>
                <a:gd name="connsiteY2-1248" fmla="*/ 2172770 h 5890437"/>
                <a:gd name="connsiteX3-1249" fmla="*/ 560 w 5381906"/>
                <a:gd name="connsiteY3-1250" fmla="*/ 3051544 h 5890437"/>
                <a:gd name="connsiteX4-1251" fmla="*/ 510923 w 5381906"/>
                <a:gd name="connsiteY4-1252" fmla="*/ 3327991 h 5890437"/>
                <a:gd name="connsiteX5-1253" fmla="*/ 339835 w 5381906"/>
                <a:gd name="connsiteY5-1254" fmla="*/ 3734790 h 5890437"/>
                <a:gd name="connsiteX6-1255" fmla="*/ 531221 w 5381906"/>
                <a:gd name="connsiteY6-1256" fmla="*/ 3870251 h 5890437"/>
                <a:gd name="connsiteX7-1257" fmla="*/ 372699 w 5381906"/>
                <a:gd name="connsiteY7-1258" fmla="*/ 4061637 h 5890437"/>
                <a:gd name="connsiteX8-1259" fmla="*/ 564085 w 5381906"/>
                <a:gd name="connsiteY8-1260" fmla="*/ 4316819 h 5890437"/>
                <a:gd name="connsiteX9-1261" fmla="*/ 500290 w 5381906"/>
                <a:gd name="connsiteY9-1262" fmla="*/ 4976037 h 5890437"/>
                <a:gd name="connsiteX10-1263" fmla="*/ 1754932 w 5381906"/>
                <a:gd name="connsiteY10-1264" fmla="*/ 5199321 h 5890437"/>
                <a:gd name="connsiteX11-1265" fmla="*/ 1946318 w 5381906"/>
                <a:gd name="connsiteY11-1266" fmla="*/ 5890437 h 5890437"/>
                <a:gd name="connsiteX12-1267" fmla="*/ 4785211 w 5381906"/>
                <a:gd name="connsiteY12-1268" fmla="*/ 5858540 h 5890437"/>
                <a:gd name="connsiteX13-1269" fmla="*/ 4891537 w 5381906"/>
                <a:gd name="connsiteY13-1270" fmla="*/ 3519377 h 5890437"/>
                <a:gd name="connsiteX14-1271" fmla="*/ 3030839 w 5381906"/>
                <a:gd name="connsiteY14-1272" fmla="*/ 0 h 5890437"/>
                <a:gd name="connsiteX0-1273" fmla="*/ 3030839 w 5381906"/>
                <a:gd name="connsiteY0-1274" fmla="*/ 0 h 5890437"/>
                <a:gd name="connsiteX1-1275" fmla="*/ 890241 w 5381906"/>
                <a:gd name="connsiteY1-1276" fmla="*/ 1098883 h 5890437"/>
                <a:gd name="connsiteX2-1277" fmla="*/ 607581 w 5381906"/>
                <a:gd name="connsiteY2-1278" fmla="*/ 2172770 h 5890437"/>
                <a:gd name="connsiteX3-1279" fmla="*/ 560 w 5381906"/>
                <a:gd name="connsiteY3-1280" fmla="*/ 3051544 h 5890437"/>
                <a:gd name="connsiteX4-1281" fmla="*/ 510923 w 5381906"/>
                <a:gd name="connsiteY4-1282" fmla="*/ 3327991 h 5890437"/>
                <a:gd name="connsiteX5-1283" fmla="*/ 339835 w 5381906"/>
                <a:gd name="connsiteY5-1284" fmla="*/ 3734790 h 5890437"/>
                <a:gd name="connsiteX6-1285" fmla="*/ 531221 w 5381906"/>
                <a:gd name="connsiteY6-1286" fmla="*/ 3870251 h 5890437"/>
                <a:gd name="connsiteX7-1287" fmla="*/ 372699 w 5381906"/>
                <a:gd name="connsiteY7-1288" fmla="*/ 4061637 h 5890437"/>
                <a:gd name="connsiteX8-1289" fmla="*/ 564085 w 5381906"/>
                <a:gd name="connsiteY8-1290" fmla="*/ 4316819 h 5890437"/>
                <a:gd name="connsiteX9-1291" fmla="*/ 500290 w 5381906"/>
                <a:gd name="connsiteY9-1292" fmla="*/ 4976037 h 5890437"/>
                <a:gd name="connsiteX10-1293" fmla="*/ 1754932 w 5381906"/>
                <a:gd name="connsiteY10-1294" fmla="*/ 5039004 h 5890437"/>
                <a:gd name="connsiteX11-1295" fmla="*/ 1946318 w 5381906"/>
                <a:gd name="connsiteY11-1296" fmla="*/ 5890437 h 5890437"/>
                <a:gd name="connsiteX12-1297" fmla="*/ 4785211 w 5381906"/>
                <a:gd name="connsiteY12-1298" fmla="*/ 5858540 h 5890437"/>
                <a:gd name="connsiteX13-1299" fmla="*/ 4891537 w 5381906"/>
                <a:gd name="connsiteY13-1300" fmla="*/ 3519377 h 5890437"/>
                <a:gd name="connsiteX14-1301" fmla="*/ 3030839 w 5381906"/>
                <a:gd name="connsiteY14-1302" fmla="*/ 0 h 5890437"/>
                <a:gd name="connsiteX0-1303" fmla="*/ 3030839 w 5381906"/>
                <a:gd name="connsiteY0-1304" fmla="*/ 0 h 5890437"/>
                <a:gd name="connsiteX1-1305" fmla="*/ 890241 w 5381906"/>
                <a:gd name="connsiteY1-1306" fmla="*/ 1098883 h 5890437"/>
                <a:gd name="connsiteX2-1307" fmla="*/ 607581 w 5381906"/>
                <a:gd name="connsiteY2-1308" fmla="*/ 2172770 h 5890437"/>
                <a:gd name="connsiteX3-1309" fmla="*/ 560 w 5381906"/>
                <a:gd name="connsiteY3-1310" fmla="*/ 3051544 h 5890437"/>
                <a:gd name="connsiteX4-1311" fmla="*/ 510923 w 5381906"/>
                <a:gd name="connsiteY4-1312" fmla="*/ 3327991 h 5890437"/>
                <a:gd name="connsiteX5-1313" fmla="*/ 339835 w 5381906"/>
                <a:gd name="connsiteY5-1314" fmla="*/ 3734790 h 5890437"/>
                <a:gd name="connsiteX6-1315" fmla="*/ 531221 w 5381906"/>
                <a:gd name="connsiteY6-1316" fmla="*/ 3870251 h 5890437"/>
                <a:gd name="connsiteX7-1317" fmla="*/ 372699 w 5381906"/>
                <a:gd name="connsiteY7-1318" fmla="*/ 4061637 h 5890437"/>
                <a:gd name="connsiteX8-1319" fmla="*/ 564085 w 5381906"/>
                <a:gd name="connsiteY8-1320" fmla="*/ 4316819 h 5890437"/>
                <a:gd name="connsiteX9-1321" fmla="*/ 500290 w 5381906"/>
                <a:gd name="connsiteY9-1322" fmla="*/ 4976037 h 5890437"/>
                <a:gd name="connsiteX10-1323" fmla="*/ 1754932 w 5381906"/>
                <a:gd name="connsiteY10-1324" fmla="*/ 5039004 h 5890437"/>
                <a:gd name="connsiteX11-1325" fmla="*/ 1946318 w 5381906"/>
                <a:gd name="connsiteY11-1326" fmla="*/ 5890437 h 5890437"/>
                <a:gd name="connsiteX12-1327" fmla="*/ 4785211 w 5381906"/>
                <a:gd name="connsiteY12-1328" fmla="*/ 5858540 h 5890437"/>
                <a:gd name="connsiteX13-1329" fmla="*/ 4891537 w 5381906"/>
                <a:gd name="connsiteY13-1330" fmla="*/ 3519377 h 5890437"/>
                <a:gd name="connsiteX14-1331" fmla="*/ 3030839 w 5381906"/>
                <a:gd name="connsiteY14-1332" fmla="*/ 0 h 5890437"/>
                <a:gd name="connsiteX0-1333" fmla="*/ 3030839 w 5381906"/>
                <a:gd name="connsiteY0-1334" fmla="*/ 0 h 5890437"/>
                <a:gd name="connsiteX1-1335" fmla="*/ 890241 w 5381906"/>
                <a:gd name="connsiteY1-1336" fmla="*/ 1098883 h 5890437"/>
                <a:gd name="connsiteX2-1337" fmla="*/ 607581 w 5381906"/>
                <a:gd name="connsiteY2-1338" fmla="*/ 2172770 h 5890437"/>
                <a:gd name="connsiteX3-1339" fmla="*/ 560 w 5381906"/>
                <a:gd name="connsiteY3-1340" fmla="*/ 3051544 h 5890437"/>
                <a:gd name="connsiteX4-1341" fmla="*/ 510923 w 5381906"/>
                <a:gd name="connsiteY4-1342" fmla="*/ 3327991 h 5890437"/>
                <a:gd name="connsiteX5-1343" fmla="*/ 339835 w 5381906"/>
                <a:gd name="connsiteY5-1344" fmla="*/ 3734790 h 5890437"/>
                <a:gd name="connsiteX6-1345" fmla="*/ 531221 w 5381906"/>
                <a:gd name="connsiteY6-1346" fmla="*/ 3870251 h 5890437"/>
                <a:gd name="connsiteX7-1347" fmla="*/ 372699 w 5381906"/>
                <a:gd name="connsiteY7-1348" fmla="*/ 4061637 h 5890437"/>
                <a:gd name="connsiteX8-1349" fmla="*/ 564085 w 5381906"/>
                <a:gd name="connsiteY8-1350" fmla="*/ 4316819 h 5890437"/>
                <a:gd name="connsiteX9-1351" fmla="*/ 500290 w 5381906"/>
                <a:gd name="connsiteY9-1352" fmla="*/ 4976037 h 5890437"/>
                <a:gd name="connsiteX10-1353" fmla="*/ 1754932 w 5381906"/>
                <a:gd name="connsiteY10-1354" fmla="*/ 5039004 h 5890437"/>
                <a:gd name="connsiteX11-1355" fmla="*/ 1946318 w 5381906"/>
                <a:gd name="connsiteY11-1356" fmla="*/ 5890437 h 5890437"/>
                <a:gd name="connsiteX12-1357" fmla="*/ 4785211 w 5381906"/>
                <a:gd name="connsiteY12-1358" fmla="*/ 5858540 h 5890437"/>
                <a:gd name="connsiteX13-1359" fmla="*/ 4891537 w 5381906"/>
                <a:gd name="connsiteY13-1360" fmla="*/ 3519377 h 5890437"/>
                <a:gd name="connsiteX14-1361" fmla="*/ 3030839 w 5381906"/>
                <a:gd name="connsiteY14-1362" fmla="*/ 0 h 5890437"/>
                <a:gd name="connsiteX0-1363" fmla="*/ 3030839 w 5381906"/>
                <a:gd name="connsiteY0-1364" fmla="*/ 0 h 5890437"/>
                <a:gd name="connsiteX1-1365" fmla="*/ 890241 w 5381906"/>
                <a:gd name="connsiteY1-1366" fmla="*/ 1098883 h 5890437"/>
                <a:gd name="connsiteX2-1367" fmla="*/ 607581 w 5381906"/>
                <a:gd name="connsiteY2-1368" fmla="*/ 2172770 h 5890437"/>
                <a:gd name="connsiteX3-1369" fmla="*/ 560 w 5381906"/>
                <a:gd name="connsiteY3-1370" fmla="*/ 3051544 h 5890437"/>
                <a:gd name="connsiteX4-1371" fmla="*/ 510923 w 5381906"/>
                <a:gd name="connsiteY4-1372" fmla="*/ 3327991 h 5890437"/>
                <a:gd name="connsiteX5-1373" fmla="*/ 339835 w 5381906"/>
                <a:gd name="connsiteY5-1374" fmla="*/ 3734790 h 5890437"/>
                <a:gd name="connsiteX6-1375" fmla="*/ 531221 w 5381906"/>
                <a:gd name="connsiteY6-1376" fmla="*/ 3870251 h 5890437"/>
                <a:gd name="connsiteX7-1377" fmla="*/ 372699 w 5381906"/>
                <a:gd name="connsiteY7-1378" fmla="*/ 4061637 h 5890437"/>
                <a:gd name="connsiteX8-1379" fmla="*/ 564085 w 5381906"/>
                <a:gd name="connsiteY8-1380" fmla="*/ 4316819 h 5890437"/>
                <a:gd name="connsiteX9-1381" fmla="*/ 500290 w 5381906"/>
                <a:gd name="connsiteY9-1382" fmla="*/ 4976037 h 5890437"/>
                <a:gd name="connsiteX10-1383" fmla="*/ 1754932 w 5381906"/>
                <a:gd name="connsiteY10-1384" fmla="*/ 5039004 h 5890437"/>
                <a:gd name="connsiteX11-1385" fmla="*/ 1946318 w 5381906"/>
                <a:gd name="connsiteY11-1386" fmla="*/ 5890437 h 5890437"/>
                <a:gd name="connsiteX12-1387" fmla="*/ 4785211 w 5381906"/>
                <a:gd name="connsiteY12-1388" fmla="*/ 5858540 h 5890437"/>
                <a:gd name="connsiteX13-1389" fmla="*/ 4891537 w 5381906"/>
                <a:gd name="connsiteY13-1390" fmla="*/ 3519377 h 5890437"/>
                <a:gd name="connsiteX14-1391" fmla="*/ 3030839 w 5381906"/>
                <a:gd name="connsiteY14-1392" fmla="*/ 0 h 5890437"/>
                <a:gd name="connsiteX0-1393" fmla="*/ 3030839 w 5381906"/>
                <a:gd name="connsiteY0-1394" fmla="*/ 0 h 5890437"/>
                <a:gd name="connsiteX1-1395" fmla="*/ 890241 w 5381906"/>
                <a:gd name="connsiteY1-1396" fmla="*/ 1098883 h 5890437"/>
                <a:gd name="connsiteX2-1397" fmla="*/ 607581 w 5381906"/>
                <a:gd name="connsiteY2-1398" fmla="*/ 2172770 h 5890437"/>
                <a:gd name="connsiteX3-1399" fmla="*/ 560 w 5381906"/>
                <a:gd name="connsiteY3-1400" fmla="*/ 3051544 h 5890437"/>
                <a:gd name="connsiteX4-1401" fmla="*/ 510923 w 5381906"/>
                <a:gd name="connsiteY4-1402" fmla="*/ 3327991 h 5890437"/>
                <a:gd name="connsiteX5-1403" fmla="*/ 339835 w 5381906"/>
                <a:gd name="connsiteY5-1404" fmla="*/ 3734790 h 5890437"/>
                <a:gd name="connsiteX6-1405" fmla="*/ 531221 w 5381906"/>
                <a:gd name="connsiteY6-1406" fmla="*/ 3870251 h 5890437"/>
                <a:gd name="connsiteX7-1407" fmla="*/ 372699 w 5381906"/>
                <a:gd name="connsiteY7-1408" fmla="*/ 4061637 h 5890437"/>
                <a:gd name="connsiteX8-1409" fmla="*/ 564085 w 5381906"/>
                <a:gd name="connsiteY8-1410" fmla="*/ 4316819 h 5890437"/>
                <a:gd name="connsiteX9-1411" fmla="*/ 500290 w 5381906"/>
                <a:gd name="connsiteY9-1412" fmla="*/ 4976037 h 5890437"/>
                <a:gd name="connsiteX10-1413" fmla="*/ 1754932 w 5381906"/>
                <a:gd name="connsiteY10-1414" fmla="*/ 5039004 h 5890437"/>
                <a:gd name="connsiteX11-1415" fmla="*/ 1946318 w 5381906"/>
                <a:gd name="connsiteY11-1416" fmla="*/ 5890437 h 5890437"/>
                <a:gd name="connsiteX12-1417" fmla="*/ 4785211 w 5381906"/>
                <a:gd name="connsiteY12-1418" fmla="*/ 5858540 h 5890437"/>
                <a:gd name="connsiteX13-1419" fmla="*/ 4891537 w 5381906"/>
                <a:gd name="connsiteY13-1420" fmla="*/ 3519377 h 5890437"/>
                <a:gd name="connsiteX14-1421" fmla="*/ 3030839 w 5381906"/>
                <a:gd name="connsiteY14-1422" fmla="*/ 0 h 5890437"/>
                <a:gd name="connsiteX0-1423" fmla="*/ 3030765 w 5381832"/>
                <a:gd name="connsiteY0-1424" fmla="*/ 0 h 5890437"/>
                <a:gd name="connsiteX1-1425" fmla="*/ 890167 w 5381832"/>
                <a:gd name="connsiteY1-1426" fmla="*/ 1098883 h 5890437"/>
                <a:gd name="connsiteX2-1427" fmla="*/ 672821 w 5381832"/>
                <a:gd name="connsiteY2-1428" fmla="*/ 2220272 h 5890437"/>
                <a:gd name="connsiteX3-1429" fmla="*/ 486 w 5381832"/>
                <a:gd name="connsiteY3-1430" fmla="*/ 3051544 h 5890437"/>
                <a:gd name="connsiteX4-1431" fmla="*/ 510849 w 5381832"/>
                <a:gd name="connsiteY4-1432" fmla="*/ 3327991 h 5890437"/>
                <a:gd name="connsiteX5-1433" fmla="*/ 339761 w 5381832"/>
                <a:gd name="connsiteY5-1434" fmla="*/ 3734790 h 5890437"/>
                <a:gd name="connsiteX6-1435" fmla="*/ 531147 w 5381832"/>
                <a:gd name="connsiteY6-1436" fmla="*/ 3870251 h 5890437"/>
                <a:gd name="connsiteX7-1437" fmla="*/ 372625 w 5381832"/>
                <a:gd name="connsiteY7-1438" fmla="*/ 4061637 h 5890437"/>
                <a:gd name="connsiteX8-1439" fmla="*/ 564011 w 5381832"/>
                <a:gd name="connsiteY8-1440" fmla="*/ 4316819 h 5890437"/>
                <a:gd name="connsiteX9-1441" fmla="*/ 500216 w 5381832"/>
                <a:gd name="connsiteY9-1442" fmla="*/ 4976037 h 5890437"/>
                <a:gd name="connsiteX10-1443" fmla="*/ 1754858 w 5381832"/>
                <a:gd name="connsiteY10-1444" fmla="*/ 5039004 h 5890437"/>
                <a:gd name="connsiteX11-1445" fmla="*/ 1946244 w 5381832"/>
                <a:gd name="connsiteY11-1446" fmla="*/ 5890437 h 5890437"/>
                <a:gd name="connsiteX12-1447" fmla="*/ 4785137 w 5381832"/>
                <a:gd name="connsiteY12-1448" fmla="*/ 5858540 h 5890437"/>
                <a:gd name="connsiteX13-1449" fmla="*/ 4891463 w 5381832"/>
                <a:gd name="connsiteY13-1450" fmla="*/ 3519377 h 5890437"/>
                <a:gd name="connsiteX14-1451" fmla="*/ 3030765 w 5381832"/>
                <a:gd name="connsiteY14-1452" fmla="*/ 0 h 5890437"/>
                <a:gd name="connsiteX0-1453" fmla="*/ 3030862 w 5381929"/>
                <a:gd name="connsiteY0-1454" fmla="*/ 0 h 5890437"/>
                <a:gd name="connsiteX1-1455" fmla="*/ 890264 w 5381929"/>
                <a:gd name="connsiteY1-1456" fmla="*/ 1098883 h 5890437"/>
                <a:gd name="connsiteX2-1457" fmla="*/ 672918 w 5381929"/>
                <a:gd name="connsiteY2-1458" fmla="*/ 2220272 h 5890437"/>
                <a:gd name="connsiteX3-1459" fmla="*/ 583 w 5381929"/>
                <a:gd name="connsiteY3-1460" fmla="*/ 3051544 h 5890437"/>
                <a:gd name="connsiteX4-1461" fmla="*/ 510946 w 5381929"/>
                <a:gd name="connsiteY4-1462" fmla="*/ 3327991 h 5890437"/>
                <a:gd name="connsiteX5-1463" fmla="*/ 339858 w 5381929"/>
                <a:gd name="connsiteY5-1464" fmla="*/ 3734790 h 5890437"/>
                <a:gd name="connsiteX6-1465" fmla="*/ 531244 w 5381929"/>
                <a:gd name="connsiteY6-1466" fmla="*/ 3870251 h 5890437"/>
                <a:gd name="connsiteX7-1467" fmla="*/ 372722 w 5381929"/>
                <a:gd name="connsiteY7-1468" fmla="*/ 4061637 h 5890437"/>
                <a:gd name="connsiteX8-1469" fmla="*/ 564108 w 5381929"/>
                <a:gd name="connsiteY8-1470" fmla="*/ 4316819 h 5890437"/>
                <a:gd name="connsiteX9-1471" fmla="*/ 500313 w 5381929"/>
                <a:gd name="connsiteY9-1472" fmla="*/ 4976037 h 5890437"/>
                <a:gd name="connsiteX10-1473" fmla="*/ 1754955 w 5381929"/>
                <a:gd name="connsiteY10-1474" fmla="*/ 5039004 h 5890437"/>
                <a:gd name="connsiteX11-1475" fmla="*/ 1946341 w 5381929"/>
                <a:gd name="connsiteY11-1476" fmla="*/ 5890437 h 5890437"/>
                <a:gd name="connsiteX12-1477" fmla="*/ 4785234 w 5381929"/>
                <a:gd name="connsiteY12-1478" fmla="*/ 5858540 h 5890437"/>
                <a:gd name="connsiteX13-1479" fmla="*/ 4891560 w 5381929"/>
                <a:gd name="connsiteY13-1480" fmla="*/ 3519377 h 5890437"/>
                <a:gd name="connsiteX14-1481" fmla="*/ 3030862 w 5381929"/>
                <a:gd name="connsiteY14-1482" fmla="*/ 0 h 5890437"/>
                <a:gd name="connsiteX0-1483" fmla="*/ 3030862 w 5381929"/>
                <a:gd name="connsiteY0-1484" fmla="*/ 0 h 5890437"/>
                <a:gd name="connsiteX1-1485" fmla="*/ 890264 w 5381929"/>
                <a:gd name="connsiteY1-1486" fmla="*/ 1098883 h 5890437"/>
                <a:gd name="connsiteX2-1487" fmla="*/ 672918 w 5381929"/>
                <a:gd name="connsiteY2-1488" fmla="*/ 2220272 h 5890437"/>
                <a:gd name="connsiteX3-1489" fmla="*/ 583 w 5381929"/>
                <a:gd name="connsiteY3-1490" fmla="*/ 3051544 h 5890437"/>
                <a:gd name="connsiteX4-1491" fmla="*/ 510946 w 5381929"/>
                <a:gd name="connsiteY4-1492" fmla="*/ 3327991 h 5890437"/>
                <a:gd name="connsiteX5-1493" fmla="*/ 339858 w 5381929"/>
                <a:gd name="connsiteY5-1494" fmla="*/ 3734790 h 5890437"/>
                <a:gd name="connsiteX6-1495" fmla="*/ 531244 w 5381929"/>
                <a:gd name="connsiteY6-1496" fmla="*/ 3870251 h 5890437"/>
                <a:gd name="connsiteX7-1497" fmla="*/ 372722 w 5381929"/>
                <a:gd name="connsiteY7-1498" fmla="*/ 4061637 h 5890437"/>
                <a:gd name="connsiteX8-1499" fmla="*/ 564108 w 5381929"/>
                <a:gd name="connsiteY8-1500" fmla="*/ 4316819 h 5890437"/>
                <a:gd name="connsiteX9-1501" fmla="*/ 500313 w 5381929"/>
                <a:gd name="connsiteY9-1502" fmla="*/ 4976037 h 5890437"/>
                <a:gd name="connsiteX10-1503" fmla="*/ 1754955 w 5381929"/>
                <a:gd name="connsiteY10-1504" fmla="*/ 5039004 h 5890437"/>
                <a:gd name="connsiteX11-1505" fmla="*/ 1946341 w 5381929"/>
                <a:gd name="connsiteY11-1506" fmla="*/ 5890437 h 5890437"/>
                <a:gd name="connsiteX12-1507" fmla="*/ 4785234 w 5381929"/>
                <a:gd name="connsiteY12-1508" fmla="*/ 5858540 h 5890437"/>
                <a:gd name="connsiteX13-1509" fmla="*/ 4891560 w 5381929"/>
                <a:gd name="connsiteY13-1510" fmla="*/ 3519377 h 5890437"/>
                <a:gd name="connsiteX14-1511" fmla="*/ 3030862 w 5381929"/>
                <a:gd name="connsiteY14-1512" fmla="*/ 0 h 5890437"/>
                <a:gd name="connsiteX0-1513" fmla="*/ 3030862 w 5381929"/>
                <a:gd name="connsiteY0-1514" fmla="*/ 0 h 5890437"/>
                <a:gd name="connsiteX1-1515" fmla="*/ 890264 w 5381929"/>
                <a:gd name="connsiteY1-1516" fmla="*/ 1098883 h 5890437"/>
                <a:gd name="connsiteX2-1517" fmla="*/ 672918 w 5381929"/>
                <a:gd name="connsiteY2-1518" fmla="*/ 2220272 h 5890437"/>
                <a:gd name="connsiteX3-1519" fmla="*/ 583 w 5381929"/>
                <a:gd name="connsiteY3-1520" fmla="*/ 3051544 h 5890437"/>
                <a:gd name="connsiteX4-1521" fmla="*/ 510946 w 5381929"/>
                <a:gd name="connsiteY4-1522" fmla="*/ 3327991 h 5890437"/>
                <a:gd name="connsiteX5-1523" fmla="*/ 339858 w 5381929"/>
                <a:gd name="connsiteY5-1524" fmla="*/ 3734790 h 5890437"/>
                <a:gd name="connsiteX6-1525" fmla="*/ 531244 w 5381929"/>
                <a:gd name="connsiteY6-1526" fmla="*/ 3870251 h 5890437"/>
                <a:gd name="connsiteX7-1527" fmla="*/ 372722 w 5381929"/>
                <a:gd name="connsiteY7-1528" fmla="*/ 4061637 h 5890437"/>
                <a:gd name="connsiteX8-1529" fmla="*/ 564108 w 5381929"/>
                <a:gd name="connsiteY8-1530" fmla="*/ 4316819 h 5890437"/>
                <a:gd name="connsiteX9-1531" fmla="*/ 500313 w 5381929"/>
                <a:gd name="connsiteY9-1532" fmla="*/ 4976037 h 5890437"/>
                <a:gd name="connsiteX10-1533" fmla="*/ 1754955 w 5381929"/>
                <a:gd name="connsiteY10-1534" fmla="*/ 5039004 h 5890437"/>
                <a:gd name="connsiteX11-1535" fmla="*/ 1946341 w 5381929"/>
                <a:gd name="connsiteY11-1536" fmla="*/ 5890437 h 5890437"/>
                <a:gd name="connsiteX12-1537" fmla="*/ 4785234 w 5381929"/>
                <a:gd name="connsiteY12-1538" fmla="*/ 5858540 h 5890437"/>
                <a:gd name="connsiteX13-1539" fmla="*/ 4891560 w 5381929"/>
                <a:gd name="connsiteY13-1540" fmla="*/ 3519377 h 5890437"/>
                <a:gd name="connsiteX14-1541" fmla="*/ 3030862 w 5381929"/>
                <a:gd name="connsiteY14-1542" fmla="*/ 0 h 5890437"/>
                <a:gd name="connsiteX0-1543" fmla="*/ 3030862 w 5381929"/>
                <a:gd name="connsiteY0-1544" fmla="*/ 0 h 5890437"/>
                <a:gd name="connsiteX1-1545" fmla="*/ 890264 w 5381929"/>
                <a:gd name="connsiteY1-1546" fmla="*/ 1098883 h 5890437"/>
                <a:gd name="connsiteX2-1547" fmla="*/ 672918 w 5381929"/>
                <a:gd name="connsiteY2-1548" fmla="*/ 2220272 h 5890437"/>
                <a:gd name="connsiteX3-1549" fmla="*/ 583 w 5381929"/>
                <a:gd name="connsiteY3-1550" fmla="*/ 3051544 h 5890437"/>
                <a:gd name="connsiteX4-1551" fmla="*/ 510946 w 5381929"/>
                <a:gd name="connsiteY4-1552" fmla="*/ 3327991 h 5890437"/>
                <a:gd name="connsiteX5-1553" fmla="*/ 339858 w 5381929"/>
                <a:gd name="connsiteY5-1554" fmla="*/ 3734790 h 5890437"/>
                <a:gd name="connsiteX6-1555" fmla="*/ 531244 w 5381929"/>
                <a:gd name="connsiteY6-1556" fmla="*/ 3870251 h 5890437"/>
                <a:gd name="connsiteX7-1557" fmla="*/ 372722 w 5381929"/>
                <a:gd name="connsiteY7-1558" fmla="*/ 4061637 h 5890437"/>
                <a:gd name="connsiteX8-1559" fmla="*/ 564108 w 5381929"/>
                <a:gd name="connsiteY8-1560" fmla="*/ 4316819 h 5890437"/>
                <a:gd name="connsiteX9-1561" fmla="*/ 500313 w 5381929"/>
                <a:gd name="connsiteY9-1562" fmla="*/ 4976037 h 5890437"/>
                <a:gd name="connsiteX10-1563" fmla="*/ 1754955 w 5381929"/>
                <a:gd name="connsiteY10-1564" fmla="*/ 5039004 h 5890437"/>
                <a:gd name="connsiteX11-1565" fmla="*/ 1946341 w 5381929"/>
                <a:gd name="connsiteY11-1566" fmla="*/ 5890437 h 5890437"/>
                <a:gd name="connsiteX12-1567" fmla="*/ 4785234 w 5381929"/>
                <a:gd name="connsiteY12-1568" fmla="*/ 5858540 h 5890437"/>
                <a:gd name="connsiteX13-1569" fmla="*/ 4891560 w 5381929"/>
                <a:gd name="connsiteY13-1570" fmla="*/ 3519377 h 5890437"/>
                <a:gd name="connsiteX14-1571" fmla="*/ 3030862 w 5381929"/>
                <a:gd name="connsiteY14-1572" fmla="*/ 0 h 5890437"/>
                <a:gd name="connsiteX0-1573" fmla="*/ 3030862 w 5381929"/>
                <a:gd name="connsiteY0-1574" fmla="*/ 0 h 5890437"/>
                <a:gd name="connsiteX1-1575" fmla="*/ 872451 w 5381929"/>
                <a:gd name="connsiteY1-1576" fmla="*/ 1057320 h 5890437"/>
                <a:gd name="connsiteX2-1577" fmla="*/ 672918 w 5381929"/>
                <a:gd name="connsiteY2-1578" fmla="*/ 2220272 h 5890437"/>
                <a:gd name="connsiteX3-1579" fmla="*/ 583 w 5381929"/>
                <a:gd name="connsiteY3-1580" fmla="*/ 3051544 h 5890437"/>
                <a:gd name="connsiteX4-1581" fmla="*/ 510946 w 5381929"/>
                <a:gd name="connsiteY4-1582" fmla="*/ 3327991 h 5890437"/>
                <a:gd name="connsiteX5-1583" fmla="*/ 339858 w 5381929"/>
                <a:gd name="connsiteY5-1584" fmla="*/ 3734790 h 5890437"/>
                <a:gd name="connsiteX6-1585" fmla="*/ 531244 w 5381929"/>
                <a:gd name="connsiteY6-1586" fmla="*/ 3870251 h 5890437"/>
                <a:gd name="connsiteX7-1587" fmla="*/ 372722 w 5381929"/>
                <a:gd name="connsiteY7-1588" fmla="*/ 4061637 h 5890437"/>
                <a:gd name="connsiteX8-1589" fmla="*/ 564108 w 5381929"/>
                <a:gd name="connsiteY8-1590" fmla="*/ 4316819 h 5890437"/>
                <a:gd name="connsiteX9-1591" fmla="*/ 500313 w 5381929"/>
                <a:gd name="connsiteY9-1592" fmla="*/ 4976037 h 5890437"/>
                <a:gd name="connsiteX10-1593" fmla="*/ 1754955 w 5381929"/>
                <a:gd name="connsiteY10-1594" fmla="*/ 5039004 h 5890437"/>
                <a:gd name="connsiteX11-1595" fmla="*/ 1946341 w 5381929"/>
                <a:gd name="connsiteY11-1596" fmla="*/ 5890437 h 5890437"/>
                <a:gd name="connsiteX12-1597" fmla="*/ 4785234 w 5381929"/>
                <a:gd name="connsiteY12-1598" fmla="*/ 5858540 h 5890437"/>
                <a:gd name="connsiteX13-1599" fmla="*/ 4891560 w 5381929"/>
                <a:gd name="connsiteY13-1600" fmla="*/ 3519377 h 5890437"/>
                <a:gd name="connsiteX14-1601" fmla="*/ 3030862 w 5381929"/>
                <a:gd name="connsiteY14-1602" fmla="*/ 0 h 5890437"/>
                <a:gd name="connsiteX0-1603" fmla="*/ 3030862 w 5381929"/>
                <a:gd name="connsiteY0-1604" fmla="*/ 0 h 5890437"/>
                <a:gd name="connsiteX1-1605" fmla="*/ 872451 w 5381929"/>
                <a:gd name="connsiteY1-1606" fmla="*/ 1057320 h 5890437"/>
                <a:gd name="connsiteX2-1607" fmla="*/ 672918 w 5381929"/>
                <a:gd name="connsiteY2-1608" fmla="*/ 2220272 h 5890437"/>
                <a:gd name="connsiteX3-1609" fmla="*/ 583 w 5381929"/>
                <a:gd name="connsiteY3-1610" fmla="*/ 3051544 h 5890437"/>
                <a:gd name="connsiteX4-1611" fmla="*/ 510946 w 5381929"/>
                <a:gd name="connsiteY4-1612" fmla="*/ 3327991 h 5890437"/>
                <a:gd name="connsiteX5-1613" fmla="*/ 339858 w 5381929"/>
                <a:gd name="connsiteY5-1614" fmla="*/ 3734790 h 5890437"/>
                <a:gd name="connsiteX6-1615" fmla="*/ 531244 w 5381929"/>
                <a:gd name="connsiteY6-1616" fmla="*/ 3870251 h 5890437"/>
                <a:gd name="connsiteX7-1617" fmla="*/ 372722 w 5381929"/>
                <a:gd name="connsiteY7-1618" fmla="*/ 4061637 h 5890437"/>
                <a:gd name="connsiteX8-1619" fmla="*/ 564108 w 5381929"/>
                <a:gd name="connsiteY8-1620" fmla="*/ 4316819 h 5890437"/>
                <a:gd name="connsiteX9-1621" fmla="*/ 500313 w 5381929"/>
                <a:gd name="connsiteY9-1622" fmla="*/ 4976037 h 5890437"/>
                <a:gd name="connsiteX10-1623" fmla="*/ 1754955 w 5381929"/>
                <a:gd name="connsiteY10-1624" fmla="*/ 5039004 h 5890437"/>
                <a:gd name="connsiteX11-1625" fmla="*/ 1946341 w 5381929"/>
                <a:gd name="connsiteY11-1626" fmla="*/ 5890437 h 5890437"/>
                <a:gd name="connsiteX12-1627" fmla="*/ 4785234 w 5381929"/>
                <a:gd name="connsiteY12-1628" fmla="*/ 5858540 h 5890437"/>
                <a:gd name="connsiteX13-1629" fmla="*/ 4891560 w 5381929"/>
                <a:gd name="connsiteY13-1630" fmla="*/ 3519377 h 5890437"/>
                <a:gd name="connsiteX14-1631" fmla="*/ 3030862 w 5381929"/>
                <a:gd name="connsiteY14-1632" fmla="*/ 0 h 5890437"/>
                <a:gd name="connsiteX0-1633" fmla="*/ 3030862 w 5381929"/>
                <a:gd name="connsiteY0-1634" fmla="*/ 0 h 5890437"/>
                <a:gd name="connsiteX1-1635" fmla="*/ 981633 w 5381929"/>
                <a:gd name="connsiteY1-1636" fmla="*/ 920842 h 5890437"/>
                <a:gd name="connsiteX2-1637" fmla="*/ 672918 w 5381929"/>
                <a:gd name="connsiteY2-1638" fmla="*/ 2220272 h 5890437"/>
                <a:gd name="connsiteX3-1639" fmla="*/ 583 w 5381929"/>
                <a:gd name="connsiteY3-1640" fmla="*/ 3051544 h 5890437"/>
                <a:gd name="connsiteX4-1641" fmla="*/ 510946 w 5381929"/>
                <a:gd name="connsiteY4-1642" fmla="*/ 3327991 h 5890437"/>
                <a:gd name="connsiteX5-1643" fmla="*/ 339858 w 5381929"/>
                <a:gd name="connsiteY5-1644" fmla="*/ 3734790 h 5890437"/>
                <a:gd name="connsiteX6-1645" fmla="*/ 531244 w 5381929"/>
                <a:gd name="connsiteY6-1646" fmla="*/ 3870251 h 5890437"/>
                <a:gd name="connsiteX7-1647" fmla="*/ 372722 w 5381929"/>
                <a:gd name="connsiteY7-1648" fmla="*/ 4061637 h 5890437"/>
                <a:gd name="connsiteX8-1649" fmla="*/ 564108 w 5381929"/>
                <a:gd name="connsiteY8-1650" fmla="*/ 4316819 h 5890437"/>
                <a:gd name="connsiteX9-1651" fmla="*/ 500313 w 5381929"/>
                <a:gd name="connsiteY9-1652" fmla="*/ 4976037 h 5890437"/>
                <a:gd name="connsiteX10-1653" fmla="*/ 1754955 w 5381929"/>
                <a:gd name="connsiteY10-1654" fmla="*/ 5039004 h 5890437"/>
                <a:gd name="connsiteX11-1655" fmla="*/ 1946341 w 5381929"/>
                <a:gd name="connsiteY11-1656" fmla="*/ 5890437 h 5890437"/>
                <a:gd name="connsiteX12-1657" fmla="*/ 4785234 w 5381929"/>
                <a:gd name="connsiteY12-1658" fmla="*/ 5858540 h 5890437"/>
                <a:gd name="connsiteX13-1659" fmla="*/ 4891560 w 5381929"/>
                <a:gd name="connsiteY13-1660" fmla="*/ 3519377 h 5890437"/>
                <a:gd name="connsiteX14-1661" fmla="*/ 3030862 w 5381929"/>
                <a:gd name="connsiteY14-1662" fmla="*/ 0 h 5890437"/>
                <a:gd name="connsiteX0-1663" fmla="*/ 3030862 w 5381929"/>
                <a:gd name="connsiteY0-1664" fmla="*/ 0 h 5890437"/>
                <a:gd name="connsiteX1-1665" fmla="*/ 981633 w 5381929"/>
                <a:gd name="connsiteY1-1666" fmla="*/ 920842 h 5890437"/>
                <a:gd name="connsiteX2-1667" fmla="*/ 672918 w 5381929"/>
                <a:gd name="connsiteY2-1668" fmla="*/ 2220272 h 5890437"/>
                <a:gd name="connsiteX3-1669" fmla="*/ 583 w 5381929"/>
                <a:gd name="connsiteY3-1670" fmla="*/ 3051544 h 5890437"/>
                <a:gd name="connsiteX4-1671" fmla="*/ 510946 w 5381929"/>
                <a:gd name="connsiteY4-1672" fmla="*/ 3327991 h 5890437"/>
                <a:gd name="connsiteX5-1673" fmla="*/ 339858 w 5381929"/>
                <a:gd name="connsiteY5-1674" fmla="*/ 3734790 h 5890437"/>
                <a:gd name="connsiteX6-1675" fmla="*/ 531244 w 5381929"/>
                <a:gd name="connsiteY6-1676" fmla="*/ 3870251 h 5890437"/>
                <a:gd name="connsiteX7-1677" fmla="*/ 372722 w 5381929"/>
                <a:gd name="connsiteY7-1678" fmla="*/ 4061637 h 5890437"/>
                <a:gd name="connsiteX8-1679" fmla="*/ 564108 w 5381929"/>
                <a:gd name="connsiteY8-1680" fmla="*/ 4316819 h 5890437"/>
                <a:gd name="connsiteX9-1681" fmla="*/ 500313 w 5381929"/>
                <a:gd name="connsiteY9-1682" fmla="*/ 4976037 h 5890437"/>
                <a:gd name="connsiteX10-1683" fmla="*/ 1754955 w 5381929"/>
                <a:gd name="connsiteY10-1684" fmla="*/ 5039004 h 5890437"/>
                <a:gd name="connsiteX11-1685" fmla="*/ 1946341 w 5381929"/>
                <a:gd name="connsiteY11-1686" fmla="*/ 5890437 h 5890437"/>
                <a:gd name="connsiteX12-1687" fmla="*/ 4785234 w 5381929"/>
                <a:gd name="connsiteY12-1688" fmla="*/ 5858540 h 5890437"/>
                <a:gd name="connsiteX13-1689" fmla="*/ 4891560 w 5381929"/>
                <a:gd name="connsiteY13-1690" fmla="*/ 3519377 h 5890437"/>
                <a:gd name="connsiteX14-1691" fmla="*/ 3030862 w 5381929"/>
                <a:gd name="connsiteY14-1692" fmla="*/ 0 h 5890437"/>
                <a:gd name="connsiteX0-1693" fmla="*/ 3030862 w 5381929"/>
                <a:gd name="connsiteY0-1694" fmla="*/ 0 h 5890437"/>
                <a:gd name="connsiteX1-1695" fmla="*/ 927042 w 5381929"/>
                <a:gd name="connsiteY1-1696" fmla="*/ 866251 h 5890437"/>
                <a:gd name="connsiteX2-1697" fmla="*/ 672918 w 5381929"/>
                <a:gd name="connsiteY2-1698" fmla="*/ 2220272 h 5890437"/>
                <a:gd name="connsiteX3-1699" fmla="*/ 583 w 5381929"/>
                <a:gd name="connsiteY3-1700" fmla="*/ 3051544 h 5890437"/>
                <a:gd name="connsiteX4-1701" fmla="*/ 510946 w 5381929"/>
                <a:gd name="connsiteY4-1702" fmla="*/ 3327991 h 5890437"/>
                <a:gd name="connsiteX5-1703" fmla="*/ 339858 w 5381929"/>
                <a:gd name="connsiteY5-1704" fmla="*/ 3734790 h 5890437"/>
                <a:gd name="connsiteX6-1705" fmla="*/ 531244 w 5381929"/>
                <a:gd name="connsiteY6-1706" fmla="*/ 3870251 h 5890437"/>
                <a:gd name="connsiteX7-1707" fmla="*/ 372722 w 5381929"/>
                <a:gd name="connsiteY7-1708" fmla="*/ 4061637 h 5890437"/>
                <a:gd name="connsiteX8-1709" fmla="*/ 564108 w 5381929"/>
                <a:gd name="connsiteY8-1710" fmla="*/ 4316819 h 5890437"/>
                <a:gd name="connsiteX9-1711" fmla="*/ 500313 w 5381929"/>
                <a:gd name="connsiteY9-1712" fmla="*/ 4976037 h 5890437"/>
                <a:gd name="connsiteX10-1713" fmla="*/ 1754955 w 5381929"/>
                <a:gd name="connsiteY10-1714" fmla="*/ 5039004 h 5890437"/>
                <a:gd name="connsiteX11-1715" fmla="*/ 1946341 w 5381929"/>
                <a:gd name="connsiteY11-1716" fmla="*/ 5890437 h 5890437"/>
                <a:gd name="connsiteX12-1717" fmla="*/ 4785234 w 5381929"/>
                <a:gd name="connsiteY12-1718" fmla="*/ 5858540 h 5890437"/>
                <a:gd name="connsiteX13-1719" fmla="*/ 4891560 w 5381929"/>
                <a:gd name="connsiteY13-1720" fmla="*/ 3519377 h 5890437"/>
                <a:gd name="connsiteX14-1721" fmla="*/ 3030862 w 5381929"/>
                <a:gd name="connsiteY14-1722" fmla="*/ 0 h 5890437"/>
                <a:gd name="connsiteX0-1723" fmla="*/ 3030862 w 5381929"/>
                <a:gd name="connsiteY0-1724" fmla="*/ 0 h 5890437"/>
                <a:gd name="connsiteX1-1725" fmla="*/ 927042 w 5381929"/>
                <a:gd name="connsiteY1-1726" fmla="*/ 866251 h 5890437"/>
                <a:gd name="connsiteX2-1727" fmla="*/ 672918 w 5381929"/>
                <a:gd name="connsiteY2-1728" fmla="*/ 2220272 h 5890437"/>
                <a:gd name="connsiteX3-1729" fmla="*/ 583 w 5381929"/>
                <a:gd name="connsiteY3-1730" fmla="*/ 3051544 h 5890437"/>
                <a:gd name="connsiteX4-1731" fmla="*/ 510946 w 5381929"/>
                <a:gd name="connsiteY4-1732" fmla="*/ 3327991 h 5890437"/>
                <a:gd name="connsiteX5-1733" fmla="*/ 339858 w 5381929"/>
                <a:gd name="connsiteY5-1734" fmla="*/ 3734790 h 5890437"/>
                <a:gd name="connsiteX6-1735" fmla="*/ 531244 w 5381929"/>
                <a:gd name="connsiteY6-1736" fmla="*/ 3870251 h 5890437"/>
                <a:gd name="connsiteX7-1737" fmla="*/ 372722 w 5381929"/>
                <a:gd name="connsiteY7-1738" fmla="*/ 4061637 h 5890437"/>
                <a:gd name="connsiteX8-1739" fmla="*/ 564108 w 5381929"/>
                <a:gd name="connsiteY8-1740" fmla="*/ 4316819 h 5890437"/>
                <a:gd name="connsiteX9-1741" fmla="*/ 500313 w 5381929"/>
                <a:gd name="connsiteY9-1742" fmla="*/ 4976037 h 5890437"/>
                <a:gd name="connsiteX10-1743" fmla="*/ 1754955 w 5381929"/>
                <a:gd name="connsiteY10-1744" fmla="*/ 5039004 h 5890437"/>
                <a:gd name="connsiteX11-1745" fmla="*/ 1946341 w 5381929"/>
                <a:gd name="connsiteY11-1746" fmla="*/ 5890437 h 5890437"/>
                <a:gd name="connsiteX12-1747" fmla="*/ 4785234 w 5381929"/>
                <a:gd name="connsiteY12-1748" fmla="*/ 5858540 h 5890437"/>
                <a:gd name="connsiteX13-1749" fmla="*/ 4891560 w 5381929"/>
                <a:gd name="connsiteY13-1750" fmla="*/ 3519377 h 5890437"/>
                <a:gd name="connsiteX14-1751" fmla="*/ 3030862 w 5381929"/>
                <a:gd name="connsiteY14-1752" fmla="*/ 0 h 5890437"/>
                <a:gd name="connsiteX0-1753" fmla="*/ 3030862 w 5381929"/>
                <a:gd name="connsiteY0-1754" fmla="*/ 0 h 5890437"/>
                <a:gd name="connsiteX1-1755" fmla="*/ 927042 w 5381929"/>
                <a:gd name="connsiteY1-1756" fmla="*/ 866251 h 5890437"/>
                <a:gd name="connsiteX2-1757" fmla="*/ 672918 w 5381929"/>
                <a:gd name="connsiteY2-1758" fmla="*/ 2220272 h 5890437"/>
                <a:gd name="connsiteX3-1759" fmla="*/ 583 w 5381929"/>
                <a:gd name="connsiteY3-1760" fmla="*/ 3051544 h 5890437"/>
                <a:gd name="connsiteX4-1761" fmla="*/ 510946 w 5381929"/>
                <a:gd name="connsiteY4-1762" fmla="*/ 3327991 h 5890437"/>
                <a:gd name="connsiteX5-1763" fmla="*/ 339858 w 5381929"/>
                <a:gd name="connsiteY5-1764" fmla="*/ 3734790 h 5890437"/>
                <a:gd name="connsiteX6-1765" fmla="*/ 531244 w 5381929"/>
                <a:gd name="connsiteY6-1766" fmla="*/ 3870251 h 5890437"/>
                <a:gd name="connsiteX7-1767" fmla="*/ 372722 w 5381929"/>
                <a:gd name="connsiteY7-1768" fmla="*/ 4061637 h 5890437"/>
                <a:gd name="connsiteX8-1769" fmla="*/ 564108 w 5381929"/>
                <a:gd name="connsiteY8-1770" fmla="*/ 4316819 h 5890437"/>
                <a:gd name="connsiteX9-1771" fmla="*/ 500313 w 5381929"/>
                <a:gd name="connsiteY9-1772" fmla="*/ 4976037 h 5890437"/>
                <a:gd name="connsiteX10-1773" fmla="*/ 1754955 w 5381929"/>
                <a:gd name="connsiteY10-1774" fmla="*/ 5039004 h 5890437"/>
                <a:gd name="connsiteX11-1775" fmla="*/ 1946341 w 5381929"/>
                <a:gd name="connsiteY11-1776" fmla="*/ 5890437 h 5890437"/>
                <a:gd name="connsiteX12-1777" fmla="*/ 4785234 w 5381929"/>
                <a:gd name="connsiteY12-1778" fmla="*/ 5858540 h 5890437"/>
                <a:gd name="connsiteX13-1779" fmla="*/ 4891560 w 5381929"/>
                <a:gd name="connsiteY13-1780" fmla="*/ 3519377 h 5890437"/>
                <a:gd name="connsiteX14-1781" fmla="*/ 3030862 w 5381929"/>
                <a:gd name="connsiteY14-1782" fmla="*/ 0 h 5890437"/>
                <a:gd name="connsiteX0-1783" fmla="*/ 3030862 w 5381929"/>
                <a:gd name="connsiteY0-1784" fmla="*/ 1751 h 5892188"/>
                <a:gd name="connsiteX1-1785" fmla="*/ 927042 w 5381929"/>
                <a:gd name="connsiteY1-1786" fmla="*/ 868002 h 5892188"/>
                <a:gd name="connsiteX2-1787" fmla="*/ 672918 w 5381929"/>
                <a:gd name="connsiteY2-1788" fmla="*/ 2222023 h 5892188"/>
                <a:gd name="connsiteX3-1789" fmla="*/ 583 w 5381929"/>
                <a:gd name="connsiteY3-1790" fmla="*/ 3053295 h 5892188"/>
                <a:gd name="connsiteX4-1791" fmla="*/ 510946 w 5381929"/>
                <a:gd name="connsiteY4-1792" fmla="*/ 3329742 h 5892188"/>
                <a:gd name="connsiteX5-1793" fmla="*/ 339858 w 5381929"/>
                <a:gd name="connsiteY5-1794" fmla="*/ 3736541 h 5892188"/>
                <a:gd name="connsiteX6-1795" fmla="*/ 531244 w 5381929"/>
                <a:gd name="connsiteY6-1796" fmla="*/ 3872002 h 5892188"/>
                <a:gd name="connsiteX7-1797" fmla="*/ 372722 w 5381929"/>
                <a:gd name="connsiteY7-1798" fmla="*/ 4063388 h 5892188"/>
                <a:gd name="connsiteX8-1799" fmla="*/ 564108 w 5381929"/>
                <a:gd name="connsiteY8-1800" fmla="*/ 4318570 h 5892188"/>
                <a:gd name="connsiteX9-1801" fmla="*/ 500313 w 5381929"/>
                <a:gd name="connsiteY9-1802" fmla="*/ 4977788 h 5892188"/>
                <a:gd name="connsiteX10-1803" fmla="*/ 1754955 w 5381929"/>
                <a:gd name="connsiteY10-1804" fmla="*/ 5040755 h 5892188"/>
                <a:gd name="connsiteX11-1805" fmla="*/ 1946341 w 5381929"/>
                <a:gd name="connsiteY11-1806" fmla="*/ 5892188 h 5892188"/>
                <a:gd name="connsiteX12-1807" fmla="*/ 4785234 w 5381929"/>
                <a:gd name="connsiteY12-1808" fmla="*/ 5860291 h 5892188"/>
                <a:gd name="connsiteX13-1809" fmla="*/ 4891560 w 5381929"/>
                <a:gd name="connsiteY13-1810" fmla="*/ 3521128 h 5892188"/>
                <a:gd name="connsiteX14-1811" fmla="*/ 3030862 w 5381929"/>
                <a:gd name="connsiteY14-1812" fmla="*/ 1751 h 5892188"/>
                <a:gd name="connsiteX0-1813" fmla="*/ 3031042 w 5382109"/>
                <a:gd name="connsiteY0-1814" fmla="*/ 1751 h 5892188"/>
                <a:gd name="connsiteX1-1815" fmla="*/ 927222 w 5382109"/>
                <a:gd name="connsiteY1-1816" fmla="*/ 868002 h 5892188"/>
                <a:gd name="connsiteX2-1817" fmla="*/ 577563 w 5382109"/>
                <a:gd name="connsiteY2-1818" fmla="*/ 2303910 h 5892188"/>
                <a:gd name="connsiteX3-1819" fmla="*/ 763 w 5382109"/>
                <a:gd name="connsiteY3-1820" fmla="*/ 3053295 h 5892188"/>
                <a:gd name="connsiteX4-1821" fmla="*/ 511126 w 5382109"/>
                <a:gd name="connsiteY4-1822" fmla="*/ 3329742 h 5892188"/>
                <a:gd name="connsiteX5-1823" fmla="*/ 340038 w 5382109"/>
                <a:gd name="connsiteY5-1824" fmla="*/ 3736541 h 5892188"/>
                <a:gd name="connsiteX6-1825" fmla="*/ 531424 w 5382109"/>
                <a:gd name="connsiteY6-1826" fmla="*/ 3872002 h 5892188"/>
                <a:gd name="connsiteX7-1827" fmla="*/ 372902 w 5382109"/>
                <a:gd name="connsiteY7-1828" fmla="*/ 4063388 h 5892188"/>
                <a:gd name="connsiteX8-1829" fmla="*/ 564288 w 5382109"/>
                <a:gd name="connsiteY8-1830" fmla="*/ 4318570 h 5892188"/>
                <a:gd name="connsiteX9-1831" fmla="*/ 500493 w 5382109"/>
                <a:gd name="connsiteY9-1832" fmla="*/ 4977788 h 5892188"/>
                <a:gd name="connsiteX10-1833" fmla="*/ 1755135 w 5382109"/>
                <a:gd name="connsiteY10-1834" fmla="*/ 5040755 h 5892188"/>
                <a:gd name="connsiteX11-1835" fmla="*/ 1946521 w 5382109"/>
                <a:gd name="connsiteY11-1836" fmla="*/ 5892188 h 5892188"/>
                <a:gd name="connsiteX12-1837" fmla="*/ 4785414 w 5382109"/>
                <a:gd name="connsiteY12-1838" fmla="*/ 5860291 h 5892188"/>
                <a:gd name="connsiteX13-1839" fmla="*/ 4891740 w 5382109"/>
                <a:gd name="connsiteY13-1840" fmla="*/ 3521128 h 5892188"/>
                <a:gd name="connsiteX14-1841" fmla="*/ 3031042 w 5382109"/>
                <a:gd name="connsiteY14-1842" fmla="*/ 1751 h 5892188"/>
                <a:gd name="connsiteX0-1843" fmla="*/ 3031042 w 5382109"/>
                <a:gd name="connsiteY0-1844" fmla="*/ 2101 h 5892538"/>
                <a:gd name="connsiteX1-1845" fmla="*/ 913575 w 5382109"/>
                <a:gd name="connsiteY1-1846" fmla="*/ 827408 h 5892538"/>
                <a:gd name="connsiteX2-1847" fmla="*/ 577563 w 5382109"/>
                <a:gd name="connsiteY2-1848" fmla="*/ 2304260 h 5892538"/>
                <a:gd name="connsiteX3-1849" fmla="*/ 763 w 5382109"/>
                <a:gd name="connsiteY3-1850" fmla="*/ 3053645 h 5892538"/>
                <a:gd name="connsiteX4-1851" fmla="*/ 511126 w 5382109"/>
                <a:gd name="connsiteY4-1852" fmla="*/ 3330092 h 5892538"/>
                <a:gd name="connsiteX5-1853" fmla="*/ 340038 w 5382109"/>
                <a:gd name="connsiteY5-1854" fmla="*/ 3736891 h 5892538"/>
                <a:gd name="connsiteX6-1855" fmla="*/ 531424 w 5382109"/>
                <a:gd name="connsiteY6-1856" fmla="*/ 3872352 h 5892538"/>
                <a:gd name="connsiteX7-1857" fmla="*/ 372902 w 5382109"/>
                <a:gd name="connsiteY7-1858" fmla="*/ 4063738 h 5892538"/>
                <a:gd name="connsiteX8-1859" fmla="*/ 564288 w 5382109"/>
                <a:gd name="connsiteY8-1860" fmla="*/ 4318920 h 5892538"/>
                <a:gd name="connsiteX9-1861" fmla="*/ 500493 w 5382109"/>
                <a:gd name="connsiteY9-1862" fmla="*/ 4978138 h 5892538"/>
                <a:gd name="connsiteX10-1863" fmla="*/ 1755135 w 5382109"/>
                <a:gd name="connsiteY10-1864" fmla="*/ 5041105 h 5892538"/>
                <a:gd name="connsiteX11-1865" fmla="*/ 1946521 w 5382109"/>
                <a:gd name="connsiteY11-1866" fmla="*/ 5892538 h 5892538"/>
                <a:gd name="connsiteX12-1867" fmla="*/ 4785414 w 5382109"/>
                <a:gd name="connsiteY12-1868" fmla="*/ 5860641 h 5892538"/>
                <a:gd name="connsiteX13-1869" fmla="*/ 4891740 w 5382109"/>
                <a:gd name="connsiteY13-1870" fmla="*/ 3521478 h 5892538"/>
                <a:gd name="connsiteX14-1871" fmla="*/ 3031042 w 5382109"/>
                <a:gd name="connsiteY14-1872" fmla="*/ 2101 h 5892538"/>
                <a:gd name="connsiteX0-1873" fmla="*/ 3031042 w 5382109"/>
                <a:gd name="connsiteY0-1874" fmla="*/ 941 h 5891378"/>
                <a:gd name="connsiteX1-1875" fmla="*/ 886280 w 5382109"/>
                <a:gd name="connsiteY1-1876" fmla="*/ 1071908 h 5891378"/>
                <a:gd name="connsiteX2-1877" fmla="*/ 577563 w 5382109"/>
                <a:gd name="connsiteY2-1878" fmla="*/ 2303100 h 5891378"/>
                <a:gd name="connsiteX3-1879" fmla="*/ 763 w 5382109"/>
                <a:gd name="connsiteY3-1880" fmla="*/ 3052485 h 5891378"/>
                <a:gd name="connsiteX4-1881" fmla="*/ 511126 w 5382109"/>
                <a:gd name="connsiteY4-1882" fmla="*/ 3328932 h 5891378"/>
                <a:gd name="connsiteX5-1883" fmla="*/ 340038 w 5382109"/>
                <a:gd name="connsiteY5-1884" fmla="*/ 3735731 h 5891378"/>
                <a:gd name="connsiteX6-1885" fmla="*/ 531424 w 5382109"/>
                <a:gd name="connsiteY6-1886" fmla="*/ 3871192 h 5891378"/>
                <a:gd name="connsiteX7-1887" fmla="*/ 372902 w 5382109"/>
                <a:gd name="connsiteY7-1888" fmla="*/ 4062578 h 5891378"/>
                <a:gd name="connsiteX8-1889" fmla="*/ 564288 w 5382109"/>
                <a:gd name="connsiteY8-1890" fmla="*/ 4317760 h 5891378"/>
                <a:gd name="connsiteX9-1891" fmla="*/ 500493 w 5382109"/>
                <a:gd name="connsiteY9-1892" fmla="*/ 4976978 h 5891378"/>
                <a:gd name="connsiteX10-1893" fmla="*/ 1755135 w 5382109"/>
                <a:gd name="connsiteY10-1894" fmla="*/ 5039945 h 5891378"/>
                <a:gd name="connsiteX11-1895" fmla="*/ 1946521 w 5382109"/>
                <a:gd name="connsiteY11-1896" fmla="*/ 5891378 h 5891378"/>
                <a:gd name="connsiteX12-1897" fmla="*/ 4785414 w 5382109"/>
                <a:gd name="connsiteY12-1898" fmla="*/ 5859481 h 5891378"/>
                <a:gd name="connsiteX13-1899" fmla="*/ 4891740 w 5382109"/>
                <a:gd name="connsiteY13-1900" fmla="*/ 3520318 h 5891378"/>
                <a:gd name="connsiteX14-1901" fmla="*/ 3031042 w 5382109"/>
                <a:gd name="connsiteY14-1902" fmla="*/ 941 h 5891378"/>
                <a:gd name="connsiteX0-1903" fmla="*/ 3031042 w 5382109"/>
                <a:gd name="connsiteY0-1904" fmla="*/ 753 h 5891190"/>
                <a:gd name="connsiteX1-1905" fmla="*/ 886280 w 5382109"/>
                <a:gd name="connsiteY1-1906" fmla="*/ 1071720 h 5891190"/>
                <a:gd name="connsiteX2-1907" fmla="*/ 577563 w 5382109"/>
                <a:gd name="connsiteY2-1908" fmla="*/ 2302912 h 5891190"/>
                <a:gd name="connsiteX3-1909" fmla="*/ 763 w 5382109"/>
                <a:gd name="connsiteY3-1910" fmla="*/ 3052297 h 5891190"/>
                <a:gd name="connsiteX4-1911" fmla="*/ 511126 w 5382109"/>
                <a:gd name="connsiteY4-1912" fmla="*/ 3328744 h 5891190"/>
                <a:gd name="connsiteX5-1913" fmla="*/ 340038 w 5382109"/>
                <a:gd name="connsiteY5-1914" fmla="*/ 3735543 h 5891190"/>
                <a:gd name="connsiteX6-1915" fmla="*/ 531424 w 5382109"/>
                <a:gd name="connsiteY6-1916" fmla="*/ 3871004 h 5891190"/>
                <a:gd name="connsiteX7-1917" fmla="*/ 372902 w 5382109"/>
                <a:gd name="connsiteY7-1918" fmla="*/ 4062390 h 5891190"/>
                <a:gd name="connsiteX8-1919" fmla="*/ 564288 w 5382109"/>
                <a:gd name="connsiteY8-1920" fmla="*/ 4317572 h 5891190"/>
                <a:gd name="connsiteX9-1921" fmla="*/ 500493 w 5382109"/>
                <a:gd name="connsiteY9-1922" fmla="*/ 4976790 h 5891190"/>
                <a:gd name="connsiteX10-1923" fmla="*/ 1755135 w 5382109"/>
                <a:gd name="connsiteY10-1924" fmla="*/ 5039757 h 5891190"/>
                <a:gd name="connsiteX11-1925" fmla="*/ 1946521 w 5382109"/>
                <a:gd name="connsiteY11-1926" fmla="*/ 5891190 h 5891190"/>
                <a:gd name="connsiteX12-1927" fmla="*/ 4785414 w 5382109"/>
                <a:gd name="connsiteY12-1928" fmla="*/ 5859293 h 5891190"/>
                <a:gd name="connsiteX13-1929" fmla="*/ 4891740 w 5382109"/>
                <a:gd name="connsiteY13-1930" fmla="*/ 3520130 h 5891190"/>
                <a:gd name="connsiteX14-1931" fmla="*/ 3031042 w 5382109"/>
                <a:gd name="connsiteY14-1932" fmla="*/ 753 h 5891190"/>
                <a:gd name="connsiteX0-1933" fmla="*/ 3031042 w 5382109"/>
                <a:gd name="connsiteY0-1934" fmla="*/ 753 h 5891190"/>
                <a:gd name="connsiteX1-1935" fmla="*/ 886280 w 5382109"/>
                <a:gd name="connsiteY1-1936" fmla="*/ 1071720 h 5891190"/>
                <a:gd name="connsiteX2-1937" fmla="*/ 577563 w 5382109"/>
                <a:gd name="connsiteY2-1938" fmla="*/ 2302912 h 5891190"/>
                <a:gd name="connsiteX3-1939" fmla="*/ 763 w 5382109"/>
                <a:gd name="connsiteY3-1940" fmla="*/ 3052297 h 5891190"/>
                <a:gd name="connsiteX4-1941" fmla="*/ 511126 w 5382109"/>
                <a:gd name="connsiteY4-1942" fmla="*/ 3328744 h 5891190"/>
                <a:gd name="connsiteX5-1943" fmla="*/ 340038 w 5382109"/>
                <a:gd name="connsiteY5-1944" fmla="*/ 3735543 h 5891190"/>
                <a:gd name="connsiteX6-1945" fmla="*/ 531424 w 5382109"/>
                <a:gd name="connsiteY6-1946" fmla="*/ 3871004 h 5891190"/>
                <a:gd name="connsiteX7-1947" fmla="*/ 372902 w 5382109"/>
                <a:gd name="connsiteY7-1948" fmla="*/ 4062390 h 5891190"/>
                <a:gd name="connsiteX8-1949" fmla="*/ 564288 w 5382109"/>
                <a:gd name="connsiteY8-1950" fmla="*/ 4317572 h 5891190"/>
                <a:gd name="connsiteX9-1951" fmla="*/ 500493 w 5382109"/>
                <a:gd name="connsiteY9-1952" fmla="*/ 4976790 h 5891190"/>
                <a:gd name="connsiteX10-1953" fmla="*/ 1755135 w 5382109"/>
                <a:gd name="connsiteY10-1954" fmla="*/ 5039757 h 5891190"/>
                <a:gd name="connsiteX11-1955" fmla="*/ 1946521 w 5382109"/>
                <a:gd name="connsiteY11-1956" fmla="*/ 5891190 h 5891190"/>
                <a:gd name="connsiteX12-1957" fmla="*/ 4785414 w 5382109"/>
                <a:gd name="connsiteY12-1958" fmla="*/ 5859293 h 5891190"/>
                <a:gd name="connsiteX13-1959" fmla="*/ 4891740 w 5382109"/>
                <a:gd name="connsiteY13-1960" fmla="*/ 3520130 h 5891190"/>
                <a:gd name="connsiteX14-1961" fmla="*/ 3031042 w 5382109"/>
                <a:gd name="connsiteY14-1962" fmla="*/ 753 h 5891190"/>
                <a:gd name="connsiteX0-1963" fmla="*/ 3031042 w 5382109"/>
                <a:gd name="connsiteY0-1964" fmla="*/ 792 h 5891229"/>
                <a:gd name="connsiteX1-1965" fmla="*/ 777098 w 5382109"/>
                <a:gd name="connsiteY1-1966" fmla="*/ 1044464 h 5891229"/>
                <a:gd name="connsiteX2-1967" fmla="*/ 577563 w 5382109"/>
                <a:gd name="connsiteY2-1968" fmla="*/ 2302951 h 5891229"/>
                <a:gd name="connsiteX3-1969" fmla="*/ 763 w 5382109"/>
                <a:gd name="connsiteY3-1970" fmla="*/ 3052336 h 5891229"/>
                <a:gd name="connsiteX4-1971" fmla="*/ 511126 w 5382109"/>
                <a:gd name="connsiteY4-1972" fmla="*/ 3328783 h 5891229"/>
                <a:gd name="connsiteX5-1973" fmla="*/ 340038 w 5382109"/>
                <a:gd name="connsiteY5-1974" fmla="*/ 3735582 h 5891229"/>
                <a:gd name="connsiteX6-1975" fmla="*/ 531424 w 5382109"/>
                <a:gd name="connsiteY6-1976" fmla="*/ 3871043 h 5891229"/>
                <a:gd name="connsiteX7-1977" fmla="*/ 372902 w 5382109"/>
                <a:gd name="connsiteY7-1978" fmla="*/ 4062429 h 5891229"/>
                <a:gd name="connsiteX8-1979" fmla="*/ 564288 w 5382109"/>
                <a:gd name="connsiteY8-1980" fmla="*/ 4317611 h 5891229"/>
                <a:gd name="connsiteX9-1981" fmla="*/ 500493 w 5382109"/>
                <a:gd name="connsiteY9-1982" fmla="*/ 4976829 h 5891229"/>
                <a:gd name="connsiteX10-1983" fmla="*/ 1755135 w 5382109"/>
                <a:gd name="connsiteY10-1984" fmla="*/ 5039796 h 5891229"/>
                <a:gd name="connsiteX11-1985" fmla="*/ 1946521 w 5382109"/>
                <a:gd name="connsiteY11-1986" fmla="*/ 5891229 h 5891229"/>
                <a:gd name="connsiteX12-1987" fmla="*/ 4785414 w 5382109"/>
                <a:gd name="connsiteY12-1988" fmla="*/ 5859332 h 5891229"/>
                <a:gd name="connsiteX13-1989" fmla="*/ 4891740 w 5382109"/>
                <a:gd name="connsiteY13-1990" fmla="*/ 3520169 h 5891229"/>
                <a:gd name="connsiteX14-1991" fmla="*/ 3031042 w 5382109"/>
                <a:gd name="connsiteY14-1992" fmla="*/ 792 h 5891229"/>
                <a:gd name="connsiteX0-1993" fmla="*/ 3031042 w 5382109"/>
                <a:gd name="connsiteY0-1994" fmla="*/ 792 h 5891229"/>
                <a:gd name="connsiteX1-1995" fmla="*/ 777098 w 5382109"/>
                <a:gd name="connsiteY1-1996" fmla="*/ 1044464 h 5891229"/>
                <a:gd name="connsiteX2-1997" fmla="*/ 577563 w 5382109"/>
                <a:gd name="connsiteY2-1998" fmla="*/ 2302951 h 5891229"/>
                <a:gd name="connsiteX3-1999" fmla="*/ 763 w 5382109"/>
                <a:gd name="connsiteY3-2000" fmla="*/ 3052336 h 5891229"/>
                <a:gd name="connsiteX4-2001" fmla="*/ 511126 w 5382109"/>
                <a:gd name="connsiteY4-2002" fmla="*/ 3328783 h 5891229"/>
                <a:gd name="connsiteX5-2003" fmla="*/ 340038 w 5382109"/>
                <a:gd name="connsiteY5-2004" fmla="*/ 3735582 h 5891229"/>
                <a:gd name="connsiteX6-2005" fmla="*/ 531424 w 5382109"/>
                <a:gd name="connsiteY6-2006" fmla="*/ 3871043 h 5891229"/>
                <a:gd name="connsiteX7-2007" fmla="*/ 372902 w 5382109"/>
                <a:gd name="connsiteY7-2008" fmla="*/ 4062429 h 5891229"/>
                <a:gd name="connsiteX8-2009" fmla="*/ 564288 w 5382109"/>
                <a:gd name="connsiteY8-2010" fmla="*/ 4317611 h 5891229"/>
                <a:gd name="connsiteX9-2011" fmla="*/ 500493 w 5382109"/>
                <a:gd name="connsiteY9-2012" fmla="*/ 4976829 h 5891229"/>
                <a:gd name="connsiteX10-2013" fmla="*/ 1755135 w 5382109"/>
                <a:gd name="connsiteY10-2014" fmla="*/ 5039796 h 5891229"/>
                <a:gd name="connsiteX11-2015" fmla="*/ 1946521 w 5382109"/>
                <a:gd name="connsiteY11-2016" fmla="*/ 5891229 h 5891229"/>
                <a:gd name="connsiteX12-2017" fmla="*/ 4785414 w 5382109"/>
                <a:gd name="connsiteY12-2018" fmla="*/ 5859332 h 5891229"/>
                <a:gd name="connsiteX13-2019" fmla="*/ 4891740 w 5382109"/>
                <a:gd name="connsiteY13-2020" fmla="*/ 3520169 h 5891229"/>
                <a:gd name="connsiteX14-2021" fmla="*/ 3031042 w 5382109"/>
                <a:gd name="connsiteY14-2022" fmla="*/ 792 h 5891229"/>
                <a:gd name="connsiteX0-2023" fmla="*/ 3031042 w 5382109"/>
                <a:gd name="connsiteY0-2024" fmla="*/ 792 h 5891229"/>
                <a:gd name="connsiteX1-2025" fmla="*/ 777098 w 5382109"/>
                <a:gd name="connsiteY1-2026" fmla="*/ 1044464 h 5891229"/>
                <a:gd name="connsiteX2-2027" fmla="*/ 577563 w 5382109"/>
                <a:gd name="connsiteY2-2028" fmla="*/ 2302951 h 5891229"/>
                <a:gd name="connsiteX3-2029" fmla="*/ 763 w 5382109"/>
                <a:gd name="connsiteY3-2030" fmla="*/ 3052336 h 5891229"/>
                <a:gd name="connsiteX4-2031" fmla="*/ 511126 w 5382109"/>
                <a:gd name="connsiteY4-2032" fmla="*/ 3328783 h 5891229"/>
                <a:gd name="connsiteX5-2033" fmla="*/ 340038 w 5382109"/>
                <a:gd name="connsiteY5-2034" fmla="*/ 3735582 h 5891229"/>
                <a:gd name="connsiteX6-2035" fmla="*/ 531424 w 5382109"/>
                <a:gd name="connsiteY6-2036" fmla="*/ 3871043 h 5891229"/>
                <a:gd name="connsiteX7-2037" fmla="*/ 372902 w 5382109"/>
                <a:gd name="connsiteY7-2038" fmla="*/ 4062429 h 5891229"/>
                <a:gd name="connsiteX8-2039" fmla="*/ 564288 w 5382109"/>
                <a:gd name="connsiteY8-2040" fmla="*/ 4317611 h 5891229"/>
                <a:gd name="connsiteX9-2041" fmla="*/ 500493 w 5382109"/>
                <a:gd name="connsiteY9-2042" fmla="*/ 4976829 h 5891229"/>
                <a:gd name="connsiteX10-2043" fmla="*/ 1755135 w 5382109"/>
                <a:gd name="connsiteY10-2044" fmla="*/ 5039796 h 5891229"/>
                <a:gd name="connsiteX11-2045" fmla="*/ 1946521 w 5382109"/>
                <a:gd name="connsiteY11-2046" fmla="*/ 5891229 h 5891229"/>
                <a:gd name="connsiteX12-2047" fmla="*/ 4785414 w 5382109"/>
                <a:gd name="connsiteY12-2048" fmla="*/ 5859332 h 5891229"/>
                <a:gd name="connsiteX13-2049" fmla="*/ 4891740 w 5382109"/>
                <a:gd name="connsiteY13-2050" fmla="*/ 3520169 h 5891229"/>
                <a:gd name="connsiteX14-2051" fmla="*/ 3031042 w 5382109"/>
                <a:gd name="connsiteY14-2052" fmla="*/ 792 h 5891229"/>
                <a:gd name="connsiteX0-2053" fmla="*/ 3031042 w 5382109"/>
                <a:gd name="connsiteY0-2054" fmla="*/ 627 h 5891064"/>
                <a:gd name="connsiteX1-2055" fmla="*/ 777098 w 5382109"/>
                <a:gd name="connsiteY1-2056" fmla="*/ 1180776 h 5891064"/>
                <a:gd name="connsiteX2-2057" fmla="*/ 577563 w 5382109"/>
                <a:gd name="connsiteY2-2058" fmla="*/ 2302786 h 5891064"/>
                <a:gd name="connsiteX3-2059" fmla="*/ 763 w 5382109"/>
                <a:gd name="connsiteY3-2060" fmla="*/ 3052171 h 5891064"/>
                <a:gd name="connsiteX4-2061" fmla="*/ 511126 w 5382109"/>
                <a:gd name="connsiteY4-2062" fmla="*/ 3328618 h 5891064"/>
                <a:gd name="connsiteX5-2063" fmla="*/ 340038 w 5382109"/>
                <a:gd name="connsiteY5-2064" fmla="*/ 3735417 h 5891064"/>
                <a:gd name="connsiteX6-2065" fmla="*/ 531424 w 5382109"/>
                <a:gd name="connsiteY6-2066" fmla="*/ 3870878 h 5891064"/>
                <a:gd name="connsiteX7-2067" fmla="*/ 372902 w 5382109"/>
                <a:gd name="connsiteY7-2068" fmla="*/ 4062264 h 5891064"/>
                <a:gd name="connsiteX8-2069" fmla="*/ 564288 w 5382109"/>
                <a:gd name="connsiteY8-2070" fmla="*/ 4317446 h 5891064"/>
                <a:gd name="connsiteX9-2071" fmla="*/ 500493 w 5382109"/>
                <a:gd name="connsiteY9-2072" fmla="*/ 4976664 h 5891064"/>
                <a:gd name="connsiteX10-2073" fmla="*/ 1755135 w 5382109"/>
                <a:gd name="connsiteY10-2074" fmla="*/ 5039631 h 5891064"/>
                <a:gd name="connsiteX11-2075" fmla="*/ 1946521 w 5382109"/>
                <a:gd name="connsiteY11-2076" fmla="*/ 5891064 h 5891064"/>
                <a:gd name="connsiteX12-2077" fmla="*/ 4785414 w 5382109"/>
                <a:gd name="connsiteY12-2078" fmla="*/ 5859167 h 5891064"/>
                <a:gd name="connsiteX13-2079" fmla="*/ 4891740 w 5382109"/>
                <a:gd name="connsiteY13-2080" fmla="*/ 3520004 h 5891064"/>
                <a:gd name="connsiteX14-2081" fmla="*/ 3031042 w 5382109"/>
                <a:gd name="connsiteY14-2082" fmla="*/ 627 h 5891064"/>
                <a:gd name="connsiteX0-2083" fmla="*/ 3031042 w 5382109"/>
                <a:gd name="connsiteY0-2084" fmla="*/ 968 h 5891405"/>
                <a:gd name="connsiteX1-2085" fmla="*/ 777098 w 5382109"/>
                <a:gd name="connsiteY1-2086" fmla="*/ 1181117 h 5891405"/>
                <a:gd name="connsiteX2-2087" fmla="*/ 577563 w 5382109"/>
                <a:gd name="connsiteY2-2088" fmla="*/ 2303127 h 5891405"/>
                <a:gd name="connsiteX3-2089" fmla="*/ 763 w 5382109"/>
                <a:gd name="connsiteY3-2090" fmla="*/ 3052512 h 5891405"/>
                <a:gd name="connsiteX4-2091" fmla="*/ 511126 w 5382109"/>
                <a:gd name="connsiteY4-2092" fmla="*/ 3328959 h 5891405"/>
                <a:gd name="connsiteX5-2093" fmla="*/ 340038 w 5382109"/>
                <a:gd name="connsiteY5-2094" fmla="*/ 3735758 h 5891405"/>
                <a:gd name="connsiteX6-2095" fmla="*/ 531424 w 5382109"/>
                <a:gd name="connsiteY6-2096" fmla="*/ 3871219 h 5891405"/>
                <a:gd name="connsiteX7-2097" fmla="*/ 372902 w 5382109"/>
                <a:gd name="connsiteY7-2098" fmla="*/ 4062605 h 5891405"/>
                <a:gd name="connsiteX8-2099" fmla="*/ 564288 w 5382109"/>
                <a:gd name="connsiteY8-2100" fmla="*/ 4317787 h 5891405"/>
                <a:gd name="connsiteX9-2101" fmla="*/ 500493 w 5382109"/>
                <a:gd name="connsiteY9-2102" fmla="*/ 4977005 h 5891405"/>
                <a:gd name="connsiteX10-2103" fmla="*/ 1755135 w 5382109"/>
                <a:gd name="connsiteY10-2104" fmla="*/ 5039972 h 5891405"/>
                <a:gd name="connsiteX11-2105" fmla="*/ 1946521 w 5382109"/>
                <a:gd name="connsiteY11-2106" fmla="*/ 5891405 h 5891405"/>
                <a:gd name="connsiteX12-2107" fmla="*/ 4785414 w 5382109"/>
                <a:gd name="connsiteY12-2108" fmla="*/ 5859508 h 5891405"/>
                <a:gd name="connsiteX13-2109" fmla="*/ 4891740 w 5382109"/>
                <a:gd name="connsiteY13-2110" fmla="*/ 3520345 h 5891405"/>
                <a:gd name="connsiteX14-2111" fmla="*/ 3031042 w 5382109"/>
                <a:gd name="connsiteY14-2112" fmla="*/ 968 h 5891405"/>
                <a:gd name="connsiteX0-2113" fmla="*/ 3031042 w 5382109"/>
                <a:gd name="connsiteY0-2114" fmla="*/ 968 h 5891405"/>
                <a:gd name="connsiteX1-2115" fmla="*/ 777098 w 5382109"/>
                <a:gd name="connsiteY1-2116" fmla="*/ 1181117 h 5891405"/>
                <a:gd name="connsiteX2-2117" fmla="*/ 577563 w 5382109"/>
                <a:gd name="connsiteY2-2118" fmla="*/ 2303127 h 5891405"/>
                <a:gd name="connsiteX3-2119" fmla="*/ 763 w 5382109"/>
                <a:gd name="connsiteY3-2120" fmla="*/ 3052512 h 5891405"/>
                <a:gd name="connsiteX4-2121" fmla="*/ 511126 w 5382109"/>
                <a:gd name="connsiteY4-2122" fmla="*/ 3328959 h 5891405"/>
                <a:gd name="connsiteX5-2123" fmla="*/ 340038 w 5382109"/>
                <a:gd name="connsiteY5-2124" fmla="*/ 3735758 h 5891405"/>
                <a:gd name="connsiteX6-2125" fmla="*/ 531424 w 5382109"/>
                <a:gd name="connsiteY6-2126" fmla="*/ 3871219 h 5891405"/>
                <a:gd name="connsiteX7-2127" fmla="*/ 372902 w 5382109"/>
                <a:gd name="connsiteY7-2128" fmla="*/ 4062605 h 5891405"/>
                <a:gd name="connsiteX8-2129" fmla="*/ 564288 w 5382109"/>
                <a:gd name="connsiteY8-2130" fmla="*/ 4317787 h 5891405"/>
                <a:gd name="connsiteX9-2131" fmla="*/ 500493 w 5382109"/>
                <a:gd name="connsiteY9-2132" fmla="*/ 4977005 h 5891405"/>
                <a:gd name="connsiteX10-2133" fmla="*/ 1755135 w 5382109"/>
                <a:gd name="connsiteY10-2134" fmla="*/ 5039972 h 5891405"/>
                <a:gd name="connsiteX11-2135" fmla="*/ 1946521 w 5382109"/>
                <a:gd name="connsiteY11-2136" fmla="*/ 5891405 h 5891405"/>
                <a:gd name="connsiteX12-2137" fmla="*/ 4785414 w 5382109"/>
                <a:gd name="connsiteY12-2138" fmla="*/ 5859508 h 5891405"/>
                <a:gd name="connsiteX13-2139" fmla="*/ 4891740 w 5382109"/>
                <a:gd name="connsiteY13-2140" fmla="*/ 3520345 h 5891405"/>
                <a:gd name="connsiteX14-2141" fmla="*/ 3031042 w 5382109"/>
                <a:gd name="connsiteY14-2142" fmla="*/ 968 h 5891405"/>
                <a:gd name="connsiteX0-2143" fmla="*/ 3031204 w 5382271"/>
                <a:gd name="connsiteY0-2144" fmla="*/ 968 h 5891405"/>
                <a:gd name="connsiteX1-2145" fmla="*/ 777260 w 5382271"/>
                <a:gd name="connsiteY1-2146" fmla="*/ 1181117 h 5891405"/>
                <a:gd name="connsiteX2-2147" fmla="*/ 523134 w 5382271"/>
                <a:gd name="connsiteY2-2148" fmla="*/ 2303127 h 5891405"/>
                <a:gd name="connsiteX3-2149" fmla="*/ 925 w 5382271"/>
                <a:gd name="connsiteY3-2150" fmla="*/ 3052512 h 5891405"/>
                <a:gd name="connsiteX4-2151" fmla="*/ 511288 w 5382271"/>
                <a:gd name="connsiteY4-2152" fmla="*/ 3328959 h 5891405"/>
                <a:gd name="connsiteX5-2153" fmla="*/ 340200 w 5382271"/>
                <a:gd name="connsiteY5-2154" fmla="*/ 3735758 h 5891405"/>
                <a:gd name="connsiteX6-2155" fmla="*/ 531586 w 5382271"/>
                <a:gd name="connsiteY6-2156" fmla="*/ 3871219 h 5891405"/>
                <a:gd name="connsiteX7-2157" fmla="*/ 373064 w 5382271"/>
                <a:gd name="connsiteY7-2158" fmla="*/ 4062605 h 5891405"/>
                <a:gd name="connsiteX8-2159" fmla="*/ 564450 w 5382271"/>
                <a:gd name="connsiteY8-2160" fmla="*/ 4317787 h 5891405"/>
                <a:gd name="connsiteX9-2161" fmla="*/ 500655 w 5382271"/>
                <a:gd name="connsiteY9-2162" fmla="*/ 4977005 h 5891405"/>
                <a:gd name="connsiteX10-2163" fmla="*/ 1755297 w 5382271"/>
                <a:gd name="connsiteY10-2164" fmla="*/ 5039972 h 5891405"/>
                <a:gd name="connsiteX11-2165" fmla="*/ 1946683 w 5382271"/>
                <a:gd name="connsiteY11-2166" fmla="*/ 5891405 h 5891405"/>
                <a:gd name="connsiteX12-2167" fmla="*/ 4785576 w 5382271"/>
                <a:gd name="connsiteY12-2168" fmla="*/ 5859508 h 5891405"/>
                <a:gd name="connsiteX13-2169" fmla="*/ 4891902 w 5382271"/>
                <a:gd name="connsiteY13-2170" fmla="*/ 3520345 h 5891405"/>
                <a:gd name="connsiteX14-2171" fmla="*/ 3031204 w 5382271"/>
                <a:gd name="connsiteY14-2172" fmla="*/ 968 h 5891405"/>
                <a:gd name="connsiteX0-2173" fmla="*/ 3031204 w 5382271"/>
                <a:gd name="connsiteY0-2174" fmla="*/ 968 h 5891405"/>
                <a:gd name="connsiteX1-2175" fmla="*/ 777260 w 5382271"/>
                <a:gd name="connsiteY1-2176" fmla="*/ 1181117 h 5891405"/>
                <a:gd name="connsiteX2-2177" fmla="*/ 523134 w 5382271"/>
                <a:gd name="connsiteY2-2178" fmla="*/ 2303127 h 5891405"/>
                <a:gd name="connsiteX3-2179" fmla="*/ 925 w 5382271"/>
                <a:gd name="connsiteY3-2180" fmla="*/ 3052512 h 5891405"/>
                <a:gd name="connsiteX4-2181" fmla="*/ 511288 w 5382271"/>
                <a:gd name="connsiteY4-2182" fmla="*/ 3328959 h 5891405"/>
                <a:gd name="connsiteX5-2183" fmla="*/ 340200 w 5382271"/>
                <a:gd name="connsiteY5-2184" fmla="*/ 3735758 h 5891405"/>
                <a:gd name="connsiteX6-2185" fmla="*/ 531586 w 5382271"/>
                <a:gd name="connsiteY6-2186" fmla="*/ 3871219 h 5891405"/>
                <a:gd name="connsiteX7-2187" fmla="*/ 373064 w 5382271"/>
                <a:gd name="connsiteY7-2188" fmla="*/ 4062605 h 5891405"/>
                <a:gd name="connsiteX8-2189" fmla="*/ 564450 w 5382271"/>
                <a:gd name="connsiteY8-2190" fmla="*/ 4317787 h 5891405"/>
                <a:gd name="connsiteX9-2191" fmla="*/ 500655 w 5382271"/>
                <a:gd name="connsiteY9-2192" fmla="*/ 4977005 h 5891405"/>
                <a:gd name="connsiteX10-2193" fmla="*/ 1755297 w 5382271"/>
                <a:gd name="connsiteY10-2194" fmla="*/ 5039972 h 5891405"/>
                <a:gd name="connsiteX11-2195" fmla="*/ 1946683 w 5382271"/>
                <a:gd name="connsiteY11-2196" fmla="*/ 5891405 h 5891405"/>
                <a:gd name="connsiteX12-2197" fmla="*/ 4785576 w 5382271"/>
                <a:gd name="connsiteY12-2198" fmla="*/ 5859508 h 5891405"/>
                <a:gd name="connsiteX13-2199" fmla="*/ 4891902 w 5382271"/>
                <a:gd name="connsiteY13-2200" fmla="*/ 3520345 h 5891405"/>
                <a:gd name="connsiteX14-2201" fmla="*/ 3031204 w 5382271"/>
                <a:gd name="connsiteY14-2202" fmla="*/ 968 h 5891405"/>
                <a:gd name="connsiteX0-2203" fmla="*/ 3031204 w 5382271"/>
                <a:gd name="connsiteY0-2204" fmla="*/ 968 h 5891405"/>
                <a:gd name="connsiteX1-2205" fmla="*/ 777260 w 5382271"/>
                <a:gd name="connsiteY1-2206" fmla="*/ 1181117 h 5891405"/>
                <a:gd name="connsiteX2-2207" fmla="*/ 523134 w 5382271"/>
                <a:gd name="connsiteY2-2208" fmla="*/ 2303127 h 5891405"/>
                <a:gd name="connsiteX3-2209" fmla="*/ 925 w 5382271"/>
                <a:gd name="connsiteY3-2210" fmla="*/ 3052512 h 5891405"/>
                <a:gd name="connsiteX4-2211" fmla="*/ 511288 w 5382271"/>
                <a:gd name="connsiteY4-2212" fmla="*/ 3328959 h 5891405"/>
                <a:gd name="connsiteX5-2213" fmla="*/ 340200 w 5382271"/>
                <a:gd name="connsiteY5-2214" fmla="*/ 3735758 h 5891405"/>
                <a:gd name="connsiteX6-2215" fmla="*/ 531586 w 5382271"/>
                <a:gd name="connsiteY6-2216" fmla="*/ 3871219 h 5891405"/>
                <a:gd name="connsiteX7-2217" fmla="*/ 373064 w 5382271"/>
                <a:gd name="connsiteY7-2218" fmla="*/ 4062605 h 5891405"/>
                <a:gd name="connsiteX8-2219" fmla="*/ 564450 w 5382271"/>
                <a:gd name="connsiteY8-2220" fmla="*/ 4317787 h 5891405"/>
                <a:gd name="connsiteX9-2221" fmla="*/ 500655 w 5382271"/>
                <a:gd name="connsiteY9-2222" fmla="*/ 4977005 h 5891405"/>
                <a:gd name="connsiteX10-2223" fmla="*/ 1755297 w 5382271"/>
                <a:gd name="connsiteY10-2224" fmla="*/ 5039972 h 5891405"/>
                <a:gd name="connsiteX11-2225" fmla="*/ 1946683 w 5382271"/>
                <a:gd name="connsiteY11-2226" fmla="*/ 5891405 h 5891405"/>
                <a:gd name="connsiteX12-2227" fmla="*/ 4785576 w 5382271"/>
                <a:gd name="connsiteY12-2228" fmla="*/ 5859508 h 5891405"/>
                <a:gd name="connsiteX13-2229" fmla="*/ 4891902 w 5382271"/>
                <a:gd name="connsiteY13-2230" fmla="*/ 3520345 h 5891405"/>
                <a:gd name="connsiteX14-2231" fmla="*/ 3031204 w 5382271"/>
                <a:gd name="connsiteY14-2232" fmla="*/ 968 h 5891405"/>
                <a:gd name="connsiteX0-2233" fmla="*/ 3038119 w 5389186"/>
                <a:gd name="connsiteY0-2234" fmla="*/ 968 h 5891405"/>
                <a:gd name="connsiteX1-2235" fmla="*/ 784175 w 5389186"/>
                <a:gd name="connsiteY1-2236" fmla="*/ 1181117 h 5891405"/>
                <a:gd name="connsiteX2-2237" fmla="*/ 530049 w 5389186"/>
                <a:gd name="connsiteY2-2238" fmla="*/ 2303127 h 5891405"/>
                <a:gd name="connsiteX3-2239" fmla="*/ 7840 w 5389186"/>
                <a:gd name="connsiteY3-2240" fmla="*/ 3052512 h 5891405"/>
                <a:gd name="connsiteX4-2241" fmla="*/ 518203 w 5389186"/>
                <a:gd name="connsiteY4-2242" fmla="*/ 3328959 h 5891405"/>
                <a:gd name="connsiteX5-2243" fmla="*/ 347115 w 5389186"/>
                <a:gd name="connsiteY5-2244" fmla="*/ 3735758 h 5891405"/>
                <a:gd name="connsiteX6-2245" fmla="*/ 538501 w 5389186"/>
                <a:gd name="connsiteY6-2246" fmla="*/ 3871219 h 5891405"/>
                <a:gd name="connsiteX7-2247" fmla="*/ 379979 w 5389186"/>
                <a:gd name="connsiteY7-2248" fmla="*/ 4062605 h 5891405"/>
                <a:gd name="connsiteX8-2249" fmla="*/ 571365 w 5389186"/>
                <a:gd name="connsiteY8-2250" fmla="*/ 4317787 h 5891405"/>
                <a:gd name="connsiteX9-2251" fmla="*/ 507570 w 5389186"/>
                <a:gd name="connsiteY9-2252" fmla="*/ 4977005 h 5891405"/>
                <a:gd name="connsiteX10-2253" fmla="*/ 1762212 w 5389186"/>
                <a:gd name="connsiteY10-2254" fmla="*/ 5039972 h 5891405"/>
                <a:gd name="connsiteX11-2255" fmla="*/ 1953598 w 5389186"/>
                <a:gd name="connsiteY11-2256" fmla="*/ 5891405 h 5891405"/>
                <a:gd name="connsiteX12-2257" fmla="*/ 4792491 w 5389186"/>
                <a:gd name="connsiteY12-2258" fmla="*/ 5859508 h 5891405"/>
                <a:gd name="connsiteX13-2259" fmla="*/ 4898817 w 5389186"/>
                <a:gd name="connsiteY13-2260" fmla="*/ 3520345 h 5891405"/>
                <a:gd name="connsiteX14-2261" fmla="*/ 3038119 w 5389186"/>
                <a:gd name="connsiteY14-2262" fmla="*/ 968 h 5891405"/>
                <a:gd name="connsiteX0-2263" fmla="*/ 3037057 w 5388124"/>
                <a:gd name="connsiteY0-2264" fmla="*/ 968 h 5891405"/>
                <a:gd name="connsiteX1-2265" fmla="*/ 783113 w 5388124"/>
                <a:gd name="connsiteY1-2266" fmla="*/ 1181117 h 5891405"/>
                <a:gd name="connsiteX2-2267" fmla="*/ 528987 w 5388124"/>
                <a:gd name="connsiteY2-2268" fmla="*/ 2303127 h 5891405"/>
                <a:gd name="connsiteX3-2269" fmla="*/ 6778 w 5388124"/>
                <a:gd name="connsiteY3-2270" fmla="*/ 3052512 h 5891405"/>
                <a:gd name="connsiteX4-2271" fmla="*/ 517141 w 5388124"/>
                <a:gd name="connsiteY4-2272" fmla="*/ 3328959 h 5891405"/>
                <a:gd name="connsiteX5-2273" fmla="*/ 346053 w 5388124"/>
                <a:gd name="connsiteY5-2274" fmla="*/ 3735758 h 5891405"/>
                <a:gd name="connsiteX6-2275" fmla="*/ 537439 w 5388124"/>
                <a:gd name="connsiteY6-2276" fmla="*/ 3871219 h 5891405"/>
                <a:gd name="connsiteX7-2277" fmla="*/ 378917 w 5388124"/>
                <a:gd name="connsiteY7-2278" fmla="*/ 4062605 h 5891405"/>
                <a:gd name="connsiteX8-2279" fmla="*/ 570303 w 5388124"/>
                <a:gd name="connsiteY8-2280" fmla="*/ 4317787 h 5891405"/>
                <a:gd name="connsiteX9-2281" fmla="*/ 506508 w 5388124"/>
                <a:gd name="connsiteY9-2282" fmla="*/ 4977005 h 5891405"/>
                <a:gd name="connsiteX10-2283" fmla="*/ 1761150 w 5388124"/>
                <a:gd name="connsiteY10-2284" fmla="*/ 5039972 h 5891405"/>
                <a:gd name="connsiteX11-2285" fmla="*/ 1952536 w 5388124"/>
                <a:gd name="connsiteY11-2286" fmla="*/ 5891405 h 5891405"/>
                <a:gd name="connsiteX12-2287" fmla="*/ 4791429 w 5388124"/>
                <a:gd name="connsiteY12-2288" fmla="*/ 5859508 h 5891405"/>
                <a:gd name="connsiteX13-2289" fmla="*/ 4897755 w 5388124"/>
                <a:gd name="connsiteY13-2290" fmla="*/ 3520345 h 5891405"/>
                <a:gd name="connsiteX14-2291" fmla="*/ 3037057 w 5388124"/>
                <a:gd name="connsiteY14-2292" fmla="*/ 968 h 5891405"/>
                <a:gd name="connsiteX0-2293" fmla="*/ 3034541 w 5385608"/>
                <a:gd name="connsiteY0-2294" fmla="*/ 968 h 5891405"/>
                <a:gd name="connsiteX1-2295" fmla="*/ 780597 w 5385608"/>
                <a:gd name="connsiteY1-2296" fmla="*/ 1181117 h 5891405"/>
                <a:gd name="connsiteX2-2297" fmla="*/ 526471 w 5385608"/>
                <a:gd name="connsiteY2-2298" fmla="*/ 2303127 h 5891405"/>
                <a:gd name="connsiteX3-2299" fmla="*/ 4262 w 5385608"/>
                <a:gd name="connsiteY3-2300" fmla="*/ 3052512 h 5891405"/>
                <a:gd name="connsiteX4-2301" fmla="*/ 514625 w 5385608"/>
                <a:gd name="connsiteY4-2302" fmla="*/ 3328959 h 5891405"/>
                <a:gd name="connsiteX5-2303" fmla="*/ 343537 w 5385608"/>
                <a:gd name="connsiteY5-2304" fmla="*/ 3735758 h 5891405"/>
                <a:gd name="connsiteX6-2305" fmla="*/ 534923 w 5385608"/>
                <a:gd name="connsiteY6-2306" fmla="*/ 3871219 h 5891405"/>
                <a:gd name="connsiteX7-2307" fmla="*/ 376401 w 5385608"/>
                <a:gd name="connsiteY7-2308" fmla="*/ 4062605 h 5891405"/>
                <a:gd name="connsiteX8-2309" fmla="*/ 567787 w 5385608"/>
                <a:gd name="connsiteY8-2310" fmla="*/ 4317787 h 5891405"/>
                <a:gd name="connsiteX9-2311" fmla="*/ 503992 w 5385608"/>
                <a:gd name="connsiteY9-2312" fmla="*/ 4977005 h 5891405"/>
                <a:gd name="connsiteX10-2313" fmla="*/ 1758634 w 5385608"/>
                <a:gd name="connsiteY10-2314" fmla="*/ 5039972 h 5891405"/>
                <a:gd name="connsiteX11-2315" fmla="*/ 1950020 w 5385608"/>
                <a:gd name="connsiteY11-2316" fmla="*/ 5891405 h 5891405"/>
                <a:gd name="connsiteX12-2317" fmla="*/ 4788913 w 5385608"/>
                <a:gd name="connsiteY12-2318" fmla="*/ 5859508 h 5891405"/>
                <a:gd name="connsiteX13-2319" fmla="*/ 4895239 w 5385608"/>
                <a:gd name="connsiteY13-2320" fmla="*/ 3520345 h 5891405"/>
                <a:gd name="connsiteX14-2321" fmla="*/ 3034541 w 5385608"/>
                <a:gd name="connsiteY14-2322" fmla="*/ 968 h 5891405"/>
                <a:gd name="connsiteX0-2323" fmla="*/ 3034541 w 5385608"/>
                <a:gd name="connsiteY0-2324" fmla="*/ 968 h 5891405"/>
                <a:gd name="connsiteX1-2325" fmla="*/ 780597 w 5385608"/>
                <a:gd name="connsiteY1-2326" fmla="*/ 1181117 h 5891405"/>
                <a:gd name="connsiteX2-2327" fmla="*/ 526471 w 5385608"/>
                <a:gd name="connsiteY2-2328" fmla="*/ 2303127 h 5891405"/>
                <a:gd name="connsiteX3-2329" fmla="*/ 4262 w 5385608"/>
                <a:gd name="connsiteY3-2330" fmla="*/ 3052512 h 5891405"/>
                <a:gd name="connsiteX4-2331" fmla="*/ 514625 w 5385608"/>
                <a:gd name="connsiteY4-2332" fmla="*/ 3328959 h 5891405"/>
                <a:gd name="connsiteX5-2333" fmla="*/ 343537 w 5385608"/>
                <a:gd name="connsiteY5-2334" fmla="*/ 3735758 h 5891405"/>
                <a:gd name="connsiteX6-2335" fmla="*/ 534923 w 5385608"/>
                <a:gd name="connsiteY6-2336" fmla="*/ 3871219 h 5891405"/>
                <a:gd name="connsiteX7-2337" fmla="*/ 376401 w 5385608"/>
                <a:gd name="connsiteY7-2338" fmla="*/ 4062605 h 5891405"/>
                <a:gd name="connsiteX8-2339" fmla="*/ 567787 w 5385608"/>
                <a:gd name="connsiteY8-2340" fmla="*/ 4317787 h 5891405"/>
                <a:gd name="connsiteX9-2341" fmla="*/ 503992 w 5385608"/>
                <a:gd name="connsiteY9-2342" fmla="*/ 4977005 h 5891405"/>
                <a:gd name="connsiteX10-2343" fmla="*/ 1758634 w 5385608"/>
                <a:gd name="connsiteY10-2344" fmla="*/ 5039972 h 5891405"/>
                <a:gd name="connsiteX11-2345" fmla="*/ 1950020 w 5385608"/>
                <a:gd name="connsiteY11-2346" fmla="*/ 5891405 h 5891405"/>
                <a:gd name="connsiteX12-2347" fmla="*/ 4788913 w 5385608"/>
                <a:gd name="connsiteY12-2348" fmla="*/ 5859508 h 5891405"/>
                <a:gd name="connsiteX13-2349" fmla="*/ 4895239 w 5385608"/>
                <a:gd name="connsiteY13-2350" fmla="*/ 3520345 h 5891405"/>
                <a:gd name="connsiteX14-2351" fmla="*/ 3034541 w 5385608"/>
                <a:gd name="connsiteY14-2352" fmla="*/ 968 h 5891405"/>
                <a:gd name="connsiteX0-2353" fmla="*/ 2980702 w 5331769"/>
                <a:gd name="connsiteY0-2354" fmla="*/ 968 h 5891405"/>
                <a:gd name="connsiteX1-2355" fmla="*/ 726758 w 5331769"/>
                <a:gd name="connsiteY1-2356" fmla="*/ 1181117 h 5891405"/>
                <a:gd name="connsiteX2-2357" fmla="*/ 472632 w 5331769"/>
                <a:gd name="connsiteY2-2358" fmla="*/ 2303127 h 5891405"/>
                <a:gd name="connsiteX3-2359" fmla="*/ 5014 w 5331769"/>
                <a:gd name="connsiteY3-2360" fmla="*/ 3079808 h 5891405"/>
                <a:gd name="connsiteX4-2361" fmla="*/ 460786 w 5331769"/>
                <a:gd name="connsiteY4-2362" fmla="*/ 3328959 h 5891405"/>
                <a:gd name="connsiteX5-2363" fmla="*/ 289698 w 5331769"/>
                <a:gd name="connsiteY5-2364" fmla="*/ 3735758 h 5891405"/>
                <a:gd name="connsiteX6-2365" fmla="*/ 481084 w 5331769"/>
                <a:gd name="connsiteY6-2366" fmla="*/ 3871219 h 5891405"/>
                <a:gd name="connsiteX7-2367" fmla="*/ 322562 w 5331769"/>
                <a:gd name="connsiteY7-2368" fmla="*/ 4062605 h 5891405"/>
                <a:gd name="connsiteX8-2369" fmla="*/ 513948 w 5331769"/>
                <a:gd name="connsiteY8-2370" fmla="*/ 4317787 h 5891405"/>
                <a:gd name="connsiteX9-2371" fmla="*/ 450153 w 5331769"/>
                <a:gd name="connsiteY9-2372" fmla="*/ 4977005 h 5891405"/>
                <a:gd name="connsiteX10-2373" fmla="*/ 1704795 w 5331769"/>
                <a:gd name="connsiteY10-2374" fmla="*/ 5039972 h 5891405"/>
                <a:gd name="connsiteX11-2375" fmla="*/ 1896181 w 5331769"/>
                <a:gd name="connsiteY11-2376" fmla="*/ 5891405 h 5891405"/>
                <a:gd name="connsiteX12-2377" fmla="*/ 4735074 w 5331769"/>
                <a:gd name="connsiteY12-2378" fmla="*/ 5859508 h 5891405"/>
                <a:gd name="connsiteX13-2379" fmla="*/ 4841400 w 5331769"/>
                <a:gd name="connsiteY13-2380" fmla="*/ 3520345 h 5891405"/>
                <a:gd name="connsiteX14-2381" fmla="*/ 2980702 w 5331769"/>
                <a:gd name="connsiteY14-2382" fmla="*/ 968 h 5891405"/>
                <a:gd name="connsiteX0-2383" fmla="*/ 2980491 w 5331558"/>
                <a:gd name="connsiteY0-2384" fmla="*/ 968 h 5891405"/>
                <a:gd name="connsiteX1-2385" fmla="*/ 726547 w 5331558"/>
                <a:gd name="connsiteY1-2386" fmla="*/ 1181117 h 5891405"/>
                <a:gd name="connsiteX2-2387" fmla="*/ 486068 w 5331558"/>
                <a:gd name="connsiteY2-2388" fmla="*/ 2371366 h 5891405"/>
                <a:gd name="connsiteX3-2389" fmla="*/ 4803 w 5331558"/>
                <a:gd name="connsiteY3-2390" fmla="*/ 3079808 h 5891405"/>
                <a:gd name="connsiteX4-2391" fmla="*/ 460575 w 5331558"/>
                <a:gd name="connsiteY4-2392" fmla="*/ 3328959 h 5891405"/>
                <a:gd name="connsiteX5-2393" fmla="*/ 289487 w 5331558"/>
                <a:gd name="connsiteY5-2394" fmla="*/ 3735758 h 5891405"/>
                <a:gd name="connsiteX6-2395" fmla="*/ 480873 w 5331558"/>
                <a:gd name="connsiteY6-2396" fmla="*/ 3871219 h 5891405"/>
                <a:gd name="connsiteX7-2397" fmla="*/ 322351 w 5331558"/>
                <a:gd name="connsiteY7-2398" fmla="*/ 4062605 h 5891405"/>
                <a:gd name="connsiteX8-2399" fmla="*/ 513737 w 5331558"/>
                <a:gd name="connsiteY8-2400" fmla="*/ 4317787 h 5891405"/>
                <a:gd name="connsiteX9-2401" fmla="*/ 449942 w 5331558"/>
                <a:gd name="connsiteY9-2402" fmla="*/ 4977005 h 5891405"/>
                <a:gd name="connsiteX10-2403" fmla="*/ 1704584 w 5331558"/>
                <a:gd name="connsiteY10-2404" fmla="*/ 5039972 h 5891405"/>
                <a:gd name="connsiteX11-2405" fmla="*/ 1895970 w 5331558"/>
                <a:gd name="connsiteY11-2406" fmla="*/ 5891405 h 5891405"/>
                <a:gd name="connsiteX12-2407" fmla="*/ 4734863 w 5331558"/>
                <a:gd name="connsiteY12-2408" fmla="*/ 5859508 h 5891405"/>
                <a:gd name="connsiteX13-2409" fmla="*/ 4841189 w 5331558"/>
                <a:gd name="connsiteY13-2410" fmla="*/ 3520345 h 5891405"/>
                <a:gd name="connsiteX14-2411" fmla="*/ 2980491 w 5331558"/>
                <a:gd name="connsiteY14-2412" fmla="*/ 968 h 589140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581" y="connsiteY14-582"/>
                </a:cxn>
              </a:cxnLst>
              <a:rect l="l" t="t" r="r" b="b"/>
              <a:pathLst>
                <a:path w="5331558" h="5891405">
                  <a:moveTo>
                    <a:pt x="2980491" y="968"/>
                  </a:moveTo>
                  <a:cubicBezTo>
                    <a:pt x="1784302" y="-22254"/>
                    <a:pt x="1040642" y="372305"/>
                    <a:pt x="726547" y="1181117"/>
                  </a:cubicBezTo>
                  <a:cubicBezTo>
                    <a:pt x="528785" y="1834793"/>
                    <a:pt x="744238" y="2066938"/>
                    <a:pt x="486068" y="2371366"/>
                  </a:cubicBezTo>
                  <a:cubicBezTo>
                    <a:pt x="239818" y="2677225"/>
                    <a:pt x="-40213" y="2911644"/>
                    <a:pt x="4803" y="3079808"/>
                  </a:cubicBezTo>
                  <a:cubicBezTo>
                    <a:pt x="109541" y="3181162"/>
                    <a:pt x="260766" y="3266498"/>
                    <a:pt x="460575" y="3328959"/>
                  </a:cubicBezTo>
                  <a:cubicBezTo>
                    <a:pt x="403546" y="3464559"/>
                    <a:pt x="198074" y="3641722"/>
                    <a:pt x="289487" y="3735758"/>
                  </a:cubicBezTo>
                  <a:lnTo>
                    <a:pt x="480873" y="3871219"/>
                  </a:lnTo>
                  <a:cubicBezTo>
                    <a:pt x="428032" y="3935014"/>
                    <a:pt x="303940" y="3939433"/>
                    <a:pt x="322351" y="4062605"/>
                  </a:cubicBezTo>
                  <a:cubicBezTo>
                    <a:pt x="362395" y="4195168"/>
                    <a:pt x="550882" y="4226788"/>
                    <a:pt x="513737" y="4317787"/>
                  </a:cubicBezTo>
                  <a:cubicBezTo>
                    <a:pt x="397470" y="4561276"/>
                    <a:pt x="358392" y="4876020"/>
                    <a:pt x="449942" y="4977005"/>
                  </a:cubicBezTo>
                  <a:cubicBezTo>
                    <a:pt x="636587" y="5158310"/>
                    <a:pt x="1197305" y="5208988"/>
                    <a:pt x="1704584" y="5039972"/>
                  </a:cubicBezTo>
                  <a:lnTo>
                    <a:pt x="1895970" y="5891405"/>
                  </a:lnTo>
                  <a:lnTo>
                    <a:pt x="4734863" y="5859508"/>
                  </a:lnTo>
                  <a:cubicBezTo>
                    <a:pt x="4366268" y="4516262"/>
                    <a:pt x="4422975" y="3927926"/>
                    <a:pt x="4841189" y="3520345"/>
                  </a:cubicBezTo>
                  <a:cubicBezTo>
                    <a:pt x="6117095" y="1964448"/>
                    <a:pt x="4692333" y="36409"/>
                    <a:pt x="2980491" y="9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4" name="Oval 37"/>
            <p:cNvSpPr/>
            <p:nvPr/>
          </p:nvSpPr>
          <p:spPr>
            <a:xfrm rot="18100542">
              <a:off x="5907878" y="-58593"/>
              <a:ext cx="1436045" cy="2141152"/>
            </a:xfrm>
            <a:custGeom>
              <a:avLst/>
              <a:gdLst/>
              <a:ahLst/>
              <a:cxnLst/>
              <a:rect l="l" t="t" r="r" b="b"/>
              <a:pathLst>
                <a:path w="1170491" h="1745209">
                  <a:moveTo>
                    <a:pt x="429221" y="671495"/>
                  </a:moveTo>
                  <a:cubicBezTo>
                    <a:pt x="415869" y="670322"/>
                    <a:pt x="402356" y="670624"/>
                    <a:pt x="388917" y="672439"/>
                  </a:cubicBezTo>
                  <a:cubicBezTo>
                    <a:pt x="370997" y="674859"/>
                    <a:pt x="353207" y="679968"/>
                    <a:pt x="336101" y="687858"/>
                  </a:cubicBezTo>
                  <a:lnTo>
                    <a:pt x="344770" y="708640"/>
                  </a:lnTo>
                  <a:cubicBezTo>
                    <a:pt x="405276" y="680369"/>
                    <a:pt x="475531" y="691805"/>
                    <a:pt x="523918" y="737799"/>
                  </a:cubicBezTo>
                  <a:cubicBezTo>
                    <a:pt x="569388" y="781022"/>
                    <a:pt x="587723" y="847396"/>
                    <a:pt x="571504" y="910067"/>
                  </a:cubicBezTo>
                  <a:lnTo>
                    <a:pt x="593243" y="915886"/>
                  </a:lnTo>
                  <a:cubicBezTo>
                    <a:pt x="611678" y="844923"/>
                    <a:pt x="590662" y="769719"/>
                    <a:pt x="538740" y="720849"/>
                  </a:cubicBezTo>
                  <a:cubicBezTo>
                    <a:pt x="507886" y="691808"/>
                    <a:pt x="469277" y="675014"/>
                    <a:pt x="429221" y="671495"/>
                  </a:cubicBezTo>
                  <a:close/>
                  <a:moveTo>
                    <a:pt x="588421" y="580980"/>
                  </a:moveTo>
                  <a:cubicBezTo>
                    <a:pt x="534186" y="581239"/>
                    <a:pt x="482134" y="605639"/>
                    <a:pt x="446738" y="649695"/>
                  </a:cubicBezTo>
                  <a:lnTo>
                    <a:pt x="463760" y="664437"/>
                  </a:lnTo>
                  <a:cubicBezTo>
                    <a:pt x="505329" y="612166"/>
                    <a:pt x="573320" y="591099"/>
                    <a:pt x="637132" y="610714"/>
                  </a:cubicBezTo>
                  <a:cubicBezTo>
                    <a:pt x="697098" y="629147"/>
                    <a:pt x="743088" y="680397"/>
                    <a:pt x="756495" y="743730"/>
                  </a:cubicBezTo>
                  <a:lnTo>
                    <a:pt x="778549" y="739251"/>
                  </a:lnTo>
                  <a:cubicBezTo>
                    <a:pt x="763432" y="667508"/>
                    <a:pt x="711108" y="609548"/>
                    <a:pt x="642848" y="588934"/>
                  </a:cubicBezTo>
                  <a:cubicBezTo>
                    <a:pt x="624821" y="583490"/>
                    <a:pt x="606500" y="580894"/>
                    <a:pt x="588421" y="580980"/>
                  </a:cubicBezTo>
                  <a:close/>
                  <a:moveTo>
                    <a:pt x="533817" y="0"/>
                  </a:moveTo>
                  <a:cubicBezTo>
                    <a:pt x="617807" y="1"/>
                    <a:pt x="687626" y="60667"/>
                    <a:pt x="697680" y="141081"/>
                  </a:cubicBezTo>
                  <a:cubicBezTo>
                    <a:pt x="603869" y="182843"/>
                    <a:pt x="547102" y="268997"/>
                    <a:pt x="562024" y="352718"/>
                  </a:cubicBezTo>
                  <a:lnTo>
                    <a:pt x="584367" y="347971"/>
                  </a:lnTo>
                  <a:cubicBezTo>
                    <a:pt x="570422" y="267354"/>
                    <a:pt x="633895" y="183716"/>
                    <a:pt x="732836" y="150639"/>
                  </a:cubicBezTo>
                  <a:cubicBezTo>
                    <a:pt x="738208" y="147500"/>
                    <a:pt x="743991" y="147205"/>
                    <a:pt x="749842" y="147205"/>
                  </a:cubicBezTo>
                  <a:cubicBezTo>
                    <a:pt x="844103" y="147205"/>
                    <a:pt x="920515" y="223618"/>
                    <a:pt x="920515" y="317877"/>
                  </a:cubicBezTo>
                  <a:lnTo>
                    <a:pt x="910716" y="366417"/>
                  </a:lnTo>
                  <a:lnTo>
                    <a:pt x="920515" y="366418"/>
                  </a:lnTo>
                  <a:lnTo>
                    <a:pt x="920515" y="371433"/>
                  </a:lnTo>
                  <a:cubicBezTo>
                    <a:pt x="997755" y="379016"/>
                    <a:pt x="1056877" y="445155"/>
                    <a:pt x="1056877" y="525101"/>
                  </a:cubicBezTo>
                  <a:lnTo>
                    <a:pt x="1047351" y="572282"/>
                  </a:lnTo>
                  <a:cubicBezTo>
                    <a:pt x="1119671" y="602218"/>
                    <a:pt x="1170491" y="673500"/>
                    <a:pt x="1170491" y="756650"/>
                  </a:cubicBezTo>
                  <a:cubicBezTo>
                    <a:pt x="1170490" y="802863"/>
                    <a:pt x="1154794" y="845409"/>
                    <a:pt x="1127569" y="878235"/>
                  </a:cubicBezTo>
                  <a:cubicBezTo>
                    <a:pt x="1080615" y="934488"/>
                    <a:pt x="1014142" y="959925"/>
                    <a:pt x="954678" y="939840"/>
                  </a:cubicBezTo>
                  <a:lnTo>
                    <a:pt x="947373" y="961469"/>
                  </a:lnTo>
                  <a:cubicBezTo>
                    <a:pt x="1000817" y="979520"/>
                    <a:pt x="1058949" y="966083"/>
                    <a:pt x="1106746" y="928282"/>
                  </a:cubicBezTo>
                  <a:cubicBezTo>
                    <a:pt x="1128548" y="955588"/>
                    <a:pt x="1138907" y="990708"/>
                    <a:pt x="1138907" y="1028247"/>
                  </a:cubicBezTo>
                  <a:cubicBezTo>
                    <a:pt x="1138907" y="1124134"/>
                    <a:pt x="1071328" y="1204237"/>
                    <a:pt x="981133" y="1223220"/>
                  </a:cubicBezTo>
                  <a:cubicBezTo>
                    <a:pt x="889088" y="1236998"/>
                    <a:pt x="805358" y="1200898"/>
                    <a:pt x="777272" y="1134408"/>
                  </a:cubicBezTo>
                  <a:cubicBezTo>
                    <a:pt x="791057" y="1124903"/>
                    <a:pt x="802061" y="1111678"/>
                    <a:pt x="810210" y="1096167"/>
                  </a:cubicBezTo>
                  <a:cubicBezTo>
                    <a:pt x="831546" y="1055553"/>
                    <a:pt x="830022" y="1005443"/>
                    <a:pt x="806195" y="964175"/>
                  </a:cubicBezTo>
                  <a:lnTo>
                    <a:pt x="787267" y="975103"/>
                  </a:lnTo>
                  <a:cubicBezTo>
                    <a:pt x="807161" y="1009560"/>
                    <a:pt x="808703" y="1051275"/>
                    <a:pt x="791333" y="1085110"/>
                  </a:cubicBezTo>
                  <a:cubicBezTo>
                    <a:pt x="784855" y="1097727"/>
                    <a:pt x="776117" y="1108536"/>
                    <a:pt x="763385" y="1114320"/>
                  </a:cubicBezTo>
                  <a:lnTo>
                    <a:pt x="744063" y="1119497"/>
                  </a:lnTo>
                  <a:lnTo>
                    <a:pt x="747716" y="1128718"/>
                  </a:lnTo>
                  <a:cubicBezTo>
                    <a:pt x="731558" y="1137628"/>
                    <a:pt x="712804" y="1141697"/>
                    <a:pt x="693327" y="1140344"/>
                  </a:cubicBezTo>
                  <a:cubicBezTo>
                    <a:pt x="655409" y="1137711"/>
                    <a:pt x="620494" y="1114908"/>
                    <a:pt x="601213" y="1080185"/>
                  </a:cubicBezTo>
                  <a:lnTo>
                    <a:pt x="582082" y="1090754"/>
                  </a:lnTo>
                  <a:cubicBezTo>
                    <a:pt x="605167" y="1132362"/>
                    <a:pt x="647281" y="1159482"/>
                    <a:pt x="693051" y="1162221"/>
                  </a:cubicBezTo>
                  <a:cubicBezTo>
                    <a:pt x="715413" y="1163558"/>
                    <a:pt x="736989" y="1158982"/>
                    <a:pt x="755684" y="1148835"/>
                  </a:cubicBezTo>
                  <a:cubicBezTo>
                    <a:pt x="792539" y="1222022"/>
                    <a:pt x="887119" y="1262260"/>
                    <a:pt x="989751" y="1247587"/>
                  </a:cubicBezTo>
                  <a:cubicBezTo>
                    <a:pt x="1000157" y="1267987"/>
                    <a:pt x="1004489" y="1291252"/>
                    <a:pt x="1004488" y="1315531"/>
                  </a:cubicBezTo>
                  <a:cubicBezTo>
                    <a:pt x="1004488" y="1381750"/>
                    <a:pt x="972258" y="1440443"/>
                    <a:pt x="920375" y="1473506"/>
                  </a:cubicBezTo>
                  <a:lnTo>
                    <a:pt x="913116" y="1474079"/>
                  </a:lnTo>
                  <a:cubicBezTo>
                    <a:pt x="850536" y="1469665"/>
                    <a:pt x="794159" y="1430126"/>
                    <a:pt x="766796" y="1371458"/>
                  </a:cubicBezTo>
                  <a:lnTo>
                    <a:pt x="746323" y="1380801"/>
                  </a:lnTo>
                  <a:cubicBezTo>
                    <a:pt x="776874" y="1446464"/>
                    <a:pt x="839753" y="1490827"/>
                    <a:pt x="909888" y="1496052"/>
                  </a:cubicBezTo>
                  <a:cubicBezTo>
                    <a:pt x="891948" y="1561049"/>
                    <a:pt x="840393" y="1611456"/>
                    <a:pt x="774838" y="1628054"/>
                  </a:cubicBezTo>
                  <a:cubicBezTo>
                    <a:pt x="686646" y="1642970"/>
                    <a:pt x="605133" y="1612285"/>
                    <a:pt x="571751" y="1552195"/>
                  </a:cubicBezTo>
                  <a:lnTo>
                    <a:pt x="550649" y="1566422"/>
                  </a:lnTo>
                  <a:cubicBezTo>
                    <a:pt x="577499" y="1609979"/>
                    <a:pt x="626419" y="1639383"/>
                    <a:pt x="685031" y="1648114"/>
                  </a:cubicBezTo>
                  <a:cubicBezTo>
                    <a:pt x="659684" y="1706013"/>
                    <a:pt x="601329" y="1745210"/>
                    <a:pt x="533818" y="1745209"/>
                  </a:cubicBezTo>
                  <a:cubicBezTo>
                    <a:pt x="455549" y="1745210"/>
                    <a:pt x="416747" y="1692524"/>
                    <a:pt x="372301" y="1619888"/>
                  </a:cubicBezTo>
                  <a:lnTo>
                    <a:pt x="366380" y="1592106"/>
                  </a:lnTo>
                  <a:cubicBezTo>
                    <a:pt x="305091" y="1567105"/>
                    <a:pt x="259811" y="1511085"/>
                    <a:pt x="250590" y="1443452"/>
                  </a:cubicBezTo>
                  <a:cubicBezTo>
                    <a:pt x="203712" y="1453117"/>
                    <a:pt x="158965" y="1444975"/>
                    <a:pt x="117260" y="1407178"/>
                  </a:cubicBezTo>
                  <a:cubicBezTo>
                    <a:pt x="55030" y="1350772"/>
                    <a:pt x="44039" y="1258933"/>
                    <a:pt x="90593" y="1192598"/>
                  </a:cubicBezTo>
                  <a:cubicBezTo>
                    <a:pt x="186799" y="1224213"/>
                    <a:pt x="285304" y="1199642"/>
                    <a:pt x="330760" y="1129474"/>
                  </a:cubicBezTo>
                  <a:lnTo>
                    <a:pt x="344999" y="1132822"/>
                  </a:lnTo>
                  <a:cubicBezTo>
                    <a:pt x="420009" y="1139731"/>
                    <a:pt x="490500" y="1101048"/>
                    <a:pt x="524987" y="1034051"/>
                  </a:cubicBezTo>
                  <a:lnTo>
                    <a:pt x="505360" y="1023014"/>
                  </a:lnTo>
                  <a:cubicBezTo>
                    <a:pt x="475089" y="1082544"/>
                    <a:pt x="412689" y="1116790"/>
                    <a:pt x="346243" y="1110339"/>
                  </a:cubicBezTo>
                  <a:cubicBezTo>
                    <a:pt x="283801" y="1104277"/>
                    <a:pt x="228486" y="1063265"/>
                    <a:pt x="202679" y="1003895"/>
                  </a:cubicBezTo>
                  <a:lnTo>
                    <a:pt x="181967" y="1012696"/>
                  </a:lnTo>
                  <a:cubicBezTo>
                    <a:pt x="205492" y="1066954"/>
                    <a:pt x="250941" y="1107583"/>
                    <a:pt x="305288" y="1123484"/>
                  </a:cubicBezTo>
                  <a:cubicBezTo>
                    <a:pt x="260051" y="1186174"/>
                    <a:pt x="162021" y="1201884"/>
                    <a:pt x="70961" y="1161909"/>
                  </a:cubicBezTo>
                  <a:cubicBezTo>
                    <a:pt x="64874" y="1160625"/>
                    <a:pt x="60391" y="1156961"/>
                    <a:pt x="56055" y="1153032"/>
                  </a:cubicBezTo>
                  <a:cubicBezTo>
                    <a:pt x="-13786" y="1089729"/>
                    <a:pt x="-19088" y="981796"/>
                    <a:pt x="44214" y="911953"/>
                  </a:cubicBezTo>
                  <a:lnTo>
                    <a:pt x="84073" y="882569"/>
                  </a:lnTo>
                  <a:lnTo>
                    <a:pt x="76811" y="875989"/>
                  </a:lnTo>
                  <a:lnTo>
                    <a:pt x="80179" y="872273"/>
                  </a:lnTo>
                  <a:cubicBezTo>
                    <a:pt x="28040" y="814783"/>
                    <a:pt x="28651" y="726072"/>
                    <a:pt x="82340" y="666836"/>
                  </a:cubicBezTo>
                  <a:lnTo>
                    <a:pt x="121082" y="638275"/>
                  </a:lnTo>
                  <a:cubicBezTo>
                    <a:pt x="89526" y="571593"/>
                    <a:pt x="96788" y="490523"/>
                    <a:pt x="145805" y="430894"/>
                  </a:cubicBezTo>
                  <a:cubicBezTo>
                    <a:pt x="198586" y="400645"/>
                    <a:pt x="259015" y="385179"/>
                    <a:pt x="321878" y="383347"/>
                  </a:cubicBezTo>
                  <a:lnTo>
                    <a:pt x="321111" y="357014"/>
                  </a:lnTo>
                  <a:cubicBezTo>
                    <a:pt x="257723" y="358862"/>
                    <a:pt x="196668" y="373772"/>
                    <a:pt x="141180" y="399723"/>
                  </a:cubicBezTo>
                  <a:cubicBezTo>
                    <a:pt x="117813" y="370058"/>
                    <a:pt x="106816" y="332072"/>
                    <a:pt x="106816" y="291518"/>
                  </a:cubicBezTo>
                  <a:cubicBezTo>
                    <a:pt x="106816" y="170286"/>
                    <a:pt x="205094" y="72008"/>
                    <a:pt x="326327" y="72008"/>
                  </a:cubicBezTo>
                  <a:cubicBezTo>
                    <a:pt x="350305" y="72008"/>
                    <a:pt x="373385" y="75853"/>
                    <a:pt x="394659" y="83948"/>
                  </a:cubicBezTo>
                  <a:cubicBezTo>
                    <a:pt x="425371" y="33609"/>
                    <a:pt x="467237" y="0"/>
                    <a:pt x="533817"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sp>
        <p:nvSpPr>
          <p:cNvPr id="75" name="Rectangle 19"/>
          <p:cNvSpPr/>
          <p:nvPr/>
        </p:nvSpPr>
        <p:spPr>
          <a:xfrm>
            <a:off x="4471052" y="2446822"/>
            <a:ext cx="449751" cy="494370"/>
          </a:xfrm>
          <a:custGeom>
            <a:avLst/>
            <a:gdLst/>
            <a:ahLst/>
            <a:cxnLst/>
            <a:rect l="l" t="t" r="r" b="b"/>
            <a:pathLst>
              <a:path w="2926108" h="3216409">
                <a:moveTo>
                  <a:pt x="1150286" y="2039882"/>
                </a:moveTo>
                <a:cubicBezTo>
                  <a:pt x="1216487" y="2110220"/>
                  <a:pt x="1249586" y="2238485"/>
                  <a:pt x="1348889" y="2250897"/>
                </a:cubicBezTo>
                <a:cubicBezTo>
                  <a:pt x="1452327" y="2213659"/>
                  <a:pt x="1530941" y="2147458"/>
                  <a:pt x="1597142" y="2052295"/>
                </a:cubicBezTo>
                <a:cubicBezTo>
                  <a:pt x="1634380" y="2030228"/>
                  <a:pt x="1712994" y="2049536"/>
                  <a:pt x="1721269" y="2072982"/>
                </a:cubicBezTo>
                <a:cubicBezTo>
                  <a:pt x="1533700" y="2362611"/>
                  <a:pt x="1615072" y="2763954"/>
                  <a:pt x="1568179" y="2830155"/>
                </a:cubicBezTo>
                <a:cubicBezTo>
                  <a:pt x="1391644" y="2965315"/>
                  <a:pt x="1231658" y="2893598"/>
                  <a:pt x="1063398" y="2925319"/>
                </a:cubicBezTo>
                <a:cubicBezTo>
                  <a:pt x="925479" y="2954282"/>
                  <a:pt x="820660" y="3107371"/>
                  <a:pt x="686879" y="3148747"/>
                </a:cubicBezTo>
                <a:cubicBezTo>
                  <a:pt x="536548" y="3184606"/>
                  <a:pt x="373804" y="3224602"/>
                  <a:pt x="215198" y="3214948"/>
                </a:cubicBezTo>
                <a:cubicBezTo>
                  <a:pt x="93829" y="3209431"/>
                  <a:pt x="71763" y="3046687"/>
                  <a:pt x="136584" y="2925318"/>
                </a:cubicBezTo>
                <a:cubicBezTo>
                  <a:pt x="168305" y="2828775"/>
                  <a:pt x="121415" y="2802571"/>
                  <a:pt x="107623" y="2710165"/>
                </a:cubicBezTo>
                <a:cubicBezTo>
                  <a:pt x="111150" y="2693172"/>
                  <a:pt x="127647" y="2691385"/>
                  <a:pt x="158288" y="2695563"/>
                </a:cubicBezTo>
                <a:lnTo>
                  <a:pt x="158288" y="2626239"/>
                </a:lnTo>
                <a:lnTo>
                  <a:pt x="266288" y="2626239"/>
                </a:lnTo>
                <a:lnTo>
                  <a:pt x="266288" y="2708276"/>
                </a:lnTo>
                <a:lnTo>
                  <a:pt x="307224" y="2711894"/>
                </a:lnTo>
                <a:lnTo>
                  <a:pt x="307224" y="2626239"/>
                </a:lnTo>
                <a:lnTo>
                  <a:pt x="415224" y="2626239"/>
                </a:lnTo>
                <a:lnTo>
                  <a:pt x="415224" y="2711420"/>
                </a:lnTo>
                <a:cubicBezTo>
                  <a:pt x="428487" y="2711947"/>
                  <a:pt x="442136" y="2710942"/>
                  <a:pt x="456160" y="2708700"/>
                </a:cubicBezTo>
                <a:lnTo>
                  <a:pt x="456160" y="2617963"/>
                </a:lnTo>
                <a:lnTo>
                  <a:pt x="564160" y="2617963"/>
                </a:lnTo>
                <a:lnTo>
                  <a:pt x="564160" y="2692500"/>
                </a:lnTo>
                <a:cubicBezTo>
                  <a:pt x="577696" y="2691220"/>
                  <a:pt x="591289" y="2688332"/>
                  <a:pt x="605096" y="2684680"/>
                </a:cubicBezTo>
                <a:lnTo>
                  <a:pt x="605096" y="2601411"/>
                </a:lnTo>
                <a:lnTo>
                  <a:pt x="713096" y="2601411"/>
                </a:lnTo>
                <a:lnTo>
                  <a:pt x="713096" y="2654658"/>
                </a:lnTo>
                <a:lnTo>
                  <a:pt x="754032" y="2641463"/>
                </a:lnTo>
                <a:lnTo>
                  <a:pt x="754032" y="2580721"/>
                </a:lnTo>
                <a:lnTo>
                  <a:pt x="862032" y="2580721"/>
                </a:lnTo>
                <a:lnTo>
                  <a:pt x="862032" y="2599792"/>
                </a:lnTo>
                <a:cubicBezTo>
                  <a:pt x="897454" y="2584791"/>
                  <a:pt x="934214" y="2567836"/>
                  <a:pt x="972371" y="2548802"/>
                </a:cubicBezTo>
                <a:cubicBezTo>
                  <a:pt x="1030297" y="2506047"/>
                  <a:pt x="939271" y="2219176"/>
                  <a:pt x="947546" y="2122633"/>
                </a:cubicBezTo>
                <a:cubicBezTo>
                  <a:pt x="957201" y="2082636"/>
                  <a:pt x="1082706" y="2067466"/>
                  <a:pt x="1150286" y="2039882"/>
                </a:cubicBezTo>
                <a:close/>
                <a:moveTo>
                  <a:pt x="394278" y="1320337"/>
                </a:moveTo>
                <a:cubicBezTo>
                  <a:pt x="356565" y="1315036"/>
                  <a:pt x="316914" y="1320983"/>
                  <a:pt x="277262" y="1344774"/>
                </a:cubicBezTo>
                <a:cubicBezTo>
                  <a:pt x="169686" y="1368221"/>
                  <a:pt x="281399" y="1532343"/>
                  <a:pt x="314500" y="1626128"/>
                </a:cubicBezTo>
                <a:cubicBezTo>
                  <a:pt x="335188" y="1715776"/>
                  <a:pt x="306225" y="1838523"/>
                  <a:pt x="376563" y="1820593"/>
                </a:cubicBezTo>
                <a:cubicBezTo>
                  <a:pt x="535169" y="1786113"/>
                  <a:pt x="681363" y="1673020"/>
                  <a:pt x="628954" y="1493726"/>
                </a:cubicBezTo>
                <a:cubicBezTo>
                  <a:pt x="603094" y="1453384"/>
                  <a:pt x="507414" y="1336241"/>
                  <a:pt x="394278" y="1320337"/>
                </a:cubicBezTo>
                <a:close/>
                <a:moveTo>
                  <a:pt x="1526804" y="66"/>
                </a:moveTo>
                <a:cubicBezTo>
                  <a:pt x="2066065" y="2824"/>
                  <a:pt x="2621877" y="129710"/>
                  <a:pt x="2896335" y="1038593"/>
                </a:cubicBezTo>
                <a:cubicBezTo>
                  <a:pt x="3057700" y="1564063"/>
                  <a:pt x="2532230" y="2366749"/>
                  <a:pt x="2064686" y="2292273"/>
                </a:cubicBezTo>
                <a:cubicBezTo>
                  <a:pt x="1885392" y="2267447"/>
                  <a:pt x="1950214" y="2015056"/>
                  <a:pt x="1555767" y="1940580"/>
                </a:cubicBezTo>
                <a:cubicBezTo>
                  <a:pt x="1179249" y="1868862"/>
                  <a:pt x="732393" y="2186075"/>
                  <a:pt x="554478" y="2159871"/>
                </a:cubicBezTo>
                <a:cubicBezTo>
                  <a:pt x="466211" y="2141942"/>
                  <a:pt x="394493" y="1904722"/>
                  <a:pt x="364151" y="1932305"/>
                </a:cubicBezTo>
                <a:cubicBezTo>
                  <a:pt x="322774" y="1970922"/>
                  <a:pt x="405526" y="2146079"/>
                  <a:pt x="467589" y="2205384"/>
                </a:cubicBezTo>
                <a:cubicBezTo>
                  <a:pt x="525515" y="2241243"/>
                  <a:pt x="732393" y="2202626"/>
                  <a:pt x="873070" y="2139183"/>
                </a:cubicBezTo>
                <a:cubicBezTo>
                  <a:pt x="913066" y="2128149"/>
                  <a:pt x="870312" y="2253655"/>
                  <a:pt x="877208" y="2333648"/>
                </a:cubicBezTo>
                <a:lnTo>
                  <a:pt x="862033" y="2337135"/>
                </a:lnTo>
                <a:lnTo>
                  <a:pt x="862033" y="2415799"/>
                </a:lnTo>
                <a:lnTo>
                  <a:pt x="754033" y="2415799"/>
                </a:lnTo>
                <a:lnTo>
                  <a:pt x="754033" y="2360695"/>
                </a:lnTo>
                <a:lnTo>
                  <a:pt x="713097" y="2366601"/>
                </a:lnTo>
                <a:lnTo>
                  <a:pt x="713097" y="2428213"/>
                </a:lnTo>
                <a:lnTo>
                  <a:pt x="605097" y="2428213"/>
                </a:lnTo>
                <a:lnTo>
                  <a:pt x="605097" y="2379641"/>
                </a:lnTo>
                <a:lnTo>
                  <a:pt x="564161" y="2382960"/>
                </a:lnTo>
                <a:lnTo>
                  <a:pt x="564161" y="2436489"/>
                </a:lnTo>
                <a:lnTo>
                  <a:pt x="456161" y="2436489"/>
                </a:lnTo>
                <a:lnTo>
                  <a:pt x="456161" y="2388351"/>
                </a:lnTo>
                <a:lnTo>
                  <a:pt x="415225" y="2389346"/>
                </a:lnTo>
                <a:lnTo>
                  <a:pt x="415225" y="2436489"/>
                </a:lnTo>
                <a:lnTo>
                  <a:pt x="307225" y="2436489"/>
                </a:lnTo>
                <a:lnTo>
                  <a:pt x="307225" y="2386989"/>
                </a:lnTo>
                <a:cubicBezTo>
                  <a:pt x="293173" y="2387203"/>
                  <a:pt x="279516" y="2386340"/>
                  <a:pt x="266289" y="2385150"/>
                </a:cubicBezTo>
                <a:lnTo>
                  <a:pt x="266289" y="2428213"/>
                </a:lnTo>
                <a:lnTo>
                  <a:pt x="158289" y="2428213"/>
                </a:lnTo>
                <a:lnTo>
                  <a:pt x="158289" y="2370613"/>
                </a:lnTo>
                <a:cubicBezTo>
                  <a:pt x="107017" y="2360332"/>
                  <a:pt x="72014" y="2345184"/>
                  <a:pt x="62108" y="2325373"/>
                </a:cubicBezTo>
                <a:cubicBezTo>
                  <a:pt x="37284" y="2261930"/>
                  <a:pt x="103484" y="2223314"/>
                  <a:pt x="124172" y="2172284"/>
                </a:cubicBezTo>
                <a:cubicBezTo>
                  <a:pt x="111759" y="2144700"/>
                  <a:pt x="74522" y="2141942"/>
                  <a:pt x="86934" y="2089533"/>
                </a:cubicBezTo>
                <a:cubicBezTo>
                  <a:pt x="96588" y="2053674"/>
                  <a:pt x="242782" y="2030228"/>
                  <a:pt x="264849" y="1994369"/>
                </a:cubicBezTo>
                <a:cubicBezTo>
                  <a:pt x="273125" y="1919892"/>
                  <a:pt x="-4093" y="1721291"/>
                  <a:pt x="45" y="1671639"/>
                </a:cubicBezTo>
                <a:cubicBezTo>
                  <a:pt x="12458" y="1619230"/>
                  <a:pt x="124172" y="1558546"/>
                  <a:pt x="190373" y="1477174"/>
                </a:cubicBezTo>
                <a:cubicBezTo>
                  <a:pt x="222094" y="1438557"/>
                  <a:pt x="80038" y="1267538"/>
                  <a:pt x="91072" y="1224783"/>
                </a:cubicBezTo>
                <a:cubicBezTo>
                  <a:pt x="111760" y="1092381"/>
                  <a:pt x="240023" y="943429"/>
                  <a:pt x="264849" y="703451"/>
                </a:cubicBezTo>
                <a:cubicBezTo>
                  <a:pt x="342084" y="332450"/>
                  <a:pt x="961338" y="-5451"/>
                  <a:pt x="1526804" y="6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6" name="Freeform 114"/>
          <p:cNvSpPr>
            <a:spLocks noChangeAspect="1"/>
          </p:cNvSpPr>
          <p:nvPr/>
        </p:nvSpPr>
        <p:spPr>
          <a:xfrm>
            <a:off x="10267646" y="2429101"/>
            <a:ext cx="549379" cy="529812"/>
          </a:xfrm>
          <a:custGeom>
            <a:avLst/>
            <a:gdLst>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8154 w 3745816"/>
              <a:gd name="connsiteY64" fmla="*/ 1151989 h 3316502"/>
              <a:gd name="connsiteX65" fmla="*/ 289767 w 3745816"/>
              <a:gd name="connsiteY65" fmla="*/ 955441 h 3316502"/>
              <a:gd name="connsiteX66" fmla="*/ 125994 w 3745816"/>
              <a:gd name="connsiteY66" fmla="*/ 921320 h 3316502"/>
              <a:gd name="connsiteX67" fmla="*/ 665081 w 3745816"/>
              <a:gd name="connsiteY67" fmla="*/ 96 h 3316502"/>
              <a:gd name="connsiteX0-1" fmla="*/ 2500704 w 3745816"/>
              <a:gd name="connsiteY0-2" fmla="*/ 2026790 h 3316502"/>
              <a:gd name="connsiteX1-3" fmla="*/ 2261868 w 3745816"/>
              <a:gd name="connsiteY1-4" fmla="*/ 2108676 h 3316502"/>
              <a:gd name="connsiteX2-5" fmla="*/ 2364227 w 3745816"/>
              <a:gd name="connsiteY2-6" fmla="*/ 2313393 h 3316502"/>
              <a:gd name="connsiteX3-7" fmla="*/ 2500704 w 3745816"/>
              <a:gd name="connsiteY3-8" fmla="*/ 2026790 h 3316502"/>
              <a:gd name="connsiteX4-9" fmla="*/ 1245112 w 3745816"/>
              <a:gd name="connsiteY4-10" fmla="*/ 2026790 h 3316502"/>
              <a:gd name="connsiteX5-11" fmla="*/ 1381589 w 3745816"/>
              <a:gd name="connsiteY5-12" fmla="*/ 2313393 h 3316502"/>
              <a:gd name="connsiteX6-13" fmla="*/ 1483948 w 3745816"/>
              <a:gd name="connsiteY6-14" fmla="*/ 2108676 h 3316502"/>
              <a:gd name="connsiteX7-15" fmla="*/ 1245112 w 3745816"/>
              <a:gd name="connsiteY7-16" fmla="*/ 2026790 h 3316502"/>
              <a:gd name="connsiteX8-17" fmla="*/ 3185000 w 3745816"/>
              <a:gd name="connsiteY8-18" fmla="*/ 1670667 h 3316502"/>
              <a:gd name="connsiteX9-19" fmla="*/ 3244509 w 3745816"/>
              <a:gd name="connsiteY9-20" fmla="*/ 1692418 h 3316502"/>
              <a:gd name="connsiteX10-21" fmla="*/ 3380986 w 3745816"/>
              <a:gd name="connsiteY10-22" fmla="*/ 1856191 h 3316502"/>
              <a:gd name="connsiteX11-23" fmla="*/ 3599350 w 3745816"/>
              <a:gd name="connsiteY11-24" fmla="*/ 1903959 h 3316502"/>
              <a:gd name="connsiteX12-25" fmla="*/ 3735827 w 3745816"/>
              <a:gd name="connsiteY12-26" fmla="*/ 2142795 h 3316502"/>
              <a:gd name="connsiteX13-27" fmla="*/ 3572054 w 3745816"/>
              <a:gd name="connsiteY13-28" fmla="*/ 2620466 h 3316502"/>
              <a:gd name="connsiteX14-29" fmla="*/ 3551583 w 3745816"/>
              <a:gd name="connsiteY14-30" fmla="*/ 3316502 h 3316502"/>
              <a:gd name="connsiteX15-31" fmla="*/ 3292276 w 3745816"/>
              <a:gd name="connsiteY15-32" fmla="*/ 3302855 h 3316502"/>
              <a:gd name="connsiteX16-33" fmla="*/ 3271804 w 3745816"/>
              <a:gd name="connsiteY16-34" fmla="*/ 2511284 h 3316502"/>
              <a:gd name="connsiteX17-35" fmla="*/ 3278628 w 3745816"/>
              <a:gd name="connsiteY17-36" fmla="*/ 2272449 h 3316502"/>
              <a:gd name="connsiteX18-37" fmla="*/ 3128502 w 3745816"/>
              <a:gd name="connsiteY18-38" fmla="*/ 2108675 h 3316502"/>
              <a:gd name="connsiteX19-39" fmla="*/ 2869195 w 3745816"/>
              <a:gd name="connsiteY19-40" fmla="*/ 2019965 h 3316502"/>
              <a:gd name="connsiteX20-41" fmla="*/ 3185000 w 3745816"/>
              <a:gd name="connsiteY20-42" fmla="*/ 1670667 h 3316502"/>
              <a:gd name="connsiteX21-43" fmla="*/ 560816 w 3745816"/>
              <a:gd name="connsiteY21-44" fmla="*/ 1670667 h 3316502"/>
              <a:gd name="connsiteX22-45" fmla="*/ 876621 w 3745816"/>
              <a:gd name="connsiteY22-46" fmla="*/ 2019965 h 3316502"/>
              <a:gd name="connsiteX23-47" fmla="*/ 617314 w 3745816"/>
              <a:gd name="connsiteY23-48" fmla="*/ 2108675 h 3316502"/>
              <a:gd name="connsiteX24-49" fmla="*/ 467188 w 3745816"/>
              <a:gd name="connsiteY24-50" fmla="*/ 2272449 h 3316502"/>
              <a:gd name="connsiteX25-51" fmla="*/ 474012 w 3745816"/>
              <a:gd name="connsiteY25-52" fmla="*/ 2511284 h 3316502"/>
              <a:gd name="connsiteX26-53" fmla="*/ 453540 w 3745816"/>
              <a:gd name="connsiteY26-54" fmla="*/ 3302855 h 3316502"/>
              <a:gd name="connsiteX27-55" fmla="*/ 194233 w 3745816"/>
              <a:gd name="connsiteY27-56" fmla="*/ 3316502 h 3316502"/>
              <a:gd name="connsiteX28-57" fmla="*/ 173762 w 3745816"/>
              <a:gd name="connsiteY28-58" fmla="*/ 2620466 h 3316502"/>
              <a:gd name="connsiteX29-59" fmla="*/ 9989 w 3745816"/>
              <a:gd name="connsiteY29-60" fmla="*/ 2142795 h 3316502"/>
              <a:gd name="connsiteX30-61" fmla="*/ 146466 w 3745816"/>
              <a:gd name="connsiteY30-62" fmla="*/ 1903959 h 3316502"/>
              <a:gd name="connsiteX31-63" fmla="*/ 364830 w 3745816"/>
              <a:gd name="connsiteY31-64" fmla="*/ 1856191 h 3316502"/>
              <a:gd name="connsiteX32-65" fmla="*/ 501307 w 3745816"/>
              <a:gd name="connsiteY32-66" fmla="*/ 1692418 h 3316502"/>
              <a:gd name="connsiteX33-67" fmla="*/ 560816 w 3745816"/>
              <a:gd name="connsiteY33-68" fmla="*/ 1670667 h 3316502"/>
              <a:gd name="connsiteX34-69" fmla="*/ 2609647 w 3745816"/>
              <a:gd name="connsiteY34-70" fmla="*/ 1003649 h 3316502"/>
              <a:gd name="connsiteX35-71" fmla="*/ 2234575 w 3745816"/>
              <a:gd name="connsiteY35-72" fmla="*/ 1385343 h 3316502"/>
              <a:gd name="connsiteX36-73" fmla="*/ 1968444 w 3745816"/>
              <a:gd name="connsiteY36-74" fmla="*/ 1951725 h 3316502"/>
              <a:gd name="connsiteX37-75" fmla="*/ 2248223 w 3745816"/>
              <a:gd name="connsiteY37-76" fmla="*/ 1897134 h 3316502"/>
              <a:gd name="connsiteX38-77" fmla="*/ 2644008 w 3745816"/>
              <a:gd name="connsiteY38-78" fmla="*/ 1010029 h 3316502"/>
              <a:gd name="connsiteX39-79" fmla="*/ 2609647 w 3745816"/>
              <a:gd name="connsiteY39-80" fmla="*/ 1003649 h 3316502"/>
              <a:gd name="connsiteX40-81" fmla="*/ 1136169 w 3745816"/>
              <a:gd name="connsiteY40-82" fmla="*/ 1003649 h 3316502"/>
              <a:gd name="connsiteX41-83" fmla="*/ 1101808 w 3745816"/>
              <a:gd name="connsiteY41-84" fmla="*/ 1010029 h 3316502"/>
              <a:gd name="connsiteX42-85" fmla="*/ 1497593 w 3745816"/>
              <a:gd name="connsiteY42-86" fmla="*/ 1897134 h 3316502"/>
              <a:gd name="connsiteX43-87" fmla="*/ 1777372 w 3745816"/>
              <a:gd name="connsiteY43-88" fmla="*/ 1951725 h 3316502"/>
              <a:gd name="connsiteX44-89" fmla="*/ 1511241 w 3745816"/>
              <a:gd name="connsiteY44-90" fmla="*/ 1385343 h 3316502"/>
              <a:gd name="connsiteX45-91" fmla="*/ 1136169 w 3745816"/>
              <a:gd name="connsiteY45-92" fmla="*/ 1003649 h 3316502"/>
              <a:gd name="connsiteX46-93" fmla="*/ 665081 w 3745816"/>
              <a:gd name="connsiteY46-94" fmla="*/ 96 h 3316502"/>
              <a:gd name="connsiteX47-95" fmla="*/ 1862679 w 3745816"/>
              <a:gd name="connsiteY47-96" fmla="*/ 634117 h 3316502"/>
              <a:gd name="connsiteX48-97" fmla="*/ 3080735 w 3745816"/>
              <a:gd name="connsiteY48-98" fmla="*/ 96 h 3316502"/>
              <a:gd name="connsiteX49-99" fmla="*/ 3619822 w 3745816"/>
              <a:gd name="connsiteY49-100" fmla="*/ 921320 h 3316502"/>
              <a:gd name="connsiteX50-101" fmla="*/ 3456049 w 3745816"/>
              <a:gd name="connsiteY50-102" fmla="*/ 955441 h 3316502"/>
              <a:gd name="connsiteX51-103" fmla="*/ 3189917 w 3745816"/>
              <a:gd name="connsiteY51-104" fmla="*/ 1317105 h 3316502"/>
              <a:gd name="connsiteX52-105" fmla="*/ 3155798 w 3745816"/>
              <a:gd name="connsiteY52-106" fmla="*/ 1596884 h 3316502"/>
              <a:gd name="connsiteX53-107" fmla="*/ 2848723 w 3745816"/>
              <a:gd name="connsiteY53-108" fmla="*/ 1842544 h 3316502"/>
              <a:gd name="connsiteX54-109" fmla="*/ 2650831 w 3745816"/>
              <a:gd name="connsiteY54-110" fmla="*/ 2518108 h 3316502"/>
              <a:gd name="connsiteX55-111" fmla="*/ 2193630 w 3745816"/>
              <a:gd name="connsiteY55-112" fmla="*/ 2531756 h 3316502"/>
              <a:gd name="connsiteX56-113" fmla="*/ 1941147 w 3745816"/>
              <a:gd name="connsiteY56-114" fmla="*/ 2211033 h 3316502"/>
              <a:gd name="connsiteX57-115" fmla="*/ 1872908 w 3745816"/>
              <a:gd name="connsiteY57-116" fmla="*/ 2313392 h 3316502"/>
              <a:gd name="connsiteX58-117" fmla="*/ 1804669 w 3745816"/>
              <a:gd name="connsiteY58-118" fmla="*/ 2211033 h 3316502"/>
              <a:gd name="connsiteX59-119" fmla="*/ 1552186 w 3745816"/>
              <a:gd name="connsiteY59-120" fmla="*/ 2531756 h 3316502"/>
              <a:gd name="connsiteX60-121" fmla="*/ 1094985 w 3745816"/>
              <a:gd name="connsiteY60-122" fmla="*/ 2518108 h 3316502"/>
              <a:gd name="connsiteX61-123" fmla="*/ 897093 w 3745816"/>
              <a:gd name="connsiteY61-124" fmla="*/ 1842544 h 3316502"/>
              <a:gd name="connsiteX62-125" fmla="*/ 590018 w 3745816"/>
              <a:gd name="connsiteY62-126" fmla="*/ 1596884 h 3316502"/>
              <a:gd name="connsiteX63-127" fmla="*/ 555899 w 3745816"/>
              <a:gd name="connsiteY63-128" fmla="*/ 1317105 h 3316502"/>
              <a:gd name="connsiteX64-129" fmla="*/ 388154 w 3745816"/>
              <a:gd name="connsiteY64-130" fmla="*/ 1151989 h 3316502"/>
              <a:gd name="connsiteX65-131" fmla="*/ 289767 w 3745816"/>
              <a:gd name="connsiteY65-132" fmla="*/ 1006142 h 3316502"/>
              <a:gd name="connsiteX66-133" fmla="*/ 125994 w 3745816"/>
              <a:gd name="connsiteY66-134" fmla="*/ 921320 h 3316502"/>
              <a:gd name="connsiteX67-135" fmla="*/ 665081 w 3745816"/>
              <a:gd name="connsiteY67-136" fmla="*/ 96 h 3316502"/>
              <a:gd name="connsiteX0-137" fmla="*/ 2500704 w 3745816"/>
              <a:gd name="connsiteY0-138" fmla="*/ 2026790 h 3316502"/>
              <a:gd name="connsiteX1-139" fmla="*/ 2261868 w 3745816"/>
              <a:gd name="connsiteY1-140" fmla="*/ 2108676 h 3316502"/>
              <a:gd name="connsiteX2-141" fmla="*/ 2364227 w 3745816"/>
              <a:gd name="connsiteY2-142" fmla="*/ 2313393 h 3316502"/>
              <a:gd name="connsiteX3-143" fmla="*/ 2500704 w 3745816"/>
              <a:gd name="connsiteY3-144" fmla="*/ 2026790 h 3316502"/>
              <a:gd name="connsiteX4-145" fmla="*/ 1245112 w 3745816"/>
              <a:gd name="connsiteY4-146" fmla="*/ 2026790 h 3316502"/>
              <a:gd name="connsiteX5-147" fmla="*/ 1381589 w 3745816"/>
              <a:gd name="connsiteY5-148" fmla="*/ 2313393 h 3316502"/>
              <a:gd name="connsiteX6-149" fmla="*/ 1483948 w 3745816"/>
              <a:gd name="connsiteY6-150" fmla="*/ 2108676 h 3316502"/>
              <a:gd name="connsiteX7-151" fmla="*/ 1245112 w 3745816"/>
              <a:gd name="connsiteY7-152" fmla="*/ 2026790 h 3316502"/>
              <a:gd name="connsiteX8-153" fmla="*/ 3185000 w 3745816"/>
              <a:gd name="connsiteY8-154" fmla="*/ 1670667 h 3316502"/>
              <a:gd name="connsiteX9-155" fmla="*/ 3244509 w 3745816"/>
              <a:gd name="connsiteY9-156" fmla="*/ 1692418 h 3316502"/>
              <a:gd name="connsiteX10-157" fmla="*/ 3380986 w 3745816"/>
              <a:gd name="connsiteY10-158" fmla="*/ 1856191 h 3316502"/>
              <a:gd name="connsiteX11-159" fmla="*/ 3599350 w 3745816"/>
              <a:gd name="connsiteY11-160" fmla="*/ 1903959 h 3316502"/>
              <a:gd name="connsiteX12-161" fmla="*/ 3735827 w 3745816"/>
              <a:gd name="connsiteY12-162" fmla="*/ 2142795 h 3316502"/>
              <a:gd name="connsiteX13-163" fmla="*/ 3572054 w 3745816"/>
              <a:gd name="connsiteY13-164" fmla="*/ 2620466 h 3316502"/>
              <a:gd name="connsiteX14-165" fmla="*/ 3551583 w 3745816"/>
              <a:gd name="connsiteY14-166" fmla="*/ 3316502 h 3316502"/>
              <a:gd name="connsiteX15-167" fmla="*/ 3292276 w 3745816"/>
              <a:gd name="connsiteY15-168" fmla="*/ 3302855 h 3316502"/>
              <a:gd name="connsiteX16-169" fmla="*/ 3271804 w 3745816"/>
              <a:gd name="connsiteY16-170" fmla="*/ 2511284 h 3316502"/>
              <a:gd name="connsiteX17-171" fmla="*/ 3278628 w 3745816"/>
              <a:gd name="connsiteY17-172" fmla="*/ 2272449 h 3316502"/>
              <a:gd name="connsiteX18-173" fmla="*/ 3128502 w 3745816"/>
              <a:gd name="connsiteY18-174" fmla="*/ 2108675 h 3316502"/>
              <a:gd name="connsiteX19-175" fmla="*/ 2869195 w 3745816"/>
              <a:gd name="connsiteY19-176" fmla="*/ 2019965 h 3316502"/>
              <a:gd name="connsiteX20-177" fmla="*/ 3185000 w 3745816"/>
              <a:gd name="connsiteY20-178" fmla="*/ 1670667 h 3316502"/>
              <a:gd name="connsiteX21-179" fmla="*/ 560816 w 3745816"/>
              <a:gd name="connsiteY21-180" fmla="*/ 1670667 h 3316502"/>
              <a:gd name="connsiteX22-181" fmla="*/ 876621 w 3745816"/>
              <a:gd name="connsiteY22-182" fmla="*/ 2019965 h 3316502"/>
              <a:gd name="connsiteX23-183" fmla="*/ 617314 w 3745816"/>
              <a:gd name="connsiteY23-184" fmla="*/ 2108675 h 3316502"/>
              <a:gd name="connsiteX24-185" fmla="*/ 467188 w 3745816"/>
              <a:gd name="connsiteY24-186" fmla="*/ 2272449 h 3316502"/>
              <a:gd name="connsiteX25-187" fmla="*/ 474012 w 3745816"/>
              <a:gd name="connsiteY25-188" fmla="*/ 2511284 h 3316502"/>
              <a:gd name="connsiteX26-189" fmla="*/ 453540 w 3745816"/>
              <a:gd name="connsiteY26-190" fmla="*/ 3302855 h 3316502"/>
              <a:gd name="connsiteX27-191" fmla="*/ 194233 w 3745816"/>
              <a:gd name="connsiteY27-192" fmla="*/ 3316502 h 3316502"/>
              <a:gd name="connsiteX28-193" fmla="*/ 173762 w 3745816"/>
              <a:gd name="connsiteY28-194" fmla="*/ 2620466 h 3316502"/>
              <a:gd name="connsiteX29-195" fmla="*/ 9989 w 3745816"/>
              <a:gd name="connsiteY29-196" fmla="*/ 2142795 h 3316502"/>
              <a:gd name="connsiteX30-197" fmla="*/ 146466 w 3745816"/>
              <a:gd name="connsiteY30-198" fmla="*/ 1903959 h 3316502"/>
              <a:gd name="connsiteX31-199" fmla="*/ 364830 w 3745816"/>
              <a:gd name="connsiteY31-200" fmla="*/ 1856191 h 3316502"/>
              <a:gd name="connsiteX32-201" fmla="*/ 501307 w 3745816"/>
              <a:gd name="connsiteY32-202" fmla="*/ 1692418 h 3316502"/>
              <a:gd name="connsiteX33-203" fmla="*/ 560816 w 3745816"/>
              <a:gd name="connsiteY33-204" fmla="*/ 1670667 h 3316502"/>
              <a:gd name="connsiteX34-205" fmla="*/ 2609647 w 3745816"/>
              <a:gd name="connsiteY34-206" fmla="*/ 1003649 h 3316502"/>
              <a:gd name="connsiteX35-207" fmla="*/ 2234575 w 3745816"/>
              <a:gd name="connsiteY35-208" fmla="*/ 1385343 h 3316502"/>
              <a:gd name="connsiteX36-209" fmla="*/ 1968444 w 3745816"/>
              <a:gd name="connsiteY36-210" fmla="*/ 1951725 h 3316502"/>
              <a:gd name="connsiteX37-211" fmla="*/ 2248223 w 3745816"/>
              <a:gd name="connsiteY37-212" fmla="*/ 1897134 h 3316502"/>
              <a:gd name="connsiteX38-213" fmla="*/ 2644008 w 3745816"/>
              <a:gd name="connsiteY38-214" fmla="*/ 1010029 h 3316502"/>
              <a:gd name="connsiteX39-215" fmla="*/ 2609647 w 3745816"/>
              <a:gd name="connsiteY39-216" fmla="*/ 1003649 h 3316502"/>
              <a:gd name="connsiteX40-217" fmla="*/ 1136169 w 3745816"/>
              <a:gd name="connsiteY40-218" fmla="*/ 1003649 h 3316502"/>
              <a:gd name="connsiteX41-219" fmla="*/ 1101808 w 3745816"/>
              <a:gd name="connsiteY41-220" fmla="*/ 1010029 h 3316502"/>
              <a:gd name="connsiteX42-221" fmla="*/ 1497593 w 3745816"/>
              <a:gd name="connsiteY42-222" fmla="*/ 1897134 h 3316502"/>
              <a:gd name="connsiteX43-223" fmla="*/ 1777372 w 3745816"/>
              <a:gd name="connsiteY43-224" fmla="*/ 1951725 h 3316502"/>
              <a:gd name="connsiteX44-225" fmla="*/ 1511241 w 3745816"/>
              <a:gd name="connsiteY44-226" fmla="*/ 1385343 h 3316502"/>
              <a:gd name="connsiteX45-227" fmla="*/ 1136169 w 3745816"/>
              <a:gd name="connsiteY45-228" fmla="*/ 1003649 h 3316502"/>
              <a:gd name="connsiteX46-229" fmla="*/ 665081 w 3745816"/>
              <a:gd name="connsiteY46-230" fmla="*/ 96 h 3316502"/>
              <a:gd name="connsiteX47-231" fmla="*/ 1862679 w 3745816"/>
              <a:gd name="connsiteY47-232" fmla="*/ 634117 h 3316502"/>
              <a:gd name="connsiteX48-233" fmla="*/ 3080735 w 3745816"/>
              <a:gd name="connsiteY48-234" fmla="*/ 96 h 3316502"/>
              <a:gd name="connsiteX49-235" fmla="*/ 3619822 w 3745816"/>
              <a:gd name="connsiteY49-236" fmla="*/ 921320 h 3316502"/>
              <a:gd name="connsiteX50-237" fmla="*/ 3456049 w 3745816"/>
              <a:gd name="connsiteY50-238" fmla="*/ 955441 h 3316502"/>
              <a:gd name="connsiteX51-239" fmla="*/ 3189917 w 3745816"/>
              <a:gd name="connsiteY51-240" fmla="*/ 1317105 h 3316502"/>
              <a:gd name="connsiteX52-241" fmla="*/ 3155798 w 3745816"/>
              <a:gd name="connsiteY52-242" fmla="*/ 1596884 h 3316502"/>
              <a:gd name="connsiteX53-243" fmla="*/ 2848723 w 3745816"/>
              <a:gd name="connsiteY53-244" fmla="*/ 1842544 h 3316502"/>
              <a:gd name="connsiteX54-245" fmla="*/ 2650831 w 3745816"/>
              <a:gd name="connsiteY54-246" fmla="*/ 2518108 h 3316502"/>
              <a:gd name="connsiteX55-247" fmla="*/ 2193630 w 3745816"/>
              <a:gd name="connsiteY55-248" fmla="*/ 2531756 h 3316502"/>
              <a:gd name="connsiteX56-249" fmla="*/ 1941147 w 3745816"/>
              <a:gd name="connsiteY56-250" fmla="*/ 2211033 h 3316502"/>
              <a:gd name="connsiteX57-251" fmla="*/ 1872908 w 3745816"/>
              <a:gd name="connsiteY57-252" fmla="*/ 2313392 h 3316502"/>
              <a:gd name="connsiteX58-253" fmla="*/ 1804669 w 3745816"/>
              <a:gd name="connsiteY58-254" fmla="*/ 2211033 h 3316502"/>
              <a:gd name="connsiteX59-255" fmla="*/ 1552186 w 3745816"/>
              <a:gd name="connsiteY59-256" fmla="*/ 2531756 h 3316502"/>
              <a:gd name="connsiteX60-257" fmla="*/ 1094985 w 3745816"/>
              <a:gd name="connsiteY60-258" fmla="*/ 2518108 h 3316502"/>
              <a:gd name="connsiteX61-259" fmla="*/ 897093 w 3745816"/>
              <a:gd name="connsiteY61-260" fmla="*/ 1842544 h 3316502"/>
              <a:gd name="connsiteX62-261" fmla="*/ 590018 w 3745816"/>
              <a:gd name="connsiteY62-262" fmla="*/ 1596884 h 3316502"/>
              <a:gd name="connsiteX63-263" fmla="*/ 555899 w 3745816"/>
              <a:gd name="connsiteY63-264" fmla="*/ 1317105 h 3316502"/>
              <a:gd name="connsiteX64-265" fmla="*/ 380265 w 3745816"/>
              <a:gd name="connsiteY64-266" fmla="*/ 1173717 h 3316502"/>
              <a:gd name="connsiteX65-267" fmla="*/ 289767 w 3745816"/>
              <a:gd name="connsiteY65-268" fmla="*/ 1006142 h 3316502"/>
              <a:gd name="connsiteX66-269" fmla="*/ 125994 w 3745816"/>
              <a:gd name="connsiteY66-270" fmla="*/ 921320 h 3316502"/>
              <a:gd name="connsiteX67-271" fmla="*/ 665081 w 3745816"/>
              <a:gd name="connsiteY67-272" fmla="*/ 96 h 3316502"/>
              <a:gd name="connsiteX0-273" fmla="*/ 2500704 w 3745816"/>
              <a:gd name="connsiteY0-274" fmla="*/ 2026790 h 3316502"/>
              <a:gd name="connsiteX1-275" fmla="*/ 2261868 w 3745816"/>
              <a:gd name="connsiteY1-276" fmla="*/ 2108676 h 3316502"/>
              <a:gd name="connsiteX2-277" fmla="*/ 2364227 w 3745816"/>
              <a:gd name="connsiteY2-278" fmla="*/ 2313393 h 3316502"/>
              <a:gd name="connsiteX3-279" fmla="*/ 2500704 w 3745816"/>
              <a:gd name="connsiteY3-280" fmla="*/ 2026790 h 3316502"/>
              <a:gd name="connsiteX4-281" fmla="*/ 1245112 w 3745816"/>
              <a:gd name="connsiteY4-282" fmla="*/ 2026790 h 3316502"/>
              <a:gd name="connsiteX5-283" fmla="*/ 1381589 w 3745816"/>
              <a:gd name="connsiteY5-284" fmla="*/ 2313393 h 3316502"/>
              <a:gd name="connsiteX6-285" fmla="*/ 1483948 w 3745816"/>
              <a:gd name="connsiteY6-286" fmla="*/ 2108676 h 3316502"/>
              <a:gd name="connsiteX7-287" fmla="*/ 1245112 w 3745816"/>
              <a:gd name="connsiteY7-288" fmla="*/ 2026790 h 3316502"/>
              <a:gd name="connsiteX8-289" fmla="*/ 3185000 w 3745816"/>
              <a:gd name="connsiteY8-290" fmla="*/ 1670667 h 3316502"/>
              <a:gd name="connsiteX9-291" fmla="*/ 3244509 w 3745816"/>
              <a:gd name="connsiteY9-292" fmla="*/ 1692418 h 3316502"/>
              <a:gd name="connsiteX10-293" fmla="*/ 3380986 w 3745816"/>
              <a:gd name="connsiteY10-294" fmla="*/ 1856191 h 3316502"/>
              <a:gd name="connsiteX11-295" fmla="*/ 3599350 w 3745816"/>
              <a:gd name="connsiteY11-296" fmla="*/ 1903959 h 3316502"/>
              <a:gd name="connsiteX12-297" fmla="*/ 3735827 w 3745816"/>
              <a:gd name="connsiteY12-298" fmla="*/ 2142795 h 3316502"/>
              <a:gd name="connsiteX13-299" fmla="*/ 3572054 w 3745816"/>
              <a:gd name="connsiteY13-300" fmla="*/ 2620466 h 3316502"/>
              <a:gd name="connsiteX14-301" fmla="*/ 3551583 w 3745816"/>
              <a:gd name="connsiteY14-302" fmla="*/ 3316502 h 3316502"/>
              <a:gd name="connsiteX15-303" fmla="*/ 3292276 w 3745816"/>
              <a:gd name="connsiteY15-304" fmla="*/ 3302855 h 3316502"/>
              <a:gd name="connsiteX16-305" fmla="*/ 3271804 w 3745816"/>
              <a:gd name="connsiteY16-306" fmla="*/ 2511284 h 3316502"/>
              <a:gd name="connsiteX17-307" fmla="*/ 3278628 w 3745816"/>
              <a:gd name="connsiteY17-308" fmla="*/ 2272449 h 3316502"/>
              <a:gd name="connsiteX18-309" fmla="*/ 3128502 w 3745816"/>
              <a:gd name="connsiteY18-310" fmla="*/ 2108675 h 3316502"/>
              <a:gd name="connsiteX19-311" fmla="*/ 2869195 w 3745816"/>
              <a:gd name="connsiteY19-312" fmla="*/ 2019965 h 3316502"/>
              <a:gd name="connsiteX20-313" fmla="*/ 3185000 w 3745816"/>
              <a:gd name="connsiteY20-314" fmla="*/ 1670667 h 3316502"/>
              <a:gd name="connsiteX21-315" fmla="*/ 560816 w 3745816"/>
              <a:gd name="connsiteY21-316" fmla="*/ 1670667 h 3316502"/>
              <a:gd name="connsiteX22-317" fmla="*/ 876621 w 3745816"/>
              <a:gd name="connsiteY22-318" fmla="*/ 2019965 h 3316502"/>
              <a:gd name="connsiteX23-319" fmla="*/ 617314 w 3745816"/>
              <a:gd name="connsiteY23-320" fmla="*/ 2108675 h 3316502"/>
              <a:gd name="connsiteX24-321" fmla="*/ 467188 w 3745816"/>
              <a:gd name="connsiteY24-322" fmla="*/ 2272449 h 3316502"/>
              <a:gd name="connsiteX25-323" fmla="*/ 474012 w 3745816"/>
              <a:gd name="connsiteY25-324" fmla="*/ 2511284 h 3316502"/>
              <a:gd name="connsiteX26-325" fmla="*/ 453540 w 3745816"/>
              <a:gd name="connsiteY26-326" fmla="*/ 3302855 h 3316502"/>
              <a:gd name="connsiteX27-327" fmla="*/ 194233 w 3745816"/>
              <a:gd name="connsiteY27-328" fmla="*/ 3316502 h 3316502"/>
              <a:gd name="connsiteX28-329" fmla="*/ 173762 w 3745816"/>
              <a:gd name="connsiteY28-330" fmla="*/ 2620466 h 3316502"/>
              <a:gd name="connsiteX29-331" fmla="*/ 9989 w 3745816"/>
              <a:gd name="connsiteY29-332" fmla="*/ 2142795 h 3316502"/>
              <a:gd name="connsiteX30-333" fmla="*/ 146466 w 3745816"/>
              <a:gd name="connsiteY30-334" fmla="*/ 1903959 h 3316502"/>
              <a:gd name="connsiteX31-335" fmla="*/ 364830 w 3745816"/>
              <a:gd name="connsiteY31-336" fmla="*/ 1856191 h 3316502"/>
              <a:gd name="connsiteX32-337" fmla="*/ 501307 w 3745816"/>
              <a:gd name="connsiteY32-338" fmla="*/ 1692418 h 3316502"/>
              <a:gd name="connsiteX33-339" fmla="*/ 560816 w 3745816"/>
              <a:gd name="connsiteY33-340" fmla="*/ 1670667 h 3316502"/>
              <a:gd name="connsiteX34-341" fmla="*/ 2609647 w 3745816"/>
              <a:gd name="connsiteY34-342" fmla="*/ 1003649 h 3316502"/>
              <a:gd name="connsiteX35-343" fmla="*/ 2234575 w 3745816"/>
              <a:gd name="connsiteY35-344" fmla="*/ 1385343 h 3316502"/>
              <a:gd name="connsiteX36-345" fmla="*/ 1968444 w 3745816"/>
              <a:gd name="connsiteY36-346" fmla="*/ 1951725 h 3316502"/>
              <a:gd name="connsiteX37-347" fmla="*/ 2248223 w 3745816"/>
              <a:gd name="connsiteY37-348" fmla="*/ 1897134 h 3316502"/>
              <a:gd name="connsiteX38-349" fmla="*/ 2644008 w 3745816"/>
              <a:gd name="connsiteY38-350" fmla="*/ 1010029 h 3316502"/>
              <a:gd name="connsiteX39-351" fmla="*/ 2609647 w 3745816"/>
              <a:gd name="connsiteY39-352" fmla="*/ 1003649 h 3316502"/>
              <a:gd name="connsiteX40-353" fmla="*/ 1136169 w 3745816"/>
              <a:gd name="connsiteY40-354" fmla="*/ 1003649 h 3316502"/>
              <a:gd name="connsiteX41-355" fmla="*/ 1101808 w 3745816"/>
              <a:gd name="connsiteY41-356" fmla="*/ 1010029 h 3316502"/>
              <a:gd name="connsiteX42-357" fmla="*/ 1497593 w 3745816"/>
              <a:gd name="connsiteY42-358" fmla="*/ 1897134 h 3316502"/>
              <a:gd name="connsiteX43-359" fmla="*/ 1777372 w 3745816"/>
              <a:gd name="connsiteY43-360" fmla="*/ 1951725 h 3316502"/>
              <a:gd name="connsiteX44-361" fmla="*/ 1511241 w 3745816"/>
              <a:gd name="connsiteY44-362" fmla="*/ 1385343 h 3316502"/>
              <a:gd name="connsiteX45-363" fmla="*/ 1136169 w 3745816"/>
              <a:gd name="connsiteY45-364" fmla="*/ 1003649 h 3316502"/>
              <a:gd name="connsiteX46-365" fmla="*/ 665081 w 3745816"/>
              <a:gd name="connsiteY46-366" fmla="*/ 96 h 3316502"/>
              <a:gd name="connsiteX47-367" fmla="*/ 1862679 w 3745816"/>
              <a:gd name="connsiteY47-368" fmla="*/ 634117 h 3316502"/>
              <a:gd name="connsiteX48-369" fmla="*/ 3080735 w 3745816"/>
              <a:gd name="connsiteY48-370" fmla="*/ 96 h 3316502"/>
              <a:gd name="connsiteX49-371" fmla="*/ 3619822 w 3745816"/>
              <a:gd name="connsiteY49-372" fmla="*/ 921320 h 3316502"/>
              <a:gd name="connsiteX50-373" fmla="*/ 3456049 w 3745816"/>
              <a:gd name="connsiteY50-374" fmla="*/ 955441 h 3316502"/>
              <a:gd name="connsiteX51-375" fmla="*/ 3189917 w 3745816"/>
              <a:gd name="connsiteY51-376" fmla="*/ 1317105 h 3316502"/>
              <a:gd name="connsiteX52-377" fmla="*/ 3155798 w 3745816"/>
              <a:gd name="connsiteY52-378" fmla="*/ 1596884 h 3316502"/>
              <a:gd name="connsiteX53-379" fmla="*/ 2848723 w 3745816"/>
              <a:gd name="connsiteY53-380" fmla="*/ 1842544 h 3316502"/>
              <a:gd name="connsiteX54-381" fmla="*/ 2650831 w 3745816"/>
              <a:gd name="connsiteY54-382" fmla="*/ 2518108 h 3316502"/>
              <a:gd name="connsiteX55-383" fmla="*/ 2193630 w 3745816"/>
              <a:gd name="connsiteY55-384" fmla="*/ 2531756 h 3316502"/>
              <a:gd name="connsiteX56-385" fmla="*/ 1941147 w 3745816"/>
              <a:gd name="connsiteY56-386" fmla="*/ 2211033 h 3316502"/>
              <a:gd name="connsiteX57-387" fmla="*/ 1872908 w 3745816"/>
              <a:gd name="connsiteY57-388" fmla="*/ 2313392 h 3316502"/>
              <a:gd name="connsiteX58-389" fmla="*/ 1804669 w 3745816"/>
              <a:gd name="connsiteY58-390" fmla="*/ 2211033 h 3316502"/>
              <a:gd name="connsiteX59-391" fmla="*/ 1552186 w 3745816"/>
              <a:gd name="connsiteY59-392" fmla="*/ 2531756 h 3316502"/>
              <a:gd name="connsiteX60-393" fmla="*/ 1094985 w 3745816"/>
              <a:gd name="connsiteY60-394" fmla="*/ 2518108 h 3316502"/>
              <a:gd name="connsiteX61-395" fmla="*/ 897093 w 3745816"/>
              <a:gd name="connsiteY61-396" fmla="*/ 1842544 h 3316502"/>
              <a:gd name="connsiteX62-397" fmla="*/ 590018 w 3745816"/>
              <a:gd name="connsiteY62-398" fmla="*/ 1596884 h 3316502"/>
              <a:gd name="connsiteX63-399" fmla="*/ 555899 w 3745816"/>
              <a:gd name="connsiteY63-400" fmla="*/ 1317105 h 3316502"/>
              <a:gd name="connsiteX64-401" fmla="*/ 380265 w 3745816"/>
              <a:gd name="connsiteY64-402" fmla="*/ 1173717 h 3316502"/>
              <a:gd name="connsiteX65-403" fmla="*/ 289767 w 3745816"/>
              <a:gd name="connsiteY65-404" fmla="*/ 1006142 h 3316502"/>
              <a:gd name="connsiteX66-405" fmla="*/ 125994 w 3745816"/>
              <a:gd name="connsiteY66-406" fmla="*/ 921320 h 3316502"/>
              <a:gd name="connsiteX67-407" fmla="*/ 665081 w 3745816"/>
              <a:gd name="connsiteY67-408" fmla="*/ 96 h 3316502"/>
              <a:gd name="connsiteX0-409" fmla="*/ 2500704 w 3745816"/>
              <a:gd name="connsiteY0-410" fmla="*/ 2026790 h 3316502"/>
              <a:gd name="connsiteX1-411" fmla="*/ 2261868 w 3745816"/>
              <a:gd name="connsiteY1-412" fmla="*/ 2108676 h 3316502"/>
              <a:gd name="connsiteX2-413" fmla="*/ 2364227 w 3745816"/>
              <a:gd name="connsiteY2-414" fmla="*/ 2313393 h 3316502"/>
              <a:gd name="connsiteX3-415" fmla="*/ 2500704 w 3745816"/>
              <a:gd name="connsiteY3-416" fmla="*/ 2026790 h 3316502"/>
              <a:gd name="connsiteX4-417" fmla="*/ 1245112 w 3745816"/>
              <a:gd name="connsiteY4-418" fmla="*/ 2026790 h 3316502"/>
              <a:gd name="connsiteX5-419" fmla="*/ 1381589 w 3745816"/>
              <a:gd name="connsiteY5-420" fmla="*/ 2313393 h 3316502"/>
              <a:gd name="connsiteX6-421" fmla="*/ 1483948 w 3745816"/>
              <a:gd name="connsiteY6-422" fmla="*/ 2108676 h 3316502"/>
              <a:gd name="connsiteX7-423" fmla="*/ 1245112 w 3745816"/>
              <a:gd name="connsiteY7-424" fmla="*/ 2026790 h 3316502"/>
              <a:gd name="connsiteX8-425" fmla="*/ 3185000 w 3745816"/>
              <a:gd name="connsiteY8-426" fmla="*/ 1670667 h 3316502"/>
              <a:gd name="connsiteX9-427" fmla="*/ 3244509 w 3745816"/>
              <a:gd name="connsiteY9-428" fmla="*/ 1692418 h 3316502"/>
              <a:gd name="connsiteX10-429" fmla="*/ 3380986 w 3745816"/>
              <a:gd name="connsiteY10-430" fmla="*/ 1856191 h 3316502"/>
              <a:gd name="connsiteX11-431" fmla="*/ 3599350 w 3745816"/>
              <a:gd name="connsiteY11-432" fmla="*/ 1903959 h 3316502"/>
              <a:gd name="connsiteX12-433" fmla="*/ 3735827 w 3745816"/>
              <a:gd name="connsiteY12-434" fmla="*/ 2142795 h 3316502"/>
              <a:gd name="connsiteX13-435" fmla="*/ 3572054 w 3745816"/>
              <a:gd name="connsiteY13-436" fmla="*/ 2620466 h 3316502"/>
              <a:gd name="connsiteX14-437" fmla="*/ 3551583 w 3745816"/>
              <a:gd name="connsiteY14-438" fmla="*/ 3316502 h 3316502"/>
              <a:gd name="connsiteX15-439" fmla="*/ 3292276 w 3745816"/>
              <a:gd name="connsiteY15-440" fmla="*/ 3302855 h 3316502"/>
              <a:gd name="connsiteX16-441" fmla="*/ 3271804 w 3745816"/>
              <a:gd name="connsiteY16-442" fmla="*/ 2511284 h 3316502"/>
              <a:gd name="connsiteX17-443" fmla="*/ 3278628 w 3745816"/>
              <a:gd name="connsiteY17-444" fmla="*/ 2272449 h 3316502"/>
              <a:gd name="connsiteX18-445" fmla="*/ 3128502 w 3745816"/>
              <a:gd name="connsiteY18-446" fmla="*/ 2108675 h 3316502"/>
              <a:gd name="connsiteX19-447" fmla="*/ 2869195 w 3745816"/>
              <a:gd name="connsiteY19-448" fmla="*/ 2019965 h 3316502"/>
              <a:gd name="connsiteX20-449" fmla="*/ 3185000 w 3745816"/>
              <a:gd name="connsiteY20-450" fmla="*/ 1670667 h 3316502"/>
              <a:gd name="connsiteX21-451" fmla="*/ 560816 w 3745816"/>
              <a:gd name="connsiteY21-452" fmla="*/ 1670667 h 3316502"/>
              <a:gd name="connsiteX22-453" fmla="*/ 876621 w 3745816"/>
              <a:gd name="connsiteY22-454" fmla="*/ 2019965 h 3316502"/>
              <a:gd name="connsiteX23-455" fmla="*/ 617314 w 3745816"/>
              <a:gd name="connsiteY23-456" fmla="*/ 2108675 h 3316502"/>
              <a:gd name="connsiteX24-457" fmla="*/ 467188 w 3745816"/>
              <a:gd name="connsiteY24-458" fmla="*/ 2272449 h 3316502"/>
              <a:gd name="connsiteX25-459" fmla="*/ 474012 w 3745816"/>
              <a:gd name="connsiteY25-460" fmla="*/ 2511284 h 3316502"/>
              <a:gd name="connsiteX26-461" fmla="*/ 453540 w 3745816"/>
              <a:gd name="connsiteY26-462" fmla="*/ 3302855 h 3316502"/>
              <a:gd name="connsiteX27-463" fmla="*/ 194233 w 3745816"/>
              <a:gd name="connsiteY27-464" fmla="*/ 3316502 h 3316502"/>
              <a:gd name="connsiteX28-465" fmla="*/ 173762 w 3745816"/>
              <a:gd name="connsiteY28-466" fmla="*/ 2620466 h 3316502"/>
              <a:gd name="connsiteX29-467" fmla="*/ 9989 w 3745816"/>
              <a:gd name="connsiteY29-468" fmla="*/ 2142795 h 3316502"/>
              <a:gd name="connsiteX30-469" fmla="*/ 146466 w 3745816"/>
              <a:gd name="connsiteY30-470" fmla="*/ 1903959 h 3316502"/>
              <a:gd name="connsiteX31-471" fmla="*/ 364830 w 3745816"/>
              <a:gd name="connsiteY31-472" fmla="*/ 1856191 h 3316502"/>
              <a:gd name="connsiteX32-473" fmla="*/ 501307 w 3745816"/>
              <a:gd name="connsiteY32-474" fmla="*/ 1692418 h 3316502"/>
              <a:gd name="connsiteX33-475" fmla="*/ 560816 w 3745816"/>
              <a:gd name="connsiteY33-476" fmla="*/ 1670667 h 3316502"/>
              <a:gd name="connsiteX34-477" fmla="*/ 2609647 w 3745816"/>
              <a:gd name="connsiteY34-478" fmla="*/ 1003649 h 3316502"/>
              <a:gd name="connsiteX35-479" fmla="*/ 2234575 w 3745816"/>
              <a:gd name="connsiteY35-480" fmla="*/ 1385343 h 3316502"/>
              <a:gd name="connsiteX36-481" fmla="*/ 1968444 w 3745816"/>
              <a:gd name="connsiteY36-482" fmla="*/ 1951725 h 3316502"/>
              <a:gd name="connsiteX37-483" fmla="*/ 2248223 w 3745816"/>
              <a:gd name="connsiteY37-484" fmla="*/ 1897134 h 3316502"/>
              <a:gd name="connsiteX38-485" fmla="*/ 2644008 w 3745816"/>
              <a:gd name="connsiteY38-486" fmla="*/ 1010029 h 3316502"/>
              <a:gd name="connsiteX39-487" fmla="*/ 2609647 w 3745816"/>
              <a:gd name="connsiteY39-488" fmla="*/ 1003649 h 3316502"/>
              <a:gd name="connsiteX40-489" fmla="*/ 1136169 w 3745816"/>
              <a:gd name="connsiteY40-490" fmla="*/ 1003649 h 3316502"/>
              <a:gd name="connsiteX41-491" fmla="*/ 1101808 w 3745816"/>
              <a:gd name="connsiteY41-492" fmla="*/ 1010029 h 3316502"/>
              <a:gd name="connsiteX42-493" fmla="*/ 1497593 w 3745816"/>
              <a:gd name="connsiteY42-494" fmla="*/ 1897134 h 3316502"/>
              <a:gd name="connsiteX43-495" fmla="*/ 1777372 w 3745816"/>
              <a:gd name="connsiteY43-496" fmla="*/ 1951725 h 3316502"/>
              <a:gd name="connsiteX44-497" fmla="*/ 1511241 w 3745816"/>
              <a:gd name="connsiteY44-498" fmla="*/ 1385343 h 3316502"/>
              <a:gd name="connsiteX45-499" fmla="*/ 1136169 w 3745816"/>
              <a:gd name="connsiteY45-500" fmla="*/ 1003649 h 3316502"/>
              <a:gd name="connsiteX46-501" fmla="*/ 665081 w 3745816"/>
              <a:gd name="connsiteY46-502" fmla="*/ 96 h 3316502"/>
              <a:gd name="connsiteX47-503" fmla="*/ 1862679 w 3745816"/>
              <a:gd name="connsiteY47-504" fmla="*/ 634117 h 3316502"/>
              <a:gd name="connsiteX48-505" fmla="*/ 3080735 w 3745816"/>
              <a:gd name="connsiteY48-506" fmla="*/ 96 h 3316502"/>
              <a:gd name="connsiteX49-507" fmla="*/ 3619822 w 3745816"/>
              <a:gd name="connsiteY49-508" fmla="*/ 921320 h 3316502"/>
              <a:gd name="connsiteX50-509" fmla="*/ 3456049 w 3745816"/>
              <a:gd name="connsiteY50-510" fmla="*/ 955441 h 3316502"/>
              <a:gd name="connsiteX51-511" fmla="*/ 3370271 w 3745816"/>
              <a:gd name="connsiteY51-512" fmla="*/ 1159232 h 3316502"/>
              <a:gd name="connsiteX52-513" fmla="*/ 3189917 w 3745816"/>
              <a:gd name="connsiteY52-514" fmla="*/ 1317105 h 3316502"/>
              <a:gd name="connsiteX53-515" fmla="*/ 3155798 w 3745816"/>
              <a:gd name="connsiteY53-516" fmla="*/ 1596884 h 3316502"/>
              <a:gd name="connsiteX54-517" fmla="*/ 2848723 w 3745816"/>
              <a:gd name="connsiteY54-518" fmla="*/ 1842544 h 3316502"/>
              <a:gd name="connsiteX55-519" fmla="*/ 2650831 w 3745816"/>
              <a:gd name="connsiteY55-520" fmla="*/ 2518108 h 3316502"/>
              <a:gd name="connsiteX56-521" fmla="*/ 2193630 w 3745816"/>
              <a:gd name="connsiteY56-522" fmla="*/ 2531756 h 3316502"/>
              <a:gd name="connsiteX57-523" fmla="*/ 1941147 w 3745816"/>
              <a:gd name="connsiteY57-524" fmla="*/ 2211033 h 3316502"/>
              <a:gd name="connsiteX58-525" fmla="*/ 1872908 w 3745816"/>
              <a:gd name="connsiteY58-526" fmla="*/ 2313392 h 3316502"/>
              <a:gd name="connsiteX59-527" fmla="*/ 1804669 w 3745816"/>
              <a:gd name="connsiteY59-528" fmla="*/ 2211033 h 3316502"/>
              <a:gd name="connsiteX60-529" fmla="*/ 1552186 w 3745816"/>
              <a:gd name="connsiteY60-530" fmla="*/ 2531756 h 3316502"/>
              <a:gd name="connsiteX61-531" fmla="*/ 1094985 w 3745816"/>
              <a:gd name="connsiteY61-532" fmla="*/ 2518108 h 3316502"/>
              <a:gd name="connsiteX62-533" fmla="*/ 897093 w 3745816"/>
              <a:gd name="connsiteY62-534" fmla="*/ 1842544 h 3316502"/>
              <a:gd name="connsiteX63-535" fmla="*/ 590018 w 3745816"/>
              <a:gd name="connsiteY63-536" fmla="*/ 1596884 h 3316502"/>
              <a:gd name="connsiteX64-537" fmla="*/ 555899 w 3745816"/>
              <a:gd name="connsiteY64-538" fmla="*/ 1317105 h 3316502"/>
              <a:gd name="connsiteX65-539" fmla="*/ 380265 w 3745816"/>
              <a:gd name="connsiteY65-540" fmla="*/ 1173717 h 3316502"/>
              <a:gd name="connsiteX66-541" fmla="*/ 289767 w 3745816"/>
              <a:gd name="connsiteY66-542" fmla="*/ 1006142 h 3316502"/>
              <a:gd name="connsiteX67-543" fmla="*/ 125994 w 3745816"/>
              <a:gd name="connsiteY67-544" fmla="*/ 921320 h 3316502"/>
              <a:gd name="connsiteX68" fmla="*/ 665081 w 3745816"/>
              <a:gd name="connsiteY68" fmla="*/ 96 h 3316502"/>
              <a:gd name="connsiteX0-545" fmla="*/ 2500704 w 3745816"/>
              <a:gd name="connsiteY0-546" fmla="*/ 2026790 h 3316502"/>
              <a:gd name="connsiteX1-547" fmla="*/ 2261868 w 3745816"/>
              <a:gd name="connsiteY1-548" fmla="*/ 2108676 h 3316502"/>
              <a:gd name="connsiteX2-549" fmla="*/ 2364227 w 3745816"/>
              <a:gd name="connsiteY2-550" fmla="*/ 2313393 h 3316502"/>
              <a:gd name="connsiteX3-551" fmla="*/ 2500704 w 3745816"/>
              <a:gd name="connsiteY3-552" fmla="*/ 2026790 h 3316502"/>
              <a:gd name="connsiteX4-553" fmla="*/ 1245112 w 3745816"/>
              <a:gd name="connsiteY4-554" fmla="*/ 2026790 h 3316502"/>
              <a:gd name="connsiteX5-555" fmla="*/ 1381589 w 3745816"/>
              <a:gd name="connsiteY5-556" fmla="*/ 2313393 h 3316502"/>
              <a:gd name="connsiteX6-557" fmla="*/ 1483948 w 3745816"/>
              <a:gd name="connsiteY6-558" fmla="*/ 2108676 h 3316502"/>
              <a:gd name="connsiteX7-559" fmla="*/ 1245112 w 3745816"/>
              <a:gd name="connsiteY7-560" fmla="*/ 2026790 h 3316502"/>
              <a:gd name="connsiteX8-561" fmla="*/ 3185000 w 3745816"/>
              <a:gd name="connsiteY8-562" fmla="*/ 1670667 h 3316502"/>
              <a:gd name="connsiteX9-563" fmla="*/ 3244509 w 3745816"/>
              <a:gd name="connsiteY9-564" fmla="*/ 1692418 h 3316502"/>
              <a:gd name="connsiteX10-565" fmla="*/ 3380986 w 3745816"/>
              <a:gd name="connsiteY10-566" fmla="*/ 1856191 h 3316502"/>
              <a:gd name="connsiteX11-567" fmla="*/ 3599350 w 3745816"/>
              <a:gd name="connsiteY11-568" fmla="*/ 1903959 h 3316502"/>
              <a:gd name="connsiteX12-569" fmla="*/ 3735827 w 3745816"/>
              <a:gd name="connsiteY12-570" fmla="*/ 2142795 h 3316502"/>
              <a:gd name="connsiteX13-571" fmla="*/ 3572054 w 3745816"/>
              <a:gd name="connsiteY13-572" fmla="*/ 2620466 h 3316502"/>
              <a:gd name="connsiteX14-573" fmla="*/ 3551583 w 3745816"/>
              <a:gd name="connsiteY14-574" fmla="*/ 3316502 h 3316502"/>
              <a:gd name="connsiteX15-575" fmla="*/ 3292276 w 3745816"/>
              <a:gd name="connsiteY15-576" fmla="*/ 3302855 h 3316502"/>
              <a:gd name="connsiteX16-577" fmla="*/ 3271804 w 3745816"/>
              <a:gd name="connsiteY16-578" fmla="*/ 2511284 h 3316502"/>
              <a:gd name="connsiteX17-579" fmla="*/ 3278628 w 3745816"/>
              <a:gd name="connsiteY17-580" fmla="*/ 2272449 h 3316502"/>
              <a:gd name="connsiteX18-581" fmla="*/ 3128502 w 3745816"/>
              <a:gd name="connsiteY18-582" fmla="*/ 2108675 h 3316502"/>
              <a:gd name="connsiteX19-583" fmla="*/ 2869195 w 3745816"/>
              <a:gd name="connsiteY19-584" fmla="*/ 2019965 h 3316502"/>
              <a:gd name="connsiteX20-585" fmla="*/ 3185000 w 3745816"/>
              <a:gd name="connsiteY20-586" fmla="*/ 1670667 h 3316502"/>
              <a:gd name="connsiteX21-587" fmla="*/ 560816 w 3745816"/>
              <a:gd name="connsiteY21-588" fmla="*/ 1670667 h 3316502"/>
              <a:gd name="connsiteX22-589" fmla="*/ 876621 w 3745816"/>
              <a:gd name="connsiteY22-590" fmla="*/ 2019965 h 3316502"/>
              <a:gd name="connsiteX23-591" fmla="*/ 617314 w 3745816"/>
              <a:gd name="connsiteY23-592" fmla="*/ 2108675 h 3316502"/>
              <a:gd name="connsiteX24-593" fmla="*/ 467188 w 3745816"/>
              <a:gd name="connsiteY24-594" fmla="*/ 2272449 h 3316502"/>
              <a:gd name="connsiteX25-595" fmla="*/ 474012 w 3745816"/>
              <a:gd name="connsiteY25-596" fmla="*/ 2511284 h 3316502"/>
              <a:gd name="connsiteX26-597" fmla="*/ 453540 w 3745816"/>
              <a:gd name="connsiteY26-598" fmla="*/ 3302855 h 3316502"/>
              <a:gd name="connsiteX27-599" fmla="*/ 194233 w 3745816"/>
              <a:gd name="connsiteY27-600" fmla="*/ 3316502 h 3316502"/>
              <a:gd name="connsiteX28-601" fmla="*/ 173762 w 3745816"/>
              <a:gd name="connsiteY28-602" fmla="*/ 2620466 h 3316502"/>
              <a:gd name="connsiteX29-603" fmla="*/ 9989 w 3745816"/>
              <a:gd name="connsiteY29-604" fmla="*/ 2142795 h 3316502"/>
              <a:gd name="connsiteX30-605" fmla="*/ 146466 w 3745816"/>
              <a:gd name="connsiteY30-606" fmla="*/ 1903959 h 3316502"/>
              <a:gd name="connsiteX31-607" fmla="*/ 364830 w 3745816"/>
              <a:gd name="connsiteY31-608" fmla="*/ 1856191 h 3316502"/>
              <a:gd name="connsiteX32-609" fmla="*/ 501307 w 3745816"/>
              <a:gd name="connsiteY32-610" fmla="*/ 1692418 h 3316502"/>
              <a:gd name="connsiteX33-611" fmla="*/ 560816 w 3745816"/>
              <a:gd name="connsiteY33-612" fmla="*/ 1670667 h 3316502"/>
              <a:gd name="connsiteX34-613" fmla="*/ 2609647 w 3745816"/>
              <a:gd name="connsiteY34-614" fmla="*/ 1003649 h 3316502"/>
              <a:gd name="connsiteX35-615" fmla="*/ 2234575 w 3745816"/>
              <a:gd name="connsiteY35-616" fmla="*/ 1385343 h 3316502"/>
              <a:gd name="connsiteX36-617" fmla="*/ 1968444 w 3745816"/>
              <a:gd name="connsiteY36-618" fmla="*/ 1951725 h 3316502"/>
              <a:gd name="connsiteX37-619" fmla="*/ 2248223 w 3745816"/>
              <a:gd name="connsiteY37-620" fmla="*/ 1897134 h 3316502"/>
              <a:gd name="connsiteX38-621" fmla="*/ 2644008 w 3745816"/>
              <a:gd name="connsiteY38-622" fmla="*/ 1010029 h 3316502"/>
              <a:gd name="connsiteX39-623" fmla="*/ 2609647 w 3745816"/>
              <a:gd name="connsiteY39-624" fmla="*/ 1003649 h 3316502"/>
              <a:gd name="connsiteX40-625" fmla="*/ 1136169 w 3745816"/>
              <a:gd name="connsiteY40-626" fmla="*/ 1003649 h 3316502"/>
              <a:gd name="connsiteX41-627" fmla="*/ 1101808 w 3745816"/>
              <a:gd name="connsiteY41-628" fmla="*/ 1010029 h 3316502"/>
              <a:gd name="connsiteX42-629" fmla="*/ 1497593 w 3745816"/>
              <a:gd name="connsiteY42-630" fmla="*/ 1897134 h 3316502"/>
              <a:gd name="connsiteX43-631" fmla="*/ 1777372 w 3745816"/>
              <a:gd name="connsiteY43-632" fmla="*/ 1951725 h 3316502"/>
              <a:gd name="connsiteX44-633" fmla="*/ 1511241 w 3745816"/>
              <a:gd name="connsiteY44-634" fmla="*/ 1385343 h 3316502"/>
              <a:gd name="connsiteX45-635" fmla="*/ 1136169 w 3745816"/>
              <a:gd name="connsiteY45-636" fmla="*/ 1003649 h 3316502"/>
              <a:gd name="connsiteX46-637" fmla="*/ 665081 w 3745816"/>
              <a:gd name="connsiteY46-638" fmla="*/ 96 h 3316502"/>
              <a:gd name="connsiteX47-639" fmla="*/ 1862679 w 3745816"/>
              <a:gd name="connsiteY47-640" fmla="*/ 634117 h 3316502"/>
              <a:gd name="connsiteX48-641" fmla="*/ 3080735 w 3745816"/>
              <a:gd name="connsiteY48-642" fmla="*/ 96 h 3316502"/>
              <a:gd name="connsiteX49-643" fmla="*/ 3619822 w 3745816"/>
              <a:gd name="connsiteY49-644" fmla="*/ 921320 h 3316502"/>
              <a:gd name="connsiteX50-645" fmla="*/ 3456049 w 3745816"/>
              <a:gd name="connsiteY50-646" fmla="*/ 955441 h 3316502"/>
              <a:gd name="connsiteX51-647" fmla="*/ 3370271 w 3745816"/>
              <a:gd name="connsiteY51-648" fmla="*/ 1159232 h 3316502"/>
              <a:gd name="connsiteX52-649" fmla="*/ 3189917 w 3745816"/>
              <a:gd name="connsiteY52-650" fmla="*/ 1317105 h 3316502"/>
              <a:gd name="connsiteX53-651" fmla="*/ 3155798 w 3745816"/>
              <a:gd name="connsiteY53-652" fmla="*/ 1596884 h 3316502"/>
              <a:gd name="connsiteX54-653" fmla="*/ 2848723 w 3745816"/>
              <a:gd name="connsiteY54-654" fmla="*/ 1842544 h 3316502"/>
              <a:gd name="connsiteX55-655" fmla="*/ 2650831 w 3745816"/>
              <a:gd name="connsiteY55-656" fmla="*/ 2518108 h 3316502"/>
              <a:gd name="connsiteX56-657" fmla="*/ 2193630 w 3745816"/>
              <a:gd name="connsiteY56-658" fmla="*/ 2531756 h 3316502"/>
              <a:gd name="connsiteX57-659" fmla="*/ 1941147 w 3745816"/>
              <a:gd name="connsiteY57-660" fmla="*/ 2211033 h 3316502"/>
              <a:gd name="connsiteX58-661" fmla="*/ 1872908 w 3745816"/>
              <a:gd name="connsiteY58-662" fmla="*/ 2313392 h 3316502"/>
              <a:gd name="connsiteX59-663" fmla="*/ 1804669 w 3745816"/>
              <a:gd name="connsiteY59-664" fmla="*/ 2211033 h 3316502"/>
              <a:gd name="connsiteX60-665" fmla="*/ 1552186 w 3745816"/>
              <a:gd name="connsiteY60-666" fmla="*/ 2531756 h 3316502"/>
              <a:gd name="connsiteX61-667" fmla="*/ 1094985 w 3745816"/>
              <a:gd name="connsiteY61-668" fmla="*/ 2518108 h 3316502"/>
              <a:gd name="connsiteX62-669" fmla="*/ 897093 w 3745816"/>
              <a:gd name="connsiteY62-670" fmla="*/ 1842544 h 3316502"/>
              <a:gd name="connsiteX63-671" fmla="*/ 590018 w 3745816"/>
              <a:gd name="connsiteY63-672" fmla="*/ 1596884 h 3316502"/>
              <a:gd name="connsiteX64-673" fmla="*/ 555899 w 3745816"/>
              <a:gd name="connsiteY64-674" fmla="*/ 1317105 h 3316502"/>
              <a:gd name="connsiteX65-675" fmla="*/ 380265 w 3745816"/>
              <a:gd name="connsiteY65-676" fmla="*/ 1173717 h 3316502"/>
              <a:gd name="connsiteX66-677" fmla="*/ 289767 w 3745816"/>
              <a:gd name="connsiteY66-678" fmla="*/ 1006142 h 3316502"/>
              <a:gd name="connsiteX67-679" fmla="*/ 125994 w 3745816"/>
              <a:gd name="connsiteY67-680" fmla="*/ 921320 h 3316502"/>
              <a:gd name="connsiteX68-681" fmla="*/ 665081 w 3745816"/>
              <a:gd name="connsiteY68-682" fmla="*/ 96 h 331650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 ang="0">
                <a:pos x="connsiteX34-69" y="connsiteY34-70"/>
              </a:cxn>
              <a:cxn ang="0">
                <a:pos x="connsiteX35-71" y="connsiteY35-72"/>
              </a:cxn>
              <a:cxn ang="0">
                <a:pos x="connsiteX36-73" y="connsiteY36-74"/>
              </a:cxn>
              <a:cxn ang="0">
                <a:pos x="connsiteX37-75" y="connsiteY37-76"/>
              </a:cxn>
              <a:cxn ang="0">
                <a:pos x="connsiteX38-77" y="connsiteY38-78"/>
              </a:cxn>
              <a:cxn ang="0">
                <a:pos x="connsiteX39-79" y="connsiteY39-80"/>
              </a:cxn>
              <a:cxn ang="0">
                <a:pos x="connsiteX40-81" y="connsiteY40-82"/>
              </a:cxn>
              <a:cxn ang="0">
                <a:pos x="connsiteX41-83" y="connsiteY41-84"/>
              </a:cxn>
              <a:cxn ang="0">
                <a:pos x="connsiteX42-85" y="connsiteY42-86"/>
              </a:cxn>
              <a:cxn ang="0">
                <a:pos x="connsiteX43-87" y="connsiteY43-88"/>
              </a:cxn>
              <a:cxn ang="0">
                <a:pos x="connsiteX44-89" y="connsiteY44-90"/>
              </a:cxn>
              <a:cxn ang="0">
                <a:pos x="connsiteX45-91" y="connsiteY45-92"/>
              </a:cxn>
              <a:cxn ang="0">
                <a:pos x="connsiteX46-93" y="connsiteY46-94"/>
              </a:cxn>
              <a:cxn ang="0">
                <a:pos x="connsiteX47-95" y="connsiteY47-96"/>
              </a:cxn>
              <a:cxn ang="0">
                <a:pos x="connsiteX48-97" y="connsiteY48-98"/>
              </a:cxn>
              <a:cxn ang="0">
                <a:pos x="connsiteX49-99" y="connsiteY49-100"/>
              </a:cxn>
              <a:cxn ang="0">
                <a:pos x="connsiteX50-101" y="connsiteY50-102"/>
              </a:cxn>
              <a:cxn ang="0">
                <a:pos x="connsiteX51-103" y="connsiteY51-104"/>
              </a:cxn>
              <a:cxn ang="0">
                <a:pos x="connsiteX52-105" y="connsiteY52-106"/>
              </a:cxn>
              <a:cxn ang="0">
                <a:pos x="connsiteX53-107" y="connsiteY53-108"/>
              </a:cxn>
              <a:cxn ang="0">
                <a:pos x="connsiteX54-109" y="connsiteY54-110"/>
              </a:cxn>
              <a:cxn ang="0">
                <a:pos x="connsiteX55-111" y="connsiteY55-112"/>
              </a:cxn>
              <a:cxn ang="0">
                <a:pos x="connsiteX56-113" y="connsiteY56-114"/>
              </a:cxn>
              <a:cxn ang="0">
                <a:pos x="connsiteX57-115" y="connsiteY57-116"/>
              </a:cxn>
              <a:cxn ang="0">
                <a:pos x="connsiteX58-117" y="connsiteY58-118"/>
              </a:cxn>
              <a:cxn ang="0">
                <a:pos x="connsiteX59-119" y="connsiteY59-120"/>
              </a:cxn>
              <a:cxn ang="0">
                <a:pos x="connsiteX60-121" y="connsiteY60-122"/>
              </a:cxn>
              <a:cxn ang="0">
                <a:pos x="connsiteX61-123" y="connsiteY61-124"/>
              </a:cxn>
              <a:cxn ang="0">
                <a:pos x="connsiteX62-125" y="connsiteY62-126"/>
              </a:cxn>
              <a:cxn ang="0">
                <a:pos x="connsiteX63-127" y="connsiteY63-128"/>
              </a:cxn>
              <a:cxn ang="0">
                <a:pos x="connsiteX64-129" y="connsiteY64-130"/>
              </a:cxn>
              <a:cxn ang="0">
                <a:pos x="connsiteX65-131" y="connsiteY65-132"/>
              </a:cxn>
              <a:cxn ang="0">
                <a:pos x="connsiteX66-133" y="connsiteY66-134"/>
              </a:cxn>
              <a:cxn ang="0">
                <a:pos x="connsiteX67-135" y="connsiteY67-136"/>
              </a:cxn>
              <a:cxn ang="0">
                <a:pos x="connsiteX68-681" y="connsiteY68-682"/>
              </a:cxn>
            </a:cxnLst>
            <a:rect l="l" t="t" r="r" b="b"/>
            <a:pathLst>
              <a:path w="3745816" h="3316502">
                <a:moveTo>
                  <a:pt x="2500704" y="2026790"/>
                </a:moveTo>
                <a:cubicBezTo>
                  <a:pt x="2380149" y="2047261"/>
                  <a:pt x="2334656" y="2081381"/>
                  <a:pt x="2261868" y="2108676"/>
                </a:cubicBezTo>
                <a:cubicBezTo>
                  <a:pt x="2220926" y="2245154"/>
                  <a:pt x="2248220" y="2327040"/>
                  <a:pt x="2364227" y="2313393"/>
                </a:cubicBezTo>
                <a:cubicBezTo>
                  <a:pt x="2491606" y="2272450"/>
                  <a:pt x="2502979" y="2190563"/>
                  <a:pt x="2500704" y="2026790"/>
                </a:cubicBezTo>
                <a:close/>
                <a:moveTo>
                  <a:pt x="1245112" y="2026790"/>
                </a:moveTo>
                <a:cubicBezTo>
                  <a:pt x="1242837" y="2190563"/>
                  <a:pt x="1254210" y="2272450"/>
                  <a:pt x="1381589" y="2313393"/>
                </a:cubicBezTo>
                <a:cubicBezTo>
                  <a:pt x="1497596" y="2327040"/>
                  <a:pt x="1524890" y="2245154"/>
                  <a:pt x="1483948" y="2108676"/>
                </a:cubicBezTo>
                <a:cubicBezTo>
                  <a:pt x="1411160" y="2081381"/>
                  <a:pt x="1365667" y="2047261"/>
                  <a:pt x="1245112" y="2026790"/>
                </a:cubicBezTo>
                <a:close/>
                <a:moveTo>
                  <a:pt x="3185000" y="1670667"/>
                </a:moveTo>
                <a:cubicBezTo>
                  <a:pt x="3206444" y="1672444"/>
                  <a:pt x="3226596" y="1679339"/>
                  <a:pt x="3244509" y="1692418"/>
                </a:cubicBezTo>
                <a:cubicBezTo>
                  <a:pt x="3340044" y="1731086"/>
                  <a:pt x="3210389" y="1885761"/>
                  <a:pt x="3380986" y="1856191"/>
                </a:cubicBezTo>
                <a:cubicBezTo>
                  <a:pt x="3424203" y="1826621"/>
                  <a:pt x="3528837" y="1837994"/>
                  <a:pt x="3599350" y="1903959"/>
                </a:cubicBezTo>
                <a:cubicBezTo>
                  <a:pt x="3647117" y="1983571"/>
                  <a:pt x="3783594" y="2056359"/>
                  <a:pt x="3735827" y="2142795"/>
                </a:cubicBezTo>
                <a:cubicBezTo>
                  <a:pt x="3653941" y="2374806"/>
                  <a:pt x="3606173" y="2422574"/>
                  <a:pt x="3572054" y="2620466"/>
                </a:cubicBezTo>
                <a:cubicBezTo>
                  <a:pt x="3574328" y="2882048"/>
                  <a:pt x="3542485" y="3061744"/>
                  <a:pt x="3551583" y="3316502"/>
                </a:cubicBezTo>
                <a:lnTo>
                  <a:pt x="3292276" y="3302855"/>
                </a:lnTo>
                <a:cubicBezTo>
                  <a:pt x="3310472" y="3025350"/>
                  <a:pt x="3315022" y="2788789"/>
                  <a:pt x="3271804" y="2511284"/>
                </a:cubicBezTo>
                <a:cubicBezTo>
                  <a:pt x="3217213" y="2465791"/>
                  <a:pt x="3189917" y="2399828"/>
                  <a:pt x="3278628" y="2272449"/>
                </a:cubicBezTo>
                <a:cubicBezTo>
                  <a:pt x="3244509" y="2190562"/>
                  <a:pt x="3271804" y="2142795"/>
                  <a:pt x="3128502" y="2108675"/>
                </a:cubicBezTo>
                <a:cubicBezTo>
                  <a:pt x="3042066" y="2051809"/>
                  <a:pt x="2921512" y="2165541"/>
                  <a:pt x="2869195" y="2019965"/>
                </a:cubicBezTo>
                <a:cubicBezTo>
                  <a:pt x="2821427" y="1896567"/>
                  <a:pt x="3034887" y="1658228"/>
                  <a:pt x="3185000" y="1670667"/>
                </a:cubicBezTo>
                <a:close/>
                <a:moveTo>
                  <a:pt x="560816" y="1670667"/>
                </a:moveTo>
                <a:cubicBezTo>
                  <a:pt x="710929" y="1658228"/>
                  <a:pt x="924389" y="1896567"/>
                  <a:pt x="876621" y="2019965"/>
                </a:cubicBezTo>
                <a:cubicBezTo>
                  <a:pt x="824304" y="2165541"/>
                  <a:pt x="703750" y="2051809"/>
                  <a:pt x="617314" y="2108675"/>
                </a:cubicBezTo>
                <a:cubicBezTo>
                  <a:pt x="474012" y="2142795"/>
                  <a:pt x="501307" y="2190562"/>
                  <a:pt x="467188" y="2272449"/>
                </a:cubicBezTo>
                <a:cubicBezTo>
                  <a:pt x="555899" y="2399828"/>
                  <a:pt x="528603" y="2465791"/>
                  <a:pt x="474012" y="2511284"/>
                </a:cubicBezTo>
                <a:cubicBezTo>
                  <a:pt x="430794" y="2788789"/>
                  <a:pt x="435344" y="3025350"/>
                  <a:pt x="453540" y="3302855"/>
                </a:cubicBezTo>
                <a:lnTo>
                  <a:pt x="194233" y="3316502"/>
                </a:lnTo>
                <a:cubicBezTo>
                  <a:pt x="203331" y="3061744"/>
                  <a:pt x="171488" y="2882048"/>
                  <a:pt x="173762" y="2620466"/>
                </a:cubicBezTo>
                <a:cubicBezTo>
                  <a:pt x="139643" y="2422574"/>
                  <a:pt x="91875" y="2374806"/>
                  <a:pt x="9989" y="2142795"/>
                </a:cubicBezTo>
                <a:cubicBezTo>
                  <a:pt x="-37778" y="2056359"/>
                  <a:pt x="98699" y="1983571"/>
                  <a:pt x="146466" y="1903959"/>
                </a:cubicBezTo>
                <a:cubicBezTo>
                  <a:pt x="216979" y="1837994"/>
                  <a:pt x="321613" y="1826621"/>
                  <a:pt x="364830" y="1856191"/>
                </a:cubicBezTo>
                <a:cubicBezTo>
                  <a:pt x="535427" y="1885761"/>
                  <a:pt x="405772" y="1731086"/>
                  <a:pt x="501307" y="1692418"/>
                </a:cubicBezTo>
                <a:cubicBezTo>
                  <a:pt x="519220" y="1679339"/>
                  <a:pt x="539372" y="1672444"/>
                  <a:pt x="560816" y="1670667"/>
                </a:cubicBezTo>
                <a:close/>
                <a:moveTo>
                  <a:pt x="2609647" y="1003649"/>
                </a:moveTo>
                <a:cubicBezTo>
                  <a:pt x="2444889" y="994437"/>
                  <a:pt x="2381715" y="1312839"/>
                  <a:pt x="2234575" y="1385343"/>
                </a:cubicBezTo>
                <a:cubicBezTo>
                  <a:pt x="2013936" y="1460406"/>
                  <a:pt x="1963895" y="1651474"/>
                  <a:pt x="1968444" y="1951725"/>
                </a:cubicBezTo>
                <a:cubicBezTo>
                  <a:pt x="1979817" y="2035887"/>
                  <a:pt x="2134492" y="1956274"/>
                  <a:pt x="2248223" y="1897134"/>
                </a:cubicBezTo>
                <a:cubicBezTo>
                  <a:pt x="2393799" y="1812972"/>
                  <a:pt x="2839626" y="1121486"/>
                  <a:pt x="2644008" y="1010029"/>
                </a:cubicBezTo>
                <a:cubicBezTo>
                  <a:pt x="2632066" y="1006333"/>
                  <a:pt x="2620631" y="1004263"/>
                  <a:pt x="2609647" y="1003649"/>
                </a:cubicBezTo>
                <a:close/>
                <a:moveTo>
                  <a:pt x="1136169" y="1003649"/>
                </a:moveTo>
                <a:cubicBezTo>
                  <a:pt x="1125185" y="1004263"/>
                  <a:pt x="1113750" y="1006333"/>
                  <a:pt x="1101808" y="1010029"/>
                </a:cubicBezTo>
                <a:cubicBezTo>
                  <a:pt x="906190" y="1121486"/>
                  <a:pt x="1352017" y="1812972"/>
                  <a:pt x="1497593" y="1897134"/>
                </a:cubicBezTo>
                <a:cubicBezTo>
                  <a:pt x="1611324" y="1956274"/>
                  <a:pt x="1765999" y="2035887"/>
                  <a:pt x="1777372" y="1951725"/>
                </a:cubicBezTo>
                <a:cubicBezTo>
                  <a:pt x="1781921" y="1651474"/>
                  <a:pt x="1731880" y="1460406"/>
                  <a:pt x="1511241" y="1385343"/>
                </a:cubicBezTo>
                <a:cubicBezTo>
                  <a:pt x="1364101" y="1312839"/>
                  <a:pt x="1300927" y="994437"/>
                  <a:pt x="1136169" y="1003649"/>
                </a:cubicBezTo>
                <a:close/>
                <a:moveTo>
                  <a:pt x="665081" y="96"/>
                </a:moveTo>
                <a:cubicBezTo>
                  <a:pt x="1486802" y="-2174"/>
                  <a:pt x="1309537" y="573200"/>
                  <a:pt x="1862679" y="634117"/>
                </a:cubicBezTo>
                <a:cubicBezTo>
                  <a:pt x="2415888" y="573192"/>
                  <a:pt x="2259021" y="-2174"/>
                  <a:pt x="3080735" y="96"/>
                </a:cubicBezTo>
                <a:cubicBezTo>
                  <a:pt x="3608448" y="-9003"/>
                  <a:pt x="3767673" y="636991"/>
                  <a:pt x="3619822" y="921320"/>
                </a:cubicBezTo>
                <a:cubicBezTo>
                  <a:pt x="3590251" y="1010030"/>
                  <a:pt x="3519739" y="941793"/>
                  <a:pt x="3456049" y="955441"/>
                </a:cubicBezTo>
                <a:cubicBezTo>
                  <a:pt x="3416937" y="1011300"/>
                  <a:pt x="3385716" y="1096130"/>
                  <a:pt x="3370271" y="1159232"/>
                </a:cubicBezTo>
                <a:lnTo>
                  <a:pt x="3189917" y="1317105"/>
                </a:lnTo>
                <a:cubicBezTo>
                  <a:pt x="3271804" y="1426286"/>
                  <a:pt x="3258156" y="1555942"/>
                  <a:pt x="3155798" y="1596884"/>
                </a:cubicBezTo>
                <a:cubicBezTo>
                  <a:pt x="2973828" y="1651475"/>
                  <a:pt x="2866920" y="1726538"/>
                  <a:pt x="2848723" y="1842544"/>
                </a:cubicBezTo>
                <a:cubicBezTo>
                  <a:pt x="2830525" y="2001768"/>
                  <a:pt x="2832803" y="2481714"/>
                  <a:pt x="2650831" y="2518108"/>
                </a:cubicBezTo>
                <a:cubicBezTo>
                  <a:pt x="2498431" y="2522657"/>
                  <a:pt x="2373325" y="2513559"/>
                  <a:pt x="2193630" y="2531756"/>
                </a:cubicBezTo>
                <a:cubicBezTo>
                  <a:pt x="2088997" y="2522657"/>
                  <a:pt x="1998012" y="2349785"/>
                  <a:pt x="1941147" y="2211033"/>
                </a:cubicBezTo>
                <a:lnTo>
                  <a:pt x="1872908" y="2313392"/>
                </a:lnTo>
                <a:lnTo>
                  <a:pt x="1804669" y="2211033"/>
                </a:lnTo>
                <a:cubicBezTo>
                  <a:pt x="1747804" y="2349785"/>
                  <a:pt x="1656819" y="2522657"/>
                  <a:pt x="1552186" y="2531756"/>
                </a:cubicBezTo>
                <a:cubicBezTo>
                  <a:pt x="1372491" y="2513559"/>
                  <a:pt x="1247385" y="2522657"/>
                  <a:pt x="1094985" y="2518108"/>
                </a:cubicBezTo>
                <a:cubicBezTo>
                  <a:pt x="913013" y="2481714"/>
                  <a:pt x="915291" y="2001768"/>
                  <a:pt x="897093" y="1842544"/>
                </a:cubicBezTo>
                <a:cubicBezTo>
                  <a:pt x="878896" y="1726538"/>
                  <a:pt x="771988" y="1651475"/>
                  <a:pt x="590018" y="1596884"/>
                </a:cubicBezTo>
                <a:cubicBezTo>
                  <a:pt x="487660" y="1555942"/>
                  <a:pt x="474012" y="1426286"/>
                  <a:pt x="555899" y="1317105"/>
                </a:cubicBezTo>
                <a:cubicBezTo>
                  <a:pt x="497354" y="1247580"/>
                  <a:pt x="494034" y="1228756"/>
                  <a:pt x="380265" y="1173717"/>
                </a:cubicBezTo>
                <a:cubicBezTo>
                  <a:pt x="350099" y="1122687"/>
                  <a:pt x="319933" y="1057172"/>
                  <a:pt x="289767" y="1006142"/>
                </a:cubicBezTo>
                <a:cubicBezTo>
                  <a:pt x="226077" y="992494"/>
                  <a:pt x="155565" y="1010030"/>
                  <a:pt x="125994" y="921320"/>
                </a:cubicBezTo>
                <a:cubicBezTo>
                  <a:pt x="-21857" y="636991"/>
                  <a:pt x="137368" y="-9003"/>
                  <a:pt x="665081" y="9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7" name="Rounded Rectangle 31"/>
          <p:cNvSpPr>
            <a:spLocks noChangeAspect="1"/>
          </p:cNvSpPr>
          <p:nvPr/>
        </p:nvSpPr>
        <p:spPr>
          <a:xfrm>
            <a:off x="4509610" y="3571006"/>
            <a:ext cx="372634" cy="529812"/>
          </a:xfrm>
          <a:custGeom>
            <a:avLst/>
            <a:gdLst/>
            <a:ahLst/>
            <a:cxnLst/>
            <a:rect l="l" t="t" r="r" b="b"/>
            <a:pathLst>
              <a:path w="2273269" h="3232141">
                <a:moveTo>
                  <a:pt x="1301358" y="1224998"/>
                </a:moveTo>
                <a:cubicBezTo>
                  <a:pt x="1288512" y="1224739"/>
                  <a:pt x="1275404" y="1226994"/>
                  <a:pt x="1262722" y="1232060"/>
                </a:cubicBezTo>
                <a:cubicBezTo>
                  <a:pt x="1224020" y="1247517"/>
                  <a:pt x="1200469" y="1284678"/>
                  <a:pt x="1200858" y="1323955"/>
                </a:cubicBezTo>
                <a:lnTo>
                  <a:pt x="1068969" y="1816173"/>
                </a:lnTo>
                <a:lnTo>
                  <a:pt x="975827" y="1468563"/>
                </a:lnTo>
                <a:cubicBezTo>
                  <a:pt x="965224" y="1428990"/>
                  <a:pt x="932065" y="1401484"/>
                  <a:pt x="893889" y="1396168"/>
                </a:cubicBezTo>
                <a:cubicBezTo>
                  <a:pt x="887581" y="1395290"/>
                  <a:pt x="881136" y="1395017"/>
                  <a:pt x="874749" y="1397368"/>
                </a:cubicBezTo>
                <a:lnTo>
                  <a:pt x="873048" y="1397069"/>
                </a:lnTo>
                <a:cubicBezTo>
                  <a:pt x="871822" y="1397102"/>
                  <a:pt x="870599" y="1397158"/>
                  <a:pt x="869409" y="1397702"/>
                </a:cubicBezTo>
                <a:lnTo>
                  <a:pt x="854690" y="1398625"/>
                </a:lnTo>
                <a:cubicBezTo>
                  <a:pt x="852870" y="1399112"/>
                  <a:pt x="851076" y="1399648"/>
                  <a:pt x="849610" y="1401148"/>
                </a:cubicBezTo>
                <a:cubicBezTo>
                  <a:pt x="820426" y="1408603"/>
                  <a:pt x="795399" y="1429720"/>
                  <a:pt x="783580" y="1459921"/>
                </a:cubicBezTo>
                <a:lnTo>
                  <a:pt x="576552" y="1988920"/>
                </a:lnTo>
                <a:lnTo>
                  <a:pt x="360960" y="1988920"/>
                </a:lnTo>
                <a:cubicBezTo>
                  <a:pt x="306335" y="1988920"/>
                  <a:pt x="262052" y="2033203"/>
                  <a:pt x="262052" y="2087828"/>
                </a:cubicBezTo>
                <a:cubicBezTo>
                  <a:pt x="262052" y="2142453"/>
                  <a:pt x="306335" y="2186736"/>
                  <a:pt x="360960" y="2186736"/>
                </a:cubicBezTo>
                <a:lnTo>
                  <a:pt x="624414" y="2186736"/>
                </a:lnTo>
                <a:cubicBezTo>
                  <a:pt x="655679" y="2194749"/>
                  <a:pt x="687884" y="2184847"/>
                  <a:pt x="710155" y="2162843"/>
                </a:cubicBezTo>
                <a:cubicBezTo>
                  <a:pt x="728043" y="2149675"/>
                  <a:pt x="740236" y="2129868"/>
                  <a:pt x="742804" y="2106901"/>
                </a:cubicBezTo>
                <a:lnTo>
                  <a:pt x="861090" y="1804659"/>
                </a:lnTo>
                <a:lnTo>
                  <a:pt x="967256" y="2200878"/>
                </a:lnTo>
                <a:cubicBezTo>
                  <a:pt x="956121" y="2251327"/>
                  <a:pt x="986997" y="2301788"/>
                  <a:pt x="1037612" y="2315350"/>
                </a:cubicBezTo>
                <a:cubicBezTo>
                  <a:pt x="1044252" y="2317129"/>
                  <a:pt x="1050915" y="2318189"/>
                  <a:pt x="1057633" y="2316605"/>
                </a:cubicBezTo>
                <a:cubicBezTo>
                  <a:pt x="1061264" y="2317900"/>
                  <a:pt x="1065062" y="2318350"/>
                  <a:pt x="1068971" y="2317315"/>
                </a:cubicBezTo>
                <a:cubicBezTo>
                  <a:pt x="1072878" y="2318349"/>
                  <a:pt x="1076674" y="2317900"/>
                  <a:pt x="1080303" y="2316605"/>
                </a:cubicBezTo>
                <a:lnTo>
                  <a:pt x="1100326" y="2315350"/>
                </a:lnTo>
                <a:cubicBezTo>
                  <a:pt x="1150941" y="2301788"/>
                  <a:pt x="1181817" y="2251327"/>
                  <a:pt x="1170682" y="2200878"/>
                </a:cubicBezTo>
                <a:lnTo>
                  <a:pt x="1320238" y="1642726"/>
                </a:lnTo>
                <a:lnTo>
                  <a:pt x="1513977" y="2127797"/>
                </a:lnTo>
                <a:cubicBezTo>
                  <a:pt x="1531567" y="2171838"/>
                  <a:pt x="1577262" y="2196260"/>
                  <a:pt x="1621871" y="2186737"/>
                </a:cubicBezTo>
                <a:lnTo>
                  <a:pt x="1878495" y="2186737"/>
                </a:lnTo>
                <a:cubicBezTo>
                  <a:pt x="1933120" y="2186737"/>
                  <a:pt x="1977403" y="2142454"/>
                  <a:pt x="1977403" y="2087829"/>
                </a:cubicBezTo>
                <a:cubicBezTo>
                  <a:pt x="1977403" y="2033204"/>
                  <a:pt x="1933120" y="1988921"/>
                  <a:pt x="1878495" y="1988921"/>
                </a:cubicBezTo>
                <a:lnTo>
                  <a:pt x="1671520" y="1988921"/>
                </a:lnTo>
                <a:lnTo>
                  <a:pt x="1391261" y="1287226"/>
                </a:lnTo>
                <a:cubicBezTo>
                  <a:pt x="1376065" y="1249180"/>
                  <a:pt x="1339894" y="1225775"/>
                  <a:pt x="1301358" y="1224998"/>
                </a:cubicBezTo>
                <a:close/>
                <a:moveTo>
                  <a:pt x="335892" y="524745"/>
                </a:moveTo>
                <a:lnTo>
                  <a:pt x="1937377" y="524745"/>
                </a:lnTo>
                <a:cubicBezTo>
                  <a:pt x="1996486" y="524745"/>
                  <a:pt x="2044403" y="572662"/>
                  <a:pt x="2044403" y="631771"/>
                </a:cubicBezTo>
                <a:lnTo>
                  <a:pt x="2044403" y="2898384"/>
                </a:lnTo>
                <a:cubicBezTo>
                  <a:pt x="2044403" y="2957493"/>
                  <a:pt x="1996486" y="3005410"/>
                  <a:pt x="1937377" y="3005410"/>
                </a:cubicBezTo>
                <a:lnTo>
                  <a:pt x="335892" y="3005410"/>
                </a:lnTo>
                <a:cubicBezTo>
                  <a:pt x="276783" y="3005410"/>
                  <a:pt x="228866" y="2957493"/>
                  <a:pt x="228866" y="2898384"/>
                </a:cubicBezTo>
                <a:lnTo>
                  <a:pt x="228866" y="631771"/>
                </a:lnTo>
                <a:cubicBezTo>
                  <a:pt x="228866" y="572662"/>
                  <a:pt x="276783" y="524745"/>
                  <a:pt x="335892" y="524745"/>
                </a:cubicBezTo>
                <a:close/>
                <a:moveTo>
                  <a:pt x="245659" y="437009"/>
                </a:moveTo>
                <a:cubicBezTo>
                  <a:pt x="179890" y="437009"/>
                  <a:pt x="126573" y="490326"/>
                  <a:pt x="126573" y="556095"/>
                </a:cubicBezTo>
                <a:lnTo>
                  <a:pt x="126573" y="2974061"/>
                </a:lnTo>
                <a:cubicBezTo>
                  <a:pt x="126573" y="3039830"/>
                  <a:pt x="179890" y="3093147"/>
                  <a:pt x="245659" y="3093147"/>
                </a:cubicBezTo>
                <a:lnTo>
                  <a:pt x="2027611" y="3093147"/>
                </a:lnTo>
                <a:cubicBezTo>
                  <a:pt x="2093380" y="3093147"/>
                  <a:pt x="2146697" y="3039830"/>
                  <a:pt x="2146697" y="2974061"/>
                </a:cubicBezTo>
                <a:lnTo>
                  <a:pt x="2146697" y="556095"/>
                </a:lnTo>
                <a:cubicBezTo>
                  <a:pt x="2146697" y="490326"/>
                  <a:pt x="2093380" y="437009"/>
                  <a:pt x="2027611" y="437009"/>
                </a:cubicBezTo>
                <a:close/>
                <a:moveTo>
                  <a:pt x="974181" y="0"/>
                </a:moveTo>
                <a:lnTo>
                  <a:pt x="1299087" y="0"/>
                </a:lnTo>
                <a:cubicBezTo>
                  <a:pt x="1327680" y="0"/>
                  <a:pt x="1350860" y="23180"/>
                  <a:pt x="1350860" y="51773"/>
                </a:cubicBezTo>
                <a:lnTo>
                  <a:pt x="1350860" y="155306"/>
                </a:lnTo>
                <a:lnTo>
                  <a:pt x="1381614" y="155306"/>
                </a:lnTo>
                <a:cubicBezTo>
                  <a:pt x="1410207" y="155306"/>
                  <a:pt x="1433387" y="178486"/>
                  <a:pt x="1433387" y="207079"/>
                </a:cubicBezTo>
                <a:lnTo>
                  <a:pt x="1433387" y="298015"/>
                </a:lnTo>
                <a:lnTo>
                  <a:pt x="2081269" y="298015"/>
                </a:lnTo>
                <a:cubicBezTo>
                  <a:pt x="2187308" y="298015"/>
                  <a:pt x="2273269" y="383976"/>
                  <a:pt x="2273269" y="490015"/>
                </a:cubicBezTo>
                <a:lnTo>
                  <a:pt x="2273269" y="3040141"/>
                </a:lnTo>
                <a:cubicBezTo>
                  <a:pt x="2273269" y="3146180"/>
                  <a:pt x="2187308" y="3232141"/>
                  <a:pt x="2081269" y="3232141"/>
                </a:cubicBezTo>
                <a:lnTo>
                  <a:pt x="192000" y="3232141"/>
                </a:lnTo>
                <a:cubicBezTo>
                  <a:pt x="85961" y="3232141"/>
                  <a:pt x="0" y="3146180"/>
                  <a:pt x="0" y="3040141"/>
                </a:cubicBezTo>
                <a:lnTo>
                  <a:pt x="0" y="490015"/>
                </a:lnTo>
                <a:cubicBezTo>
                  <a:pt x="0" y="383976"/>
                  <a:pt x="85961" y="298015"/>
                  <a:pt x="192000" y="298015"/>
                </a:cubicBezTo>
                <a:lnTo>
                  <a:pt x="839881" y="298015"/>
                </a:lnTo>
                <a:lnTo>
                  <a:pt x="839881" y="207079"/>
                </a:lnTo>
                <a:cubicBezTo>
                  <a:pt x="839881" y="178486"/>
                  <a:pt x="863061" y="155306"/>
                  <a:pt x="891654" y="155306"/>
                </a:cubicBezTo>
                <a:lnTo>
                  <a:pt x="922408" y="155306"/>
                </a:lnTo>
                <a:lnTo>
                  <a:pt x="922408" y="51773"/>
                </a:lnTo>
                <a:cubicBezTo>
                  <a:pt x="922408" y="23180"/>
                  <a:pt x="945588" y="0"/>
                  <a:pt x="97418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8" name="Oval 47"/>
          <p:cNvSpPr>
            <a:spLocks noChangeAspect="1"/>
          </p:cNvSpPr>
          <p:nvPr/>
        </p:nvSpPr>
        <p:spPr>
          <a:xfrm>
            <a:off x="11057974" y="2429101"/>
            <a:ext cx="529812" cy="529812"/>
          </a:xfrm>
          <a:custGeom>
            <a:avLst/>
            <a:gdLst/>
            <a:ahLst/>
            <a:cxnLst/>
            <a:rect l="l" t="t" r="r" b="b"/>
            <a:pathLst>
              <a:path w="3240000" h="3240000">
                <a:moveTo>
                  <a:pt x="1303187" y="480874"/>
                </a:moveTo>
                <a:lnTo>
                  <a:pt x="1303187" y="1303187"/>
                </a:lnTo>
                <a:lnTo>
                  <a:pt x="480874" y="1303187"/>
                </a:lnTo>
                <a:lnTo>
                  <a:pt x="480874" y="1936813"/>
                </a:lnTo>
                <a:lnTo>
                  <a:pt x="1303187" y="1936813"/>
                </a:lnTo>
                <a:lnTo>
                  <a:pt x="1303187" y="2759126"/>
                </a:lnTo>
                <a:lnTo>
                  <a:pt x="1936813" y="2759126"/>
                </a:lnTo>
                <a:lnTo>
                  <a:pt x="1936813" y="1936813"/>
                </a:lnTo>
                <a:lnTo>
                  <a:pt x="2759126" y="1936813"/>
                </a:lnTo>
                <a:lnTo>
                  <a:pt x="2759126" y="1303187"/>
                </a:lnTo>
                <a:lnTo>
                  <a:pt x="1936813" y="1303187"/>
                </a:lnTo>
                <a:lnTo>
                  <a:pt x="1936813" y="480874"/>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9" name="Oval 50"/>
          <p:cNvSpPr>
            <a:spLocks noChangeAspect="1"/>
          </p:cNvSpPr>
          <p:nvPr/>
        </p:nvSpPr>
        <p:spPr>
          <a:xfrm>
            <a:off x="5308362" y="3571006"/>
            <a:ext cx="469094" cy="529812"/>
          </a:xfrm>
          <a:custGeom>
            <a:avLst/>
            <a:gdLst/>
            <a:ahLst/>
            <a:cxnLst/>
            <a:rect l="l" t="t" r="r" b="b"/>
            <a:pathLst>
              <a:path w="2868687" h="3240000">
                <a:moveTo>
                  <a:pt x="1433799" y="2290728"/>
                </a:moveTo>
                <a:cubicBezTo>
                  <a:pt x="1317650" y="2346839"/>
                  <a:pt x="1203301" y="2394700"/>
                  <a:pt x="1093028" y="2434329"/>
                </a:cubicBezTo>
                <a:cubicBezTo>
                  <a:pt x="1167481" y="2812207"/>
                  <a:pt x="1292592" y="3060000"/>
                  <a:pt x="1434343" y="3060000"/>
                </a:cubicBezTo>
                <a:cubicBezTo>
                  <a:pt x="1576138" y="3060000"/>
                  <a:pt x="1701284" y="2812053"/>
                  <a:pt x="1774025" y="2433735"/>
                </a:cubicBezTo>
                <a:cubicBezTo>
                  <a:pt x="1663854" y="2394452"/>
                  <a:pt x="1549823" y="2346469"/>
                  <a:pt x="1433799" y="2290728"/>
                </a:cubicBezTo>
                <a:close/>
                <a:moveTo>
                  <a:pt x="1824954" y="2078037"/>
                </a:moveTo>
                <a:cubicBezTo>
                  <a:pt x="1794480" y="2097450"/>
                  <a:pt x="1763147" y="2116057"/>
                  <a:pt x="1731343" y="2134419"/>
                </a:cubicBezTo>
                <a:lnTo>
                  <a:pt x="1635415" y="2187161"/>
                </a:lnTo>
                <a:cubicBezTo>
                  <a:pt x="1691788" y="2215044"/>
                  <a:pt x="1747931" y="2239109"/>
                  <a:pt x="1803378" y="2259350"/>
                </a:cubicBezTo>
                <a:cubicBezTo>
                  <a:pt x="1812120" y="2201101"/>
                  <a:pt x="1819148" y="2140526"/>
                  <a:pt x="1824954" y="2078037"/>
                </a:cubicBezTo>
                <a:close/>
                <a:moveTo>
                  <a:pt x="1042306" y="2077178"/>
                </a:moveTo>
                <a:cubicBezTo>
                  <a:pt x="1047949" y="2140175"/>
                  <a:pt x="1055328" y="2201182"/>
                  <a:pt x="1063873" y="2259905"/>
                </a:cubicBezTo>
                <a:cubicBezTo>
                  <a:pt x="1119365" y="2238275"/>
                  <a:pt x="1176217" y="2214355"/>
                  <a:pt x="1233887" y="2187801"/>
                </a:cubicBezTo>
                <a:cubicBezTo>
                  <a:pt x="1201538" y="2170955"/>
                  <a:pt x="1169452" y="2152957"/>
                  <a:pt x="1137343" y="2134419"/>
                </a:cubicBezTo>
                <a:close/>
                <a:moveTo>
                  <a:pt x="559768" y="1732679"/>
                </a:moveTo>
                <a:cubicBezTo>
                  <a:pt x="268524" y="1984850"/>
                  <a:pt x="116369" y="2217202"/>
                  <a:pt x="187266" y="2340000"/>
                </a:cubicBezTo>
                <a:cubicBezTo>
                  <a:pt x="258144" y="2462764"/>
                  <a:pt x="535307" y="2447213"/>
                  <a:pt x="899736" y="2322555"/>
                </a:cubicBezTo>
                <a:cubicBezTo>
                  <a:pt x="878937" y="2207297"/>
                  <a:pt x="863223" y="2084405"/>
                  <a:pt x="853746" y="1955834"/>
                </a:cubicBezTo>
                <a:cubicBezTo>
                  <a:pt x="747454" y="1883220"/>
                  <a:pt x="648878" y="1808453"/>
                  <a:pt x="559768" y="1732679"/>
                </a:cubicBezTo>
                <a:close/>
                <a:moveTo>
                  <a:pt x="2309048" y="1730507"/>
                </a:moveTo>
                <a:cubicBezTo>
                  <a:pt x="2220666" y="1807660"/>
                  <a:pt x="2121792" y="1882664"/>
                  <a:pt x="2015235" y="1955625"/>
                </a:cubicBezTo>
                <a:cubicBezTo>
                  <a:pt x="2005364" y="2084180"/>
                  <a:pt x="1989894" y="2207119"/>
                  <a:pt x="1967330" y="2322070"/>
                </a:cubicBezTo>
                <a:lnTo>
                  <a:pt x="2081685" y="2358048"/>
                </a:lnTo>
                <a:cubicBezTo>
                  <a:pt x="2116015" y="2320492"/>
                  <a:pt x="2165526" y="2297468"/>
                  <a:pt x="2220415" y="2297468"/>
                </a:cubicBezTo>
                <a:cubicBezTo>
                  <a:pt x="2302230" y="2297468"/>
                  <a:pt x="2372097" y="2348622"/>
                  <a:pt x="2399287" y="2420880"/>
                </a:cubicBezTo>
                <a:cubicBezTo>
                  <a:pt x="2542053" y="2432945"/>
                  <a:pt x="2642630" y="2407186"/>
                  <a:pt x="2681420" y="2340000"/>
                </a:cubicBezTo>
                <a:cubicBezTo>
                  <a:pt x="2752393" y="2217071"/>
                  <a:pt x="2599836" y="1984353"/>
                  <a:pt x="2309048" y="1730507"/>
                </a:cubicBezTo>
                <a:close/>
                <a:moveTo>
                  <a:pt x="2026056" y="1510554"/>
                </a:moveTo>
                <a:cubicBezTo>
                  <a:pt x="2027893" y="1546708"/>
                  <a:pt x="2028343" y="1583211"/>
                  <a:pt x="2028343" y="1620000"/>
                </a:cubicBezTo>
                <a:lnTo>
                  <a:pt x="2024251" y="1730716"/>
                </a:lnTo>
                <a:lnTo>
                  <a:pt x="2173722" y="1619092"/>
                </a:lnTo>
                <a:cubicBezTo>
                  <a:pt x="2127526" y="1582190"/>
                  <a:pt x="2078507" y="1545517"/>
                  <a:pt x="2026056" y="1510554"/>
                </a:cubicBezTo>
                <a:close/>
                <a:moveTo>
                  <a:pt x="844436" y="1509285"/>
                </a:moveTo>
                <a:lnTo>
                  <a:pt x="694964" y="1620908"/>
                </a:lnTo>
                <a:cubicBezTo>
                  <a:pt x="741160" y="1657811"/>
                  <a:pt x="790179" y="1694484"/>
                  <a:pt x="842630" y="1729447"/>
                </a:cubicBezTo>
                <a:cubicBezTo>
                  <a:pt x="840793" y="1693293"/>
                  <a:pt x="840343" y="1656790"/>
                  <a:pt x="840343" y="1620000"/>
                </a:cubicBezTo>
                <a:close/>
                <a:moveTo>
                  <a:pt x="1434343" y="1361184"/>
                </a:moveTo>
                <a:cubicBezTo>
                  <a:pt x="1573534" y="1361184"/>
                  <a:pt x="1686371" y="1474021"/>
                  <a:pt x="1686371" y="1613212"/>
                </a:cubicBezTo>
                <a:cubicBezTo>
                  <a:pt x="1686371" y="1752403"/>
                  <a:pt x="1573534" y="1865240"/>
                  <a:pt x="1434343" y="1865240"/>
                </a:cubicBezTo>
                <a:cubicBezTo>
                  <a:pt x="1295152" y="1865240"/>
                  <a:pt x="1182315" y="1752403"/>
                  <a:pt x="1182315" y="1613212"/>
                </a:cubicBezTo>
                <a:cubicBezTo>
                  <a:pt x="1182315" y="1474021"/>
                  <a:pt x="1295152" y="1361184"/>
                  <a:pt x="1434343" y="1361184"/>
                </a:cubicBezTo>
                <a:close/>
                <a:moveTo>
                  <a:pt x="1433770" y="1149513"/>
                </a:moveTo>
                <a:cubicBezTo>
                  <a:pt x="1365445" y="1183896"/>
                  <a:pt x="1296585" y="1221489"/>
                  <a:pt x="1227343" y="1261466"/>
                </a:cubicBezTo>
                <a:lnTo>
                  <a:pt x="1027157" y="1384911"/>
                </a:lnTo>
                <a:cubicBezTo>
                  <a:pt x="1022222" y="1461370"/>
                  <a:pt x="1020343" y="1539922"/>
                  <a:pt x="1020343" y="1620000"/>
                </a:cubicBezTo>
                <a:lnTo>
                  <a:pt x="1028287" y="1855786"/>
                </a:lnTo>
                <a:cubicBezTo>
                  <a:pt x="1091680" y="1898065"/>
                  <a:pt x="1158394" y="1938727"/>
                  <a:pt x="1227343" y="1978535"/>
                </a:cubicBezTo>
                <a:lnTo>
                  <a:pt x="1434916" y="2090488"/>
                </a:lnTo>
                <a:cubicBezTo>
                  <a:pt x="1503241" y="2056105"/>
                  <a:pt x="1572101" y="2018511"/>
                  <a:pt x="1641343" y="1978535"/>
                </a:cubicBezTo>
                <a:lnTo>
                  <a:pt x="1841530" y="1855090"/>
                </a:lnTo>
                <a:cubicBezTo>
                  <a:pt x="1846464" y="1778631"/>
                  <a:pt x="1848343" y="1700079"/>
                  <a:pt x="1848343" y="1620000"/>
                </a:cubicBezTo>
                <a:lnTo>
                  <a:pt x="1840399" y="1384214"/>
                </a:lnTo>
                <a:cubicBezTo>
                  <a:pt x="1777006" y="1341936"/>
                  <a:pt x="1710293" y="1301274"/>
                  <a:pt x="1641343" y="1261466"/>
                </a:cubicBezTo>
                <a:close/>
                <a:moveTo>
                  <a:pt x="1065308" y="980650"/>
                </a:moveTo>
                <a:cubicBezTo>
                  <a:pt x="1056566" y="1038899"/>
                  <a:pt x="1049538" y="1099475"/>
                  <a:pt x="1043732" y="1161964"/>
                </a:cubicBezTo>
                <a:cubicBezTo>
                  <a:pt x="1074206" y="1142551"/>
                  <a:pt x="1105539" y="1123943"/>
                  <a:pt x="1137343" y="1105581"/>
                </a:cubicBezTo>
                <a:lnTo>
                  <a:pt x="1233271" y="1052839"/>
                </a:lnTo>
                <a:cubicBezTo>
                  <a:pt x="1176898" y="1024957"/>
                  <a:pt x="1120756" y="1000892"/>
                  <a:pt x="1065308" y="980650"/>
                </a:cubicBezTo>
                <a:close/>
                <a:moveTo>
                  <a:pt x="1804814" y="980095"/>
                </a:moveTo>
                <a:cubicBezTo>
                  <a:pt x="1749321" y="1001726"/>
                  <a:pt x="1692469" y="1025646"/>
                  <a:pt x="1634800" y="1052200"/>
                </a:cubicBezTo>
                <a:cubicBezTo>
                  <a:pt x="1667149" y="1069046"/>
                  <a:pt x="1699234" y="1087043"/>
                  <a:pt x="1731343" y="1105581"/>
                </a:cubicBezTo>
                <a:lnTo>
                  <a:pt x="1826380" y="1162822"/>
                </a:lnTo>
                <a:cubicBezTo>
                  <a:pt x="1820738" y="1099825"/>
                  <a:pt x="1813359" y="1038819"/>
                  <a:pt x="1804814" y="980095"/>
                </a:cubicBezTo>
                <a:close/>
                <a:moveTo>
                  <a:pt x="2432236" y="816002"/>
                </a:moveTo>
                <a:cubicBezTo>
                  <a:pt x="2308930" y="820546"/>
                  <a:pt x="2149627" y="855445"/>
                  <a:pt x="1968950" y="917446"/>
                </a:cubicBezTo>
                <a:cubicBezTo>
                  <a:pt x="1989749" y="1032703"/>
                  <a:pt x="2005463" y="1155596"/>
                  <a:pt x="2014941" y="1284167"/>
                </a:cubicBezTo>
                <a:cubicBezTo>
                  <a:pt x="2121232" y="1356780"/>
                  <a:pt x="2219808" y="1431548"/>
                  <a:pt x="2308918" y="1507322"/>
                </a:cubicBezTo>
                <a:cubicBezTo>
                  <a:pt x="2600162" y="1255150"/>
                  <a:pt x="2752317" y="1022798"/>
                  <a:pt x="2681420" y="900000"/>
                </a:cubicBezTo>
                <a:cubicBezTo>
                  <a:pt x="2645694" y="838121"/>
                  <a:pt x="2557557" y="811383"/>
                  <a:pt x="2432236" y="816002"/>
                </a:cubicBezTo>
                <a:close/>
                <a:moveTo>
                  <a:pt x="436450" y="816001"/>
                </a:moveTo>
                <a:cubicBezTo>
                  <a:pt x="311129" y="811383"/>
                  <a:pt x="222992" y="838121"/>
                  <a:pt x="187266" y="900000"/>
                </a:cubicBezTo>
                <a:cubicBezTo>
                  <a:pt x="158404" y="949991"/>
                  <a:pt x="166508" y="1018139"/>
                  <a:pt x="206887" y="1097970"/>
                </a:cubicBezTo>
                <a:cubicBezTo>
                  <a:pt x="213842" y="1096217"/>
                  <a:pt x="221021" y="1095812"/>
                  <a:pt x="228294" y="1095812"/>
                </a:cubicBezTo>
                <a:cubicBezTo>
                  <a:pt x="334372" y="1095812"/>
                  <a:pt x="420366" y="1181806"/>
                  <a:pt x="420366" y="1287884"/>
                </a:cubicBezTo>
                <a:cubicBezTo>
                  <a:pt x="420366" y="1314219"/>
                  <a:pt x="415066" y="1339317"/>
                  <a:pt x="405427" y="1362148"/>
                </a:cubicBezTo>
                <a:cubicBezTo>
                  <a:pt x="450585" y="1410442"/>
                  <a:pt x="502437" y="1459559"/>
                  <a:pt x="559639" y="1509493"/>
                </a:cubicBezTo>
                <a:cubicBezTo>
                  <a:pt x="648020" y="1432341"/>
                  <a:pt x="746894" y="1357336"/>
                  <a:pt x="853451" y="1284376"/>
                </a:cubicBezTo>
                <a:cubicBezTo>
                  <a:pt x="863322" y="1155820"/>
                  <a:pt x="878792" y="1032881"/>
                  <a:pt x="901357" y="917930"/>
                </a:cubicBezTo>
                <a:cubicBezTo>
                  <a:pt x="719999" y="855651"/>
                  <a:pt x="560119" y="820559"/>
                  <a:pt x="436450" y="816001"/>
                </a:cubicBezTo>
                <a:close/>
                <a:moveTo>
                  <a:pt x="1434343" y="180000"/>
                </a:moveTo>
                <a:cubicBezTo>
                  <a:pt x="1292548" y="180000"/>
                  <a:pt x="1167402" y="427948"/>
                  <a:pt x="1094661" y="806265"/>
                </a:cubicBezTo>
                <a:cubicBezTo>
                  <a:pt x="1204832" y="845548"/>
                  <a:pt x="1318864" y="893532"/>
                  <a:pt x="1434887" y="949272"/>
                </a:cubicBezTo>
                <a:cubicBezTo>
                  <a:pt x="1551037" y="893162"/>
                  <a:pt x="1665385" y="845301"/>
                  <a:pt x="1775658" y="805671"/>
                </a:cubicBezTo>
                <a:cubicBezTo>
                  <a:pt x="1751860" y="684885"/>
                  <a:pt x="1722886" y="577390"/>
                  <a:pt x="1688823" y="487405"/>
                </a:cubicBezTo>
                <a:cubicBezTo>
                  <a:pt x="1688009" y="487647"/>
                  <a:pt x="1687191" y="487652"/>
                  <a:pt x="1686371" y="487652"/>
                </a:cubicBezTo>
                <a:cubicBezTo>
                  <a:pt x="1580293" y="487652"/>
                  <a:pt x="1494299" y="401658"/>
                  <a:pt x="1494299" y="295580"/>
                </a:cubicBezTo>
                <a:cubicBezTo>
                  <a:pt x="1494299" y="264819"/>
                  <a:pt x="1501530" y="235747"/>
                  <a:pt x="1516122" y="210837"/>
                </a:cubicBezTo>
                <a:cubicBezTo>
                  <a:pt x="1490583" y="189985"/>
                  <a:pt x="1462798" y="180000"/>
                  <a:pt x="1434343" y="180000"/>
                </a:cubicBezTo>
                <a:close/>
                <a:moveTo>
                  <a:pt x="1434343" y="0"/>
                </a:moveTo>
                <a:cubicBezTo>
                  <a:pt x="1509303" y="0"/>
                  <a:pt x="1581019" y="37868"/>
                  <a:pt x="1646062" y="107907"/>
                </a:cubicBezTo>
                <a:cubicBezTo>
                  <a:pt x="1659037" y="104972"/>
                  <a:pt x="1672533" y="103508"/>
                  <a:pt x="1686371" y="103508"/>
                </a:cubicBezTo>
                <a:cubicBezTo>
                  <a:pt x="1792449" y="103508"/>
                  <a:pt x="1878443" y="189502"/>
                  <a:pt x="1878443" y="295580"/>
                </a:cubicBezTo>
                <a:cubicBezTo>
                  <a:pt x="1878443" y="342831"/>
                  <a:pt x="1861381" y="386097"/>
                  <a:pt x="1831228" y="417985"/>
                </a:cubicBezTo>
                <a:cubicBezTo>
                  <a:pt x="1871860" y="515668"/>
                  <a:pt x="1906636" y="628220"/>
                  <a:pt x="1935357" y="752219"/>
                </a:cubicBezTo>
                <a:cubicBezTo>
                  <a:pt x="2379384" y="616814"/>
                  <a:pt x="2731816" y="627289"/>
                  <a:pt x="2837304" y="810000"/>
                </a:cubicBezTo>
                <a:cubicBezTo>
                  <a:pt x="2942793" y="992711"/>
                  <a:pt x="2775650" y="1303161"/>
                  <a:pt x="2436521" y="1620139"/>
                </a:cubicBezTo>
                <a:cubicBezTo>
                  <a:pt x="2775698" y="1936928"/>
                  <a:pt x="2942777" y="2247316"/>
                  <a:pt x="2837304" y="2430000"/>
                </a:cubicBezTo>
                <a:cubicBezTo>
                  <a:pt x="2771439" y="2544083"/>
                  <a:pt x="2609300" y="2591017"/>
                  <a:pt x="2388706" y="2577188"/>
                </a:cubicBezTo>
                <a:cubicBezTo>
                  <a:pt x="2358753" y="2639691"/>
                  <a:pt x="2294480" y="2681612"/>
                  <a:pt x="2220415" y="2681612"/>
                </a:cubicBezTo>
                <a:cubicBezTo>
                  <a:pt x="2122541" y="2681612"/>
                  <a:pt x="2041764" y="2608405"/>
                  <a:pt x="2030773" y="2513644"/>
                </a:cubicBezTo>
                <a:cubicBezTo>
                  <a:pt x="1999304" y="2506661"/>
                  <a:pt x="1967635" y="2497623"/>
                  <a:pt x="1935485" y="2487821"/>
                </a:cubicBezTo>
                <a:cubicBezTo>
                  <a:pt x="1830610" y="2940018"/>
                  <a:pt x="1645322" y="3240000"/>
                  <a:pt x="1434343" y="3240000"/>
                </a:cubicBezTo>
                <a:cubicBezTo>
                  <a:pt x="1223366" y="3240000"/>
                  <a:pt x="1038079" y="2940023"/>
                  <a:pt x="933330" y="2487781"/>
                </a:cubicBezTo>
                <a:cubicBezTo>
                  <a:pt x="489302" y="2623186"/>
                  <a:pt x="136870" y="2612712"/>
                  <a:pt x="31382" y="2430000"/>
                </a:cubicBezTo>
                <a:cubicBezTo>
                  <a:pt x="-74106" y="2247290"/>
                  <a:pt x="93037" y="1936840"/>
                  <a:pt x="432165" y="1619862"/>
                </a:cubicBezTo>
                <a:cubicBezTo>
                  <a:pt x="378689" y="1569916"/>
                  <a:pt x="329491" y="1520128"/>
                  <a:pt x="285801" y="1470219"/>
                </a:cubicBezTo>
                <a:cubicBezTo>
                  <a:pt x="267844" y="1476857"/>
                  <a:pt x="248431" y="1479956"/>
                  <a:pt x="228294" y="1479956"/>
                </a:cubicBezTo>
                <a:cubicBezTo>
                  <a:pt x="122216" y="1479956"/>
                  <a:pt x="36222" y="1393962"/>
                  <a:pt x="36222" y="1287884"/>
                </a:cubicBezTo>
                <a:cubicBezTo>
                  <a:pt x="36222" y="1246866"/>
                  <a:pt x="49080" y="1208850"/>
                  <a:pt x="73868" y="1179672"/>
                </a:cubicBezTo>
                <a:cubicBezTo>
                  <a:pt x="-4733" y="1033688"/>
                  <a:pt x="-23287" y="904690"/>
                  <a:pt x="31382" y="810000"/>
                </a:cubicBezTo>
                <a:cubicBezTo>
                  <a:pt x="136860" y="627306"/>
                  <a:pt x="489234" y="616816"/>
                  <a:pt x="933201" y="752179"/>
                </a:cubicBezTo>
                <a:cubicBezTo>
                  <a:pt x="1038076" y="299982"/>
                  <a:pt x="1223365" y="0"/>
                  <a:pt x="1434343"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0" name="Heart 17"/>
          <p:cNvSpPr/>
          <p:nvPr/>
        </p:nvSpPr>
        <p:spPr>
          <a:xfrm>
            <a:off x="7846544" y="3588496"/>
            <a:ext cx="501299" cy="491506"/>
          </a:xfrm>
          <a:custGeom>
            <a:avLst/>
            <a:gdLst/>
            <a:ahLst/>
            <a:cxnLst/>
            <a:rect l="l" t="t" r="r" b="b"/>
            <a:pathLst>
              <a:path w="3263621" h="3199863">
                <a:moveTo>
                  <a:pt x="1896188" y="786599"/>
                </a:moveTo>
                <a:cubicBezTo>
                  <a:pt x="1878938" y="786251"/>
                  <a:pt x="1861335" y="789280"/>
                  <a:pt x="1844305" y="796082"/>
                </a:cubicBezTo>
                <a:cubicBezTo>
                  <a:pt x="1792333" y="816839"/>
                  <a:pt x="1760707" y="866742"/>
                  <a:pt x="1761231" y="919486"/>
                </a:cubicBezTo>
                <a:lnTo>
                  <a:pt x="1573886" y="1618665"/>
                </a:lnTo>
                <a:lnTo>
                  <a:pt x="1438574" y="1113672"/>
                </a:lnTo>
                <a:cubicBezTo>
                  <a:pt x="1424335" y="1060531"/>
                  <a:pt x="1379808" y="1023594"/>
                  <a:pt x="1328543" y="1016456"/>
                </a:cubicBezTo>
                <a:cubicBezTo>
                  <a:pt x="1320071" y="1015276"/>
                  <a:pt x="1311415" y="1014911"/>
                  <a:pt x="1302836" y="1018067"/>
                </a:cubicBezTo>
                <a:lnTo>
                  <a:pt x="1300556" y="1017667"/>
                </a:lnTo>
                <a:cubicBezTo>
                  <a:pt x="1298914" y="1017711"/>
                  <a:pt x="1297275" y="1017786"/>
                  <a:pt x="1295680" y="1018515"/>
                </a:cubicBezTo>
                <a:lnTo>
                  <a:pt x="1275904" y="1019755"/>
                </a:lnTo>
                <a:cubicBezTo>
                  <a:pt x="1273459" y="1020410"/>
                  <a:pt x="1271049" y="1021129"/>
                  <a:pt x="1269080" y="1023145"/>
                </a:cubicBezTo>
                <a:cubicBezTo>
                  <a:pt x="1229892" y="1033156"/>
                  <a:pt x="1196286" y="1061513"/>
                  <a:pt x="1180414" y="1102068"/>
                </a:cubicBezTo>
                <a:lnTo>
                  <a:pt x="902406" y="1812437"/>
                </a:lnTo>
                <a:lnTo>
                  <a:pt x="612897" y="1812437"/>
                </a:lnTo>
                <a:cubicBezTo>
                  <a:pt x="539543" y="1812437"/>
                  <a:pt x="480078" y="1871902"/>
                  <a:pt x="480078" y="1945256"/>
                </a:cubicBezTo>
                <a:cubicBezTo>
                  <a:pt x="480078" y="2018610"/>
                  <a:pt x="539543" y="2078075"/>
                  <a:pt x="612897" y="2078075"/>
                </a:cubicBezTo>
                <a:lnTo>
                  <a:pt x="966673" y="2078075"/>
                </a:lnTo>
                <a:cubicBezTo>
                  <a:pt x="1008666" y="2088839"/>
                  <a:pt x="1051924" y="2075535"/>
                  <a:pt x="1081835" y="2045978"/>
                </a:cubicBezTo>
                <a:cubicBezTo>
                  <a:pt x="1105846" y="2028294"/>
                  <a:pt x="1122213" y="2001701"/>
                  <a:pt x="1125659" y="1970866"/>
                </a:cubicBezTo>
                <a:lnTo>
                  <a:pt x="1284498" y="1565001"/>
                </a:lnTo>
                <a:lnTo>
                  <a:pt x="1443089" y="2156868"/>
                </a:lnTo>
                <a:cubicBezTo>
                  <a:pt x="1455914" y="2204733"/>
                  <a:pt x="1493311" y="2239452"/>
                  <a:pt x="1538593" y="2249086"/>
                </a:cubicBezTo>
                <a:lnTo>
                  <a:pt x="1542015" y="2250785"/>
                </a:lnTo>
                <a:cubicBezTo>
                  <a:pt x="1542604" y="2250943"/>
                  <a:pt x="1543193" y="2251097"/>
                  <a:pt x="1543870" y="2250902"/>
                </a:cubicBezTo>
                <a:cubicBezTo>
                  <a:pt x="1553422" y="2254514"/>
                  <a:pt x="1563610" y="2255524"/>
                  <a:pt x="1573886" y="2252783"/>
                </a:cubicBezTo>
                <a:cubicBezTo>
                  <a:pt x="1584162" y="2255524"/>
                  <a:pt x="1594351" y="2254515"/>
                  <a:pt x="1603903" y="2250901"/>
                </a:cubicBezTo>
                <a:lnTo>
                  <a:pt x="1605758" y="2250785"/>
                </a:lnTo>
                <a:cubicBezTo>
                  <a:pt x="1606974" y="2250459"/>
                  <a:pt x="1608181" y="2250118"/>
                  <a:pt x="1609178" y="2249086"/>
                </a:cubicBezTo>
                <a:cubicBezTo>
                  <a:pt x="1654461" y="2239453"/>
                  <a:pt x="1691859" y="2204734"/>
                  <a:pt x="1704684" y="2156868"/>
                </a:cubicBezTo>
                <a:lnTo>
                  <a:pt x="1921541" y="1347547"/>
                </a:lnTo>
                <a:lnTo>
                  <a:pt x="2181705" y="1998928"/>
                </a:lnTo>
                <a:cubicBezTo>
                  <a:pt x="2205326" y="2058070"/>
                  <a:pt x="2266689" y="2090865"/>
                  <a:pt x="2326593" y="2078075"/>
                </a:cubicBezTo>
                <a:lnTo>
                  <a:pt x="2671200" y="2078075"/>
                </a:lnTo>
                <a:cubicBezTo>
                  <a:pt x="2744554" y="2078075"/>
                  <a:pt x="2804019" y="2018610"/>
                  <a:pt x="2804019" y="1945256"/>
                </a:cubicBezTo>
                <a:cubicBezTo>
                  <a:pt x="2804019" y="1871902"/>
                  <a:pt x="2744554" y="1812437"/>
                  <a:pt x="2671200" y="1812437"/>
                </a:cubicBezTo>
                <a:lnTo>
                  <a:pt x="2393261" y="1812437"/>
                </a:lnTo>
                <a:lnTo>
                  <a:pt x="2016914" y="870162"/>
                </a:lnTo>
                <a:cubicBezTo>
                  <a:pt x="1996508" y="819071"/>
                  <a:pt x="1947937" y="787642"/>
                  <a:pt x="1896188" y="786599"/>
                </a:cubicBezTo>
                <a:close/>
                <a:moveTo>
                  <a:pt x="773454" y="106"/>
                </a:moveTo>
                <a:cubicBezTo>
                  <a:pt x="1097282" y="5742"/>
                  <a:pt x="1441967" y="238301"/>
                  <a:pt x="1631811" y="769863"/>
                </a:cubicBezTo>
                <a:cubicBezTo>
                  <a:pt x="2306811" y="-1120137"/>
                  <a:pt x="4939311" y="769863"/>
                  <a:pt x="1631811" y="3199863"/>
                </a:cubicBezTo>
                <a:cubicBezTo>
                  <a:pt x="-745455" y="1453301"/>
                  <a:pt x="-54107" y="-14297"/>
                  <a:pt x="773454" y="106"/>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1" name="Rounded Rectangle 25"/>
          <p:cNvSpPr/>
          <p:nvPr/>
        </p:nvSpPr>
        <p:spPr>
          <a:xfrm>
            <a:off x="6982048" y="3626197"/>
            <a:ext cx="497670" cy="419433"/>
          </a:xfrm>
          <a:custGeom>
            <a:avLst/>
            <a:gdLst/>
            <a:ahLst/>
            <a:cxnLst/>
            <a:rect l="l" t="t" r="r" b="b"/>
            <a:pathLst>
              <a:path w="3240000" h="2730652">
                <a:moveTo>
                  <a:pt x="1452811" y="1541940"/>
                </a:moveTo>
                <a:lnTo>
                  <a:pt x="1452811" y="1831951"/>
                </a:lnTo>
                <a:lnTo>
                  <a:pt x="1162800" y="1831951"/>
                </a:lnTo>
                <a:lnTo>
                  <a:pt x="1162800" y="2166329"/>
                </a:lnTo>
                <a:lnTo>
                  <a:pt x="1452811" y="2166329"/>
                </a:lnTo>
                <a:lnTo>
                  <a:pt x="1452811" y="2456340"/>
                </a:lnTo>
                <a:lnTo>
                  <a:pt x="1787189" y="2456340"/>
                </a:lnTo>
                <a:lnTo>
                  <a:pt x="1787189" y="2166329"/>
                </a:lnTo>
                <a:lnTo>
                  <a:pt x="2077200" y="2166329"/>
                </a:lnTo>
                <a:lnTo>
                  <a:pt x="2077200" y="1831951"/>
                </a:lnTo>
                <a:lnTo>
                  <a:pt x="1787189" y="1831951"/>
                </a:lnTo>
                <a:lnTo>
                  <a:pt x="1787189" y="1541940"/>
                </a:lnTo>
                <a:close/>
                <a:moveTo>
                  <a:pt x="0" y="1278453"/>
                </a:moveTo>
                <a:lnTo>
                  <a:pt x="3240000" y="1278453"/>
                </a:lnTo>
                <a:lnTo>
                  <a:pt x="3240000" y="2376509"/>
                </a:lnTo>
                <a:cubicBezTo>
                  <a:pt x="3240000" y="2572097"/>
                  <a:pt x="3081445" y="2730652"/>
                  <a:pt x="2885857" y="2730652"/>
                </a:cubicBezTo>
                <a:lnTo>
                  <a:pt x="354143" y="2730652"/>
                </a:lnTo>
                <a:cubicBezTo>
                  <a:pt x="158555" y="2730652"/>
                  <a:pt x="0" y="2572097"/>
                  <a:pt x="0" y="2376509"/>
                </a:cubicBezTo>
                <a:close/>
                <a:moveTo>
                  <a:pt x="1001150" y="200505"/>
                </a:moveTo>
                <a:cubicBezTo>
                  <a:pt x="933045" y="200505"/>
                  <a:pt x="877834" y="255715"/>
                  <a:pt x="877834" y="323821"/>
                </a:cubicBezTo>
                <a:lnTo>
                  <a:pt x="877834" y="605836"/>
                </a:lnTo>
                <a:lnTo>
                  <a:pt x="2362163" y="605836"/>
                </a:lnTo>
                <a:lnTo>
                  <a:pt x="2362163" y="323821"/>
                </a:lnTo>
                <a:cubicBezTo>
                  <a:pt x="2362163" y="255715"/>
                  <a:pt x="2306952" y="200505"/>
                  <a:pt x="2238846" y="200505"/>
                </a:cubicBezTo>
                <a:close/>
                <a:moveTo>
                  <a:pt x="843301" y="0"/>
                </a:moveTo>
                <a:lnTo>
                  <a:pt x="2396696" y="0"/>
                </a:lnTo>
                <a:cubicBezTo>
                  <a:pt x="2488075" y="0"/>
                  <a:pt x="2562152" y="74077"/>
                  <a:pt x="2562152" y="165456"/>
                </a:cubicBezTo>
                <a:lnTo>
                  <a:pt x="2562152" y="605836"/>
                </a:lnTo>
                <a:lnTo>
                  <a:pt x="2885857" y="605836"/>
                </a:lnTo>
                <a:cubicBezTo>
                  <a:pt x="3081445" y="605836"/>
                  <a:pt x="3240000" y="764391"/>
                  <a:pt x="3240000" y="959979"/>
                </a:cubicBezTo>
                <a:lnTo>
                  <a:pt x="3240000" y="1134437"/>
                </a:lnTo>
                <a:lnTo>
                  <a:pt x="0" y="1134437"/>
                </a:lnTo>
                <a:lnTo>
                  <a:pt x="0" y="959979"/>
                </a:lnTo>
                <a:cubicBezTo>
                  <a:pt x="0" y="764391"/>
                  <a:pt x="158555" y="605836"/>
                  <a:pt x="354143" y="605836"/>
                </a:cubicBezTo>
                <a:lnTo>
                  <a:pt x="677845" y="605836"/>
                </a:lnTo>
                <a:lnTo>
                  <a:pt x="677845" y="165456"/>
                </a:lnTo>
                <a:cubicBezTo>
                  <a:pt x="677845" y="74077"/>
                  <a:pt x="751923" y="0"/>
                  <a:pt x="84330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2" name="Chord 32"/>
          <p:cNvSpPr/>
          <p:nvPr/>
        </p:nvSpPr>
        <p:spPr>
          <a:xfrm>
            <a:off x="6132058" y="3589260"/>
            <a:ext cx="497670" cy="493305"/>
          </a:xfrm>
          <a:custGeom>
            <a:avLst/>
            <a:gdLst/>
            <a:ahLst/>
            <a:cxnLst/>
            <a:rect l="l" t="t" r="r" b="b"/>
            <a:pathLst>
              <a:path w="3240000" h="3211580">
                <a:moveTo>
                  <a:pt x="991906" y="2959580"/>
                </a:moveTo>
                <a:lnTo>
                  <a:pt x="2193254" y="2959580"/>
                </a:lnTo>
                <a:cubicBezTo>
                  <a:pt x="2215674" y="2959580"/>
                  <a:pt x="2233849" y="2977755"/>
                  <a:pt x="2233849" y="3000175"/>
                </a:cubicBezTo>
                <a:lnTo>
                  <a:pt x="2233849" y="3170985"/>
                </a:lnTo>
                <a:cubicBezTo>
                  <a:pt x="2233849" y="3193405"/>
                  <a:pt x="2215674" y="3211580"/>
                  <a:pt x="2193254" y="3211580"/>
                </a:cubicBezTo>
                <a:lnTo>
                  <a:pt x="991906" y="3211580"/>
                </a:lnTo>
                <a:cubicBezTo>
                  <a:pt x="969486" y="3211580"/>
                  <a:pt x="951311" y="3193405"/>
                  <a:pt x="951311" y="3170985"/>
                </a:cubicBezTo>
                <a:lnTo>
                  <a:pt x="951311" y="3000175"/>
                </a:lnTo>
                <a:cubicBezTo>
                  <a:pt x="951311" y="2977755"/>
                  <a:pt x="969486" y="2959580"/>
                  <a:pt x="991906" y="2959580"/>
                </a:cubicBezTo>
                <a:close/>
                <a:moveTo>
                  <a:pt x="1439043" y="1763796"/>
                </a:moveTo>
                <a:lnTo>
                  <a:pt x="1439043" y="2067459"/>
                </a:lnTo>
                <a:lnTo>
                  <a:pt x="1135380" y="2067459"/>
                </a:lnTo>
                <a:lnTo>
                  <a:pt x="1135380" y="2374533"/>
                </a:lnTo>
                <a:lnTo>
                  <a:pt x="1439043" y="2374533"/>
                </a:lnTo>
                <a:lnTo>
                  <a:pt x="1439043" y="2678196"/>
                </a:lnTo>
                <a:lnTo>
                  <a:pt x="1746117" y="2678196"/>
                </a:lnTo>
                <a:lnTo>
                  <a:pt x="1746117" y="2374533"/>
                </a:lnTo>
                <a:lnTo>
                  <a:pt x="2049780" y="2374533"/>
                </a:lnTo>
                <a:lnTo>
                  <a:pt x="2049780" y="2067459"/>
                </a:lnTo>
                <a:lnTo>
                  <a:pt x="1746117" y="2067459"/>
                </a:lnTo>
                <a:lnTo>
                  <a:pt x="1746117" y="1763796"/>
                </a:lnTo>
                <a:close/>
                <a:moveTo>
                  <a:pt x="128358" y="1541040"/>
                </a:moveTo>
                <a:lnTo>
                  <a:pt x="3056915" y="1550917"/>
                </a:lnTo>
                <a:cubicBezTo>
                  <a:pt x="3061111" y="2078028"/>
                  <a:pt x="2781683" y="2566719"/>
                  <a:pt x="2325284" y="2830467"/>
                </a:cubicBezTo>
                <a:lnTo>
                  <a:pt x="2182018" y="2900953"/>
                </a:lnTo>
                <a:lnTo>
                  <a:pt x="1002135" y="2900953"/>
                </a:lnTo>
                <a:cubicBezTo>
                  <a:pt x="950374" y="2879821"/>
                  <a:pt x="900231" y="2854191"/>
                  <a:pt x="851341" y="2825496"/>
                </a:cubicBezTo>
                <a:cubicBezTo>
                  <a:pt x="396732" y="2558675"/>
                  <a:pt x="120607" y="2068110"/>
                  <a:pt x="128358" y="1541040"/>
                </a:cubicBezTo>
                <a:close/>
                <a:moveTo>
                  <a:pt x="61067" y="1230414"/>
                </a:moveTo>
                <a:lnTo>
                  <a:pt x="3178933" y="1230414"/>
                </a:lnTo>
                <a:cubicBezTo>
                  <a:pt x="3212659" y="1230414"/>
                  <a:pt x="3240000" y="1257755"/>
                  <a:pt x="3240000" y="1291481"/>
                </a:cubicBezTo>
                <a:lnTo>
                  <a:pt x="3240000" y="1421347"/>
                </a:lnTo>
                <a:cubicBezTo>
                  <a:pt x="3240000" y="1455073"/>
                  <a:pt x="3212659" y="1482414"/>
                  <a:pt x="3178933" y="1482414"/>
                </a:cubicBezTo>
                <a:lnTo>
                  <a:pt x="61067" y="1482414"/>
                </a:lnTo>
                <a:cubicBezTo>
                  <a:pt x="27341" y="1482414"/>
                  <a:pt x="0" y="1455073"/>
                  <a:pt x="0" y="1421347"/>
                </a:cubicBezTo>
                <a:lnTo>
                  <a:pt x="0" y="1291481"/>
                </a:lnTo>
                <a:cubicBezTo>
                  <a:pt x="0" y="1257755"/>
                  <a:pt x="27341" y="1230414"/>
                  <a:pt x="61067" y="1230414"/>
                </a:cubicBezTo>
                <a:close/>
                <a:moveTo>
                  <a:pt x="2481726" y="315922"/>
                </a:moveTo>
                <a:lnTo>
                  <a:pt x="2862412" y="696608"/>
                </a:lnTo>
                <a:lnTo>
                  <a:pt x="2420437" y="1138584"/>
                </a:lnTo>
                <a:lnTo>
                  <a:pt x="1659064" y="1138584"/>
                </a:lnTo>
                <a:close/>
                <a:moveTo>
                  <a:pt x="2730827" y="0"/>
                </a:moveTo>
                <a:cubicBezTo>
                  <a:pt x="2765703" y="0"/>
                  <a:pt x="2800581" y="13305"/>
                  <a:pt x="2827191" y="39915"/>
                </a:cubicBezTo>
                <a:lnTo>
                  <a:pt x="3143636" y="356360"/>
                </a:lnTo>
                <a:cubicBezTo>
                  <a:pt x="3196857" y="409581"/>
                  <a:pt x="3196857" y="495868"/>
                  <a:pt x="3143636" y="549088"/>
                </a:cubicBezTo>
                <a:lnTo>
                  <a:pt x="3082882" y="609843"/>
                </a:lnTo>
                <a:cubicBezTo>
                  <a:pt x="3029661" y="663063"/>
                  <a:pt x="2943375" y="663064"/>
                  <a:pt x="2890155" y="609843"/>
                </a:cubicBezTo>
                <a:lnTo>
                  <a:pt x="2573708" y="293397"/>
                </a:lnTo>
                <a:cubicBezTo>
                  <a:pt x="2520488" y="240176"/>
                  <a:pt x="2520488" y="153889"/>
                  <a:pt x="2573708" y="100669"/>
                </a:cubicBezTo>
                <a:lnTo>
                  <a:pt x="2634463" y="39914"/>
                </a:lnTo>
                <a:cubicBezTo>
                  <a:pt x="2661073" y="13305"/>
                  <a:pt x="2695950" y="0"/>
                  <a:pt x="273082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3" name="Rounded Rectangle 40"/>
          <p:cNvSpPr/>
          <p:nvPr/>
        </p:nvSpPr>
        <p:spPr>
          <a:xfrm rot="2942052">
            <a:off x="8639059" y="3589842"/>
            <a:ext cx="462604" cy="492140"/>
          </a:xfrm>
          <a:custGeom>
            <a:avLst/>
            <a:gdLst/>
            <a:ahLst/>
            <a:cxnLst/>
            <a:rect l="l" t="t" r="r" b="b"/>
            <a:pathLst>
              <a:path w="3011706" h="3204001">
                <a:moveTo>
                  <a:pt x="2432249" y="1011942"/>
                </a:moveTo>
                <a:cubicBezTo>
                  <a:pt x="2423608" y="1019482"/>
                  <a:pt x="2416303" y="1028841"/>
                  <a:pt x="2410966" y="1039800"/>
                </a:cubicBezTo>
                <a:lnTo>
                  <a:pt x="1969837" y="1945620"/>
                </a:lnTo>
                <a:cubicBezTo>
                  <a:pt x="1948488" y="1989457"/>
                  <a:pt x="1966719" y="2042300"/>
                  <a:pt x="2010556" y="2063648"/>
                </a:cubicBezTo>
                <a:cubicBezTo>
                  <a:pt x="2054392" y="2084996"/>
                  <a:pt x="2107235" y="2066766"/>
                  <a:pt x="2128583" y="2022929"/>
                </a:cubicBezTo>
                <a:lnTo>
                  <a:pt x="2569712" y="1117109"/>
                </a:lnTo>
                <a:cubicBezTo>
                  <a:pt x="2591061" y="1073271"/>
                  <a:pt x="2572830" y="1020430"/>
                  <a:pt x="2528993" y="999081"/>
                </a:cubicBezTo>
                <a:cubicBezTo>
                  <a:pt x="2496115" y="983070"/>
                  <a:pt x="2458172" y="989322"/>
                  <a:pt x="2432249" y="1011942"/>
                </a:cubicBezTo>
                <a:close/>
                <a:moveTo>
                  <a:pt x="1709549" y="1044955"/>
                </a:moveTo>
                <a:cubicBezTo>
                  <a:pt x="1978186" y="735551"/>
                  <a:pt x="2446780" y="702502"/>
                  <a:pt x="2756184" y="971139"/>
                </a:cubicBezTo>
                <a:cubicBezTo>
                  <a:pt x="3065588" y="1239776"/>
                  <a:pt x="3098636" y="1708370"/>
                  <a:pt x="2830000" y="2017774"/>
                </a:cubicBezTo>
                <a:cubicBezTo>
                  <a:pt x="2561363" y="2327178"/>
                  <a:pt x="2092769" y="2360227"/>
                  <a:pt x="1783365" y="2091590"/>
                </a:cubicBezTo>
                <a:cubicBezTo>
                  <a:pt x="1473960" y="1822953"/>
                  <a:pt x="1440912" y="1354359"/>
                  <a:pt x="1709549" y="1044955"/>
                </a:cubicBezTo>
                <a:close/>
                <a:moveTo>
                  <a:pt x="208197" y="1872243"/>
                </a:moveTo>
                <a:cubicBezTo>
                  <a:pt x="195168" y="1885273"/>
                  <a:pt x="187109" y="1903273"/>
                  <a:pt x="187109" y="1923155"/>
                </a:cubicBezTo>
                <a:lnTo>
                  <a:pt x="187109" y="2715155"/>
                </a:lnTo>
                <a:cubicBezTo>
                  <a:pt x="187109" y="2754920"/>
                  <a:pt x="219344" y="2787155"/>
                  <a:pt x="259109" y="2787155"/>
                </a:cubicBezTo>
                <a:cubicBezTo>
                  <a:pt x="298874" y="2787155"/>
                  <a:pt x="331109" y="2754920"/>
                  <a:pt x="331109" y="2715155"/>
                </a:cubicBezTo>
                <a:lnTo>
                  <a:pt x="331109" y="1923155"/>
                </a:lnTo>
                <a:cubicBezTo>
                  <a:pt x="331109" y="1883390"/>
                  <a:pt x="298874" y="1851155"/>
                  <a:pt x="259109" y="1851155"/>
                </a:cubicBezTo>
                <a:cubicBezTo>
                  <a:pt x="239226" y="1851156"/>
                  <a:pt x="221226" y="1859214"/>
                  <a:pt x="208197" y="1872243"/>
                </a:cubicBezTo>
                <a:close/>
                <a:moveTo>
                  <a:pt x="0" y="1625202"/>
                </a:moveTo>
                <a:cubicBezTo>
                  <a:pt x="418057" y="1737228"/>
                  <a:pt x="858998" y="1737384"/>
                  <a:pt x="1277606" y="1625336"/>
                </a:cubicBezTo>
                <a:cubicBezTo>
                  <a:pt x="1277605" y="1938624"/>
                  <a:pt x="1277605" y="2251911"/>
                  <a:pt x="1277605" y="2565198"/>
                </a:cubicBezTo>
                <a:cubicBezTo>
                  <a:pt x="1277605" y="2917999"/>
                  <a:pt x="991603" y="3204001"/>
                  <a:pt x="638802" y="3204001"/>
                </a:cubicBezTo>
                <a:lnTo>
                  <a:pt x="638803" y="3204000"/>
                </a:lnTo>
                <a:cubicBezTo>
                  <a:pt x="286002" y="3204000"/>
                  <a:pt x="0" y="2917999"/>
                  <a:pt x="0" y="2565197"/>
                </a:cubicBezTo>
                <a:close/>
                <a:moveTo>
                  <a:pt x="208197" y="459897"/>
                </a:moveTo>
                <a:cubicBezTo>
                  <a:pt x="195167" y="472926"/>
                  <a:pt x="187109" y="490926"/>
                  <a:pt x="187109" y="510808"/>
                </a:cubicBezTo>
                <a:lnTo>
                  <a:pt x="187109" y="1302808"/>
                </a:lnTo>
                <a:cubicBezTo>
                  <a:pt x="187109" y="1342573"/>
                  <a:pt x="219344" y="1374808"/>
                  <a:pt x="259109" y="1374808"/>
                </a:cubicBezTo>
                <a:cubicBezTo>
                  <a:pt x="298874" y="1374808"/>
                  <a:pt x="331109" y="1342573"/>
                  <a:pt x="331109" y="1302808"/>
                </a:cubicBezTo>
                <a:lnTo>
                  <a:pt x="331109" y="510808"/>
                </a:lnTo>
                <a:cubicBezTo>
                  <a:pt x="331109" y="471043"/>
                  <a:pt x="298874" y="438808"/>
                  <a:pt x="259109" y="438808"/>
                </a:cubicBezTo>
                <a:cubicBezTo>
                  <a:pt x="239226" y="438808"/>
                  <a:pt x="221226" y="446867"/>
                  <a:pt x="208197" y="459897"/>
                </a:cubicBezTo>
                <a:close/>
                <a:moveTo>
                  <a:pt x="187101" y="187101"/>
                </a:moveTo>
                <a:cubicBezTo>
                  <a:pt x="302701" y="71501"/>
                  <a:pt x="462402" y="0"/>
                  <a:pt x="638803" y="0"/>
                </a:cubicBezTo>
                <a:cubicBezTo>
                  <a:pt x="991604" y="0"/>
                  <a:pt x="1277606" y="286002"/>
                  <a:pt x="1277606" y="638803"/>
                </a:cubicBezTo>
                <a:lnTo>
                  <a:pt x="1277606" y="1497764"/>
                </a:lnTo>
                <a:cubicBezTo>
                  <a:pt x="859958" y="1616355"/>
                  <a:pt x="417375" y="1616210"/>
                  <a:pt x="0" y="1498771"/>
                </a:cubicBezTo>
                <a:lnTo>
                  <a:pt x="0" y="638803"/>
                </a:lnTo>
                <a:cubicBezTo>
                  <a:pt x="0" y="462403"/>
                  <a:pt x="71500" y="302702"/>
                  <a:pt x="187101" y="187101"/>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4" name="Rounded Rectangle 7"/>
          <p:cNvSpPr>
            <a:spLocks noChangeAspect="1"/>
          </p:cNvSpPr>
          <p:nvPr/>
        </p:nvSpPr>
        <p:spPr>
          <a:xfrm rot="18924894" flipH="1">
            <a:off x="6299616" y="4621988"/>
            <a:ext cx="162556" cy="635774"/>
          </a:xfrm>
          <a:custGeom>
            <a:avLst/>
            <a:gdLst/>
            <a:ahLst/>
            <a:cxnLst/>
            <a:rect l="l" t="t" r="r" b="b"/>
            <a:pathLst>
              <a:path w="1081111" h="4228323">
                <a:moveTo>
                  <a:pt x="335224" y="1867922"/>
                </a:moveTo>
                <a:cubicBezTo>
                  <a:pt x="355105" y="1839562"/>
                  <a:pt x="441066" y="1818228"/>
                  <a:pt x="544096" y="1818228"/>
                </a:cubicBezTo>
                <a:cubicBezTo>
                  <a:pt x="661845" y="1818228"/>
                  <a:pt x="757300" y="1846093"/>
                  <a:pt x="757300" y="1880465"/>
                </a:cubicBezTo>
                <a:lnTo>
                  <a:pt x="754850" y="1887560"/>
                </a:lnTo>
                <a:lnTo>
                  <a:pt x="757869" y="1887560"/>
                </a:lnTo>
                <a:lnTo>
                  <a:pt x="757869" y="2839818"/>
                </a:lnTo>
                <a:cubicBezTo>
                  <a:pt x="757869" y="2972331"/>
                  <a:pt x="662287" y="3079754"/>
                  <a:pt x="544381" y="3079754"/>
                </a:cubicBezTo>
                <a:cubicBezTo>
                  <a:pt x="426475" y="3079754"/>
                  <a:pt x="330892" y="2972330"/>
                  <a:pt x="330892" y="2839818"/>
                </a:cubicBezTo>
                <a:cubicBezTo>
                  <a:pt x="330892" y="2522399"/>
                  <a:pt x="330893" y="2204979"/>
                  <a:pt x="330893" y="1887560"/>
                </a:cubicBezTo>
                <a:lnTo>
                  <a:pt x="333343" y="1887560"/>
                </a:lnTo>
                <a:cubicBezTo>
                  <a:pt x="331423" y="1885549"/>
                  <a:pt x="330893" y="1883025"/>
                  <a:pt x="330893" y="1880465"/>
                </a:cubicBezTo>
                <a:cubicBezTo>
                  <a:pt x="330893" y="1876168"/>
                  <a:pt x="332384" y="1871973"/>
                  <a:pt x="335224" y="1867922"/>
                </a:cubicBezTo>
                <a:close/>
                <a:moveTo>
                  <a:pt x="40017" y="122059"/>
                </a:moveTo>
                <a:cubicBezTo>
                  <a:pt x="33211" y="132011"/>
                  <a:pt x="29637" y="142314"/>
                  <a:pt x="29637" y="152868"/>
                </a:cubicBezTo>
                <a:cubicBezTo>
                  <a:pt x="29637" y="201406"/>
                  <a:pt x="105246" y="244661"/>
                  <a:pt x="223474" y="271871"/>
                </a:cubicBezTo>
                <a:lnTo>
                  <a:pt x="259635" y="468058"/>
                </a:lnTo>
                <a:cubicBezTo>
                  <a:pt x="103865" y="495856"/>
                  <a:pt x="0" y="547115"/>
                  <a:pt x="0" y="605632"/>
                </a:cubicBezTo>
                <a:cubicBezTo>
                  <a:pt x="0" y="658669"/>
                  <a:pt x="85325" y="705745"/>
                  <a:pt x="217400" y="734580"/>
                </a:cubicBezTo>
                <a:lnTo>
                  <a:pt x="217063" y="737117"/>
                </a:lnTo>
                <a:lnTo>
                  <a:pt x="217063" y="2943282"/>
                </a:lnTo>
                <a:cubicBezTo>
                  <a:pt x="217063" y="3039089"/>
                  <a:pt x="294931" y="3121078"/>
                  <a:pt x="405721" y="3153265"/>
                </a:cubicBezTo>
                <a:cubicBezTo>
                  <a:pt x="400324" y="3160310"/>
                  <a:pt x="397646" y="3168520"/>
                  <a:pt x="397646" y="3177204"/>
                </a:cubicBezTo>
                <a:lnTo>
                  <a:pt x="397646" y="3194256"/>
                </a:lnTo>
                <a:cubicBezTo>
                  <a:pt x="397646" y="3224314"/>
                  <a:pt x="429716" y="3248680"/>
                  <a:pt x="469276" y="3248680"/>
                </a:cubicBezTo>
                <a:lnTo>
                  <a:pt x="496274" y="3248680"/>
                </a:lnTo>
                <a:cubicBezTo>
                  <a:pt x="503831" y="3569617"/>
                  <a:pt x="518631" y="3867052"/>
                  <a:pt x="514761" y="4228323"/>
                </a:cubicBezTo>
                <a:lnTo>
                  <a:pt x="577573" y="4091802"/>
                </a:lnTo>
                <a:cubicBezTo>
                  <a:pt x="580481" y="3794896"/>
                  <a:pt x="583388" y="3537508"/>
                  <a:pt x="586278" y="3248680"/>
                </a:cubicBezTo>
                <a:lnTo>
                  <a:pt x="611834" y="3248680"/>
                </a:lnTo>
                <a:cubicBezTo>
                  <a:pt x="651395" y="3248680"/>
                  <a:pt x="683465" y="3224314"/>
                  <a:pt x="683465" y="3194256"/>
                </a:cubicBezTo>
                <a:lnTo>
                  <a:pt x="683465" y="3177205"/>
                </a:lnTo>
                <a:cubicBezTo>
                  <a:pt x="683465" y="3168518"/>
                  <a:pt x="680787" y="3160307"/>
                  <a:pt x="675388" y="3153262"/>
                </a:cubicBezTo>
                <a:cubicBezTo>
                  <a:pt x="786180" y="3121079"/>
                  <a:pt x="864048" y="3039089"/>
                  <a:pt x="864048" y="2943282"/>
                </a:cubicBezTo>
                <a:lnTo>
                  <a:pt x="864048" y="737117"/>
                </a:lnTo>
                <a:cubicBezTo>
                  <a:pt x="864048" y="736269"/>
                  <a:pt x="864042" y="735422"/>
                  <a:pt x="863712" y="734579"/>
                </a:cubicBezTo>
                <a:cubicBezTo>
                  <a:pt x="995786" y="705744"/>
                  <a:pt x="1081111" y="658669"/>
                  <a:pt x="1081111" y="605632"/>
                </a:cubicBezTo>
                <a:cubicBezTo>
                  <a:pt x="1081111" y="547115"/>
                  <a:pt x="977246" y="495856"/>
                  <a:pt x="821477" y="468058"/>
                </a:cubicBezTo>
                <a:lnTo>
                  <a:pt x="857637" y="271871"/>
                </a:lnTo>
                <a:cubicBezTo>
                  <a:pt x="975865" y="244661"/>
                  <a:pt x="1051474" y="201406"/>
                  <a:pt x="1051474" y="152868"/>
                </a:cubicBezTo>
                <a:cubicBezTo>
                  <a:pt x="1051474" y="68441"/>
                  <a:pt x="822728" y="0"/>
                  <a:pt x="540555" y="0"/>
                </a:cubicBezTo>
                <a:cubicBezTo>
                  <a:pt x="293654" y="0"/>
                  <a:pt x="87658" y="52400"/>
                  <a:pt x="40017" y="122059"/>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85" name="Rounded Rectangle 17"/>
          <p:cNvSpPr>
            <a:spLocks noChangeAspect="1"/>
          </p:cNvSpPr>
          <p:nvPr/>
        </p:nvSpPr>
        <p:spPr>
          <a:xfrm>
            <a:off x="11156386" y="3571006"/>
            <a:ext cx="332990" cy="529812"/>
          </a:xfrm>
          <a:custGeom>
            <a:avLst/>
            <a:gdLst/>
            <a:ahLst/>
            <a:cxnLst/>
            <a:rect l="l" t="t" r="r" b="b"/>
            <a:pathLst>
              <a:path w="2016224" h="3207971">
                <a:moveTo>
                  <a:pt x="854575" y="1382799"/>
                </a:moveTo>
                <a:lnTo>
                  <a:pt x="854575" y="1686462"/>
                </a:lnTo>
                <a:lnTo>
                  <a:pt x="550912" y="1686462"/>
                </a:lnTo>
                <a:lnTo>
                  <a:pt x="550912" y="1993536"/>
                </a:lnTo>
                <a:lnTo>
                  <a:pt x="854575" y="1993536"/>
                </a:lnTo>
                <a:lnTo>
                  <a:pt x="854575" y="2297199"/>
                </a:lnTo>
                <a:lnTo>
                  <a:pt x="1161649" y="2297199"/>
                </a:lnTo>
                <a:lnTo>
                  <a:pt x="1161649" y="1993536"/>
                </a:lnTo>
                <a:lnTo>
                  <a:pt x="1465312" y="1993536"/>
                </a:lnTo>
                <a:lnTo>
                  <a:pt x="1465312" y="1686462"/>
                </a:lnTo>
                <a:lnTo>
                  <a:pt x="1161649" y="1686462"/>
                </a:lnTo>
                <a:lnTo>
                  <a:pt x="1161649" y="1382799"/>
                </a:lnTo>
                <a:close/>
                <a:moveTo>
                  <a:pt x="397285" y="941591"/>
                </a:moveTo>
                <a:lnTo>
                  <a:pt x="1618940" y="941591"/>
                </a:lnTo>
                <a:lnTo>
                  <a:pt x="1618940" y="2738407"/>
                </a:lnTo>
                <a:lnTo>
                  <a:pt x="397285" y="2738407"/>
                </a:lnTo>
                <a:close/>
                <a:moveTo>
                  <a:pt x="305673" y="849979"/>
                </a:moveTo>
                <a:lnTo>
                  <a:pt x="305673" y="2830019"/>
                </a:lnTo>
                <a:lnTo>
                  <a:pt x="1710552" y="2830019"/>
                </a:lnTo>
                <a:lnTo>
                  <a:pt x="1710552" y="849979"/>
                </a:lnTo>
                <a:close/>
                <a:moveTo>
                  <a:pt x="240515" y="472027"/>
                </a:moveTo>
                <a:lnTo>
                  <a:pt x="1775709" y="472027"/>
                </a:lnTo>
                <a:cubicBezTo>
                  <a:pt x="1908542" y="472027"/>
                  <a:pt x="2016224" y="579709"/>
                  <a:pt x="2016224" y="712542"/>
                </a:cubicBezTo>
                <a:lnTo>
                  <a:pt x="2016224" y="2967456"/>
                </a:lnTo>
                <a:cubicBezTo>
                  <a:pt x="2016224" y="3100289"/>
                  <a:pt x="1908542" y="3207971"/>
                  <a:pt x="1775709" y="3207971"/>
                </a:cubicBezTo>
                <a:lnTo>
                  <a:pt x="240515" y="3207971"/>
                </a:lnTo>
                <a:cubicBezTo>
                  <a:pt x="107682" y="3207971"/>
                  <a:pt x="0" y="3100289"/>
                  <a:pt x="0" y="2967456"/>
                </a:cubicBezTo>
                <a:lnTo>
                  <a:pt x="0" y="712542"/>
                </a:lnTo>
                <a:cubicBezTo>
                  <a:pt x="0" y="579709"/>
                  <a:pt x="107682" y="472027"/>
                  <a:pt x="240515" y="472027"/>
                </a:cubicBezTo>
                <a:close/>
                <a:moveTo>
                  <a:pt x="515787" y="0"/>
                </a:moveTo>
                <a:lnTo>
                  <a:pt x="1500437" y="0"/>
                </a:lnTo>
                <a:cubicBezTo>
                  <a:pt x="1541893" y="0"/>
                  <a:pt x="1575500" y="33607"/>
                  <a:pt x="1575500" y="75063"/>
                </a:cubicBezTo>
                <a:lnTo>
                  <a:pt x="1575500" y="367990"/>
                </a:lnTo>
                <a:lnTo>
                  <a:pt x="440724" y="367990"/>
                </a:lnTo>
                <a:lnTo>
                  <a:pt x="440724" y="75063"/>
                </a:lnTo>
                <a:cubicBezTo>
                  <a:pt x="440724" y="33607"/>
                  <a:pt x="474331" y="0"/>
                  <a:pt x="5157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6" name="Oval 21"/>
          <p:cNvSpPr>
            <a:spLocks noChangeAspect="1"/>
          </p:cNvSpPr>
          <p:nvPr/>
        </p:nvSpPr>
        <p:spPr>
          <a:xfrm>
            <a:off x="9438721" y="3571006"/>
            <a:ext cx="529812" cy="529812"/>
          </a:xfrm>
          <a:custGeom>
            <a:avLst/>
            <a:gdLst/>
            <a:ahLst/>
            <a:cxnLst/>
            <a:rect l="l" t="t" r="r" b="b"/>
            <a:pathLst>
              <a:path w="3240000" h="3240000">
                <a:moveTo>
                  <a:pt x="1799999" y="306000"/>
                </a:moveTo>
                <a:lnTo>
                  <a:pt x="1440000" y="306000"/>
                </a:lnTo>
                <a:lnTo>
                  <a:pt x="1440000" y="1308231"/>
                </a:lnTo>
                <a:lnTo>
                  <a:pt x="572043" y="807116"/>
                </a:lnTo>
                <a:lnTo>
                  <a:pt x="392043" y="1118885"/>
                </a:lnTo>
                <a:lnTo>
                  <a:pt x="1260000" y="1620000"/>
                </a:lnTo>
                <a:lnTo>
                  <a:pt x="392043" y="2121116"/>
                </a:lnTo>
                <a:lnTo>
                  <a:pt x="572043" y="2432885"/>
                </a:lnTo>
                <a:lnTo>
                  <a:pt x="1440000" y="1931769"/>
                </a:lnTo>
                <a:lnTo>
                  <a:pt x="1440000" y="2934000"/>
                </a:lnTo>
                <a:lnTo>
                  <a:pt x="1800000" y="2934000"/>
                </a:lnTo>
                <a:lnTo>
                  <a:pt x="1800000" y="1931769"/>
                </a:lnTo>
                <a:lnTo>
                  <a:pt x="2667957" y="2432884"/>
                </a:lnTo>
                <a:lnTo>
                  <a:pt x="2847957" y="2121116"/>
                </a:lnTo>
                <a:lnTo>
                  <a:pt x="1980000" y="1620000"/>
                </a:lnTo>
                <a:lnTo>
                  <a:pt x="2847958" y="1118885"/>
                </a:lnTo>
                <a:lnTo>
                  <a:pt x="2667957" y="807116"/>
                </a:lnTo>
                <a:lnTo>
                  <a:pt x="1800000" y="1308231"/>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7" name="Oval 25"/>
          <p:cNvSpPr>
            <a:spLocks noChangeAspect="1"/>
          </p:cNvSpPr>
          <p:nvPr/>
        </p:nvSpPr>
        <p:spPr>
          <a:xfrm>
            <a:off x="10277790" y="3571006"/>
            <a:ext cx="529090" cy="529812"/>
          </a:xfrm>
          <a:custGeom>
            <a:avLst/>
            <a:gdLst/>
            <a:ahLst/>
            <a:cxnLst/>
            <a:rect l="l" t="t" r="r" b="b"/>
            <a:pathLst>
              <a:path w="3225370" h="3229762">
                <a:moveTo>
                  <a:pt x="1355872" y="0"/>
                </a:moveTo>
                <a:cubicBezTo>
                  <a:pt x="1564636" y="0"/>
                  <a:pt x="1733872" y="169236"/>
                  <a:pt x="1733872" y="378000"/>
                </a:cubicBezTo>
                <a:cubicBezTo>
                  <a:pt x="1733872" y="530834"/>
                  <a:pt x="1643169" y="662483"/>
                  <a:pt x="1512292" y="721255"/>
                </a:cubicBezTo>
                <a:lnTo>
                  <a:pt x="1607042" y="1169019"/>
                </a:lnTo>
                <a:cubicBezTo>
                  <a:pt x="1611319" y="1167786"/>
                  <a:pt x="1615651" y="1167712"/>
                  <a:pt x="1620000" y="1167712"/>
                </a:cubicBezTo>
                <a:cubicBezTo>
                  <a:pt x="1828764" y="1167712"/>
                  <a:pt x="1998000" y="1336948"/>
                  <a:pt x="1998000" y="1545712"/>
                </a:cubicBezTo>
                <a:lnTo>
                  <a:pt x="1996362" y="1567711"/>
                </a:lnTo>
                <a:lnTo>
                  <a:pt x="2525816" y="1711728"/>
                </a:lnTo>
                <a:cubicBezTo>
                  <a:pt x="2591164" y="1602543"/>
                  <a:pt x="2710810" y="1530128"/>
                  <a:pt x="2847370" y="1530128"/>
                </a:cubicBezTo>
                <a:cubicBezTo>
                  <a:pt x="3056134" y="1530128"/>
                  <a:pt x="3225370" y="1699364"/>
                  <a:pt x="3225370" y="1908128"/>
                </a:cubicBezTo>
                <a:cubicBezTo>
                  <a:pt x="3225370" y="2116892"/>
                  <a:pt x="3056134" y="2286128"/>
                  <a:pt x="2847370" y="2286128"/>
                </a:cubicBezTo>
                <a:cubicBezTo>
                  <a:pt x="2638606" y="2286128"/>
                  <a:pt x="2469370" y="2116892"/>
                  <a:pt x="2469370" y="1908128"/>
                </a:cubicBezTo>
                <a:lnTo>
                  <a:pt x="2475505" y="1847275"/>
                </a:lnTo>
                <a:lnTo>
                  <a:pt x="1957861" y="1706471"/>
                </a:lnTo>
                <a:cubicBezTo>
                  <a:pt x="1922674" y="1789256"/>
                  <a:pt x="1855841" y="1854310"/>
                  <a:pt x="1773397" y="1890608"/>
                </a:cubicBezTo>
                <a:lnTo>
                  <a:pt x="1908290" y="2478637"/>
                </a:lnTo>
                <a:cubicBezTo>
                  <a:pt x="2094333" y="2500701"/>
                  <a:pt x="2237929" y="2659462"/>
                  <a:pt x="2237929" y="2851762"/>
                </a:cubicBezTo>
                <a:cubicBezTo>
                  <a:pt x="2237929" y="3060526"/>
                  <a:pt x="2068693" y="3229762"/>
                  <a:pt x="1859929" y="3229762"/>
                </a:cubicBezTo>
                <a:cubicBezTo>
                  <a:pt x="1651165" y="3229762"/>
                  <a:pt x="1481929" y="3060526"/>
                  <a:pt x="1481929" y="2851762"/>
                </a:cubicBezTo>
                <a:cubicBezTo>
                  <a:pt x="1481929" y="2676759"/>
                  <a:pt x="1600854" y="2529533"/>
                  <a:pt x="1762693" y="2487978"/>
                </a:cubicBezTo>
                <a:lnTo>
                  <a:pt x="1632951" y="1922407"/>
                </a:lnTo>
                <a:cubicBezTo>
                  <a:pt x="1628677" y="1923639"/>
                  <a:pt x="1624347" y="1923712"/>
                  <a:pt x="1620000" y="1923712"/>
                </a:cubicBezTo>
                <a:cubicBezTo>
                  <a:pt x="1474614" y="1923712"/>
                  <a:pt x="1348399" y="1841634"/>
                  <a:pt x="1286703" y="1720478"/>
                </a:cubicBezTo>
                <a:lnTo>
                  <a:pt x="726463" y="1950491"/>
                </a:lnTo>
                <a:cubicBezTo>
                  <a:pt x="745503" y="1995553"/>
                  <a:pt x="756000" y="2045092"/>
                  <a:pt x="756000" y="2097083"/>
                </a:cubicBezTo>
                <a:cubicBezTo>
                  <a:pt x="756000" y="2305847"/>
                  <a:pt x="586764" y="2475083"/>
                  <a:pt x="378000" y="2475083"/>
                </a:cubicBezTo>
                <a:cubicBezTo>
                  <a:pt x="169236" y="2475083"/>
                  <a:pt x="0" y="2305847"/>
                  <a:pt x="0" y="2097083"/>
                </a:cubicBezTo>
                <a:cubicBezTo>
                  <a:pt x="0" y="1888319"/>
                  <a:pt x="169236" y="1719083"/>
                  <a:pt x="378000" y="1719083"/>
                </a:cubicBezTo>
                <a:cubicBezTo>
                  <a:pt x="481765" y="1719083"/>
                  <a:pt x="575764" y="1760894"/>
                  <a:pt x="643957" y="1828700"/>
                </a:cubicBezTo>
                <a:lnTo>
                  <a:pt x="1245626" y="1581679"/>
                </a:lnTo>
                <a:cubicBezTo>
                  <a:pt x="1242578" y="1569964"/>
                  <a:pt x="1242000" y="1557905"/>
                  <a:pt x="1242000" y="1545712"/>
                </a:cubicBezTo>
                <a:cubicBezTo>
                  <a:pt x="1242000" y="1391666"/>
                  <a:pt x="1334148" y="1259142"/>
                  <a:pt x="1466584" y="1200827"/>
                </a:cubicBezTo>
                <a:lnTo>
                  <a:pt x="1372109" y="754363"/>
                </a:lnTo>
                <a:cubicBezTo>
                  <a:pt x="1366762" y="755885"/>
                  <a:pt x="1361331" y="756000"/>
                  <a:pt x="1355872" y="756000"/>
                </a:cubicBezTo>
                <a:cubicBezTo>
                  <a:pt x="1147108" y="756000"/>
                  <a:pt x="977872" y="586764"/>
                  <a:pt x="977872" y="378000"/>
                </a:cubicBezTo>
                <a:cubicBezTo>
                  <a:pt x="977872" y="169236"/>
                  <a:pt x="1147108" y="0"/>
                  <a:pt x="13558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8" name="Block Arc 20"/>
          <p:cNvSpPr>
            <a:spLocks noChangeAspect="1"/>
          </p:cNvSpPr>
          <p:nvPr/>
        </p:nvSpPr>
        <p:spPr>
          <a:xfrm rot="10800000">
            <a:off x="5298601" y="4674968"/>
            <a:ext cx="488619" cy="529812"/>
          </a:xfrm>
          <a:custGeom>
            <a:avLst/>
            <a:gdLst/>
            <a:ahLst/>
            <a:cxnLst/>
            <a:rect l="l" t="t" r="r" b="b"/>
            <a:pathLst>
              <a:path w="2958558" h="3207983">
                <a:moveTo>
                  <a:pt x="376920" y="2960896"/>
                </a:moveTo>
                <a:cubicBezTo>
                  <a:pt x="266613" y="2960896"/>
                  <a:pt x="177192" y="2871475"/>
                  <a:pt x="177192" y="2761168"/>
                </a:cubicBezTo>
                <a:cubicBezTo>
                  <a:pt x="177192" y="2650861"/>
                  <a:pt x="266613" y="2561440"/>
                  <a:pt x="376920" y="2561440"/>
                </a:cubicBezTo>
                <a:cubicBezTo>
                  <a:pt x="487227" y="2561440"/>
                  <a:pt x="576648" y="2650861"/>
                  <a:pt x="576648" y="2761168"/>
                </a:cubicBezTo>
                <a:cubicBezTo>
                  <a:pt x="576648" y="2871475"/>
                  <a:pt x="487227" y="2960896"/>
                  <a:pt x="376920" y="2960896"/>
                </a:cubicBezTo>
                <a:close/>
                <a:moveTo>
                  <a:pt x="376921" y="3072323"/>
                </a:moveTo>
                <a:cubicBezTo>
                  <a:pt x="539434" y="3072323"/>
                  <a:pt x="671176" y="2940581"/>
                  <a:pt x="671176" y="2778068"/>
                </a:cubicBezTo>
                <a:cubicBezTo>
                  <a:pt x="671176" y="2615555"/>
                  <a:pt x="539434" y="2483813"/>
                  <a:pt x="376921" y="2483813"/>
                </a:cubicBezTo>
                <a:cubicBezTo>
                  <a:pt x="214408" y="2483813"/>
                  <a:pt x="82666" y="2615555"/>
                  <a:pt x="82666" y="2778068"/>
                </a:cubicBezTo>
                <a:cubicBezTo>
                  <a:pt x="82666" y="2940581"/>
                  <a:pt x="214408" y="3072323"/>
                  <a:pt x="376921" y="3072323"/>
                </a:cubicBezTo>
                <a:close/>
                <a:moveTo>
                  <a:pt x="2379939" y="3207575"/>
                </a:moveTo>
                <a:cubicBezTo>
                  <a:pt x="2342159" y="3210380"/>
                  <a:pt x="2303308" y="3198772"/>
                  <a:pt x="2272342" y="3172087"/>
                </a:cubicBezTo>
                <a:cubicBezTo>
                  <a:pt x="2210411" y="3118717"/>
                  <a:pt x="2203469" y="3025247"/>
                  <a:pt x="2256839" y="2963315"/>
                </a:cubicBezTo>
                <a:cubicBezTo>
                  <a:pt x="2292137" y="2922355"/>
                  <a:pt x="2344975" y="2905450"/>
                  <a:pt x="2394194" y="2916618"/>
                </a:cubicBezTo>
                <a:lnTo>
                  <a:pt x="2482323" y="2842744"/>
                </a:lnTo>
                <a:lnTo>
                  <a:pt x="2486558" y="2847797"/>
                </a:lnTo>
                <a:cubicBezTo>
                  <a:pt x="2638916" y="2767056"/>
                  <a:pt x="2628462" y="2744879"/>
                  <a:pt x="2689889" y="2690172"/>
                </a:cubicBezTo>
                <a:cubicBezTo>
                  <a:pt x="2722819" y="2655246"/>
                  <a:pt x="2732363" y="2657367"/>
                  <a:pt x="2726376" y="2568558"/>
                </a:cubicBezTo>
                <a:lnTo>
                  <a:pt x="2730335" y="2568172"/>
                </a:lnTo>
                <a:lnTo>
                  <a:pt x="2726098" y="2568172"/>
                </a:lnTo>
                <a:lnTo>
                  <a:pt x="2726098" y="2140027"/>
                </a:lnTo>
                <a:lnTo>
                  <a:pt x="2686068" y="2140105"/>
                </a:lnTo>
                <a:cubicBezTo>
                  <a:pt x="2685662" y="1932305"/>
                  <a:pt x="2574529" y="1740506"/>
                  <a:pt x="2394530" y="1636956"/>
                </a:cubicBezTo>
                <a:cubicBezTo>
                  <a:pt x="2214320" y="1533284"/>
                  <a:pt x="1992511" y="1533845"/>
                  <a:pt x="1812826" y="1638426"/>
                </a:cubicBezTo>
                <a:cubicBezTo>
                  <a:pt x="1633353" y="1742884"/>
                  <a:pt x="1523189" y="1935240"/>
                  <a:pt x="1523830" y="2143038"/>
                </a:cubicBezTo>
                <a:lnTo>
                  <a:pt x="1483625" y="2143162"/>
                </a:lnTo>
                <a:lnTo>
                  <a:pt x="1483625" y="2568172"/>
                </a:lnTo>
                <a:lnTo>
                  <a:pt x="1479388" y="2568172"/>
                </a:lnTo>
                <a:lnTo>
                  <a:pt x="1483347" y="2568558"/>
                </a:lnTo>
                <a:cubicBezTo>
                  <a:pt x="1477359" y="2657367"/>
                  <a:pt x="1486903" y="2655246"/>
                  <a:pt x="1519833" y="2690172"/>
                </a:cubicBezTo>
                <a:cubicBezTo>
                  <a:pt x="1581261" y="2744879"/>
                  <a:pt x="1570806" y="2767057"/>
                  <a:pt x="1723166" y="2847797"/>
                </a:cubicBezTo>
                <a:lnTo>
                  <a:pt x="1727402" y="2842744"/>
                </a:lnTo>
                <a:lnTo>
                  <a:pt x="1815530" y="2916618"/>
                </a:lnTo>
                <a:cubicBezTo>
                  <a:pt x="1864749" y="2905450"/>
                  <a:pt x="1917587" y="2922356"/>
                  <a:pt x="1952884" y="2963315"/>
                </a:cubicBezTo>
                <a:cubicBezTo>
                  <a:pt x="2006254" y="3025247"/>
                  <a:pt x="1999313" y="3118717"/>
                  <a:pt x="1937381" y="3172087"/>
                </a:cubicBezTo>
                <a:cubicBezTo>
                  <a:pt x="1906416" y="3198772"/>
                  <a:pt x="1867565" y="3210380"/>
                  <a:pt x="1829785" y="3207575"/>
                </a:cubicBezTo>
                <a:cubicBezTo>
                  <a:pt x="1792004" y="3204769"/>
                  <a:pt x="1755294" y="3187551"/>
                  <a:pt x="1728609" y="3156586"/>
                </a:cubicBezTo>
                <a:cubicBezTo>
                  <a:pt x="1704170" y="3128225"/>
                  <a:pt x="1692377" y="3093251"/>
                  <a:pt x="1694258" y="3058558"/>
                </a:cubicBezTo>
                <a:lnTo>
                  <a:pt x="1607474" y="2985811"/>
                </a:lnTo>
                <a:lnTo>
                  <a:pt x="1609754" y="2983092"/>
                </a:lnTo>
                <a:cubicBezTo>
                  <a:pt x="1505378" y="2914609"/>
                  <a:pt x="1454899" y="2874388"/>
                  <a:pt x="1372959" y="2808609"/>
                </a:cubicBezTo>
                <a:cubicBezTo>
                  <a:pt x="1301402" y="2768123"/>
                  <a:pt x="1295976" y="2652344"/>
                  <a:pt x="1300245" y="2568172"/>
                </a:cubicBezTo>
                <a:lnTo>
                  <a:pt x="1296941" y="2568172"/>
                </a:lnTo>
                <a:lnTo>
                  <a:pt x="1296941" y="2143739"/>
                </a:lnTo>
                <a:lnTo>
                  <a:pt x="1251342" y="2143880"/>
                </a:lnTo>
                <a:cubicBezTo>
                  <a:pt x="1250400" y="1838694"/>
                  <a:pt x="1412261" y="1556194"/>
                  <a:pt x="1675942" y="1402813"/>
                </a:cubicBezTo>
                <a:cubicBezTo>
                  <a:pt x="1778114" y="1343381"/>
                  <a:pt x="1889554" y="1306836"/>
                  <a:pt x="2003205" y="1293823"/>
                </a:cubicBezTo>
                <a:lnTo>
                  <a:pt x="2003205" y="878785"/>
                </a:lnTo>
                <a:lnTo>
                  <a:pt x="1998176" y="878621"/>
                </a:lnTo>
                <a:cubicBezTo>
                  <a:pt x="2009560" y="630102"/>
                  <a:pt x="1847671" y="398939"/>
                  <a:pt x="1584243" y="287563"/>
                </a:cubicBezTo>
                <a:cubicBezTo>
                  <a:pt x="1373323" y="198386"/>
                  <a:pt x="1125012" y="198092"/>
                  <a:pt x="913796" y="286769"/>
                </a:cubicBezTo>
                <a:cubicBezTo>
                  <a:pt x="650203" y="397436"/>
                  <a:pt x="487575" y="627955"/>
                  <a:pt x="497878" y="876315"/>
                </a:cubicBezTo>
                <a:lnTo>
                  <a:pt x="492947" y="876461"/>
                </a:lnTo>
                <a:lnTo>
                  <a:pt x="492947" y="2424958"/>
                </a:lnTo>
                <a:cubicBezTo>
                  <a:pt x="646520" y="2471832"/>
                  <a:pt x="757382" y="2615059"/>
                  <a:pt x="757382" y="2784179"/>
                </a:cubicBezTo>
                <a:cubicBezTo>
                  <a:pt x="757382" y="2993324"/>
                  <a:pt x="587836" y="3162870"/>
                  <a:pt x="378691" y="3162870"/>
                </a:cubicBezTo>
                <a:cubicBezTo>
                  <a:pt x="169546" y="3162870"/>
                  <a:pt x="0" y="2993324"/>
                  <a:pt x="0" y="2784179"/>
                </a:cubicBezTo>
                <a:cubicBezTo>
                  <a:pt x="0" y="2610447"/>
                  <a:pt x="116991" y="2464039"/>
                  <a:pt x="276947" y="2421074"/>
                </a:cubicBezTo>
                <a:lnTo>
                  <a:pt x="276947" y="783746"/>
                </a:lnTo>
                <a:lnTo>
                  <a:pt x="281758" y="783746"/>
                </a:lnTo>
                <a:cubicBezTo>
                  <a:pt x="307533" y="493124"/>
                  <a:pt x="502412" y="231983"/>
                  <a:pt x="801266" y="95774"/>
                </a:cubicBezTo>
                <a:cubicBezTo>
                  <a:pt x="1082323" y="-32324"/>
                  <a:pt x="1416727" y="-31901"/>
                  <a:pt x="1697364" y="96907"/>
                </a:cubicBezTo>
                <a:cubicBezTo>
                  <a:pt x="1994951" y="233494"/>
                  <a:pt x="2188714" y="494056"/>
                  <a:pt x="2214549" y="783746"/>
                </a:cubicBezTo>
                <a:lnTo>
                  <a:pt x="2219205" y="783746"/>
                </a:lnTo>
                <a:lnTo>
                  <a:pt x="2219205" y="1295162"/>
                </a:lnTo>
                <a:cubicBezTo>
                  <a:pt x="2327099" y="1309357"/>
                  <a:pt x="2432799" y="1344641"/>
                  <a:pt x="2530224" y="1400656"/>
                </a:cubicBezTo>
                <a:cubicBezTo>
                  <a:pt x="2794677" y="1552703"/>
                  <a:pt x="2957961" y="1834385"/>
                  <a:pt x="2958558" y="2139573"/>
                </a:cubicBezTo>
                <a:lnTo>
                  <a:pt x="2912782" y="2139663"/>
                </a:lnTo>
                <a:lnTo>
                  <a:pt x="2912782" y="2568172"/>
                </a:lnTo>
                <a:lnTo>
                  <a:pt x="2909478" y="2568172"/>
                </a:lnTo>
                <a:cubicBezTo>
                  <a:pt x="2913747" y="2652344"/>
                  <a:pt x="2908320" y="2768123"/>
                  <a:pt x="2836763" y="2808609"/>
                </a:cubicBezTo>
                <a:cubicBezTo>
                  <a:pt x="2754824" y="2874388"/>
                  <a:pt x="2704345" y="2914609"/>
                  <a:pt x="2599970" y="2983091"/>
                </a:cubicBezTo>
                <a:lnTo>
                  <a:pt x="2602250" y="2985811"/>
                </a:lnTo>
                <a:lnTo>
                  <a:pt x="2515466" y="3058559"/>
                </a:lnTo>
                <a:cubicBezTo>
                  <a:pt x="2517346" y="3093252"/>
                  <a:pt x="2505554" y="3128225"/>
                  <a:pt x="2481114" y="3156586"/>
                </a:cubicBezTo>
                <a:cubicBezTo>
                  <a:pt x="2454429" y="3187551"/>
                  <a:pt x="2417719" y="3204769"/>
                  <a:pt x="2379939" y="320757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89" name="Block Arc 11"/>
          <p:cNvSpPr/>
          <p:nvPr/>
        </p:nvSpPr>
        <p:spPr>
          <a:xfrm rot="10800000">
            <a:off x="8710309" y="4659312"/>
            <a:ext cx="320105" cy="520850"/>
          </a:xfrm>
          <a:custGeom>
            <a:avLst/>
            <a:gdLst/>
            <a:ahLst/>
            <a:cxnLst/>
            <a:rect l="l" t="t" r="r" b="b"/>
            <a:pathLst>
              <a:path w="3636337" h="7138182">
                <a:moveTo>
                  <a:pt x="1563551" y="3029061"/>
                </a:moveTo>
                <a:lnTo>
                  <a:pt x="1563551" y="1171769"/>
                </a:lnTo>
                <a:cubicBezTo>
                  <a:pt x="1444523" y="1201084"/>
                  <a:pt x="1330799" y="1254073"/>
                  <a:pt x="1228219" y="1328453"/>
                </a:cubicBezTo>
                <a:cubicBezTo>
                  <a:pt x="927220" y="1546705"/>
                  <a:pt x="771440" y="1913395"/>
                  <a:pt x="823311" y="2281559"/>
                </a:cubicBezTo>
                <a:cubicBezTo>
                  <a:pt x="886035" y="2761950"/>
                  <a:pt x="1181988" y="2923981"/>
                  <a:pt x="1563551" y="3029061"/>
                </a:cubicBezTo>
                <a:close/>
                <a:moveTo>
                  <a:pt x="2056123" y="5971053"/>
                </a:moveTo>
                <a:cubicBezTo>
                  <a:pt x="2180706" y="5941789"/>
                  <a:pt x="2300029" y="5887431"/>
                  <a:pt x="2407191" y="5809729"/>
                </a:cubicBezTo>
                <a:cubicBezTo>
                  <a:pt x="2708190" y="5591477"/>
                  <a:pt x="2863970" y="5224787"/>
                  <a:pt x="2812099" y="4856623"/>
                </a:cubicBezTo>
                <a:cubicBezTo>
                  <a:pt x="2712300" y="4365494"/>
                  <a:pt x="2419393" y="4148018"/>
                  <a:pt x="2056123" y="4007016"/>
                </a:cubicBezTo>
                <a:close/>
                <a:moveTo>
                  <a:pt x="2056123" y="7138182"/>
                </a:moveTo>
                <a:lnTo>
                  <a:pt x="1563551" y="7138182"/>
                </a:lnTo>
                <a:lnTo>
                  <a:pt x="1563551" y="6796553"/>
                </a:lnTo>
                <a:cubicBezTo>
                  <a:pt x="1376287" y="6771102"/>
                  <a:pt x="1191751" y="6715291"/>
                  <a:pt x="1016794" y="6629471"/>
                </a:cubicBezTo>
                <a:cubicBezTo>
                  <a:pt x="412303" y="6332946"/>
                  <a:pt x="21102" y="5726704"/>
                  <a:pt x="0" y="5053734"/>
                </a:cubicBezTo>
                <a:lnTo>
                  <a:pt x="813973" y="5028205"/>
                </a:lnTo>
                <a:cubicBezTo>
                  <a:pt x="825624" y="5399818"/>
                  <a:pt x="1041643" y="5734588"/>
                  <a:pt x="1375441" y="5898325"/>
                </a:cubicBezTo>
                <a:cubicBezTo>
                  <a:pt x="1436179" y="5928119"/>
                  <a:pt x="1499008" y="5951362"/>
                  <a:pt x="1563551" y="5965918"/>
                </a:cubicBezTo>
                <a:lnTo>
                  <a:pt x="1563551" y="3847635"/>
                </a:lnTo>
                <a:cubicBezTo>
                  <a:pt x="920238" y="3662345"/>
                  <a:pt x="233045" y="3450393"/>
                  <a:pt x="16852" y="2382091"/>
                </a:cubicBezTo>
                <a:cubicBezTo>
                  <a:pt x="-73403" y="1719933"/>
                  <a:pt x="208577" y="1061859"/>
                  <a:pt x="750173" y="669157"/>
                </a:cubicBezTo>
                <a:cubicBezTo>
                  <a:pt x="994931" y="491686"/>
                  <a:pt x="1274723" y="381458"/>
                  <a:pt x="1563551" y="341319"/>
                </a:cubicBezTo>
                <a:lnTo>
                  <a:pt x="1563551" y="0"/>
                </a:lnTo>
                <a:lnTo>
                  <a:pt x="2056123" y="0"/>
                </a:lnTo>
                <a:lnTo>
                  <a:pt x="2056123" y="339268"/>
                </a:lnTo>
                <a:cubicBezTo>
                  <a:pt x="2248752" y="363969"/>
                  <a:pt x="2438747" y="420481"/>
                  <a:pt x="2618616" y="508711"/>
                </a:cubicBezTo>
                <a:cubicBezTo>
                  <a:pt x="3223107" y="805237"/>
                  <a:pt x="3614308" y="1411478"/>
                  <a:pt x="3635410" y="2084448"/>
                </a:cubicBezTo>
                <a:lnTo>
                  <a:pt x="2821437" y="2109978"/>
                </a:lnTo>
                <a:cubicBezTo>
                  <a:pt x="2809786" y="1738364"/>
                  <a:pt x="2593767" y="1403594"/>
                  <a:pt x="2259969" y="1239857"/>
                </a:cubicBezTo>
                <a:cubicBezTo>
                  <a:pt x="2194243" y="1207617"/>
                  <a:pt x="2126069" y="1183046"/>
                  <a:pt x="2056123" y="1168235"/>
                </a:cubicBezTo>
                <a:lnTo>
                  <a:pt x="2056123" y="3150890"/>
                </a:lnTo>
                <a:cubicBezTo>
                  <a:pt x="2675271" y="3303511"/>
                  <a:pt x="3347939" y="3564428"/>
                  <a:pt x="3618512" y="4743007"/>
                </a:cubicBezTo>
                <a:cubicBezTo>
                  <a:pt x="3712448" y="5409725"/>
                  <a:pt x="3430336" y="6073786"/>
                  <a:pt x="2885237" y="6469025"/>
                </a:cubicBezTo>
                <a:cubicBezTo>
                  <a:pt x="2636047" y="6649712"/>
                  <a:pt x="2350538" y="6760700"/>
                  <a:pt x="2056123" y="679874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0" name="Rectangle 21"/>
          <p:cNvSpPr/>
          <p:nvPr/>
        </p:nvSpPr>
        <p:spPr>
          <a:xfrm>
            <a:off x="6977936" y="4798176"/>
            <a:ext cx="505898" cy="283399"/>
          </a:xfrm>
          <a:custGeom>
            <a:avLst/>
            <a:gdLst/>
            <a:ahLst/>
            <a:cxnLst/>
            <a:rect l="l" t="t" r="r" b="b"/>
            <a:pathLst>
              <a:path w="4560938" h="2554996">
                <a:moveTo>
                  <a:pt x="2315585" y="1351978"/>
                </a:moveTo>
                <a:lnTo>
                  <a:pt x="2315585" y="1608128"/>
                </a:lnTo>
                <a:cubicBezTo>
                  <a:pt x="2332000" y="1604085"/>
                  <a:pt x="2347685" y="1596777"/>
                  <a:pt x="2361832" y="1586519"/>
                </a:cubicBezTo>
                <a:cubicBezTo>
                  <a:pt x="2403345" y="1556419"/>
                  <a:pt x="2424829" y="1505846"/>
                  <a:pt x="2417675" y="1455070"/>
                </a:cubicBezTo>
                <a:cubicBezTo>
                  <a:pt x="2409025" y="1388817"/>
                  <a:pt x="2368208" y="1366470"/>
                  <a:pt x="2315585" y="1351978"/>
                </a:cubicBezTo>
                <a:close/>
                <a:moveTo>
                  <a:pt x="3612086" y="989467"/>
                </a:moveTo>
                <a:cubicBezTo>
                  <a:pt x="3453010" y="989467"/>
                  <a:pt x="3324054" y="1118423"/>
                  <a:pt x="3324054" y="1277499"/>
                </a:cubicBezTo>
                <a:cubicBezTo>
                  <a:pt x="3324054" y="1436575"/>
                  <a:pt x="3453010" y="1565531"/>
                  <a:pt x="3612086" y="1565531"/>
                </a:cubicBezTo>
                <a:cubicBezTo>
                  <a:pt x="3771162" y="1565531"/>
                  <a:pt x="3900118" y="1436575"/>
                  <a:pt x="3900118" y="1277499"/>
                </a:cubicBezTo>
                <a:cubicBezTo>
                  <a:pt x="3900118" y="1118423"/>
                  <a:pt x="3771162" y="989467"/>
                  <a:pt x="3612086" y="989467"/>
                </a:cubicBezTo>
                <a:close/>
                <a:moveTo>
                  <a:pt x="948854" y="989467"/>
                </a:moveTo>
                <a:cubicBezTo>
                  <a:pt x="789778" y="989467"/>
                  <a:pt x="660822" y="1118423"/>
                  <a:pt x="660822" y="1277499"/>
                </a:cubicBezTo>
                <a:cubicBezTo>
                  <a:pt x="660822" y="1436575"/>
                  <a:pt x="789778" y="1565531"/>
                  <a:pt x="948854" y="1565531"/>
                </a:cubicBezTo>
                <a:cubicBezTo>
                  <a:pt x="1107930" y="1565531"/>
                  <a:pt x="1236886" y="1436575"/>
                  <a:pt x="1236886" y="1277499"/>
                </a:cubicBezTo>
                <a:cubicBezTo>
                  <a:pt x="1236886" y="1118423"/>
                  <a:pt x="1107930" y="989467"/>
                  <a:pt x="948854" y="989467"/>
                </a:cubicBezTo>
                <a:close/>
                <a:moveTo>
                  <a:pt x="2247651" y="946230"/>
                </a:moveTo>
                <a:cubicBezTo>
                  <a:pt x="2230469" y="950266"/>
                  <a:pt x="2214012" y="957763"/>
                  <a:pt x="2199233" y="968479"/>
                </a:cubicBezTo>
                <a:cubicBezTo>
                  <a:pt x="2157721" y="998579"/>
                  <a:pt x="2136236" y="1049152"/>
                  <a:pt x="2143390" y="1099928"/>
                </a:cubicBezTo>
                <a:cubicBezTo>
                  <a:pt x="2157154" y="1167662"/>
                  <a:pt x="2197550" y="1197656"/>
                  <a:pt x="2247651" y="1217102"/>
                </a:cubicBezTo>
                <a:close/>
                <a:moveTo>
                  <a:pt x="2247651" y="785264"/>
                </a:moveTo>
                <a:lnTo>
                  <a:pt x="2315585" y="785264"/>
                </a:lnTo>
                <a:lnTo>
                  <a:pt x="2315585" y="832380"/>
                </a:lnTo>
                <a:cubicBezTo>
                  <a:pt x="2341411" y="835890"/>
                  <a:pt x="2366862" y="843587"/>
                  <a:pt x="2390991" y="855423"/>
                </a:cubicBezTo>
                <a:cubicBezTo>
                  <a:pt x="2474360" y="896319"/>
                  <a:pt x="2528313" y="979930"/>
                  <a:pt x="2531223" y="1072743"/>
                </a:cubicBezTo>
                <a:lnTo>
                  <a:pt x="2418963" y="1076264"/>
                </a:lnTo>
                <a:cubicBezTo>
                  <a:pt x="2417356" y="1025012"/>
                  <a:pt x="2387564" y="978842"/>
                  <a:pt x="2341528" y="956260"/>
                </a:cubicBezTo>
                <a:cubicBezTo>
                  <a:pt x="2333151" y="952151"/>
                  <a:pt x="2324486" y="948946"/>
                  <a:pt x="2315585" y="946938"/>
                </a:cubicBezTo>
                <a:lnTo>
                  <a:pt x="2315585" y="1239083"/>
                </a:lnTo>
                <a:cubicBezTo>
                  <a:pt x="2404308" y="1264638"/>
                  <a:pt x="2499083" y="1293869"/>
                  <a:pt x="2528899" y="1441205"/>
                </a:cubicBezTo>
                <a:cubicBezTo>
                  <a:pt x="2541347" y="1532528"/>
                  <a:pt x="2502457" y="1623287"/>
                  <a:pt x="2427762" y="1677447"/>
                </a:cubicBezTo>
                <a:cubicBezTo>
                  <a:pt x="2394006" y="1701923"/>
                  <a:pt x="2355419" y="1717125"/>
                  <a:pt x="2315585" y="1722661"/>
                </a:cubicBezTo>
                <a:lnTo>
                  <a:pt x="2315585" y="1769734"/>
                </a:lnTo>
                <a:lnTo>
                  <a:pt x="2247651" y="1769734"/>
                </a:lnTo>
                <a:lnTo>
                  <a:pt x="2247651" y="1722944"/>
                </a:lnTo>
                <a:cubicBezTo>
                  <a:pt x="2221084" y="1719537"/>
                  <a:pt x="2194881" y="1711743"/>
                  <a:pt x="2170074" y="1699575"/>
                </a:cubicBezTo>
                <a:cubicBezTo>
                  <a:pt x="2086705" y="1658679"/>
                  <a:pt x="2032752" y="1575069"/>
                  <a:pt x="2029842" y="1482255"/>
                </a:cubicBezTo>
                <a:lnTo>
                  <a:pt x="2142102" y="1478734"/>
                </a:lnTo>
                <a:cubicBezTo>
                  <a:pt x="2143709" y="1529986"/>
                  <a:pt x="2173501" y="1576156"/>
                  <a:pt x="2219537" y="1598738"/>
                </a:cubicBezTo>
                <a:cubicBezTo>
                  <a:pt x="2228602" y="1603184"/>
                  <a:pt x="2238004" y="1606573"/>
                  <a:pt x="2247651" y="1608616"/>
                </a:cubicBezTo>
                <a:lnTo>
                  <a:pt x="2247651" y="1335176"/>
                </a:lnTo>
                <a:cubicBezTo>
                  <a:pt x="2162261" y="1314127"/>
                  <a:pt x="2069489" y="1278142"/>
                  <a:pt x="2032173" y="1115597"/>
                </a:cubicBezTo>
                <a:cubicBezTo>
                  <a:pt x="2019217" y="1023646"/>
                  <a:pt x="2058125" y="932061"/>
                  <a:pt x="2133303" y="877552"/>
                </a:cubicBezTo>
                <a:cubicBezTo>
                  <a:pt x="2167670" y="852632"/>
                  <a:pt x="2207046" y="837325"/>
                  <a:pt x="2247651" y="832077"/>
                </a:cubicBezTo>
                <a:close/>
                <a:moveTo>
                  <a:pt x="2280470" y="617534"/>
                </a:moveTo>
                <a:cubicBezTo>
                  <a:pt x="1915981" y="617534"/>
                  <a:pt x="1620504" y="913011"/>
                  <a:pt x="1620504" y="1277500"/>
                </a:cubicBezTo>
                <a:cubicBezTo>
                  <a:pt x="1620504" y="1641989"/>
                  <a:pt x="1915981" y="1937466"/>
                  <a:pt x="2280470" y="1937466"/>
                </a:cubicBezTo>
                <a:cubicBezTo>
                  <a:pt x="2644959" y="1937466"/>
                  <a:pt x="2940436" y="1641989"/>
                  <a:pt x="2940436" y="1277500"/>
                </a:cubicBezTo>
                <a:cubicBezTo>
                  <a:pt x="2940436" y="913011"/>
                  <a:pt x="2644959" y="617534"/>
                  <a:pt x="2280470" y="617534"/>
                </a:cubicBezTo>
                <a:close/>
                <a:moveTo>
                  <a:pt x="284505" y="265281"/>
                </a:moveTo>
                <a:lnTo>
                  <a:pt x="4276434" y="265281"/>
                </a:lnTo>
                <a:lnTo>
                  <a:pt x="4276434" y="2289716"/>
                </a:lnTo>
                <a:lnTo>
                  <a:pt x="284505" y="2289716"/>
                </a:lnTo>
                <a:close/>
                <a:moveTo>
                  <a:pt x="180344" y="148161"/>
                </a:moveTo>
                <a:lnTo>
                  <a:pt x="180344" y="2406836"/>
                </a:lnTo>
                <a:lnTo>
                  <a:pt x="4380595" y="2406836"/>
                </a:lnTo>
                <a:lnTo>
                  <a:pt x="4380595" y="148161"/>
                </a:lnTo>
                <a:close/>
                <a:moveTo>
                  <a:pt x="0" y="0"/>
                </a:moveTo>
                <a:lnTo>
                  <a:pt x="4560938" y="0"/>
                </a:lnTo>
                <a:lnTo>
                  <a:pt x="4560938" y="2554996"/>
                </a:lnTo>
                <a:lnTo>
                  <a:pt x="0" y="255499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1" name="Round Same Side Corner Rectangle 8"/>
          <p:cNvSpPr/>
          <p:nvPr/>
        </p:nvSpPr>
        <p:spPr>
          <a:xfrm>
            <a:off x="11061660" y="4700090"/>
            <a:ext cx="522441" cy="523242"/>
          </a:xfrm>
          <a:custGeom>
            <a:avLst/>
            <a:gdLst/>
            <a:ahLst/>
            <a:cxnLst/>
            <a:rect l="l" t="t" r="r" b="b"/>
            <a:pathLst>
              <a:path w="3197597" h="3202496">
                <a:moveTo>
                  <a:pt x="601421" y="1611393"/>
                </a:moveTo>
                <a:lnTo>
                  <a:pt x="2596176" y="1611393"/>
                </a:lnTo>
                <a:cubicBezTo>
                  <a:pt x="2928331" y="1611393"/>
                  <a:pt x="3197594" y="1880656"/>
                  <a:pt x="3197594" y="2212811"/>
                </a:cubicBezTo>
                <a:lnTo>
                  <a:pt x="3197594" y="2776360"/>
                </a:lnTo>
                <a:lnTo>
                  <a:pt x="3197597" y="2776360"/>
                </a:lnTo>
                <a:lnTo>
                  <a:pt x="3197597" y="2914824"/>
                </a:lnTo>
                <a:lnTo>
                  <a:pt x="3197198" y="2914824"/>
                </a:lnTo>
                <a:lnTo>
                  <a:pt x="3197198" y="3202496"/>
                </a:lnTo>
                <a:lnTo>
                  <a:pt x="398" y="3202496"/>
                </a:lnTo>
                <a:lnTo>
                  <a:pt x="398" y="2914824"/>
                </a:lnTo>
                <a:lnTo>
                  <a:pt x="0" y="2914824"/>
                </a:lnTo>
                <a:lnTo>
                  <a:pt x="0" y="2212811"/>
                </a:lnTo>
                <a:cubicBezTo>
                  <a:pt x="0" y="1880656"/>
                  <a:pt x="269266" y="1611393"/>
                  <a:pt x="601421" y="1611393"/>
                </a:cubicBezTo>
                <a:close/>
                <a:moveTo>
                  <a:pt x="1598801" y="0"/>
                </a:moveTo>
                <a:cubicBezTo>
                  <a:pt x="1998649" y="0"/>
                  <a:pt x="2322791" y="324142"/>
                  <a:pt x="2322791" y="723993"/>
                </a:cubicBezTo>
                <a:cubicBezTo>
                  <a:pt x="2322791" y="1123843"/>
                  <a:pt x="1998649" y="1447985"/>
                  <a:pt x="1598801" y="1447985"/>
                </a:cubicBezTo>
                <a:cubicBezTo>
                  <a:pt x="1198951" y="1447985"/>
                  <a:pt x="874809" y="1123843"/>
                  <a:pt x="874809" y="723993"/>
                </a:cubicBezTo>
                <a:cubicBezTo>
                  <a:pt x="874809" y="324142"/>
                  <a:pt x="1198951" y="0"/>
                  <a:pt x="1598801"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2" name="Rounded Rectangle 51"/>
          <p:cNvSpPr/>
          <p:nvPr/>
        </p:nvSpPr>
        <p:spPr>
          <a:xfrm rot="16200000" flipH="1">
            <a:off x="9442736" y="5628226"/>
            <a:ext cx="541566" cy="510026"/>
          </a:xfrm>
          <a:custGeom>
            <a:avLst/>
            <a:gdLst/>
            <a:ahLst/>
            <a:cxnLst/>
            <a:rect l="l" t="t" r="r" b="b"/>
            <a:pathLst>
              <a:path w="2928608" h="2758049">
                <a:moveTo>
                  <a:pt x="2797052" y="1199936"/>
                </a:moveTo>
                <a:lnTo>
                  <a:pt x="2797052" y="1541978"/>
                </a:lnTo>
                <a:cubicBezTo>
                  <a:pt x="2797052" y="1578306"/>
                  <a:pt x="2826502" y="1607756"/>
                  <a:pt x="2862830" y="1607756"/>
                </a:cubicBezTo>
                <a:lnTo>
                  <a:pt x="2862830" y="1607755"/>
                </a:lnTo>
                <a:cubicBezTo>
                  <a:pt x="2899158" y="1607755"/>
                  <a:pt x="2928608" y="1578305"/>
                  <a:pt x="2928608" y="1541977"/>
                </a:cubicBezTo>
                <a:lnTo>
                  <a:pt x="2928607" y="1199936"/>
                </a:lnTo>
                <a:cubicBezTo>
                  <a:pt x="2928607" y="1163608"/>
                  <a:pt x="2899158" y="1134159"/>
                  <a:pt x="2862830" y="1134158"/>
                </a:cubicBezTo>
                <a:cubicBezTo>
                  <a:pt x="2826502" y="1134159"/>
                  <a:pt x="2797052" y="1163608"/>
                  <a:pt x="2797052" y="1199936"/>
                </a:cubicBezTo>
                <a:close/>
                <a:moveTo>
                  <a:pt x="2593193" y="1147315"/>
                </a:moveTo>
                <a:lnTo>
                  <a:pt x="2593193" y="1594601"/>
                </a:lnTo>
                <a:cubicBezTo>
                  <a:pt x="2593193" y="1630929"/>
                  <a:pt x="2622643" y="1660379"/>
                  <a:pt x="2658971" y="1660379"/>
                </a:cubicBezTo>
                <a:lnTo>
                  <a:pt x="2658971" y="1660378"/>
                </a:lnTo>
                <a:cubicBezTo>
                  <a:pt x="2695299" y="1660378"/>
                  <a:pt x="2724749" y="1630928"/>
                  <a:pt x="2724749" y="1594600"/>
                </a:cubicBezTo>
                <a:lnTo>
                  <a:pt x="2724748" y="1147315"/>
                </a:lnTo>
                <a:cubicBezTo>
                  <a:pt x="2724748" y="1110987"/>
                  <a:pt x="2695299" y="1081538"/>
                  <a:pt x="2658971" y="1081537"/>
                </a:cubicBezTo>
                <a:cubicBezTo>
                  <a:pt x="2622643" y="1081538"/>
                  <a:pt x="2593193" y="1110987"/>
                  <a:pt x="2593193" y="1147315"/>
                </a:cubicBezTo>
                <a:close/>
                <a:moveTo>
                  <a:pt x="2389334" y="1121004"/>
                </a:moveTo>
                <a:lnTo>
                  <a:pt x="2389334" y="1620912"/>
                </a:lnTo>
                <a:cubicBezTo>
                  <a:pt x="2389334" y="1657240"/>
                  <a:pt x="2418784" y="1686690"/>
                  <a:pt x="2455112" y="1686690"/>
                </a:cubicBezTo>
                <a:lnTo>
                  <a:pt x="2455112" y="1686689"/>
                </a:lnTo>
                <a:cubicBezTo>
                  <a:pt x="2491440" y="1686689"/>
                  <a:pt x="2520890" y="1657239"/>
                  <a:pt x="2520890" y="1620911"/>
                </a:cubicBezTo>
                <a:lnTo>
                  <a:pt x="2520889" y="1121004"/>
                </a:lnTo>
                <a:cubicBezTo>
                  <a:pt x="2520889" y="1084676"/>
                  <a:pt x="2491440" y="1055227"/>
                  <a:pt x="2455112" y="1055226"/>
                </a:cubicBezTo>
                <a:cubicBezTo>
                  <a:pt x="2418784" y="1055227"/>
                  <a:pt x="2389334" y="1084676"/>
                  <a:pt x="2389334" y="1121004"/>
                </a:cubicBezTo>
                <a:close/>
                <a:moveTo>
                  <a:pt x="1314382" y="1247024"/>
                </a:moveTo>
                <a:cubicBezTo>
                  <a:pt x="1314381" y="1225915"/>
                  <a:pt x="1331494" y="1208803"/>
                  <a:pt x="1352603" y="1208803"/>
                </a:cubicBezTo>
                <a:lnTo>
                  <a:pt x="1410313" y="1208803"/>
                </a:lnTo>
                <a:lnTo>
                  <a:pt x="1410313" y="1146778"/>
                </a:lnTo>
                <a:cubicBezTo>
                  <a:pt x="1410313" y="1145599"/>
                  <a:pt x="1410393" y="1144438"/>
                  <a:pt x="1411688" y="1143457"/>
                </a:cubicBezTo>
                <a:lnTo>
                  <a:pt x="1408531" y="1133444"/>
                </a:lnTo>
                <a:cubicBezTo>
                  <a:pt x="1410371" y="1112415"/>
                  <a:pt x="1428909" y="1096860"/>
                  <a:pt x="1449938" y="1098699"/>
                </a:cubicBezTo>
                <a:lnTo>
                  <a:pt x="2236821" y="1167543"/>
                </a:lnTo>
                <a:cubicBezTo>
                  <a:pt x="2257849" y="1169383"/>
                  <a:pt x="2273405" y="1187920"/>
                  <a:pt x="2271565" y="1208950"/>
                </a:cubicBezTo>
                <a:cubicBezTo>
                  <a:pt x="2269725" y="1229978"/>
                  <a:pt x="2251187" y="1245533"/>
                  <a:pt x="2230159" y="1243693"/>
                </a:cubicBezTo>
                <a:cubicBezTo>
                  <a:pt x="1973864" y="1221271"/>
                  <a:pt x="1717570" y="1198849"/>
                  <a:pt x="1461275" y="1176426"/>
                </a:cubicBezTo>
                <a:lnTo>
                  <a:pt x="1461274" y="1208803"/>
                </a:lnTo>
                <a:lnTo>
                  <a:pt x="1518985" y="1208803"/>
                </a:lnTo>
                <a:cubicBezTo>
                  <a:pt x="1540095" y="1208802"/>
                  <a:pt x="1557205" y="1225915"/>
                  <a:pt x="1557206" y="1247025"/>
                </a:cubicBezTo>
                <a:lnTo>
                  <a:pt x="1557207" y="1247023"/>
                </a:lnTo>
                <a:cubicBezTo>
                  <a:pt x="1557207" y="1268132"/>
                  <a:pt x="1540095" y="1285244"/>
                  <a:pt x="1518986" y="1285244"/>
                </a:cubicBezTo>
                <a:cubicBezTo>
                  <a:pt x="1499749" y="1285244"/>
                  <a:pt x="1480511" y="1285243"/>
                  <a:pt x="1461275" y="1285244"/>
                </a:cubicBezTo>
                <a:lnTo>
                  <a:pt x="1461275" y="1337600"/>
                </a:lnTo>
                <a:lnTo>
                  <a:pt x="1518985" y="1337600"/>
                </a:lnTo>
                <a:cubicBezTo>
                  <a:pt x="1540095" y="1337600"/>
                  <a:pt x="1557206" y="1354713"/>
                  <a:pt x="1557206" y="1375821"/>
                </a:cubicBezTo>
                <a:lnTo>
                  <a:pt x="1557207" y="1375820"/>
                </a:lnTo>
                <a:cubicBezTo>
                  <a:pt x="1557206" y="1396928"/>
                  <a:pt x="1540095" y="1414041"/>
                  <a:pt x="1518986" y="1414041"/>
                </a:cubicBezTo>
                <a:cubicBezTo>
                  <a:pt x="1499750" y="1414041"/>
                  <a:pt x="1480511" y="1414041"/>
                  <a:pt x="1461275" y="1414042"/>
                </a:cubicBezTo>
                <a:lnTo>
                  <a:pt x="1461275" y="1466398"/>
                </a:lnTo>
                <a:lnTo>
                  <a:pt x="1518985" y="1466398"/>
                </a:lnTo>
                <a:cubicBezTo>
                  <a:pt x="1540095" y="1466398"/>
                  <a:pt x="1557206" y="1483509"/>
                  <a:pt x="1557206" y="1504618"/>
                </a:cubicBezTo>
                <a:lnTo>
                  <a:pt x="1557207" y="1504619"/>
                </a:lnTo>
                <a:cubicBezTo>
                  <a:pt x="1557207" y="1525727"/>
                  <a:pt x="1540094" y="1542838"/>
                  <a:pt x="1518986" y="1542839"/>
                </a:cubicBezTo>
                <a:cubicBezTo>
                  <a:pt x="1499749" y="1542839"/>
                  <a:pt x="1480511" y="1542838"/>
                  <a:pt x="1461275" y="1542839"/>
                </a:cubicBezTo>
                <a:lnTo>
                  <a:pt x="1461274" y="1575412"/>
                </a:lnTo>
                <a:lnTo>
                  <a:pt x="2226550" y="1494978"/>
                </a:lnTo>
                <a:cubicBezTo>
                  <a:pt x="2247542" y="1492772"/>
                  <a:pt x="2266350" y="1508001"/>
                  <a:pt x="2268556" y="1528995"/>
                </a:cubicBezTo>
                <a:cubicBezTo>
                  <a:pt x="2270763" y="1549988"/>
                  <a:pt x="2255534" y="1568794"/>
                  <a:pt x="2234542" y="1571000"/>
                </a:cubicBezTo>
                <a:cubicBezTo>
                  <a:pt x="1972686" y="1598522"/>
                  <a:pt x="1710833" y="1626046"/>
                  <a:pt x="1448978" y="1653567"/>
                </a:cubicBezTo>
                <a:cubicBezTo>
                  <a:pt x="1427984" y="1655774"/>
                  <a:pt x="1409178" y="1640544"/>
                  <a:pt x="1406971" y="1619551"/>
                </a:cubicBezTo>
                <a:cubicBezTo>
                  <a:pt x="1406474" y="1614827"/>
                  <a:pt x="1406862" y="1610214"/>
                  <a:pt x="1410805" y="1606610"/>
                </a:cubicBezTo>
                <a:lnTo>
                  <a:pt x="1410312" y="1605422"/>
                </a:lnTo>
                <a:lnTo>
                  <a:pt x="1410312" y="1542839"/>
                </a:lnTo>
                <a:lnTo>
                  <a:pt x="1352603" y="1542841"/>
                </a:lnTo>
                <a:cubicBezTo>
                  <a:pt x="1331494" y="1542841"/>
                  <a:pt x="1314382" y="1525729"/>
                  <a:pt x="1314382" y="1504619"/>
                </a:cubicBezTo>
                <a:cubicBezTo>
                  <a:pt x="1314382" y="1483510"/>
                  <a:pt x="1331493" y="1466397"/>
                  <a:pt x="1352603" y="1466398"/>
                </a:cubicBezTo>
                <a:lnTo>
                  <a:pt x="1410312" y="1466398"/>
                </a:lnTo>
                <a:lnTo>
                  <a:pt x="1410313" y="1414042"/>
                </a:lnTo>
                <a:lnTo>
                  <a:pt x="1352603" y="1414042"/>
                </a:lnTo>
                <a:cubicBezTo>
                  <a:pt x="1331494" y="1414041"/>
                  <a:pt x="1314383" y="1396930"/>
                  <a:pt x="1314382" y="1375820"/>
                </a:cubicBezTo>
                <a:cubicBezTo>
                  <a:pt x="1314383" y="1354713"/>
                  <a:pt x="1331494" y="1337600"/>
                  <a:pt x="1352603" y="1337601"/>
                </a:cubicBezTo>
                <a:lnTo>
                  <a:pt x="1410312" y="1337600"/>
                </a:lnTo>
                <a:lnTo>
                  <a:pt x="1410312" y="1285244"/>
                </a:lnTo>
                <a:lnTo>
                  <a:pt x="1352603" y="1285244"/>
                </a:lnTo>
                <a:cubicBezTo>
                  <a:pt x="1331494" y="1285244"/>
                  <a:pt x="1314381" y="1268133"/>
                  <a:pt x="1314382" y="1247024"/>
                </a:cubicBezTo>
                <a:close/>
                <a:moveTo>
                  <a:pt x="1171967" y="72000"/>
                </a:moveTo>
                <a:lnTo>
                  <a:pt x="1171967" y="288000"/>
                </a:lnTo>
                <a:cubicBezTo>
                  <a:pt x="1171967" y="327765"/>
                  <a:pt x="1204202" y="360000"/>
                  <a:pt x="1243967" y="360000"/>
                </a:cubicBezTo>
                <a:cubicBezTo>
                  <a:pt x="1283732" y="360000"/>
                  <a:pt x="1315967" y="327765"/>
                  <a:pt x="1315967" y="288000"/>
                </a:cubicBezTo>
                <a:lnTo>
                  <a:pt x="1315967" y="72000"/>
                </a:lnTo>
                <a:cubicBezTo>
                  <a:pt x="1315967" y="32235"/>
                  <a:pt x="1283732" y="0"/>
                  <a:pt x="1243967" y="0"/>
                </a:cubicBezTo>
                <a:cubicBezTo>
                  <a:pt x="1204202" y="0"/>
                  <a:pt x="1171967" y="32235"/>
                  <a:pt x="1171967" y="72000"/>
                </a:cubicBezTo>
                <a:close/>
                <a:moveTo>
                  <a:pt x="1171966" y="2470049"/>
                </a:moveTo>
                <a:lnTo>
                  <a:pt x="1171966" y="2686049"/>
                </a:lnTo>
                <a:cubicBezTo>
                  <a:pt x="1171966" y="2725814"/>
                  <a:pt x="1204201" y="2758049"/>
                  <a:pt x="1243966" y="2758049"/>
                </a:cubicBezTo>
                <a:cubicBezTo>
                  <a:pt x="1283731" y="2758049"/>
                  <a:pt x="1315966" y="2725814"/>
                  <a:pt x="1315966" y="2686049"/>
                </a:cubicBezTo>
                <a:lnTo>
                  <a:pt x="1315966" y="2470049"/>
                </a:lnTo>
                <a:cubicBezTo>
                  <a:pt x="1315966" y="2430284"/>
                  <a:pt x="1283731" y="2398049"/>
                  <a:pt x="1243966" y="2398049"/>
                </a:cubicBezTo>
                <a:cubicBezTo>
                  <a:pt x="1204201" y="2398049"/>
                  <a:pt x="1171966" y="2430284"/>
                  <a:pt x="1171966" y="2470049"/>
                </a:cubicBezTo>
                <a:close/>
                <a:moveTo>
                  <a:pt x="515345" y="1370958"/>
                </a:moveTo>
                <a:cubicBezTo>
                  <a:pt x="515344" y="1558300"/>
                  <a:pt x="586814" y="1745642"/>
                  <a:pt x="729750" y="1888579"/>
                </a:cubicBezTo>
                <a:cubicBezTo>
                  <a:pt x="1015625" y="2174454"/>
                  <a:pt x="1479119" y="2174454"/>
                  <a:pt x="1764994" y="1888580"/>
                </a:cubicBezTo>
                <a:lnTo>
                  <a:pt x="1940572" y="1713001"/>
                </a:lnTo>
                <a:lnTo>
                  <a:pt x="2136413" y="1713002"/>
                </a:lnTo>
                <a:cubicBezTo>
                  <a:pt x="2215124" y="1713001"/>
                  <a:pt x="2278929" y="1649195"/>
                  <a:pt x="2278929" y="1570486"/>
                </a:cubicBezTo>
                <a:lnTo>
                  <a:pt x="2278929" y="1374645"/>
                </a:lnTo>
                <a:lnTo>
                  <a:pt x="2282614" y="1370959"/>
                </a:lnTo>
                <a:lnTo>
                  <a:pt x="2278929" y="1367272"/>
                </a:lnTo>
                <a:lnTo>
                  <a:pt x="2278929" y="1171432"/>
                </a:lnTo>
                <a:cubicBezTo>
                  <a:pt x="2278929" y="1092722"/>
                  <a:pt x="2215123" y="1028916"/>
                  <a:pt x="2136413" y="1028916"/>
                </a:cubicBezTo>
                <a:lnTo>
                  <a:pt x="1940571" y="1028916"/>
                </a:lnTo>
                <a:cubicBezTo>
                  <a:pt x="1882045" y="970390"/>
                  <a:pt x="1823519" y="911862"/>
                  <a:pt x="1764993" y="853336"/>
                </a:cubicBezTo>
                <a:cubicBezTo>
                  <a:pt x="1479118" y="567461"/>
                  <a:pt x="1015625" y="567462"/>
                  <a:pt x="729750" y="853336"/>
                </a:cubicBezTo>
                <a:cubicBezTo>
                  <a:pt x="586813" y="996273"/>
                  <a:pt x="515344" y="1183616"/>
                  <a:pt x="515345" y="1370958"/>
                </a:cubicBezTo>
                <a:close/>
                <a:moveTo>
                  <a:pt x="388776" y="2386770"/>
                </a:moveTo>
                <a:cubicBezTo>
                  <a:pt x="388776" y="2405196"/>
                  <a:pt x="395805" y="2423622"/>
                  <a:pt x="409865" y="2437681"/>
                </a:cubicBezTo>
                <a:cubicBezTo>
                  <a:pt x="437983" y="2465800"/>
                  <a:pt x="483570" y="2465800"/>
                  <a:pt x="511688" y="2437681"/>
                </a:cubicBezTo>
                <a:lnTo>
                  <a:pt x="664423" y="2284946"/>
                </a:lnTo>
                <a:cubicBezTo>
                  <a:pt x="692541" y="2256828"/>
                  <a:pt x="692541" y="2211241"/>
                  <a:pt x="664423" y="2183123"/>
                </a:cubicBezTo>
                <a:cubicBezTo>
                  <a:pt x="636305" y="2155005"/>
                  <a:pt x="590718" y="2155005"/>
                  <a:pt x="562599" y="2183123"/>
                </a:cubicBezTo>
                <a:lnTo>
                  <a:pt x="409865" y="2335858"/>
                </a:lnTo>
                <a:cubicBezTo>
                  <a:pt x="395805" y="2349917"/>
                  <a:pt x="388776" y="2368343"/>
                  <a:pt x="388776" y="2386770"/>
                </a:cubicBezTo>
                <a:close/>
                <a:moveTo>
                  <a:pt x="388776" y="365689"/>
                </a:moveTo>
                <a:cubicBezTo>
                  <a:pt x="388776" y="384115"/>
                  <a:pt x="395805" y="402541"/>
                  <a:pt x="409865" y="416600"/>
                </a:cubicBezTo>
                <a:lnTo>
                  <a:pt x="562599" y="569335"/>
                </a:lnTo>
                <a:cubicBezTo>
                  <a:pt x="590718" y="597454"/>
                  <a:pt x="636305" y="597454"/>
                  <a:pt x="664423" y="569335"/>
                </a:cubicBezTo>
                <a:cubicBezTo>
                  <a:pt x="692541" y="541217"/>
                  <a:pt x="692541" y="495630"/>
                  <a:pt x="664423" y="467512"/>
                </a:cubicBezTo>
                <a:lnTo>
                  <a:pt x="511688" y="314777"/>
                </a:lnTo>
                <a:cubicBezTo>
                  <a:pt x="483570" y="286659"/>
                  <a:pt x="437983" y="286659"/>
                  <a:pt x="409865" y="314777"/>
                </a:cubicBezTo>
                <a:cubicBezTo>
                  <a:pt x="395805" y="328836"/>
                  <a:pt x="388776" y="347262"/>
                  <a:pt x="388776" y="365689"/>
                </a:cubicBezTo>
                <a:close/>
                <a:moveTo>
                  <a:pt x="0" y="1379024"/>
                </a:moveTo>
                <a:cubicBezTo>
                  <a:pt x="0" y="1418789"/>
                  <a:pt x="32235" y="1451024"/>
                  <a:pt x="72000" y="1451024"/>
                </a:cubicBezTo>
                <a:lnTo>
                  <a:pt x="288000" y="1451024"/>
                </a:lnTo>
                <a:cubicBezTo>
                  <a:pt x="327765" y="1451024"/>
                  <a:pt x="360000" y="1418789"/>
                  <a:pt x="360000" y="1379024"/>
                </a:cubicBezTo>
                <a:cubicBezTo>
                  <a:pt x="360000" y="1339259"/>
                  <a:pt x="327765" y="1307024"/>
                  <a:pt x="288000" y="1307024"/>
                </a:cubicBezTo>
                <a:lnTo>
                  <a:pt x="72000" y="1307024"/>
                </a:lnTo>
                <a:cubicBezTo>
                  <a:pt x="32235" y="1307024"/>
                  <a:pt x="0" y="1339259"/>
                  <a:pt x="0" y="137902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93" name="Isosceles Triangle 5"/>
          <p:cNvSpPr>
            <a:spLocks noChangeAspect="1"/>
          </p:cNvSpPr>
          <p:nvPr/>
        </p:nvSpPr>
        <p:spPr>
          <a:xfrm>
            <a:off x="7895083" y="4737985"/>
            <a:ext cx="404220" cy="403783"/>
          </a:xfrm>
          <a:custGeom>
            <a:avLst/>
            <a:gdLst/>
            <a:ahLst/>
            <a:cxnLst/>
            <a:rect l="l" t="t" r="r" b="b"/>
            <a:pathLst>
              <a:path w="3229104" h="3225610">
                <a:moveTo>
                  <a:pt x="2311104" y="907633"/>
                </a:moveTo>
                <a:lnTo>
                  <a:pt x="3229104" y="907633"/>
                </a:lnTo>
                <a:lnTo>
                  <a:pt x="1769979" y="3097491"/>
                </a:lnTo>
                <a:close/>
                <a:moveTo>
                  <a:pt x="823" y="907633"/>
                </a:moveTo>
                <a:lnTo>
                  <a:pt x="918823" y="907633"/>
                </a:lnTo>
                <a:lnTo>
                  <a:pt x="1498048" y="3135591"/>
                </a:lnTo>
                <a:close/>
                <a:moveTo>
                  <a:pt x="1036980" y="907632"/>
                </a:moveTo>
                <a:lnTo>
                  <a:pt x="2192122" y="907632"/>
                </a:lnTo>
                <a:lnTo>
                  <a:pt x="1614551" y="3225610"/>
                </a:lnTo>
                <a:close/>
                <a:moveTo>
                  <a:pt x="2769693" y="0"/>
                </a:moveTo>
                <a:lnTo>
                  <a:pt x="3229104" y="792088"/>
                </a:lnTo>
                <a:lnTo>
                  <a:pt x="2310282" y="792088"/>
                </a:lnTo>
                <a:close/>
                <a:moveTo>
                  <a:pt x="1732713" y="0"/>
                </a:moveTo>
                <a:lnTo>
                  <a:pt x="2651535" y="0"/>
                </a:lnTo>
                <a:lnTo>
                  <a:pt x="2192124" y="792088"/>
                </a:lnTo>
                <a:close/>
                <a:moveTo>
                  <a:pt x="1614553" y="0"/>
                </a:moveTo>
                <a:lnTo>
                  <a:pt x="2073964" y="792088"/>
                </a:lnTo>
                <a:lnTo>
                  <a:pt x="1155142" y="792088"/>
                </a:lnTo>
                <a:close/>
                <a:moveTo>
                  <a:pt x="577571" y="0"/>
                </a:moveTo>
                <a:lnTo>
                  <a:pt x="1496393" y="0"/>
                </a:lnTo>
                <a:lnTo>
                  <a:pt x="1036982" y="792088"/>
                </a:lnTo>
                <a:close/>
                <a:moveTo>
                  <a:pt x="459411" y="0"/>
                </a:moveTo>
                <a:lnTo>
                  <a:pt x="918822" y="792088"/>
                </a:lnTo>
                <a:lnTo>
                  <a:pt x="0" y="79208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4" name="Trapezoid 22"/>
          <p:cNvSpPr>
            <a:spLocks noChangeAspect="1"/>
          </p:cNvSpPr>
          <p:nvPr/>
        </p:nvSpPr>
        <p:spPr>
          <a:xfrm>
            <a:off x="9438721" y="4805113"/>
            <a:ext cx="529812" cy="269525"/>
          </a:xfrm>
          <a:custGeom>
            <a:avLst/>
            <a:gdLst/>
            <a:ahLst/>
            <a:cxnLst/>
            <a:rect l="l" t="t" r="r" b="b"/>
            <a:pathLst>
              <a:path w="3261500" h="1659188">
                <a:moveTo>
                  <a:pt x="121102" y="1436888"/>
                </a:moveTo>
                <a:lnTo>
                  <a:pt x="3045452" y="1436888"/>
                </a:lnTo>
                <a:cubicBezTo>
                  <a:pt x="3001437" y="1508238"/>
                  <a:pt x="2956882" y="1580993"/>
                  <a:pt x="2918729" y="1659188"/>
                </a:cubicBezTo>
                <a:lnTo>
                  <a:pt x="202648" y="1659188"/>
                </a:lnTo>
                <a:cubicBezTo>
                  <a:pt x="188127" y="1585004"/>
                  <a:pt x="156049" y="1510828"/>
                  <a:pt x="121102" y="1436888"/>
                </a:cubicBezTo>
                <a:close/>
                <a:moveTo>
                  <a:pt x="2814967" y="1119413"/>
                </a:moveTo>
                <a:lnTo>
                  <a:pt x="2814967" y="1227413"/>
                </a:lnTo>
                <a:lnTo>
                  <a:pt x="2922967" y="1227413"/>
                </a:lnTo>
                <a:lnTo>
                  <a:pt x="2922967" y="1119413"/>
                </a:lnTo>
                <a:close/>
                <a:moveTo>
                  <a:pt x="2600074" y="1119413"/>
                </a:moveTo>
                <a:lnTo>
                  <a:pt x="2600074" y="1227413"/>
                </a:lnTo>
                <a:lnTo>
                  <a:pt x="2708074" y="1227413"/>
                </a:lnTo>
                <a:lnTo>
                  <a:pt x="2708074" y="1119413"/>
                </a:lnTo>
                <a:close/>
                <a:moveTo>
                  <a:pt x="2385182" y="1119413"/>
                </a:moveTo>
                <a:lnTo>
                  <a:pt x="2385182" y="1227413"/>
                </a:lnTo>
                <a:lnTo>
                  <a:pt x="2493182" y="1227413"/>
                </a:lnTo>
                <a:lnTo>
                  <a:pt x="2493182" y="1119413"/>
                </a:lnTo>
                <a:close/>
                <a:moveTo>
                  <a:pt x="1716569" y="1119413"/>
                </a:moveTo>
                <a:lnTo>
                  <a:pt x="1716569" y="1227413"/>
                </a:lnTo>
                <a:lnTo>
                  <a:pt x="1824569" y="1227413"/>
                </a:lnTo>
                <a:lnTo>
                  <a:pt x="1824569" y="1119413"/>
                </a:lnTo>
                <a:close/>
                <a:moveTo>
                  <a:pt x="1501676" y="1119413"/>
                </a:moveTo>
                <a:lnTo>
                  <a:pt x="1501676" y="1227413"/>
                </a:lnTo>
                <a:lnTo>
                  <a:pt x="1609676" y="1227413"/>
                </a:lnTo>
                <a:lnTo>
                  <a:pt x="1609676" y="1119413"/>
                </a:lnTo>
                <a:close/>
                <a:moveTo>
                  <a:pt x="1286784" y="1119413"/>
                </a:moveTo>
                <a:lnTo>
                  <a:pt x="1286784" y="1227413"/>
                </a:lnTo>
                <a:lnTo>
                  <a:pt x="1394784" y="1227413"/>
                </a:lnTo>
                <a:lnTo>
                  <a:pt x="1394784" y="1119413"/>
                </a:lnTo>
                <a:close/>
                <a:moveTo>
                  <a:pt x="1071892" y="1119413"/>
                </a:moveTo>
                <a:lnTo>
                  <a:pt x="1071892" y="1227413"/>
                </a:lnTo>
                <a:lnTo>
                  <a:pt x="1179892" y="1227413"/>
                </a:lnTo>
                <a:lnTo>
                  <a:pt x="1179892" y="1119413"/>
                </a:lnTo>
                <a:close/>
                <a:moveTo>
                  <a:pt x="857000" y="1119413"/>
                </a:moveTo>
                <a:lnTo>
                  <a:pt x="857000" y="1227413"/>
                </a:lnTo>
                <a:lnTo>
                  <a:pt x="965000" y="1227413"/>
                </a:lnTo>
                <a:lnTo>
                  <a:pt x="965000" y="1119413"/>
                </a:lnTo>
                <a:close/>
                <a:moveTo>
                  <a:pt x="642108" y="1119413"/>
                </a:moveTo>
                <a:lnTo>
                  <a:pt x="642108" y="1227413"/>
                </a:lnTo>
                <a:lnTo>
                  <a:pt x="750108" y="1227413"/>
                </a:lnTo>
                <a:lnTo>
                  <a:pt x="750108" y="1119413"/>
                </a:lnTo>
                <a:close/>
                <a:moveTo>
                  <a:pt x="427216" y="1119413"/>
                </a:moveTo>
                <a:lnTo>
                  <a:pt x="427216" y="1227413"/>
                </a:lnTo>
                <a:lnTo>
                  <a:pt x="535216" y="1227413"/>
                </a:lnTo>
                <a:lnTo>
                  <a:pt x="535216" y="1119413"/>
                </a:lnTo>
                <a:close/>
                <a:moveTo>
                  <a:pt x="356387" y="794045"/>
                </a:moveTo>
                <a:lnTo>
                  <a:pt x="310667" y="896924"/>
                </a:lnTo>
                <a:lnTo>
                  <a:pt x="2620886" y="908354"/>
                </a:lnTo>
                <a:lnTo>
                  <a:pt x="2540130" y="801665"/>
                </a:lnTo>
                <a:close/>
                <a:moveTo>
                  <a:pt x="382676" y="631248"/>
                </a:moveTo>
                <a:lnTo>
                  <a:pt x="363625" y="730317"/>
                </a:lnTo>
                <a:lnTo>
                  <a:pt x="2492522" y="737937"/>
                </a:lnTo>
                <a:lnTo>
                  <a:pt x="2418771" y="631248"/>
                </a:lnTo>
                <a:close/>
                <a:moveTo>
                  <a:pt x="1756650" y="318899"/>
                </a:moveTo>
                <a:lnTo>
                  <a:pt x="1756650" y="477608"/>
                </a:lnTo>
                <a:lnTo>
                  <a:pt x="1900650" y="477608"/>
                </a:lnTo>
                <a:lnTo>
                  <a:pt x="1900650" y="318899"/>
                </a:lnTo>
                <a:close/>
                <a:moveTo>
                  <a:pt x="1470038" y="318899"/>
                </a:moveTo>
                <a:lnTo>
                  <a:pt x="1470038" y="477608"/>
                </a:lnTo>
                <a:lnTo>
                  <a:pt x="1614038" y="477608"/>
                </a:lnTo>
                <a:lnTo>
                  <a:pt x="1614038" y="318899"/>
                </a:lnTo>
                <a:close/>
                <a:moveTo>
                  <a:pt x="1183427" y="318899"/>
                </a:moveTo>
                <a:lnTo>
                  <a:pt x="1183427" y="477608"/>
                </a:lnTo>
                <a:lnTo>
                  <a:pt x="1327427" y="477608"/>
                </a:lnTo>
                <a:lnTo>
                  <a:pt x="1327427" y="318899"/>
                </a:lnTo>
                <a:close/>
                <a:moveTo>
                  <a:pt x="896816" y="318899"/>
                </a:moveTo>
                <a:lnTo>
                  <a:pt x="896816" y="477608"/>
                </a:lnTo>
                <a:lnTo>
                  <a:pt x="1040816" y="477608"/>
                </a:lnTo>
                <a:lnTo>
                  <a:pt x="1040816" y="318899"/>
                </a:lnTo>
                <a:close/>
                <a:moveTo>
                  <a:pt x="1190618" y="0"/>
                </a:moveTo>
                <a:lnTo>
                  <a:pt x="1271830" y="0"/>
                </a:lnTo>
                <a:lnTo>
                  <a:pt x="1308266" y="193836"/>
                </a:lnTo>
                <a:lnTo>
                  <a:pt x="1977660" y="193836"/>
                </a:lnTo>
                <a:lnTo>
                  <a:pt x="2138144" y="525639"/>
                </a:lnTo>
                <a:lnTo>
                  <a:pt x="2421400" y="525639"/>
                </a:lnTo>
                <a:lnTo>
                  <a:pt x="2750195" y="950920"/>
                </a:lnTo>
                <a:lnTo>
                  <a:pt x="3261500" y="937238"/>
                </a:lnTo>
                <a:cubicBezTo>
                  <a:pt x="3244841" y="1097170"/>
                  <a:pt x="3172191" y="1230845"/>
                  <a:pt x="3089450" y="1364888"/>
                </a:cubicBezTo>
                <a:lnTo>
                  <a:pt x="88044" y="1364888"/>
                </a:lnTo>
                <a:cubicBezTo>
                  <a:pt x="35437" y="1251413"/>
                  <a:pt x="-11245" y="1137942"/>
                  <a:pt x="2399" y="1024450"/>
                </a:cubicBezTo>
                <a:lnTo>
                  <a:pt x="197767" y="1019222"/>
                </a:lnTo>
                <a:lnTo>
                  <a:pt x="321162" y="525639"/>
                </a:lnTo>
                <a:lnTo>
                  <a:pt x="681951" y="525639"/>
                </a:lnTo>
                <a:lnTo>
                  <a:pt x="764901" y="193836"/>
                </a:lnTo>
                <a:lnTo>
                  <a:pt x="930048" y="193836"/>
                </a:lnTo>
                <a:lnTo>
                  <a:pt x="966373" y="588"/>
                </a:lnTo>
                <a:lnTo>
                  <a:pt x="1047585" y="588"/>
                </a:lnTo>
                <a:lnTo>
                  <a:pt x="1083910" y="193836"/>
                </a:lnTo>
                <a:lnTo>
                  <a:pt x="1154183" y="1938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5" name="Rounded Rectangle 20"/>
          <p:cNvSpPr>
            <a:spLocks noChangeAspect="1"/>
          </p:cNvSpPr>
          <p:nvPr/>
        </p:nvSpPr>
        <p:spPr>
          <a:xfrm rot="2160000">
            <a:off x="10296822" y="4674968"/>
            <a:ext cx="491028" cy="529812"/>
          </a:xfrm>
          <a:custGeom>
            <a:avLst/>
            <a:gdLst/>
            <a:ahLst/>
            <a:cxnLst/>
            <a:rect l="l" t="t" r="r" b="b"/>
            <a:pathLst>
              <a:path w="2735240" h="2951283">
                <a:moveTo>
                  <a:pt x="945240" y="943134"/>
                </a:moveTo>
                <a:cubicBezTo>
                  <a:pt x="504657" y="1263236"/>
                  <a:pt x="406988" y="1879894"/>
                  <a:pt x="727090" y="2320477"/>
                </a:cubicBezTo>
                <a:cubicBezTo>
                  <a:pt x="1047193" y="2761060"/>
                  <a:pt x="1663850" y="2858729"/>
                  <a:pt x="2104434" y="2538627"/>
                </a:cubicBezTo>
                <a:cubicBezTo>
                  <a:pt x="2545017" y="2218524"/>
                  <a:pt x="2642686" y="1601867"/>
                  <a:pt x="2322584" y="1161283"/>
                </a:cubicBezTo>
                <a:cubicBezTo>
                  <a:pt x="2003839" y="722570"/>
                  <a:pt x="1391052" y="623866"/>
                  <a:pt x="951049" y="939346"/>
                </a:cubicBezTo>
                <a:lnTo>
                  <a:pt x="1557721" y="1618250"/>
                </a:lnTo>
                <a:cubicBezTo>
                  <a:pt x="1596798" y="1621348"/>
                  <a:pt x="1633874" y="1641400"/>
                  <a:pt x="1658719" y="1675596"/>
                </a:cubicBezTo>
                <a:cubicBezTo>
                  <a:pt x="1705470" y="1739944"/>
                  <a:pt x="1691206" y="1830007"/>
                  <a:pt x="1626858" y="1876758"/>
                </a:cubicBezTo>
                <a:cubicBezTo>
                  <a:pt x="1562511" y="1923509"/>
                  <a:pt x="1472448" y="1909245"/>
                  <a:pt x="1425696" y="1844897"/>
                </a:cubicBezTo>
                <a:cubicBezTo>
                  <a:pt x="1398776" y="1807844"/>
                  <a:pt x="1392087" y="1762265"/>
                  <a:pt x="1405709" y="1721944"/>
                </a:cubicBezTo>
                <a:lnTo>
                  <a:pt x="950242" y="939871"/>
                </a:lnTo>
                <a:cubicBezTo>
                  <a:pt x="948462" y="940800"/>
                  <a:pt x="946850" y="941964"/>
                  <a:pt x="945240" y="943134"/>
                </a:cubicBezTo>
                <a:close/>
                <a:moveTo>
                  <a:pt x="390013" y="178929"/>
                </a:moveTo>
                <a:cubicBezTo>
                  <a:pt x="223423" y="299964"/>
                  <a:pt x="186493" y="533130"/>
                  <a:pt x="307528" y="699721"/>
                </a:cubicBezTo>
                <a:cubicBezTo>
                  <a:pt x="392822" y="817118"/>
                  <a:pt x="533802" y="870124"/>
                  <a:pt x="667672" y="847235"/>
                </a:cubicBezTo>
                <a:lnTo>
                  <a:pt x="556452" y="694153"/>
                </a:lnTo>
                <a:lnTo>
                  <a:pt x="528500" y="714461"/>
                </a:lnTo>
                <a:cubicBezTo>
                  <a:pt x="498835" y="736014"/>
                  <a:pt x="457314" y="729437"/>
                  <a:pt x="435761" y="699772"/>
                </a:cubicBezTo>
                <a:lnTo>
                  <a:pt x="341779" y="570418"/>
                </a:lnTo>
                <a:cubicBezTo>
                  <a:pt x="320226" y="540753"/>
                  <a:pt x="326803" y="499231"/>
                  <a:pt x="356468" y="477679"/>
                </a:cubicBezTo>
                <a:lnTo>
                  <a:pt x="684509" y="239343"/>
                </a:lnTo>
                <a:cubicBezTo>
                  <a:pt x="714174" y="217790"/>
                  <a:pt x="755695" y="224366"/>
                  <a:pt x="777248" y="254031"/>
                </a:cubicBezTo>
                <a:lnTo>
                  <a:pt x="871230" y="383386"/>
                </a:lnTo>
                <a:cubicBezTo>
                  <a:pt x="892782" y="413051"/>
                  <a:pt x="886206" y="454572"/>
                  <a:pt x="856541" y="476125"/>
                </a:cubicBezTo>
                <a:lnTo>
                  <a:pt x="828590" y="496433"/>
                </a:lnTo>
                <a:lnTo>
                  <a:pt x="939810" y="649514"/>
                </a:lnTo>
                <a:cubicBezTo>
                  <a:pt x="1002947" y="529270"/>
                  <a:pt x="996100" y="378811"/>
                  <a:pt x="910806" y="261414"/>
                </a:cubicBezTo>
                <a:cubicBezTo>
                  <a:pt x="789771" y="94824"/>
                  <a:pt x="556604" y="57894"/>
                  <a:pt x="390013" y="178929"/>
                </a:cubicBezTo>
                <a:close/>
                <a:moveTo>
                  <a:pt x="326716" y="91807"/>
                </a:moveTo>
                <a:cubicBezTo>
                  <a:pt x="541423" y="-64186"/>
                  <a:pt x="841934" y="-16590"/>
                  <a:pt x="997927" y="198117"/>
                </a:cubicBezTo>
                <a:cubicBezTo>
                  <a:pt x="1090326" y="325293"/>
                  <a:pt x="1111296" y="482575"/>
                  <a:pt x="1067359" y="621566"/>
                </a:cubicBezTo>
                <a:cubicBezTo>
                  <a:pt x="1125087" y="596400"/>
                  <a:pt x="1184605" y="577365"/>
                  <a:pt x="1244892" y="563339"/>
                </a:cubicBezTo>
                <a:lnTo>
                  <a:pt x="1244892" y="425809"/>
                </a:lnTo>
                <a:lnTo>
                  <a:pt x="1238396" y="425809"/>
                </a:lnTo>
                <a:cubicBezTo>
                  <a:pt x="1203300" y="425809"/>
                  <a:pt x="1174849" y="397358"/>
                  <a:pt x="1174849" y="362262"/>
                </a:cubicBezTo>
                <a:lnTo>
                  <a:pt x="1174849" y="209229"/>
                </a:lnTo>
                <a:cubicBezTo>
                  <a:pt x="1174849" y="191681"/>
                  <a:pt x="1181962" y="175794"/>
                  <a:pt x="1193462" y="164294"/>
                </a:cubicBezTo>
                <a:cubicBezTo>
                  <a:pt x="1204961" y="152795"/>
                  <a:pt x="1220848" y="145682"/>
                  <a:pt x="1238396" y="145682"/>
                </a:cubicBezTo>
                <a:lnTo>
                  <a:pt x="1484804" y="145682"/>
                </a:lnTo>
                <a:cubicBezTo>
                  <a:pt x="1519900" y="145682"/>
                  <a:pt x="1548351" y="174133"/>
                  <a:pt x="1548351" y="209229"/>
                </a:cubicBezTo>
                <a:lnTo>
                  <a:pt x="1548351" y="362262"/>
                </a:lnTo>
                <a:cubicBezTo>
                  <a:pt x="1548351" y="397358"/>
                  <a:pt x="1519900" y="425809"/>
                  <a:pt x="1484804" y="425809"/>
                </a:cubicBezTo>
                <a:lnTo>
                  <a:pt x="1478305" y="425809"/>
                </a:lnTo>
                <a:lnTo>
                  <a:pt x="1478305" y="531522"/>
                </a:lnTo>
                <a:cubicBezTo>
                  <a:pt x="1867969" y="516696"/>
                  <a:pt x="2257580" y="690299"/>
                  <a:pt x="2504004" y="1029474"/>
                </a:cubicBezTo>
                <a:cubicBezTo>
                  <a:pt x="2896903" y="1570253"/>
                  <a:pt x="2777023" y="2327148"/>
                  <a:pt x="2236244" y="2720047"/>
                </a:cubicBezTo>
                <a:cubicBezTo>
                  <a:pt x="1695464" y="3112946"/>
                  <a:pt x="938569" y="2993066"/>
                  <a:pt x="545670" y="2452287"/>
                </a:cubicBezTo>
                <a:cubicBezTo>
                  <a:pt x="302842" y="2118063"/>
                  <a:pt x="255883" y="1701289"/>
                  <a:pt x="383624" y="1339097"/>
                </a:cubicBezTo>
                <a:lnTo>
                  <a:pt x="271337" y="1301981"/>
                </a:lnTo>
                <a:lnTo>
                  <a:pt x="269200" y="1308446"/>
                </a:lnTo>
                <a:cubicBezTo>
                  <a:pt x="258184" y="1341768"/>
                  <a:pt x="222242" y="1359852"/>
                  <a:pt x="188919" y="1348836"/>
                </a:cubicBezTo>
                <a:lnTo>
                  <a:pt x="43619" y="1300805"/>
                </a:lnTo>
                <a:cubicBezTo>
                  <a:pt x="10297" y="1289790"/>
                  <a:pt x="-7787" y="1253847"/>
                  <a:pt x="3228" y="1220525"/>
                </a:cubicBezTo>
                <a:lnTo>
                  <a:pt x="80565" y="986568"/>
                </a:lnTo>
                <a:cubicBezTo>
                  <a:pt x="86073" y="969906"/>
                  <a:pt x="97812" y="957056"/>
                  <a:pt x="112340" y="949746"/>
                </a:cubicBezTo>
                <a:cubicBezTo>
                  <a:pt x="126869" y="942436"/>
                  <a:pt x="144185" y="940669"/>
                  <a:pt x="160847" y="946177"/>
                </a:cubicBezTo>
                <a:lnTo>
                  <a:pt x="306147" y="994208"/>
                </a:lnTo>
                <a:cubicBezTo>
                  <a:pt x="339468" y="1005223"/>
                  <a:pt x="357552" y="1041166"/>
                  <a:pt x="346537" y="1074488"/>
                </a:cubicBezTo>
                <a:lnTo>
                  <a:pt x="344596" y="1080361"/>
                </a:lnTo>
                <a:lnTo>
                  <a:pt x="482601" y="1125980"/>
                </a:lnTo>
                <a:cubicBezTo>
                  <a:pt x="516519" y="1067404"/>
                  <a:pt x="556040" y="1011588"/>
                  <a:pt x="601675" y="959905"/>
                </a:cubicBezTo>
                <a:cubicBezTo>
                  <a:pt x="455910" y="958740"/>
                  <a:pt x="312806" y="890195"/>
                  <a:pt x="220407" y="763018"/>
                </a:cubicBezTo>
                <a:cubicBezTo>
                  <a:pt x="64413" y="548311"/>
                  <a:pt x="112009" y="247801"/>
                  <a:pt x="326716" y="91807"/>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6" name="Trapezoid 28"/>
          <p:cNvSpPr>
            <a:spLocks noChangeAspect="1"/>
          </p:cNvSpPr>
          <p:nvPr/>
        </p:nvSpPr>
        <p:spPr>
          <a:xfrm>
            <a:off x="4477340" y="4674968"/>
            <a:ext cx="437175" cy="529812"/>
          </a:xfrm>
          <a:custGeom>
            <a:avLst/>
            <a:gdLst/>
            <a:ahLst/>
            <a:cxnLst/>
            <a:rect l="l" t="t" r="r" b="b"/>
            <a:pathLst>
              <a:path w="2664297" h="3228846">
                <a:moveTo>
                  <a:pt x="2006233" y="1910002"/>
                </a:moveTo>
                <a:cubicBezTo>
                  <a:pt x="2195393" y="2270441"/>
                  <a:pt x="2396463" y="2592453"/>
                  <a:pt x="2218318" y="2693318"/>
                </a:cubicBezTo>
                <a:cubicBezTo>
                  <a:pt x="1760490" y="2959655"/>
                  <a:pt x="875097" y="3011972"/>
                  <a:pt x="413381" y="2693318"/>
                </a:cubicBezTo>
                <a:cubicBezTo>
                  <a:pt x="278026" y="2578660"/>
                  <a:pt x="448417" y="2270210"/>
                  <a:pt x="622358" y="1918652"/>
                </a:cubicBezTo>
                <a:close/>
                <a:moveTo>
                  <a:pt x="998355" y="318176"/>
                </a:moveTo>
                <a:lnTo>
                  <a:pt x="1054483" y="938365"/>
                </a:lnTo>
                <a:cubicBezTo>
                  <a:pt x="1073419" y="1202005"/>
                  <a:pt x="-94533" y="2544942"/>
                  <a:pt x="263185" y="2803859"/>
                </a:cubicBezTo>
                <a:cubicBezTo>
                  <a:pt x="799752" y="3120272"/>
                  <a:pt x="1828684" y="3068324"/>
                  <a:pt x="2360732" y="2803859"/>
                </a:cubicBezTo>
                <a:cubicBezTo>
                  <a:pt x="2817826" y="2582721"/>
                  <a:pt x="1567592" y="1249230"/>
                  <a:pt x="1559424" y="938364"/>
                </a:cubicBezTo>
                <a:lnTo>
                  <a:pt x="1635785" y="320808"/>
                </a:lnTo>
                <a:lnTo>
                  <a:pt x="1616510" y="323841"/>
                </a:lnTo>
                <a:cubicBezTo>
                  <a:pt x="1541035" y="362546"/>
                  <a:pt x="1432716" y="386340"/>
                  <a:pt x="1312455" y="386340"/>
                </a:cubicBezTo>
                <a:cubicBezTo>
                  <a:pt x="1186664" y="386340"/>
                  <a:pt x="1073940" y="360308"/>
                  <a:pt x="998355" y="318176"/>
                </a:cubicBezTo>
                <a:close/>
                <a:moveTo>
                  <a:pt x="1312455" y="60748"/>
                </a:moveTo>
                <a:cubicBezTo>
                  <a:pt x="1155275" y="60748"/>
                  <a:pt x="1027857" y="120035"/>
                  <a:pt x="1027857" y="193171"/>
                </a:cubicBezTo>
                <a:cubicBezTo>
                  <a:pt x="1027857" y="266307"/>
                  <a:pt x="1155275" y="325594"/>
                  <a:pt x="1312455" y="325594"/>
                </a:cubicBezTo>
                <a:cubicBezTo>
                  <a:pt x="1469634" y="325594"/>
                  <a:pt x="1597052" y="266307"/>
                  <a:pt x="1597052" y="193171"/>
                </a:cubicBezTo>
                <a:cubicBezTo>
                  <a:pt x="1597052" y="120035"/>
                  <a:pt x="1469634" y="60748"/>
                  <a:pt x="1312455" y="60748"/>
                </a:cubicBezTo>
                <a:close/>
                <a:moveTo>
                  <a:pt x="1312455" y="0"/>
                </a:moveTo>
                <a:cubicBezTo>
                  <a:pt x="1537130" y="0"/>
                  <a:pt x="1720121" y="83046"/>
                  <a:pt x="1726235" y="186847"/>
                </a:cubicBezTo>
                <a:cubicBezTo>
                  <a:pt x="1726742" y="186524"/>
                  <a:pt x="1727174" y="186120"/>
                  <a:pt x="1727606" y="185717"/>
                </a:cubicBezTo>
                <a:lnTo>
                  <a:pt x="1727102" y="190850"/>
                </a:lnTo>
                <a:cubicBezTo>
                  <a:pt x="1727595" y="191614"/>
                  <a:pt x="1727605" y="192391"/>
                  <a:pt x="1727605" y="193170"/>
                </a:cubicBezTo>
                <a:lnTo>
                  <a:pt x="1726271" y="199326"/>
                </a:lnTo>
                <a:lnTo>
                  <a:pt x="1655630" y="919826"/>
                </a:lnTo>
                <a:cubicBezTo>
                  <a:pt x="1665213" y="1268678"/>
                  <a:pt x="3079202" y="2735754"/>
                  <a:pt x="2542920" y="2983914"/>
                </a:cubicBezTo>
                <a:cubicBezTo>
                  <a:pt x="1918698" y="3280693"/>
                  <a:pt x="711513" y="3338989"/>
                  <a:pt x="81991" y="2983914"/>
                </a:cubicBezTo>
                <a:cubicBezTo>
                  <a:pt x="-337699" y="2693358"/>
                  <a:pt x="991496" y="1215684"/>
                  <a:pt x="969280" y="919828"/>
                </a:cubicBezTo>
                <a:lnTo>
                  <a:pt x="898640" y="199335"/>
                </a:lnTo>
                <a:cubicBezTo>
                  <a:pt x="897375" y="197339"/>
                  <a:pt x="897304" y="195258"/>
                  <a:pt x="897304" y="193170"/>
                </a:cubicBezTo>
                <a:lnTo>
                  <a:pt x="897808" y="190847"/>
                </a:lnTo>
                <a:lnTo>
                  <a:pt x="897305" y="185717"/>
                </a:lnTo>
                <a:lnTo>
                  <a:pt x="898687" y="186789"/>
                </a:lnTo>
                <a:cubicBezTo>
                  <a:pt x="904857" y="83015"/>
                  <a:pt x="1087821" y="0"/>
                  <a:pt x="1312455" y="0"/>
                </a:cubicBez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97" name="Rounded Rectangle 2"/>
          <p:cNvSpPr/>
          <p:nvPr/>
        </p:nvSpPr>
        <p:spPr>
          <a:xfrm>
            <a:off x="5283276" y="5634756"/>
            <a:ext cx="519265" cy="519265"/>
          </a:xfrm>
          <a:custGeom>
            <a:avLst/>
            <a:gdLst>
              <a:gd name="connsiteX0" fmla="*/ 1979373 w 3960440"/>
              <a:gd name="connsiteY0" fmla="*/ 472350 h 3960000"/>
              <a:gd name="connsiteX1" fmla="*/ 813783 w 3960440"/>
              <a:gd name="connsiteY1" fmla="*/ 1434034 h 3960000"/>
              <a:gd name="connsiteX2" fmla="*/ 1171732 w 3960440"/>
              <a:gd name="connsiteY2" fmla="*/ 2285845 h 3960000"/>
              <a:gd name="connsiteX3" fmla="*/ 1338560 w 3960440"/>
              <a:gd name="connsiteY3" fmla="*/ 1981614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1" fmla="*/ 1979373 w 3960440"/>
              <a:gd name="connsiteY0-2" fmla="*/ 472350 h 3960000"/>
              <a:gd name="connsiteX1-3" fmla="*/ 813783 w 3960440"/>
              <a:gd name="connsiteY1-4" fmla="*/ 1434034 h 3960000"/>
              <a:gd name="connsiteX2-5" fmla="*/ 1171732 w 3960440"/>
              <a:gd name="connsiteY2-6" fmla="*/ 2285845 h 3960000"/>
              <a:gd name="connsiteX3-7" fmla="*/ 1296382 w 3960440"/>
              <a:gd name="connsiteY3-8" fmla="*/ 1907811 h 3960000"/>
              <a:gd name="connsiteX4-9" fmla="*/ 1182276 w 3960440"/>
              <a:gd name="connsiteY4-10" fmla="*/ 1442314 h 3960000"/>
              <a:gd name="connsiteX5-11" fmla="*/ 2217373 w 3960440"/>
              <a:gd name="connsiteY5-12" fmla="*/ 796414 h 3960000"/>
              <a:gd name="connsiteX6-13" fmla="*/ 2730780 w 3960440"/>
              <a:gd name="connsiteY6-14" fmla="*/ 1554106 h 3960000"/>
              <a:gd name="connsiteX7-15" fmla="*/ 2424394 w 3960440"/>
              <a:gd name="connsiteY7-16" fmla="*/ 2278672 h 3960000"/>
              <a:gd name="connsiteX8-17" fmla="*/ 1910984 w 3960440"/>
              <a:gd name="connsiteY8-18" fmla="*/ 2071653 h 3960000"/>
              <a:gd name="connsiteX9-19" fmla="*/ 2072459 w 3960440"/>
              <a:gd name="connsiteY9-20" fmla="*/ 1512703 h 3960000"/>
              <a:gd name="connsiteX10-21" fmla="*/ 1873721 w 3960440"/>
              <a:gd name="connsiteY10-22" fmla="*/ 1156628 h 3960000"/>
              <a:gd name="connsiteX11-23" fmla="*/ 1525929 w 3960440"/>
              <a:gd name="connsiteY11-24" fmla="*/ 1392629 h 3960000"/>
              <a:gd name="connsiteX12-25" fmla="*/ 1521788 w 3960440"/>
              <a:gd name="connsiteY12-26" fmla="*/ 1897758 h 3960000"/>
              <a:gd name="connsiteX13-27" fmla="*/ 1339611 w 3960440"/>
              <a:gd name="connsiteY13-28" fmla="*/ 3487664 h 3960000"/>
              <a:gd name="connsiteX14-29" fmla="*/ 1803335 w 3960440"/>
              <a:gd name="connsiteY14-30" fmla="*/ 2485692 h 3960000"/>
              <a:gd name="connsiteX15-31" fmla="*/ 2283619 w 3960440"/>
              <a:gd name="connsiteY15-32" fmla="*/ 2688571 h 3960000"/>
              <a:gd name="connsiteX16-33" fmla="*/ 3144820 w 3960440"/>
              <a:gd name="connsiteY16-34" fmla="*/ 1595509 h 3960000"/>
              <a:gd name="connsiteX17-35" fmla="*/ 2134565 w 3960440"/>
              <a:gd name="connsiteY17-36" fmla="*/ 477605 h 3960000"/>
              <a:gd name="connsiteX18-37" fmla="*/ 1979373 w 3960440"/>
              <a:gd name="connsiteY18-38" fmla="*/ 472350 h 3960000"/>
              <a:gd name="connsiteX19-39" fmla="*/ 436907 w 3960440"/>
              <a:gd name="connsiteY19-40" fmla="*/ 0 h 3960000"/>
              <a:gd name="connsiteX20-41" fmla="*/ 3523533 w 3960440"/>
              <a:gd name="connsiteY20-42" fmla="*/ 0 h 3960000"/>
              <a:gd name="connsiteX21-43" fmla="*/ 3960440 w 3960440"/>
              <a:gd name="connsiteY21-44" fmla="*/ 436907 h 3960000"/>
              <a:gd name="connsiteX22-45" fmla="*/ 3960440 w 3960440"/>
              <a:gd name="connsiteY22-46" fmla="*/ 3523093 h 3960000"/>
              <a:gd name="connsiteX23-47" fmla="*/ 3523533 w 3960440"/>
              <a:gd name="connsiteY23-48" fmla="*/ 3960000 h 3960000"/>
              <a:gd name="connsiteX24-49" fmla="*/ 436907 w 3960440"/>
              <a:gd name="connsiteY24-50" fmla="*/ 3960000 h 3960000"/>
              <a:gd name="connsiteX25-51" fmla="*/ 0 w 3960440"/>
              <a:gd name="connsiteY25-52" fmla="*/ 3523093 h 3960000"/>
              <a:gd name="connsiteX26-53" fmla="*/ 0 w 3960440"/>
              <a:gd name="connsiteY26-54" fmla="*/ 436907 h 3960000"/>
              <a:gd name="connsiteX27-55" fmla="*/ 436907 w 3960440"/>
              <a:gd name="connsiteY27-56" fmla="*/ 0 h 3960000"/>
              <a:gd name="connsiteX0-57" fmla="*/ 1979373 w 3960440"/>
              <a:gd name="connsiteY0-58" fmla="*/ 472350 h 3960000"/>
              <a:gd name="connsiteX1-59" fmla="*/ 813783 w 3960440"/>
              <a:gd name="connsiteY1-60" fmla="*/ 1434034 h 3960000"/>
              <a:gd name="connsiteX2-61" fmla="*/ 1119009 w 3960440"/>
              <a:gd name="connsiteY2-62" fmla="*/ 2222584 h 3960000"/>
              <a:gd name="connsiteX3-63" fmla="*/ 1296382 w 3960440"/>
              <a:gd name="connsiteY3-64" fmla="*/ 1907811 h 3960000"/>
              <a:gd name="connsiteX4-65" fmla="*/ 1182276 w 3960440"/>
              <a:gd name="connsiteY4-66" fmla="*/ 1442314 h 3960000"/>
              <a:gd name="connsiteX5-67" fmla="*/ 2217373 w 3960440"/>
              <a:gd name="connsiteY5-68" fmla="*/ 796414 h 3960000"/>
              <a:gd name="connsiteX6-69" fmla="*/ 2730780 w 3960440"/>
              <a:gd name="connsiteY6-70" fmla="*/ 1554106 h 3960000"/>
              <a:gd name="connsiteX7-71" fmla="*/ 2424394 w 3960440"/>
              <a:gd name="connsiteY7-72" fmla="*/ 2278672 h 3960000"/>
              <a:gd name="connsiteX8-73" fmla="*/ 1910984 w 3960440"/>
              <a:gd name="connsiteY8-74" fmla="*/ 2071653 h 3960000"/>
              <a:gd name="connsiteX9-75" fmla="*/ 2072459 w 3960440"/>
              <a:gd name="connsiteY9-76" fmla="*/ 1512703 h 3960000"/>
              <a:gd name="connsiteX10-77" fmla="*/ 1873721 w 3960440"/>
              <a:gd name="connsiteY10-78" fmla="*/ 1156628 h 3960000"/>
              <a:gd name="connsiteX11-79" fmla="*/ 1525929 w 3960440"/>
              <a:gd name="connsiteY11-80" fmla="*/ 1392629 h 3960000"/>
              <a:gd name="connsiteX12-81" fmla="*/ 1521788 w 3960440"/>
              <a:gd name="connsiteY12-82" fmla="*/ 1897758 h 3960000"/>
              <a:gd name="connsiteX13-83" fmla="*/ 1339611 w 3960440"/>
              <a:gd name="connsiteY13-84" fmla="*/ 3487664 h 3960000"/>
              <a:gd name="connsiteX14-85" fmla="*/ 1803335 w 3960440"/>
              <a:gd name="connsiteY14-86" fmla="*/ 2485692 h 3960000"/>
              <a:gd name="connsiteX15-87" fmla="*/ 2283619 w 3960440"/>
              <a:gd name="connsiteY15-88" fmla="*/ 2688571 h 3960000"/>
              <a:gd name="connsiteX16-89" fmla="*/ 3144820 w 3960440"/>
              <a:gd name="connsiteY16-90" fmla="*/ 1595509 h 3960000"/>
              <a:gd name="connsiteX17-91" fmla="*/ 2134565 w 3960440"/>
              <a:gd name="connsiteY17-92" fmla="*/ 477605 h 3960000"/>
              <a:gd name="connsiteX18-93" fmla="*/ 1979373 w 3960440"/>
              <a:gd name="connsiteY18-94" fmla="*/ 472350 h 3960000"/>
              <a:gd name="connsiteX19-95" fmla="*/ 436907 w 3960440"/>
              <a:gd name="connsiteY19-96" fmla="*/ 0 h 3960000"/>
              <a:gd name="connsiteX20-97" fmla="*/ 3523533 w 3960440"/>
              <a:gd name="connsiteY20-98" fmla="*/ 0 h 3960000"/>
              <a:gd name="connsiteX21-99" fmla="*/ 3960440 w 3960440"/>
              <a:gd name="connsiteY21-100" fmla="*/ 436907 h 3960000"/>
              <a:gd name="connsiteX22-101" fmla="*/ 3960440 w 3960440"/>
              <a:gd name="connsiteY22-102" fmla="*/ 3523093 h 3960000"/>
              <a:gd name="connsiteX23-103" fmla="*/ 3523533 w 3960440"/>
              <a:gd name="connsiteY23-104" fmla="*/ 3960000 h 3960000"/>
              <a:gd name="connsiteX24-105" fmla="*/ 436907 w 3960440"/>
              <a:gd name="connsiteY24-106" fmla="*/ 3960000 h 3960000"/>
              <a:gd name="connsiteX25-107" fmla="*/ 0 w 3960440"/>
              <a:gd name="connsiteY25-108" fmla="*/ 3523093 h 3960000"/>
              <a:gd name="connsiteX26-109" fmla="*/ 0 w 3960440"/>
              <a:gd name="connsiteY26-110" fmla="*/ 436907 h 3960000"/>
              <a:gd name="connsiteX27-111" fmla="*/ 436907 w 3960440"/>
              <a:gd name="connsiteY27-112" fmla="*/ 0 h 3960000"/>
              <a:gd name="connsiteX0-113" fmla="*/ 1979373 w 3960440"/>
              <a:gd name="connsiteY0-114" fmla="*/ 472350 h 3960000"/>
              <a:gd name="connsiteX1-115" fmla="*/ 813783 w 3960440"/>
              <a:gd name="connsiteY1-116" fmla="*/ 1434034 h 3960000"/>
              <a:gd name="connsiteX2-117" fmla="*/ 1119009 w 3960440"/>
              <a:gd name="connsiteY2-118" fmla="*/ 2222584 h 3960000"/>
              <a:gd name="connsiteX3-119" fmla="*/ 1296382 w 3960440"/>
              <a:gd name="connsiteY3-120" fmla="*/ 1907811 h 3960000"/>
              <a:gd name="connsiteX4-121" fmla="*/ 1182276 w 3960440"/>
              <a:gd name="connsiteY4-122" fmla="*/ 1442314 h 3960000"/>
              <a:gd name="connsiteX5-123" fmla="*/ 2217373 w 3960440"/>
              <a:gd name="connsiteY5-124" fmla="*/ 796414 h 3960000"/>
              <a:gd name="connsiteX6-125" fmla="*/ 2730780 w 3960440"/>
              <a:gd name="connsiteY6-126" fmla="*/ 1554106 h 3960000"/>
              <a:gd name="connsiteX7-127" fmla="*/ 2424394 w 3960440"/>
              <a:gd name="connsiteY7-128" fmla="*/ 2278672 h 3960000"/>
              <a:gd name="connsiteX8-129" fmla="*/ 1910984 w 3960440"/>
              <a:gd name="connsiteY8-130" fmla="*/ 2071653 h 3960000"/>
              <a:gd name="connsiteX9-131" fmla="*/ 2072459 w 3960440"/>
              <a:gd name="connsiteY9-132" fmla="*/ 1512703 h 3960000"/>
              <a:gd name="connsiteX10-133" fmla="*/ 1873721 w 3960440"/>
              <a:gd name="connsiteY10-134" fmla="*/ 1156628 h 3960000"/>
              <a:gd name="connsiteX11-135" fmla="*/ 1525929 w 3960440"/>
              <a:gd name="connsiteY11-136" fmla="*/ 1392629 h 3960000"/>
              <a:gd name="connsiteX12-137" fmla="*/ 1521788 w 3960440"/>
              <a:gd name="connsiteY12-138" fmla="*/ 1897758 h 3960000"/>
              <a:gd name="connsiteX13-139" fmla="*/ 1339611 w 3960440"/>
              <a:gd name="connsiteY13-140" fmla="*/ 3487664 h 3960000"/>
              <a:gd name="connsiteX14-141" fmla="*/ 1803335 w 3960440"/>
              <a:gd name="connsiteY14-142" fmla="*/ 2485692 h 3960000"/>
              <a:gd name="connsiteX15-143" fmla="*/ 2283619 w 3960440"/>
              <a:gd name="connsiteY15-144" fmla="*/ 2688571 h 3960000"/>
              <a:gd name="connsiteX16-145" fmla="*/ 3144820 w 3960440"/>
              <a:gd name="connsiteY16-146" fmla="*/ 1595509 h 3960000"/>
              <a:gd name="connsiteX17-147" fmla="*/ 2134565 w 3960440"/>
              <a:gd name="connsiteY17-148" fmla="*/ 477605 h 3960000"/>
              <a:gd name="connsiteX18-149" fmla="*/ 1979373 w 3960440"/>
              <a:gd name="connsiteY18-150" fmla="*/ 472350 h 3960000"/>
              <a:gd name="connsiteX19-151" fmla="*/ 436907 w 3960440"/>
              <a:gd name="connsiteY19-152" fmla="*/ 0 h 3960000"/>
              <a:gd name="connsiteX20-153" fmla="*/ 3523533 w 3960440"/>
              <a:gd name="connsiteY20-154" fmla="*/ 0 h 3960000"/>
              <a:gd name="connsiteX21-155" fmla="*/ 3960440 w 3960440"/>
              <a:gd name="connsiteY21-156" fmla="*/ 436907 h 3960000"/>
              <a:gd name="connsiteX22-157" fmla="*/ 3960440 w 3960440"/>
              <a:gd name="connsiteY22-158" fmla="*/ 3523093 h 3960000"/>
              <a:gd name="connsiteX23-159" fmla="*/ 3523533 w 3960440"/>
              <a:gd name="connsiteY23-160" fmla="*/ 3960000 h 3960000"/>
              <a:gd name="connsiteX24-161" fmla="*/ 436907 w 3960440"/>
              <a:gd name="connsiteY24-162" fmla="*/ 3960000 h 3960000"/>
              <a:gd name="connsiteX25-163" fmla="*/ 0 w 3960440"/>
              <a:gd name="connsiteY25-164" fmla="*/ 3523093 h 3960000"/>
              <a:gd name="connsiteX26-165" fmla="*/ 0 w 3960440"/>
              <a:gd name="connsiteY26-166" fmla="*/ 436907 h 3960000"/>
              <a:gd name="connsiteX27-167" fmla="*/ 436907 w 3960440"/>
              <a:gd name="connsiteY27-168" fmla="*/ 0 h 3960000"/>
              <a:gd name="connsiteX0-169" fmla="*/ 1979373 w 3960440"/>
              <a:gd name="connsiteY0-170" fmla="*/ 472350 h 3960000"/>
              <a:gd name="connsiteX1-171" fmla="*/ 813783 w 3960440"/>
              <a:gd name="connsiteY1-172" fmla="*/ 1434034 h 3960000"/>
              <a:gd name="connsiteX2-173" fmla="*/ 1119009 w 3960440"/>
              <a:gd name="connsiteY2-174" fmla="*/ 2222584 h 3960000"/>
              <a:gd name="connsiteX3-175" fmla="*/ 1296382 w 3960440"/>
              <a:gd name="connsiteY3-176" fmla="*/ 1907811 h 3960000"/>
              <a:gd name="connsiteX4-177" fmla="*/ 1182276 w 3960440"/>
              <a:gd name="connsiteY4-178" fmla="*/ 1442314 h 3960000"/>
              <a:gd name="connsiteX5-179" fmla="*/ 2217373 w 3960440"/>
              <a:gd name="connsiteY5-180" fmla="*/ 796414 h 3960000"/>
              <a:gd name="connsiteX6-181" fmla="*/ 2730780 w 3960440"/>
              <a:gd name="connsiteY6-182" fmla="*/ 1554106 h 3960000"/>
              <a:gd name="connsiteX7-183" fmla="*/ 2424394 w 3960440"/>
              <a:gd name="connsiteY7-184" fmla="*/ 2278672 h 3960000"/>
              <a:gd name="connsiteX8-185" fmla="*/ 1910984 w 3960440"/>
              <a:gd name="connsiteY8-186" fmla="*/ 2071653 h 3960000"/>
              <a:gd name="connsiteX9-187" fmla="*/ 2072459 w 3960440"/>
              <a:gd name="connsiteY9-188" fmla="*/ 1512703 h 3960000"/>
              <a:gd name="connsiteX10-189" fmla="*/ 1873721 w 3960440"/>
              <a:gd name="connsiteY10-190" fmla="*/ 1156628 h 3960000"/>
              <a:gd name="connsiteX11-191" fmla="*/ 1525929 w 3960440"/>
              <a:gd name="connsiteY11-192" fmla="*/ 1392629 h 3960000"/>
              <a:gd name="connsiteX12-193" fmla="*/ 1521788 w 3960440"/>
              <a:gd name="connsiteY12-194" fmla="*/ 1897758 h 3960000"/>
              <a:gd name="connsiteX13-195" fmla="*/ 1339611 w 3960440"/>
              <a:gd name="connsiteY13-196" fmla="*/ 3487664 h 3960000"/>
              <a:gd name="connsiteX14-197" fmla="*/ 1803335 w 3960440"/>
              <a:gd name="connsiteY14-198" fmla="*/ 2485692 h 3960000"/>
              <a:gd name="connsiteX15-199" fmla="*/ 2283619 w 3960440"/>
              <a:gd name="connsiteY15-200" fmla="*/ 2688571 h 3960000"/>
              <a:gd name="connsiteX16-201" fmla="*/ 3144820 w 3960440"/>
              <a:gd name="connsiteY16-202" fmla="*/ 1595509 h 3960000"/>
              <a:gd name="connsiteX17-203" fmla="*/ 2134565 w 3960440"/>
              <a:gd name="connsiteY17-204" fmla="*/ 477605 h 3960000"/>
              <a:gd name="connsiteX18-205" fmla="*/ 1979373 w 3960440"/>
              <a:gd name="connsiteY18-206" fmla="*/ 472350 h 3960000"/>
              <a:gd name="connsiteX19-207" fmla="*/ 436907 w 3960440"/>
              <a:gd name="connsiteY19-208" fmla="*/ 0 h 3960000"/>
              <a:gd name="connsiteX20-209" fmla="*/ 3523533 w 3960440"/>
              <a:gd name="connsiteY20-210" fmla="*/ 0 h 3960000"/>
              <a:gd name="connsiteX21-211" fmla="*/ 3960440 w 3960440"/>
              <a:gd name="connsiteY21-212" fmla="*/ 436907 h 3960000"/>
              <a:gd name="connsiteX22-213" fmla="*/ 3960440 w 3960440"/>
              <a:gd name="connsiteY22-214" fmla="*/ 3523093 h 3960000"/>
              <a:gd name="connsiteX23-215" fmla="*/ 3523533 w 3960440"/>
              <a:gd name="connsiteY23-216" fmla="*/ 3960000 h 3960000"/>
              <a:gd name="connsiteX24-217" fmla="*/ 436907 w 3960440"/>
              <a:gd name="connsiteY24-218" fmla="*/ 3960000 h 3960000"/>
              <a:gd name="connsiteX25-219" fmla="*/ 0 w 3960440"/>
              <a:gd name="connsiteY25-220" fmla="*/ 3523093 h 3960000"/>
              <a:gd name="connsiteX26-221" fmla="*/ 0 w 3960440"/>
              <a:gd name="connsiteY26-222" fmla="*/ 436907 h 3960000"/>
              <a:gd name="connsiteX27-223" fmla="*/ 436907 w 3960440"/>
              <a:gd name="connsiteY27-224" fmla="*/ 0 h 3960000"/>
              <a:gd name="connsiteX0-225" fmla="*/ 1979373 w 3960440"/>
              <a:gd name="connsiteY0-226" fmla="*/ 472350 h 3960000"/>
              <a:gd name="connsiteX1-227" fmla="*/ 813783 w 3960440"/>
              <a:gd name="connsiteY1-228" fmla="*/ 1434034 h 3960000"/>
              <a:gd name="connsiteX2-229" fmla="*/ 1119009 w 3960440"/>
              <a:gd name="connsiteY2-230" fmla="*/ 2222584 h 3960000"/>
              <a:gd name="connsiteX3-231" fmla="*/ 1296382 w 3960440"/>
              <a:gd name="connsiteY3-232" fmla="*/ 1907811 h 3960000"/>
              <a:gd name="connsiteX4-233" fmla="*/ 1182276 w 3960440"/>
              <a:gd name="connsiteY4-234" fmla="*/ 1442314 h 3960000"/>
              <a:gd name="connsiteX5-235" fmla="*/ 2217373 w 3960440"/>
              <a:gd name="connsiteY5-236" fmla="*/ 796414 h 3960000"/>
              <a:gd name="connsiteX6-237" fmla="*/ 2730780 w 3960440"/>
              <a:gd name="connsiteY6-238" fmla="*/ 1554106 h 3960000"/>
              <a:gd name="connsiteX7-239" fmla="*/ 2424394 w 3960440"/>
              <a:gd name="connsiteY7-240" fmla="*/ 2278672 h 3960000"/>
              <a:gd name="connsiteX8-241" fmla="*/ 1910984 w 3960440"/>
              <a:gd name="connsiteY8-242" fmla="*/ 2071653 h 3960000"/>
              <a:gd name="connsiteX9-243" fmla="*/ 2072459 w 3960440"/>
              <a:gd name="connsiteY9-244" fmla="*/ 1512703 h 3960000"/>
              <a:gd name="connsiteX10-245" fmla="*/ 1873721 w 3960440"/>
              <a:gd name="connsiteY10-246" fmla="*/ 1156628 h 3960000"/>
              <a:gd name="connsiteX11-247" fmla="*/ 1525929 w 3960440"/>
              <a:gd name="connsiteY11-248" fmla="*/ 1392629 h 3960000"/>
              <a:gd name="connsiteX12-249" fmla="*/ 1521788 w 3960440"/>
              <a:gd name="connsiteY12-250" fmla="*/ 1897758 h 3960000"/>
              <a:gd name="connsiteX13-251" fmla="*/ 1339611 w 3960440"/>
              <a:gd name="connsiteY13-252" fmla="*/ 3487664 h 3960000"/>
              <a:gd name="connsiteX14-253" fmla="*/ 1803335 w 3960440"/>
              <a:gd name="connsiteY14-254" fmla="*/ 2485692 h 3960000"/>
              <a:gd name="connsiteX15-255" fmla="*/ 2283619 w 3960440"/>
              <a:gd name="connsiteY15-256" fmla="*/ 2688571 h 3960000"/>
              <a:gd name="connsiteX16-257" fmla="*/ 3144820 w 3960440"/>
              <a:gd name="connsiteY16-258" fmla="*/ 1595509 h 3960000"/>
              <a:gd name="connsiteX17-259" fmla="*/ 2134565 w 3960440"/>
              <a:gd name="connsiteY17-260" fmla="*/ 477605 h 3960000"/>
              <a:gd name="connsiteX18-261" fmla="*/ 1979373 w 3960440"/>
              <a:gd name="connsiteY18-262" fmla="*/ 472350 h 3960000"/>
              <a:gd name="connsiteX19-263" fmla="*/ 436907 w 3960440"/>
              <a:gd name="connsiteY19-264" fmla="*/ 0 h 3960000"/>
              <a:gd name="connsiteX20-265" fmla="*/ 3523533 w 3960440"/>
              <a:gd name="connsiteY20-266" fmla="*/ 0 h 3960000"/>
              <a:gd name="connsiteX21-267" fmla="*/ 3960440 w 3960440"/>
              <a:gd name="connsiteY21-268" fmla="*/ 436907 h 3960000"/>
              <a:gd name="connsiteX22-269" fmla="*/ 3960440 w 3960440"/>
              <a:gd name="connsiteY22-270" fmla="*/ 3523093 h 3960000"/>
              <a:gd name="connsiteX23-271" fmla="*/ 3523533 w 3960440"/>
              <a:gd name="connsiteY23-272" fmla="*/ 3960000 h 3960000"/>
              <a:gd name="connsiteX24-273" fmla="*/ 436907 w 3960440"/>
              <a:gd name="connsiteY24-274" fmla="*/ 3960000 h 3960000"/>
              <a:gd name="connsiteX25-275" fmla="*/ 0 w 3960440"/>
              <a:gd name="connsiteY25-276" fmla="*/ 3523093 h 3960000"/>
              <a:gd name="connsiteX26-277" fmla="*/ 0 w 3960440"/>
              <a:gd name="connsiteY26-278" fmla="*/ 436907 h 3960000"/>
              <a:gd name="connsiteX27-279" fmla="*/ 436907 w 3960440"/>
              <a:gd name="connsiteY27-280" fmla="*/ 0 h 3960000"/>
              <a:gd name="connsiteX0-281" fmla="*/ 1979373 w 3960440"/>
              <a:gd name="connsiteY0-282" fmla="*/ 472350 h 3960000"/>
              <a:gd name="connsiteX1-283" fmla="*/ 813783 w 3960440"/>
              <a:gd name="connsiteY1-284" fmla="*/ 1434034 h 3960000"/>
              <a:gd name="connsiteX2-285" fmla="*/ 1119009 w 3960440"/>
              <a:gd name="connsiteY2-286" fmla="*/ 2222584 h 3960000"/>
              <a:gd name="connsiteX3-287" fmla="*/ 1296382 w 3960440"/>
              <a:gd name="connsiteY3-288" fmla="*/ 1907811 h 3960000"/>
              <a:gd name="connsiteX4-289" fmla="*/ 1182276 w 3960440"/>
              <a:gd name="connsiteY4-290" fmla="*/ 1442314 h 3960000"/>
              <a:gd name="connsiteX5-291" fmla="*/ 2217373 w 3960440"/>
              <a:gd name="connsiteY5-292" fmla="*/ 838586 h 3960000"/>
              <a:gd name="connsiteX6-293" fmla="*/ 2730780 w 3960440"/>
              <a:gd name="connsiteY6-294" fmla="*/ 1554106 h 3960000"/>
              <a:gd name="connsiteX7-295" fmla="*/ 2424394 w 3960440"/>
              <a:gd name="connsiteY7-296" fmla="*/ 2278672 h 3960000"/>
              <a:gd name="connsiteX8-297" fmla="*/ 1910984 w 3960440"/>
              <a:gd name="connsiteY8-298" fmla="*/ 2071653 h 3960000"/>
              <a:gd name="connsiteX9-299" fmla="*/ 2072459 w 3960440"/>
              <a:gd name="connsiteY9-300" fmla="*/ 1512703 h 3960000"/>
              <a:gd name="connsiteX10-301" fmla="*/ 1873721 w 3960440"/>
              <a:gd name="connsiteY10-302" fmla="*/ 1156628 h 3960000"/>
              <a:gd name="connsiteX11-303" fmla="*/ 1525929 w 3960440"/>
              <a:gd name="connsiteY11-304" fmla="*/ 1392629 h 3960000"/>
              <a:gd name="connsiteX12-305" fmla="*/ 1521788 w 3960440"/>
              <a:gd name="connsiteY12-306" fmla="*/ 1897758 h 3960000"/>
              <a:gd name="connsiteX13-307" fmla="*/ 1339611 w 3960440"/>
              <a:gd name="connsiteY13-308" fmla="*/ 3487664 h 3960000"/>
              <a:gd name="connsiteX14-309" fmla="*/ 1803335 w 3960440"/>
              <a:gd name="connsiteY14-310" fmla="*/ 2485692 h 3960000"/>
              <a:gd name="connsiteX15-311" fmla="*/ 2283619 w 3960440"/>
              <a:gd name="connsiteY15-312" fmla="*/ 2688571 h 3960000"/>
              <a:gd name="connsiteX16-313" fmla="*/ 3144820 w 3960440"/>
              <a:gd name="connsiteY16-314" fmla="*/ 1595509 h 3960000"/>
              <a:gd name="connsiteX17-315" fmla="*/ 2134565 w 3960440"/>
              <a:gd name="connsiteY17-316" fmla="*/ 477605 h 3960000"/>
              <a:gd name="connsiteX18-317" fmla="*/ 1979373 w 3960440"/>
              <a:gd name="connsiteY18-318" fmla="*/ 472350 h 3960000"/>
              <a:gd name="connsiteX19-319" fmla="*/ 436907 w 3960440"/>
              <a:gd name="connsiteY19-320" fmla="*/ 0 h 3960000"/>
              <a:gd name="connsiteX20-321" fmla="*/ 3523533 w 3960440"/>
              <a:gd name="connsiteY20-322" fmla="*/ 0 h 3960000"/>
              <a:gd name="connsiteX21-323" fmla="*/ 3960440 w 3960440"/>
              <a:gd name="connsiteY21-324" fmla="*/ 436907 h 3960000"/>
              <a:gd name="connsiteX22-325" fmla="*/ 3960440 w 3960440"/>
              <a:gd name="connsiteY22-326" fmla="*/ 3523093 h 3960000"/>
              <a:gd name="connsiteX23-327" fmla="*/ 3523533 w 3960440"/>
              <a:gd name="connsiteY23-328" fmla="*/ 3960000 h 3960000"/>
              <a:gd name="connsiteX24-329" fmla="*/ 436907 w 3960440"/>
              <a:gd name="connsiteY24-330" fmla="*/ 3960000 h 3960000"/>
              <a:gd name="connsiteX25-331" fmla="*/ 0 w 3960440"/>
              <a:gd name="connsiteY25-332" fmla="*/ 3523093 h 3960000"/>
              <a:gd name="connsiteX26-333" fmla="*/ 0 w 3960440"/>
              <a:gd name="connsiteY26-334" fmla="*/ 436907 h 3960000"/>
              <a:gd name="connsiteX27-335" fmla="*/ 436907 w 3960440"/>
              <a:gd name="connsiteY27-336" fmla="*/ 0 h 3960000"/>
              <a:gd name="connsiteX0-337" fmla="*/ 1979373 w 3960440"/>
              <a:gd name="connsiteY0-338" fmla="*/ 472350 h 3960000"/>
              <a:gd name="connsiteX1-339" fmla="*/ 813783 w 3960440"/>
              <a:gd name="connsiteY1-340" fmla="*/ 1434034 h 3960000"/>
              <a:gd name="connsiteX2-341" fmla="*/ 1119009 w 3960440"/>
              <a:gd name="connsiteY2-342" fmla="*/ 2222584 h 3960000"/>
              <a:gd name="connsiteX3-343" fmla="*/ 1296382 w 3960440"/>
              <a:gd name="connsiteY3-344" fmla="*/ 1907811 h 3960000"/>
              <a:gd name="connsiteX4-345" fmla="*/ 1234998 w 3960440"/>
              <a:gd name="connsiteY4-346" fmla="*/ 1431771 h 3960000"/>
              <a:gd name="connsiteX5-347" fmla="*/ 2217373 w 3960440"/>
              <a:gd name="connsiteY5-348" fmla="*/ 838586 h 3960000"/>
              <a:gd name="connsiteX6-349" fmla="*/ 2730780 w 3960440"/>
              <a:gd name="connsiteY6-350" fmla="*/ 1554106 h 3960000"/>
              <a:gd name="connsiteX7-351" fmla="*/ 2424394 w 3960440"/>
              <a:gd name="connsiteY7-352" fmla="*/ 2278672 h 3960000"/>
              <a:gd name="connsiteX8-353" fmla="*/ 1910984 w 3960440"/>
              <a:gd name="connsiteY8-354" fmla="*/ 2071653 h 3960000"/>
              <a:gd name="connsiteX9-355" fmla="*/ 2072459 w 3960440"/>
              <a:gd name="connsiteY9-356" fmla="*/ 1512703 h 3960000"/>
              <a:gd name="connsiteX10-357" fmla="*/ 1873721 w 3960440"/>
              <a:gd name="connsiteY10-358" fmla="*/ 1156628 h 3960000"/>
              <a:gd name="connsiteX11-359" fmla="*/ 1525929 w 3960440"/>
              <a:gd name="connsiteY11-360" fmla="*/ 1392629 h 3960000"/>
              <a:gd name="connsiteX12-361" fmla="*/ 1521788 w 3960440"/>
              <a:gd name="connsiteY12-362" fmla="*/ 1897758 h 3960000"/>
              <a:gd name="connsiteX13-363" fmla="*/ 1339611 w 3960440"/>
              <a:gd name="connsiteY13-364" fmla="*/ 3487664 h 3960000"/>
              <a:gd name="connsiteX14-365" fmla="*/ 1803335 w 3960440"/>
              <a:gd name="connsiteY14-366" fmla="*/ 2485692 h 3960000"/>
              <a:gd name="connsiteX15-367" fmla="*/ 2283619 w 3960440"/>
              <a:gd name="connsiteY15-368" fmla="*/ 2688571 h 3960000"/>
              <a:gd name="connsiteX16-369" fmla="*/ 3144820 w 3960440"/>
              <a:gd name="connsiteY16-370" fmla="*/ 1595509 h 3960000"/>
              <a:gd name="connsiteX17-371" fmla="*/ 2134565 w 3960440"/>
              <a:gd name="connsiteY17-372" fmla="*/ 477605 h 3960000"/>
              <a:gd name="connsiteX18-373" fmla="*/ 1979373 w 3960440"/>
              <a:gd name="connsiteY18-374" fmla="*/ 472350 h 3960000"/>
              <a:gd name="connsiteX19-375" fmla="*/ 436907 w 3960440"/>
              <a:gd name="connsiteY19-376" fmla="*/ 0 h 3960000"/>
              <a:gd name="connsiteX20-377" fmla="*/ 3523533 w 3960440"/>
              <a:gd name="connsiteY20-378" fmla="*/ 0 h 3960000"/>
              <a:gd name="connsiteX21-379" fmla="*/ 3960440 w 3960440"/>
              <a:gd name="connsiteY21-380" fmla="*/ 436907 h 3960000"/>
              <a:gd name="connsiteX22-381" fmla="*/ 3960440 w 3960440"/>
              <a:gd name="connsiteY22-382" fmla="*/ 3523093 h 3960000"/>
              <a:gd name="connsiteX23-383" fmla="*/ 3523533 w 3960440"/>
              <a:gd name="connsiteY23-384" fmla="*/ 3960000 h 3960000"/>
              <a:gd name="connsiteX24-385" fmla="*/ 436907 w 3960440"/>
              <a:gd name="connsiteY24-386" fmla="*/ 3960000 h 3960000"/>
              <a:gd name="connsiteX25-387" fmla="*/ 0 w 3960440"/>
              <a:gd name="connsiteY25-388" fmla="*/ 3523093 h 3960000"/>
              <a:gd name="connsiteX26-389" fmla="*/ 0 w 3960440"/>
              <a:gd name="connsiteY26-390" fmla="*/ 436907 h 3960000"/>
              <a:gd name="connsiteX27-391" fmla="*/ 436907 w 3960440"/>
              <a:gd name="connsiteY27-392" fmla="*/ 0 h 3960000"/>
              <a:gd name="connsiteX0-393" fmla="*/ 1979373 w 3960440"/>
              <a:gd name="connsiteY0-394" fmla="*/ 472350 h 3960000"/>
              <a:gd name="connsiteX1-395" fmla="*/ 813783 w 3960440"/>
              <a:gd name="connsiteY1-396" fmla="*/ 1434034 h 3960000"/>
              <a:gd name="connsiteX2-397" fmla="*/ 1119009 w 3960440"/>
              <a:gd name="connsiteY2-398" fmla="*/ 2222584 h 3960000"/>
              <a:gd name="connsiteX3-399" fmla="*/ 1296382 w 3960440"/>
              <a:gd name="connsiteY3-400" fmla="*/ 1907811 h 3960000"/>
              <a:gd name="connsiteX4-401" fmla="*/ 1234998 w 3960440"/>
              <a:gd name="connsiteY4-402" fmla="*/ 1431771 h 3960000"/>
              <a:gd name="connsiteX5-403" fmla="*/ 2217373 w 3960440"/>
              <a:gd name="connsiteY5-404" fmla="*/ 838586 h 3960000"/>
              <a:gd name="connsiteX6-405" fmla="*/ 2730780 w 3960440"/>
              <a:gd name="connsiteY6-406" fmla="*/ 1554106 h 3960000"/>
              <a:gd name="connsiteX7-407" fmla="*/ 2424394 w 3960440"/>
              <a:gd name="connsiteY7-408" fmla="*/ 2278672 h 3960000"/>
              <a:gd name="connsiteX8-409" fmla="*/ 1910984 w 3960440"/>
              <a:gd name="connsiteY8-410" fmla="*/ 2071653 h 3960000"/>
              <a:gd name="connsiteX9-411" fmla="*/ 2072459 w 3960440"/>
              <a:gd name="connsiteY9-412" fmla="*/ 1512703 h 3960000"/>
              <a:gd name="connsiteX10-413" fmla="*/ 1915898 w 3960440"/>
              <a:gd name="connsiteY10-414" fmla="*/ 1219889 h 3960000"/>
              <a:gd name="connsiteX11-415" fmla="*/ 1525929 w 3960440"/>
              <a:gd name="connsiteY11-416" fmla="*/ 1392629 h 3960000"/>
              <a:gd name="connsiteX12-417" fmla="*/ 1521788 w 3960440"/>
              <a:gd name="connsiteY12-418" fmla="*/ 1897758 h 3960000"/>
              <a:gd name="connsiteX13-419" fmla="*/ 1339611 w 3960440"/>
              <a:gd name="connsiteY13-420" fmla="*/ 3487664 h 3960000"/>
              <a:gd name="connsiteX14-421" fmla="*/ 1803335 w 3960440"/>
              <a:gd name="connsiteY14-422" fmla="*/ 2485692 h 3960000"/>
              <a:gd name="connsiteX15-423" fmla="*/ 2283619 w 3960440"/>
              <a:gd name="connsiteY15-424" fmla="*/ 2688571 h 3960000"/>
              <a:gd name="connsiteX16-425" fmla="*/ 3144820 w 3960440"/>
              <a:gd name="connsiteY16-426" fmla="*/ 1595509 h 3960000"/>
              <a:gd name="connsiteX17-427" fmla="*/ 2134565 w 3960440"/>
              <a:gd name="connsiteY17-428" fmla="*/ 477605 h 3960000"/>
              <a:gd name="connsiteX18-429" fmla="*/ 1979373 w 3960440"/>
              <a:gd name="connsiteY18-430" fmla="*/ 472350 h 3960000"/>
              <a:gd name="connsiteX19-431" fmla="*/ 436907 w 3960440"/>
              <a:gd name="connsiteY19-432" fmla="*/ 0 h 3960000"/>
              <a:gd name="connsiteX20-433" fmla="*/ 3523533 w 3960440"/>
              <a:gd name="connsiteY20-434" fmla="*/ 0 h 3960000"/>
              <a:gd name="connsiteX21-435" fmla="*/ 3960440 w 3960440"/>
              <a:gd name="connsiteY21-436" fmla="*/ 436907 h 3960000"/>
              <a:gd name="connsiteX22-437" fmla="*/ 3960440 w 3960440"/>
              <a:gd name="connsiteY22-438" fmla="*/ 3523093 h 3960000"/>
              <a:gd name="connsiteX23-439" fmla="*/ 3523533 w 3960440"/>
              <a:gd name="connsiteY23-440" fmla="*/ 3960000 h 3960000"/>
              <a:gd name="connsiteX24-441" fmla="*/ 436907 w 3960440"/>
              <a:gd name="connsiteY24-442" fmla="*/ 3960000 h 3960000"/>
              <a:gd name="connsiteX25-443" fmla="*/ 0 w 3960440"/>
              <a:gd name="connsiteY25-444" fmla="*/ 3523093 h 3960000"/>
              <a:gd name="connsiteX26-445" fmla="*/ 0 w 3960440"/>
              <a:gd name="connsiteY26-446" fmla="*/ 436907 h 3960000"/>
              <a:gd name="connsiteX27-447" fmla="*/ 436907 w 3960440"/>
              <a:gd name="connsiteY27-448" fmla="*/ 0 h 3960000"/>
              <a:gd name="connsiteX0-449" fmla="*/ 1979373 w 3960440"/>
              <a:gd name="connsiteY0-450" fmla="*/ 472350 h 3960000"/>
              <a:gd name="connsiteX1-451" fmla="*/ 813783 w 3960440"/>
              <a:gd name="connsiteY1-452" fmla="*/ 1434034 h 3960000"/>
              <a:gd name="connsiteX2-453" fmla="*/ 1119009 w 3960440"/>
              <a:gd name="connsiteY2-454" fmla="*/ 2222584 h 3960000"/>
              <a:gd name="connsiteX3-455" fmla="*/ 1296382 w 3960440"/>
              <a:gd name="connsiteY3-456" fmla="*/ 1907811 h 3960000"/>
              <a:gd name="connsiteX4-457" fmla="*/ 1234998 w 3960440"/>
              <a:gd name="connsiteY4-458" fmla="*/ 1431771 h 3960000"/>
              <a:gd name="connsiteX5-459" fmla="*/ 2217373 w 3960440"/>
              <a:gd name="connsiteY5-460" fmla="*/ 838586 h 3960000"/>
              <a:gd name="connsiteX6-461" fmla="*/ 2730780 w 3960440"/>
              <a:gd name="connsiteY6-462" fmla="*/ 1554106 h 3960000"/>
              <a:gd name="connsiteX7-463" fmla="*/ 2424394 w 3960440"/>
              <a:gd name="connsiteY7-464" fmla="*/ 2278672 h 3960000"/>
              <a:gd name="connsiteX8-465" fmla="*/ 1910984 w 3960440"/>
              <a:gd name="connsiteY8-466" fmla="*/ 2071653 h 3960000"/>
              <a:gd name="connsiteX9-467" fmla="*/ 2072459 w 3960440"/>
              <a:gd name="connsiteY9-468" fmla="*/ 1512703 h 3960000"/>
              <a:gd name="connsiteX10-469" fmla="*/ 1915898 w 3960440"/>
              <a:gd name="connsiteY10-470" fmla="*/ 1219889 h 3960000"/>
              <a:gd name="connsiteX11-471" fmla="*/ 1589196 w 3960440"/>
              <a:gd name="connsiteY11-472" fmla="*/ 1434803 h 3960000"/>
              <a:gd name="connsiteX12-473" fmla="*/ 1521788 w 3960440"/>
              <a:gd name="connsiteY12-474" fmla="*/ 1897758 h 3960000"/>
              <a:gd name="connsiteX13-475" fmla="*/ 1339611 w 3960440"/>
              <a:gd name="connsiteY13-476" fmla="*/ 3487664 h 3960000"/>
              <a:gd name="connsiteX14-477" fmla="*/ 1803335 w 3960440"/>
              <a:gd name="connsiteY14-478" fmla="*/ 2485692 h 3960000"/>
              <a:gd name="connsiteX15-479" fmla="*/ 2283619 w 3960440"/>
              <a:gd name="connsiteY15-480" fmla="*/ 2688571 h 3960000"/>
              <a:gd name="connsiteX16-481" fmla="*/ 3144820 w 3960440"/>
              <a:gd name="connsiteY16-482" fmla="*/ 1595509 h 3960000"/>
              <a:gd name="connsiteX17-483" fmla="*/ 2134565 w 3960440"/>
              <a:gd name="connsiteY17-484" fmla="*/ 477605 h 3960000"/>
              <a:gd name="connsiteX18-485" fmla="*/ 1979373 w 3960440"/>
              <a:gd name="connsiteY18-486" fmla="*/ 472350 h 3960000"/>
              <a:gd name="connsiteX19-487" fmla="*/ 436907 w 3960440"/>
              <a:gd name="connsiteY19-488" fmla="*/ 0 h 3960000"/>
              <a:gd name="connsiteX20-489" fmla="*/ 3523533 w 3960440"/>
              <a:gd name="connsiteY20-490" fmla="*/ 0 h 3960000"/>
              <a:gd name="connsiteX21-491" fmla="*/ 3960440 w 3960440"/>
              <a:gd name="connsiteY21-492" fmla="*/ 436907 h 3960000"/>
              <a:gd name="connsiteX22-493" fmla="*/ 3960440 w 3960440"/>
              <a:gd name="connsiteY22-494" fmla="*/ 3523093 h 3960000"/>
              <a:gd name="connsiteX23-495" fmla="*/ 3523533 w 3960440"/>
              <a:gd name="connsiteY23-496" fmla="*/ 3960000 h 3960000"/>
              <a:gd name="connsiteX24-497" fmla="*/ 436907 w 3960440"/>
              <a:gd name="connsiteY24-498" fmla="*/ 3960000 h 3960000"/>
              <a:gd name="connsiteX25-499" fmla="*/ 0 w 3960440"/>
              <a:gd name="connsiteY25-500" fmla="*/ 3523093 h 3960000"/>
              <a:gd name="connsiteX26-501" fmla="*/ 0 w 3960440"/>
              <a:gd name="connsiteY26-502" fmla="*/ 436907 h 3960000"/>
              <a:gd name="connsiteX27-503" fmla="*/ 436907 w 3960440"/>
              <a:gd name="connsiteY27-504" fmla="*/ 0 h 3960000"/>
              <a:gd name="connsiteX0-505" fmla="*/ 1979373 w 3960440"/>
              <a:gd name="connsiteY0-506" fmla="*/ 472350 h 3960000"/>
              <a:gd name="connsiteX1-507" fmla="*/ 813783 w 3960440"/>
              <a:gd name="connsiteY1-508" fmla="*/ 1434034 h 3960000"/>
              <a:gd name="connsiteX2-509" fmla="*/ 1119009 w 3960440"/>
              <a:gd name="connsiteY2-510" fmla="*/ 2222584 h 3960000"/>
              <a:gd name="connsiteX3-511" fmla="*/ 1296382 w 3960440"/>
              <a:gd name="connsiteY3-512" fmla="*/ 1907811 h 3960000"/>
              <a:gd name="connsiteX4-513" fmla="*/ 1234998 w 3960440"/>
              <a:gd name="connsiteY4-514" fmla="*/ 1431771 h 3960000"/>
              <a:gd name="connsiteX5-515" fmla="*/ 2217373 w 3960440"/>
              <a:gd name="connsiteY5-516" fmla="*/ 838586 h 3960000"/>
              <a:gd name="connsiteX6-517" fmla="*/ 2730780 w 3960440"/>
              <a:gd name="connsiteY6-518" fmla="*/ 1554106 h 3960000"/>
              <a:gd name="connsiteX7-519" fmla="*/ 2424394 w 3960440"/>
              <a:gd name="connsiteY7-520" fmla="*/ 2278672 h 3960000"/>
              <a:gd name="connsiteX8-521" fmla="*/ 1910984 w 3960440"/>
              <a:gd name="connsiteY8-522" fmla="*/ 2071653 h 3960000"/>
              <a:gd name="connsiteX9-523" fmla="*/ 2072459 w 3960440"/>
              <a:gd name="connsiteY9-524" fmla="*/ 1512703 h 3960000"/>
              <a:gd name="connsiteX10-525" fmla="*/ 1915898 w 3960440"/>
              <a:gd name="connsiteY10-526" fmla="*/ 1219889 h 3960000"/>
              <a:gd name="connsiteX11-527" fmla="*/ 1589196 w 3960440"/>
              <a:gd name="connsiteY11-528" fmla="*/ 1434803 h 3960000"/>
              <a:gd name="connsiteX12-529" fmla="*/ 1574511 w 3960440"/>
              <a:gd name="connsiteY12-530" fmla="*/ 1939931 h 3960000"/>
              <a:gd name="connsiteX13-531" fmla="*/ 1339611 w 3960440"/>
              <a:gd name="connsiteY13-532" fmla="*/ 3487664 h 3960000"/>
              <a:gd name="connsiteX14-533" fmla="*/ 1803335 w 3960440"/>
              <a:gd name="connsiteY14-534" fmla="*/ 2485692 h 3960000"/>
              <a:gd name="connsiteX15-535" fmla="*/ 2283619 w 3960440"/>
              <a:gd name="connsiteY15-536" fmla="*/ 2688571 h 3960000"/>
              <a:gd name="connsiteX16-537" fmla="*/ 3144820 w 3960440"/>
              <a:gd name="connsiteY16-538" fmla="*/ 1595509 h 3960000"/>
              <a:gd name="connsiteX17-539" fmla="*/ 2134565 w 3960440"/>
              <a:gd name="connsiteY17-540" fmla="*/ 477605 h 3960000"/>
              <a:gd name="connsiteX18-541" fmla="*/ 1979373 w 3960440"/>
              <a:gd name="connsiteY18-542" fmla="*/ 472350 h 3960000"/>
              <a:gd name="connsiteX19-543" fmla="*/ 436907 w 3960440"/>
              <a:gd name="connsiteY19-544" fmla="*/ 0 h 3960000"/>
              <a:gd name="connsiteX20-545" fmla="*/ 3523533 w 3960440"/>
              <a:gd name="connsiteY20-546" fmla="*/ 0 h 3960000"/>
              <a:gd name="connsiteX21-547" fmla="*/ 3960440 w 3960440"/>
              <a:gd name="connsiteY21-548" fmla="*/ 436907 h 3960000"/>
              <a:gd name="connsiteX22-549" fmla="*/ 3960440 w 3960440"/>
              <a:gd name="connsiteY22-550" fmla="*/ 3523093 h 3960000"/>
              <a:gd name="connsiteX23-551" fmla="*/ 3523533 w 3960440"/>
              <a:gd name="connsiteY23-552" fmla="*/ 3960000 h 3960000"/>
              <a:gd name="connsiteX24-553" fmla="*/ 436907 w 3960440"/>
              <a:gd name="connsiteY24-554" fmla="*/ 3960000 h 3960000"/>
              <a:gd name="connsiteX25-555" fmla="*/ 0 w 3960440"/>
              <a:gd name="connsiteY25-556" fmla="*/ 3523093 h 3960000"/>
              <a:gd name="connsiteX26-557" fmla="*/ 0 w 3960440"/>
              <a:gd name="connsiteY26-558" fmla="*/ 436907 h 3960000"/>
              <a:gd name="connsiteX27-559" fmla="*/ 436907 w 3960440"/>
              <a:gd name="connsiteY27-560" fmla="*/ 0 h 3960000"/>
              <a:gd name="connsiteX0-561" fmla="*/ 1979373 w 3960440"/>
              <a:gd name="connsiteY0-562" fmla="*/ 472350 h 3960000"/>
              <a:gd name="connsiteX1-563" fmla="*/ 813783 w 3960440"/>
              <a:gd name="connsiteY1-564" fmla="*/ 1434034 h 3960000"/>
              <a:gd name="connsiteX2-565" fmla="*/ 1119009 w 3960440"/>
              <a:gd name="connsiteY2-566" fmla="*/ 2222584 h 3960000"/>
              <a:gd name="connsiteX3-567" fmla="*/ 1296382 w 3960440"/>
              <a:gd name="connsiteY3-568" fmla="*/ 1907811 h 3960000"/>
              <a:gd name="connsiteX4-569" fmla="*/ 1234998 w 3960440"/>
              <a:gd name="connsiteY4-570" fmla="*/ 1431771 h 3960000"/>
              <a:gd name="connsiteX5-571" fmla="*/ 2217373 w 3960440"/>
              <a:gd name="connsiteY5-572" fmla="*/ 838586 h 3960000"/>
              <a:gd name="connsiteX6-573" fmla="*/ 2730780 w 3960440"/>
              <a:gd name="connsiteY6-574" fmla="*/ 1554106 h 3960000"/>
              <a:gd name="connsiteX7-575" fmla="*/ 2424394 w 3960440"/>
              <a:gd name="connsiteY7-576" fmla="*/ 2278672 h 3960000"/>
              <a:gd name="connsiteX8-577" fmla="*/ 1910984 w 3960440"/>
              <a:gd name="connsiteY8-578" fmla="*/ 2071653 h 3960000"/>
              <a:gd name="connsiteX9-579" fmla="*/ 2072459 w 3960440"/>
              <a:gd name="connsiteY9-580" fmla="*/ 1512703 h 3960000"/>
              <a:gd name="connsiteX10-581" fmla="*/ 1915898 w 3960440"/>
              <a:gd name="connsiteY10-582" fmla="*/ 1219889 h 3960000"/>
              <a:gd name="connsiteX11-583" fmla="*/ 1589196 w 3960440"/>
              <a:gd name="connsiteY11-584" fmla="*/ 1434803 h 3960000"/>
              <a:gd name="connsiteX12-585" fmla="*/ 1574511 w 3960440"/>
              <a:gd name="connsiteY12-586" fmla="*/ 1939931 h 3960000"/>
              <a:gd name="connsiteX13-587" fmla="*/ 1339611 w 3960440"/>
              <a:gd name="connsiteY13-588" fmla="*/ 3487664 h 3960000"/>
              <a:gd name="connsiteX14-589" fmla="*/ 1866603 w 3960440"/>
              <a:gd name="connsiteY14-590" fmla="*/ 2506778 h 3960000"/>
              <a:gd name="connsiteX15-591" fmla="*/ 2283619 w 3960440"/>
              <a:gd name="connsiteY15-592" fmla="*/ 2688571 h 3960000"/>
              <a:gd name="connsiteX16-593" fmla="*/ 3144820 w 3960440"/>
              <a:gd name="connsiteY16-594" fmla="*/ 1595509 h 3960000"/>
              <a:gd name="connsiteX17-595" fmla="*/ 2134565 w 3960440"/>
              <a:gd name="connsiteY17-596" fmla="*/ 477605 h 3960000"/>
              <a:gd name="connsiteX18-597" fmla="*/ 1979373 w 3960440"/>
              <a:gd name="connsiteY18-598" fmla="*/ 472350 h 3960000"/>
              <a:gd name="connsiteX19-599" fmla="*/ 436907 w 3960440"/>
              <a:gd name="connsiteY19-600" fmla="*/ 0 h 3960000"/>
              <a:gd name="connsiteX20-601" fmla="*/ 3523533 w 3960440"/>
              <a:gd name="connsiteY20-602" fmla="*/ 0 h 3960000"/>
              <a:gd name="connsiteX21-603" fmla="*/ 3960440 w 3960440"/>
              <a:gd name="connsiteY21-604" fmla="*/ 436907 h 3960000"/>
              <a:gd name="connsiteX22-605" fmla="*/ 3960440 w 3960440"/>
              <a:gd name="connsiteY22-606" fmla="*/ 3523093 h 3960000"/>
              <a:gd name="connsiteX23-607" fmla="*/ 3523533 w 3960440"/>
              <a:gd name="connsiteY23-608" fmla="*/ 3960000 h 3960000"/>
              <a:gd name="connsiteX24-609" fmla="*/ 436907 w 3960440"/>
              <a:gd name="connsiteY24-610" fmla="*/ 3960000 h 3960000"/>
              <a:gd name="connsiteX25-611" fmla="*/ 0 w 3960440"/>
              <a:gd name="connsiteY25-612" fmla="*/ 3523093 h 3960000"/>
              <a:gd name="connsiteX26-613" fmla="*/ 0 w 3960440"/>
              <a:gd name="connsiteY26-614" fmla="*/ 436907 h 3960000"/>
              <a:gd name="connsiteX27-615" fmla="*/ 436907 w 3960440"/>
              <a:gd name="connsiteY27-616" fmla="*/ 0 h 3960000"/>
              <a:gd name="connsiteX0-617" fmla="*/ 1979373 w 3960440"/>
              <a:gd name="connsiteY0-618" fmla="*/ 472350 h 3960000"/>
              <a:gd name="connsiteX1-619" fmla="*/ 813783 w 3960440"/>
              <a:gd name="connsiteY1-620" fmla="*/ 1434034 h 3960000"/>
              <a:gd name="connsiteX2-621" fmla="*/ 1119009 w 3960440"/>
              <a:gd name="connsiteY2-622" fmla="*/ 2222584 h 3960000"/>
              <a:gd name="connsiteX3-623" fmla="*/ 1296382 w 3960440"/>
              <a:gd name="connsiteY3-624" fmla="*/ 1907811 h 3960000"/>
              <a:gd name="connsiteX4-625" fmla="*/ 1234998 w 3960440"/>
              <a:gd name="connsiteY4-626" fmla="*/ 1431771 h 3960000"/>
              <a:gd name="connsiteX5-627" fmla="*/ 2217373 w 3960440"/>
              <a:gd name="connsiteY5-628" fmla="*/ 838586 h 3960000"/>
              <a:gd name="connsiteX6-629" fmla="*/ 2730780 w 3960440"/>
              <a:gd name="connsiteY6-630" fmla="*/ 1554106 h 3960000"/>
              <a:gd name="connsiteX7-631" fmla="*/ 2424394 w 3960440"/>
              <a:gd name="connsiteY7-632" fmla="*/ 2278672 h 3960000"/>
              <a:gd name="connsiteX8-633" fmla="*/ 1995341 w 3960440"/>
              <a:gd name="connsiteY8-634" fmla="*/ 2082197 h 3960000"/>
              <a:gd name="connsiteX9-635" fmla="*/ 2072459 w 3960440"/>
              <a:gd name="connsiteY9-636" fmla="*/ 1512703 h 3960000"/>
              <a:gd name="connsiteX10-637" fmla="*/ 1915898 w 3960440"/>
              <a:gd name="connsiteY10-638" fmla="*/ 1219889 h 3960000"/>
              <a:gd name="connsiteX11-639" fmla="*/ 1589196 w 3960440"/>
              <a:gd name="connsiteY11-640" fmla="*/ 1434803 h 3960000"/>
              <a:gd name="connsiteX12-641" fmla="*/ 1574511 w 3960440"/>
              <a:gd name="connsiteY12-642" fmla="*/ 1939931 h 3960000"/>
              <a:gd name="connsiteX13-643" fmla="*/ 1339611 w 3960440"/>
              <a:gd name="connsiteY13-644" fmla="*/ 3487664 h 3960000"/>
              <a:gd name="connsiteX14-645" fmla="*/ 1866603 w 3960440"/>
              <a:gd name="connsiteY14-646" fmla="*/ 2506778 h 3960000"/>
              <a:gd name="connsiteX15-647" fmla="*/ 2283619 w 3960440"/>
              <a:gd name="connsiteY15-648" fmla="*/ 2688571 h 3960000"/>
              <a:gd name="connsiteX16-649" fmla="*/ 3144820 w 3960440"/>
              <a:gd name="connsiteY16-650" fmla="*/ 1595509 h 3960000"/>
              <a:gd name="connsiteX17-651" fmla="*/ 2134565 w 3960440"/>
              <a:gd name="connsiteY17-652" fmla="*/ 477605 h 3960000"/>
              <a:gd name="connsiteX18-653" fmla="*/ 1979373 w 3960440"/>
              <a:gd name="connsiteY18-654" fmla="*/ 472350 h 3960000"/>
              <a:gd name="connsiteX19-655" fmla="*/ 436907 w 3960440"/>
              <a:gd name="connsiteY19-656" fmla="*/ 0 h 3960000"/>
              <a:gd name="connsiteX20-657" fmla="*/ 3523533 w 3960440"/>
              <a:gd name="connsiteY20-658" fmla="*/ 0 h 3960000"/>
              <a:gd name="connsiteX21-659" fmla="*/ 3960440 w 3960440"/>
              <a:gd name="connsiteY21-660" fmla="*/ 436907 h 3960000"/>
              <a:gd name="connsiteX22-661" fmla="*/ 3960440 w 3960440"/>
              <a:gd name="connsiteY22-662" fmla="*/ 3523093 h 3960000"/>
              <a:gd name="connsiteX23-663" fmla="*/ 3523533 w 3960440"/>
              <a:gd name="connsiteY23-664" fmla="*/ 3960000 h 3960000"/>
              <a:gd name="connsiteX24-665" fmla="*/ 436907 w 3960440"/>
              <a:gd name="connsiteY24-666" fmla="*/ 3960000 h 3960000"/>
              <a:gd name="connsiteX25-667" fmla="*/ 0 w 3960440"/>
              <a:gd name="connsiteY25-668" fmla="*/ 3523093 h 3960000"/>
              <a:gd name="connsiteX26-669" fmla="*/ 0 w 3960440"/>
              <a:gd name="connsiteY26-670" fmla="*/ 436907 h 3960000"/>
              <a:gd name="connsiteX27-671" fmla="*/ 436907 w 3960440"/>
              <a:gd name="connsiteY27-672" fmla="*/ 0 h 3960000"/>
              <a:gd name="connsiteX0-673" fmla="*/ 1979373 w 3960440"/>
              <a:gd name="connsiteY0-674" fmla="*/ 472350 h 3960000"/>
              <a:gd name="connsiteX1-675" fmla="*/ 813783 w 3960440"/>
              <a:gd name="connsiteY1-676" fmla="*/ 1434034 h 3960000"/>
              <a:gd name="connsiteX2-677" fmla="*/ 1119009 w 3960440"/>
              <a:gd name="connsiteY2-678" fmla="*/ 2222584 h 3960000"/>
              <a:gd name="connsiteX3-679" fmla="*/ 1296382 w 3960440"/>
              <a:gd name="connsiteY3-680" fmla="*/ 1907811 h 3960000"/>
              <a:gd name="connsiteX4-681" fmla="*/ 1234998 w 3960440"/>
              <a:gd name="connsiteY4-682" fmla="*/ 1431771 h 3960000"/>
              <a:gd name="connsiteX5-683" fmla="*/ 2217373 w 3960440"/>
              <a:gd name="connsiteY5-684" fmla="*/ 838586 h 3960000"/>
              <a:gd name="connsiteX6-685" fmla="*/ 2730780 w 3960440"/>
              <a:gd name="connsiteY6-686" fmla="*/ 1554106 h 3960000"/>
              <a:gd name="connsiteX7-687" fmla="*/ 2424394 w 3960440"/>
              <a:gd name="connsiteY7-688" fmla="*/ 2278672 h 3960000"/>
              <a:gd name="connsiteX8-689" fmla="*/ 1995341 w 3960440"/>
              <a:gd name="connsiteY8-690" fmla="*/ 2082197 h 3960000"/>
              <a:gd name="connsiteX9-691" fmla="*/ 2135727 w 3960440"/>
              <a:gd name="connsiteY9-692" fmla="*/ 1554876 h 3960000"/>
              <a:gd name="connsiteX10-693" fmla="*/ 1915898 w 3960440"/>
              <a:gd name="connsiteY10-694" fmla="*/ 1219889 h 3960000"/>
              <a:gd name="connsiteX11-695" fmla="*/ 1589196 w 3960440"/>
              <a:gd name="connsiteY11-696" fmla="*/ 1434803 h 3960000"/>
              <a:gd name="connsiteX12-697" fmla="*/ 1574511 w 3960440"/>
              <a:gd name="connsiteY12-698" fmla="*/ 1939931 h 3960000"/>
              <a:gd name="connsiteX13-699" fmla="*/ 1339611 w 3960440"/>
              <a:gd name="connsiteY13-700" fmla="*/ 3487664 h 3960000"/>
              <a:gd name="connsiteX14-701" fmla="*/ 1866603 w 3960440"/>
              <a:gd name="connsiteY14-702" fmla="*/ 2506778 h 3960000"/>
              <a:gd name="connsiteX15-703" fmla="*/ 2283619 w 3960440"/>
              <a:gd name="connsiteY15-704" fmla="*/ 2688571 h 3960000"/>
              <a:gd name="connsiteX16-705" fmla="*/ 3144820 w 3960440"/>
              <a:gd name="connsiteY16-706" fmla="*/ 1595509 h 3960000"/>
              <a:gd name="connsiteX17-707" fmla="*/ 2134565 w 3960440"/>
              <a:gd name="connsiteY17-708" fmla="*/ 477605 h 3960000"/>
              <a:gd name="connsiteX18-709" fmla="*/ 1979373 w 3960440"/>
              <a:gd name="connsiteY18-710" fmla="*/ 472350 h 3960000"/>
              <a:gd name="connsiteX19-711" fmla="*/ 436907 w 3960440"/>
              <a:gd name="connsiteY19-712" fmla="*/ 0 h 3960000"/>
              <a:gd name="connsiteX20-713" fmla="*/ 3523533 w 3960440"/>
              <a:gd name="connsiteY20-714" fmla="*/ 0 h 3960000"/>
              <a:gd name="connsiteX21-715" fmla="*/ 3960440 w 3960440"/>
              <a:gd name="connsiteY21-716" fmla="*/ 436907 h 3960000"/>
              <a:gd name="connsiteX22-717" fmla="*/ 3960440 w 3960440"/>
              <a:gd name="connsiteY22-718" fmla="*/ 3523093 h 3960000"/>
              <a:gd name="connsiteX23-719" fmla="*/ 3523533 w 3960440"/>
              <a:gd name="connsiteY23-720" fmla="*/ 3960000 h 3960000"/>
              <a:gd name="connsiteX24-721" fmla="*/ 436907 w 3960440"/>
              <a:gd name="connsiteY24-722" fmla="*/ 3960000 h 3960000"/>
              <a:gd name="connsiteX25-723" fmla="*/ 0 w 3960440"/>
              <a:gd name="connsiteY25-724" fmla="*/ 3523093 h 3960000"/>
              <a:gd name="connsiteX26-725" fmla="*/ 0 w 3960440"/>
              <a:gd name="connsiteY26-726" fmla="*/ 436907 h 3960000"/>
              <a:gd name="connsiteX27-727" fmla="*/ 436907 w 3960440"/>
              <a:gd name="connsiteY27-728" fmla="*/ 0 h 3960000"/>
              <a:gd name="connsiteX0-729" fmla="*/ 1979373 w 3960440"/>
              <a:gd name="connsiteY0-730" fmla="*/ 472350 h 3960000"/>
              <a:gd name="connsiteX1-731" fmla="*/ 813783 w 3960440"/>
              <a:gd name="connsiteY1-732" fmla="*/ 1434034 h 3960000"/>
              <a:gd name="connsiteX2-733" fmla="*/ 1119009 w 3960440"/>
              <a:gd name="connsiteY2-734" fmla="*/ 2222584 h 3960000"/>
              <a:gd name="connsiteX3-735" fmla="*/ 1296382 w 3960440"/>
              <a:gd name="connsiteY3-736" fmla="*/ 1907811 h 3960000"/>
              <a:gd name="connsiteX4-737" fmla="*/ 1234998 w 3960440"/>
              <a:gd name="connsiteY4-738" fmla="*/ 1431771 h 3960000"/>
              <a:gd name="connsiteX5-739" fmla="*/ 2217373 w 3960440"/>
              <a:gd name="connsiteY5-740" fmla="*/ 891303 h 3960000"/>
              <a:gd name="connsiteX6-741" fmla="*/ 2730780 w 3960440"/>
              <a:gd name="connsiteY6-742" fmla="*/ 1554106 h 3960000"/>
              <a:gd name="connsiteX7-743" fmla="*/ 2424394 w 3960440"/>
              <a:gd name="connsiteY7-744" fmla="*/ 2278672 h 3960000"/>
              <a:gd name="connsiteX8-745" fmla="*/ 1995341 w 3960440"/>
              <a:gd name="connsiteY8-746" fmla="*/ 2082197 h 3960000"/>
              <a:gd name="connsiteX9-747" fmla="*/ 2135727 w 3960440"/>
              <a:gd name="connsiteY9-748" fmla="*/ 1554876 h 3960000"/>
              <a:gd name="connsiteX10-749" fmla="*/ 1915898 w 3960440"/>
              <a:gd name="connsiteY10-750" fmla="*/ 1219889 h 3960000"/>
              <a:gd name="connsiteX11-751" fmla="*/ 1589196 w 3960440"/>
              <a:gd name="connsiteY11-752" fmla="*/ 1434803 h 3960000"/>
              <a:gd name="connsiteX12-753" fmla="*/ 1574511 w 3960440"/>
              <a:gd name="connsiteY12-754" fmla="*/ 1939931 h 3960000"/>
              <a:gd name="connsiteX13-755" fmla="*/ 1339611 w 3960440"/>
              <a:gd name="connsiteY13-756" fmla="*/ 3487664 h 3960000"/>
              <a:gd name="connsiteX14-757" fmla="*/ 1866603 w 3960440"/>
              <a:gd name="connsiteY14-758" fmla="*/ 2506778 h 3960000"/>
              <a:gd name="connsiteX15-759" fmla="*/ 2283619 w 3960440"/>
              <a:gd name="connsiteY15-760" fmla="*/ 2688571 h 3960000"/>
              <a:gd name="connsiteX16-761" fmla="*/ 3144820 w 3960440"/>
              <a:gd name="connsiteY16-762" fmla="*/ 1595509 h 3960000"/>
              <a:gd name="connsiteX17-763" fmla="*/ 2134565 w 3960440"/>
              <a:gd name="connsiteY17-764" fmla="*/ 477605 h 3960000"/>
              <a:gd name="connsiteX18-765" fmla="*/ 1979373 w 3960440"/>
              <a:gd name="connsiteY18-766" fmla="*/ 472350 h 3960000"/>
              <a:gd name="connsiteX19-767" fmla="*/ 436907 w 3960440"/>
              <a:gd name="connsiteY19-768" fmla="*/ 0 h 3960000"/>
              <a:gd name="connsiteX20-769" fmla="*/ 3523533 w 3960440"/>
              <a:gd name="connsiteY20-770" fmla="*/ 0 h 3960000"/>
              <a:gd name="connsiteX21-771" fmla="*/ 3960440 w 3960440"/>
              <a:gd name="connsiteY21-772" fmla="*/ 436907 h 3960000"/>
              <a:gd name="connsiteX22-773" fmla="*/ 3960440 w 3960440"/>
              <a:gd name="connsiteY22-774" fmla="*/ 3523093 h 3960000"/>
              <a:gd name="connsiteX23-775" fmla="*/ 3523533 w 3960440"/>
              <a:gd name="connsiteY23-776" fmla="*/ 3960000 h 3960000"/>
              <a:gd name="connsiteX24-777" fmla="*/ 436907 w 3960440"/>
              <a:gd name="connsiteY24-778" fmla="*/ 3960000 h 3960000"/>
              <a:gd name="connsiteX25-779" fmla="*/ 0 w 3960440"/>
              <a:gd name="connsiteY25-780" fmla="*/ 3523093 h 3960000"/>
              <a:gd name="connsiteX26-781" fmla="*/ 0 w 3960440"/>
              <a:gd name="connsiteY26-782" fmla="*/ 436907 h 3960000"/>
              <a:gd name="connsiteX27-783" fmla="*/ 436907 w 3960440"/>
              <a:gd name="connsiteY27-784" fmla="*/ 0 h 3960000"/>
              <a:gd name="connsiteX0-785" fmla="*/ 1979373 w 3960440"/>
              <a:gd name="connsiteY0-786" fmla="*/ 472350 h 3960000"/>
              <a:gd name="connsiteX1-787" fmla="*/ 813783 w 3960440"/>
              <a:gd name="connsiteY1-788" fmla="*/ 1434034 h 3960000"/>
              <a:gd name="connsiteX2-789" fmla="*/ 1119009 w 3960440"/>
              <a:gd name="connsiteY2-790" fmla="*/ 2222584 h 3960000"/>
              <a:gd name="connsiteX3-791" fmla="*/ 1296382 w 3960440"/>
              <a:gd name="connsiteY3-792" fmla="*/ 1907811 h 3960000"/>
              <a:gd name="connsiteX4-793" fmla="*/ 1234998 w 3960440"/>
              <a:gd name="connsiteY4-794" fmla="*/ 1431771 h 3960000"/>
              <a:gd name="connsiteX5-795" fmla="*/ 2217373 w 3960440"/>
              <a:gd name="connsiteY5-796" fmla="*/ 891303 h 3960000"/>
              <a:gd name="connsiteX6-797" fmla="*/ 2783502 w 3960440"/>
              <a:gd name="connsiteY6-798" fmla="*/ 1606823 h 3960000"/>
              <a:gd name="connsiteX7-799" fmla="*/ 2424394 w 3960440"/>
              <a:gd name="connsiteY7-800" fmla="*/ 2278672 h 3960000"/>
              <a:gd name="connsiteX8-801" fmla="*/ 1995341 w 3960440"/>
              <a:gd name="connsiteY8-802" fmla="*/ 2082197 h 3960000"/>
              <a:gd name="connsiteX9-803" fmla="*/ 2135727 w 3960440"/>
              <a:gd name="connsiteY9-804" fmla="*/ 1554876 h 3960000"/>
              <a:gd name="connsiteX10-805" fmla="*/ 1915898 w 3960440"/>
              <a:gd name="connsiteY10-806" fmla="*/ 1219889 h 3960000"/>
              <a:gd name="connsiteX11-807" fmla="*/ 1589196 w 3960440"/>
              <a:gd name="connsiteY11-808" fmla="*/ 1434803 h 3960000"/>
              <a:gd name="connsiteX12-809" fmla="*/ 1574511 w 3960440"/>
              <a:gd name="connsiteY12-810" fmla="*/ 1939931 h 3960000"/>
              <a:gd name="connsiteX13-811" fmla="*/ 1339611 w 3960440"/>
              <a:gd name="connsiteY13-812" fmla="*/ 3487664 h 3960000"/>
              <a:gd name="connsiteX14-813" fmla="*/ 1866603 w 3960440"/>
              <a:gd name="connsiteY14-814" fmla="*/ 2506778 h 3960000"/>
              <a:gd name="connsiteX15-815" fmla="*/ 2283619 w 3960440"/>
              <a:gd name="connsiteY15-816" fmla="*/ 2688571 h 3960000"/>
              <a:gd name="connsiteX16-817" fmla="*/ 3144820 w 3960440"/>
              <a:gd name="connsiteY16-818" fmla="*/ 1595509 h 3960000"/>
              <a:gd name="connsiteX17-819" fmla="*/ 2134565 w 3960440"/>
              <a:gd name="connsiteY17-820" fmla="*/ 477605 h 3960000"/>
              <a:gd name="connsiteX18-821" fmla="*/ 1979373 w 3960440"/>
              <a:gd name="connsiteY18-822" fmla="*/ 472350 h 3960000"/>
              <a:gd name="connsiteX19-823" fmla="*/ 436907 w 3960440"/>
              <a:gd name="connsiteY19-824" fmla="*/ 0 h 3960000"/>
              <a:gd name="connsiteX20-825" fmla="*/ 3523533 w 3960440"/>
              <a:gd name="connsiteY20-826" fmla="*/ 0 h 3960000"/>
              <a:gd name="connsiteX21-827" fmla="*/ 3960440 w 3960440"/>
              <a:gd name="connsiteY21-828" fmla="*/ 436907 h 3960000"/>
              <a:gd name="connsiteX22-829" fmla="*/ 3960440 w 3960440"/>
              <a:gd name="connsiteY22-830" fmla="*/ 3523093 h 3960000"/>
              <a:gd name="connsiteX23-831" fmla="*/ 3523533 w 3960440"/>
              <a:gd name="connsiteY23-832" fmla="*/ 3960000 h 3960000"/>
              <a:gd name="connsiteX24-833" fmla="*/ 436907 w 3960440"/>
              <a:gd name="connsiteY24-834" fmla="*/ 3960000 h 3960000"/>
              <a:gd name="connsiteX25-835" fmla="*/ 0 w 3960440"/>
              <a:gd name="connsiteY25-836" fmla="*/ 3523093 h 3960000"/>
              <a:gd name="connsiteX26-837" fmla="*/ 0 w 3960440"/>
              <a:gd name="connsiteY26-838" fmla="*/ 436907 h 3960000"/>
              <a:gd name="connsiteX27-839" fmla="*/ 436907 w 3960440"/>
              <a:gd name="connsiteY27-840" fmla="*/ 0 h 3960000"/>
              <a:gd name="connsiteX0-841" fmla="*/ 1979373 w 3960440"/>
              <a:gd name="connsiteY0-842" fmla="*/ 472350 h 3960000"/>
              <a:gd name="connsiteX1-843" fmla="*/ 813783 w 3960440"/>
              <a:gd name="connsiteY1-844" fmla="*/ 1434034 h 3960000"/>
              <a:gd name="connsiteX2-845" fmla="*/ 1119009 w 3960440"/>
              <a:gd name="connsiteY2-846" fmla="*/ 2222584 h 3960000"/>
              <a:gd name="connsiteX3-847" fmla="*/ 1296382 w 3960440"/>
              <a:gd name="connsiteY3-848" fmla="*/ 1907811 h 3960000"/>
              <a:gd name="connsiteX4-849" fmla="*/ 1234998 w 3960440"/>
              <a:gd name="connsiteY4-850" fmla="*/ 1431771 h 3960000"/>
              <a:gd name="connsiteX5-851" fmla="*/ 2217373 w 3960440"/>
              <a:gd name="connsiteY5-852" fmla="*/ 891303 h 3960000"/>
              <a:gd name="connsiteX6-853" fmla="*/ 2783502 w 3960440"/>
              <a:gd name="connsiteY6-854" fmla="*/ 1606823 h 3960000"/>
              <a:gd name="connsiteX7-855" fmla="*/ 2456028 w 3960440"/>
              <a:gd name="connsiteY7-856" fmla="*/ 2225955 h 3960000"/>
              <a:gd name="connsiteX8-857" fmla="*/ 1995341 w 3960440"/>
              <a:gd name="connsiteY8-858" fmla="*/ 2082197 h 3960000"/>
              <a:gd name="connsiteX9-859" fmla="*/ 2135727 w 3960440"/>
              <a:gd name="connsiteY9-860" fmla="*/ 1554876 h 3960000"/>
              <a:gd name="connsiteX10-861" fmla="*/ 1915898 w 3960440"/>
              <a:gd name="connsiteY10-862" fmla="*/ 1219889 h 3960000"/>
              <a:gd name="connsiteX11-863" fmla="*/ 1589196 w 3960440"/>
              <a:gd name="connsiteY11-864" fmla="*/ 1434803 h 3960000"/>
              <a:gd name="connsiteX12-865" fmla="*/ 1574511 w 3960440"/>
              <a:gd name="connsiteY12-866" fmla="*/ 1939931 h 3960000"/>
              <a:gd name="connsiteX13-867" fmla="*/ 1339611 w 3960440"/>
              <a:gd name="connsiteY13-868" fmla="*/ 3487664 h 3960000"/>
              <a:gd name="connsiteX14-869" fmla="*/ 1866603 w 3960440"/>
              <a:gd name="connsiteY14-870" fmla="*/ 2506778 h 3960000"/>
              <a:gd name="connsiteX15-871" fmla="*/ 2283619 w 3960440"/>
              <a:gd name="connsiteY15-872" fmla="*/ 2688571 h 3960000"/>
              <a:gd name="connsiteX16-873" fmla="*/ 3144820 w 3960440"/>
              <a:gd name="connsiteY16-874" fmla="*/ 1595509 h 3960000"/>
              <a:gd name="connsiteX17-875" fmla="*/ 2134565 w 3960440"/>
              <a:gd name="connsiteY17-876" fmla="*/ 477605 h 3960000"/>
              <a:gd name="connsiteX18-877" fmla="*/ 1979373 w 3960440"/>
              <a:gd name="connsiteY18-878" fmla="*/ 472350 h 3960000"/>
              <a:gd name="connsiteX19-879" fmla="*/ 436907 w 3960440"/>
              <a:gd name="connsiteY19-880" fmla="*/ 0 h 3960000"/>
              <a:gd name="connsiteX20-881" fmla="*/ 3523533 w 3960440"/>
              <a:gd name="connsiteY20-882" fmla="*/ 0 h 3960000"/>
              <a:gd name="connsiteX21-883" fmla="*/ 3960440 w 3960440"/>
              <a:gd name="connsiteY21-884" fmla="*/ 436907 h 3960000"/>
              <a:gd name="connsiteX22-885" fmla="*/ 3960440 w 3960440"/>
              <a:gd name="connsiteY22-886" fmla="*/ 3523093 h 3960000"/>
              <a:gd name="connsiteX23-887" fmla="*/ 3523533 w 3960440"/>
              <a:gd name="connsiteY23-888" fmla="*/ 3960000 h 3960000"/>
              <a:gd name="connsiteX24-889" fmla="*/ 436907 w 3960440"/>
              <a:gd name="connsiteY24-890" fmla="*/ 3960000 h 3960000"/>
              <a:gd name="connsiteX25-891" fmla="*/ 0 w 3960440"/>
              <a:gd name="connsiteY25-892" fmla="*/ 3523093 h 3960000"/>
              <a:gd name="connsiteX26-893" fmla="*/ 0 w 3960440"/>
              <a:gd name="connsiteY26-894" fmla="*/ 436907 h 3960000"/>
              <a:gd name="connsiteX27-895" fmla="*/ 436907 w 3960440"/>
              <a:gd name="connsiteY27-896" fmla="*/ 0 h 3960000"/>
              <a:gd name="connsiteX0-897" fmla="*/ 1979373 w 3960440"/>
              <a:gd name="connsiteY0-898" fmla="*/ 472350 h 3960000"/>
              <a:gd name="connsiteX1-899" fmla="*/ 813783 w 3960440"/>
              <a:gd name="connsiteY1-900" fmla="*/ 1434034 h 3960000"/>
              <a:gd name="connsiteX2-901" fmla="*/ 1119009 w 3960440"/>
              <a:gd name="connsiteY2-902" fmla="*/ 2222584 h 3960000"/>
              <a:gd name="connsiteX3-903" fmla="*/ 1296382 w 3960440"/>
              <a:gd name="connsiteY3-904" fmla="*/ 1907811 h 3960000"/>
              <a:gd name="connsiteX4-905" fmla="*/ 1234998 w 3960440"/>
              <a:gd name="connsiteY4-906" fmla="*/ 1431771 h 3960000"/>
              <a:gd name="connsiteX5-907" fmla="*/ 2217373 w 3960440"/>
              <a:gd name="connsiteY5-908" fmla="*/ 891303 h 3960000"/>
              <a:gd name="connsiteX6-909" fmla="*/ 2783502 w 3960440"/>
              <a:gd name="connsiteY6-910" fmla="*/ 1606823 h 3960000"/>
              <a:gd name="connsiteX7-911" fmla="*/ 2456028 w 3960440"/>
              <a:gd name="connsiteY7-912" fmla="*/ 2225955 h 3960000"/>
              <a:gd name="connsiteX8-913" fmla="*/ 2026974 w 3960440"/>
              <a:gd name="connsiteY8-914" fmla="*/ 2018938 h 3960000"/>
              <a:gd name="connsiteX9-915" fmla="*/ 2135727 w 3960440"/>
              <a:gd name="connsiteY9-916" fmla="*/ 1554876 h 3960000"/>
              <a:gd name="connsiteX10-917" fmla="*/ 1915898 w 3960440"/>
              <a:gd name="connsiteY10-918" fmla="*/ 1219889 h 3960000"/>
              <a:gd name="connsiteX11-919" fmla="*/ 1589196 w 3960440"/>
              <a:gd name="connsiteY11-920" fmla="*/ 1434803 h 3960000"/>
              <a:gd name="connsiteX12-921" fmla="*/ 1574511 w 3960440"/>
              <a:gd name="connsiteY12-922" fmla="*/ 1939931 h 3960000"/>
              <a:gd name="connsiteX13-923" fmla="*/ 1339611 w 3960440"/>
              <a:gd name="connsiteY13-924" fmla="*/ 3487664 h 3960000"/>
              <a:gd name="connsiteX14-925" fmla="*/ 1866603 w 3960440"/>
              <a:gd name="connsiteY14-926" fmla="*/ 2506778 h 3960000"/>
              <a:gd name="connsiteX15-927" fmla="*/ 2283619 w 3960440"/>
              <a:gd name="connsiteY15-928" fmla="*/ 2688571 h 3960000"/>
              <a:gd name="connsiteX16-929" fmla="*/ 3144820 w 3960440"/>
              <a:gd name="connsiteY16-930" fmla="*/ 1595509 h 3960000"/>
              <a:gd name="connsiteX17-931" fmla="*/ 2134565 w 3960440"/>
              <a:gd name="connsiteY17-932" fmla="*/ 477605 h 3960000"/>
              <a:gd name="connsiteX18-933" fmla="*/ 1979373 w 3960440"/>
              <a:gd name="connsiteY18-934" fmla="*/ 472350 h 3960000"/>
              <a:gd name="connsiteX19-935" fmla="*/ 436907 w 3960440"/>
              <a:gd name="connsiteY19-936" fmla="*/ 0 h 3960000"/>
              <a:gd name="connsiteX20-937" fmla="*/ 3523533 w 3960440"/>
              <a:gd name="connsiteY20-938" fmla="*/ 0 h 3960000"/>
              <a:gd name="connsiteX21-939" fmla="*/ 3960440 w 3960440"/>
              <a:gd name="connsiteY21-940" fmla="*/ 436907 h 3960000"/>
              <a:gd name="connsiteX22-941" fmla="*/ 3960440 w 3960440"/>
              <a:gd name="connsiteY22-942" fmla="*/ 3523093 h 3960000"/>
              <a:gd name="connsiteX23-943" fmla="*/ 3523533 w 3960440"/>
              <a:gd name="connsiteY23-944" fmla="*/ 3960000 h 3960000"/>
              <a:gd name="connsiteX24-945" fmla="*/ 436907 w 3960440"/>
              <a:gd name="connsiteY24-946" fmla="*/ 3960000 h 3960000"/>
              <a:gd name="connsiteX25-947" fmla="*/ 0 w 3960440"/>
              <a:gd name="connsiteY25-948" fmla="*/ 3523093 h 3960000"/>
              <a:gd name="connsiteX26-949" fmla="*/ 0 w 3960440"/>
              <a:gd name="connsiteY26-950" fmla="*/ 436907 h 3960000"/>
              <a:gd name="connsiteX27-951" fmla="*/ 436907 w 3960440"/>
              <a:gd name="connsiteY27-952" fmla="*/ 0 h 3960000"/>
              <a:gd name="connsiteX0-953" fmla="*/ 1979373 w 3960440"/>
              <a:gd name="connsiteY0-954" fmla="*/ 472350 h 3960000"/>
              <a:gd name="connsiteX1-955" fmla="*/ 813783 w 3960440"/>
              <a:gd name="connsiteY1-956" fmla="*/ 1434034 h 3960000"/>
              <a:gd name="connsiteX2-957" fmla="*/ 1119009 w 3960440"/>
              <a:gd name="connsiteY2-958" fmla="*/ 2222584 h 3960000"/>
              <a:gd name="connsiteX3-959" fmla="*/ 1296382 w 3960440"/>
              <a:gd name="connsiteY3-960" fmla="*/ 1907811 h 3960000"/>
              <a:gd name="connsiteX4-961" fmla="*/ 1234998 w 3960440"/>
              <a:gd name="connsiteY4-962" fmla="*/ 1431771 h 3960000"/>
              <a:gd name="connsiteX5-963" fmla="*/ 2217373 w 3960440"/>
              <a:gd name="connsiteY5-964" fmla="*/ 891303 h 3960000"/>
              <a:gd name="connsiteX6-965" fmla="*/ 2783502 w 3960440"/>
              <a:gd name="connsiteY6-966" fmla="*/ 1606823 h 3960000"/>
              <a:gd name="connsiteX7-967" fmla="*/ 2456028 w 3960440"/>
              <a:gd name="connsiteY7-968" fmla="*/ 2225955 h 3960000"/>
              <a:gd name="connsiteX8-969" fmla="*/ 2026974 w 3960440"/>
              <a:gd name="connsiteY8-970" fmla="*/ 2018938 h 3960000"/>
              <a:gd name="connsiteX9-971" fmla="*/ 2135727 w 3960440"/>
              <a:gd name="connsiteY9-972" fmla="*/ 1554876 h 3960000"/>
              <a:gd name="connsiteX10-973" fmla="*/ 1915898 w 3960440"/>
              <a:gd name="connsiteY10-974" fmla="*/ 1219889 h 3960000"/>
              <a:gd name="connsiteX11-975" fmla="*/ 1589196 w 3960440"/>
              <a:gd name="connsiteY11-976" fmla="*/ 1434803 h 3960000"/>
              <a:gd name="connsiteX12-977" fmla="*/ 1574511 w 3960440"/>
              <a:gd name="connsiteY12-978" fmla="*/ 1939931 h 3960000"/>
              <a:gd name="connsiteX13-979" fmla="*/ 1339611 w 3960440"/>
              <a:gd name="connsiteY13-980" fmla="*/ 3487664 h 3960000"/>
              <a:gd name="connsiteX14-981" fmla="*/ 1887692 w 3960440"/>
              <a:gd name="connsiteY14-982" fmla="*/ 2422431 h 3960000"/>
              <a:gd name="connsiteX15-983" fmla="*/ 2283619 w 3960440"/>
              <a:gd name="connsiteY15-984" fmla="*/ 2688571 h 3960000"/>
              <a:gd name="connsiteX16-985" fmla="*/ 3144820 w 3960440"/>
              <a:gd name="connsiteY16-986" fmla="*/ 1595509 h 3960000"/>
              <a:gd name="connsiteX17-987" fmla="*/ 2134565 w 3960440"/>
              <a:gd name="connsiteY17-988" fmla="*/ 477605 h 3960000"/>
              <a:gd name="connsiteX18-989" fmla="*/ 1979373 w 3960440"/>
              <a:gd name="connsiteY18-990" fmla="*/ 472350 h 3960000"/>
              <a:gd name="connsiteX19-991" fmla="*/ 436907 w 3960440"/>
              <a:gd name="connsiteY19-992" fmla="*/ 0 h 3960000"/>
              <a:gd name="connsiteX20-993" fmla="*/ 3523533 w 3960440"/>
              <a:gd name="connsiteY20-994" fmla="*/ 0 h 3960000"/>
              <a:gd name="connsiteX21-995" fmla="*/ 3960440 w 3960440"/>
              <a:gd name="connsiteY21-996" fmla="*/ 436907 h 3960000"/>
              <a:gd name="connsiteX22-997" fmla="*/ 3960440 w 3960440"/>
              <a:gd name="connsiteY22-998" fmla="*/ 3523093 h 3960000"/>
              <a:gd name="connsiteX23-999" fmla="*/ 3523533 w 3960440"/>
              <a:gd name="connsiteY23-1000" fmla="*/ 3960000 h 3960000"/>
              <a:gd name="connsiteX24-1001" fmla="*/ 436907 w 3960440"/>
              <a:gd name="connsiteY24-1002" fmla="*/ 3960000 h 3960000"/>
              <a:gd name="connsiteX25-1003" fmla="*/ 0 w 3960440"/>
              <a:gd name="connsiteY25-1004" fmla="*/ 3523093 h 3960000"/>
              <a:gd name="connsiteX26-1005" fmla="*/ 0 w 3960440"/>
              <a:gd name="connsiteY26-1006" fmla="*/ 436907 h 3960000"/>
              <a:gd name="connsiteX27-1007" fmla="*/ 436907 w 3960440"/>
              <a:gd name="connsiteY27-1008" fmla="*/ 0 h 3960000"/>
              <a:gd name="connsiteX0-1009" fmla="*/ 1979373 w 3960440"/>
              <a:gd name="connsiteY0-1010" fmla="*/ 472350 h 3960000"/>
              <a:gd name="connsiteX1-1011" fmla="*/ 813783 w 3960440"/>
              <a:gd name="connsiteY1-1012" fmla="*/ 1434034 h 3960000"/>
              <a:gd name="connsiteX2-1013" fmla="*/ 1119009 w 3960440"/>
              <a:gd name="connsiteY2-1014" fmla="*/ 2222584 h 3960000"/>
              <a:gd name="connsiteX3-1015" fmla="*/ 1296382 w 3960440"/>
              <a:gd name="connsiteY3-1016" fmla="*/ 1907811 h 3960000"/>
              <a:gd name="connsiteX4-1017" fmla="*/ 1234998 w 3960440"/>
              <a:gd name="connsiteY4-1018" fmla="*/ 1431771 h 3960000"/>
              <a:gd name="connsiteX5-1019" fmla="*/ 2217373 w 3960440"/>
              <a:gd name="connsiteY5-1020" fmla="*/ 891303 h 3960000"/>
              <a:gd name="connsiteX6-1021" fmla="*/ 2783502 w 3960440"/>
              <a:gd name="connsiteY6-1022" fmla="*/ 1606823 h 3960000"/>
              <a:gd name="connsiteX7-1023" fmla="*/ 2456028 w 3960440"/>
              <a:gd name="connsiteY7-1024" fmla="*/ 2225955 h 3960000"/>
              <a:gd name="connsiteX8-1025" fmla="*/ 2026974 w 3960440"/>
              <a:gd name="connsiteY8-1026" fmla="*/ 2018938 h 3960000"/>
              <a:gd name="connsiteX9-1027" fmla="*/ 2135727 w 3960440"/>
              <a:gd name="connsiteY9-1028" fmla="*/ 1554876 h 3960000"/>
              <a:gd name="connsiteX10-1029" fmla="*/ 1915898 w 3960440"/>
              <a:gd name="connsiteY10-1030" fmla="*/ 1219889 h 3960000"/>
              <a:gd name="connsiteX11-1031" fmla="*/ 1589196 w 3960440"/>
              <a:gd name="connsiteY11-1032" fmla="*/ 1434803 h 3960000"/>
              <a:gd name="connsiteX12-1033" fmla="*/ 1574511 w 3960440"/>
              <a:gd name="connsiteY12-1034" fmla="*/ 1939931 h 3960000"/>
              <a:gd name="connsiteX13-1035" fmla="*/ 1339611 w 3960440"/>
              <a:gd name="connsiteY13-1036" fmla="*/ 3487664 h 3960000"/>
              <a:gd name="connsiteX14-1037" fmla="*/ 1887692 w 3960440"/>
              <a:gd name="connsiteY14-1038" fmla="*/ 2422431 h 3960000"/>
              <a:gd name="connsiteX15-1039" fmla="*/ 2336342 w 3960440"/>
              <a:gd name="connsiteY15-1040" fmla="*/ 2720202 h 3960000"/>
              <a:gd name="connsiteX16-1041" fmla="*/ 3144820 w 3960440"/>
              <a:gd name="connsiteY16-1042" fmla="*/ 1595509 h 3960000"/>
              <a:gd name="connsiteX17-1043" fmla="*/ 2134565 w 3960440"/>
              <a:gd name="connsiteY17-1044" fmla="*/ 477605 h 3960000"/>
              <a:gd name="connsiteX18-1045" fmla="*/ 1979373 w 3960440"/>
              <a:gd name="connsiteY18-1046" fmla="*/ 472350 h 3960000"/>
              <a:gd name="connsiteX19-1047" fmla="*/ 436907 w 3960440"/>
              <a:gd name="connsiteY19-1048" fmla="*/ 0 h 3960000"/>
              <a:gd name="connsiteX20-1049" fmla="*/ 3523533 w 3960440"/>
              <a:gd name="connsiteY20-1050" fmla="*/ 0 h 3960000"/>
              <a:gd name="connsiteX21-1051" fmla="*/ 3960440 w 3960440"/>
              <a:gd name="connsiteY21-1052" fmla="*/ 436907 h 3960000"/>
              <a:gd name="connsiteX22-1053" fmla="*/ 3960440 w 3960440"/>
              <a:gd name="connsiteY22-1054" fmla="*/ 3523093 h 3960000"/>
              <a:gd name="connsiteX23-1055" fmla="*/ 3523533 w 3960440"/>
              <a:gd name="connsiteY23-1056" fmla="*/ 3960000 h 3960000"/>
              <a:gd name="connsiteX24-1057" fmla="*/ 436907 w 3960440"/>
              <a:gd name="connsiteY24-1058" fmla="*/ 3960000 h 3960000"/>
              <a:gd name="connsiteX25-1059" fmla="*/ 0 w 3960440"/>
              <a:gd name="connsiteY25-1060" fmla="*/ 3523093 h 3960000"/>
              <a:gd name="connsiteX26-1061" fmla="*/ 0 w 3960440"/>
              <a:gd name="connsiteY26-1062" fmla="*/ 436907 h 3960000"/>
              <a:gd name="connsiteX27-1063" fmla="*/ 436907 w 3960440"/>
              <a:gd name="connsiteY27-1064" fmla="*/ 0 h 3960000"/>
              <a:gd name="connsiteX0-1065" fmla="*/ 1979373 w 3960440"/>
              <a:gd name="connsiteY0-1066" fmla="*/ 472350 h 3960000"/>
              <a:gd name="connsiteX1-1067" fmla="*/ 813783 w 3960440"/>
              <a:gd name="connsiteY1-1068" fmla="*/ 1434034 h 3960000"/>
              <a:gd name="connsiteX2-1069" fmla="*/ 1119009 w 3960440"/>
              <a:gd name="connsiteY2-1070" fmla="*/ 2222584 h 3960000"/>
              <a:gd name="connsiteX3-1071" fmla="*/ 1296382 w 3960440"/>
              <a:gd name="connsiteY3-1072" fmla="*/ 1907811 h 3960000"/>
              <a:gd name="connsiteX4-1073" fmla="*/ 1234998 w 3960440"/>
              <a:gd name="connsiteY4-1074" fmla="*/ 1431771 h 3960000"/>
              <a:gd name="connsiteX5-1075" fmla="*/ 2217373 w 3960440"/>
              <a:gd name="connsiteY5-1076" fmla="*/ 891303 h 3960000"/>
              <a:gd name="connsiteX6-1077" fmla="*/ 2783502 w 3960440"/>
              <a:gd name="connsiteY6-1078" fmla="*/ 1606823 h 3960000"/>
              <a:gd name="connsiteX7-1079" fmla="*/ 2456028 w 3960440"/>
              <a:gd name="connsiteY7-1080" fmla="*/ 2225955 h 3960000"/>
              <a:gd name="connsiteX8-1081" fmla="*/ 2026974 w 3960440"/>
              <a:gd name="connsiteY8-1082" fmla="*/ 2018938 h 3960000"/>
              <a:gd name="connsiteX9-1083" fmla="*/ 2135727 w 3960440"/>
              <a:gd name="connsiteY9-1084" fmla="*/ 1554876 h 3960000"/>
              <a:gd name="connsiteX10-1085" fmla="*/ 1915898 w 3960440"/>
              <a:gd name="connsiteY10-1086" fmla="*/ 1219889 h 3960000"/>
              <a:gd name="connsiteX11-1087" fmla="*/ 1589196 w 3960440"/>
              <a:gd name="connsiteY11-1088" fmla="*/ 1434803 h 3960000"/>
              <a:gd name="connsiteX12-1089" fmla="*/ 1574511 w 3960440"/>
              <a:gd name="connsiteY12-1090" fmla="*/ 1939931 h 3960000"/>
              <a:gd name="connsiteX13-1091" fmla="*/ 1339611 w 3960440"/>
              <a:gd name="connsiteY13-1092" fmla="*/ 3487664 h 3960000"/>
              <a:gd name="connsiteX14-1093" fmla="*/ 1887692 w 3960440"/>
              <a:gd name="connsiteY14-1094" fmla="*/ 2422431 h 3960000"/>
              <a:gd name="connsiteX15-1095" fmla="*/ 2336342 w 3960440"/>
              <a:gd name="connsiteY15-1096" fmla="*/ 2720202 h 3960000"/>
              <a:gd name="connsiteX16-1097" fmla="*/ 3176454 w 3960440"/>
              <a:gd name="connsiteY16-1098" fmla="*/ 1627140 h 3960000"/>
              <a:gd name="connsiteX17-1099" fmla="*/ 2134565 w 3960440"/>
              <a:gd name="connsiteY17-1100" fmla="*/ 477605 h 3960000"/>
              <a:gd name="connsiteX18-1101" fmla="*/ 1979373 w 3960440"/>
              <a:gd name="connsiteY18-1102" fmla="*/ 472350 h 3960000"/>
              <a:gd name="connsiteX19-1103" fmla="*/ 436907 w 3960440"/>
              <a:gd name="connsiteY19-1104" fmla="*/ 0 h 3960000"/>
              <a:gd name="connsiteX20-1105" fmla="*/ 3523533 w 3960440"/>
              <a:gd name="connsiteY20-1106" fmla="*/ 0 h 3960000"/>
              <a:gd name="connsiteX21-1107" fmla="*/ 3960440 w 3960440"/>
              <a:gd name="connsiteY21-1108" fmla="*/ 436907 h 3960000"/>
              <a:gd name="connsiteX22-1109" fmla="*/ 3960440 w 3960440"/>
              <a:gd name="connsiteY22-1110" fmla="*/ 3523093 h 3960000"/>
              <a:gd name="connsiteX23-1111" fmla="*/ 3523533 w 3960440"/>
              <a:gd name="connsiteY23-1112" fmla="*/ 3960000 h 3960000"/>
              <a:gd name="connsiteX24-1113" fmla="*/ 436907 w 3960440"/>
              <a:gd name="connsiteY24-1114" fmla="*/ 3960000 h 3960000"/>
              <a:gd name="connsiteX25-1115" fmla="*/ 0 w 3960440"/>
              <a:gd name="connsiteY25-1116" fmla="*/ 3523093 h 3960000"/>
              <a:gd name="connsiteX26-1117" fmla="*/ 0 w 3960440"/>
              <a:gd name="connsiteY26-1118" fmla="*/ 436907 h 3960000"/>
              <a:gd name="connsiteX27-1119" fmla="*/ 436907 w 3960440"/>
              <a:gd name="connsiteY27-1120" fmla="*/ 0 h 3960000"/>
              <a:gd name="connsiteX0-1121" fmla="*/ 1979373 w 3960440"/>
              <a:gd name="connsiteY0-1122" fmla="*/ 472350 h 3960000"/>
              <a:gd name="connsiteX1-1123" fmla="*/ 813783 w 3960440"/>
              <a:gd name="connsiteY1-1124" fmla="*/ 1434034 h 3960000"/>
              <a:gd name="connsiteX2-1125" fmla="*/ 1119009 w 3960440"/>
              <a:gd name="connsiteY2-1126" fmla="*/ 2222584 h 3960000"/>
              <a:gd name="connsiteX3-1127" fmla="*/ 1296382 w 3960440"/>
              <a:gd name="connsiteY3-1128" fmla="*/ 1907811 h 3960000"/>
              <a:gd name="connsiteX4-1129" fmla="*/ 1234998 w 3960440"/>
              <a:gd name="connsiteY4-1130" fmla="*/ 1431771 h 3960000"/>
              <a:gd name="connsiteX5-1131" fmla="*/ 2217373 w 3960440"/>
              <a:gd name="connsiteY5-1132" fmla="*/ 891303 h 3960000"/>
              <a:gd name="connsiteX6-1133" fmla="*/ 2783502 w 3960440"/>
              <a:gd name="connsiteY6-1134" fmla="*/ 1606823 h 3960000"/>
              <a:gd name="connsiteX7-1135" fmla="*/ 2456028 w 3960440"/>
              <a:gd name="connsiteY7-1136" fmla="*/ 2225955 h 3960000"/>
              <a:gd name="connsiteX8-1137" fmla="*/ 2026974 w 3960440"/>
              <a:gd name="connsiteY8-1138" fmla="*/ 2018938 h 3960000"/>
              <a:gd name="connsiteX9-1139" fmla="*/ 2135727 w 3960440"/>
              <a:gd name="connsiteY9-1140" fmla="*/ 1554876 h 3960000"/>
              <a:gd name="connsiteX10-1141" fmla="*/ 1915898 w 3960440"/>
              <a:gd name="connsiteY10-1142" fmla="*/ 1219889 h 3960000"/>
              <a:gd name="connsiteX11-1143" fmla="*/ 1589196 w 3960440"/>
              <a:gd name="connsiteY11-1144" fmla="*/ 1434803 h 3960000"/>
              <a:gd name="connsiteX12-1145" fmla="*/ 1574511 w 3960440"/>
              <a:gd name="connsiteY12-1146" fmla="*/ 1939931 h 3960000"/>
              <a:gd name="connsiteX13-1147" fmla="*/ 1339611 w 3960440"/>
              <a:gd name="connsiteY13-1148" fmla="*/ 3487664 h 3960000"/>
              <a:gd name="connsiteX14-1149" fmla="*/ 1887692 w 3960440"/>
              <a:gd name="connsiteY14-1150" fmla="*/ 2422431 h 3960000"/>
              <a:gd name="connsiteX15-1151" fmla="*/ 2336342 w 3960440"/>
              <a:gd name="connsiteY15-1152" fmla="*/ 2720202 h 3960000"/>
              <a:gd name="connsiteX16-1153" fmla="*/ 3176454 w 3960440"/>
              <a:gd name="connsiteY16-1154" fmla="*/ 1627140 h 3960000"/>
              <a:gd name="connsiteX17-1155" fmla="*/ 2134565 w 3960440"/>
              <a:gd name="connsiteY17-1156" fmla="*/ 477605 h 3960000"/>
              <a:gd name="connsiteX18-1157" fmla="*/ 1979373 w 3960440"/>
              <a:gd name="connsiteY18-1158" fmla="*/ 472350 h 3960000"/>
              <a:gd name="connsiteX19-1159" fmla="*/ 436907 w 3960440"/>
              <a:gd name="connsiteY19-1160" fmla="*/ 0 h 3960000"/>
              <a:gd name="connsiteX20-1161" fmla="*/ 3523533 w 3960440"/>
              <a:gd name="connsiteY20-1162" fmla="*/ 0 h 3960000"/>
              <a:gd name="connsiteX21-1163" fmla="*/ 3960440 w 3960440"/>
              <a:gd name="connsiteY21-1164" fmla="*/ 436907 h 3960000"/>
              <a:gd name="connsiteX22-1165" fmla="*/ 3960440 w 3960440"/>
              <a:gd name="connsiteY22-1166" fmla="*/ 3523093 h 3960000"/>
              <a:gd name="connsiteX23-1167" fmla="*/ 3523533 w 3960440"/>
              <a:gd name="connsiteY23-1168" fmla="*/ 3960000 h 3960000"/>
              <a:gd name="connsiteX24-1169" fmla="*/ 436907 w 3960440"/>
              <a:gd name="connsiteY24-1170" fmla="*/ 3960000 h 3960000"/>
              <a:gd name="connsiteX25-1171" fmla="*/ 0 w 3960440"/>
              <a:gd name="connsiteY25-1172" fmla="*/ 3523093 h 3960000"/>
              <a:gd name="connsiteX26-1173" fmla="*/ 0 w 3960440"/>
              <a:gd name="connsiteY26-1174" fmla="*/ 436907 h 3960000"/>
              <a:gd name="connsiteX27-1175" fmla="*/ 436907 w 3960440"/>
              <a:gd name="connsiteY27-1176" fmla="*/ 0 h 3960000"/>
              <a:gd name="connsiteX0-1177" fmla="*/ 1979373 w 3960440"/>
              <a:gd name="connsiteY0-1178" fmla="*/ 472350 h 3960000"/>
              <a:gd name="connsiteX1-1179" fmla="*/ 813783 w 3960440"/>
              <a:gd name="connsiteY1-1180" fmla="*/ 1434034 h 3960000"/>
              <a:gd name="connsiteX2-1181" fmla="*/ 1119009 w 3960440"/>
              <a:gd name="connsiteY2-1182" fmla="*/ 2222584 h 3960000"/>
              <a:gd name="connsiteX3-1183" fmla="*/ 1296382 w 3960440"/>
              <a:gd name="connsiteY3-1184" fmla="*/ 1907811 h 3960000"/>
              <a:gd name="connsiteX4-1185" fmla="*/ 1234998 w 3960440"/>
              <a:gd name="connsiteY4-1186" fmla="*/ 1431771 h 3960000"/>
              <a:gd name="connsiteX5-1187" fmla="*/ 2217373 w 3960440"/>
              <a:gd name="connsiteY5-1188" fmla="*/ 891303 h 3960000"/>
              <a:gd name="connsiteX6-1189" fmla="*/ 2783502 w 3960440"/>
              <a:gd name="connsiteY6-1190" fmla="*/ 1606823 h 3960000"/>
              <a:gd name="connsiteX7-1191" fmla="*/ 2456028 w 3960440"/>
              <a:gd name="connsiteY7-1192" fmla="*/ 2225955 h 3960000"/>
              <a:gd name="connsiteX8-1193" fmla="*/ 2026974 w 3960440"/>
              <a:gd name="connsiteY8-1194" fmla="*/ 2018938 h 3960000"/>
              <a:gd name="connsiteX9-1195" fmla="*/ 2135727 w 3960440"/>
              <a:gd name="connsiteY9-1196" fmla="*/ 1554876 h 3960000"/>
              <a:gd name="connsiteX10-1197" fmla="*/ 1915898 w 3960440"/>
              <a:gd name="connsiteY10-1198" fmla="*/ 1219889 h 3960000"/>
              <a:gd name="connsiteX11-1199" fmla="*/ 1589196 w 3960440"/>
              <a:gd name="connsiteY11-1200" fmla="*/ 1434803 h 3960000"/>
              <a:gd name="connsiteX12-1201" fmla="*/ 1574511 w 3960440"/>
              <a:gd name="connsiteY12-1202" fmla="*/ 1939931 h 3960000"/>
              <a:gd name="connsiteX13-1203" fmla="*/ 1339611 w 3960440"/>
              <a:gd name="connsiteY13-1204" fmla="*/ 3487664 h 3960000"/>
              <a:gd name="connsiteX14-1205" fmla="*/ 1887692 w 3960440"/>
              <a:gd name="connsiteY14-1206" fmla="*/ 2422431 h 3960000"/>
              <a:gd name="connsiteX15-1207" fmla="*/ 2336342 w 3960440"/>
              <a:gd name="connsiteY15-1208" fmla="*/ 2720202 h 3960000"/>
              <a:gd name="connsiteX16-1209" fmla="*/ 3176454 w 3960440"/>
              <a:gd name="connsiteY16-1210" fmla="*/ 1627140 h 3960000"/>
              <a:gd name="connsiteX17-1211" fmla="*/ 2134565 w 3960440"/>
              <a:gd name="connsiteY17-1212" fmla="*/ 477605 h 3960000"/>
              <a:gd name="connsiteX18-1213" fmla="*/ 1979373 w 3960440"/>
              <a:gd name="connsiteY18-1214" fmla="*/ 472350 h 3960000"/>
              <a:gd name="connsiteX19-1215" fmla="*/ 436907 w 3960440"/>
              <a:gd name="connsiteY19-1216" fmla="*/ 0 h 3960000"/>
              <a:gd name="connsiteX20-1217" fmla="*/ 3523533 w 3960440"/>
              <a:gd name="connsiteY20-1218" fmla="*/ 0 h 3960000"/>
              <a:gd name="connsiteX21-1219" fmla="*/ 3960440 w 3960440"/>
              <a:gd name="connsiteY21-1220" fmla="*/ 436907 h 3960000"/>
              <a:gd name="connsiteX22-1221" fmla="*/ 3960440 w 3960440"/>
              <a:gd name="connsiteY22-1222" fmla="*/ 3523093 h 3960000"/>
              <a:gd name="connsiteX23-1223" fmla="*/ 3523533 w 3960440"/>
              <a:gd name="connsiteY23-1224" fmla="*/ 3960000 h 3960000"/>
              <a:gd name="connsiteX24-1225" fmla="*/ 436907 w 3960440"/>
              <a:gd name="connsiteY24-1226" fmla="*/ 3960000 h 3960000"/>
              <a:gd name="connsiteX25-1227" fmla="*/ 0 w 3960440"/>
              <a:gd name="connsiteY25-1228" fmla="*/ 3523093 h 3960000"/>
              <a:gd name="connsiteX26-1229" fmla="*/ 0 w 3960440"/>
              <a:gd name="connsiteY26-1230" fmla="*/ 436907 h 3960000"/>
              <a:gd name="connsiteX27-1231" fmla="*/ 436907 w 3960440"/>
              <a:gd name="connsiteY27-1232" fmla="*/ 0 h 3960000"/>
              <a:gd name="connsiteX0-1233" fmla="*/ 1979373 w 3960440"/>
              <a:gd name="connsiteY0-1234" fmla="*/ 472350 h 3960000"/>
              <a:gd name="connsiteX1-1235" fmla="*/ 813783 w 3960440"/>
              <a:gd name="connsiteY1-1236" fmla="*/ 1434034 h 3960000"/>
              <a:gd name="connsiteX2-1237" fmla="*/ 1119009 w 3960440"/>
              <a:gd name="connsiteY2-1238" fmla="*/ 2222584 h 3960000"/>
              <a:gd name="connsiteX3-1239" fmla="*/ 1296382 w 3960440"/>
              <a:gd name="connsiteY3-1240" fmla="*/ 1907811 h 3960000"/>
              <a:gd name="connsiteX4-1241" fmla="*/ 1234998 w 3960440"/>
              <a:gd name="connsiteY4-1242" fmla="*/ 1431771 h 3960000"/>
              <a:gd name="connsiteX5-1243" fmla="*/ 2217373 w 3960440"/>
              <a:gd name="connsiteY5-1244" fmla="*/ 891303 h 3960000"/>
              <a:gd name="connsiteX6-1245" fmla="*/ 2783502 w 3960440"/>
              <a:gd name="connsiteY6-1246" fmla="*/ 1606823 h 3960000"/>
              <a:gd name="connsiteX7-1247" fmla="*/ 2456028 w 3960440"/>
              <a:gd name="connsiteY7-1248" fmla="*/ 2225955 h 3960000"/>
              <a:gd name="connsiteX8-1249" fmla="*/ 2026974 w 3960440"/>
              <a:gd name="connsiteY8-1250" fmla="*/ 2018938 h 3960000"/>
              <a:gd name="connsiteX9-1251" fmla="*/ 2135727 w 3960440"/>
              <a:gd name="connsiteY9-1252" fmla="*/ 1554876 h 3960000"/>
              <a:gd name="connsiteX10-1253" fmla="*/ 1915898 w 3960440"/>
              <a:gd name="connsiteY10-1254" fmla="*/ 1219889 h 3960000"/>
              <a:gd name="connsiteX11-1255" fmla="*/ 1589196 w 3960440"/>
              <a:gd name="connsiteY11-1256" fmla="*/ 1434803 h 3960000"/>
              <a:gd name="connsiteX12-1257" fmla="*/ 1574511 w 3960440"/>
              <a:gd name="connsiteY12-1258" fmla="*/ 1939931 h 3960000"/>
              <a:gd name="connsiteX13-1259" fmla="*/ 1339611 w 3960440"/>
              <a:gd name="connsiteY13-1260" fmla="*/ 3487664 h 3960000"/>
              <a:gd name="connsiteX14-1261" fmla="*/ 1887692 w 3960440"/>
              <a:gd name="connsiteY14-1262" fmla="*/ 2422431 h 3960000"/>
              <a:gd name="connsiteX15-1263" fmla="*/ 2336342 w 3960440"/>
              <a:gd name="connsiteY15-1264" fmla="*/ 2720202 h 3960000"/>
              <a:gd name="connsiteX16-1265" fmla="*/ 3176454 w 3960440"/>
              <a:gd name="connsiteY16-1266" fmla="*/ 1627140 h 3960000"/>
              <a:gd name="connsiteX17-1267" fmla="*/ 2134565 w 3960440"/>
              <a:gd name="connsiteY17-1268" fmla="*/ 477605 h 3960000"/>
              <a:gd name="connsiteX18-1269" fmla="*/ 1979373 w 3960440"/>
              <a:gd name="connsiteY18-1270" fmla="*/ 472350 h 3960000"/>
              <a:gd name="connsiteX19-1271" fmla="*/ 436907 w 3960440"/>
              <a:gd name="connsiteY19-1272" fmla="*/ 0 h 3960000"/>
              <a:gd name="connsiteX20-1273" fmla="*/ 3523533 w 3960440"/>
              <a:gd name="connsiteY20-1274" fmla="*/ 0 h 3960000"/>
              <a:gd name="connsiteX21-1275" fmla="*/ 3960440 w 3960440"/>
              <a:gd name="connsiteY21-1276" fmla="*/ 436907 h 3960000"/>
              <a:gd name="connsiteX22-1277" fmla="*/ 3960440 w 3960440"/>
              <a:gd name="connsiteY22-1278" fmla="*/ 3523093 h 3960000"/>
              <a:gd name="connsiteX23-1279" fmla="*/ 3523533 w 3960440"/>
              <a:gd name="connsiteY23-1280" fmla="*/ 3960000 h 3960000"/>
              <a:gd name="connsiteX24-1281" fmla="*/ 436907 w 3960440"/>
              <a:gd name="connsiteY24-1282" fmla="*/ 3960000 h 3960000"/>
              <a:gd name="connsiteX25-1283" fmla="*/ 0 w 3960440"/>
              <a:gd name="connsiteY25-1284" fmla="*/ 3523093 h 3960000"/>
              <a:gd name="connsiteX26-1285" fmla="*/ 0 w 3960440"/>
              <a:gd name="connsiteY26-1286" fmla="*/ 436907 h 3960000"/>
              <a:gd name="connsiteX27-1287" fmla="*/ 436907 w 3960440"/>
              <a:gd name="connsiteY27-1288" fmla="*/ 0 h 3960000"/>
              <a:gd name="connsiteX0-1289" fmla="*/ 1979373 w 3960440"/>
              <a:gd name="connsiteY0-1290" fmla="*/ 472350 h 3960000"/>
              <a:gd name="connsiteX1-1291" fmla="*/ 813783 w 3960440"/>
              <a:gd name="connsiteY1-1292" fmla="*/ 1434034 h 3960000"/>
              <a:gd name="connsiteX2-1293" fmla="*/ 1119009 w 3960440"/>
              <a:gd name="connsiteY2-1294" fmla="*/ 2222584 h 3960000"/>
              <a:gd name="connsiteX3-1295" fmla="*/ 1296382 w 3960440"/>
              <a:gd name="connsiteY3-1296" fmla="*/ 1907811 h 3960000"/>
              <a:gd name="connsiteX4-1297" fmla="*/ 1234998 w 3960440"/>
              <a:gd name="connsiteY4-1298" fmla="*/ 1431771 h 3960000"/>
              <a:gd name="connsiteX5-1299" fmla="*/ 2217373 w 3960440"/>
              <a:gd name="connsiteY5-1300" fmla="*/ 891303 h 3960000"/>
              <a:gd name="connsiteX6-1301" fmla="*/ 2783502 w 3960440"/>
              <a:gd name="connsiteY6-1302" fmla="*/ 1606823 h 3960000"/>
              <a:gd name="connsiteX7-1303" fmla="*/ 2456028 w 3960440"/>
              <a:gd name="connsiteY7-1304" fmla="*/ 2225955 h 3960000"/>
              <a:gd name="connsiteX8-1305" fmla="*/ 2026974 w 3960440"/>
              <a:gd name="connsiteY8-1306" fmla="*/ 2018938 h 3960000"/>
              <a:gd name="connsiteX9-1307" fmla="*/ 2135727 w 3960440"/>
              <a:gd name="connsiteY9-1308" fmla="*/ 1554876 h 3960000"/>
              <a:gd name="connsiteX10-1309" fmla="*/ 1915898 w 3960440"/>
              <a:gd name="connsiteY10-1310" fmla="*/ 1219889 h 3960000"/>
              <a:gd name="connsiteX11-1311" fmla="*/ 1589196 w 3960440"/>
              <a:gd name="connsiteY11-1312" fmla="*/ 1434803 h 3960000"/>
              <a:gd name="connsiteX12-1313" fmla="*/ 1574511 w 3960440"/>
              <a:gd name="connsiteY12-1314" fmla="*/ 1939931 h 3960000"/>
              <a:gd name="connsiteX13-1315" fmla="*/ 1339611 w 3960440"/>
              <a:gd name="connsiteY13-1316" fmla="*/ 3487664 h 3960000"/>
              <a:gd name="connsiteX14-1317" fmla="*/ 1887692 w 3960440"/>
              <a:gd name="connsiteY14-1318" fmla="*/ 2422431 h 3960000"/>
              <a:gd name="connsiteX15-1319" fmla="*/ 2336342 w 3960440"/>
              <a:gd name="connsiteY15-1320" fmla="*/ 2720202 h 3960000"/>
              <a:gd name="connsiteX16-1321" fmla="*/ 3176454 w 3960440"/>
              <a:gd name="connsiteY16-1322" fmla="*/ 1627140 h 3960000"/>
              <a:gd name="connsiteX17-1323" fmla="*/ 1979373 w 3960440"/>
              <a:gd name="connsiteY17-1324" fmla="*/ 472350 h 3960000"/>
              <a:gd name="connsiteX18-1325" fmla="*/ 436907 w 3960440"/>
              <a:gd name="connsiteY18-1326" fmla="*/ 0 h 3960000"/>
              <a:gd name="connsiteX19-1327" fmla="*/ 3523533 w 3960440"/>
              <a:gd name="connsiteY19-1328" fmla="*/ 0 h 3960000"/>
              <a:gd name="connsiteX20-1329" fmla="*/ 3960440 w 3960440"/>
              <a:gd name="connsiteY20-1330" fmla="*/ 436907 h 3960000"/>
              <a:gd name="connsiteX21-1331" fmla="*/ 3960440 w 3960440"/>
              <a:gd name="connsiteY21-1332" fmla="*/ 3523093 h 3960000"/>
              <a:gd name="connsiteX22-1333" fmla="*/ 3523533 w 3960440"/>
              <a:gd name="connsiteY22-1334" fmla="*/ 3960000 h 3960000"/>
              <a:gd name="connsiteX23-1335" fmla="*/ 436907 w 3960440"/>
              <a:gd name="connsiteY23-1336" fmla="*/ 3960000 h 3960000"/>
              <a:gd name="connsiteX24-1337" fmla="*/ 0 w 3960440"/>
              <a:gd name="connsiteY24-1338" fmla="*/ 3523093 h 3960000"/>
              <a:gd name="connsiteX25-1339" fmla="*/ 0 w 3960440"/>
              <a:gd name="connsiteY25-1340" fmla="*/ 436907 h 3960000"/>
              <a:gd name="connsiteX26-1341" fmla="*/ 436907 w 3960440"/>
              <a:gd name="connsiteY26-1342" fmla="*/ 0 h 3960000"/>
              <a:gd name="connsiteX0-1343" fmla="*/ 1979373 w 3960440"/>
              <a:gd name="connsiteY0-1344" fmla="*/ 472350 h 3960000"/>
              <a:gd name="connsiteX1-1345" fmla="*/ 813783 w 3960440"/>
              <a:gd name="connsiteY1-1346" fmla="*/ 1434034 h 3960000"/>
              <a:gd name="connsiteX2-1347" fmla="*/ 1119009 w 3960440"/>
              <a:gd name="connsiteY2-1348" fmla="*/ 2222584 h 3960000"/>
              <a:gd name="connsiteX3-1349" fmla="*/ 1296382 w 3960440"/>
              <a:gd name="connsiteY3-1350" fmla="*/ 1907811 h 3960000"/>
              <a:gd name="connsiteX4-1351" fmla="*/ 1234998 w 3960440"/>
              <a:gd name="connsiteY4-1352" fmla="*/ 1431771 h 3960000"/>
              <a:gd name="connsiteX5-1353" fmla="*/ 2217373 w 3960440"/>
              <a:gd name="connsiteY5-1354" fmla="*/ 891303 h 3960000"/>
              <a:gd name="connsiteX6-1355" fmla="*/ 2783502 w 3960440"/>
              <a:gd name="connsiteY6-1356" fmla="*/ 1606823 h 3960000"/>
              <a:gd name="connsiteX7-1357" fmla="*/ 2456028 w 3960440"/>
              <a:gd name="connsiteY7-1358" fmla="*/ 2225955 h 3960000"/>
              <a:gd name="connsiteX8-1359" fmla="*/ 2026974 w 3960440"/>
              <a:gd name="connsiteY8-1360" fmla="*/ 2018938 h 3960000"/>
              <a:gd name="connsiteX9-1361" fmla="*/ 2135727 w 3960440"/>
              <a:gd name="connsiteY9-1362" fmla="*/ 1554876 h 3960000"/>
              <a:gd name="connsiteX10-1363" fmla="*/ 1915898 w 3960440"/>
              <a:gd name="connsiteY10-1364" fmla="*/ 1219889 h 3960000"/>
              <a:gd name="connsiteX11-1365" fmla="*/ 1589196 w 3960440"/>
              <a:gd name="connsiteY11-1366" fmla="*/ 1434803 h 3960000"/>
              <a:gd name="connsiteX12-1367" fmla="*/ 1574511 w 3960440"/>
              <a:gd name="connsiteY12-1368" fmla="*/ 1939931 h 3960000"/>
              <a:gd name="connsiteX13-1369" fmla="*/ 1339611 w 3960440"/>
              <a:gd name="connsiteY13-1370" fmla="*/ 3487664 h 3960000"/>
              <a:gd name="connsiteX14-1371" fmla="*/ 1887692 w 3960440"/>
              <a:gd name="connsiteY14-1372" fmla="*/ 2422431 h 3960000"/>
              <a:gd name="connsiteX15-1373" fmla="*/ 2336342 w 3960440"/>
              <a:gd name="connsiteY15-1374" fmla="*/ 2720202 h 3960000"/>
              <a:gd name="connsiteX16-1375" fmla="*/ 3176454 w 3960440"/>
              <a:gd name="connsiteY16-1376" fmla="*/ 1627140 h 3960000"/>
              <a:gd name="connsiteX17-1377" fmla="*/ 1979373 w 3960440"/>
              <a:gd name="connsiteY17-1378" fmla="*/ 472350 h 3960000"/>
              <a:gd name="connsiteX18-1379" fmla="*/ 436907 w 3960440"/>
              <a:gd name="connsiteY18-1380" fmla="*/ 0 h 3960000"/>
              <a:gd name="connsiteX19-1381" fmla="*/ 3523533 w 3960440"/>
              <a:gd name="connsiteY19-1382" fmla="*/ 0 h 3960000"/>
              <a:gd name="connsiteX20-1383" fmla="*/ 3960440 w 3960440"/>
              <a:gd name="connsiteY20-1384" fmla="*/ 436907 h 3960000"/>
              <a:gd name="connsiteX21-1385" fmla="*/ 3960440 w 3960440"/>
              <a:gd name="connsiteY21-1386" fmla="*/ 3523093 h 3960000"/>
              <a:gd name="connsiteX22-1387" fmla="*/ 3523533 w 3960440"/>
              <a:gd name="connsiteY22-1388" fmla="*/ 3960000 h 3960000"/>
              <a:gd name="connsiteX23-1389" fmla="*/ 436907 w 3960440"/>
              <a:gd name="connsiteY23-1390" fmla="*/ 3960000 h 3960000"/>
              <a:gd name="connsiteX24-1391" fmla="*/ 0 w 3960440"/>
              <a:gd name="connsiteY24-1392" fmla="*/ 3523093 h 3960000"/>
              <a:gd name="connsiteX25-1393" fmla="*/ 0 w 3960440"/>
              <a:gd name="connsiteY25-1394" fmla="*/ 436907 h 3960000"/>
              <a:gd name="connsiteX26-1395" fmla="*/ 436907 w 3960440"/>
              <a:gd name="connsiteY26-1396" fmla="*/ 0 h 3960000"/>
              <a:gd name="connsiteX0-1397" fmla="*/ 1979373 w 3960440"/>
              <a:gd name="connsiteY0-1398" fmla="*/ 472350 h 3960000"/>
              <a:gd name="connsiteX1-1399" fmla="*/ 813783 w 3960440"/>
              <a:gd name="connsiteY1-1400" fmla="*/ 1434034 h 3960000"/>
              <a:gd name="connsiteX2-1401" fmla="*/ 1119009 w 3960440"/>
              <a:gd name="connsiteY2-1402" fmla="*/ 2222584 h 3960000"/>
              <a:gd name="connsiteX3-1403" fmla="*/ 1296382 w 3960440"/>
              <a:gd name="connsiteY3-1404" fmla="*/ 1907811 h 3960000"/>
              <a:gd name="connsiteX4-1405" fmla="*/ 1234998 w 3960440"/>
              <a:gd name="connsiteY4-1406" fmla="*/ 1431771 h 3960000"/>
              <a:gd name="connsiteX5-1407" fmla="*/ 2217373 w 3960440"/>
              <a:gd name="connsiteY5-1408" fmla="*/ 891303 h 3960000"/>
              <a:gd name="connsiteX6-1409" fmla="*/ 2783502 w 3960440"/>
              <a:gd name="connsiteY6-1410" fmla="*/ 1606823 h 3960000"/>
              <a:gd name="connsiteX7-1411" fmla="*/ 2456028 w 3960440"/>
              <a:gd name="connsiteY7-1412" fmla="*/ 2225955 h 3960000"/>
              <a:gd name="connsiteX8-1413" fmla="*/ 2026974 w 3960440"/>
              <a:gd name="connsiteY8-1414" fmla="*/ 2018938 h 3960000"/>
              <a:gd name="connsiteX9-1415" fmla="*/ 2135727 w 3960440"/>
              <a:gd name="connsiteY9-1416" fmla="*/ 1554876 h 3960000"/>
              <a:gd name="connsiteX10-1417" fmla="*/ 1915898 w 3960440"/>
              <a:gd name="connsiteY10-1418" fmla="*/ 1219889 h 3960000"/>
              <a:gd name="connsiteX11-1419" fmla="*/ 1589196 w 3960440"/>
              <a:gd name="connsiteY11-1420" fmla="*/ 1434803 h 3960000"/>
              <a:gd name="connsiteX12-1421" fmla="*/ 1574511 w 3960440"/>
              <a:gd name="connsiteY12-1422" fmla="*/ 1939931 h 3960000"/>
              <a:gd name="connsiteX13-1423" fmla="*/ 1339611 w 3960440"/>
              <a:gd name="connsiteY13-1424" fmla="*/ 3487664 h 3960000"/>
              <a:gd name="connsiteX14-1425" fmla="*/ 1887692 w 3960440"/>
              <a:gd name="connsiteY14-1426" fmla="*/ 2422431 h 3960000"/>
              <a:gd name="connsiteX15-1427" fmla="*/ 2336342 w 3960440"/>
              <a:gd name="connsiteY15-1428" fmla="*/ 2720202 h 3960000"/>
              <a:gd name="connsiteX16-1429" fmla="*/ 3176454 w 3960440"/>
              <a:gd name="connsiteY16-1430" fmla="*/ 1627140 h 3960000"/>
              <a:gd name="connsiteX17-1431" fmla="*/ 1979373 w 3960440"/>
              <a:gd name="connsiteY17-1432" fmla="*/ 472350 h 3960000"/>
              <a:gd name="connsiteX18-1433" fmla="*/ 436907 w 3960440"/>
              <a:gd name="connsiteY18-1434" fmla="*/ 0 h 3960000"/>
              <a:gd name="connsiteX19-1435" fmla="*/ 3523533 w 3960440"/>
              <a:gd name="connsiteY19-1436" fmla="*/ 0 h 3960000"/>
              <a:gd name="connsiteX20-1437" fmla="*/ 3960440 w 3960440"/>
              <a:gd name="connsiteY20-1438" fmla="*/ 436907 h 3960000"/>
              <a:gd name="connsiteX21-1439" fmla="*/ 3960440 w 3960440"/>
              <a:gd name="connsiteY21-1440" fmla="*/ 3523093 h 3960000"/>
              <a:gd name="connsiteX22-1441" fmla="*/ 3523533 w 3960440"/>
              <a:gd name="connsiteY22-1442" fmla="*/ 3960000 h 3960000"/>
              <a:gd name="connsiteX23-1443" fmla="*/ 436907 w 3960440"/>
              <a:gd name="connsiteY23-1444" fmla="*/ 3960000 h 3960000"/>
              <a:gd name="connsiteX24-1445" fmla="*/ 0 w 3960440"/>
              <a:gd name="connsiteY24-1446" fmla="*/ 3523093 h 3960000"/>
              <a:gd name="connsiteX25-1447" fmla="*/ 0 w 3960440"/>
              <a:gd name="connsiteY25-1448" fmla="*/ 436907 h 3960000"/>
              <a:gd name="connsiteX26-1449" fmla="*/ 436907 w 3960440"/>
              <a:gd name="connsiteY26-1450" fmla="*/ 0 h 3960000"/>
              <a:gd name="connsiteX0-1451" fmla="*/ 1979373 w 3960440"/>
              <a:gd name="connsiteY0-1452" fmla="*/ 472350 h 3960000"/>
              <a:gd name="connsiteX1-1453" fmla="*/ 813783 w 3960440"/>
              <a:gd name="connsiteY1-1454" fmla="*/ 1434034 h 3960000"/>
              <a:gd name="connsiteX2-1455" fmla="*/ 1119009 w 3960440"/>
              <a:gd name="connsiteY2-1456" fmla="*/ 2222584 h 3960000"/>
              <a:gd name="connsiteX3-1457" fmla="*/ 1328015 w 3960440"/>
              <a:gd name="connsiteY3-1458" fmla="*/ 1812920 h 3960000"/>
              <a:gd name="connsiteX4-1459" fmla="*/ 1234998 w 3960440"/>
              <a:gd name="connsiteY4-1460" fmla="*/ 1431771 h 3960000"/>
              <a:gd name="connsiteX5-1461" fmla="*/ 2217373 w 3960440"/>
              <a:gd name="connsiteY5-1462" fmla="*/ 891303 h 3960000"/>
              <a:gd name="connsiteX6-1463" fmla="*/ 2783502 w 3960440"/>
              <a:gd name="connsiteY6-1464" fmla="*/ 1606823 h 3960000"/>
              <a:gd name="connsiteX7-1465" fmla="*/ 2456028 w 3960440"/>
              <a:gd name="connsiteY7-1466" fmla="*/ 2225955 h 3960000"/>
              <a:gd name="connsiteX8-1467" fmla="*/ 2026974 w 3960440"/>
              <a:gd name="connsiteY8-1468" fmla="*/ 2018938 h 3960000"/>
              <a:gd name="connsiteX9-1469" fmla="*/ 2135727 w 3960440"/>
              <a:gd name="connsiteY9-1470" fmla="*/ 1554876 h 3960000"/>
              <a:gd name="connsiteX10-1471" fmla="*/ 1915898 w 3960440"/>
              <a:gd name="connsiteY10-1472" fmla="*/ 1219889 h 3960000"/>
              <a:gd name="connsiteX11-1473" fmla="*/ 1589196 w 3960440"/>
              <a:gd name="connsiteY11-1474" fmla="*/ 1434803 h 3960000"/>
              <a:gd name="connsiteX12-1475" fmla="*/ 1574511 w 3960440"/>
              <a:gd name="connsiteY12-1476" fmla="*/ 1939931 h 3960000"/>
              <a:gd name="connsiteX13-1477" fmla="*/ 1339611 w 3960440"/>
              <a:gd name="connsiteY13-1478" fmla="*/ 3487664 h 3960000"/>
              <a:gd name="connsiteX14-1479" fmla="*/ 1887692 w 3960440"/>
              <a:gd name="connsiteY14-1480" fmla="*/ 2422431 h 3960000"/>
              <a:gd name="connsiteX15-1481" fmla="*/ 2336342 w 3960440"/>
              <a:gd name="connsiteY15-1482" fmla="*/ 2720202 h 3960000"/>
              <a:gd name="connsiteX16-1483" fmla="*/ 3176454 w 3960440"/>
              <a:gd name="connsiteY16-1484" fmla="*/ 1627140 h 3960000"/>
              <a:gd name="connsiteX17-1485" fmla="*/ 1979373 w 3960440"/>
              <a:gd name="connsiteY17-1486" fmla="*/ 472350 h 3960000"/>
              <a:gd name="connsiteX18-1487" fmla="*/ 436907 w 3960440"/>
              <a:gd name="connsiteY18-1488" fmla="*/ 0 h 3960000"/>
              <a:gd name="connsiteX19-1489" fmla="*/ 3523533 w 3960440"/>
              <a:gd name="connsiteY19-1490" fmla="*/ 0 h 3960000"/>
              <a:gd name="connsiteX20-1491" fmla="*/ 3960440 w 3960440"/>
              <a:gd name="connsiteY20-1492" fmla="*/ 436907 h 3960000"/>
              <a:gd name="connsiteX21-1493" fmla="*/ 3960440 w 3960440"/>
              <a:gd name="connsiteY21-1494" fmla="*/ 3523093 h 3960000"/>
              <a:gd name="connsiteX22-1495" fmla="*/ 3523533 w 3960440"/>
              <a:gd name="connsiteY22-1496" fmla="*/ 3960000 h 3960000"/>
              <a:gd name="connsiteX23-1497" fmla="*/ 436907 w 3960440"/>
              <a:gd name="connsiteY23-1498" fmla="*/ 3960000 h 3960000"/>
              <a:gd name="connsiteX24-1499" fmla="*/ 0 w 3960440"/>
              <a:gd name="connsiteY24-1500" fmla="*/ 3523093 h 3960000"/>
              <a:gd name="connsiteX25-1501" fmla="*/ 0 w 3960440"/>
              <a:gd name="connsiteY25-1502" fmla="*/ 436907 h 3960000"/>
              <a:gd name="connsiteX26-1503" fmla="*/ 436907 w 3960440"/>
              <a:gd name="connsiteY26-1504" fmla="*/ 0 h 3960000"/>
              <a:gd name="connsiteX0-1505" fmla="*/ 1979373 w 3960440"/>
              <a:gd name="connsiteY0-1506" fmla="*/ 472350 h 3960000"/>
              <a:gd name="connsiteX1-1507" fmla="*/ 813783 w 3960440"/>
              <a:gd name="connsiteY1-1508" fmla="*/ 1434034 h 3960000"/>
              <a:gd name="connsiteX2-1509" fmla="*/ 1119009 w 3960440"/>
              <a:gd name="connsiteY2-1510" fmla="*/ 2222584 h 3960000"/>
              <a:gd name="connsiteX3-1511" fmla="*/ 1328015 w 3960440"/>
              <a:gd name="connsiteY3-1512" fmla="*/ 1812920 h 3960000"/>
              <a:gd name="connsiteX4-1513" fmla="*/ 1234998 w 3960440"/>
              <a:gd name="connsiteY4-1514" fmla="*/ 1431771 h 3960000"/>
              <a:gd name="connsiteX5-1515" fmla="*/ 2217373 w 3960440"/>
              <a:gd name="connsiteY5-1516" fmla="*/ 891303 h 3960000"/>
              <a:gd name="connsiteX6-1517" fmla="*/ 2783502 w 3960440"/>
              <a:gd name="connsiteY6-1518" fmla="*/ 1606823 h 3960000"/>
              <a:gd name="connsiteX7-1519" fmla="*/ 2456028 w 3960440"/>
              <a:gd name="connsiteY7-1520" fmla="*/ 2225955 h 3960000"/>
              <a:gd name="connsiteX8-1521" fmla="*/ 2026974 w 3960440"/>
              <a:gd name="connsiteY8-1522" fmla="*/ 2018938 h 3960000"/>
              <a:gd name="connsiteX9-1523" fmla="*/ 2135727 w 3960440"/>
              <a:gd name="connsiteY9-1524" fmla="*/ 1554876 h 3960000"/>
              <a:gd name="connsiteX10-1525" fmla="*/ 1915898 w 3960440"/>
              <a:gd name="connsiteY10-1526" fmla="*/ 1219889 h 3960000"/>
              <a:gd name="connsiteX11-1527" fmla="*/ 1589196 w 3960440"/>
              <a:gd name="connsiteY11-1528" fmla="*/ 1434803 h 3960000"/>
              <a:gd name="connsiteX12-1529" fmla="*/ 1574511 w 3960440"/>
              <a:gd name="connsiteY12-1530" fmla="*/ 1939931 h 3960000"/>
              <a:gd name="connsiteX13-1531" fmla="*/ 1339611 w 3960440"/>
              <a:gd name="connsiteY13-1532" fmla="*/ 3487664 h 3960000"/>
              <a:gd name="connsiteX14-1533" fmla="*/ 1887692 w 3960440"/>
              <a:gd name="connsiteY14-1534" fmla="*/ 2422431 h 3960000"/>
              <a:gd name="connsiteX15-1535" fmla="*/ 2336342 w 3960440"/>
              <a:gd name="connsiteY15-1536" fmla="*/ 2720202 h 3960000"/>
              <a:gd name="connsiteX16-1537" fmla="*/ 3176454 w 3960440"/>
              <a:gd name="connsiteY16-1538" fmla="*/ 1627140 h 3960000"/>
              <a:gd name="connsiteX17-1539" fmla="*/ 1979373 w 3960440"/>
              <a:gd name="connsiteY17-1540" fmla="*/ 472350 h 3960000"/>
              <a:gd name="connsiteX18-1541" fmla="*/ 436907 w 3960440"/>
              <a:gd name="connsiteY18-1542" fmla="*/ 0 h 3960000"/>
              <a:gd name="connsiteX19-1543" fmla="*/ 3523533 w 3960440"/>
              <a:gd name="connsiteY19-1544" fmla="*/ 0 h 3960000"/>
              <a:gd name="connsiteX20-1545" fmla="*/ 3960440 w 3960440"/>
              <a:gd name="connsiteY20-1546" fmla="*/ 436907 h 3960000"/>
              <a:gd name="connsiteX21-1547" fmla="*/ 3960440 w 3960440"/>
              <a:gd name="connsiteY21-1548" fmla="*/ 3523093 h 3960000"/>
              <a:gd name="connsiteX22-1549" fmla="*/ 3523533 w 3960440"/>
              <a:gd name="connsiteY22-1550" fmla="*/ 3960000 h 3960000"/>
              <a:gd name="connsiteX23-1551" fmla="*/ 436907 w 3960440"/>
              <a:gd name="connsiteY23-1552" fmla="*/ 3960000 h 3960000"/>
              <a:gd name="connsiteX24-1553" fmla="*/ 0 w 3960440"/>
              <a:gd name="connsiteY24-1554" fmla="*/ 3523093 h 3960000"/>
              <a:gd name="connsiteX25-1555" fmla="*/ 0 w 3960440"/>
              <a:gd name="connsiteY25-1556" fmla="*/ 436907 h 3960000"/>
              <a:gd name="connsiteX26-1557" fmla="*/ 436907 w 3960440"/>
              <a:gd name="connsiteY26-1558" fmla="*/ 0 h 396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Lst>
            <a:rect l="l" t="t" r="r" b="b"/>
            <a:pathLst>
              <a:path w="3960440" h="3960000">
                <a:moveTo>
                  <a:pt x="1979373" y="472350"/>
                </a:moveTo>
                <a:cubicBezTo>
                  <a:pt x="1228307" y="485871"/>
                  <a:pt x="850011" y="1078219"/>
                  <a:pt x="813783" y="1434034"/>
                </a:cubicBezTo>
                <a:cubicBezTo>
                  <a:pt x="787561" y="1781828"/>
                  <a:pt x="889690" y="2005359"/>
                  <a:pt x="1119009" y="2222584"/>
                </a:cubicBezTo>
                <a:cubicBezTo>
                  <a:pt x="1178964" y="2123026"/>
                  <a:pt x="1260199" y="1908547"/>
                  <a:pt x="1328015" y="1812920"/>
                </a:cubicBezTo>
                <a:cubicBezTo>
                  <a:pt x="1222115" y="1647651"/>
                  <a:pt x="1255483" y="1756375"/>
                  <a:pt x="1234998" y="1431771"/>
                </a:cubicBezTo>
                <a:cubicBezTo>
                  <a:pt x="1331609" y="922504"/>
                  <a:pt x="1719145" y="812633"/>
                  <a:pt x="2217373" y="891303"/>
                </a:cubicBezTo>
                <a:cubicBezTo>
                  <a:pt x="2693518" y="1016895"/>
                  <a:pt x="2787642" y="1344599"/>
                  <a:pt x="2783502" y="1606823"/>
                </a:cubicBezTo>
                <a:cubicBezTo>
                  <a:pt x="2771081" y="1743454"/>
                  <a:pt x="2679609" y="2064482"/>
                  <a:pt x="2456028" y="2225955"/>
                </a:cubicBezTo>
                <a:cubicBezTo>
                  <a:pt x="2192422" y="2399851"/>
                  <a:pt x="2004893" y="2209395"/>
                  <a:pt x="2026974" y="2018938"/>
                </a:cubicBezTo>
                <a:cubicBezTo>
                  <a:pt x="2072519" y="1810540"/>
                  <a:pt x="2086043" y="1754994"/>
                  <a:pt x="2135727" y="1554876"/>
                </a:cubicBezTo>
                <a:cubicBezTo>
                  <a:pt x="2195073" y="1382360"/>
                  <a:pt x="2084273" y="1259912"/>
                  <a:pt x="1915898" y="1219889"/>
                </a:cubicBezTo>
                <a:cubicBezTo>
                  <a:pt x="1750283" y="1186766"/>
                  <a:pt x="1626460" y="1331294"/>
                  <a:pt x="1589196" y="1434803"/>
                </a:cubicBezTo>
                <a:cubicBezTo>
                  <a:pt x="1499489" y="1732912"/>
                  <a:pt x="1614533" y="1824000"/>
                  <a:pt x="1574511" y="1939931"/>
                </a:cubicBezTo>
                <a:cubicBezTo>
                  <a:pt x="1332991" y="2671400"/>
                  <a:pt x="1220920" y="3468343"/>
                  <a:pt x="1339611" y="3487664"/>
                </a:cubicBezTo>
                <a:cubicBezTo>
                  <a:pt x="1434840" y="3497327"/>
                  <a:pt x="1730357" y="3129057"/>
                  <a:pt x="1887692" y="2422431"/>
                </a:cubicBezTo>
                <a:cubicBezTo>
                  <a:pt x="1985681" y="2531460"/>
                  <a:pt x="2093439" y="2747804"/>
                  <a:pt x="2336342" y="2720202"/>
                </a:cubicBezTo>
                <a:cubicBezTo>
                  <a:pt x="2693796" y="2666377"/>
                  <a:pt x="3092265" y="2401394"/>
                  <a:pt x="3176454" y="1627140"/>
                </a:cubicBezTo>
                <a:cubicBezTo>
                  <a:pt x="3254038" y="999456"/>
                  <a:pt x="2816023" y="430731"/>
                  <a:pt x="1979373" y="472350"/>
                </a:cubicBezTo>
                <a:close/>
                <a:moveTo>
                  <a:pt x="436907" y="0"/>
                </a:moveTo>
                <a:lnTo>
                  <a:pt x="3523533" y="0"/>
                </a:lnTo>
                <a:cubicBezTo>
                  <a:pt x="3764830" y="0"/>
                  <a:pt x="3960440" y="195610"/>
                  <a:pt x="3960440" y="436907"/>
                </a:cubicBezTo>
                <a:lnTo>
                  <a:pt x="3960440" y="3523093"/>
                </a:lnTo>
                <a:cubicBezTo>
                  <a:pt x="3960440" y="3764390"/>
                  <a:pt x="3764830" y="3960000"/>
                  <a:pt x="3523533" y="3960000"/>
                </a:cubicBezTo>
                <a:lnTo>
                  <a:pt x="436907" y="3960000"/>
                </a:lnTo>
                <a:cubicBezTo>
                  <a:pt x="195610" y="3960000"/>
                  <a:pt x="0" y="3764390"/>
                  <a:pt x="0" y="3523093"/>
                </a:cubicBezTo>
                <a:lnTo>
                  <a:pt x="0" y="436907"/>
                </a:lnTo>
                <a:cubicBezTo>
                  <a:pt x="0" y="195610"/>
                  <a:pt x="195610" y="0"/>
                  <a:pt x="436907"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98" name="Rounded Rectangle 8"/>
          <p:cNvSpPr/>
          <p:nvPr/>
        </p:nvSpPr>
        <p:spPr>
          <a:xfrm>
            <a:off x="4436267" y="5634756"/>
            <a:ext cx="519323" cy="519265"/>
          </a:xfrm>
          <a:custGeom>
            <a:avLst/>
            <a:gdLst>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688485 w 3888432"/>
              <a:gd name="connsiteY5" fmla="*/ 147563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2688485 w 3888432"/>
              <a:gd name="connsiteY17" fmla="*/ 1475633 h 3960440"/>
              <a:gd name="connsiteX18" fmla="*/ 878058 w 3888432"/>
              <a:gd name="connsiteY18" fmla="*/ 648072 h 3960440"/>
              <a:gd name="connsiteX19" fmla="*/ 554477 w 3888432"/>
              <a:gd name="connsiteY19" fmla="*/ 971653 h 3960440"/>
              <a:gd name="connsiteX20" fmla="*/ 878058 w 3888432"/>
              <a:gd name="connsiteY20" fmla="*/ 1295234 h 3960440"/>
              <a:gd name="connsiteX21" fmla="*/ 1201639 w 3888432"/>
              <a:gd name="connsiteY21" fmla="*/ 971653 h 3960440"/>
              <a:gd name="connsiteX22" fmla="*/ 878058 w 3888432"/>
              <a:gd name="connsiteY22" fmla="*/ 648072 h 3960440"/>
              <a:gd name="connsiteX23" fmla="*/ 333511 w 3888432"/>
              <a:gd name="connsiteY23" fmla="*/ 0 h 3960440"/>
              <a:gd name="connsiteX24" fmla="*/ 3554921 w 3888432"/>
              <a:gd name="connsiteY24" fmla="*/ 0 h 3960440"/>
              <a:gd name="connsiteX25" fmla="*/ 3888432 w 3888432"/>
              <a:gd name="connsiteY25" fmla="*/ 333511 h 3960440"/>
              <a:gd name="connsiteX26" fmla="*/ 3888432 w 3888432"/>
              <a:gd name="connsiteY26" fmla="*/ 3626929 h 3960440"/>
              <a:gd name="connsiteX27" fmla="*/ 3554921 w 3888432"/>
              <a:gd name="connsiteY27" fmla="*/ 3960440 h 3960440"/>
              <a:gd name="connsiteX28" fmla="*/ 333511 w 3888432"/>
              <a:gd name="connsiteY28" fmla="*/ 3960440 h 3960440"/>
              <a:gd name="connsiteX29" fmla="*/ 0 w 3888432"/>
              <a:gd name="connsiteY29" fmla="*/ 3626929 h 3960440"/>
              <a:gd name="connsiteX30" fmla="*/ 0 w 3888432"/>
              <a:gd name="connsiteY30" fmla="*/ 333511 h 3960440"/>
              <a:gd name="connsiteX31" fmla="*/ 333511 w 3888432"/>
              <a:gd name="connsiteY31" fmla="*/ 0 h 3960440"/>
              <a:gd name="connsiteX0-1" fmla="*/ 554477 w 3888432"/>
              <a:gd name="connsiteY0-2" fmla="*/ 1512168 h 3960440"/>
              <a:gd name="connsiteX1-3" fmla="*/ 554477 w 3888432"/>
              <a:gd name="connsiteY1-4" fmla="*/ 3312368 h 3960440"/>
              <a:gd name="connsiteX2-5" fmla="*/ 1201638 w 3888432"/>
              <a:gd name="connsiteY2-6" fmla="*/ 3312368 h 3960440"/>
              <a:gd name="connsiteX3-7" fmla="*/ 1201638 w 3888432"/>
              <a:gd name="connsiteY3-8" fmla="*/ 1512168 h 3960440"/>
              <a:gd name="connsiteX4-9" fmla="*/ 554477 w 3888432"/>
              <a:gd name="connsiteY4-10" fmla="*/ 1512168 h 3960440"/>
              <a:gd name="connsiteX5-11" fmla="*/ 2840340 w 3888432"/>
              <a:gd name="connsiteY5-12" fmla="*/ 1479943 h 3960440"/>
              <a:gd name="connsiteX6-13" fmla="*/ 2136833 w 3888432"/>
              <a:gd name="connsiteY6-14" fmla="*/ 1785510 h 3960440"/>
              <a:gd name="connsiteX7-15" fmla="*/ 2136833 w 3888432"/>
              <a:gd name="connsiteY7-16" fmla="*/ 1510185 h 3960440"/>
              <a:gd name="connsiteX8-17" fmla="*/ 1489672 w 3888432"/>
              <a:gd name="connsiteY8-18" fmla="*/ 1510185 h 3960440"/>
              <a:gd name="connsiteX9-19" fmla="*/ 1489672 w 3888432"/>
              <a:gd name="connsiteY9-20" fmla="*/ 3310385 h 3960440"/>
              <a:gd name="connsiteX10-21" fmla="*/ 2136833 w 3888432"/>
              <a:gd name="connsiteY10-22" fmla="*/ 3310385 h 3960440"/>
              <a:gd name="connsiteX11-23" fmla="*/ 2136833 w 3888432"/>
              <a:gd name="connsiteY11-24" fmla="*/ 2084121 h 3960440"/>
              <a:gd name="connsiteX12-25" fmla="*/ 2673919 w 3888432"/>
              <a:gd name="connsiteY12-26" fmla="*/ 2138897 h 3960440"/>
              <a:gd name="connsiteX13-27" fmla="*/ 2679688 w 3888432"/>
              <a:gd name="connsiteY13-28" fmla="*/ 3312366 h 3960440"/>
              <a:gd name="connsiteX14-29" fmla="*/ 3326849 w 3888432"/>
              <a:gd name="connsiteY14-30" fmla="*/ 3312366 h 3960440"/>
              <a:gd name="connsiteX15-31" fmla="*/ 3333768 w 3888432"/>
              <a:gd name="connsiteY15-32" fmla="*/ 2128613 h 3960440"/>
              <a:gd name="connsiteX16-33" fmla="*/ 2840340 w 3888432"/>
              <a:gd name="connsiteY16-34" fmla="*/ 1479943 h 3960440"/>
              <a:gd name="connsiteX17-35" fmla="*/ 878058 w 3888432"/>
              <a:gd name="connsiteY17-36" fmla="*/ 648072 h 3960440"/>
              <a:gd name="connsiteX18-37" fmla="*/ 554477 w 3888432"/>
              <a:gd name="connsiteY18-38" fmla="*/ 971653 h 3960440"/>
              <a:gd name="connsiteX19-39" fmla="*/ 878058 w 3888432"/>
              <a:gd name="connsiteY19-40" fmla="*/ 1295234 h 3960440"/>
              <a:gd name="connsiteX20-41" fmla="*/ 1201639 w 3888432"/>
              <a:gd name="connsiteY20-42" fmla="*/ 971653 h 3960440"/>
              <a:gd name="connsiteX21-43" fmla="*/ 878058 w 3888432"/>
              <a:gd name="connsiteY21-44" fmla="*/ 648072 h 3960440"/>
              <a:gd name="connsiteX22-45" fmla="*/ 333511 w 3888432"/>
              <a:gd name="connsiteY22-46" fmla="*/ 0 h 3960440"/>
              <a:gd name="connsiteX23-47" fmla="*/ 3554921 w 3888432"/>
              <a:gd name="connsiteY23-48" fmla="*/ 0 h 3960440"/>
              <a:gd name="connsiteX24-49" fmla="*/ 3888432 w 3888432"/>
              <a:gd name="connsiteY24-50" fmla="*/ 333511 h 3960440"/>
              <a:gd name="connsiteX25-51" fmla="*/ 3888432 w 3888432"/>
              <a:gd name="connsiteY25-52" fmla="*/ 3626929 h 3960440"/>
              <a:gd name="connsiteX26-53" fmla="*/ 3554921 w 3888432"/>
              <a:gd name="connsiteY26-54" fmla="*/ 3960440 h 3960440"/>
              <a:gd name="connsiteX27-55" fmla="*/ 333511 w 3888432"/>
              <a:gd name="connsiteY27-56" fmla="*/ 3960440 h 3960440"/>
              <a:gd name="connsiteX28-57" fmla="*/ 0 w 3888432"/>
              <a:gd name="connsiteY28-58" fmla="*/ 3626929 h 3960440"/>
              <a:gd name="connsiteX29-59" fmla="*/ 0 w 3888432"/>
              <a:gd name="connsiteY29-60" fmla="*/ 333511 h 3960440"/>
              <a:gd name="connsiteX30-61" fmla="*/ 333511 w 3888432"/>
              <a:gd name="connsiteY30-62" fmla="*/ 0 h 3960440"/>
              <a:gd name="connsiteX0-63" fmla="*/ 554477 w 3888432"/>
              <a:gd name="connsiteY0-64" fmla="*/ 1512168 h 3960440"/>
              <a:gd name="connsiteX1-65" fmla="*/ 554477 w 3888432"/>
              <a:gd name="connsiteY1-66" fmla="*/ 3312368 h 3960440"/>
              <a:gd name="connsiteX2-67" fmla="*/ 1201638 w 3888432"/>
              <a:gd name="connsiteY2-68" fmla="*/ 3312368 h 3960440"/>
              <a:gd name="connsiteX3-69" fmla="*/ 1201638 w 3888432"/>
              <a:gd name="connsiteY3-70" fmla="*/ 1512168 h 3960440"/>
              <a:gd name="connsiteX4-71" fmla="*/ 554477 w 3888432"/>
              <a:gd name="connsiteY4-72" fmla="*/ 1512168 h 3960440"/>
              <a:gd name="connsiteX5-73" fmla="*/ 2840340 w 3888432"/>
              <a:gd name="connsiteY5-74" fmla="*/ 1479943 h 3960440"/>
              <a:gd name="connsiteX6-75" fmla="*/ 2136833 w 3888432"/>
              <a:gd name="connsiteY6-76" fmla="*/ 1785510 h 3960440"/>
              <a:gd name="connsiteX7-77" fmla="*/ 2136833 w 3888432"/>
              <a:gd name="connsiteY7-78" fmla="*/ 1510185 h 3960440"/>
              <a:gd name="connsiteX8-79" fmla="*/ 1489672 w 3888432"/>
              <a:gd name="connsiteY8-80" fmla="*/ 1510185 h 3960440"/>
              <a:gd name="connsiteX9-81" fmla="*/ 1489672 w 3888432"/>
              <a:gd name="connsiteY9-82" fmla="*/ 3310385 h 3960440"/>
              <a:gd name="connsiteX10-83" fmla="*/ 2136833 w 3888432"/>
              <a:gd name="connsiteY10-84" fmla="*/ 3310385 h 3960440"/>
              <a:gd name="connsiteX11-85" fmla="*/ 2136833 w 3888432"/>
              <a:gd name="connsiteY11-86" fmla="*/ 2084121 h 3960440"/>
              <a:gd name="connsiteX12-87" fmla="*/ 2673919 w 3888432"/>
              <a:gd name="connsiteY12-88" fmla="*/ 2138897 h 3960440"/>
              <a:gd name="connsiteX13-89" fmla="*/ 2679688 w 3888432"/>
              <a:gd name="connsiteY13-90" fmla="*/ 3312366 h 3960440"/>
              <a:gd name="connsiteX14-91" fmla="*/ 3326849 w 3888432"/>
              <a:gd name="connsiteY14-92" fmla="*/ 3312366 h 3960440"/>
              <a:gd name="connsiteX15-93" fmla="*/ 3333768 w 3888432"/>
              <a:gd name="connsiteY15-94" fmla="*/ 2128613 h 3960440"/>
              <a:gd name="connsiteX16-95" fmla="*/ 2840340 w 3888432"/>
              <a:gd name="connsiteY16-96" fmla="*/ 1479943 h 3960440"/>
              <a:gd name="connsiteX17-97" fmla="*/ 878058 w 3888432"/>
              <a:gd name="connsiteY17-98" fmla="*/ 648072 h 3960440"/>
              <a:gd name="connsiteX18-99" fmla="*/ 554477 w 3888432"/>
              <a:gd name="connsiteY18-100" fmla="*/ 971653 h 3960440"/>
              <a:gd name="connsiteX19-101" fmla="*/ 878058 w 3888432"/>
              <a:gd name="connsiteY19-102" fmla="*/ 1295234 h 3960440"/>
              <a:gd name="connsiteX20-103" fmla="*/ 1201639 w 3888432"/>
              <a:gd name="connsiteY20-104" fmla="*/ 971653 h 3960440"/>
              <a:gd name="connsiteX21-105" fmla="*/ 878058 w 3888432"/>
              <a:gd name="connsiteY21-106" fmla="*/ 648072 h 3960440"/>
              <a:gd name="connsiteX22-107" fmla="*/ 333511 w 3888432"/>
              <a:gd name="connsiteY22-108" fmla="*/ 0 h 3960440"/>
              <a:gd name="connsiteX23-109" fmla="*/ 3554921 w 3888432"/>
              <a:gd name="connsiteY23-110" fmla="*/ 0 h 3960440"/>
              <a:gd name="connsiteX24-111" fmla="*/ 3888432 w 3888432"/>
              <a:gd name="connsiteY24-112" fmla="*/ 333511 h 3960440"/>
              <a:gd name="connsiteX25-113" fmla="*/ 3888432 w 3888432"/>
              <a:gd name="connsiteY25-114" fmla="*/ 3626929 h 3960440"/>
              <a:gd name="connsiteX26-115" fmla="*/ 3554921 w 3888432"/>
              <a:gd name="connsiteY26-116" fmla="*/ 3960440 h 3960440"/>
              <a:gd name="connsiteX27-117" fmla="*/ 333511 w 3888432"/>
              <a:gd name="connsiteY27-118" fmla="*/ 3960440 h 3960440"/>
              <a:gd name="connsiteX28-119" fmla="*/ 0 w 3888432"/>
              <a:gd name="connsiteY28-120" fmla="*/ 3626929 h 3960440"/>
              <a:gd name="connsiteX29-121" fmla="*/ 0 w 3888432"/>
              <a:gd name="connsiteY29-122" fmla="*/ 333511 h 3960440"/>
              <a:gd name="connsiteX30-123" fmla="*/ 333511 w 3888432"/>
              <a:gd name="connsiteY30-124" fmla="*/ 0 h 3960440"/>
              <a:gd name="connsiteX0-125" fmla="*/ 554477 w 3888432"/>
              <a:gd name="connsiteY0-126" fmla="*/ 1512168 h 3960440"/>
              <a:gd name="connsiteX1-127" fmla="*/ 554477 w 3888432"/>
              <a:gd name="connsiteY1-128" fmla="*/ 3312368 h 3960440"/>
              <a:gd name="connsiteX2-129" fmla="*/ 1201638 w 3888432"/>
              <a:gd name="connsiteY2-130" fmla="*/ 3312368 h 3960440"/>
              <a:gd name="connsiteX3-131" fmla="*/ 1201638 w 3888432"/>
              <a:gd name="connsiteY3-132" fmla="*/ 1512168 h 3960440"/>
              <a:gd name="connsiteX4-133" fmla="*/ 554477 w 3888432"/>
              <a:gd name="connsiteY4-134" fmla="*/ 1512168 h 3960440"/>
              <a:gd name="connsiteX5-135" fmla="*/ 2840340 w 3888432"/>
              <a:gd name="connsiteY5-136" fmla="*/ 1479943 h 3960440"/>
              <a:gd name="connsiteX6-137" fmla="*/ 2136833 w 3888432"/>
              <a:gd name="connsiteY6-138" fmla="*/ 1785510 h 3960440"/>
              <a:gd name="connsiteX7-139" fmla="*/ 2136833 w 3888432"/>
              <a:gd name="connsiteY7-140" fmla="*/ 1510185 h 3960440"/>
              <a:gd name="connsiteX8-141" fmla="*/ 1489672 w 3888432"/>
              <a:gd name="connsiteY8-142" fmla="*/ 1510185 h 3960440"/>
              <a:gd name="connsiteX9-143" fmla="*/ 1489672 w 3888432"/>
              <a:gd name="connsiteY9-144" fmla="*/ 3310385 h 3960440"/>
              <a:gd name="connsiteX10-145" fmla="*/ 2136833 w 3888432"/>
              <a:gd name="connsiteY10-146" fmla="*/ 3310385 h 3960440"/>
              <a:gd name="connsiteX11-147" fmla="*/ 2136833 w 3888432"/>
              <a:gd name="connsiteY11-148" fmla="*/ 2084121 h 3960440"/>
              <a:gd name="connsiteX12-149" fmla="*/ 2673919 w 3888432"/>
              <a:gd name="connsiteY12-150" fmla="*/ 2138897 h 3960440"/>
              <a:gd name="connsiteX13-151" fmla="*/ 2679688 w 3888432"/>
              <a:gd name="connsiteY13-152" fmla="*/ 3312366 h 3960440"/>
              <a:gd name="connsiteX14-153" fmla="*/ 3326849 w 3888432"/>
              <a:gd name="connsiteY14-154" fmla="*/ 3312366 h 3960440"/>
              <a:gd name="connsiteX15-155" fmla="*/ 3333768 w 3888432"/>
              <a:gd name="connsiteY15-156" fmla="*/ 2128613 h 3960440"/>
              <a:gd name="connsiteX16-157" fmla="*/ 2840340 w 3888432"/>
              <a:gd name="connsiteY16-158" fmla="*/ 1479943 h 3960440"/>
              <a:gd name="connsiteX17-159" fmla="*/ 878058 w 3888432"/>
              <a:gd name="connsiteY17-160" fmla="*/ 648072 h 3960440"/>
              <a:gd name="connsiteX18-161" fmla="*/ 554477 w 3888432"/>
              <a:gd name="connsiteY18-162" fmla="*/ 971653 h 3960440"/>
              <a:gd name="connsiteX19-163" fmla="*/ 878058 w 3888432"/>
              <a:gd name="connsiteY19-164" fmla="*/ 1295234 h 3960440"/>
              <a:gd name="connsiteX20-165" fmla="*/ 1201639 w 3888432"/>
              <a:gd name="connsiteY20-166" fmla="*/ 971653 h 3960440"/>
              <a:gd name="connsiteX21-167" fmla="*/ 878058 w 3888432"/>
              <a:gd name="connsiteY21-168" fmla="*/ 648072 h 3960440"/>
              <a:gd name="connsiteX22-169" fmla="*/ 333511 w 3888432"/>
              <a:gd name="connsiteY22-170" fmla="*/ 0 h 3960440"/>
              <a:gd name="connsiteX23-171" fmla="*/ 3554921 w 3888432"/>
              <a:gd name="connsiteY23-172" fmla="*/ 0 h 3960440"/>
              <a:gd name="connsiteX24-173" fmla="*/ 3888432 w 3888432"/>
              <a:gd name="connsiteY24-174" fmla="*/ 333511 h 3960440"/>
              <a:gd name="connsiteX25-175" fmla="*/ 3888432 w 3888432"/>
              <a:gd name="connsiteY25-176" fmla="*/ 3626929 h 3960440"/>
              <a:gd name="connsiteX26-177" fmla="*/ 3554921 w 3888432"/>
              <a:gd name="connsiteY26-178" fmla="*/ 3960440 h 3960440"/>
              <a:gd name="connsiteX27-179" fmla="*/ 333511 w 3888432"/>
              <a:gd name="connsiteY27-180" fmla="*/ 3960440 h 3960440"/>
              <a:gd name="connsiteX28-181" fmla="*/ 0 w 3888432"/>
              <a:gd name="connsiteY28-182" fmla="*/ 3626929 h 3960440"/>
              <a:gd name="connsiteX29-183" fmla="*/ 0 w 3888432"/>
              <a:gd name="connsiteY29-184" fmla="*/ 333511 h 3960440"/>
              <a:gd name="connsiteX30-185" fmla="*/ 333511 w 3888432"/>
              <a:gd name="connsiteY30-186" fmla="*/ 0 h 3960440"/>
              <a:gd name="connsiteX0-187" fmla="*/ 554477 w 3888432"/>
              <a:gd name="connsiteY0-188" fmla="*/ 1512168 h 3960440"/>
              <a:gd name="connsiteX1-189" fmla="*/ 554477 w 3888432"/>
              <a:gd name="connsiteY1-190" fmla="*/ 3312368 h 3960440"/>
              <a:gd name="connsiteX2-191" fmla="*/ 1201638 w 3888432"/>
              <a:gd name="connsiteY2-192" fmla="*/ 3312368 h 3960440"/>
              <a:gd name="connsiteX3-193" fmla="*/ 1201638 w 3888432"/>
              <a:gd name="connsiteY3-194" fmla="*/ 1512168 h 3960440"/>
              <a:gd name="connsiteX4-195" fmla="*/ 554477 w 3888432"/>
              <a:gd name="connsiteY4-196" fmla="*/ 1512168 h 3960440"/>
              <a:gd name="connsiteX5-197" fmla="*/ 2840340 w 3888432"/>
              <a:gd name="connsiteY5-198" fmla="*/ 1479943 h 3960440"/>
              <a:gd name="connsiteX6-199" fmla="*/ 2136833 w 3888432"/>
              <a:gd name="connsiteY6-200" fmla="*/ 1785510 h 3960440"/>
              <a:gd name="connsiteX7-201" fmla="*/ 2136833 w 3888432"/>
              <a:gd name="connsiteY7-202" fmla="*/ 1510185 h 3960440"/>
              <a:gd name="connsiteX8-203" fmla="*/ 1489672 w 3888432"/>
              <a:gd name="connsiteY8-204" fmla="*/ 1510185 h 3960440"/>
              <a:gd name="connsiteX9-205" fmla="*/ 1489672 w 3888432"/>
              <a:gd name="connsiteY9-206" fmla="*/ 3310385 h 3960440"/>
              <a:gd name="connsiteX10-207" fmla="*/ 2136833 w 3888432"/>
              <a:gd name="connsiteY10-208" fmla="*/ 3310385 h 3960440"/>
              <a:gd name="connsiteX11-209" fmla="*/ 2136833 w 3888432"/>
              <a:gd name="connsiteY11-210" fmla="*/ 2084121 h 3960440"/>
              <a:gd name="connsiteX12-211" fmla="*/ 2673919 w 3888432"/>
              <a:gd name="connsiteY12-212" fmla="*/ 2138897 h 3960440"/>
              <a:gd name="connsiteX13-213" fmla="*/ 2679688 w 3888432"/>
              <a:gd name="connsiteY13-214" fmla="*/ 3312366 h 3960440"/>
              <a:gd name="connsiteX14-215" fmla="*/ 3326849 w 3888432"/>
              <a:gd name="connsiteY14-216" fmla="*/ 3312366 h 3960440"/>
              <a:gd name="connsiteX15-217" fmla="*/ 3333768 w 3888432"/>
              <a:gd name="connsiteY15-218" fmla="*/ 2128613 h 3960440"/>
              <a:gd name="connsiteX16-219" fmla="*/ 2840340 w 3888432"/>
              <a:gd name="connsiteY16-220" fmla="*/ 1479943 h 3960440"/>
              <a:gd name="connsiteX17-221" fmla="*/ 878058 w 3888432"/>
              <a:gd name="connsiteY17-222" fmla="*/ 648072 h 3960440"/>
              <a:gd name="connsiteX18-223" fmla="*/ 554477 w 3888432"/>
              <a:gd name="connsiteY18-224" fmla="*/ 971653 h 3960440"/>
              <a:gd name="connsiteX19-225" fmla="*/ 878058 w 3888432"/>
              <a:gd name="connsiteY19-226" fmla="*/ 1295234 h 3960440"/>
              <a:gd name="connsiteX20-227" fmla="*/ 1201639 w 3888432"/>
              <a:gd name="connsiteY20-228" fmla="*/ 971653 h 3960440"/>
              <a:gd name="connsiteX21-229" fmla="*/ 878058 w 3888432"/>
              <a:gd name="connsiteY21-230" fmla="*/ 648072 h 3960440"/>
              <a:gd name="connsiteX22-231" fmla="*/ 333511 w 3888432"/>
              <a:gd name="connsiteY22-232" fmla="*/ 0 h 3960440"/>
              <a:gd name="connsiteX23-233" fmla="*/ 3554921 w 3888432"/>
              <a:gd name="connsiteY23-234" fmla="*/ 0 h 3960440"/>
              <a:gd name="connsiteX24-235" fmla="*/ 3888432 w 3888432"/>
              <a:gd name="connsiteY24-236" fmla="*/ 333511 h 3960440"/>
              <a:gd name="connsiteX25-237" fmla="*/ 3888432 w 3888432"/>
              <a:gd name="connsiteY25-238" fmla="*/ 3626929 h 3960440"/>
              <a:gd name="connsiteX26-239" fmla="*/ 3554921 w 3888432"/>
              <a:gd name="connsiteY26-240" fmla="*/ 3960440 h 3960440"/>
              <a:gd name="connsiteX27-241" fmla="*/ 333511 w 3888432"/>
              <a:gd name="connsiteY27-242" fmla="*/ 3960440 h 3960440"/>
              <a:gd name="connsiteX28-243" fmla="*/ 0 w 3888432"/>
              <a:gd name="connsiteY28-244" fmla="*/ 3626929 h 3960440"/>
              <a:gd name="connsiteX29-245" fmla="*/ 0 w 3888432"/>
              <a:gd name="connsiteY29-246" fmla="*/ 333511 h 3960440"/>
              <a:gd name="connsiteX30-247" fmla="*/ 333511 w 3888432"/>
              <a:gd name="connsiteY30-248" fmla="*/ 0 h 3960440"/>
              <a:gd name="connsiteX0-249" fmla="*/ 554477 w 3888432"/>
              <a:gd name="connsiteY0-250" fmla="*/ 1512168 h 3960440"/>
              <a:gd name="connsiteX1-251" fmla="*/ 554477 w 3888432"/>
              <a:gd name="connsiteY1-252" fmla="*/ 3312368 h 3960440"/>
              <a:gd name="connsiteX2-253" fmla="*/ 1201638 w 3888432"/>
              <a:gd name="connsiteY2-254" fmla="*/ 3312368 h 3960440"/>
              <a:gd name="connsiteX3-255" fmla="*/ 1201638 w 3888432"/>
              <a:gd name="connsiteY3-256" fmla="*/ 1512168 h 3960440"/>
              <a:gd name="connsiteX4-257" fmla="*/ 554477 w 3888432"/>
              <a:gd name="connsiteY4-258" fmla="*/ 1512168 h 3960440"/>
              <a:gd name="connsiteX5-259" fmla="*/ 2840340 w 3888432"/>
              <a:gd name="connsiteY5-260" fmla="*/ 1479943 h 3960440"/>
              <a:gd name="connsiteX6-261" fmla="*/ 2136833 w 3888432"/>
              <a:gd name="connsiteY6-262" fmla="*/ 1785510 h 3960440"/>
              <a:gd name="connsiteX7-263" fmla="*/ 2136833 w 3888432"/>
              <a:gd name="connsiteY7-264" fmla="*/ 1510185 h 3960440"/>
              <a:gd name="connsiteX8-265" fmla="*/ 1489672 w 3888432"/>
              <a:gd name="connsiteY8-266" fmla="*/ 1510185 h 3960440"/>
              <a:gd name="connsiteX9-267" fmla="*/ 1489672 w 3888432"/>
              <a:gd name="connsiteY9-268" fmla="*/ 3310385 h 3960440"/>
              <a:gd name="connsiteX10-269" fmla="*/ 2136833 w 3888432"/>
              <a:gd name="connsiteY10-270" fmla="*/ 3310385 h 3960440"/>
              <a:gd name="connsiteX11-271" fmla="*/ 2136833 w 3888432"/>
              <a:gd name="connsiteY11-272" fmla="*/ 2084121 h 3960440"/>
              <a:gd name="connsiteX12-273" fmla="*/ 2673919 w 3888432"/>
              <a:gd name="connsiteY12-274" fmla="*/ 2138897 h 3960440"/>
              <a:gd name="connsiteX13-275" fmla="*/ 2679688 w 3888432"/>
              <a:gd name="connsiteY13-276" fmla="*/ 3312366 h 3960440"/>
              <a:gd name="connsiteX14-277" fmla="*/ 3326849 w 3888432"/>
              <a:gd name="connsiteY14-278" fmla="*/ 3312366 h 3960440"/>
              <a:gd name="connsiteX15-279" fmla="*/ 3333768 w 3888432"/>
              <a:gd name="connsiteY15-280" fmla="*/ 2128613 h 3960440"/>
              <a:gd name="connsiteX16-281" fmla="*/ 2840340 w 3888432"/>
              <a:gd name="connsiteY16-282" fmla="*/ 1479943 h 3960440"/>
              <a:gd name="connsiteX17-283" fmla="*/ 878058 w 3888432"/>
              <a:gd name="connsiteY17-284" fmla="*/ 648072 h 3960440"/>
              <a:gd name="connsiteX18-285" fmla="*/ 554477 w 3888432"/>
              <a:gd name="connsiteY18-286" fmla="*/ 971653 h 3960440"/>
              <a:gd name="connsiteX19-287" fmla="*/ 878058 w 3888432"/>
              <a:gd name="connsiteY19-288" fmla="*/ 1295234 h 3960440"/>
              <a:gd name="connsiteX20-289" fmla="*/ 1201639 w 3888432"/>
              <a:gd name="connsiteY20-290" fmla="*/ 971653 h 3960440"/>
              <a:gd name="connsiteX21-291" fmla="*/ 878058 w 3888432"/>
              <a:gd name="connsiteY21-292" fmla="*/ 648072 h 3960440"/>
              <a:gd name="connsiteX22-293" fmla="*/ 333511 w 3888432"/>
              <a:gd name="connsiteY22-294" fmla="*/ 0 h 3960440"/>
              <a:gd name="connsiteX23-295" fmla="*/ 3554921 w 3888432"/>
              <a:gd name="connsiteY23-296" fmla="*/ 0 h 3960440"/>
              <a:gd name="connsiteX24-297" fmla="*/ 3888432 w 3888432"/>
              <a:gd name="connsiteY24-298" fmla="*/ 333511 h 3960440"/>
              <a:gd name="connsiteX25-299" fmla="*/ 3888432 w 3888432"/>
              <a:gd name="connsiteY25-300" fmla="*/ 3626929 h 3960440"/>
              <a:gd name="connsiteX26-301" fmla="*/ 3554921 w 3888432"/>
              <a:gd name="connsiteY26-302" fmla="*/ 3960440 h 3960440"/>
              <a:gd name="connsiteX27-303" fmla="*/ 333511 w 3888432"/>
              <a:gd name="connsiteY27-304" fmla="*/ 3960440 h 3960440"/>
              <a:gd name="connsiteX28-305" fmla="*/ 0 w 3888432"/>
              <a:gd name="connsiteY28-306" fmla="*/ 3626929 h 3960440"/>
              <a:gd name="connsiteX29-307" fmla="*/ 0 w 3888432"/>
              <a:gd name="connsiteY29-308" fmla="*/ 333511 h 3960440"/>
              <a:gd name="connsiteX30-309" fmla="*/ 333511 w 3888432"/>
              <a:gd name="connsiteY30-310" fmla="*/ 0 h 3960440"/>
              <a:gd name="connsiteX0-311" fmla="*/ 554477 w 3888432"/>
              <a:gd name="connsiteY0-312" fmla="*/ 1512168 h 3960440"/>
              <a:gd name="connsiteX1-313" fmla="*/ 554477 w 3888432"/>
              <a:gd name="connsiteY1-314" fmla="*/ 3312368 h 3960440"/>
              <a:gd name="connsiteX2-315" fmla="*/ 1201638 w 3888432"/>
              <a:gd name="connsiteY2-316" fmla="*/ 3312368 h 3960440"/>
              <a:gd name="connsiteX3-317" fmla="*/ 1201638 w 3888432"/>
              <a:gd name="connsiteY3-318" fmla="*/ 1512168 h 3960440"/>
              <a:gd name="connsiteX4-319" fmla="*/ 554477 w 3888432"/>
              <a:gd name="connsiteY4-320" fmla="*/ 1512168 h 3960440"/>
              <a:gd name="connsiteX5-321" fmla="*/ 2840340 w 3888432"/>
              <a:gd name="connsiteY5-322" fmla="*/ 1479943 h 3960440"/>
              <a:gd name="connsiteX6-323" fmla="*/ 2136833 w 3888432"/>
              <a:gd name="connsiteY6-324" fmla="*/ 1785510 h 3960440"/>
              <a:gd name="connsiteX7-325" fmla="*/ 2136833 w 3888432"/>
              <a:gd name="connsiteY7-326" fmla="*/ 1510185 h 3960440"/>
              <a:gd name="connsiteX8-327" fmla="*/ 1489672 w 3888432"/>
              <a:gd name="connsiteY8-328" fmla="*/ 1510185 h 3960440"/>
              <a:gd name="connsiteX9-329" fmla="*/ 1489672 w 3888432"/>
              <a:gd name="connsiteY9-330" fmla="*/ 3310385 h 3960440"/>
              <a:gd name="connsiteX10-331" fmla="*/ 2136833 w 3888432"/>
              <a:gd name="connsiteY10-332" fmla="*/ 3310385 h 3960440"/>
              <a:gd name="connsiteX11-333" fmla="*/ 2147184 w 3888432"/>
              <a:gd name="connsiteY11-334" fmla="*/ 2155564 h 3960440"/>
              <a:gd name="connsiteX12-335" fmla="*/ 2673919 w 3888432"/>
              <a:gd name="connsiteY12-336" fmla="*/ 2138897 h 3960440"/>
              <a:gd name="connsiteX13-337" fmla="*/ 2679688 w 3888432"/>
              <a:gd name="connsiteY13-338" fmla="*/ 3312366 h 3960440"/>
              <a:gd name="connsiteX14-339" fmla="*/ 3326849 w 3888432"/>
              <a:gd name="connsiteY14-340" fmla="*/ 3312366 h 3960440"/>
              <a:gd name="connsiteX15-341" fmla="*/ 3333768 w 3888432"/>
              <a:gd name="connsiteY15-342" fmla="*/ 2128613 h 3960440"/>
              <a:gd name="connsiteX16-343" fmla="*/ 2840340 w 3888432"/>
              <a:gd name="connsiteY16-344" fmla="*/ 1479943 h 3960440"/>
              <a:gd name="connsiteX17-345" fmla="*/ 878058 w 3888432"/>
              <a:gd name="connsiteY17-346" fmla="*/ 648072 h 3960440"/>
              <a:gd name="connsiteX18-347" fmla="*/ 554477 w 3888432"/>
              <a:gd name="connsiteY18-348" fmla="*/ 971653 h 3960440"/>
              <a:gd name="connsiteX19-349" fmla="*/ 878058 w 3888432"/>
              <a:gd name="connsiteY19-350" fmla="*/ 1295234 h 3960440"/>
              <a:gd name="connsiteX20-351" fmla="*/ 1201639 w 3888432"/>
              <a:gd name="connsiteY20-352" fmla="*/ 971653 h 3960440"/>
              <a:gd name="connsiteX21-353" fmla="*/ 878058 w 3888432"/>
              <a:gd name="connsiteY21-354" fmla="*/ 648072 h 3960440"/>
              <a:gd name="connsiteX22-355" fmla="*/ 333511 w 3888432"/>
              <a:gd name="connsiteY22-356" fmla="*/ 0 h 3960440"/>
              <a:gd name="connsiteX23-357" fmla="*/ 3554921 w 3888432"/>
              <a:gd name="connsiteY23-358" fmla="*/ 0 h 3960440"/>
              <a:gd name="connsiteX24-359" fmla="*/ 3888432 w 3888432"/>
              <a:gd name="connsiteY24-360" fmla="*/ 333511 h 3960440"/>
              <a:gd name="connsiteX25-361" fmla="*/ 3888432 w 3888432"/>
              <a:gd name="connsiteY25-362" fmla="*/ 3626929 h 3960440"/>
              <a:gd name="connsiteX26-363" fmla="*/ 3554921 w 3888432"/>
              <a:gd name="connsiteY26-364" fmla="*/ 3960440 h 3960440"/>
              <a:gd name="connsiteX27-365" fmla="*/ 333511 w 3888432"/>
              <a:gd name="connsiteY27-366" fmla="*/ 3960440 h 3960440"/>
              <a:gd name="connsiteX28-367" fmla="*/ 0 w 3888432"/>
              <a:gd name="connsiteY28-368" fmla="*/ 3626929 h 3960440"/>
              <a:gd name="connsiteX29-369" fmla="*/ 0 w 3888432"/>
              <a:gd name="connsiteY29-370" fmla="*/ 333511 h 3960440"/>
              <a:gd name="connsiteX30-371" fmla="*/ 333511 w 3888432"/>
              <a:gd name="connsiteY30-372" fmla="*/ 0 h 3960440"/>
              <a:gd name="connsiteX0-373" fmla="*/ 554477 w 3888432"/>
              <a:gd name="connsiteY0-374" fmla="*/ 1512168 h 3960440"/>
              <a:gd name="connsiteX1-375" fmla="*/ 554477 w 3888432"/>
              <a:gd name="connsiteY1-376" fmla="*/ 3312368 h 3960440"/>
              <a:gd name="connsiteX2-377" fmla="*/ 1201638 w 3888432"/>
              <a:gd name="connsiteY2-378" fmla="*/ 3312368 h 3960440"/>
              <a:gd name="connsiteX3-379" fmla="*/ 1201638 w 3888432"/>
              <a:gd name="connsiteY3-380" fmla="*/ 1512168 h 3960440"/>
              <a:gd name="connsiteX4-381" fmla="*/ 554477 w 3888432"/>
              <a:gd name="connsiteY4-382" fmla="*/ 1512168 h 3960440"/>
              <a:gd name="connsiteX5-383" fmla="*/ 2840340 w 3888432"/>
              <a:gd name="connsiteY5-384" fmla="*/ 1479943 h 3960440"/>
              <a:gd name="connsiteX6-385" fmla="*/ 2136833 w 3888432"/>
              <a:gd name="connsiteY6-386" fmla="*/ 1785510 h 3960440"/>
              <a:gd name="connsiteX7-387" fmla="*/ 2136833 w 3888432"/>
              <a:gd name="connsiteY7-388" fmla="*/ 1510185 h 3960440"/>
              <a:gd name="connsiteX8-389" fmla="*/ 1489672 w 3888432"/>
              <a:gd name="connsiteY8-390" fmla="*/ 1510185 h 3960440"/>
              <a:gd name="connsiteX9-391" fmla="*/ 1489672 w 3888432"/>
              <a:gd name="connsiteY9-392" fmla="*/ 3310385 h 3960440"/>
              <a:gd name="connsiteX10-393" fmla="*/ 2136833 w 3888432"/>
              <a:gd name="connsiteY10-394" fmla="*/ 3310385 h 3960440"/>
              <a:gd name="connsiteX11-395" fmla="*/ 2147184 w 3888432"/>
              <a:gd name="connsiteY11-396" fmla="*/ 2155564 h 3960440"/>
              <a:gd name="connsiteX12-397" fmla="*/ 2673919 w 3888432"/>
              <a:gd name="connsiteY12-398" fmla="*/ 2138897 h 3960440"/>
              <a:gd name="connsiteX13-399" fmla="*/ 2679688 w 3888432"/>
              <a:gd name="connsiteY13-400" fmla="*/ 3312366 h 3960440"/>
              <a:gd name="connsiteX14-401" fmla="*/ 3326849 w 3888432"/>
              <a:gd name="connsiteY14-402" fmla="*/ 3312366 h 3960440"/>
              <a:gd name="connsiteX15-403" fmla="*/ 3333768 w 3888432"/>
              <a:gd name="connsiteY15-404" fmla="*/ 2128613 h 3960440"/>
              <a:gd name="connsiteX16-405" fmla="*/ 2840340 w 3888432"/>
              <a:gd name="connsiteY16-406" fmla="*/ 1479943 h 3960440"/>
              <a:gd name="connsiteX17-407" fmla="*/ 878058 w 3888432"/>
              <a:gd name="connsiteY17-408" fmla="*/ 648072 h 3960440"/>
              <a:gd name="connsiteX18-409" fmla="*/ 554477 w 3888432"/>
              <a:gd name="connsiteY18-410" fmla="*/ 971653 h 3960440"/>
              <a:gd name="connsiteX19-411" fmla="*/ 878058 w 3888432"/>
              <a:gd name="connsiteY19-412" fmla="*/ 1295234 h 3960440"/>
              <a:gd name="connsiteX20-413" fmla="*/ 1201639 w 3888432"/>
              <a:gd name="connsiteY20-414" fmla="*/ 971653 h 3960440"/>
              <a:gd name="connsiteX21-415" fmla="*/ 878058 w 3888432"/>
              <a:gd name="connsiteY21-416" fmla="*/ 648072 h 3960440"/>
              <a:gd name="connsiteX22-417" fmla="*/ 333511 w 3888432"/>
              <a:gd name="connsiteY22-418" fmla="*/ 0 h 3960440"/>
              <a:gd name="connsiteX23-419" fmla="*/ 3554921 w 3888432"/>
              <a:gd name="connsiteY23-420" fmla="*/ 0 h 3960440"/>
              <a:gd name="connsiteX24-421" fmla="*/ 3888432 w 3888432"/>
              <a:gd name="connsiteY24-422" fmla="*/ 333511 h 3960440"/>
              <a:gd name="connsiteX25-423" fmla="*/ 3888432 w 3888432"/>
              <a:gd name="connsiteY25-424" fmla="*/ 3626929 h 3960440"/>
              <a:gd name="connsiteX26-425" fmla="*/ 3554921 w 3888432"/>
              <a:gd name="connsiteY26-426" fmla="*/ 3960440 h 3960440"/>
              <a:gd name="connsiteX27-427" fmla="*/ 333511 w 3888432"/>
              <a:gd name="connsiteY27-428" fmla="*/ 3960440 h 3960440"/>
              <a:gd name="connsiteX28-429" fmla="*/ 0 w 3888432"/>
              <a:gd name="connsiteY28-430" fmla="*/ 3626929 h 3960440"/>
              <a:gd name="connsiteX29-431" fmla="*/ 0 w 3888432"/>
              <a:gd name="connsiteY29-432" fmla="*/ 333511 h 3960440"/>
              <a:gd name="connsiteX30-433" fmla="*/ 333511 w 3888432"/>
              <a:gd name="connsiteY30-434" fmla="*/ 0 h 3960440"/>
              <a:gd name="connsiteX0-435" fmla="*/ 554477 w 3888432"/>
              <a:gd name="connsiteY0-436" fmla="*/ 1512168 h 3960440"/>
              <a:gd name="connsiteX1-437" fmla="*/ 554477 w 3888432"/>
              <a:gd name="connsiteY1-438" fmla="*/ 3312368 h 3960440"/>
              <a:gd name="connsiteX2-439" fmla="*/ 1201638 w 3888432"/>
              <a:gd name="connsiteY2-440" fmla="*/ 3312368 h 3960440"/>
              <a:gd name="connsiteX3-441" fmla="*/ 1201638 w 3888432"/>
              <a:gd name="connsiteY3-442" fmla="*/ 1512168 h 3960440"/>
              <a:gd name="connsiteX4-443" fmla="*/ 554477 w 3888432"/>
              <a:gd name="connsiteY4-444" fmla="*/ 1512168 h 3960440"/>
              <a:gd name="connsiteX5-445" fmla="*/ 2840340 w 3888432"/>
              <a:gd name="connsiteY5-446" fmla="*/ 1479943 h 3960440"/>
              <a:gd name="connsiteX6-447" fmla="*/ 2136833 w 3888432"/>
              <a:gd name="connsiteY6-448" fmla="*/ 1785510 h 3960440"/>
              <a:gd name="connsiteX7-449" fmla="*/ 2136833 w 3888432"/>
              <a:gd name="connsiteY7-450" fmla="*/ 1510185 h 3960440"/>
              <a:gd name="connsiteX8-451" fmla="*/ 1489672 w 3888432"/>
              <a:gd name="connsiteY8-452" fmla="*/ 1510185 h 3960440"/>
              <a:gd name="connsiteX9-453" fmla="*/ 1489672 w 3888432"/>
              <a:gd name="connsiteY9-454" fmla="*/ 3310385 h 3960440"/>
              <a:gd name="connsiteX10-455" fmla="*/ 2136833 w 3888432"/>
              <a:gd name="connsiteY10-456" fmla="*/ 3310385 h 3960440"/>
              <a:gd name="connsiteX11-457" fmla="*/ 2147184 w 3888432"/>
              <a:gd name="connsiteY11-458" fmla="*/ 2155564 h 3960440"/>
              <a:gd name="connsiteX12-459" fmla="*/ 2673919 w 3888432"/>
              <a:gd name="connsiteY12-460" fmla="*/ 2138897 h 3960440"/>
              <a:gd name="connsiteX13-461" fmla="*/ 2679688 w 3888432"/>
              <a:gd name="connsiteY13-462" fmla="*/ 3312366 h 3960440"/>
              <a:gd name="connsiteX14-463" fmla="*/ 3326849 w 3888432"/>
              <a:gd name="connsiteY14-464" fmla="*/ 3312366 h 3960440"/>
              <a:gd name="connsiteX15-465" fmla="*/ 3333768 w 3888432"/>
              <a:gd name="connsiteY15-466" fmla="*/ 2128613 h 3960440"/>
              <a:gd name="connsiteX16-467" fmla="*/ 2840340 w 3888432"/>
              <a:gd name="connsiteY16-468" fmla="*/ 1479943 h 3960440"/>
              <a:gd name="connsiteX17-469" fmla="*/ 878058 w 3888432"/>
              <a:gd name="connsiteY17-470" fmla="*/ 648072 h 3960440"/>
              <a:gd name="connsiteX18-471" fmla="*/ 554477 w 3888432"/>
              <a:gd name="connsiteY18-472" fmla="*/ 971653 h 3960440"/>
              <a:gd name="connsiteX19-473" fmla="*/ 878058 w 3888432"/>
              <a:gd name="connsiteY19-474" fmla="*/ 1295234 h 3960440"/>
              <a:gd name="connsiteX20-475" fmla="*/ 1201639 w 3888432"/>
              <a:gd name="connsiteY20-476" fmla="*/ 971653 h 3960440"/>
              <a:gd name="connsiteX21-477" fmla="*/ 878058 w 3888432"/>
              <a:gd name="connsiteY21-478" fmla="*/ 648072 h 3960440"/>
              <a:gd name="connsiteX22-479" fmla="*/ 333511 w 3888432"/>
              <a:gd name="connsiteY22-480" fmla="*/ 0 h 3960440"/>
              <a:gd name="connsiteX23-481" fmla="*/ 3554921 w 3888432"/>
              <a:gd name="connsiteY23-482" fmla="*/ 0 h 3960440"/>
              <a:gd name="connsiteX24-483" fmla="*/ 3888432 w 3888432"/>
              <a:gd name="connsiteY24-484" fmla="*/ 333511 h 3960440"/>
              <a:gd name="connsiteX25-485" fmla="*/ 3888432 w 3888432"/>
              <a:gd name="connsiteY25-486" fmla="*/ 3626929 h 3960440"/>
              <a:gd name="connsiteX26-487" fmla="*/ 3554921 w 3888432"/>
              <a:gd name="connsiteY26-488" fmla="*/ 3960440 h 3960440"/>
              <a:gd name="connsiteX27-489" fmla="*/ 333511 w 3888432"/>
              <a:gd name="connsiteY27-490" fmla="*/ 3960440 h 3960440"/>
              <a:gd name="connsiteX28-491" fmla="*/ 0 w 3888432"/>
              <a:gd name="connsiteY28-492" fmla="*/ 3626929 h 3960440"/>
              <a:gd name="connsiteX29-493" fmla="*/ 0 w 3888432"/>
              <a:gd name="connsiteY29-494" fmla="*/ 333511 h 3960440"/>
              <a:gd name="connsiteX30-495" fmla="*/ 333511 w 3888432"/>
              <a:gd name="connsiteY30-496" fmla="*/ 0 h 396044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Lst>
            <a:rect l="l" t="t" r="r" b="b"/>
            <a:pathLst>
              <a:path w="3888432" h="3960440">
                <a:moveTo>
                  <a:pt x="554477" y="1512168"/>
                </a:moveTo>
                <a:lnTo>
                  <a:pt x="554477" y="3312368"/>
                </a:lnTo>
                <a:lnTo>
                  <a:pt x="1201638" y="3312368"/>
                </a:lnTo>
                <a:lnTo>
                  <a:pt x="1201638" y="1512168"/>
                </a:lnTo>
                <a:lnTo>
                  <a:pt x="554477" y="1512168"/>
                </a:lnTo>
                <a:close/>
                <a:moveTo>
                  <a:pt x="2840340" y="1479943"/>
                </a:moveTo>
                <a:cubicBezTo>
                  <a:pt x="2293254" y="1484797"/>
                  <a:pt x="2254084" y="1780470"/>
                  <a:pt x="2136833" y="1785510"/>
                </a:cubicBezTo>
                <a:lnTo>
                  <a:pt x="2136833" y="1510185"/>
                </a:lnTo>
                <a:lnTo>
                  <a:pt x="1489672" y="1510185"/>
                </a:lnTo>
                <a:lnTo>
                  <a:pt x="1489672" y="3310385"/>
                </a:lnTo>
                <a:lnTo>
                  <a:pt x="2136833" y="3310385"/>
                </a:lnTo>
                <a:cubicBezTo>
                  <a:pt x="2140283" y="2925445"/>
                  <a:pt x="2133383" y="2560917"/>
                  <a:pt x="2147184" y="2155564"/>
                </a:cubicBezTo>
                <a:cubicBezTo>
                  <a:pt x="2187272" y="1842063"/>
                  <a:pt x="2668986" y="1938990"/>
                  <a:pt x="2673919" y="2138897"/>
                </a:cubicBezTo>
                <a:lnTo>
                  <a:pt x="2679688" y="3312366"/>
                </a:lnTo>
                <a:lnTo>
                  <a:pt x="3326849" y="3312366"/>
                </a:lnTo>
                <a:cubicBezTo>
                  <a:pt x="3329155" y="2917782"/>
                  <a:pt x="3331462" y="2523197"/>
                  <a:pt x="3333768" y="2128613"/>
                </a:cubicBezTo>
                <a:cubicBezTo>
                  <a:pt x="3339026" y="1942962"/>
                  <a:pt x="3184753" y="1475890"/>
                  <a:pt x="2840340" y="1479943"/>
                </a:cubicBezTo>
                <a:close/>
                <a:moveTo>
                  <a:pt x="878058" y="648072"/>
                </a:moveTo>
                <a:cubicBezTo>
                  <a:pt x="699349" y="648072"/>
                  <a:pt x="554477" y="792944"/>
                  <a:pt x="554477" y="971653"/>
                </a:cubicBezTo>
                <a:cubicBezTo>
                  <a:pt x="554477" y="1150362"/>
                  <a:pt x="699349" y="1295234"/>
                  <a:pt x="878058" y="1295234"/>
                </a:cubicBezTo>
                <a:cubicBezTo>
                  <a:pt x="1056767" y="1295234"/>
                  <a:pt x="1201639" y="1150362"/>
                  <a:pt x="1201639" y="971653"/>
                </a:cubicBezTo>
                <a:cubicBezTo>
                  <a:pt x="1201639" y="792944"/>
                  <a:pt x="1056767" y="648072"/>
                  <a:pt x="878058" y="648072"/>
                </a:cubicBezTo>
                <a:close/>
                <a:moveTo>
                  <a:pt x="333511" y="0"/>
                </a:moveTo>
                <a:lnTo>
                  <a:pt x="3554921" y="0"/>
                </a:lnTo>
                <a:cubicBezTo>
                  <a:pt x="3739114" y="0"/>
                  <a:pt x="3888432" y="149318"/>
                  <a:pt x="3888432" y="333511"/>
                </a:cubicBezTo>
                <a:lnTo>
                  <a:pt x="3888432" y="3626929"/>
                </a:lnTo>
                <a:cubicBezTo>
                  <a:pt x="3888432" y="3811122"/>
                  <a:pt x="3739114" y="3960440"/>
                  <a:pt x="3554921" y="3960440"/>
                </a:cubicBezTo>
                <a:lnTo>
                  <a:pt x="333511" y="3960440"/>
                </a:lnTo>
                <a:cubicBezTo>
                  <a:pt x="149318" y="3960440"/>
                  <a:pt x="0" y="3811122"/>
                  <a:pt x="0" y="3626929"/>
                </a:cubicBezTo>
                <a:lnTo>
                  <a:pt x="0" y="333511"/>
                </a:lnTo>
                <a:cubicBezTo>
                  <a:pt x="0" y="149318"/>
                  <a:pt x="149318" y="0"/>
                  <a:pt x="333511"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99" name="Rounded Rectangle 2"/>
          <p:cNvSpPr/>
          <p:nvPr/>
        </p:nvSpPr>
        <p:spPr>
          <a:xfrm>
            <a:off x="6971252" y="5634756"/>
            <a:ext cx="519265" cy="519265"/>
          </a:xfrm>
          <a:custGeom>
            <a:avLst/>
            <a:gdLst>
              <a:gd name="connsiteX0" fmla="*/ 3160999 w 3960000"/>
              <a:gd name="connsiteY0" fmla="*/ 1374274 h 3960000"/>
              <a:gd name="connsiteX1" fmla="*/ 3155132 w 3960000"/>
              <a:gd name="connsiteY1" fmla="*/ 1419362 h 3960000"/>
              <a:gd name="connsiteX2" fmla="*/ 3155131 w 3960000"/>
              <a:gd name="connsiteY2" fmla="*/ 1419362 h 3960000"/>
              <a:gd name="connsiteX3" fmla="*/ 3160999 w 3960000"/>
              <a:gd name="connsiteY3" fmla="*/ 1374274 h 3960000"/>
              <a:gd name="connsiteX4" fmla="*/ 2538382 w 3960000"/>
              <a:gd name="connsiteY4" fmla="*/ 802616 h 3960000"/>
              <a:gd name="connsiteX5" fmla="*/ 1921633 w 3960000"/>
              <a:gd name="connsiteY5" fmla="*/ 1419365 h 3960000"/>
              <a:gd name="connsiteX6" fmla="*/ 1942445 w 3960000"/>
              <a:gd name="connsiteY6" fmla="*/ 1570340 h 3960000"/>
              <a:gd name="connsiteX7" fmla="*/ 752016 w 3960000"/>
              <a:gd name="connsiteY7" fmla="*/ 931012 h 3960000"/>
              <a:gd name="connsiteX8" fmla="*/ 934030 w 3960000"/>
              <a:gd name="connsiteY8" fmla="*/ 1745738 h 3960000"/>
              <a:gd name="connsiteX9" fmla="*/ 665343 w 3960000"/>
              <a:gd name="connsiteY9" fmla="*/ 1650397 h 3960000"/>
              <a:gd name="connsiteX10" fmla="*/ 1111709 w 3960000"/>
              <a:gd name="connsiteY10" fmla="*/ 2257108 h 3960000"/>
              <a:gd name="connsiteX11" fmla="*/ 856023 w 3960000"/>
              <a:gd name="connsiteY11" fmla="*/ 2244108 h 3960000"/>
              <a:gd name="connsiteX12" fmla="*/ 1402064 w 3960000"/>
              <a:gd name="connsiteY12" fmla="*/ 2660137 h 3960000"/>
              <a:gd name="connsiteX13" fmla="*/ 552668 w 3960000"/>
              <a:gd name="connsiteY13" fmla="*/ 2902822 h 3960000"/>
              <a:gd name="connsiteX14" fmla="*/ 1978439 w 3960000"/>
              <a:gd name="connsiteY14" fmla="*/ 3093502 h 3960000"/>
              <a:gd name="connsiteX15" fmla="*/ 3053184 w 3960000"/>
              <a:gd name="connsiteY15" fmla="*/ 2031759 h 3960000"/>
              <a:gd name="connsiteX16" fmla="*/ 3155131 w 3960000"/>
              <a:gd name="connsiteY16" fmla="*/ 1419365 h 3960000"/>
              <a:gd name="connsiteX17" fmla="*/ 3207849 w 3960000"/>
              <a:gd name="connsiteY17" fmla="*/ 1493166 h 3960000"/>
              <a:gd name="connsiteX18" fmla="*/ 3407333 w 3960000"/>
              <a:gd name="connsiteY18" fmla="*/ 1117847 h 3960000"/>
              <a:gd name="connsiteX19" fmla="*/ 3108461 w 3960000"/>
              <a:gd name="connsiteY19" fmla="*/ 1185086 h 3960000"/>
              <a:gd name="connsiteX20" fmla="*/ 3334650 w 3960000"/>
              <a:gd name="connsiteY20" fmla="*/ 883134 h 3960000"/>
              <a:gd name="connsiteX21" fmla="*/ 2995677 w 3960000"/>
              <a:gd name="connsiteY21" fmla="*/ 1008938 h 3960000"/>
              <a:gd name="connsiteX22" fmla="*/ 2538382 w 3960000"/>
              <a:gd name="connsiteY22" fmla="*/ 802616 h 3960000"/>
              <a:gd name="connsiteX23" fmla="*/ 308009 w 3960000"/>
              <a:gd name="connsiteY23" fmla="*/ 0 h 3960000"/>
              <a:gd name="connsiteX24" fmla="*/ 3651991 w 3960000"/>
              <a:gd name="connsiteY24" fmla="*/ 0 h 3960000"/>
              <a:gd name="connsiteX25" fmla="*/ 3960000 w 3960000"/>
              <a:gd name="connsiteY25" fmla="*/ 308009 h 3960000"/>
              <a:gd name="connsiteX26" fmla="*/ 3960000 w 3960000"/>
              <a:gd name="connsiteY26" fmla="*/ 3651991 h 3960000"/>
              <a:gd name="connsiteX27" fmla="*/ 3651991 w 3960000"/>
              <a:gd name="connsiteY27" fmla="*/ 3960000 h 3960000"/>
              <a:gd name="connsiteX28" fmla="*/ 308009 w 3960000"/>
              <a:gd name="connsiteY28" fmla="*/ 3960000 h 3960000"/>
              <a:gd name="connsiteX29" fmla="*/ 0 w 3960000"/>
              <a:gd name="connsiteY29" fmla="*/ 3651991 h 3960000"/>
              <a:gd name="connsiteX30" fmla="*/ 0 w 3960000"/>
              <a:gd name="connsiteY30" fmla="*/ 308009 h 3960000"/>
              <a:gd name="connsiteX31" fmla="*/ 308009 w 3960000"/>
              <a:gd name="connsiteY31" fmla="*/ 0 h 3960000"/>
              <a:gd name="connsiteX0-1" fmla="*/ 3160999 w 3960000"/>
              <a:gd name="connsiteY0-2" fmla="*/ 1374274 h 3960000"/>
              <a:gd name="connsiteX1-3" fmla="*/ 3155132 w 3960000"/>
              <a:gd name="connsiteY1-4" fmla="*/ 1419362 h 3960000"/>
              <a:gd name="connsiteX2-5" fmla="*/ 3155131 w 3960000"/>
              <a:gd name="connsiteY2-6" fmla="*/ 1419362 h 3960000"/>
              <a:gd name="connsiteX3-7" fmla="*/ 3160999 w 3960000"/>
              <a:gd name="connsiteY3-8" fmla="*/ 1374274 h 3960000"/>
              <a:gd name="connsiteX4-9" fmla="*/ 2538382 w 3960000"/>
              <a:gd name="connsiteY4-10" fmla="*/ 802616 h 3960000"/>
              <a:gd name="connsiteX5-11" fmla="*/ 1921633 w 3960000"/>
              <a:gd name="connsiteY5-12" fmla="*/ 1419365 h 3960000"/>
              <a:gd name="connsiteX6-13" fmla="*/ 1942445 w 3960000"/>
              <a:gd name="connsiteY6-14" fmla="*/ 1570340 h 3960000"/>
              <a:gd name="connsiteX7-15" fmla="*/ 752016 w 3960000"/>
              <a:gd name="connsiteY7-16" fmla="*/ 931012 h 3960000"/>
              <a:gd name="connsiteX8-17" fmla="*/ 934030 w 3960000"/>
              <a:gd name="connsiteY8-18" fmla="*/ 1745738 h 3960000"/>
              <a:gd name="connsiteX9-19" fmla="*/ 665343 w 3960000"/>
              <a:gd name="connsiteY9-20" fmla="*/ 1650397 h 3960000"/>
              <a:gd name="connsiteX10-21" fmla="*/ 1111709 w 3960000"/>
              <a:gd name="connsiteY10-22" fmla="*/ 2257108 h 3960000"/>
              <a:gd name="connsiteX11-23" fmla="*/ 856023 w 3960000"/>
              <a:gd name="connsiteY11-24" fmla="*/ 2244108 h 3960000"/>
              <a:gd name="connsiteX12-25" fmla="*/ 1402064 w 3960000"/>
              <a:gd name="connsiteY12-26" fmla="*/ 2660137 h 3960000"/>
              <a:gd name="connsiteX13-27" fmla="*/ 552668 w 3960000"/>
              <a:gd name="connsiteY13-28" fmla="*/ 2902822 h 3960000"/>
              <a:gd name="connsiteX14-29" fmla="*/ 1978439 w 3960000"/>
              <a:gd name="connsiteY14-30" fmla="*/ 3093502 h 3960000"/>
              <a:gd name="connsiteX15-31" fmla="*/ 3053184 w 3960000"/>
              <a:gd name="connsiteY15-32" fmla="*/ 2031759 h 3960000"/>
              <a:gd name="connsiteX16-33" fmla="*/ 3207849 w 3960000"/>
              <a:gd name="connsiteY16-34" fmla="*/ 1493166 h 3960000"/>
              <a:gd name="connsiteX17-35" fmla="*/ 3407333 w 3960000"/>
              <a:gd name="connsiteY17-36" fmla="*/ 1117847 h 3960000"/>
              <a:gd name="connsiteX18-37" fmla="*/ 3108461 w 3960000"/>
              <a:gd name="connsiteY18-38" fmla="*/ 1185086 h 3960000"/>
              <a:gd name="connsiteX19-39" fmla="*/ 3334650 w 3960000"/>
              <a:gd name="connsiteY19-40" fmla="*/ 883134 h 3960000"/>
              <a:gd name="connsiteX20-41" fmla="*/ 2995677 w 3960000"/>
              <a:gd name="connsiteY20-42" fmla="*/ 1008938 h 3960000"/>
              <a:gd name="connsiteX21-43" fmla="*/ 2538382 w 3960000"/>
              <a:gd name="connsiteY21-44" fmla="*/ 802616 h 3960000"/>
              <a:gd name="connsiteX22-45" fmla="*/ 308009 w 3960000"/>
              <a:gd name="connsiteY22-46" fmla="*/ 0 h 3960000"/>
              <a:gd name="connsiteX23-47" fmla="*/ 3651991 w 3960000"/>
              <a:gd name="connsiteY23-48" fmla="*/ 0 h 3960000"/>
              <a:gd name="connsiteX24-49" fmla="*/ 3960000 w 3960000"/>
              <a:gd name="connsiteY24-50" fmla="*/ 308009 h 3960000"/>
              <a:gd name="connsiteX25-51" fmla="*/ 3960000 w 3960000"/>
              <a:gd name="connsiteY25-52" fmla="*/ 3651991 h 3960000"/>
              <a:gd name="connsiteX26-53" fmla="*/ 3651991 w 3960000"/>
              <a:gd name="connsiteY26-54" fmla="*/ 3960000 h 3960000"/>
              <a:gd name="connsiteX27-55" fmla="*/ 308009 w 3960000"/>
              <a:gd name="connsiteY27-56" fmla="*/ 3960000 h 3960000"/>
              <a:gd name="connsiteX28-57" fmla="*/ 0 w 3960000"/>
              <a:gd name="connsiteY28-58" fmla="*/ 3651991 h 3960000"/>
              <a:gd name="connsiteX29-59" fmla="*/ 0 w 3960000"/>
              <a:gd name="connsiteY29-60" fmla="*/ 308009 h 3960000"/>
              <a:gd name="connsiteX30-61" fmla="*/ 308009 w 3960000"/>
              <a:gd name="connsiteY30-62" fmla="*/ 0 h 3960000"/>
              <a:gd name="connsiteX0-63" fmla="*/ 3160999 w 3960000"/>
              <a:gd name="connsiteY0-64" fmla="*/ 1374274 h 3960000"/>
              <a:gd name="connsiteX1-65" fmla="*/ 3155132 w 3960000"/>
              <a:gd name="connsiteY1-66" fmla="*/ 1419362 h 3960000"/>
              <a:gd name="connsiteX2-67" fmla="*/ 3160999 w 3960000"/>
              <a:gd name="connsiteY2-68" fmla="*/ 1374274 h 3960000"/>
              <a:gd name="connsiteX3-69" fmla="*/ 2538382 w 3960000"/>
              <a:gd name="connsiteY3-70" fmla="*/ 802616 h 3960000"/>
              <a:gd name="connsiteX4-71" fmla="*/ 1921633 w 3960000"/>
              <a:gd name="connsiteY4-72" fmla="*/ 1419365 h 3960000"/>
              <a:gd name="connsiteX5-73" fmla="*/ 1942445 w 3960000"/>
              <a:gd name="connsiteY5-74" fmla="*/ 1570340 h 3960000"/>
              <a:gd name="connsiteX6-75" fmla="*/ 752016 w 3960000"/>
              <a:gd name="connsiteY6-76" fmla="*/ 931012 h 3960000"/>
              <a:gd name="connsiteX7-77" fmla="*/ 934030 w 3960000"/>
              <a:gd name="connsiteY7-78" fmla="*/ 1745738 h 3960000"/>
              <a:gd name="connsiteX8-79" fmla="*/ 665343 w 3960000"/>
              <a:gd name="connsiteY8-80" fmla="*/ 1650397 h 3960000"/>
              <a:gd name="connsiteX9-81" fmla="*/ 1111709 w 3960000"/>
              <a:gd name="connsiteY9-82" fmla="*/ 2257108 h 3960000"/>
              <a:gd name="connsiteX10-83" fmla="*/ 856023 w 3960000"/>
              <a:gd name="connsiteY10-84" fmla="*/ 2244108 h 3960000"/>
              <a:gd name="connsiteX11-85" fmla="*/ 1402064 w 3960000"/>
              <a:gd name="connsiteY11-86" fmla="*/ 2660137 h 3960000"/>
              <a:gd name="connsiteX12-87" fmla="*/ 552668 w 3960000"/>
              <a:gd name="connsiteY12-88" fmla="*/ 2902822 h 3960000"/>
              <a:gd name="connsiteX13-89" fmla="*/ 1978439 w 3960000"/>
              <a:gd name="connsiteY13-90" fmla="*/ 3093502 h 3960000"/>
              <a:gd name="connsiteX14-91" fmla="*/ 3053184 w 3960000"/>
              <a:gd name="connsiteY14-92" fmla="*/ 2031759 h 3960000"/>
              <a:gd name="connsiteX15-93" fmla="*/ 3207849 w 3960000"/>
              <a:gd name="connsiteY15-94" fmla="*/ 1493166 h 3960000"/>
              <a:gd name="connsiteX16-95" fmla="*/ 3407333 w 3960000"/>
              <a:gd name="connsiteY16-96" fmla="*/ 1117847 h 3960000"/>
              <a:gd name="connsiteX17-97" fmla="*/ 3108461 w 3960000"/>
              <a:gd name="connsiteY17-98" fmla="*/ 1185086 h 3960000"/>
              <a:gd name="connsiteX18-99" fmla="*/ 3334650 w 3960000"/>
              <a:gd name="connsiteY18-100" fmla="*/ 883134 h 3960000"/>
              <a:gd name="connsiteX19-101" fmla="*/ 2995677 w 3960000"/>
              <a:gd name="connsiteY19-102" fmla="*/ 1008938 h 3960000"/>
              <a:gd name="connsiteX20-103" fmla="*/ 2538382 w 3960000"/>
              <a:gd name="connsiteY20-104" fmla="*/ 802616 h 3960000"/>
              <a:gd name="connsiteX21-105" fmla="*/ 308009 w 3960000"/>
              <a:gd name="connsiteY21-106" fmla="*/ 0 h 3960000"/>
              <a:gd name="connsiteX22-107" fmla="*/ 3651991 w 3960000"/>
              <a:gd name="connsiteY22-108" fmla="*/ 0 h 3960000"/>
              <a:gd name="connsiteX23-109" fmla="*/ 3960000 w 3960000"/>
              <a:gd name="connsiteY23-110" fmla="*/ 308009 h 3960000"/>
              <a:gd name="connsiteX24-111" fmla="*/ 3960000 w 3960000"/>
              <a:gd name="connsiteY24-112" fmla="*/ 3651991 h 3960000"/>
              <a:gd name="connsiteX25-113" fmla="*/ 3651991 w 3960000"/>
              <a:gd name="connsiteY25-114" fmla="*/ 3960000 h 3960000"/>
              <a:gd name="connsiteX26-115" fmla="*/ 308009 w 3960000"/>
              <a:gd name="connsiteY26-116" fmla="*/ 3960000 h 3960000"/>
              <a:gd name="connsiteX27-117" fmla="*/ 0 w 3960000"/>
              <a:gd name="connsiteY27-118" fmla="*/ 3651991 h 3960000"/>
              <a:gd name="connsiteX28-119" fmla="*/ 0 w 3960000"/>
              <a:gd name="connsiteY28-120" fmla="*/ 308009 h 3960000"/>
              <a:gd name="connsiteX29-121" fmla="*/ 308009 w 3960000"/>
              <a:gd name="connsiteY29-122" fmla="*/ 0 h 3960000"/>
              <a:gd name="connsiteX0-123" fmla="*/ 3160999 w 3960000"/>
              <a:gd name="connsiteY0-124" fmla="*/ 1374274 h 3960000"/>
              <a:gd name="connsiteX1-125" fmla="*/ 3155132 w 3960000"/>
              <a:gd name="connsiteY1-126" fmla="*/ 1419362 h 3960000"/>
              <a:gd name="connsiteX2-127" fmla="*/ 3160999 w 3960000"/>
              <a:gd name="connsiteY2-128" fmla="*/ 1374274 h 3960000"/>
              <a:gd name="connsiteX3-129" fmla="*/ 2538382 w 3960000"/>
              <a:gd name="connsiteY3-130" fmla="*/ 802616 h 3960000"/>
              <a:gd name="connsiteX4-131" fmla="*/ 1921633 w 3960000"/>
              <a:gd name="connsiteY4-132" fmla="*/ 1419365 h 3960000"/>
              <a:gd name="connsiteX5-133" fmla="*/ 1942445 w 3960000"/>
              <a:gd name="connsiteY5-134" fmla="*/ 1570340 h 3960000"/>
              <a:gd name="connsiteX6-135" fmla="*/ 752016 w 3960000"/>
              <a:gd name="connsiteY6-136" fmla="*/ 931012 h 3960000"/>
              <a:gd name="connsiteX7-137" fmla="*/ 934030 w 3960000"/>
              <a:gd name="connsiteY7-138" fmla="*/ 1745738 h 3960000"/>
              <a:gd name="connsiteX8-139" fmla="*/ 665343 w 3960000"/>
              <a:gd name="connsiteY8-140" fmla="*/ 1650397 h 3960000"/>
              <a:gd name="connsiteX9-141" fmla="*/ 1111709 w 3960000"/>
              <a:gd name="connsiteY9-142" fmla="*/ 2257108 h 3960000"/>
              <a:gd name="connsiteX10-143" fmla="*/ 856023 w 3960000"/>
              <a:gd name="connsiteY10-144" fmla="*/ 2244108 h 3960000"/>
              <a:gd name="connsiteX11-145" fmla="*/ 1402064 w 3960000"/>
              <a:gd name="connsiteY11-146" fmla="*/ 2660137 h 3960000"/>
              <a:gd name="connsiteX12-147" fmla="*/ 552668 w 3960000"/>
              <a:gd name="connsiteY12-148" fmla="*/ 2902822 h 3960000"/>
              <a:gd name="connsiteX13-149" fmla="*/ 1978439 w 3960000"/>
              <a:gd name="connsiteY13-150" fmla="*/ 3093502 h 3960000"/>
              <a:gd name="connsiteX14-151" fmla="*/ 3053184 w 3960000"/>
              <a:gd name="connsiteY14-152" fmla="*/ 2031759 h 3960000"/>
              <a:gd name="connsiteX15-153" fmla="*/ 3207849 w 3960000"/>
              <a:gd name="connsiteY15-154" fmla="*/ 1493166 h 3960000"/>
              <a:gd name="connsiteX16-155" fmla="*/ 3407333 w 3960000"/>
              <a:gd name="connsiteY16-156" fmla="*/ 1117847 h 3960000"/>
              <a:gd name="connsiteX17-157" fmla="*/ 3140091 w 3960000"/>
              <a:gd name="connsiteY17-158" fmla="*/ 1227260 h 3960000"/>
              <a:gd name="connsiteX18-159" fmla="*/ 3334650 w 3960000"/>
              <a:gd name="connsiteY18-160" fmla="*/ 883134 h 3960000"/>
              <a:gd name="connsiteX19-161" fmla="*/ 2995677 w 3960000"/>
              <a:gd name="connsiteY19-162" fmla="*/ 1008938 h 3960000"/>
              <a:gd name="connsiteX20-163" fmla="*/ 2538382 w 3960000"/>
              <a:gd name="connsiteY20-164" fmla="*/ 802616 h 3960000"/>
              <a:gd name="connsiteX21-165" fmla="*/ 308009 w 3960000"/>
              <a:gd name="connsiteY21-166" fmla="*/ 0 h 3960000"/>
              <a:gd name="connsiteX22-167" fmla="*/ 3651991 w 3960000"/>
              <a:gd name="connsiteY22-168" fmla="*/ 0 h 3960000"/>
              <a:gd name="connsiteX23-169" fmla="*/ 3960000 w 3960000"/>
              <a:gd name="connsiteY23-170" fmla="*/ 308009 h 3960000"/>
              <a:gd name="connsiteX24-171" fmla="*/ 3960000 w 3960000"/>
              <a:gd name="connsiteY24-172" fmla="*/ 3651991 h 3960000"/>
              <a:gd name="connsiteX25-173" fmla="*/ 3651991 w 3960000"/>
              <a:gd name="connsiteY25-174" fmla="*/ 3960000 h 3960000"/>
              <a:gd name="connsiteX26-175" fmla="*/ 308009 w 3960000"/>
              <a:gd name="connsiteY26-176" fmla="*/ 3960000 h 3960000"/>
              <a:gd name="connsiteX27-177" fmla="*/ 0 w 3960000"/>
              <a:gd name="connsiteY27-178" fmla="*/ 3651991 h 3960000"/>
              <a:gd name="connsiteX28-179" fmla="*/ 0 w 3960000"/>
              <a:gd name="connsiteY28-180" fmla="*/ 308009 h 3960000"/>
              <a:gd name="connsiteX29-181" fmla="*/ 308009 w 3960000"/>
              <a:gd name="connsiteY29-182" fmla="*/ 0 h 3960000"/>
              <a:gd name="connsiteX0-183" fmla="*/ 3160999 w 3960000"/>
              <a:gd name="connsiteY0-184" fmla="*/ 1374274 h 3960000"/>
              <a:gd name="connsiteX1-185" fmla="*/ 3155132 w 3960000"/>
              <a:gd name="connsiteY1-186" fmla="*/ 1419362 h 3960000"/>
              <a:gd name="connsiteX2-187" fmla="*/ 3160999 w 3960000"/>
              <a:gd name="connsiteY2-188" fmla="*/ 1374274 h 3960000"/>
              <a:gd name="connsiteX3-189" fmla="*/ 2538382 w 3960000"/>
              <a:gd name="connsiteY3-190" fmla="*/ 802616 h 3960000"/>
              <a:gd name="connsiteX4-191" fmla="*/ 1921633 w 3960000"/>
              <a:gd name="connsiteY4-192" fmla="*/ 1419365 h 3960000"/>
              <a:gd name="connsiteX5-193" fmla="*/ 1942445 w 3960000"/>
              <a:gd name="connsiteY5-194" fmla="*/ 1570340 h 3960000"/>
              <a:gd name="connsiteX6-195" fmla="*/ 752016 w 3960000"/>
              <a:gd name="connsiteY6-196" fmla="*/ 931012 h 3960000"/>
              <a:gd name="connsiteX7-197" fmla="*/ 934030 w 3960000"/>
              <a:gd name="connsiteY7-198" fmla="*/ 1745738 h 3960000"/>
              <a:gd name="connsiteX8-199" fmla="*/ 665343 w 3960000"/>
              <a:gd name="connsiteY8-200" fmla="*/ 1650397 h 3960000"/>
              <a:gd name="connsiteX9-201" fmla="*/ 1111709 w 3960000"/>
              <a:gd name="connsiteY9-202" fmla="*/ 2257108 h 3960000"/>
              <a:gd name="connsiteX10-203" fmla="*/ 856023 w 3960000"/>
              <a:gd name="connsiteY10-204" fmla="*/ 2244108 h 3960000"/>
              <a:gd name="connsiteX11-205" fmla="*/ 1402064 w 3960000"/>
              <a:gd name="connsiteY11-206" fmla="*/ 2660137 h 3960000"/>
              <a:gd name="connsiteX12-207" fmla="*/ 552668 w 3960000"/>
              <a:gd name="connsiteY12-208" fmla="*/ 2902822 h 3960000"/>
              <a:gd name="connsiteX13-209" fmla="*/ 1978439 w 3960000"/>
              <a:gd name="connsiteY13-210" fmla="*/ 3093502 h 3960000"/>
              <a:gd name="connsiteX14-211" fmla="*/ 3053184 w 3960000"/>
              <a:gd name="connsiteY14-212" fmla="*/ 2031759 h 3960000"/>
              <a:gd name="connsiteX15-213" fmla="*/ 3207849 w 3960000"/>
              <a:gd name="connsiteY15-214" fmla="*/ 1493166 h 3960000"/>
              <a:gd name="connsiteX16-215" fmla="*/ 3449507 w 3960000"/>
              <a:gd name="connsiteY16-216" fmla="*/ 1170564 h 3960000"/>
              <a:gd name="connsiteX17-217" fmla="*/ 3140091 w 3960000"/>
              <a:gd name="connsiteY17-218" fmla="*/ 1227260 h 3960000"/>
              <a:gd name="connsiteX18-219" fmla="*/ 3334650 w 3960000"/>
              <a:gd name="connsiteY18-220" fmla="*/ 883134 h 3960000"/>
              <a:gd name="connsiteX19-221" fmla="*/ 2995677 w 3960000"/>
              <a:gd name="connsiteY19-222" fmla="*/ 1008938 h 3960000"/>
              <a:gd name="connsiteX20-223" fmla="*/ 2538382 w 3960000"/>
              <a:gd name="connsiteY20-224" fmla="*/ 802616 h 3960000"/>
              <a:gd name="connsiteX21-225" fmla="*/ 308009 w 3960000"/>
              <a:gd name="connsiteY21-226" fmla="*/ 0 h 3960000"/>
              <a:gd name="connsiteX22-227" fmla="*/ 3651991 w 3960000"/>
              <a:gd name="connsiteY22-228" fmla="*/ 0 h 3960000"/>
              <a:gd name="connsiteX23-229" fmla="*/ 3960000 w 3960000"/>
              <a:gd name="connsiteY23-230" fmla="*/ 308009 h 3960000"/>
              <a:gd name="connsiteX24-231" fmla="*/ 3960000 w 3960000"/>
              <a:gd name="connsiteY24-232" fmla="*/ 3651991 h 3960000"/>
              <a:gd name="connsiteX25-233" fmla="*/ 3651991 w 3960000"/>
              <a:gd name="connsiteY25-234" fmla="*/ 3960000 h 3960000"/>
              <a:gd name="connsiteX26-235" fmla="*/ 308009 w 3960000"/>
              <a:gd name="connsiteY26-236" fmla="*/ 3960000 h 3960000"/>
              <a:gd name="connsiteX27-237" fmla="*/ 0 w 3960000"/>
              <a:gd name="connsiteY27-238" fmla="*/ 3651991 h 3960000"/>
              <a:gd name="connsiteX28-239" fmla="*/ 0 w 3960000"/>
              <a:gd name="connsiteY28-240" fmla="*/ 308009 h 3960000"/>
              <a:gd name="connsiteX29-241" fmla="*/ 308009 w 3960000"/>
              <a:gd name="connsiteY29-242" fmla="*/ 0 h 3960000"/>
              <a:gd name="connsiteX0-243" fmla="*/ 3160999 w 3960000"/>
              <a:gd name="connsiteY0-244" fmla="*/ 1374274 h 3960000"/>
              <a:gd name="connsiteX1-245" fmla="*/ 3155132 w 3960000"/>
              <a:gd name="connsiteY1-246" fmla="*/ 1419362 h 3960000"/>
              <a:gd name="connsiteX2-247" fmla="*/ 3160999 w 3960000"/>
              <a:gd name="connsiteY2-248" fmla="*/ 1374274 h 3960000"/>
              <a:gd name="connsiteX3-249" fmla="*/ 2538382 w 3960000"/>
              <a:gd name="connsiteY3-250" fmla="*/ 802616 h 3960000"/>
              <a:gd name="connsiteX4-251" fmla="*/ 1921633 w 3960000"/>
              <a:gd name="connsiteY4-252" fmla="*/ 1419365 h 3960000"/>
              <a:gd name="connsiteX5-253" fmla="*/ 1942445 w 3960000"/>
              <a:gd name="connsiteY5-254" fmla="*/ 1570340 h 3960000"/>
              <a:gd name="connsiteX6-255" fmla="*/ 752016 w 3960000"/>
              <a:gd name="connsiteY6-256" fmla="*/ 931012 h 3960000"/>
              <a:gd name="connsiteX7-257" fmla="*/ 934030 w 3960000"/>
              <a:gd name="connsiteY7-258" fmla="*/ 1745738 h 3960000"/>
              <a:gd name="connsiteX8-259" fmla="*/ 665343 w 3960000"/>
              <a:gd name="connsiteY8-260" fmla="*/ 1650397 h 3960000"/>
              <a:gd name="connsiteX9-261" fmla="*/ 1111709 w 3960000"/>
              <a:gd name="connsiteY9-262" fmla="*/ 2257108 h 3960000"/>
              <a:gd name="connsiteX10-263" fmla="*/ 856023 w 3960000"/>
              <a:gd name="connsiteY10-264" fmla="*/ 2244108 h 3960000"/>
              <a:gd name="connsiteX11-265" fmla="*/ 1402064 w 3960000"/>
              <a:gd name="connsiteY11-266" fmla="*/ 2660137 h 3960000"/>
              <a:gd name="connsiteX12-267" fmla="*/ 552668 w 3960000"/>
              <a:gd name="connsiteY12-268" fmla="*/ 2902822 h 3960000"/>
              <a:gd name="connsiteX13-269" fmla="*/ 1978439 w 3960000"/>
              <a:gd name="connsiteY13-270" fmla="*/ 3093502 h 3960000"/>
              <a:gd name="connsiteX14-271" fmla="*/ 3053184 w 3960000"/>
              <a:gd name="connsiteY14-272" fmla="*/ 2031759 h 3960000"/>
              <a:gd name="connsiteX15-273" fmla="*/ 3207849 w 3960000"/>
              <a:gd name="connsiteY15-274" fmla="*/ 1493166 h 3960000"/>
              <a:gd name="connsiteX16-275" fmla="*/ 3449507 w 3960000"/>
              <a:gd name="connsiteY16-276" fmla="*/ 1170564 h 3960000"/>
              <a:gd name="connsiteX17-277" fmla="*/ 3140091 w 3960000"/>
              <a:gd name="connsiteY17-278" fmla="*/ 1227260 h 3960000"/>
              <a:gd name="connsiteX18-279" fmla="*/ 3324107 w 3960000"/>
              <a:gd name="connsiteY18-280" fmla="*/ 851504 h 3960000"/>
              <a:gd name="connsiteX19-281" fmla="*/ 2995677 w 3960000"/>
              <a:gd name="connsiteY19-282" fmla="*/ 1008938 h 3960000"/>
              <a:gd name="connsiteX20-283" fmla="*/ 2538382 w 3960000"/>
              <a:gd name="connsiteY20-284" fmla="*/ 802616 h 3960000"/>
              <a:gd name="connsiteX21-285" fmla="*/ 308009 w 3960000"/>
              <a:gd name="connsiteY21-286" fmla="*/ 0 h 3960000"/>
              <a:gd name="connsiteX22-287" fmla="*/ 3651991 w 3960000"/>
              <a:gd name="connsiteY22-288" fmla="*/ 0 h 3960000"/>
              <a:gd name="connsiteX23-289" fmla="*/ 3960000 w 3960000"/>
              <a:gd name="connsiteY23-290" fmla="*/ 308009 h 3960000"/>
              <a:gd name="connsiteX24-291" fmla="*/ 3960000 w 3960000"/>
              <a:gd name="connsiteY24-292" fmla="*/ 3651991 h 3960000"/>
              <a:gd name="connsiteX25-293" fmla="*/ 3651991 w 3960000"/>
              <a:gd name="connsiteY25-294" fmla="*/ 3960000 h 3960000"/>
              <a:gd name="connsiteX26-295" fmla="*/ 308009 w 3960000"/>
              <a:gd name="connsiteY26-296" fmla="*/ 3960000 h 3960000"/>
              <a:gd name="connsiteX27-297" fmla="*/ 0 w 3960000"/>
              <a:gd name="connsiteY27-298" fmla="*/ 3651991 h 3960000"/>
              <a:gd name="connsiteX28-299" fmla="*/ 0 w 3960000"/>
              <a:gd name="connsiteY28-300" fmla="*/ 308009 h 3960000"/>
              <a:gd name="connsiteX29-301" fmla="*/ 308009 w 3960000"/>
              <a:gd name="connsiteY29-302" fmla="*/ 0 h 3960000"/>
              <a:gd name="connsiteX0-303" fmla="*/ 3160999 w 3960000"/>
              <a:gd name="connsiteY0-304" fmla="*/ 1374274 h 3960000"/>
              <a:gd name="connsiteX1-305" fmla="*/ 3155132 w 3960000"/>
              <a:gd name="connsiteY1-306" fmla="*/ 1419362 h 3960000"/>
              <a:gd name="connsiteX2-307" fmla="*/ 3160999 w 3960000"/>
              <a:gd name="connsiteY2-308" fmla="*/ 1374274 h 3960000"/>
              <a:gd name="connsiteX3-309" fmla="*/ 2538382 w 3960000"/>
              <a:gd name="connsiteY3-310" fmla="*/ 802616 h 3960000"/>
              <a:gd name="connsiteX4-311" fmla="*/ 1921633 w 3960000"/>
              <a:gd name="connsiteY4-312" fmla="*/ 1292845 h 3960000"/>
              <a:gd name="connsiteX5-313" fmla="*/ 1942445 w 3960000"/>
              <a:gd name="connsiteY5-314" fmla="*/ 1570340 h 3960000"/>
              <a:gd name="connsiteX6-315" fmla="*/ 752016 w 3960000"/>
              <a:gd name="connsiteY6-316" fmla="*/ 931012 h 3960000"/>
              <a:gd name="connsiteX7-317" fmla="*/ 934030 w 3960000"/>
              <a:gd name="connsiteY7-318" fmla="*/ 1745738 h 3960000"/>
              <a:gd name="connsiteX8-319" fmla="*/ 665343 w 3960000"/>
              <a:gd name="connsiteY8-320" fmla="*/ 1650397 h 3960000"/>
              <a:gd name="connsiteX9-321" fmla="*/ 1111709 w 3960000"/>
              <a:gd name="connsiteY9-322" fmla="*/ 2257108 h 3960000"/>
              <a:gd name="connsiteX10-323" fmla="*/ 856023 w 3960000"/>
              <a:gd name="connsiteY10-324" fmla="*/ 2244108 h 3960000"/>
              <a:gd name="connsiteX11-325" fmla="*/ 1402064 w 3960000"/>
              <a:gd name="connsiteY11-326" fmla="*/ 2660137 h 3960000"/>
              <a:gd name="connsiteX12-327" fmla="*/ 552668 w 3960000"/>
              <a:gd name="connsiteY12-328" fmla="*/ 2902822 h 3960000"/>
              <a:gd name="connsiteX13-329" fmla="*/ 1978439 w 3960000"/>
              <a:gd name="connsiteY13-330" fmla="*/ 3093502 h 3960000"/>
              <a:gd name="connsiteX14-331" fmla="*/ 3053184 w 3960000"/>
              <a:gd name="connsiteY14-332" fmla="*/ 2031759 h 3960000"/>
              <a:gd name="connsiteX15-333" fmla="*/ 3207849 w 3960000"/>
              <a:gd name="connsiteY15-334" fmla="*/ 1493166 h 3960000"/>
              <a:gd name="connsiteX16-335" fmla="*/ 3449507 w 3960000"/>
              <a:gd name="connsiteY16-336" fmla="*/ 1170564 h 3960000"/>
              <a:gd name="connsiteX17-337" fmla="*/ 3140091 w 3960000"/>
              <a:gd name="connsiteY17-338" fmla="*/ 1227260 h 3960000"/>
              <a:gd name="connsiteX18-339" fmla="*/ 3324107 w 3960000"/>
              <a:gd name="connsiteY18-340" fmla="*/ 851504 h 3960000"/>
              <a:gd name="connsiteX19-341" fmla="*/ 2995677 w 3960000"/>
              <a:gd name="connsiteY19-342" fmla="*/ 1008938 h 3960000"/>
              <a:gd name="connsiteX20-343" fmla="*/ 2538382 w 3960000"/>
              <a:gd name="connsiteY20-344" fmla="*/ 802616 h 3960000"/>
              <a:gd name="connsiteX21-345" fmla="*/ 308009 w 3960000"/>
              <a:gd name="connsiteY21-346" fmla="*/ 0 h 3960000"/>
              <a:gd name="connsiteX22-347" fmla="*/ 3651991 w 3960000"/>
              <a:gd name="connsiteY22-348" fmla="*/ 0 h 3960000"/>
              <a:gd name="connsiteX23-349" fmla="*/ 3960000 w 3960000"/>
              <a:gd name="connsiteY23-350" fmla="*/ 308009 h 3960000"/>
              <a:gd name="connsiteX24-351" fmla="*/ 3960000 w 3960000"/>
              <a:gd name="connsiteY24-352" fmla="*/ 3651991 h 3960000"/>
              <a:gd name="connsiteX25-353" fmla="*/ 3651991 w 3960000"/>
              <a:gd name="connsiteY25-354" fmla="*/ 3960000 h 3960000"/>
              <a:gd name="connsiteX26-355" fmla="*/ 308009 w 3960000"/>
              <a:gd name="connsiteY26-356" fmla="*/ 3960000 h 3960000"/>
              <a:gd name="connsiteX27-357" fmla="*/ 0 w 3960000"/>
              <a:gd name="connsiteY27-358" fmla="*/ 3651991 h 3960000"/>
              <a:gd name="connsiteX28-359" fmla="*/ 0 w 3960000"/>
              <a:gd name="connsiteY28-360" fmla="*/ 308009 h 3960000"/>
              <a:gd name="connsiteX29-361" fmla="*/ 308009 w 3960000"/>
              <a:gd name="connsiteY29-362" fmla="*/ 0 h 3960000"/>
              <a:gd name="connsiteX0-363" fmla="*/ 3160999 w 3960000"/>
              <a:gd name="connsiteY0-364" fmla="*/ 1374274 h 3960000"/>
              <a:gd name="connsiteX1-365" fmla="*/ 3155132 w 3960000"/>
              <a:gd name="connsiteY1-366" fmla="*/ 1419362 h 3960000"/>
              <a:gd name="connsiteX2-367" fmla="*/ 3160999 w 3960000"/>
              <a:gd name="connsiteY2-368" fmla="*/ 1374274 h 3960000"/>
              <a:gd name="connsiteX3-369" fmla="*/ 2496208 w 3960000"/>
              <a:gd name="connsiteY3-370" fmla="*/ 770986 h 3960000"/>
              <a:gd name="connsiteX4-371" fmla="*/ 1921633 w 3960000"/>
              <a:gd name="connsiteY4-372" fmla="*/ 1292845 h 3960000"/>
              <a:gd name="connsiteX5-373" fmla="*/ 1942445 w 3960000"/>
              <a:gd name="connsiteY5-374" fmla="*/ 1570340 h 3960000"/>
              <a:gd name="connsiteX6-375" fmla="*/ 752016 w 3960000"/>
              <a:gd name="connsiteY6-376" fmla="*/ 931012 h 3960000"/>
              <a:gd name="connsiteX7-377" fmla="*/ 934030 w 3960000"/>
              <a:gd name="connsiteY7-378" fmla="*/ 1745738 h 3960000"/>
              <a:gd name="connsiteX8-379" fmla="*/ 665343 w 3960000"/>
              <a:gd name="connsiteY8-380" fmla="*/ 1650397 h 3960000"/>
              <a:gd name="connsiteX9-381" fmla="*/ 1111709 w 3960000"/>
              <a:gd name="connsiteY9-382" fmla="*/ 2257108 h 3960000"/>
              <a:gd name="connsiteX10-383" fmla="*/ 856023 w 3960000"/>
              <a:gd name="connsiteY10-384" fmla="*/ 2244108 h 3960000"/>
              <a:gd name="connsiteX11-385" fmla="*/ 1402064 w 3960000"/>
              <a:gd name="connsiteY11-386" fmla="*/ 2660137 h 3960000"/>
              <a:gd name="connsiteX12-387" fmla="*/ 552668 w 3960000"/>
              <a:gd name="connsiteY12-388" fmla="*/ 2902822 h 3960000"/>
              <a:gd name="connsiteX13-389" fmla="*/ 1978439 w 3960000"/>
              <a:gd name="connsiteY13-390" fmla="*/ 3093502 h 3960000"/>
              <a:gd name="connsiteX14-391" fmla="*/ 3053184 w 3960000"/>
              <a:gd name="connsiteY14-392" fmla="*/ 2031759 h 3960000"/>
              <a:gd name="connsiteX15-393" fmla="*/ 3207849 w 3960000"/>
              <a:gd name="connsiteY15-394" fmla="*/ 1493166 h 3960000"/>
              <a:gd name="connsiteX16-395" fmla="*/ 3449507 w 3960000"/>
              <a:gd name="connsiteY16-396" fmla="*/ 1170564 h 3960000"/>
              <a:gd name="connsiteX17-397" fmla="*/ 3140091 w 3960000"/>
              <a:gd name="connsiteY17-398" fmla="*/ 1227260 h 3960000"/>
              <a:gd name="connsiteX18-399" fmla="*/ 3324107 w 3960000"/>
              <a:gd name="connsiteY18-400" fmla="*/ 851504 h 3960000"/>
              <a:gd name="connsiteX19-401" fmla="*/ 2995677 w 3960000"/>
              <a:gd name="connsiteY19-402" fmla="*/ 1008938 h 3960000"/>
              <a:gd name="connsiteX20-403" fmla="*/ 2496208 w 3960000"/>
              <a:gd name="connsiteY20-404" fmla="*/ 770986 h 3960000"/>
              <a:gd name="connsiteX21-405" fmla="*/ 308009 w 3960000"/>
              <a:gd name="connsiteY21-406" fmla="*/ 0 h 3960000"/>
              <a:gd name="connsiteX22-407" fmla="*/ 3651991 w 3960000"/>
              <a:gd name="connsiteY22-408" fmla="*/ 0 h 3960000"/>
              <a:gd name="connsiteX23-409" fmla="*/ 3960000 w 3960000"/>
              <a:gd name="connsiteY23-410" fmla="*/ 308009 h 3960000"/>
              <a:gd name="connsiteX24-411" fmla="*/ 3960000 w 3960000"/>
              <a:gd name="connsiteY24-412" fmla="*/ 3651991 h 3960000"/>
              <a:gd name="connsiteX25-413" fmla="*/ 3651991 w 3960000"/>
              <a:gd name="connsiteY25-414" fmla="*/ 3960000 h 3960000"/>
              <a:gd name="connsiteX26-415" fmla="*/ 308009 w 3960000"/>
              <a:gd name="connsiteY26-416" fmla="*/ 3960000 h 3960000"/>
              <a:gd name="connsiteX27-417" fmla="*/ 0 w 3960000"/>
              <a:gd name="connsiteY27-418" fmla="*/ 3651991 h 3960000"/>
              <a:gd name="connsiteX28-419" fmla="*/ 0 w 3960000"/>
              <a:gd name="connsiteY28-420" fmla="*/ 308009 h 3960000"/>
              <a:gd name="connsiteX29-421" fmla="*/ 308009 w 3960000"/>
              <a:gd name="connsiteY29-422" fmla="*/ 0 h 3960000"/>
              <a:gd name="connsiteX0-423" fmla="*/ 3160999 w 3960000"/>
              <a:gd name="connsiteY0-424" fmla="*/ 1374274 h 3960000"/>
              <a:gd name="connsiteX1-425" fmla="*/ 3155132 w 3960000"/>
              <a:gd name="connsiteY1-426" fmla="*/ 1419362 h 3960000"/>
              <a:gd name="connsiteX2-427" fmla="*/ 3160999 w 3960000"/>
              <a:gd name="connsiteY2-428" fmla="*/ 1374274 h 3960000"/>
              <a:gd name="connsiteX3-429" fmla="*/ 2496208 w 3960000"/>
              <a:gd name="connsiteY3-430" fmla="*/ 770986 h 3960000"/>
              <a:gd name="connsiteX4-431" fmla="*/ 1921633 w 3960000"/>
              <a:gd name="connsiteY4-432" fmla="*/ 1292845 h 3960000"/>
              <a:gd name="connsiteX5-433" fmla="*/ 1942445 w 3960000"/>
              <a:gd name="connsiteY5-434" fmla="*/ 1570340 h 3960000"/>
              <a:gd name="connsiteX6-435" fmla="*/ 752016 w 3960000"/>
              <a:gd name="connsiteY6-436" fmla="*/ 931012 h 3960000"/>
              <a:gd name="connsiteX7-437" fmla="*/ 934030 w 3960000"/>
              <a:gd name="connsiteY7-438" fmla="*/ 1745738 h 3960000"/>
              <a:gd name="connsiteX8-439" fmla="*/ 665343 w 3960000"/>
              <a:gd name="connsiteY8-440" fmla="*/ 1650397 h 3960000"/>
              <a:gd name="connsiteX9-441" fmla="*/ 1111709 w 3960000"/>
              <a:gd name="connsiteY9-442" fmla="*/ 2257108 h 3960000"/>
              <a:gd name="connsiteX10-443" fmla="*/ 856023 w 3960000"/>
              <a:gd name="connsiteY10-444" fmla="*/ 2244108 h 3960000"/>
              <a:gd name="connsiteX11-445" fmla="*/ 1402064 w 3960000"/>
              <a:gd name="connsiteY11-446" fmla="*/ 2660137 h 3960000"/>
              <a:gd name="connsiteX12-447" fmla="*/ 552668 w 3960000"/>
              <a:gd name="connsiteY12-448" fmla="*/ 2902822 h 3960000"/>
              <a:gd name="connsiteX13-449" fmla="*/ 1978439 w 3960000"/>
              <a:gd name="connsiteY13-450" fmla="*/ 3093502 h 3960000"/>
              <a:gd name="connsiteX14-451" fmla="*/ 3053184 w 3960000"/>
              <a:gd name="connsiteY14-452" fmla="*/ 2031759 h 3960000"/>
              <a:gd name="connsiteX15-453" fmla="*/ 3207849 w 3960000"/>
              <a:gd name="connsiteY15-454" fmla="*/ 1493166 h 3960000"/>
              <a:gd name="connsiteX16-455" fmla="*/ 3449507 w 3960000"/>
              <a:gd name="connsiteY16-456" fmla="*/ 1170564 h 3960000"/>
              <a:gd name="connsiteX17-457" fmla="*/ 3140091 w 3960000"/>
              <a:gd name="connsiteY17-458" fmla="*/ 1227260 h 3960000"/>
              <a:gd name="connsiteX18-459" fmla="*/ 3324107 w 3960000"/>
              <a:gd name="connsiteY18-460" fmla="*/ 851504 h 3960000"/>
              <a:gd name="connsiteX19-461" fmla="*/ 2995677 w 3960000"/>
              <a:gd name="connsiteY19-462" fmla="*/ 1008938 h 3960000"/>
              <a:gd name="connsiteX20-463" fmla="*/ 2496208 w 3960000"/>
              <a:gd name="connsiteY20-464" fmla="*/ 770986 h 3960000"/>
              <a:gd name="connsiteX21-465" fmla="*/ 308009 w 3960000"/>
              <a:gd name="connsiteY21-466" fmla="*/ 0 h 3960000"/>
              <a:gd name="connsiteX22-467" fmla="*/ 3651991 w 3960000"/>
              <a:gd name="connsiteY22-468" fmla="*/ 0 h 3960000"/>
              <a:gd name="connsiteX23-469" fmla="*/ 3960000 w 3960000"/>
              <a:gd name="connsiteY23-470" fmla="*/ 308009 h 3960000"/>
              <a:gd name="connsiteX24-471" fmla="*/ 3960000 w 3960000"/>
              <a:gd name="connsiteY24-472" fmla="*/ 3651991 h 3960000"/>
              <a:gd name="connsiteX25-473" fmla="*/ 3651991 w 3960000"/>
              <a:gd name="connsiteY25-474" fmla="*/ 3960000 h 3960000"/>
              <a:gd name="connsiteX26-475" fmla="*/ 308009 w 3960000"/>
              <a:gd name="connsiteY26-476" fmla="*/ 3960000 h 3960000"/>
              <a:gd name="connsiteX27-477" fmla="*/ 0 w 3960000"/>
              <a:gd name="connsiteY27-478" fmla="*/ 3651991 h 3960000"/>
              <a:gd name="connsiteX28-479" fmla="*/ 0 w 3960000"/>
              <a:gd name="connsiteY28-480" fmla="*/ 308009 h 3960000"/>
              <a:gd name="connsiteX29-481" fmla="*/ 308009 w 3960000"/>
              <a:gd name="connsiteY29-482" fmla="*/ 0 h 3960000"/>
              <a:gd name="connsiteX0-483" fmla="*/ 3160999 w 3960000"/>
              <a:gd name="connsiteY0-484" fmla="*/ 1374274 h 3960000"/>
              <a:gd name="connsiteX1-485" fmla="*/ 3155132 w 3960000"/>
              <a:gd name="connsiteY1-486" fmla="*/ 1419362 h 3960000"/>
              <a:gd name="connsiteX2-487" fmla="*/ 3160999 w 3960000"/>
              <a:gd name="connsiteY2-488" fmla="*/ 1374274 h 3960000"/>
              <a:gd name="connsiteX3-489" fmla="*/ 2496208 w 3960000"/>
              <a:gd name="connsiteY3-490" fmla="*/ 770986 h 3960000"/>
              <a:gd name="connsiteX4-491" fmla="*/ 1921633 w 3960000"/>
              <a:gd name="connsiteY4-492" fmla="*/ 1292845 h 3960000"/>
              <a:gd name="connsiteX5-493" fmla="*/ 1942445 w 3960000"/>
              <a:gd name="connsiteY5-494" fmla="*/ 1570340 h 3960000"/>
              <a:gd name="connsiteX6-495" fmla="*/ 752016 w 3960000"/>
              <a:gd name="connsiteY6-496" fmla="*/ 931012 h 3960000"/>
              <a:gd name="connsiteX7-497" fmla="*/ 934030 w 3960000"/>
              <a:gd name="connsiteY7-498" fmla="*/ 1745738 h 3960000"/>
              <a:gd name="connsiteX8-499" fmla="*/ 665343 w 3960000"/>
              <a:gd name="connsiteY8-500" fmla="*/ 1650397 h 3960000"/>
              <a:gd name="connsiteX9-501" fmla="*/ 1111709 w 3960000"/>
              <a:gd name="connsiteY9-502" fmla="*/ 2257108 h 3960000"/>
              <a:gd name="connsiteX10-503" fmla="*/ 856023 w 3960000"/>
              <a:gd name="connsiteY10-504" fmla="*/ 2244108 h 3960000"/>
              <a:gd name="connsiteX11-505" fmla="*/ 1402064 w 3960000"/>
              <a:gd name="connsiteY11-506" fmla="*/ 2660137 h 3960000"/>
              <a:gd name="connsiteX12-507" fmla="*/ 552668 w 3960000"/>
              <a:gd name="connsiteY12-508" fmla="*/ 2902822 h 3960000"/>
              <a:gd name="connsiteX13-509" fmla="*/ 1978439 w 3960000"/>
              <a:gd name="connsiteY13-510" fmla="*/ 3093502 h 3960000"/>
              <a:gd name="connsiteX14-511" fmla="*/ 3053184 w 3960000"/>
              <a:gd name="connsiteY14-512" fmla="*/ 2031759 h 3960000"/>
              <a:gd name="connsiteX15-513" fmla="*/ 3207849 w 3960000"/>
              <a:gd name="connsiteY15-514" fmla="*/ 1493166 h 3960000"/>
              <a:gd name="connsiteX16-515" fmla="*/ 3449507 w 3960000"/>
              <a:gd name="connsiteY16-516" fmla="*/ 1170564 h 3960000"/>
              <a:gd name="connsiteX17-517" fmla="*/ 3140091 w 3960000"/>
              <a:gd name="connsiteY17-518" fmla="*/ 1227260 h 3960000"/>
              <a:gd name="connsiteX18-519" fmla="*/ 3324107 w 3960000"/>
              <a:gd name="connsiteY18-520" fmla="*/ 851504 h 3960000"/>
              <a:gd name="connsiteX19-521" fmla="*/ 2995677 w 3960000"/>
              <a:gd name="connsiteY19-522" fmla="*/ 1008938 h 3960000"/>
              <a:gd name="connsiteX20-523" fmla="*/ 2496208 w 3960000"/>
              <a:gd name="connsiteY20-524" fmla="*/ 770986 h 3960000"/>
              <a:gd name="connsiteX21-525" fmla="*/ 308009 w 3960000"/>
              <a:gd name="connsiteY21-526" fmla="*/ 0 h 3960000"/>
              <a:gd name="connsiteX22-527" fmla="*/ 3651991 w 3960000"/>
              <a:gd name="connsiteY22-528" fmla="*/ 0 h 3960000"/>
              <a:gd name="connsiteX23-529" fmla="*/ 3960000 w 3960000"/>
              <a:gd name="connsiteY23-530" fmla="*/ 308009 h 3960000"/>
              <a:gd name="connsiteX24-531" fmla="*/ 3960000 w 3960000"/>
              <a:gd name="connsiteY24-532" fmla="*/ 3651991 h 3960000"/>
              <a:gd name="connsiteX25-533" fmla="*/ 3651991 w 3960000"/>
              <a:gd name="connsiteY25-534" fmla="*/ 3960000 h 3960000"/>
              <a:gd name="connsiteX26-535" fmla="*/ 308009 w 3960000"/>
              <a:gd name="connsiteY26-536" fmla="*/ 3960000 h 3960000"/>
              <a:gd name="connsiteX27-537" fmla="*/ 0 w 3960000"/>
              <a:gd name="connsiteY27-538" fmla="*/ 3651991 h 3960000"/>
              <a:gd name="connsiteX28-539" fmla="*/ 0 w 3960000"/>
              <a:gd name="connsiteY28-540" fmla="*/ 308009 h 3960000"/>
              <a:gd name="connsiteX29-541" fmla="*/ 308009 w 3960000"/>
              <a:gd name="connsiteY29-542" fmla="*/ 0 h 3960000"/>
              <a:gd name="connsiteX0-543" fmla="*/ 3160999 w 3960000"/>
              <a:gd name="connsiteY0-544" fmla="*/ 1374274 h 3960000"/>
              <a:gd name="connsiteX1-545" fmla="*/ 3155132 w 3960000"/>
              <a:gd name="connsiteY1-546" fmla="*/ 1419362 h 3960000"/>
              <a:gd name="connsiteX2-547" fmla="*/ 3160999 w 3960000"/>
              <a:gd name="connsiteY2-548" fmla="*/ 1374274 h 3960000"/>
              <a:gd name="connsiteX3-549" fmla="*/ 2496208 w 3960000"/>
              <a:gd name="connsiteY3-550" fmla="*/ 770986 h 3960000"/>
              <a:gd name="connsiteX4-551" fmla="*/ 1921633 w 3960000"/>
              <a:gd name="connsiteY4-552" fmla="*/ 1292845 h 3960000"/>
              <a:gd name="connsiteX5-553" fmla="*/ 1942445 w 3960000"/>
              <a:gd name="connsiteY5-554" fmla="*/ 1570340 h 3960000"/>
              <a:gd name="connsiteX6-555" fmla="*/ 815277 w 3960000"/>
              <a:gd name="connsiteY6-556" fmla="*/ 836121 h 3960000"/>
              <a:gd name="connsiteX7-557" fmla="*/ 934030 w 3960000"/>
              <a:gd name="connsiteY7-558" fmla="*/ 1745738 h 3960000"/>
              <a:gd name="connsiteX8-559" fmla="*/ 665343 w 3960000"/>
              <a:gd name="connsiteY8-560" fmla="*/ 1650397 h 3960000"/>
              <a:gd name="connsiteX9-561" fmla="*/ 1111709 w 3960000"/>
              <a:gd name="connsiteY9-562" fmla="*/ 2257108 h 3960000"/>
              <a:gd name="connsiteX10-563" fmla="*/ 856023 w 3960000"/>
              <a:gd name="connsiteY10-564" fmla="*/ 2244108 h 3960000"/>
              <a:gd name="connsiteX11-565" fmla="*/ 1402064 w 3960000"/>
              <a:gd name="connsiteY11-566" fmla="*/ 2660137 h 3960000"/>
              <a:gd name="connsiteX12-567" fmla="*/ 552668 w 3960000"/>
              <a:gd name="connsiteY12-568" fmla="*/ 2902822 h 3960000"/>
              <a:gd name="connsiteX13-569" fmla="*/ 1978439 w 3960000"/>
              <a:gd name="connsiteY13-570" fmla="*/ 3093502 h 3960000"/>
              <a:gd name="connsiteX14-571" fmla="*/ 3053184 w 3960000"/>
              <a:gd name="connsiteY14-572" fmla="*/ 2031759 h 3960000"/>
              <a:gd name="connsiteX15-573" fmla="*/ 3207849 w 3960000"/>
              <a:gd name="connsiteY15-574" fmla="*/ 1493166 h 3960000"/>
              <a:gd name="connsiteX16-575" fmla="*/ 3449507 w 3960000"/>
              <a:gd name="connsiteY16-576" fmla="*/ 1170564 h 3960000"/>
              <a:gd name="connsiteX17-577" fmla="*/ 3140091 w 3960000"/>
              <a:gd name="connsiteY17-578" fmla="*/ 1227260 h 3960000"/>
              <a:gd name="connsiteX18-579" fmla="*/ 3324107 w 3960000"/>
              <a:gd name="connsiteY18-580" fmla="*/ 851504 h 3960000"/>
              <a:gd name="connsiteX19-581" fmla="*/ 2995677 w 3960000"/>
              <a:gd name="connsiteY19-582" fmla="*/ 1008938 h 3960000"/>
              <a:gd name="connsiteX20-583" fmla="*/ 2496208 w 3960000"/>
              <a:gd name="connsiteY20-584" fmla="*/ 770986 h 3960000"/>
              <a:gd name="connsiteX21-585" fmla="*/ 308009 w 3960000"/>
              <a:gd name="connsiteY21-586" fmla="*/ 0 h 3960000"/>
              <a:gd name="connsiteX22-587" fmla="*/ 3651991 w 3960000"/>
              <a:gd name="connsiteY22-588" fmla="*/ 0 h 3960000"/>
              <a:gd name="connsiteX23-589" fmla="*/ 3960000 w 3960000"/>
              <a:gd name="connsiteY23-590" fmla="*/ 308009 h 3960000"/>
              <a:gd name="connsiteX24-591" fmla="*/ 3960000 w 3960000"/>
              <a:gd name="connsiteY24-592" fmla="*/ 3651991 h 3960000"/>
              <a:gd name="connsiteX25-593" fmla="*/ 3651991 w 3960000"/>
              <a:gd name="connsiteY25-594" fmla="*/ 3960000 h 3960000"/>
              <a:gd name="connsiteX26-595" fmla="*/ 308009 w 3960000"/>
              <a:gd name="connsiteY26-596" fmla="*/ 3960000 h 3960000"/>
              <a:gd name="connsiteX27-597" fmla="*/ 0 w 3960000"/>
              <a:gd name="connsiteY27-598" fmla="*/ 3651991 h 3960000"/>
              <a:gd name="connsiteX28-599" fmla="*/ 0 w 3960000"/>
              <a:gd name="connsiteY28-600" fmla="*/ 308009 h 3960000"/>
              <a:gd name="connsiteX29-601" fmla="*/ 308009 w 3960000"/>
              <a:gd name="connsiteY29-602" fmla="*/ 0 h 3960000"/>
              <a:gd name="connsiteX0-603" fmla="*/ 3160999 w 3960000"/>
              <a:gd name="connsiteY0-604" fmla="*/ 1374274 h 3960000"/>
              <a:gd name="connsiteX1-605" fmla="*/ 3155132 w 3960000"/>
              <a:gd name="connsiteY1-606" fmla="*/ 1419362 h 3960000"/>
              <a:gd name="connsiteX2-607" fmla="*/ 3160999 w 3960000"/>
              <a:gd name="connsiteY2-608" fmla="*/ 1374274 h 3960000"/>
              <a:gd name="connsiteX3-609" fmla="*/ 2496208 w 3960000"/>
              <a:gd name="connsiteY3-610" fmla="*/ 770986 h 3960000"/>
              <a:gd name="connsiteX4-611" fmla="*/ 1921633 w 3960000"/>
              <a:gd name="connsiteY4-612" fmla="*/ 1292845 h 3960000"/>
              <a:gd name="connsiteX5-613" fmla="*/ 1942445 w 3960000"/>
              <a:gd name="connsiteY5-614" fmla="*/ 1570340 h 3960000"/>
              <a:gd name="connsiteX6-615" fmla="*/ 815277 w 3960000"/>
              <a:gd name="connsiteY6-616" fmla="*/ 836121 h 3960000"/>
              <a:gd name="connsiteX7-617" fmla="*/ 934030 w 3960000"/>
              <a:gd name="connsiteY7-618" fmla="*/ 1745738 h 3960000"/>
              <a:gd name="connsiteX8-619" fmla="*/ 644257 w 3960000"/>
              <a:gd name="connsiteY8-620" fmla="*/ 1555506 h 3960000"/>
              <a:gd name="connsiteX9-621" fmla="*/ 1111709 w 3960000"/>
              <a:gd name="connsiteY9-622" fmla="*/ 2257108 h 3960000"/>
              <a:gd name="connsiteX10-623" fmla="*/ 856023 w 3960000"/>
              <a:gd name="connsiteY10-624" fmla="*/ 2244108 h 3960000"/>
              <a:gd name="connsiteX11-625" fmla="*/ 1402064 w 3960000"/>
              <a:gd name="connsiteY11-626" fmla="*/ 2660137 h 3960000"/>
              <a:gd name="connsiteX12-627" fmla="*/ 552668 w 3960000"/>
              <a:gd name="connsiteY12-628" fmla="*/ 2902822 h 3960000"/>
              <a:gd name="connsiteX13-629" fmla="*/ 1978439 w 3960000"/>
              <a:gd name="connsiteY13-630" fmla="*/ 3093502 h 3960000"/>
              <a:gd name="connsiteX14-631" fmla="*/ 3053184 w 3960000"/>
              <a:gd name="connsiteY14-632" fmla="*/ 2031759 h 3960000"/>
              <a:gd name="connsiteX15-633" fmla="*/ 3207849 w 3960000"/>
              <a:gd name="connsiteY15-634" fmla="*/ 1493166 h 3960000"/>
              <a:gd name="connsiteX16-635" fmla="*/ 3449507 w 3960000"/>
              <a:gd name="connsiteY16-636" fmla="*/ 1170564 h 3960000"/>
              <a:gd name="connsiteX17-637" fmla="*/ 3140091 w 3960000"/>
              <a:gd name="connsiteY17-638" fmla="*/ 1227260 h 3960000"/>
              <a:gd name="connsiteX18-639" fmla="*/ 3324107 w 3960000"/>
              <a:gd name="connsiteY18-640" fmla="*/ 851504 h 3960000"/>
              <a:gd name="connsiteX19-641" fmla="*/ 2995677 w 3960000"/>
              <a:gd name="connsiteY19-642" fmla="*/ 1008938 h 3960000"/>
              <a:gd name="connsiteX20-643" fmla="*/ 2496208 w 3960000"/>
              <a:gd name="connsiteY20-644" fmla="*/ 770986 h 3960000"/>
              <a:gd name="connsiteX21-645" fmla="*/ 308009 w 3960000"/>
              <a:gd name="connsiteY21-646" fmla="*/ 0 h 3960000"/>
              <a:gd name="connsiteX22-647" fmla="*/ 3651991 w 3960000"/>
              <a:gd name="connsiteY22-648" fmla="*/ 0 h 3960000"/>
              <a:gd name="connsiteX23-649" fmla="*/ 3960000 w 3960000"/>
              <a:gd name="connsiteY23-650" fmla="*/ 308009 h 3960000"/>
              <a:gd name="connsiteX24-651" fmla="*/ 3960000 w 3960000"/>
              <a:gd name="connsiteY24-652" fmla="*/ 3651991 h 3960000"/>
              <a:gd name="connsiteX25-653" fmla="*/ 3651991 w 3960000"/>
              <a:gd name="connsiteY25-654" fmla="*/ 3960000 h 3960000"/>
              <a:gd name="connsiteX26-655" fmla="*/ 308009 w 3960000"/>
              <a:gd name="connsiteY26-656" fmla="*/ 3960000 h 3960000"/>
              <a:gd name="connsiteX27-657" fmla="*/ 0 w 3960000"/>
              <a:gd name="connsiteY27-658" fmla="*/ 3651991 h 3960000"/>
              <a:gd name="connsiteX28-659" fmla="*/ 0 w 3960000"/>
              <a:gd name="connsiteY28-660" fmla="*/ 308009 h 3960000"/>
              <a:gd name="connsiteX29-661" fmla="*/ 308009 w 3960000"/>
              <a:gd name="connsiteY29-662" fmla="*/ 0 h 3960000"/>
              <a:gd name="connsiteX0-663" fmla="*/ 3160999 w 3960000"/>
              <a:gd name="connsiteY0-664" fmla="*/ 1374274 h 3960000"/>
              <a:gd name="connsiteX1-665" fmla="*/ 3155132 w 3960000"/>
              <a:gd name="connsiteY1-666" fmla="*/ 1419362 h 3960000"/>
              <a:gd name="connsiteX2-667" fmla="*/ 3160999 w 3960000"/>
              <a:gd name="connsiteY2-668" fmla="*/ 1374274 h 3960000"/>
              <a:gd name="connsiteX3-669" fmla="*/ 2496208 w 3960000"/>
              <a:gd name="connsiteY3-670" fmla="*/ 770986 h 3960000"/>
              <a:gd name="connsiteX4-671" fmla="*/ 1921633 w 3960000"/>
              <a:gd name="connsiteY4-672" fmla="*/ 1292845 h 3960000"/>
              <a:gd name="connsiteX5-673" fmla="*/ 1942445 w 3960000"/>
              <a:gd name="connsiteY5-674" fmla="*/ 1570340 h 3960000"/>
              <a:gd name="connsiteX6-675" fmla="*/ 815277 w 3960000"/>
              <a:gd name="connsiteY6-676" fmla="*/ 836121 h 3960000"/>
              <a:gd name="connsiteX7-677" fmla="*/ 965659 w 3960000"/>
              <a:gd name="connsiteY7-678" fmla="*/ 1735195 h 3960000"/>
              <a:gd name="connsiteX8-679" fmla="*/ 644257 w 3960000"/>
              <a:gd name="connsiteY8-680" fmla="*/ 1555506 h 3960000"/>
              <a:gd name="connsiteX9-681" fmla="*/ 1111709 w 3960000"/>
              <a:gd name="connsiteY9-682" fmla="*/ 2257108 h 3960000"/>
              <a:gd name="connsiteX10-683" fmla="*/ 856023 w 3960000"/>
              <a:gd name="connsiteY10-684" fmla="*/ 2244108 h 3960000"/>
              <a:gd name="connsiteX11-685" fmla="*/ 1402064 w 3960000"/>
              <a:gd name="connsiteY11-686" fmla="*/ 2660137 h 3960000"/>
              <a:gd name="connsiteX12-687" fmla="*/ 552668 w 3960000"/>
              <a:gd name="connsiteY12-688" fmla="*/ 2902822 h 3960000"/>
              <a:gd name="connsiteX13-689" fmla="*/ 1978439 w 3960000"/>
              <a:gd name="connsiteY13-690" fmla="*/ 3093502 h 3960000"/>
              <a:gd name="connsiteX14-691" fmla="*/ 3053184 w 3960000"/>
              <a:gd name="connsiteY14-692" fmla="*/ 2031759 h 3960000"/>
              <a:gd name="connsiteX15-693" fmla="*/ 3207849 w 3960000"/>
              <a:gd name="connsiteY15-694" fmla="*/ 1493166 h 3960000"/>
              <a:gd name="connsiteX16-695" fmla="*/ 3449507 w 3960000"/>
              <a:gd name="connsiteY16-696" fmla="*/ 1170564 h 3960000"/>
              <a:gd name="connsiteX17-697" fmla="*/ 3140091 w 3960000"/>
              <a:gd name="connsiteY17-698" fmla="*/ 1227260 h 3960000"/>
              <a:gd name="connsiteX18-699" fmla="*/ 3324107 w 3960000"/>
              <a:gd name="connsiteY18-700" fmla="*/ 851504 h 3960000"/>
              <a:gd name="connsiteX19-701" fmla="*/ 2995677 w 3960000"/>
              <a:gd name="connsiteY19-702" fmla="*/ 1008938 h 3960000"/>
              <a:gd name="connsiteX20-703" fmla="*/ 2496208 w 3960000"/>
              <a:gd name="connsiteY20-704" fmla="*/ 770986 h 3960000"/>
              <a:gd name="connsiteX21-705" fmla="*/ 308009 w 3960000"/>
              <a:gd name="connsiteY21-706" fmla="*/ 0 h 3960000"/>
              <a:gd name="connsiteX22-707" fmla="*/ 3651991 w 3960000"/>
              <a:gd name="connsiteY22-708" fmla="*/ 0 h 3960000"/>
              <a:gd name="connsiteX23-709" fmla="*/ 3960000 w 3960000"/>
              <a:gd name="connsiteY23-710" fmla="*/ 308009 h 3960000"/>
              <a:gd name="connsiteX24-711" fmla="*/ 3960000 w 3960000"/>
              <a:gd name="connsiteY24-712" fmla="*/ 3651991 h 3960000"/>
              <a:gd name="connsiteX25-713" fmla="*/ 3651991 w 3960000"/>
              <a:gd name="connsiteY25-714" fmla="*/ 3960000 h 3960000"/>
              <a:gd name="connsiteX26-715" fmla="*/ 308009 w 3960000"/>
              <a:gd name="connsiteY26-716" fmla="*/ 3960000 h 3960000"/>
              <a:gd name="connsiteX27-717" fmla="*/ 0 w 3960000"/>
              <a:gd name="connsiteY27-718" fmla="*/ 3651991 h 3960000"/>
              <a:gd name="connsiteX28-719" fmla="*/ 0 w 3960000"/>
              <a:gd name="connsiteY28-720" fmla="*/ 308009 h 3960000"/>
              <a:gd name="connsiteX29-721" fmla="*/ 308009 w 3960000"/>
              <a:gd name="connsiteY29-722" fmla="*/ 0 h 3960000"/>
              <a:gd name="connsiteX0-723" fmla="*/ 3160999 w 3960000"/>
              <a:gd name="connsiteY0-724" fmla="*/ 1374274 h 3960000"/>
              <a:gd name="connsiteX1-725" fmla="*/ 3155132 w 3960000"/>
              <a:gd name="connsiteY1-726" fmla="*/ 1419362 h 3960000"/>
              <a:gd name="connsiteX2-727" fmla="*/ 3160999 w 3960000"/>
              <a:gd name="connsiteY2-728" fmla="*/ 1374274 h 3960000"/>
              <a:gd name="connsiteX3-729" fmla="*/ 2496208 w 3960000"/>
              <a:gd name="connsiteY3-730" fmla="*/ 770986 h 3960000"/>
              <a:gd name="connsiteX4-731" fmla="*/ 1921633 w 3960000"/>
              <a:gd name="connsiteY4-732" fmla="*/ 1292845 h 3960000"/>
              <a:gd name="connsiteX5-733" fmla="*/ 1942445 w 3960000"/>
              <a:gd name="connsiteY5-734" fmla="*/ 1570340 h 3960000"/>
              <a:gd name="connsiteX6-735" fmla="*/ 815277 w 3960000"/>
              <a:gd name="connsiteY6-736" fmla="*/ 836121 h 3960000"/>
              <a:gd name="connsiteX7-737" fmla="*/ 965659 w 3960000"/>
              <a:gd name="connsiteY7-738" fmla="*/ 1735195 h 3960000"/>
              <a:gd name="connsiteX8-739" fmla="*/ 644257 w 3960000"/>
              <a:gd name="connsiteY8-740" fmla="*/ 1555506 h 3960000"/>
              <a:gd name="connsiteX9-741" fmla="*/ 1196057 w 3960000"/>
              <a:gd name="connsiteY9-742" fmla="*/ 2257108 h 3960000"/>
              <a:gd name="connsiteX10-743" fmla="*/ 856023 w 3960000"/>
              <a:gd name="connsiteY10-744" fmla="*/ 2244108 h 3960000"/>
              <a:gd name="connsiteX11-745" fmla="*/ 1402064 w 3960000"/>
              <a:gd name="connsiteY11-746" fmla="*/ 2660137 h 3960000"/>
              <a:gd name="connsiteX12-747" fmla="*/ 552668 w 3960000"/>
              <a:gd name="connsiteY12-748" fmla="*/ 2902822 h 3960000"/>
              <a:gd name="connsiteX13-749" fmla="*/ 1978439 w 3960000"/>
              <a:gd name="connsiteY13-750" fmla="*/ 3093502 h 3960000"/>
              <a:gd name="connsiteX14-751" fmla="*/ 3053184 w 3960000"/>
              <a:gd name="connsiteY14-752" fmla="*/ 2031759 h 3960000"/>
              <a:gd name="connsiteX15-753" fmla="*/ 3207849 w 3960000"/>
              <a:gd name="connsiteY15-754" fmla="*/ 1493166 h 3960000"/>
              <a:gd name="connsiteX16-755" fmla="*/ 3449507 w 3960000"/>
              <a:gd name="connsiteY16-756" fmla="*/ 1170564 h 3960000"/>
              <a:gd name="connsiteX17-757" fmla="*/ 3140091 w 3960000"/>
              <a:gd name="connsiteY17-758" fmla="*/ 1227260 h 3960000"/>
              <a:gd name="connsiteX18-759" fmla="*/ 3324107 w 3960000"/>
              <a:gd name="connsiteY18-760" fmla="*/ 851504 h 3960000"/>
              <a:gd name="connsiteX19-761" fmla="*/ 2995677 w 3960000"/>
              <a:gd name="connsiteY19-762" fmla="*/ 1008938 h 3960000"/>
              <a:gd name="connsiteX20-763" fmla="*/ 2496208 w 3960000"/>
              <a:gd name="connsiteY20-764" fmla="*/ 770986 h 3960000"/>
              <a:gd name="connsiteX21-765" fmla="*/ 308009 w 3960000"/>
              <a:gd name="connsiteY21-766" fmla="*/ 0 h 3960000"/>
              <a:gd name="connsiteX22-767" fmla="*/ 3651991 w 3960000"/>
              <a:gd name="connsiteY22-768" fmla="*/ 0 h 3960000"/>
              <a:gd name="connsiteX23-769" fmla="*/ 3960000 w 3960000"/>
              <a:gd name="connsiteY23-770" fmla="*/ 308009 h 3960000"/>
              <a:gd name="connsiteX24-771" fmla="*/ 3960000 w 3960000"/>
              <a:gd name="connsiteY24-772" fmla="*/ 3651991 h 3960000"/>
              <a:gd name="connsiteX25-773" fmla="*/ 3651991 w 3960000"/>
              <a:gd name="connsiteY25-774" fmla="*/ 3960000 h 3960000"/>
              <a:gd name="connsiteX26-775" fmla="*/ 308009 w 3960000"/>
              <a:gd name="connsiteY26-776" fmla="*/ 3960000 h 3960000"/>
              <a:gd name="connsiteX27-777" fmla="*/ 0 w 3960000"/>
              <a:gd name="connsiteY27-778" fmla="*/ 3651991 h 3960000"/>
              <a:gd name="connsiteX28-779" fmla="*/ 0 w 3960000"/>
              <a:gd name="connsiteY28-780" fmla="*/ 308009 h 3960000"/>
              <a:gd name="connsiteX29-781" fmla="*/ 308009 w 3960000"/>
              <a:gd name="connsiteY29-782" fmla="*/ 0 h 3960000"/>
              <a:gd name="connsiteX0-783" fmla="*/ 3160999 w 3960000"/>
              <a:gd name="connsiteY0-784" fmla="*/ 1374274 h 3960000"/>
              <a:gd name="connsiteX1-785" fmla="*/ 3155132 w 3960000"/>
              <a:gd name="connsiteY1-786" fmla="*/ 1419362 h 3960000"/>
              <a:gd name="connsiteX2-787" fmla="*/ 3160999 w 3960000"/>
              <a:gd name="connsiteY2-788" fmla="*/ 1374274 h 3960000"/>
              <a:gd name="connsiteX3-789" fmla="*/ 2496208 w 3960000"/>
              <a:gd name="connsiteY3-790" fmla="*/ 770986 h 3960000"/>
              <a:gd name="connsiteX4-791" fmla="*/ 1921633 w 3960000"/>
              <a:gd name="connsiteY4-792" fmla="*/ 1292845 h 3960000"/>
              <a:gd name="connsiteX5-793" fmla="*/ 1942445 w 3960000"/>
              <a:gd name="connsiteY5-794" fmla="*/ 1570340 h 3960000"/>
              <a:gd name="connsiteX6-795" fmla="*/ 815277 w 3960000"/>
              <a:gd name="connsiteY6-796" fmla="*/ 836121 h 3960000"/>
              <a:gd name="connsiteX7-797" fmla="*/ 965659 w 3960000"/>
              <a:gd name="connsiteY7-798" fmla="*/ 1735195 h 3960000"/>
              <a:gd name="connsiteX8-799" fmla="*/ 644257 w 3960000"/>
              <a:gd name="connsiteY8-800" fmla="*/ 1555506 h 3960000"/>
              <a:gd name="connsiteX9-801" fmla="*/ 1196057 w 3960000"/>
              <a:gd name="connsiteY9-802" fmla="*/ 2257108 h 3960000"/>
              <a:gd name="connsiteX10-803" fmla="*/ 856023 w 3960000"/>
              <a:gd name="connsiteY10-804" fmla="*/ 2244108 h 3960000"/>
              <a:gd name="connsiteX11-805" fmla="*/ 1486410 w 3960000"/>
              <a:gd name="connsiteY11-806" fmla="*/ 2607420 h 3960000"/>
              <a:gd name="connsiteX12-807" fmla="*/ 552668 w 3960000"/>
              <a:gd name="connsiteY12-808" fmla="*/ 2902822 h 3960000"/>
              <a:gd name="connsiteX13-809" fmla="*/ 1978439 w 3960000"/>
              <a:gd name="connsiteY13-810" fmla="*/ 3093502 h 3960000"/>
              <a:gd name="connsiteX14-811" fmla="*/ 3053184 w 3960000"/>
              <a:gd name="connsiteY14-812" fmla="*/ 2031759 h 3960000"/>
              <a:gd name="connsiteX15-813" fmla="*/ 3207849 w 3960000"/>
              <a:gd name="connsiteY15-814" fmla="*/ 1493166 h 3960000"/>
              <a:gd name="connsiteX16-815" fmla="*/ 3449507 w 3960000"/>
              <a:gd name="connsiteY16-816" fmla="*/ 1170564 h 3960000"/>
              <a:gd name="connsiteX17-817" fmla="*/ 3140091 w 3960000"/>
              <a:gd name="connsiteY17-818" fmla="*/ 1227260 h 3960000"/>
              <a:gd name="connsiteX18-819" fmla="*/ 3324107 w 3960000"/>
              <a:gd name="connsiteY18-820" fmla="*/ 851504 h 3960000"/>
              <a:gd name="connsiteX19-821" fmla="*/ 2995677 w 3960000"/>
              <a:gd name="connsiteY19-822" fmla="*/ 1008938 h 3960000"/>
              <a:gd name="connsiteX20-823" fmla="*/ 2496208 w 3960000"/>
              <a:gd name="connsiteY20-824" fmla="*/ 770986 h 3960000"/>
              <a:gd name="connsiteX21-825" fmla="*/ 308009 w 3960000"/>
              <a:gd name="connsiteY21-826" fmla="*/ 0 h 3960000"/>
              <a:gd name="connsiteX22-827" fmla="*/ 3651991 w 3960000"/>
              <a:gd name="connsiteY22-828" fmla="*/ 0 h 3960000"/>
              <a:gd name="connsiteX23-829" fmla="*/ 3960000 w 3960000"/>
              <a:gd name="connsiteY23-830" fmla="*/ 308009 h 3960000"/>
              <a:gd name="connsiteX24-831" fmla="*/ 3960000 w 3960000"/>
              <a:gd name="connsiteY24-832" fmla="*/ 3651991 h 3960000"/>
              <a:gd name="connsiteX25-833" fmla="*/ 3651991 w 3960000"/>
              <a:gd name="connsiteY25-834" fmla="*/ 3960000 h 3960000"/>
              <a:gd name="connsiteX26-835" fmla="*/ 308009 w 3960000"/>
              <a:gd name="connsiteY26-836" fmla="*/ 3960000 h 3960000"/>
              <a:gd name="connsiteX27-837" fmla="*/ 0 w 3960000"/>
              <a:gd name="connsiteY27-838" fmla="*/ 3651991 h 3960000"/>
              <a:gd name="connsiteX28-839" fmla="*/ 0 w 3960000"/>
              <a:gd name="connsiteY28-840" fmla="*/ 308009 h 3960000"/>
              <a:gd name="connsiteX29-841" fmla="*/ 308009 w 3960000"/>
              <a:gd name="connsiteY29-842" fmla="*/ 0 h 3960000"/>
              <a:gd name="connsiteX0-843" fmla="*/ 3160999 w 3960000"/>
              <a:gd name="connsiteY0-844" fmla="*/ 1374274 h 3960000"/>
              <a:gd name="connsiteX1-845" fmla="*/ 3155132 w 3960000"/>
              <a:gd name="connsiteY1-846" fmla="*/ 1419362 h 3960000"/>
              <a:gd name="connsiteX2-847" fmla="*/ 3160999 w 3960000"/>
              <a:gd name="connsiteY2-848" fmla="*/ 1374274 h 3960000"/>
              <a:gd name="connsiteX3-849" fmla="*/ 2496208 w 3960000"/>
              <a:gd name="connsiteY3-850" fmla="*/ 770986 h 3960000"/>
              <a:gd name="connsiteX4-851" fmla="*/ 1921633 w 3960000"/>
              <a:gd name="connsiteY4-852" fmla="*/ 1292845 h 3960000"/>
              <a:gd name="connsiteX5-853" fmla="*/ 1942445 w 3960000"/>
              <a:gd name="connsiteY5-854" fmla="*/ 1570340 h 3960000"/>
              <a:gd name="connsiteX6-855" fmla="*/ 815277 w 3960000"/>
              <a:gd name="connsiteY6-856" fmla="*/ 836121 h 3960000"/>
              <a:gd name="connsiteX7-857" fmla="*/ 965659 w 3960000"/>
              <a:gd name="connsiteY7-858" fmla="*/ 1735195 h 3960000"/>
              <a:gd name="connsiteX8-859" fmla="*/ 644257 w 3960000"/>
              <a:gd name="connsiteY8-860" fmla="*/ 1555506 h 3960000"/>
              <a:gd name="connsiteX9-861" fmla="*/ 1196057 w 3960000"/>
              <a:gd name="connsiteY9-862" fmla="*/ 2257108 h 3960000"/>
              <a:gd name="connsiteX10-863" fmla="*/ 813848 w 3960000"/>
              <a:gd name="connsiteY10-864" fmla="*/ 2296824 h 3960000"/>
              <a:gd name="connsiteX11-865" fmla="*/ 1486410 w 3960000"/>
              <a:gd name="connsiteY11-866" fmla="*/ 2607420 h 3960000"/>
              <a:gd name="connsiteX12-867" fmla="*/ 552668 w 3960000"/>
              <a:gd name="connsiteY12-868" fmla="*/ 2902822 h 3960000"/>
              <a:gd name="connsiteX13-869" fmla="*/ 1978439 w 3960000"/>
              <a:gd name="connsiteY13-870" fmla="*/ 3093502 h 3960000"/>
              <a:gd name="connsiteX14-871" fmla="*/ 3053184 w 3960000"/>
              <a:gd name="connsiteY14-872" fmla="*/ 2031759 h 3960000"/>
              <a:gd name="connsiteX15-873" fmla="*/ 3207849 w 3960000"/>
              <a:gd name="connsiteY15-874" fmla="*/ 1493166 h 3960000"/>
              <a:gd name="connsiteX16-875" fmla="*/ 3449507 w 3960000"/>
              <a:gd name="connsiteY16-876" fmla="*/ 1170564 h 3960000"/>
              <a:gd name="connsiteX17-877" fmla="*/ 3140091 w 3960000"/>
              <a:gd name="connsiteY17-878" fmla="*/ 1227260 h 3960000"/>
              <a:gd name="connsiteX18-879" fmla="*/ 3324107 w 3960000"/>
              <a:gd name="connsiteY18-880" fmla="*/ 851504 h 3960000"/>
              <a:gd name="connsiteX19-881" fmla="*/ 2995677 w 3960000"/>
              <a:gd name="connsiteY19-882" fmla="*/ 1008938 h 3960000"/>
              <a:gd name="connsiteX20-883" fmla="*/ 2496208 w 3960000"/>
              <a:gd name="connsiteY20-884" fmla="*/ 770986 h 3960000"/>
              <a:gd name="connsiteX21-885" fmla="*/ 308009 w 3960000"/>
              <a:gd name="connsiteY21-886" fmla="*/ 0 h 3960000"/>
              <a:gd name="connsiteX22-887" fmla="*/ 3651991 w 3960000"/>
              <a:gd name="connsiteY22-888" fmla="*/ 0 h 3960000"/>
              <a:gd name="connsiteX23-889" fmla="*/ 3960000 w 3960000"/>
              <a:gd name="connsiteY23-890" fmla="*/ 308009 h 3960000"/>
              <a:gd name="connsiteX24-891" fmla="*/ 3960000 w 3960000"/>
              <a:gd name="connsiteY24-892" fmla="*/ 3651991 h 3960000"/>
              <a:gd name="connsiteX25-893" fmla="*/ 3651991 w 3960000"/>
              <a:gd name="connsiteY25-894" fmla="*/ 3960000 h 3960000"/>
              <a:gd name="connsiteX26-895" fmla="*/ 308009 w 3960000"/>
              <a:gd name="connsiteY26-896" fmla="*/ 3960000 h 3960000"/>
              <a:gd name="connsiteX27-897" fmla="*/ 0 w 3960000"/>
              <a:gd name="connsiteY27-898" fmla="*/ 3651991 h 3960000"/>
              <a:gd name="connsiteX28-899" fmla="*/ 0 w 3960000"/>
              <a:gd name="connsiteY28-900" fmla="*/ 308009 h 3960000"/>
              <a:gd name="connsiteX29-901" fmla="*/ 308009 w 3960000"/>
              <a:gd name="connsiteY29-902" fmla="*/ 0 h 3960000"/>
              <a:gd name="connsiteX0-903" fmla="*/ 3160999 w 3960000"/>
              <a:gd name="connsiteY0-904" fmla="*/ 1374274 h 3960000"/>
              <a:gd name="connsiteX1-905" fmla="*/ 3155132 w 3960000"/>
              <a:gd name="connsiteY1-906" fmla="*/ 1419362 h 3960000"/>
              <a:gd name="connsiteX2-907" fmla="*/ 3160999 w 3960000"/>
              <a:gd name="connsiteY2-908" fmla="*/ 1374274 h 3960000"/>
              <a:gd name="connsiteX3-909" fmla="*/ 2496208 w 3960000"/>
              <a:gd name="connsiteY3-910" fmla="*/ 770986 h 3960000"/>
              <a:gd name="connsiteX4-911" fmla="*/ 1921633 w 3960000"/>
              <a:gd name="connsiteY4-912" fmla="*/ 1292845 h 3960000"/>
              <a:gd name="connsiteX5-913" fmla="*/ 1942445 w 3960000"/>
              <a:gd name="connsiteY5-914" fmla="*/ 1570340 h 3960000"/>
              <a:gd name="connsiteX6-915" fmla="*/ 815277 w 3960000"/>
              <a:gd name="connsiteY6-916" fmla="*/ 836121 h 3960000"/>
              <a:gd name="connsiteX7-917" fmla="*/ 965659 w 3960000"/>
              <a:gd name="connsiteY7-918" fmla="*/ 1735195 h 3960000"/>
              <a:gd name="connsiteX8-919" fmla="*/ 570453 w 3960000"/>
              <a:gd name="connsiteY8-920" fmla="*/ 1629310 h 3960000"/>
              <a:gd name="connsiteX9-921" fmla="*/ 1196057 w 3960000"/>
              <a:gd name="connsiteY9-922" fmla="*/ 2257108 h 3960000"/>
              <a:gd name="connsiteX10-923" fmla="*/ 813848 w 3960000"/>
              <a:gd name="connsiteY10-924" fmla="*/ 2296824 h 3960000"/>
              <a:gd name="connsiteX11-925" fmla="*/ 1486410 w 3960000"/>
              <a:gd name="connsiteY11-926" fmla="*/ 2607420 h 3960000"/>
              <a:gd name="connsiteX12-927" fmla="*/ 552668 w 3960000"/>
              <a:gd name="connsiteY12-928" fmla="*/ 2902822 h 3960000"/>
              <a:gd name="connsiteX13-929" fmla="*/ 1978439 w 3960000"/>
              <a:gd name="connsiteY13-930" fmla="*/ 3093502 h 3960000"/>
              <a:gd name="connsiteX14-931" fmla="*/ 3053184 w 3960000"/>
              <a:gd name="connsiteY14-932" fmla="*/ 2031759 h 3960000"/>
              <a:gd name="connsiteX15-933" fmla="*/ 3207849 w 3960000"/>
              <a:gd name="connsiteY15-934" fmla="*/ 1493166 h 3960000"/>
              <a:gd name="connsiteX16-935" fmla="*/ 3449507 w 3960000"/>
              <a:gd name="connsiteY16-936" fmla="*/ 1170564 h 3960000"/>
              <a:gd name="connsiteX17-937" fmla="*/ 3140091 w 3960000"/>
              <a:gd name="connsiteY17-938" fmla="*/ 1227260 h 3960000"/>
              <a:gd name="connsiteX18-939" fmla="*/ 3324107 w 3960000"/>
              <a:gd name="connsiteY18-940" fmla="*/ 851504 h 3960000"/>
              <a:gd name="connsiteX19-941" fmla="*/ 2995677 w 3960000"/>
              <a:gd name="connsiteY19-942" fmla="*/ 1008938 h 3960000"/>
              <a:gd name="connsiteX20-943" fmla="*/ 2496208 w 3960000"/>
              <a:gd name="connsiteY20-944" fmla="*/ 770986 h 3960000"/>
              <a:gd name="connsiteX21-945" fmla="*/ 308009 w 3960000"/>
              <a:gd name="connsiteY21-946" fmla="*/ 0 h 3960000"/>
              <a:gd name="connsiteX22-947" fmla="*/ 3651991 w 3960000"/>
              <a:gd name="connsiteY22-948" fmla="*/ 0 h 3960000"/>
              <a:gd name="connsiteX23-949" fmla="*/ 3960000 w 3960000"/>
              <a:gd name="connsiteY23-950" fmla="*/ 308009 h 3960000"/>
              <a:gd name="connsiteX24-951" fmla="*/ 3960000 w 3960000"/>
              <a:gd name="connsiteY24-952" fmla="*/ 3651991 h 3960000"/>
              <a:gd name="connsiteX25-953" fmla="*/ 3651991 w 3960000"/>
              <a:gd name="connsiteY25-954" fmla="*/ 3960000 h 3960000"/>
              <a:gd name="connsiteX26-955" fmla="*/ 308009 w 3960000"/>
              <a:gd name="connsiteY26-956" fmla="*/ 3960000 h 3960000"/>
              <a:gd name="connsiteX27-957" fmla="*/ 0 w 3960000"/>
              <a:gd name="connsiteY27-958" fmla="*/ 3651991 h 3960000"/>
              <a:gd name="connsiteX28-959" fmla="*/ 0 w 3960000"/>
              <a:gd name="connsiteY28-960" fmla="*/ 308009 h 3960000"/>
              <a:gd name="connsiteX29-961" fmla="*/ 308009 w 3960000"/>
              <a:gd name="connsiteY29-962" fmla="*/ 0 h 3960000"/>
              <a:gd name="connsiteX0-963" fmla="*/ 3160999 w 3960000"/>
              <a:gd name="connsiteY0-964" fmla="*/ 1374274 h 3960000"/>
              <a:gd name="connsiteX1-965" fmla="*/ 3155132 w 3960000"/>
              <a:gd name="connsiteY1-966" fmla="*/ 1419362 h 3960000"/>
              <a:gd name="connsiteX2-967" fmla="*/ 3160999 w 3960000"/>
              <a:gd name="connsiteY2-968" fmla="*/ 1374274 h 3960000"/>
              <a:gd name="connsiteX3-969" fmla="*/ 2496208 w 3960000"/>
              <a:gd name="connsiteY3-970" fmla="*/ 770986 h 3960000"/>
              <a:gd name="connsiteX4-971" fmla="*/ 1921633 w 3960000"/>
              <a:gd name="connsiteY4-972" fmla="*/ 1292845 h 3960000"/>
              <a:gd name="connsiteX5-973" fmla="*/ 1942445 w 3960000"/>
              <a:gd name="connsiteY5-974" fmla="*/ 1570340 h 3960000"/>
              <a:gd name="connsiteX6-975" fmla="*/ 815277 w 3960000"/>
              <a:gd name="connsiteY6-976" fmla="*/ 836121 h 3960000"/>
              <a:gd name="connsiteX7-977" fmla="*/ 965659 w 3960000"/>
              <a:gd name="connsiteY7-978" fmla="*/ 1735195 h 3960000"/>
              <a:gd name="connsiteX8-979" fmla="*/ 570453 w 3960000"/>
              <a:gd name="connsiteY8-980" fmla="*/ 1629310 h 3960000"/>
              <a:gd name="connsiteX9-981" fmla="*/ 1196057 w 3960000"/>
              <a:gd name="connsiteY9-982" fmla="*/ 2257108 h 3960000"/>
              <a:gd name="connsiteX10-983" fmla="*/ 813848 w 3960000"/>
              <a:gd name="connsiteY10-984" fmla="*/ 2296824 h 3960000"/>
              <a:gd name="connsiteX11-985" fmla="*/ 1486410 w 3960000"/>
              <a:gd name="connsiteY11-986" fmla="*/ 2607420 h 3960000"/>
              <a:gd name="connsiteX12-987" fmla="*/ 489408 w 3960000"/>
              <a:gd name="connsiteY12-988" fmla="*/ 2829018 h 3960000"/>
              <a:gd name="connsiteX13-989" fmla="*/ 1978439 w 3960000"/>
              <a:gd name="connsiteY13-990" fmla="*/ 3093502 h 3960000"/>
              <a:gd name="connsiteX14-991" fmla="*/ 3053184 w 3960000"/>
              <a:gd name="connsiteY14-992" fmla="*/ 2031759 h 3960000"/>
              <a:gd name="connsiteX15-993" fmla="*/ 3207849 w 3960000"/>
              <a:gd name="connsiteY15-994" fmla="*/ 1493166 h 3960000"/>
              <a:gd name="connsiteX16-995" fmla="*/ 3449507 w 3960000"/>
              <a:gd name="connsiteY16-996" fmla="*/ 1170564 h 3960000"/>
              <a:gd name="connsiteX17-997" fmla="*/ 3140091 w 3960000"/>
              <a:gd name="connsiteY17-998" fmla="*/ 1227260 h 3960000"/>
              <a:gd name="connsiteX18-999" fmla="*/ 3324107 w 3960000"/>
              <a:gd name="connsiteY18-1000" fmla="*/ 851504 h 3960000"/>
              <a:gd name="connsiteX19-1001" fmla="*/ 2995677 w 3960000"/>
              <a:gd name="connsiteY19-1002" fmla="*/ 1008938 h 3960000"/>
              <a:gd name="connsiteX20-1003" fmla="*/ 2496208 w 3960000"/>
              <a:gd name="connsiteY20-1004" fmla="*/ 770986 h 3960000"/>
              <a:gd name="connsiteX21-1005" fmla="*/ 308009 w 3960000"/>
              <a:gd name="connsiteY21-1006" fmla="*/ 0 h 3960000"/>
              <a:gd name="connsiteX22-1007" fmla="*/ 3651991 w 3960000"/>
              <a:gd name="connsiteY22-1008" fmla="*/ 0 h 3960000"/>
              <a:gd name="connsiteX23-1009" fmla="*/ 3960000 w 3960000"/>
              <a:gd name="connsiteY23-1010" fmla="*/ 308009 h 3960000"/>
              <a:gd name="connsiteX24-1011" fmla="*/ 3960000 w 3960000"/>
              <a:gd name="connsiteY24-1012" fmla="*/ 3651991 h 3960000"/>
              <a:gd name="connsiteX25-1013" fmla="*/ 3651991 w 3960000"/>
              <a:gd name="connsiteY25-1014" fmla="*/ 3960000 h 3960000"/>
              <a:gd name="connsiteX26-1015" fmla="*/ 308009 w 3960000"/>
              <a:gd name="connsiteY26-1016" fmla="*/ 3960000 h 3960000"/>
              <a:gd name="connsiteX27-1017" fmla="*/ 0 w 3960000"/>
              <a:gd name="connsiteY27-1018" fmla="*/ 3651991 h 3960000"/>
              <a:gd name="connsiteX28-1019" fmla="*/ 0 w 3960000"/>
              <a:gd name="connsiteY28-1020" fmla="*/ 308009 h 3960000"/>
              <a:gd name="connsiteX29-1021" fmla="*/ 308009 w 3960000"/>
              <a:gd name="connsiteY29-1022" fmla="*/ 0 h 3960000"/>
              <a:gd name="connsiteX0-1023" fmla="*/ 3160999 w 3960000"/>
              <a:gd name="connsiteY0-1024" fmla="*/ 1374274 h 3960000"/>
              <a:gd name="connsiteX1-1025" fmla="*/ 3155132 w 3960000"/>
              <a:gd name="connsiteY1-1026" fmla="*/ 1419362 h 3960000"/>
              <a:gd name="connsiteX2-1027" fmla="*/ 3160999 w 3960000"/>
              <a:gd name="connsiteY2-1028" fmla="*/ 1374274 h 3960000"/>
              <a:gd name="connsiteX3-1029" fmla="*/ 2496208 w 3960000"/>
              <a:gd name="connsiteY3-1030" fmla="*/ 770986 h 3960000"/>
              <a:gd name="connsiteX4-1031" fmla="*/ 1921633 w 3960000"/>
              <a:gd name="connsiteY4-1032" fmla="*/ 1292845 h 3960000"/>
              <a:gd name="connsiteX5-1033" fmla="*/ 1942445 w 3960000"/>
              <a:gd name="connsiteY5-1034" fmla="*/ 1570340 h 3960000"/>
              <a:gd name="connsiteX6-1035" fmla="*/ 815277 w 3960000"/>
              <a:gd name="connsiteY6-1036" fmla="*/ 836121 h 3960000"/>
              <a:gd name="connsiteX7-1037" fmla="*/ 965659 w 3960000"/>
              <a:gd name="connsiteY7-1038" fmla="*/ 1735195 h 3960000"/>
              <a:gd name="connsiteX8-1039" fmla="*/ 570453 w 3960000"/>
              <a:gd name="connsiteY8-1040" fmla="*/ 1629310 h 3960000"/>
              <a:gd name="connsiteX9-1041" fmla="*/ 1196057 w 3960000"/>
              <a:gd name="connsiteY9-1042" fmla="*/ 2257108 h 3960000"/>
              <a:gd name="connsiteX10-1043" fmla="*/ 813848 w 3960000"/>
              <a:gd name="connsiteY10-1044" fmla="*/ 2296824 h 3960000"/>
              <a:gd name="connsiteX11-1045" fmla="*/ 1486410 w 3960000"/>
              <a:gd name="connsiteY11-1046" fmla="*/ 2607420 h 3960000"/>
              <a:gd name="connsiteX12-1047" fmla="*/ 489408 w 3960000"/>
              <a:gd name="connsiteY12-1048" fmla="*/ 2829018 h 3960000"/>
              <a:gd name="connsiteX13-1049" fmla="*/ 2062787 w 3960000"/>
              <a:gd name="connsiteY13-1050" fmla="*/ 3146219 h 3960000"/>
              <a:gd name="connsiteX14-1051" fmla="*/ 3053184 w 3960000"/>
              <a:gd name="connsiteY14-1052" fmla="*/ 2031759 h 3960000"/>
              <a:gd name="connsiteX15-1053" fmla="*/ 3207849 w 3960000"/>
              <a:gd name="connsiteY15-1054" fmla="*/ 1493166 h 3960000"/>
              <a:gd name="connsiteX16-1055" fmla="*/ 3449507 w 3960000"/>
              <a:gd name="connsiteY16-1056" fmla="*/ 1170564 h 3960000"/>
              <a:gd name="connsiteX17-1057" fmla="*/ 3140091 w 3960000"/>
              <a:gd name="connsiteY17-1058" fmla="*/ 1227260 h 3960000"/>
              <a:gd name="connsiteX18-1059" fmla="*/ 3324107 w 3960000"/>
              <a:gd name="connsiteY18-1060" fmla="*/ 851504 h 3960000"/>
              <a:gd name="connsiteX19-1061" fmla="*/ 2995677 w 3960000"/>
              <a:gd name="connsiteY19-1062" fmla="*/ 1008938 h 3960000"/>
              <a:gd name="connsiteX20-1063" fmla="*/ 2496208 w 3960000"/>
              <a:gd name="connsiteY20-1064" fmla="*/ 770986 h 3960000"/>
              <a:gd name="connsiteX21-1065" fmla="*/ 308009 w 3960000"/>
              <a:gd name="connsiteY21-1066" fmla="*/ 0 h 3960000"/>
              <a:gd name="connsiteX22-1067" fmla="*/ 3651991 w 3960000"/>
              <a:gd name="connsiteY22-1068" fmla="*/ 0 h 3960000"/>
              <a:gd name="connsiteX23-1069" fmla="*/ 3960000 w 3960000"/>
              <a:gd name="connsiteY23-1070" fmla="*/ 308009 h 3960000"/>
              <a:gd name="connsiteX24-1071" fmla="*/ 3960000 w 3960000"/>
              <a:gd name="connsiteY24-1072" fmla="*/ 3651991 h 3960000"/>
              <a:gd name="connsiteX25-1073" fmla="*/ 3651991 w 3960000"/>
              <a:gd name="connsiteY25-1074" fmla="*/ 3960000 h 3960000"/>
              <a:gd name="connsiteX26-1075" fmla="*/ 308009 w 3960000"/>
              <a:gd name="connsiteY26-1076" fmla="*/ 3960000 h 3960000"/>
              <a:gd name="connsiteX27-1077" fmla="*/ 0 w 3960000"/>
              <a:gd name="connsiteY27-1078" fmla="*/ 3651991 h 3960000"/>
              <a:gd name="connsiteX28-1079" fmla="*/ 0 w 3960000"/>
              <a:gd name="connsiteY28-1080" fmla="*/ 308009 h 3960000"/>
              <a:gd name="connsiteX29-1081" fmla="*/ 308009 w 3960000"/>
              <a:gd name="connsiteY29-1082" fmla="*/ 0 h 3960000"/>
              <a:gd name="connsiteX0-1083" fmla="*/ 3160999 w 3960000"/>
              <a:gd name="connsiteY0-1084" fmla="*/ 1374274 h 3960000"/>
              <a:gd name="connsiteX1-1085" fmla="*/ 3155132 w 3960000"/>
              <a:gd name="connsiteY1-1086" fmla="*/ 1419362 h 3960000"/>
              <a:gd name="connsiteX2-1087" fmla="*/ 3160999 w 3960000"/>
              <a:gd name="connsiteY2-1088" fmla="*/ 1374274 h 3960000"/>
              <a:gd name="connsiteX3-1089" fmla="*/ 2496208 w 3960000"/>
              <a:gd name="connsiteY3-1090" fmla="*/ 770986 h 3960000"/>
              <a:gd name="connsiteX4-1091" fmla="*/ 1921633 w 3960000"/>
              <a:gd name="connsiteY4-1092" fmla="*/ 1292845 h 3960000"/>
              <a:gd name="connsiteX5-1093" fmla="*/ 1942445 w 3960000"/>
              <a:gd name="connsiteY5-1094" fmla="*/ 1570340 h 3960000"/>
              <a:gd name="connsiteX6-1095" fmla="*/ 815277 w 3960000"/>
              <a:gd name="connsiteY6-1096" fmla="*/ 836121 h 3960000"/>
              <a:gd name="connsiteX7-1097" fmla="*/ 965659 w 3960000"/>
              <a:gd name="connsiteY7-1098" fmla="*/ 1735195 h 3960000"/>
              <a:gd name="connsiteX8-1099" fmla="*/ 570453 w 3960000"/>
              <a:gd name="connsiteY8-1100" fmla="*/ 1629310 h 3960000"/>
              <a:gd name="connsiteX9-1101" fmla="*/ 1196057 w 3960000"/>
              <a:gd name="connsiteY9-1102" fmla="*/ 2257108 h 3960000"/>
              <a:gd name="connsiteX10-1103" fmla="*/ 813848 w 3960000"/>
              <a:gd name="connsiteY10-1104" fmla="*/ 2296824 h 3960000"/>
              <a:gd name="connsiteX11-1105" fmla="*/ 1486410 w 3960000"/>
              <a:gd name="connsiteY11-1106" fmla="*/ 2607420 h 3960000"/>
              <a:gd name="connsiteX12-1107" fmla="*/ 489408 w 3960000"/>
              <a:gd name="connsiteY12-1108" fmla="*/ 2829018 h 3960000"/>
              <a:gd name="connsiteX13-1109" fmla="*/ 2062787 w 3960000"/>
              <a:gd name="connsiteY13-1110" fmla="*/ 3146219 h 3960000"/>
              <a:gd name="connsiteX14-1111" fmla="*/ 3074271 w 3960000"/>
              <a:gd name="connsiteY14-1112" fmla="*/ 2105563 h 3960000"/>
              <a:gd name="connsiteX15-1113" fmla="*/ 3207849 w 3960000"/>
              <a:gd name="connsiteY15-1114" fmla="*/ 1493166 h 3960000"/>
              <a:gd name="connsiteX16-1115" fmla="*/ 3449507 w 3960000"/>
              <a:gd name="connsiteY16-1116" fmla="*/ 1170564 h 3960000"/>
              <a:gd name="connsiteX17-1117" fmla="*/ 3140091 w 3960000"/>
              <a:gd name="connsiteY17-1118" fmla="*/ 1227260 h 3960000"/>
              <a:gd name="connsiteX18-1119" fmla="*/ 3324107 w 3960000"/>
              <a:gd name="connsiteY18-1120" fmla="*/ 851504 h 3960000"/>
              <a:gd name="connsiteX19-1121" fmla="*/ 2995677 w 3960000"/>
              <a:gd name="connsiteY19-1122" fmla="*/ 1008938 h 3960000"/>
              <a:gd name="connsiteX20-1123" fmla="*/ 2496208 w 3960000"/>
              <a:gd name="connsiteY20-1124" fmla="*/ 770986 h 3960000"/>
              <a:gd name="connsiteX21-1125" fmla="*/ 308009 w 3960000"/>
              <a:gd name="connsiteY21-1126" fmla="*/ 0 h 3960000"/>
              <a:gd name="connsiteX22-1127" fmla="*/ 3651991 w 3960000"/>
              <a:gd name="connsiteY22-1128" fmla="*/ 0 h 3960000"/>
              <a:gd name="connsiteX23-1129" fmla="*/ 3960000 w 3960000"/>
              <a:gd name="connsiteY23-1130" fmla="*/ 308009 h 3960000"/>
              <a:gd name="connsiteX24-1131" fmla="*/ 3960000 w 3960000"/>
              <a:gd name="connsiteY24-1132" fmla="*/ 3651991 h 3960000"/>
              <a:gd name="connsiteX25-1133" fmla="*/ 3651991 w 3960000"/>
              <a:gd name="connsiteY25-1134" fmla="*/ 3960000 h 3960000"/>
              <a:gd name="connsiteX26-1135" fmla="*/ 308009 w 3960000"/>
              <a:gd name="connsiteY26-1136" fmla="*/ 3960000 h 3960000"/>
              <a:gd name="connsiteX27-1137" fmla="*/ 0 w 3960000"/>
              <a:gd name="connsiteY27-1138" fmla="*/ 3651991 h 3960000"/>
              <a:gd name="connsiteX28-1139" fmla="*/ 0 w 3960000"/>
              <a:gd name="connsiteY28-1140" fmla="*/ 308009 h 3960000"/>
              <a:gd name="connsiteX29-1141" fmla="*/ 308009 w 3960000"/>
              <a:gd name="connsiteY29-1142" fmla="*/ 0 h 3960000"/>
              <a:gd name="connsiteX0-1143" fmla="*/ 3160999 w 3960000"/>
              <a:gd name="connsiteY0-1144" fmla="*/ 1374274 h 3960000"/>
              <a:gd name="connsiteX1-1145" fmla="*/ 3155132 w 3960000"/>
              <a:gd name="connsiteY1-1146" fmla="*/ 1419362 h 3960000"/>
              <a:gd name="connsiteX2-1147" fmla="*/ 3160999 w 3960000"/>
              <a:gd name="connsiteY2-1148" fmla="*/ 1374274 h 3960000"/>
              <a:gd name="connsiteX3-1149" fmla="*/ 2496208 w 3960000"/>
              <a:gd name="connsiteY3-1150" fmla="*/ 770986 h 3960000"/>
              <a:gd name="connsiteX4-1151" fmla="*/ 1921633 w 3960000"/>
              <a:gd name="connsiteY4-1152" fmla="*/ 1292845 h 3960000"/>
              <a:gd name="connsiteX5-1153" fmla="*/ 1942445 w 3960000"/>
              <a:gd name="connsiteY5-1154" fmla="*/ 1570340 h 3960000"/>
              <a:gd name="connsiteX6-1155" fmla="*/ 815277 w 3960000"/>
              <a:gd name="connsiteY6-1156" fmla="*/ 836121 h 3960000"/>
              <a:gd name="connsiteX7-1157" fmla="*/ 965659 w 3960000"/>
              <a:gd name="connsiteY7-1158" fmla="*/ 1735195 h 3960000"/>
              <a:gd name="connsiteX8-1159" fmla="*/ 570453 w 3960000"/>
              <a:gd name="connsiteY8-1160" fmla="*/ 1629310 h 3960000"/>
              <a:gd name="connsiteX9-1161" fmla="*/ 1196057 w 3960000"/>
              <a:gd name="connsiteY9-1162" fmla="*/ 2257108 h 3960000"/>
              <a:gd name="connsiteX10-1163" fmla="*/ 813848 w 3960000"/>
              <a:gd name="connsiteY10-1164" fmla="*/ 2296824 h 3960000"/>
              <a:gd name="connsiteX11-1165" fmla="*/ 1486410 w 3960000"/>
              <a:gd name="connsiteY11-1166" fmla="*/ 2607420 h 3960000"/>
              <a:gd name="connsiteX12-1167" fmla="*/ 489408 w 3960000"/>
              <a:gd name="connsiteY12-1168" fmla="*/ 2829018 h 3960000"/>
              <a:gd name="connsiteX13-1169" fmla="*/ 2062787 w 3960000"/>
              <a:gd name="connsiteY13-1170" fmla="*/ 3146219 h 3960000"/>
              <a:gd name="connsiteX14-1171" fmla="*/ 3074271 w 3960000"/>
              <a:gd name="connsiteY14-1172" fmla="*/ 2105563 h 3960000"/>
              <a:gd name="connsiteX15-1173" fmla="*/ 3207849 w 3960000"/>
              <a:gd name="connsiteY15-1174" fmla="*/ 1493166 h 3960000"/>
              <a:gd name="connsiteX16-1175" fmla="*/ 3449507 w 3960000"/>
              <a:gd name="connsiteY16-1176" fmla="*/ 1170564 h 3960000"/>
              <a:gd name="connsiteX17-1177" fmla="*/ 3140091 w 3960000"/>
              <a:gd name="connsiteY17-1178" fmla="*/ 1227260 h 3960000"/>
              <a:gd name="connsiteX18-1179" fmla="*/ 3324107 w 3960000"/>
              <a:gd name="connsiteY18-1180" fmla="*/ 851504 h 3960000"/>
              <a:gd name="connsiteX19-1181" fmla="*/ 2995677 w 3960000"/>
              <a:gd name="connsiteY19-1182" fmla="*/ 1008938 h 3960000"/>
              <a:gd name="connsiteX20-1183" fmla="*/ 2496208 w 3960000"/>
              <a:gd name="connsiteY20-1184" fmla="*/ 770986 h 3960000"/>
              <a:gd name="connsiteX21-1185" fmla="*/ 308009 w 3960000"/>
              <a:gd name="connsiteY21-1186" fmla="*/ 0 h 3960000"/>
              <a:gd name="connsiteX22-1187" fmla="*/ 3651991 w 3960000"/>
              <a:gd name="connsiteY22-1188" fmla="*/ 0 h 3960000"/>
              <a:gd name="connsiteX23-1189" fmla="*/ 3960000 w 3960000"/>
              <a:gd name="connsiteY23-1190" fmla="*/ 308009 h 3960000"/>
              <a:gd name="connsiteX24-1191" fmla="*/ 3960000 w 3960000"/>
              <a:gd name="connsiteY24-1192" fmla="*/ 3651991 h 3960000"/>
              <a:gd name="connsiteX25-1193" fmla="*/ 3651991 w 3960000"/>
              <a:gd name="connsiteY25-1194" fmla="*/ 3960000 h 3960000"/>
              <a:gd name="connsiteX26-1195" fmla="*/ 308009 w 3960000"/>
              <a:gd name="connsiteY26-1196" fmla="*/ 3960000 h 3960000"/>
              <a:gd name="connsiteX27-1197" fmla="*/ 0 w 3960000"/>
              <a:gd name="connsiteY27-1198" fmla="*/ 3651991 h 3960000"/>
              <a:gd name="connsiteX28-1199" fmla="*/ 0 w 3960000"/>
              <a:gd name="connsiteY28-1200" fmla="*/ 308009 h 3960000"/>
              <a:gd name="connsiteX29-1201" fmla="*/ 308009 w 3960000"/>
              <a:gd name="connsiteY29-1202" fmla="*/ 0 h 3960000"/>
              <a:gd name="connsiteX0-1203" fmla="*/ 3160999 w 3960000"/>
              <a:gd name="connsiteY0-1204" fmla="*/ 1374274 h 3960000"/>
              <a:gd name="connsiteX1-1205" fmla="*/ 3155132 w 3960000"/>
              <a:gd name="connsiteY1-1206" fmla="*/ 1419362 h 3960000"/>
              <a:gd name="connsiteX2-1207" fmla="*/ 3160999 w 3960000"/>
              <a:gd name="connsiteY2-1208" fmla="*/ 1374274 h 3960000"/>
              <a:gd name="connsiteX3-1209" fmla="*/ 2496208 w 3960000"/>
              <a:gd name="connsiteY3-1210" fmla="*/ 770986 h 3960000"/>
              <a:gd name="connsiteX4-1211" fmla="*/ 1921633 w 3960000"/>
              <a:gd name="connsiteY4-1212" fmla="*/ 1292845 h 3960000"/>
              <a:gd name="connsiteX5-1213" fmla="*/ 1942445 w 3960000"/>
              <a:gd name="connsiteY5-1214" fmla="*/ 1570340 h 3960000"/>
              <a:gd name="connsiteX6-1215" fmla="*/ 815277 w 3960000"/>
              <a:gd name="connsiteY6-1216" fmla="*/ 836121 h 3960000"/>
              <a:gd name="connsiteX7-1217" fmla="*/ 965659 w 3960000"/>
              <a:gd name="connsiteY7-1218" fmla="*/ 1735195 h 3960000"/>
              <a:gd name="connsiteX8-1219" fmla="*/ 570453 w 3960000"/>
              <a:gd name="connsiteY8-1220" fmla="*/ 1629310 h 3960000"/>
              <a:gd name="connsiteX9-1221" fmla="*/ 1196057 w 3960000"/>
              <a:gd name="connsiteY9-1222" fmla="*/ 2257108 h 3960000"/>
              <a:gd name="connsiteX10-1223" fmla="*/ 813848 w 3960000"/>
              <a:gd name="connsiteY10-1224" fmla="*/ 2296824 h 3960000"/>
              <a:gd name="connsiteX11-1225" fmla="*/ 1486410 w 3960000"/>
              <a:gd name="connsiteY11-1226" fmla="*/ 2607420 h 3960000"/>
              <a:gd name="connsiteX12-1227" fmla="*/ 489408 w 3960000"/>
              <a:gd name="connsiteY12-1228" fmla="*/ 2829018 h 3960000"/>
              <a:gd name="connsiteX13-1229" fmla="*/ 2062787 w 3960000"/>
              <a:gd name="connsiteY13-1230" fmla="*/ 3146219 h 3960000"/>
              <a:gd name="connsiteX14-1231" fmla="*/ 3074271 w 3960000"/>
              <a:gd name="connsiteY14-1232" fmla="*/ 2105563 h 3960000"/>
              <a:gd name="connsiteX15-1233" fmla="*/ 3207849 w 3960000"/>
              <a:gd name="connsiteY15-1234" fmla="*/ 1493166 h 3960000"/>
              <a:gd name="connsiteX16-1235" fmla="*/ 3449507 w 3960000"/>
              <a:gd name="connsiteY16-1236" fmla="*/ 1170564 h 3960000"/>
              <a:gd name="connsiteX17-1237" fmla="*/ 3140091 w 3960000"/>
              <a:gd name="connsiteY17-1238" fmla="*/ 1227260 h 3960000"/>
              <a:gd name="connsiteX18-1239" fmla="*/ 3324107 w 3960000"/>
              <a:gd name="connsiteY18-1240" fmla="*/ 851504 h 3960000"/>
              <a:gd name="connsiteX19-1241" fmla="*/ 2995677 w 3960000"/>
              <a:gd name="connsiteY19-1242" fmla="*/ 1008938 h 3960000"/>
              <a:gd name="connsiteX20-1243" fmla="*/ 2496208 w 3960000"/>
              <a:gd name="connsiteY20-1244" fmla="*/ 770986 h 3960000"/>
              <a:gd name="connsiteX21-1245" fmla="*/ 308009 w 3960000"/>
              <a:gd name="connsiteY21-1246" fmla="*/ 0 h 3960000"/>
              <a:gd name="connsiteX22-1247" fmla="*/ 3651991 w 3960000"/>
              <a:gd name="connsiteY22-1248" fmla="*/ 0 h 3960000"/>
              <a:gd name="connsiteX23-1249" fmla="*/ 3960000 w 3960000"/>
              <a:gd name="connsiteY23-1250" fmla="*/ 308009 h 3960000"/>
              <a:gd name="connsiteX24-1251" fmla="*/ 3960000 w 3960000"/>
              <a:gd name="connsiteY24-1252" fmla="*/ 3651991 h 3960000"/>
              <a:gd name="connsiteX25-1253" fmla="*/ 3651991 w 3960000"/>
              <a:gd name="connsiteY25-1254" fmla="*/ 3960000 h 3960000"/>
              <a:gd name="connsiteX26-1255" fmla="*/ 308009 w 3960000"/>
              <a:gd name="connsiteY26-1256" fmla="*/ 3960000 h 3960000"/>
              <a:gd name="connsiteX27-1257" fmla="*/ 0 w 3960000"/>
              <a:gd name="connsiteY27-1258" fmla="*/ 3651991 h 3960000"/>
              <a:gd name="connsiteX28-1259" fmla="*/ 0 w 3960000"/>
              <a:gd name="connsiteY28-1260" fmla="*/ 308009 h 3960000"/>
              <a:gd name="connsiteX29-1261" fmla="*/ 308009 w 3960000"/>
              <a:gd name="connsiteY29-1262" fmla="*/ 0 h 396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Lst>
            <a:rect l="l" t="t" r="r" b="b"/>
            <a:pathLst>
              <a:path w="3960000" h="3960000">
                <a:moveTo>
                  <a:pt x="3160999" y="1374274"/>
                </a:moveTo>
                <a:lnTo>
                  <a:pt x="3155132" y="1419362"/>
                </a:lnTo>
                <a:lnTo>
                  <a:pt x="3160999" y="1374274"/>
                </a:lnTo>
                <a:close/>
                <a:moveTo>
                  <a:pt x="2496208" y="770986"/>
                </a:moveTo>
                <a:cubicBezTo>
                  <a:pt x="2113414" y="770986"/>
                  <a:pt x="1929581" y="1106902"/>
                  <a:pt x="1921633" y="1292845"/>
                </a:cubicBezTo>
                <a:cubicBezTo>
                  <a:pt x="1914712" y="1454769"/>
                  <a:pt x="1928136" y="1522392"/>
                  <a:pt x="1942445" y="1570340"/>
                </a:cubicBezTo>
                <a:cubicBezTo>
                  <a:pt x="1547199" y="1510736"/>
                  <a:pt x="1237189" y="1330681"/>
                  <a:pt x="815277" y="836121"/>
                </a:cubicBezTo>
                <a:cubicBezTo>
                  <a:pt x="618819" y="1229038"/>
                  <a:pt x="733086" y="1558961"/>
                  <a:pt x="965659" y="1735195"/>
                </a:cubicBezTo>
                <a:cubicBezTo>
                  <a:pt x="864541" y="1716416"/>
                  <a:pt x="662904" y="1695759"/>
                  <a:pt x="570453" y="1629310"/>
                </a:cubicBezTo>
                <a:cubicBezTo>
                  <a:pt x="597898" y="2016450"/>
                  <a:pt x="990931" y="2177657"/>
                  <a:pt x="1196057" y="2257108"/>
                </a:cubicBezTo>
                <a:cubicBezTo>
                  <a:pt x="1113718" y="2275887"/>
                  <a:pt x="943857" y="2321380"/>
                  <a:pt x="813848" y="2296824"/>
                </a:cubicBezTo>
                <a:cubicBezTo>
                  <a:pt x="926523" y="2634848"/>
                  <a:pt x="1326064" y="2611755"/>
                  <a:pt x="1486410" y="2607420"/>
                </a:cubicBezTo>
                <a:cubicBezTo>
                  <a:pt x="1297174" y="2749708"/>
                  <a:pt x="1000058" y="2795794"/>
                  <a:pt x="489408" y="2829018"/>
                </a:cubicBezTo>
                <a:cubicBezTo>
                  <a:pt x="914827" y="3139596"/>
                  <a:pt x="1734874" y="3242281"/>
                  <a:pt x="2062787" y="3146219"/>
                </a:cubicBezTo>
                <a:cubicBezTo>
                  <a:pt x="2763394" y="2903535"/>
                  <a:pt x="2915370" y="2621267"/>
                  <a:pt x="3074271" y="2105563"/>
                </a:cubicBezTo>
                <a:cubicBezTo>
                  <a:pt x="3173740" y="1733406"/>
                  <a:pt x="3145310" y="1648999"/>
                  <a:pt x="3207849" y="1493166"/>
                </a:cubicBezTo>
                <a:cubicBezTo>
                  <a:pt x="3270388" y="1337333"/>
                  <a:pt x="3414210" y="1276468"/>
                  <a:pt x="3449507" y="1170564"/>
                </a:cubicBezTo>
                <a:cubicBezTo>
                  <a:pt x="3349883" y="1192977"/>
                  <a:pt x="3252716" y="1239516"/>
                  <a:pt x="3140091" y="1227260"/>
                </a:cubicBezTo>
                <a:cubicBezTo>
                  <a:pt x="3219995" y="1183499"/>
                  <a:pt x="3274317" y="996523"/>
                  <a:pt x="3324107" y="851504"/>
                </a:cubicBezTo>
                <a:cubicBezTo>
                  <a:pt x="3215037" y="921165"/>
                  <a:pt x="3152155" y="998691"/>
                  <a:pt x="2995677" y="1008938"/>
                </a:cubicBezTo>
                <a:cubicBezTo>
                  <a:pt x="2884471" y="881691"/>
                  <a:pt x="2678487" y="770986"/>
                  <a:pt x="2496208" y="770986"/>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100" name="Rounded Rectangle 3"/>
          <p:cNvSpPr>
            <a:spLocks noChangeAspect="1"/>
          </p:cNvSpPr>
          <p:nvPr/>
        </p:nvSpPr>
        <p:spPr>
          <a:xfrm>
            <a:off x="6121262" y="5634756"/>
            <a:ext cx="519265" cy="519265"/>
          </a:xfrm>
          <a:custGeom>
            <a:avLst/>
            <a:gdLst>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59137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1" fmla="*/ 2841893 w 3960000"/>
              <a:gd name="connsiteY0-2" fmla="*/ 181064 h 3960000"/>
              <a:gd name="connsiteX1-3" fmla="*/ 2105790 w 3960000"/>
              <a:gd name="connsiteY1-4" fmla="*/ 859562 h 3960000"/>
              <a:gd name="connsiteX2-5" fmla="*/ 2106860 w 3960000"/>
              <a:gd name="connsiteY2-6" fmla="*/ 863292 h 3960000"/>
              <a:gd name="connsiteX3-7" fmla="*/ 2106860 w 3960000"/>
              <a:gd name="connsiteY3-8" fmla="*/ 1248172 h 3960000"/>
              <a:gd name="connsiteX4-9" fmla="*/ 1691968 w 3960000"/>
              <a:gd name="connsiteY4-10" fmla="*/ 1248172 h 3960000"/>
              <a:gd name="connsiteX5-11" fmla="*/ 1691968 w 3960000"/>
              <a:gd name="connsiteY5-12" fmla="*/ 1824236 h 3960000"/>
              <a:gd name="connsiteX6-13" fmla="*/ 2106860 w 3960000"/>
              <a:gd name="connsiteY6-14" fmla="*/ 1824236 h 3960000"/>
              <a:gd name="connsiteX7-15" fmla="*/ 2106860 w 3960000"/>
              <a:gd name="connsiteY7-16" fmla="*/ 3779396 h 3960000"/>
              <a:gd name="connsiteX8-17" fmla="*/ 2754932 w 3960000"/>
              <a:gd name="connsiteY8-18" fmla="*/ 3779396 h 3960000"/>
              <a:gd name="connsiteX9-19" fmla="*/ 2754932 w 3960000"/>
              <a:gd name="connsiteY9-20" fmla="*/ 1824236 h 3960000"/>
              <a:gd name="connsiteX10-21" fmla="*/ 3305869 w 3960000"/>
              <a:gd name="connsiteY10-22" fmla="*/ 1813665 h 3960000"/>
              <a:gd name="connsiteX11-23" fmla="*/ 3348152 w 3960000"/>
              <a:gd name="connsiteY11-24" fmla="*/ 1248172 h 3960000"/>
              <a:gd name="connsiteX12-25" fmla="*/ 2754932 w 3960000"/>
              <a:gd name="connsiteY12-26" fmla="*/ 1248172 h 3960000"/>
              <a:gd name="connsiteX13-27" fmla="*/ 2754932 w 3960000"/>
              <a:gd name="connsiteY13-28" fmla="*/ 907124 h 3960000"/>
              <a:gd name="connsiteX14-29" fmla="*/ 3369037 w 3960000"/>
              <a:gd name="connsiteY14-30" fmla="*/ 704441 h 3960000"/>
              <a:gd name="connsiteX15-31" fmla="*/ 3432095 w 3960000"/>
              <a:gd name="connsiteY15-32" fmla="*/ 238945 h 3960000"/>
              <a:gd name="connsiteX16-33" fmla="*/ 2841893 w 3960000"/>
              <a:gd name="connsiteY16-34" fmla="*/ 181064 h 3960000"/>
              <a:gd name="connsiteX17-35" fmla="*/ 308009 w 3960000"/>
              <a:gd name="connsiteY17-36" fmla="*/ 0 h 3960000"/>
              <a:gd name="connsiteX18-37" fmla="*/ 3651991 w 3960000"/>
              <a:gd name="connsiteY18-38" fmla="*/ 0 h 3960000"/>
              <a:gd name="connsiteX19-39" fmla="*/ 3960000 w 3960000"/>
              <a:gd name="connsiteY19-40" fmla="*/ 308009 h 3960000"/>
              <a:gd name="connsiteX20-41" fmla="*/ 3960000 w 3960000"/>
              <a:gd name="connsiteY20-42" fmla="*/ 3651991 h 3960000"/>
              <a:gd name="connsiteX21-43" fmla="*/ 3651991 w 3960000"/>
              <a:gd name="connsiteY21-44" fmla="*/ 3960000 h 3960000"/>
              <a:gd name="connsiteX22-45" fmla="*/ 308009 w 3960000"/>
              <a:gd name="connsiteY22-46" fmla="*/ 3960000 h 3960000"/>
              <a:gd name="connsiteX23-47" fmla="*/ 0 w 3960000"/>
              <a:gd name="connsiteY23-48" fmla="*/ 3651991 h 3960000"/>
              <a:gd name="connsiteX24-49" fmla="*/ 0 w 3960000"/>
              <a:gd name="connsiteY24-50" fmla="*/ 308009 h 3960000"/>
              <a:gd name="connsiteX25-51" fmla="*/ 308009 w 3960000"/>
              <a:gd name="connsiteY25-52" fmla="*/ 0 h 3960000"/>
              <a:gd name="connsiteX0-53" fmla="*/ 2841893 w 3960000"/>
              <a:gd name="connsiteY0-54" fmla="*/ 181064 h 3960000"/>
              <a:gd name="connsiteX1-55" fmla="*/ 2105790 w 3960000"/>
              <a:gd name="connsiteY1-56" fmla="*/ 859562 h 3960000"/>
              <a:gd name="connsiteX2-57" fmla="*/ 2106860 w 3960000"/>
              <a:gd name="connsiteY2-58" fmla="*/ 863292 h 3960000"/>
              <a:gd name="connsiteX3-59" fmla="*/ 2106860 w 3960000"/>
              <a:gd name="connsiteY3-60" fmla="*/ 1248172 h 3960000"/>
              <a:gd name="connsiteX4-61" fmla="*/ 1691968 w 3960000"/>
              <a:gd name="connsiteY4-62" fmla="*/ 1248172 h 3960000"/>
              <a:gd name="connsiteX5-63" fmla="*/ 1691968 w 3960000"/>
              <a:gd name="connsiteY5-64" fmla="*/ 1824236 h 3960000"/>
              <a:gd name="connsiteX6-65" fmla="*/ 2106860 w 3960000"/>
              <a:gd name="connsiteY6-66" fmla="*/ 1824236 h 3960000"/>
              <a:gd name="connsiteX7-67" fmla="*/ 2106860 w 3960000"/>
              <a:gd name="connsiteY7-68" fmla="*/ 3779396 h 3960000"/>
              <a:gd name="connsiteX8-69" fmla="*/ 2754932 w 3960000"/>
              <a:gd name="connsiteY8-70" fmla="*/ 3779396 h 3960000"/>
              <a:gd name="connsiteX9-71" fmla="*/ 2754932 w 3960000"/>
              <a:gd name="connsiteY9-72" fmla="*/ 1824236 h 3960000"/>
              <a:gd name="connsiteX10-73" fmla="*/ 3305869 w 3960000"/>
              <a:gd name="connsiteY10-74" fmla="*/ 1813665 h 3960000"/>
              <a:gd name="connsiteX11-75" fmla="*/ 3348152 w 3960000"/>
              <a:gd name="connsiteY11-76" fmla="*/ 1248172 h 3960000"/>
              <a:gd name="connsiteX12-77" fmla="*/ 2754932 w 3960000"/>
              <a:gd name="connsiteY12-78" fmla="*/ 1248172 h 3960000"/>
              <a:gd name="connsiteX13-79" fmla="*/ 2754932 w 3960000"/>
              <a:gd name="connsiteY13-80" fmla="*/ 907124 h 3960000"/>
              <a:gd name="connsiteX14-81" fmla="*/ 3369037 w 3960000"/>
              <a:gd name="connsiteY14-82" fmla="*/ 704441 h 3960000"/>
              <a:gd name="connsiteX15-83" fmla="*/ 3432095 w 3960000"/>
              <a:gd name="connsiteY15-84" fmla="*/ 238945 h 3960000"/>
              <a:gd name="connsiteX16-85" fmla="*/ 2841893 w 3960000"/>
              <a:gd name="connsiteY16-86" fmla="*/ 181064 h 3960000"/>
              <a:gd name="connsiteX17-87" fmla="*/ 308009 w 3960000"/>
              <a:gd name="connsiteY17-88" fmla="*/ 0 h 3960000"/>
              <a:gd name="connsiteX18-89" fmla="*/ 3651991 w 3960000"/>
              <a:gd name="connsiteY18-90" fmla="*/ 0 h 3960000"/>
              <a:gd name="connsiteX19-91" fmla="*/ 3960000 w 3960000"/>
              <a:gd name="connsiteY19-92" fmla="*/ 308009 h 3960000"/>
              <a:gd name="connsiteX20-93" fmla="*/ 3960000 w 3960000"/>
              <a:gd name="connsiteY20-94" fmla="*/ 3651991 h 3960000"/>
              <a:gd name="connsiteX21-95" fmla="*/ 3651991 w 3960000"/>
              <a:gd name="connsiteY21-96" fmla="*/ 3960000 h 3960000"/>
              <a:gd name="connsiteX22-97" fmla="*/ 308009 w 3960000"/>
              <a:gd name="connsiteY22-98" fmla="*/ 3960000 h 3960000"/>
              <a:gd name="connsiteX23-99" fmla="*/ 0 w 3960000"/>
              <a:gd name="connsiteY23-100" fmla="*/ 3651991 h 3960000"/>
              <a:gd name="connsiteX24-101" fmla="*/ 0 w 3960000"/>
              <a:gd name="connsiteY24-102" fmla="*/ 308009 h 3960000"/>
              <a:gd name="connsiteX25-103" fmla="*/ 308009 w 3960000"/>
              <a:gd name="connsiteY25-104" fmla="*/ 0 h 3960000"/>
              <a:gd name="connsiteX0-105" fmla="*/ 2841893 w 3960000"/>
              <a:gd name="connsiteY0-106" fmla="*/ 181064 h 3960000"/>
              <a:gd name="connsiteX1-107" fmla="*/ 2105790 w 3960000"/>
              <a:gd name="connsiteY1-108" fmla="*/ 859562 h 3960000"/>
              <a:gd name="connsiteX2-109" fmla="*/ 2106860 w 3960000"/>
              <a:gd name="connsiteY2-110" fmla="*/ 863292 h 3960000"/>
              <a:gd name="connsiteX3-111" fmla="*/ 2106860 w 3960000"/>
              <a:gd name="connsiteY3-112" fmla="*/ 1248172 h 3960000"/>
              <a:gd name="connsiteX4-113" fmla="*/ 1691968 w 3960000"/>
              <a:gd name="connsiteY4-114" fmla="*/ 1248172 h 3960000"/>
              <a:gd name="connsiteX5-115" fmla="*/ 1691968 w 3960000"/>
              <a:gd name="connsiteY5-116" fmla="*/ 1824236 h 3960000"/>
              <a:gd name="connsiteX6-117" fmla="*/ 2106860 w 3960000"/>
              <a:gd name="connsiteY6-118" fmla="*/ 1824236 h 3960000"/>
              <a:gd name="connsiteX7-119" fmla="*/ 2106860 w 3960000"/>
              <a:gd name="connsiteY7-120" fmla="*/ 3779396 h 3960000"/>
              <a:gd name="connsiteX8-121" fmla="*/ 2754932 w 3960000"/>
              <a:gd name="connsiteY8-122" fmla="*/ 3779396 h 3960000"/>
              <a:gd name="connsiteX9-123" fmla="*/ 2754932 w 3960000"/>
              <a:gd name="connsiteY9-124" fmla="*/ 1824236 h 3960000"/>
              <a:gd name="connsiteX10-125" fmla="*/ 3305869 w 3960000"/>
              <a:gd name="connsiteY10-126" fmla="*/ 1813665 h 3960000"/>
              <a:gd name="connsiteX11-127" fmla="*/ 3348152 w 3960000"/>
              <a:gd name="connsiteY11-128" fmla="*/ 1248172 h 3960000"/>
              <a:gd name="connsiteX12-129" fmla="*/ 2754932 w 3960000"/>
              <a:gd name="connsiteY12-130" fmla="*/ 1248172 h 3960000"/>
              <a:gd name="connsiteX13-131" fmla="*/ 2754932 w 3960000"/>
              <a:gd name="connsiteY13-132" fmla="*/ 907124 h 3960000"/>
              <a:gd name="connsiteX14-133" fmla="*/ 3369037 w 3960000"/>
              <a:gd name="connsiteY14-134" fmla="*/ 704441 h 3960000"/>
              <a:gd name="connsiteX15-135" fmla="*/ 3410216 w 3960000"/>
              <a:gd name="connsiteY15-136" fmla="*/ 195189 h 3960000"/>
              <a:gd name="connsiteX16-137" fmla="*/ 2841893 w 3960000"/>
              <a:gd name="connsiteY16-138" fmla="*/ 181064 h 3960000"/>
              <a:gd name="connsiteX17-139" fmla="*/ 308009 w 3960000"/>
              <a:gd name="connsiteY17-140" fmla="*/ 0 h 3960000"/>
              <a:gd name="connsiteX18-141" fmla="*/ 3651991 w 3960000"/>
              <a:gd name="connsiteY18-142" fmla="*/ 0 h 3960000"/>
              <a:gd name="connsiteX19-143" fmla="*/ 3960000 w 3960000"/>
              <a:gd name="connsiteY19-144" fmla="*/ 308009 h 3960000"/>
              <a:gd name="connsiteX20-145" fmla="*/ 3960000 w 3960000"/>
              <a:gd name="connsiteY20-146" fmla="*/ 3651991 h 3960000"/>
              <a:gd name="connsiteX21-147" fmla="*/ 3651991 w 3960000"/>
              <a:gd name="connsiteY21-148" fmla="*/ 3960000 h 3960000"/>
              <a:gd name="connsiteX22-149" fmla="*/ 308009 w 3960000"/>
              <a:gd name="connsiteY22-150" fmla="*/ 3960000 h 3960000"/>
              <a:gd name="connsiteX23-151" fmla="*/ 0 w 3960000"/>
              <a:gd name="connsiteY23-152" fmla="*/ 3651991 h 3960000"/>
              <a:gd name="connsiteX24-153" fmla="*/ 0 w 3960000"/>
              <a:gd name="connsiteY24-154" fmla="*/ 308009 h 3960000"/>
              <a:gd name="connsiteX25-155" fmla="*/ 308009 w 3960000"/>
              <a:gd name="connsiteY25-156" fmla="*/ 0 h 3960000"/>
              <a:gd name="connsiteX0-157" fmla="*/ 2841893 w 3960000"/>
              <a:gd name="connsiteY0-158" fmla="*/ 181064 h 3960000"/>
              <a:gd name="connsiteX1-159" fmla="*/ 2105790 w 3960000"/>
              <a:gd name="connsiteY1-160" fmla="*/ 859562 h 3960000"/>
              <a:gd name="connsiteX2-161" fmla="*/ 2106860 w 3960000"/>
              <a:gd name="connsiteY2-162" fmla="*/ 863292 h 3960000"/>
              <a:gd name="connsiteX3-163" fmla="*/ 2106860 w 3960000"/>
              <a:gd name="connsiteY3-164" fmla="*/ 1248172 h 3960000"/>
              <a:gd name="connsiteX4-165" fmla="*/ 1691968 w 3960000"/>
              <a:gd name="connsiteY4-166" fmla="*/ 1248172 h 3960000"/>
              <a:gd name="connsiteX5-167" fmla="*/ 1691968 w 3960000"/>
              <a:gd name="connsiteY5-168" fmla="*/ 1824236 h 3960000"/>
              <a:gd name="connsiteX6-169" fmla="*/ 2106860 w 3960000"/>
              <a:gd name="connsiteY6-170" fmla="*/ 1824236 h 3960000"/>
              <a:gd name="connsiteX7-171" fmla="*/ 2106860 w 3960000"/>
              <a:gd name="connsiteY7-172" fmla="*/ 3779396 h 3960000"/>
              <a:gd name="connsiteX8-173" fmla="*/ 2754932 w 3960000"/>
              <a:gd name="connsiteY8-174" fmla="*/ 3779396 h 3960000"/>
              <a:gd name="connsiteX9-175" fmla="*/ 2754932 w 3960000"/>
              <a:gd name="connsiteY9-176" fmla="*/ 1824236 h 3960000"/>
              <a:gd name="connsiteX10-177" fmla="*/ 3305869 w 3960000"/>
              <a:gd name="connsiteY10-178" fmla="*/ 1813665 h 3960000"/>
              <a:gd name="connsiteX11-179" fmla="*/ 3348152 w 3960000"/>
              <a:gd name="connsiteY11-180" fmla="*/ 1248172 h 3960000"/>
              <a:gd name="connsiteX12-181" fmla="*/ 2754932 w 3960000"/>
              <a:gd name="connsiteY12-182" fmla="*/ 1248172 h 3960000"/>
              <a:gd name="connsiteX13-183" fmla="*/ 2754932 w 3960000"/>
              <a:gd name="connsiteY13-184" fmla="*/ 907124 h 3960000"/>
              <a:gd name="connsiteX14-185" fmla="*/ 3369037 w 3960000"/>
              <a:gd name="connsiteY14-186" fmla="*/ 704441 h 3960000"/>
              <a:gd name="connsiteX15-187" fmla="*/ 3410216 w 3960000"/>
              <a:gd name="connsiteY15-188" fmla="*/ 195189 h 3960000"/>
              <a:gd name="connsiteX16-189" fmla="*/ 2841893 w 3960000"/>
              <a:gd name="connsiteY16-190" fmla="*/ 181064 h 3960000"/>
              <a:gd name="connsiteX17-191" fmla="*/ 308009 w 3960000"/>
              <a:gd name="connsiteY17-192" fmla="*/ 0 h 3960000"/>
              <a:gd name="connsiteX18-193" fmla="*/ 3651991 w 3960000"/>
              <a:gd name="connsiteY18-194" fmla="*/ 0 h 3960000"/>
              <a:gd name="connsiteX19-195" fmla="*/ 3960000 w 3960000"/>
              <a:gd name="connsiteY19-196" fmla="*/ 308009 h 3960000"/>
              <a:gd name="connsiteX20-197" fmla="*/ 3960000 w 3960000"/>
              <a:gd name="connsiteY20-198" fmla="*/ 3651991 h 3960000"/>
              <a:gd name="connsiteX21-199" fmla="*/ 3651991 w 3960000"/>
              <a:gd name="connsiteY21-200" fmla="*/ 3960000 h 3960000"/>
              <a:gd name="connsiteX22-201" fmla="*/ 308009 w 3960000"/>
              <a:gd name="connsiteY22-202" fmla="*/ 3960000 h 3960000"/>
              <a:gd name="connsiteX23-203" fmla="*/ 0 w 3960000"/>
              <a:gd name="connsiteY23-204" fmla="*/ 3651991 h 3960000"/>
              <a:gd name="connsiteX24-205" fmla="*/ 0 w 3960000"/>
              <a:gd name="connsiteY24-206" fmla="*/ 308009 h 3960000"/>
              <a:gd name="connsiteX25-207" fmla="*/ 308009 w 3960000"/>
              <a:gd name="connsiteY25-208" fmla="*/ 0 h 3960000"/>
              <a:gd name="connsiteX0-209" fmla="*/ 2841893 w 3960000"/>
              <a:gd name="connsiteY0-210" fmla="*/ 181064 h 3960000"/>
              <a:gd name="connsiteX1-211" fmla="*/ 2105790 w 3960000"/>
              <a:gd name="connsiteY1-212" fmla="*/ 859562 h 3960000"/>
              <a:gd name="connsiteX2-213" fmla="*/ 2106860 w 3960000"/>
              <a:gd name="connsiteY2-214" fmla="*/ 863292 h 3960000"/>
              <a:gd name="connsiteX3-215" fmla="*/ 2106860 w 3960000"/>
              <a:gd name="connsiteY3-216" fmla="*/ 1248172 h 3960000"/>
              <a:gd name="connsiteX4-217" fmla="*/ 1691968 w 3960000"/>
              <a:gd name="connsiteY4-218" fmla="*/ 1248172 h 3960000"/>
              <a:gd name="connsiteX5-219" fmla="*/ 1691968 w 3960000"/>
              <a:gd name="connsiteY5-220" fmla="*/ 1824236 h 3960000"/>
              <a:gd name="connsiteX6-221" fmla="*/ 2106860 w 3960000"/>
              <a:gd name="connsiteY6-222" fmla="*/ 1824236 h 3960000"/>
              <a:gd name="connsiteX7-223" fmla="*/ 2106860 w 3960000"/>
              <a:gd name="connsiteY7-224" fmla="*/ 3779396 h 3960000"/>
              <a:gd name="connsiteX8-225" fmla="*/ 2754932 w 3960000"/>
              <a:gd name="connsiteY8-226" fmla="*/ 3779396 h 3960000"/>
              <a:gd name="connsiteX9-227" fmla="*/ 2754932 w 3960000"/>
              <a:gd name="connsiteY9-228" fmla="*/ 1824236 h 3960000"/>
              <a:gd name="connsiteX10-229" fmla="*/ 3305869 w 3960000"/>
              <a:gd name="connsiteY10-230" fmla="*/ 1813665 h 3960000"/>
              <a:gd name="connsiteX11-231" fmla="*/ 3348152 w 3960000"/>
              <a:gd name="connsiteY11-232" fmla="*/ 1248172 h 3960000"/>
              <a:gd name="connsiteX12-233" fmla="*/ 2754932 w 3960000"/>
              <a:gd name="connsiteY12-234" fmla="*/ 1248172 h 3960000"/>
              <a:gd name="connsiteX13-235" fmla="*/ 2754932 w 3960000"/>
              <a:gd name="connsiteY13-236" fmla="*/ 907124 h 3960000"/>
              <a:gd name="connsiteX14-237" fmla="*/ 3369037 w 3960000"/>
              <a:gd name="connsiteY14-238" fmla="*/ 704441 h 3960000"/>
              <a:gd name="connsiteX15-239" fmla="*/ 3410216 w 3960000"/>
              <a:gd name="connsiteY15-240" fmla="*/ 195189 h 3960000"/>
              <a:gd name="connsiteX16-241" fmla="*/ 2841893 w 3960000"/>
              <a:gd name="connsiteY16-242" fmla="*/ 181064 h 3960000"/>
              <a:gd name="connsiteX17-243" fmla="*/ 308009 w 3960000"/>
              <a:gd name="connsiteY17-244" fmla="*/ 0 h 3960000"/>
              <a:gd name="connsiteX18-245" fmla="*/ 3651991 w 3960000"/>
              <a:gd name="connsiteY18-246" fmla="*/ 0 h 3960000"/>
              <a:gd name="connsiteX19-247" fmla="*/ 3960000 w 3960000"/>
              <a:gd name="connsiteY19-248" fmla="*/ 308009 h 3960000"/>
              <a:gd name="connsiteX20-249" fmla="*/ 3960000 w 3960000"/>
              <a:gd name="connsiteY20-250" fmla="*/ 3651991 h 3960000"/>
              <a:gd name="connsiteX21-251" fmla="*/ 3651991 w 3960000"/>
              <a:gd name="connsiteY21-252" fmla="*/ 3960000 h 3960000"/>
              <a:gd name="connsiteX22-253" fmla="*/ 308009 w 3960000"/>
              <a:gd name="connsiteY22-254" fmla="*/ 3960000 h 3960000"/>
              <a:gd name="connsiteX23-255" fmla="*/ 0 w 3960000"/>
              <a:gd name="connsiteY23-256" fmla="*/ 3651991 h 3960000"/>
              <a:gd name="connsiteX24-257" fmla="*/ 0 w 3960000"/>
              <a:gd name="connsiteY24-258" fmla="*/ 308009 h 3960000"/>
              <a:gd name="connsiteX25-259" fmla="*/ 308009 w 3960000"/>
              <a:gd name="connsiteY25-260" fmla="*/ 0 h 396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Lst>
            <a:rect l="l" t="t" r="r" b="b"/>
            <a:pathLst>
              <a:path w="3960000" h="3960000">
                <a:moveTo>
                  <a:pt x="2841893" y="181064"/>
                </a:moveTo>
                <a:cubicBezTo>
                  <a:pt x="2485731" y="190239"/>
                  <a:pt x="2106781" y="339266"/>
                  <a:pt x="2105790" y="859562"/>
                </a:cubicBezTo>
                <a:lnTo>
                  <a:pt x="2106860" y="863292"/>
                </a:lnTo>
                <a:lnTo>
                  <a:pt x="2106860" y="1248172"/>
                </a:lnTo>
                <a:lnTo>
                  <a:pt x="1691968" y="1248172"/>
                </a:lnTo>
                <a:lnTo>
                  <a:pt x="1691968" y="1824236"/>
                </a:lnTo>
                <a:lnTo>
                  <a:pt x="2106860" y="1824236"/>
                </a:lnTo>
                <a:lnTo>
                  <a:pt x="2106860" y="3779396"/>
                </a:lnTo>
                <a:lnTo>
                  <a:pt x="2754932" y="3779396"/>
                </a:lnTo>
                <a:lnTo>
                  <a:pt x="2754932" y="1824236"/>
                </a:lnTo>
                <a:lnTo>
                  <a:pt x="3305869" y="1813665"/>
                </a:lnTo>
                <a:lnTo>
                  <a:pt x="3348152" y="1248172"/>
                </a:lnTo>
                <a:lnTo>
                  <a:pt x="2754932" y="1248172"/>
                </a:lnTo>
                <a:lnTo>
                  <a:pt x="2754932" y="907124"/>
                </a:lnTo>
                <a:cubicBezTo>
                  <a:pt x="2746287" y="682909"/>
                  <a:pt x="3126764" y="685506"/>
                  <a:pt x="3369037" y="704441"/>
                </a:cubicBezTo>
                <a:cubicBezTo>
                  <a:pt x="3391941" y="556446"/>
                  <a:pt x="3409927" y="381656"/>
                  <a:pt x="3410216" y="195189"/>
                </a:cubicBezTo>
                <a:cubicBezTo>
                  <a:pt x="3239930" y="163882"/>
                  <a:pt x="3118909" y="173928"/>
                  <a:pt x="2841893" y="181064"/>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101" name="Rounded Rectangle 10"/>
          <p:cNvSpPr>
            <a:spLocks noChangeAspect="1"/>
          </p:cNvSpPr>
          <p:nvPr/>
        </p:nvSpPr>
        <p:spPr>
          <a:xfrm>
            <a:off x="7836637" y="5624208"/>
            <a:ext cx="521115" cy="529812"/>
          </a:xfrm>
          <a:custGeom>
            <a:avLst/>
            <a:gdLst/>
            <a:ahLst/>
            <a:cxnLst/>
            <a:rect l="l" t="t" r="r" b="b"/>
            <a:pathLst>
              <a:path w="3186824" h="3240000">
                <a:moveTo>
                  <a:pt x="2141174" y="1384899"/>
                </a:moveTo>
                <a:lnTo>
                  <a:pt x="2141174" y="1528887"/>
                </a:lnTo>
                <a:lnTo>
                  <a:pt x="1997174" y="1528887"/>
                </a:lnTo>
                <a:lnTo>
                  <a:pt x="1997174" y="1744911"/>
                </a:lnTo>
                <a:lnTo>
                  <a:pt x="2141174" y="1744911"/>
                </a:lnTo>
                <a:lnTo>
                  <a:pt x="2141174" y="1888899"/>
                </a:lnTo>
                <a:lnTo>
                  <a:pt x="2357174" y="1888899"/>
                </a:lnTo>
                <a:lnTo>
                  <a:pt x="2357174" y="1744911"/>
                </a:lnTo>
                <a:lnTo>
                  <a:pt x="2501174" y="1744911"/>
                </a:lnTo>
                <a:lnTo>
                  <a:pt x="2501174" y="1528887"/>
                </a:lnTo>
                <a:lnTo>
                  <a:pt x="2357174" y="1528887"/>
                </a:lnTo>
                <a:lnTo>
                  <a:pt x="2357174" y="1384899"/>
                </a:lnTo>
                <a:close/>
                <a:moveTo>
                  <a:pt x="1286582" y="1008157"/>
                </a:moveTo>
                <a:cubicBezTo>
                  <a:pt x="1148208" y="1006486"/>
                  <a:pt x="1009270" y="1051569"/>
                  <a:pt x="894997" y="1143711"/>
                </a:cubicBezTo>
                <a:cubicBezTo>
                  <a:pt x="666451" y="1327995"/>
                  <a:pt x="600947" y="1648602"/>
                  <a:pt x="738892" y="1907765"/>
                </a:cubicBezTo>
                <a:cubicBezTo>
                  <a:pt x="876837" y="2166928"/>
                  <a:pt x="1179371" y="2291639"/>
                  <a:pt x="1459875" y="2204971"/>
                </a:cubicBezTo>
                <a:cubicBezTo>
                  <a:pt x="1676459" y="2138053"/>
                  <a:pt x="1832801" y="1959669"/>
                  <a:pt x="1876637" y="1747242"/>
                </a:cubicBezTo>
                <a:lnTo>
                  <a:pt x="1879565" y="1747242"/>
                </a:lnTo>
                <a:lnTo>
                  <a:pt x="1879565" y="1728291"/>
                </a:lnTo>
                <a:cubicBezTo>
                  <a:pt x="1891883" y="1671800"/>
                  <a:pt x="1894168" y="1612713"/>
                  <a:pt x="1887545" y="1552862"/>
                </a:cubicBezTo>
                <a:lnTo>
                  <a:pt x="1879565" y="1553745"/>
                </a:lnTo>
                <a:lnTo>
                  <a:pt x="1879565" y="1531218"/>
                </a:lnTo>
                <a:lnTo>
                  <a:pt x="1231565" y="1531218"/>
                </a:lnTo>
                <a:lnTo>
                  <a:pt x="1231565" y="1747242"/>
                </a:lnTo>
                <a:lnTo>
                  <a:pt x="1565835" y="1747242"/>
                </a:lnTo>
                <a:cubicBezTo>
                  <a:pt x="1530201" y="1827940"/>
                  <a:pt x="1460959" y="1892348"/>
                  <a:pt x="1371795" y="1919897"/>
                </a:cubicBezTo>
                <a:cubicBezTo>
                  <a:pt x="1228031" y="1964316"/>
                  <a:pt x="1072976" y="1900399"/>
                  <a:pt x="1002277" y="1767573"/>
                </a:cubicBezTo>
                <a:cubicBezTo>
                  <a:pt x="931578" y="1634747"/>
                  <a:pt x="965150" y="1470429"/>
                  <a:pt x="1082284" y="1375980"/>
                </a:cubicBezTo>
                <a:cubicBezTo>
                  <a:pt x="1199418" y="1281531"/>
                  <a:pt x="1367118" y="1283556"/>
                  <a:pt x="1481937" y="1380807"/>
                </a:cubicBezTo>
                <a:lnTo>
                  <a:pt x="1674778" y="1153129"/>
                </a:lnTo>
                <a:cubicBezTo>
                  <a:pt x="1562764" y="1058254"/>
                  <a:pt x="1424955" y="1009828"/>
                  <a:pt x="1286582" y="1008157"/>
                </a:cubicBezTo>
                <a:close/>
                <a:moveTo>
                  <a:pt x="293028" y="0"/>
                </a:moveTo>
                <a:lnTo>
                  <a:pt x="2893796" y="0"/>
                </a:lnTo>
                <a:cubicBezTo>
                  <a:pt x="3055631" y="0"/>
                  <a:pt x="3186824" y="131193"/>
                  <a:pt x="3186824" y="293028"/>
                </a:cubicBezTo>
                <a:lnTo>
                  <a:pt x="3186824" y="2946972"/>
                </a:lnTo>
                <a:cubicBezTo>
                  <a:pt x="3186824" y="3108807"/>
                  <a:pt x="3055631" y="3240000"/>
                  <a:pt x="2893796" y="3240000"/>
                </a:cubicBezTo>
                <a:lnTo>
                  <a:pt x="293028" y="3240000"/>
                </a:lnTo>
                <a:cubicBezTo>
                  <a:pt x="131193" y="3240000"/>
                  <a:pt x="0" y="3108807"/>
                  <a:pt x="0" y="2946972"/>
                </a:cubicBezTo>
                <a:lnTo>
                  <a:pt x="0" y="293028"/>
                </a:lnTo>
                <a:cubicBezTo>
                  <a:pt x="0" y="131193"/>
                  <a:pt x="131193" y="0"/>
                  <a:pt x="29302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02" name="Block Arc 6"/>
          <p:cNvSpPr/>
          <p:nvPr/>
        </p:nvSpPr>
        <p:spPr>
          <a:xfrm>
            <a:off x="8626102" y="5660698"/>
            <a:ext cx="488516" cy="493322"/>
          </a:xfrm>
          <a:custGeom>
            <a:avLst/>
            <a:gdLst>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734726 w 3221102"/>
              <a:gd name="connsiteY22" fmla="*/ 869255 h 3221116"/>
              <a:gd name="connsiteX23" fmla="*/ 1956122 w 3221102"/>
              <a:gd name="connsiteY23" fmla="*/ 1110076 h 3221116"/>
              <a:gd name="connsiteX24" fmla="*/ 1973374 w 3221102"/>
              <a:gd name="connsiteY24" fmla="*/ 875315 h 3221116"/>
              <a:gd name="connsiteX25" fmla="*/ 2333414 w 3221102"/>
              <a:gd name="connsiteY25" fmla="*/ 875315 h 3221116"/>
              <a:gd name="connsiteX26" fmla="*/ 2324788 w 3221102"/>
              <a:gd name="connsiteY26" fmla="*/ 2054049 h 3221116"/>
              <a:gd name="connsiteX27" fmla="*/ 2661746 w 3221102"/>
              <a:gd name="connsiteY27" fmla="*/ 2179658 h 3221116"/>
              <a:gd name="connsiteX28" fmla="*/ 2691046 w 3221102"/>
              <a:gd name="connsiteY28" fmla="*/ 2188689 h 3221116"/>
              <a:gd name="connsiteX29" fmla="*/ 2667011 w 3221102"/>
              <a:gd name="connsiteY29" fmla="*/ 2175828 h 3221116"/>
              <a:gd name="connsiteX30" fmla="*/ 2332141 w 3221102"/>
              <a:gd name="connsiteY30" fmla="*/ 653899 h 3221116"/>
              <a:gd name="connsiteX31" fmla="*/ 776764 w 3221102"/>
              <a:gd name="connsiteY31" fmla="*/ 749845 h 3221116"/>
              <a:gd name="connsiteX32" fmla="*/ 631487 w 3221102"/>
              <a:gd name="connsiteY32" fmla="*/ 2301392 h 3221116"/>
              <a:gd name="connsiteX33" fmla="*/ 2142017 w 3221102"/>
              <a:gd name="connsiteY33" fmla="*/ 2684410 h 3221116"/>
              <a:gd name="connsiteX34" fmla="*/ 2324866 w 3221102"/>
              <a:gd name="connsiteY34" fmla="*/ 3053856 h 3221116"/>
              <a:gd name="connsiteX35" fmla="*/ 294693 w 3221102"/>
              <a:gd name="connsiteY35" fmla="*/ 2539075 h 3221116"/>
              <a:gd name="connsiteX36" fmla="*/ 489947 w 3221102"/>
              <a:gd name="connsiteY36" fmla="*/ 453774 h 3221116"/>
              <a:gd name="connsiteX37" fmla="*/ 1651152 w 3221102"/>
              <a:gd name="connsiteY37" fmla="*/ 501 h 3221116"/>
              <a:gd name="connsiteX0-1" fmla="*/ 2664630 w 3221102"/>
              <a:gd name="connsiteY0-2" fmla="*/ 2175617 h 3221116"/>
              <a:gd name="connsiteX1-3" fmla="*/ 2658205 w 3221102"/>
              <a:gd name="connsiteY1-4" fmla="*/ 2178566 h 3221116"/>
              <a:gd name="connsiteX2-5" fmla="*/ 2664630 w 3221102"/>
              <a:gd name="connsiteY2-6" fmla="*/ 2175617 h 3221116"/>
              <a:gd name="connsiteX3-7" fmla="*/ 1477043 w 3221102"/>
              <a:gd name="connsiteY3-8" fmla="*/ 1144372 h 3221116"/>
              <a:gd name="connsiteX4-9" fmla="*/ 1409070 w 3221102"/>
              <a:gd name="connsiteY4-10" fmla="*/ 1159393 h 3221116"/>
              <a:gd name="connsiteX5-11" fmla="*/ 1152384 w 3221102"/>
              <a:gd name="connsiteY5-12" fmla="*/ 1703728 h 3221116"/>
              <a:gd name="connsiteX6-13" fmla="*/ 1591651 w 3221102"/>
              <a:gd name="connsiteY6-14" fmla="*/ 2152290 h 3221116"/>
              <a:gd name="connsiteX7-15" fmla="*/ 1850815 w 3221102"/>
              <a:gd name="connsiteY7-16" fmla="*/ 1654259 h 3221116"/>
              <a:gd name="connsiteX8-17" fmla="*/ 1830467 w 3221102"/>
              <a:gd name="connsiteY8-18" fmla="*/ 1515986 h 3221116"/>
              <a:gd name="connsiteX9-19" fmla="*/ 1477043 w 3221102"/>
              <a:gd name="connsiteY9-20" fmla="*/ 1144372 h 3221116"/>
              <a:gd name="connsiteX10-21" fmla="*/ 1651152 w 3221102"/>
              <a:gd name="connsiteY10-22" fmla="*/ 501 h 3221116"/>
              <a:gd name="connsiteX11-23" fmla="*/ 2580395 w 3221102"/>
              <a:gd name="connsiteY11-24" fmla="*/ 324821 h 3221116"/>
              <a:gd name="connsiteX12-25" fmla="*/ 3030464 w 3221102"/>
              <a:gd name="connsiteY12-26" fmla="*/ 2370314 h 3221116"/>
              <a:gd name="connsiteX13-27" fmla="*/ 3004976 w 3221102"/>
              <a:gd name="connsiteY13-28" fmla="*/ 2356675 h 3221116"/>
              <a:gd name="connsiteX14-29" fmla="*/ 2585849 w 3221102"/>
              <a:gd name="connsiteY14-30" fmla="*/ 2588887 h 3221116"/>
              <a:gd name="connsiteX15-31" fmla="*/ 1973374 w 3221102"/>
              <a:gd name="connsiteY15-32" fmla="*/ 2195096 h 3221116"/>
              <a:gd name="connsiteX16-33" fmla="*/ 1390827 w 3221102"/>
              <a:gd name="connsiteY16-34" fmla="*/ 2527630 h 3221116"/>
              <a:gd name="connsiteX17-35" fmla="*/ 783896 w 3221102"/>
              <a:gd name="connsiteY17-36" fmla="*/ 1665044 h 3221116"/>
              <a:gd name="connsiteX18-37" fmla="*/ 1268509 w 3221102"/>
              <a:gd name="connsiteY18-38" fmla="*/ 819983 h 3221116"/>
              <a:gd name="connsiteX19-39" fmla="*/ 1328805 w 3221102"/>
              <a:gd name="connsiteY19-40" fmla="*/ 807930 h 3221116"/>
              <a:gd name="connsiteX20-41" fmla="*/ 1390827 w 3221102"/>
              <a:gd name="connsiteY20-42" fmla="*/ 802457 h 3221116"/>
              <a:gd name="connsiteX21-43" fmla="*/ 1462242 w 3221102"/>
              <a:gd name="connsiteY21-44" fmla="*/ 801708 h 3221116"/>
              <a:gd name="connsiteX22-45" fmla="*/ 1734726 w 3221102"/>
              <a:gd name="connsiteY22-46" fmla="*/ 869255 h 3221116"/>
              <a:gd name="connsiteX23-47" fmla="*/ 1956122 w 3221102"/>
              <a:gd name="connsiteY23-48" fmla="*/ 1110076 h 3221116"/>
              <a:gd name="connsiteX24-49" fmla="*/ 1973374 w 3221102"/>
              <a:gd name="connsiteY24-50" fmla="*/ 875315 h 3221116"/>
              <a:gd name="connsiteX25-51" fmla="*/ 2333414 w 3221102"/>
              <a:gd name="connsiteY25-52" fmla="*/ 875315 h 3221116"/>
              <a:gd name="connsiteX26-53" fmla="*/ 2324788 w 3221102"/>
              <a:gd name="connsiteY26-54" fmla="*/ 2054049 h 3221116"/>
              <a:gd name="connsiteX27-55" fmla="*/ 2661746 w 3221102"/>
              <a:gd name="connsiteY27-56" fmla="*/ 2179658 h 3221116"/>
              <a:gd name="connsiteX28-57" fmla="*/ 2691046 w 3221102"/>
              <a:gd name="connsiteY28-58" fmla="*/ 2188689 h 3221116"/>
              <a:gd name="connsiteX29-59" fmla="*/ 2667011 w 3221102"/>
              <a:gd name="connsiteY29-60" fmla="*/ 2175828 h 3221116"/>
              <a:gd name="connsiteX30-61" fmla="*/ 2332141 w 3221102"/>
              <a:gd name="connsiteY30-62" fmla="*/ 653899 h 3221116"/>
              <a:gd name="connsiteX31-63" fmla="*/ 776764 w 3221102"/>
              <a:gd name="connsiteY31-64" fmla="*/ 749845 h 3221116"/>
              <a:gd name="connsiteX32-65" fmla="*/ 631487 w 3221102"/>
              <a:gd name="connsiteY32-66" fmla="*/ 2301392 h 3221116"/>
              <a:gd name="connsiteX33-67" fmla="*/ 2142017 w 3221102"/>
              <a:gd name="connsiteY33-68" fmla="*/ 2684410 h 3221116"/>
              <a:gd name="connsiteX34-69" fmla="*/ 2324866 w 3221102"/>
              <a:gd name="connsiteY34-70" fmla="*/ 3053856 h 3221116"/>
              <a:gd name="connsiteX35-71" fmla="*/ 294693 w 3221102"/>
              <a:gd name="connsiteY35-72" fmla="*/ 2539075 h 3221116"/>
              <a:gd name="connsiteX36-73" fmla="*/ 489947 w 3221102"/>
              <a:gd name="connsiteY36-74" fmla="*/ 453774 h 3221116"/>
              <a:gd name="connsiteX37-75" fmla="*/ 1651152 w 3221102"/>
              <a:gd name="connsiteY37-76" fmla="*/ 501 h 3221116"/>
              <a:gd name="connsiteX0-77" fmla="*/ 2664630 w 3221102"/>
              <a:gd name="connsiteY0-78" fmla="*/ 2175617 h 3221116"/>
              <a:gd name="connsiteX1-79" fmla="*/ 2658205 w 3221102"/>
              <a:gd name="connsiteY1-80" fmla="*/ 2178566 h 3221116"/>
              <a:gd name="connsiteX2-81" fmla="*/ 2664630 w 3221102"/>
              <a:gd name="connsiteY2-82" fmla="*/ 2175617 h 3221116"/>
              <a:gd name="connsiteX3-83" fmla="*/ 1477043 w 3221102"/>
              <a:gd name="connsiteY3-84" fmla="*/ 1144372 h 3221116"/>
              <a:gd name="connsiteX4-85" fmla="*/ 1409070 w 3221102"/>
              <a:gd name="connsiteY4-86" fmla="*/ 1159393 h 3221116"/>
              <a:gd name="connsiteX5-87" fmla="*/ 1152384 w 3221102"/>
              <a:gd name="connsiteY5-88" fmla="*/ 1703728 h 3221116"/>
              <a:gd name="connsiteX6-89" fmla="*/ 1591651 w 3221102"/>
              <a:gd name="connsiteY6-90" fmla="*/ 2152290 h 3221116"/>
              <a:gd name="connsiteX7-91" fmla="*/ 1850815 w 3221102"/>
              <a:gd name="connsiteY7-92" fmla="*/ 1654259 h 3221116"/>
              <a:gd name="connsiteX8-93" fmla="*/ 1830467 w 3221102"/>
              <a:gd name="connsiteY8-94" fmla="*/ 1515986 h 3221116"/>
              <a:gd name="connsiteX9-95" fmla="*/ 1477043 w 3221102"/>
              <a:gd name="connsiteY9-96" fmla="*/ 1144372 h 3221116"/>
              <a:gd name="connsiteX10-97" fmla="*/ 1651152 w 3221102"/>
              <a:gd name="connsiteY10-98" fmla="*/ 501 h 3221116"/>
              <a:gd name="connsiteX11-99" fmla="*/ 2580395 w 3221102"/>
              <a:gd name="connsiteY11-100" fmla="*/ 324821 h 3221116"/>
              <a:gd name="connsiteX12-101" fmla="*/ 3030464 w 3221102"/>
              <a:gd name="connsiteY12-102" fmla="*/ 2370314 h 3221116"/>
              <a:gd name="connsiteX13-103" fmla="*/ 3004976 w 3221102"/>
              <a:gd name="connsiteY13-104" fmla="*/ 2356675 h 3221116"/>
              <a:gd name="connsiteX14-105" fmla="*/ 2585849 w 3221102"/>
              <a:gd name="connsiteY14-106" fmla="*/ 2588887 h 3221116"/>
              <a:gd name="connsiteX15-107" fmla="*/ 1973374 w 3221102"/>
              <a:gd name="connsiteY15-108" fmla="*/ 2195096 h 3221116"/>
              <a:gd name="connsiteX16-109" fmla="*/ 1390827 w 3221102"/>
              <a:gd name="connsiteY16-110" fmla="*/ 2527630 h 3221116"/>
              <a:gd name="connsiteX17-111" fmla="*/ 783896 w 3221102"/>
              <a:gd name="connsiteY17-112" fmla="*/ 1665044 h 3221116"/>
              <a:gd name="connsiteX18-113" fmla="*/ 1268509 w 3221102"/>
              <a:gd name="connsiteY18-114" fmla="*/ 819983 h 3221116"/>
              <a:gd name="connsiteX19-115" fmla="*/ 1328805 w 3221102"/>
              <a:gd name="connsiteY19-116" fmla="*/ 807930 h 3221116"/>
              <a:gd name="connsiteX20-117" fmla="*/ 1390827 w 3221102"/>
              <a:gd name="connsiteY20-118" fmla="*/ 802457 h 3221116"/>
              <a:gd name="connsiteX21-119" fmla="*/ 1462242 w 3221102"/>
              <a:gd name="connsiteY21-120" fmla="*/ 801708 h 3221116"/>
              <a:gd name="connsiteX22-121" fmla="*/ 1956122 w 3221102"/>
              <a:gd name="connsiteY22-122" fmla="*/ 1110076 h 3221116"/>
              <a:gd name="connsiteX23-123" fmla="*/ 1973374 w 3221102"/>
              <a:gd name="connsiteY23-124" fmla="*/ 875315 h 3221116"/>
              <a:gd name="connsiteX24-125" fmla="*/ 2333414 w 3221102"/>
              <a:gd name="connsiteY24-126" fmla="*/ 875315 h 3221116"/>
              <a:gd name="connsiteX25-127" fmla="*/ 2324788 w 3221102"/>
              <a:gd name="connsiteY25-128" fmla="*/ 2054049 h 3221116"/>
              <a:gd name="connsiteX26-129" fmla="*/ 2661746 w 3221102"/>
              <a:gd name="connsiteY26-130" fmla="*/ 2179658 h 3221116"/>
              <a:gd name="connsiteX27-131" fmla="*/ 2691046 w 3221102"/>
              <a:gd name="connsiteY27-132" fmla="*/ 2188689 h 3221116"/>
              <a:gd name="connsiteX28-133" fmla="*/ 2667011 w 3221102"/>
              <a:gd name="connsiteY28-134" fmla="*/ 2175828 h 3221116"/>
              <a:gd name="connsiteX29-135" fmla="*/ 2332141 w 3221102"/>
              <a:gd name="connsiteY29-136" fmla="*/ 653899 h 3221116"/>
              <a:gd name="connsiteX30-137" fmla="*/ 776764 w 3221102"/>
              <a:gd name="connsiteY30-138" fmla="*/ 749845 h 3221116"/>
              <a:gd name="connsiteX31-139" fmla="*/ 631487 w 3221102"/>
              <a:gd name="connsiteY31-140" fmla="*/ 2301392 h 3221116"/>
              <a:gd name="connsiteX32-141" fmla="*/ 2142017 w 3221102"/>
              <a:gd name="connsiteY32-142" fmla="*/ 2684410 h 3221116"/>
              <a:gd name="connsiteX33-143" fmla="*/ 2324866 w 3221102"/>
              <a:gd name="connsiteY33-144" fmla="*/ 3053856 h 3221116"/>
              <a:gd name="connsiteX34-145" fmla="*/ 294693 w 3221102"/>
              <a:gd name="connsiteY34-146" fmla="*/ 2539075 h 3221116"/>
              <a:gd name="connsiteX35-147" fmla="*/ 489947 w 3221102"/>
              <a:gd name="connsiteY35-148" fmla="*/ 453774 h 3221116"/>
              <a:gd name="connsiteX36-149" fmla="*/ 1651152 w 3221102"/>
              <a:gd name="connsiteY36-150" fmla="*/ 501 h 3221116"/>
              <a:gd name="connsiteX0-151" fmla="*/ 2664630 w 3221102"/>
              <a:gd name="connsiteY0-152" fmla="*/ 2175617 h 3221116"/>
              <a:gd name="connsiteX1-153" fmla="*/ 2658205 w 3221102"/>
              <a:gd name="connsiteY1-154" fmla="*/ 2178566 h 3221116"/>
              <a:gd name="connsiteX2-155" fmla="*/ 2664630 w 3221102"/>
              <a:gd name="connsiteY2-156" fmla="*/ 2175617 h 3221116"/>
              <a:gd name="connsiteX3-157" fmla="*/ 1477043 w 3221102"/>
              <a:gd name="connsiteY3-158" fmla="*/ 1144372 h 3221116"/>
              <a:gd name="connsiteX4-159" fmla="*/ 1409070 w 3221102"/>
              <a:gd name="connsiteY4-160" fmla="*/ 1159393 h 3221116"/>
              <a:gd name="connsiteX5-161" fmla="*/ 1152384 w 3221102"/>
              <a:gd name="connsiteY5-162" fmla="*/ 1703728 h 3221116"/>
              <a:gd name="connsiteX6-163" fmla="*/ 1591651 w 3221102"/>
              <a:gd name="connsiteY6-164" fmla="*/ 2152290 h 3221116"/>
              <a:gd name="connsiteX7-165" fmla="*/ 1850815 w 3221102"/>
              <a:gd name="connsiteY7-166" fmla="*/ 1654259 h 3221116"/>
              <a:gd name="connsiteX8-167" fmla="*/ 1830467 w 3221102"/>
              <a:gd name="connsiteY8-168" fmla="*/ 1515986 h 3221116"/>
              <a:gd name="connsiteX9-169" fmla="*/ 1477043 w 3221102"/>
              <a:gd name="connsiteY9-170" fmla="*/ 1144372 h 3221116"/>
              <a:gd name="connsiteX10-171" fmla="*/ 1651152 w 3221102"/>
              <a:gd name="connsiteY10-172" fmla="*/ 501 h 3221116"/>
              <a:gd name="connsiteX11-173" fmla="*/ 2580395 w 3221102"/>
              <a:gd name="connsiteY11-174" fmla="*/ 324821 h 3221116"/>
              <a:gd name="connsiteX12-175" fmla="*/ 3030464 w 3221102"/>
              <a:gd name="connsiteY12-176" fmla="*/ 2370314 h 3221116"/>
              <a:gd name="connsiteX13-177" fmla="*/ 3004976 w 3221102"/>
              <a:gd name="connsiteY13-178" fmla="*/ 2356675 h 3221116"/>
              <a:gd name="connsiteX14-179" fmla="*/ 2585849 w 3221102"/>
              <a:gd name="connsiteY14-180" fmla="*/ 2588887 h 3221116"/>
              <a:gd name="connsiteX15-181" fmla="*/ 1973374 w 3221102"/>
              <a:gd name="connsiteY15-182" fmla="*/ 2195096 h 3221116"/>
              <a:gd name="connsiteX16-183" fmla="*/ 1390827 w 3221102"/>
              <a:gd name="connsiteY16-184" fmla="*/ 2527630 h 3221116"/>
              <a:gd name="connsiteX17-185" fmla="*/ 783896 w 3221102"/>
              <a:gd name="connsiteY17-186" fmla="*/ 1665044 h 3221116"/>
              <a:gd name="connsiteX18-187" fmla="*/ 1268509 w 3221102"/>
              <a:gd name="connsiteY18-188" fmla="*/ 819983 h 3221116"/>
              <a:gd name="connsiteX19-189" fmla="*/ 1328805 w 3221102"/>
              <a:gd name="connsiteY19-190" fmla="*/ 807930 h 3221116"/>
              <a:gd name="connsiteX20-191" fmla="*/ 1390827 w 3221102"/>
              <a:gd name="connsiteY20-192" fmla="*/ 802457 h 3221116"/>
              <a:gd name="connsiteX21-193" fmla="*/ 1462242 w 3221102"/>
              <a:gd name="connsiteY21-194" fmla="*/ 801708 h 3221116"/>
              <a:gd name="connsiteX22-195" fmla="*/ 1956122 w 3221102"/>
              <a:gd name="connsiteY22-196" fmla="*/ 1110076 h 3221116"/>
              <a:gd name="connsiteX23-197" fmla="*/ 1973374 w 3221102"/>
              <a:gd name="connsiteY23-198" fmla="*/ 875315 h 3221116"/>
              <a:gd name="connsiteX24-199" fmla="*/ 2333414 w 3221102"/>
              <a:gd name="connsiteY24-200" fmla="*/ 875315 h 3221116"/>
              <a:gd name="connsiteX25-201" fmla="*/ 2324788 w 3221102"/>
              <a:gd name="connsiteY25-202" fmla="*/ 2054049 h 3221116"/>
              <a:gd name="connsiteX26-203" fmla="*/ 2661746 w 3221102"/>
              <a:gd name="connsiteY26-204" fmla="*/ 2179658 h 3221116"/>
              <a:gd name="connsiteX27-205" fmla="*/ 2691046 w 3221102"/>
              <a:gd name="connsiteY27-206" fmla="*/ 2188689 h 3221116"/>
              <a:gd name="connsiteX28-207" fmla="*/ 2667011 w 3221102"/>
              <a:gd name="connsiteY28-208" fmla="*/ 2175828 h 3221116"/>
              <a:gd name="connsiteX29-209" fmla="*/ 2332141 w 3221102"/>
              <a:gd name="connsiteY29-210" fmla="*/ 653899 h 3221116"/>
              <a:gd name="connsiteX30-211" fmla="*/ 776764 w 3221102"/>
              <a:gd name="connsiteY30-212" fmla="*/ 749845 h 3221116"/>
              <a:gd name="connsiteX31-213" fmla="*/ 631487 w 3221102"/>
              <a:gd name="connsiteY31-214" fmla="*/ 2301392 h 3221116"/>
              <a:gd name="connsiteX32-215" fmla="*/ 2142017 w 3221102"/>
              <a:gd name="connsiteY32-216" fmla="*/ 2684410 h 3221116"/>
              <a:gd name="connsiteX33-217" fmla="*/ 2324866 w 3221102"/>
              <a:gd name="connsiteY33-218" fmla="*/ 3053856 h 3221116"/>
              <a:gd name="connsiteX34-219" fmla="*/ 294693 w 3221102"/>
              <a:gd name="connsiteY34-220" fmla="*/ 2539075 h 3221116"/>
              <a:gd name="connsiteX35-221" fmla="*/ 489947 w 3221102"/>
              <a:gd name="connsiteY35-222" fmla="*/ 453774 h 3221116"/>
              <a:gd name="connsiteX36-223" fmla="*/ 1651152 w 3221102"/>
              <a:gd name="connsiteY36-224" fmla="*/ 501 h 3221116"/>
              <a:gd name="connsiteX0-225" fmla="*/ 2664630 w 3221102"/>
              <a:gd name="connsiteY0-226" fmla="*/ 2175617 h 3221116"/>
              <a:gd name="connsiteX1-227" fmla="*/ 2658205 w 3221102"/>
              <a:gd name="connsiteY1-228" fmla="*/ 2178566 h 3221116"/>
              <a:gd name="connsiteX2-229" fmla="*/ 2664630 w 3221102"/>
              <a:gd name="connsiteY2-230" fmla="*/ 2175617 h 3221116"/>
              <a:gd name="connsiteX3-231" fmla="*/ 1477043 w 3221102"/>
              <a:gd name="connsiteY3-232" fmla="*/ 1144372 h 3221116"/>
              <a:gd name="connsiteX4-233" fmla="*/ 1409070 w 3221102"/>
              <a:gd name="connsiteY4-234" fmla="*/ 1159393 h 3221116"/>
              <a:gd name="connsiteX5-235" fmla="*/ 1152384 w 3221102"/>
              <a:gd name="connsiteY5-236" fmla="*/ 1703728 h 3221116"/>
              <a:gd name="connsiteX6-237" fmla="*/ 1591651 w 3221102"/>
              <a:gd name="connsiteY6-238" fmla="*/ 2152290 h 3221116"/>
              <a:gd name="connsiteX7-239" fmla="*/ 1850815 w 3221102"/>
              <a:gd name="connsiteY7-240" fmla="*/ 1654259 h 3221116"/>
              <a:gd name="connsiteX8-241" fmla="*/ 1830467 w 3221102"/>
              <a:gd name="connsiteY8-242" fmla="*/ 1515986 h 3221116"/>
              <a:gd name="connsiteX9-243" fmla="*/ 1477043 w 3221102"/>
              <a:gd name="connsiteY9-244" fmla="*/ 1144372 h 3221116"/>
              <a:gd name="connsiteX10-245" fmla="*/ 1651152 w 3221102"/>
              <a:gd name="connsiteY10-246" fmla="*/ 501 h 3221116"/>
              <a:gd name="connsiteX11-247" fmla="*/ 2580395 w 3221102"/>
              <a:gd name="connsiteY11-248" fmla="*/ 324821 h 3221116"/>
              <a:gd name="connsiteX12-249" fmla="*/ 3030464 w 3221102"/>
              <a:gd name="connsiteY12-250" fmla="*/ 2370314 h 3221116"/>
              <a:gd name="connsiteX13-251" fmla="*/ 3004976 w 3221102"/>
              <a:gd name="connsiteY13-252" fmla="*/ 2356675 h 3221116"/>
              <a:gd name="connsiteX14-253" fmla="*/ 2585849 w 3221102"/>
              <a:gd name="connsiteY14-254" fmla="*/ 2588887 h 3221116"/>
              <a:gd name="connsiteX15-255" fmla="*/ 1973374 w 3221102"/>
              <a:gd name="connsiteY15-256" fmla="*/ 2195096 h 3221116"/>
              <a:gd name="connsiteX16-257" fmla="*/ 1390827 w 3221102"/>
              <a:gd name="connsiteY16-258" fmla="*/ 2527630 h 3221116"/>
              <a:gd name="connsiteX17-259" fmla="*/ 783896 w 3221102"/>
              <a:gd name="connsiteY17-260" fmla="*/ 1665044 h 3221116"/>
              <a:gd name="connsiteX18-261" fmla="*/ 1268509 w 3221102"/>
              <a:gd name="connsiteY18-262" fmla="*/ 819983 h 3221116"/>
              <a:gd name="connsiteX19-263" fmla="*/ 1328805 w 3221102"/>
              <a:gd name="connsiteY19-264" fmla="*/ 807930 h 3221116"/>
              <a:gd name="connsiteX20-265" fmla="*/ 1390827 w 3221102"/>
              <a:gd name="connsiteY20-266" fmla="*/ 802457 h 3221116"/>
              <a:gd name="connsiteX21-267" fmla="*/ 1462242 w 3221102"/>
              <a:gd name="connsiteY21-268" fmla="*/ 801708 h 3221116"/>
              <a:gd name="connsiteX22-269" fmla="*/ 1956122 w 3221102"/>
              <a:gd name="connsiteY22-270" fmla="*/ 1110076 h 3221116"/>
              <a:gd name="connsiteX23-271" fmla="*/ 1973374 w 3221102"/>
              <a:gd name="connsiteY23-272" fmla="*/ 875315 h 3221116"/>
              <a:gd name="connsiteX24-273" fmla="*/ 2333414 w 3221102"/>
              <a:gd name="connsiteY24-274" fmla="*/ 875315 h 3221116"/>
              <a:gd name="connsiteX25-275" fmla="*/ 2324788 w 3221102"/>
              <a:gd name="connsiteY25-276" fmla="*/ 2054049 h 3221116"/>
              <a:gd name="connsiteX26-277" fmla="*/ 2661746 w 3221102"/>
              <a:gd name="connsiteY26-278" fmla="*/ 2179658 h 3221116"/>
              <a:gd name="connsiteX27-279" fmla="*/ 2691046 w 3221102"/>
              <a:gd name="connsiteY27-280" fmla="*/ 2188689 h 3221116"/>
              <a:gd name="connsiteX28-281" fmla="*/ 2667011 w 3221102"/>
              <a:gd name="connsiteY28-282" fmla="*/ 2175828 h 3221116"/>
              <a:gd name="connsiteX29-283" fmla="*/ 2332141 w 3221102"/>
              <a:gd name="connsiteY29-284" fmla="*/ 653899 h 3221116"/>
              <a:gd name="connsiteX30-285" fmla="*/ 776764 w 3221102"/>
              <a:gd name="connsiteY30-286" fmla="*/ 749845 h 3221116"/>
              <a:gd name="connsiteX31-287" fmla="*/ 631487 w 3221102"/>
              <a:gd name="connsiteY31-288" fmla="*/ 2301392 h 3221116"/>
              <a:gd name="connsiteX32-289" fmla="*/ 2142017 w 3221102"/>
              <a:gd name="connsiteY32-290" fmla="*/ 2684410 h 3221116"/>
              <a:gd name="connsiteX33-291" fmla="*/ 2324866 w 3221102"/>
              <a:gd name="connsiteY33-292" fmla="*/ 3053856 h 3221116"/>
              <a:gd name="connsiteX34-293" fmla="*/ 294693 w 3221102"/>
              <a:gd name="connsiteY34-294" fmla="*/ 2539075 h 3221116"/>
              <a:gd name="connsiteX35-295" fmla="*/ 489947 w 3221102"/>
              <a:gd name="connsiteY35-296" fmla="*/ 453774 h 3221116"/>
              <a:gd name="connsiteX36-297" fmla="*/ 1651152 w 3221102"/>
              <a:gd name="connsiteY36-298" fmla="*/ 501 h 3221116"/>
              <a:gd name="connsiteX0-299" fmla="*/ 2664630 w 3221102"/>
              <a:gd name="connsiteY0-300" fmla="*/ 2175617 h 3221116"/>
              <a:gd name="connsiteX1-301" fmla="*/ 2658205 w 3221102"/>
              <a:gd name="connsiteY1-302" fmla="*/ 2178566 h 3221116"/>
              <a:gd name="connsiteX2-303" fmla="*/ 2664630 w 3221102"/>
              <a:gd name="connsiteY2-304" fmla="*/ 2175617 h 3221116"/>
              <a:gd name="connsiteX3-305" fmla="*/ 1477043 w 3221102"/>
              <a:gd name="connsiteY3-306" fmla="*/ 1144372 h 3221116"/>
              <a:gd name="connsiteX4-307" fmla="*/ 1409070 w 3221102"/>
              <a:gd name="connsiteY4-308" fmla="*/ 1159393 h 3221116"/>
              <a:gd name="connsiteX5-309" fmla="*/ 1152384 w 3221102"/>
              <a:gd name="connsiteY5-310" fmla="*/ 1703728 h 3221116"/>
              <a:gd name="connsiteX6-311" fmla="*/ 1514013 w 3221102"/>
              <a:gd name="connsiteY6-312" fmla="*/ 2152290 h 3221116"/>
              <a:gd name="connsiteX7-313" fmla="*/ 1850815 w 3221102"/>
              <a:gd name="connsiteY7-314" fmla="*/ 1654259 h 3221116"/>
              <a:gd name="connsiteX8-315" fmla="*/ 1830467 w 3221102"/>
              <a:gd name="connsiteY8-316" fmla="*/ 1515986 h 3221116"/>
              <a:gd name="connsiteX9-317" fmla="*/ 1477043 w 3221102"/>
              <a:gd name="connsiteY9-318" fmla="*/ 1144372 h 3221116"/>
              <a:gd name="connsiteX10-319" fmla="*/ 1651152 w 3221102"/>
              <a:gd name="connsiteY10-320" fmla="*/ 501 h 3221116"/>
              <a:gd name="connsiteX11-321" fmla="*/ 2580395 w 3221102"/>
              <a:gd name="connsiteY11-322" fmla="*/ 324821 h 3221116"/>
              <a:gd name="connsiteX12-323" fmla="*/ 3030464 w 3221102"/>
              <a:gd name="connsiteY12-324" fmla="*/ 2370314 h 3221116"/>
              <a:gd name="connsiteX13-325" fmla="*/ 3004976 w 3221102"/>
              <a:gd name="connsiteY13-326" fmla="*/ 2356675 h 3221116"/>
              <a:gd name="connsiteX14-327" fmla="*/ 2585849 w 3221102"/>
              <a:gd name="connsiteY14-328" fmla="*/ 2588887 h 3221116"/>
              <a:gd name="connsiteX15-329" fmla="*/ 1973374 w 3221102"/>
              <a:gd name="connsiteY15-330" fmla="*/ 2195096 h 3221116"/>
              <a:gd name="connsiteX16-331" fmla="*/ 1390827 w 3221102"/>
              <a:gd name="connsiteY16-332" fmla="*/ 2527630 h 3221116"/>
              <a:gd name="connsiteX17-333" fmla="*/ 783896 w 3221102"/>
              <a:gd name="connsiteY17-334" fmla="*/ 1665044 h 3221116"/>
              <a:gd name="connsiteX18-335" fmla="*/ 1268509 w 3221102"/>
              <a:gd name="connsiteY18-336" fmla="*/ 819983 h 3221116"/>
              <a:gd name="connsiteX19-337" fmla="*/ 1328805 w 3221102"/>
              <a:gd name="connsiteY19-338" fmla="*/ 807930 h 3221116"/>
              <a:gd name="connsiteX20-339" fmla="*/ 1390827 w 3221102"/>
              <a:gd name="connsiteY20-340" fmla="*/ 802457 h 3221116"/>
              <a:gd name="connsiteX21-341" fmla="*/ 1462242 w 3221102"/>
              <a:gd name="connsiteY21-342" fmla="*/ 801708 h 3221116"/>
              <a:gd name="connsiteX22-343" fmla="*/ 1956122 w 3221102"/>
              <a:gd name="connsiteY22-344" fmla="*/ 1110076 h 3221116"/>
              <a:gd name="connsiteX23-345" fmla="*/ 1973374 w 3221102"/>
              <a:gd name="connsiteY23-346" fmla="*/ 875315 h 3221116"/>
              <a:gd name="connsiteX24-347" fmla="*/ 2333414 w 3221102"/>
              <a:gd name="connsiteY24-348" fmla="*/ 875315 h 3221116"/>
              <a:gd name="connsiteX25-349" fmla="*/ 2324788 w 3221102"/>
              <a:gd name="connsiteY25-350" fmla="*/ 2054049 h 3221116"/>
              <a:gd name="connsiteX26-351" fmla="*/ 2661746 w 3221102"/>
              <a:gd name="connsiteY26-352" fmla="*/ 2179658 h 3221116"/>
              <a:gd name="connsiteX27-353" fmla="*/ 2691046 w 3221102"/>
              <a:gd name="connsiteY27-354" fmla="*/ 2188689 h 3221116"/>
              <a:gd name="connsiteX28-355" fmla="*/ 2667011 w 3221102"/>
              <a:gd name="connsiteY28-356" fmla="*/ 2175828 h 3221116"/>
              <a:gd name="connsiteX29-357" fmla="*/ 2332141 w 3221102"/>
              <a:gd name="connsiteY29-358" fmla="*/ 653899 h 3221116"/>
              <a:gd name="connsiteX30-359" fmla="*/ 776764 w 3221102"/>
              <a:gd name="connsiteY30-360" fmla="*/ 749845 h 3221116"/>
              <a:gd name="connsiteX31-361" fmla="*/ 631487 w 3221102"/>
              <a:gd name="connsiteY31-362" fmla="*/ 2301392 h 3221116"/>
              <a:gd name="connsiteX32-363" fmla="*/ 2142017 w 3221102"/>
              <a:gd name="connsiteY32-364" fmla="*/ 2684410 h 3221116"/>
              <a:gd name="connsiteX33-365" fmla="*/ 2324866 w 3221102"/>
              <a:gd name="connsiteY33-366" fmla="*/ 3053856 h 3221116"/>
              <a:gd name="connsiteX34-367" fmla="*/ 294693 w 3221102"/>
              <a:gd name="connsiteY34-368" fmla="*/ 2539075 h 3221116"/>
              <a:gd name="connsiteX35-369" fmla="*/ 489947 w 3221102"/>
              <a:gd name="connsiteY35-370" fmla="*/ 453774 h 3221116"/>
              <a:gd name="connsiteX36-371" fmla="*/ 1651152 w 3221102"/>
              <a:gd name="connsiteY36-372" fmla="*/ 501 h 3221116"/>
              <a:gd name="connsiteX0-373" fmla="*/ 2664630 w 3221102"/>
              <a:gd name="connsiteY0-374" fmla="*/ 2175617 h 3221116"/>
              <a:gd name="connsiteX1-375" fmla="*/ 2658205 w 3221102"/>
              <a:gd name="connsiteY1-376" fmla="*/ 2178566 h 3221116"/>
              <a:gd name="connsiteX2-377" fmla="*/ 2664630 w 3221102"/>
              <a:gd name="connsiteY2-378" fmla="*/ 2175617 h 3221116"/>
              <a:gd name="connsiteX3-379" fmla="*/ 1477043 w 3221102"/>
              <a:gd name="connsiteY3-380" fmla="*/ 1144372 h 3221116"/>
              <a:gd name="connsiteX4-381" fmla="*/ 1409070 w 3221102"/>
              <a:gd name="connsiteY4-382" fmla="*/ 1159393 h 3221116"/>
              <a:gd name="connsiteX5-383" fmla="*/ 1152384 w 3221102"/>
              <a:gd name="connsiteY5-384" fmla="*/ 1703728 h 3221116"/>
              <a:gd name="connsiteX6-385" fmla="*/ 1514013 w 3221102"/>
              <a:gd name="connsiteY6-386" fmla="*/ 2152290 h 3221116"/>
              <a:gd name="connsiteX7-387" fmla="*/ 1850815 w 3221102"/>
              <a:gd name="connsiteY7-388" fmla="*/ 1654259 h 3221116"/>
              <a:gd name="connsiteX8-389" fmla="*/ 1830467 w 3221102"/>
              <a:gd name="connsiteY8-390" fmla="*/ 1515986 h 3221116"/>
              <a:gd name="connsiteX9-391" fmla="*/ 1477043 w 3221102"/>
              <a:gd name="connsiteY9-392" fmla="*/ 1144372 h 3221116"/>
              <a:gd name="connsiteX10-393" fmla="*/ 1651152 w 3221102"/>
              <a:gd name="connsiteY10-394" fmla="*/ 501 h 3221116"/>
              <a:gd name="connsiteX11-395" fmla="*/ 2580395 w 3221102"/>
              <a:gd name="connsiteY11-396" fmla="*/ 324821 h 3221116"/>
              <a:gd name="connsiteX12-397" fmla="*/ 3030464 w 3221102"/>
              <a:gd name="connsiteY12-398" fmla="*/ 2370314 h 3221116"/>
              <a:gd name="connsiteX13-399" fmla="*/ 3004976 w 3221102"/>
              <a:gd name="connsiteY13-400" fmla="*/ 2356675 h 3221116"/>
              <a:gd name="connsiteX14-401" fmla="*/ 2585849 w 3221102"/>
              <a:gd name="connsiteY14-402" fmla="*/ 2588887 h 3221116"/>
              <a:gd name="connsiteX15-403" fmla="*/ 1973374 w 3221102"/>
              <a:gd name="connsiteY15-404" fmla="*/ 2195096 h 3221116"/>
              <a:gd name="connsiteX16-405" fmla="*/ 1390827 w 3221102"/>
              <a:gd name="connsiteY16-406" fmla="*/ 2527630 h 3221116"/>
              <a:gd name="connsiteX17-407" fmla="*/ 783896 w 3221102"/>
              <a:gd name="connsiteY17-408" fmla="*/ 1665044 h 3221116"/>
              <a:gd name="connsiteX18-409" fmla="*/ 1268509 w 3221102"/>
              <a:gd name="connsiteY18-410" fmla="*/ 819983 h 3221116"/>
              <a:gd name="connsiteX19-411" fmla="*/ 1328805 w 3221102"/>
              <a:gd name="connsiteY19-412" fmla="*/ 807930 h 3221116"/>
              <a:gd name="connsiteX20-413" fmla="*/ 1390827 w 3221102"/>
              <a:gd name="connsiteY20-414" fmla="*/ 802457 h 3221116"/>
              <a:gd name="connsiteX21-415" fmla="*/ 1462242 w 3221102"/>
              <a:gd name="connsiteY21-416" fmla="*/ 801708 h 3221116"/>
              <a:gd name="connsiteX22-417" fmla="*/ 1956122 w 3221102"/>
              <a:gd name="connsiteY22-418" fmla="*/ 1110076 h 3221116"/>
              <a:gd name="connsiteX23-419" fmla="*/ 1973374 w 3221102"/>
              <a:gd name="connsiteY23-420" fmla="*/ 875315 h 3221116"/>
              <a:gd name="connsiteX24-421" fmla="*/ 2333414 w 3221102"/>
              <a:gd name="connsiteY24-422" fmla="*/ 875315 h 3221116"/>
              <a:gd name="connsiteX25-423" fmla="*/ 2324788 w 3221102"/>
              <a:gd name="connsiteY25-424" fmla="*/ 2054049 h 3221116"/>
              <a:gd name="connsiteX26-425" fmla="*/ 2661746 w 3221102"/>
              <a:gd name="connsiteY26-426" fmla="*/ 2179658 h 3221116"/>
              <a:gd name="connsiteX27-427" fmla="*/ 2691046 w 3221102"/>
              <a:gd name="connsiteY27-428" fmla="*/ 2188689 h 3221116"/>
              <a:gd name="connsiteX28-429" fmla="*/ 2667011 w 3221102"/>
              <a:gd name="connsiteY28-430" fmla="*/ 2175828 h 3221116"/>
              <a:gd name="connsiteX29-431" fmla="*/ 2332141 w 3221102"/>
              <a:gd name="connsiteY29-432" fmla="*/ 653899 h 3221116"/>
              <a:gd name="connsiteX30-433" fmla="*/ 776764 w 3221102"/>
              <a:gd name="connsiteY30-434" fmla="*/ 749845 h 3221116"/>
              <a:gd name="connsiteX31-435" fmla="*/ 631487 w 3221102"/>
              <a:gd name="connsiteY31-436" fmla="*/ 2301392 h 3221116"/>
              <a:gd name="connsiteX32-437" fmla="*/ 2142017 w 3221102"/>
              <a:gd name="connsiteY32-438" fmla="*/ 2684410 h 3221116"/>
              <a:gd name="connsiteX33-439" fmla="*/ 2324866 w 3221102"/>
              <a:gd name="connsiteY33-440" fmla="*/ 3053856 h 3221116"/>
              <a:gd name="connsiteX34-441" fmla="*/ 294693 w 3221102"/>
              <a:gd name="connsiteY34-442" fmla="*/ 2539075 h 3221116"/>
              <a:gd name="connsiteX35-443" fmla="*/ 489947 w 3221102"/>
              <a:gd name="connsiteY35-444" fmla="*/ 453774 h 3221116"/>
              <a:gd name="connsiteX36-445" fmla="*/ 1651152 w 3221102"/>
              <a:gd name="connsiteY36-446" fmla="*/ 501 h 3221116"/>
              <a:gd name="connsiteX0-447" fmla="*/ 2664630 w 3221102"/>
              <a:gd name="connsiteY0-448" fmla="*/ 2175617 h 3221116"/>
              <a:gd name="connsiteX1-449" fmla="*/ 2658205 w 3221102"/>
              <a:gd name="connsiteY1-450" fmla="*/ 2178566 h 3221116"/>
              <a:gd name="connsiteX2-451" fmla="*/ 2664630 w 3221102"/>
              <a:gd name="connsiteY2-452" fmla="*/ 2175617 h 3221116"/>
              <a:gd name="connsiteX3-453" fmla="*/ 1477043 w 3221102"/>
              <a:gd name="connsiteY3-454" fmla="*/ 1144372 h 3221116"/>
              <a:gd name="connsiteX4-455" fmla="*/ 1409070 w 3221102"/>
              <a:gd name="connsiteY4-456" fmla="*/ 1159393 h 3221116"/>
              <a:gd name="connsiteX5-457" fmla="*/ 1152384 w 3221102"/>
              <a:gd name="connsiteY5-458" fmla="*/ 1703728 h 3221116"/>
              <a:gd name="connsiteX6-459" fmla="*/ 1514013 w 3221102"/>
              <a:gd name="connsiteY6-460" fmla="*/ 2152290 h 3221116"/>
              <a:gd name="connsiteX7-461" fmla="*/ 1850815 w 3221102"/>
              <a:gd name="connsiteY7-462" fmla="*/ 1654259 h 3221116"/>
              <a:gd name="connsiteX8-463" fmla="*/ 1830467 w 3221102"/>
              <a:gd name="connsiteY8-464" fmla="*/ 1515986 h 3221116"/>
              <a:gd name="connsiteX9-465" fmla="*/ 1477043 w 3221102"/>
              <a:gd name="connsiteY9-466" fmla="*/ 1144372 h 3221116"/>
              <a:gd name="connsiteX10-467" fmla="*/ 1651152 w 3221102"/>
              <a:gd name="connsiteY10-468" fmla="*/ 501 h 3221116"/>
              <a:gd name="connsiteX11-469" fmla="*/ 2580395 w 3221102"/>
              <a:gd name="connsiteY11-470" fmla="*/ 324821 h 3221116"/>
              <a:gd name="connsiteX12-471" fmla="*/ 3030464 w 3221102"/>
              <a:gd name="connsiteY12-472" fmla="*/ 2370314 h 3221116"/>
              <a:gd name="connsiteX13-473" fmla="*/ 2585849 w 3221102"/>
              <a:gd name="connsiteY13-474" fmla="*/ 2588887 h 3221116"/>
              <a:gd name="connsiteX14-475" fmla="*/ 1973374 w 3221102"/>
              <a:gd name="connsiteY14-476" fmla="*/ 2195096 h 3221116"/>
              <a:gd name="connsiteX15-477" fmla="*/ 1390827 w 3221102"/>
              <a:gd name="connsiteY15-478" fmla="*/ 2527630 h 3221116"/>
              <a:gd name="connsiteX16-479" fmla="*/ 783896 w 3221102"/>
              <a:gd name="connsiteY16-480" fmla="*/ 1665044 h 3221116"/>
              <a:gd name="connsiteX17-481" fmla="*/ 1268509 w 3221102"/>
              <a:gd name="connsiteY17-482" fmla="*/ 819983 h 3221116"/>
              <a:gd name="connsiteX18-483" fmla="*/ 1328805 w 3221102"/>
              <a:gd name="connsiteY18-484" fmla="*/ 807930 h 3221116"/>
              <a:gd name="connsiteX19-485" fmla="*/ 1390827 w 3221102"/>
              <a:gd name="connsiteY19-486" fmla="*/ 802457 h 3221116"/>
              <a:gd name="connsiteX20-487" fmla="*/ 1462242 w 3221102"/>
              <a:gd name="connsiteY20-488" fmla="*/ 801708 h 3221116"/>
              <a:gd name="connsiteX21-489" fmla="*/ 1956122 w 3221102"/>
              <a:gd name="connsiteY21-490" fmla="*/ 1110076 h 3221116"/>
              <a:gd name="connsiteX22-491" fmla="*/ 1973374 w 3221102"/>
              <a:gd name="connsiteY22-492" fmla="*/ 875315 h 3221116"/>
              <a:gd name="connsiteX23-493" fmla="*/ 2333414 w 3221102"/>
              <a:gd name="connsiteY23-494" fmla="*/ 875315 h 3221116"/>
              <a:gd name="connsiteX24-495" fmla="*/ 2324788 w 3221102"/>
              <a:gd name="connsiteY24-496" fmla="*/ 2054049 h 3221116"/>
              <a:gd name="connsiteX25-497" fmla="*/ 2661746 w 3221102"/>
              <a:gd name="connsiteY25-498" fmla="*/ 2179658 h 3221116"/>
              <a:gd name="connsiteX26-499" fmla="*/ 2691046 w 3221102"/>
              <a:gd name="connsiteY26-500" fmla="*/ 2188689 h 3221116"/>
              <a:gd name="connsiteX27-501" fmla="*/ 2667011 w 3221102"/>
              <a:gd name="connsiteY27-502" fmla="*/ 2175828 h 3221116"/>
              <a:gd name="connsiteX28-503" fmla="*/ 2332141 w 3221102"/>
              <a:gd name="connsiteY28-504" fmla="*/ 653899 h 3221116"/>
              <a:gd name="connsiteX29-505" fmla="*/ 776764 w 3221102"/>
              <a:gd name="connsiteY29-506" fmla="*/ 749845 h 3221116"/>
              <a:gd name="connsiteX30-507" fmla="*/ 631487 w 3221102"/>
              <a:gd name="connsiteY30-508" fmla="*/ 2301392 h 3221116"/>
              <a:gd name="connsiteX31-509" fmla="*/ 2142017 w 3221102"/>
              <a:gd name="connsiteY31-510" fmla="*/ 2684410 h 3221116"/>
              <a:gd name="connsiteX32-511" fmla="*/ 2324866 w 3221102"/>
              <a:gd name="connsiteY32-512" fmla="*/ 3053856 h 3221116"/>
              <a:gd name="connsiteX33-513" fmla="*/ 294693 w 3221102"/>
              <a:gd name="connsiteY33-514" fmla="*/ 2539075 h 3221116"/>
              <a:gd name="connsiteX34-515" fmla="*/ 489947 w 3221102"/>
              <a:gd name="connsiteY34-516" fmla="*/ 453774 h 3221116"/>
              <a:gd name="connsiteX35-517" fmla="*/ 1651152 w 3221102"/>
              <a:gd name="connsiteY35-518" fmla="*/ 501 h 3221116"/>
              <a:gd name="connsiteX0-519" fmla="*/ 2664630 w 3221102"/>
              <a:gd name="connsiteY0-520" fmla="*/ 2175617 h 3221116"/>
              <a:gd name="connsiteX1-521" fmla="*/ 2658205 w 3221102"/>
              <a:gd name="connsiteY1-522" fmla="*/ 2178566 h 3221116"/>
              <a:gd name="connsiteX2-523" fmla="*/ 2664630 w 3221102"/>
              <a:gd name="connsiteY2-524" fmla="*/ 2175617 h 3221116"/>
              <a:gd name="connsiteX3-525" fmla="*/ 1477043 w 3221102"/>
              <a:gd name="connsiteY3-526" fmla="*/ 1144372 h 3221116"/>
              <a:gd name="connsiteX4-527" fmla="*/ 1409070 w 3221102"/>
              <a:gd name="connsiteY4-528" fmla="*/ 1159393 h 3221116"/>
              <a:gd name="connsiteX5-529" fmla="*/ 1152384 w 3221102"/>
              <a:gd name="connsiteY5-530" fmla="*/ 1703728 h 3221116"/>
              <a:gd name="connsiteX6-531" fmla="*/ 1514013 w 3221102"/>
              <a:gd name="connsiteY6-532" fmla="*/ 2152290 h 3221116"/>
              <a:gd name="connsiteX7-533" fmla="*/ 1850815 w 3221102"/>
              <a:gd name="connsiteY7-534" fmla="*/ 1654259 h 3221116"/>
              <a:gd name="connsiteX8-535" fmla="*/ 1830467 w 3221102"/>
              <a:gd name="connsiteY8-536" fmla="*/ 1515986 h 3221116"/>
              <a:gd name="connsiteX9-537" fmla="*/ 1477043 w 3221102"/>
              <a:gd name="connsiteY9-538" fmla="*/ 1144372 h 3221116"/>
              <a:gd name="connsiteX10-539" fmla="*/ 1651152 w 3221102"/>
              <a:gd name="connsiteY10-540" fmla="*/ 501 h 3221116"/>
              <a:gd name="connsiteX11-541" fmla="*/ 2580395 w 3221102"/>
              <a:gd name="connsiteY11-542" fmla="*/ 324821 h 3221116"/>
              <a:gd name="connsiteX12-543" fmla="*/ 3030464 w 3221102"/>
              <a:gd name="connsiteY12-544" fmla="*/ 2370314 h 3221116"/>
              <a:gd name="connsiteX13-545" fmla="*/ 2585849 w 3221102"/>
              <a:gd name="connsiteY13-546" fmla="*/ 2588887 h 3221116"/>
              <a:gd name="connsiteX14-547" fmla="*/ 1973374 w 3221102"/>
              <a:gd name="connsiteY14-548" fmla="*/ 2195096 h 3221116"/>
              <a:gd name="connsiteX15-549" fmla="*/ 1390827 w 3221102"/>
              <a:gd name="connsiteY15-550" fmla="*/ 2527630 h 3221116"/>
              <a:gd name="connsiteX16-551" fmla="*/ 783896 w 3221102"/>
              <a:gd name="connsiteY16-552" fmla="*/ 1665044 h 3221116"/>
              <a:gd name="connsiteX17-553" fmla="*/ 1268509 w 3221102"/>
              <a:gd name="connsiteY17-554" fmla="*/ 819983 h 3221116"/>
              <a:gd name="connsiteX18-555" fmla="*/ 1328805 w 3221102"/>
              <a:gd name="connsiteY18-556" fmla="*/ 807930 h 3221116"/>
              <a:gd name="connsiteX19-557" fmla="*/ 1390827 w 3221102"/>
              <a:gd name="connsiteY19-558" fmla="*/ 802457 h 3221116"/>
              <a:gd name="connsiteX20-559" fmla="*/ 1462242 w 3221102"/>
              <a:gd name="connsiteY20-560" fmla="*/ 801708 h 3221116"/>
              <a:gd name="connsiteX21-561" fmla="*/ 1956122 w 3221102"/>
              <a:gd name="connsiteY21-562" fmla="*/ 1110076 h 3221116"/>
              <a:gd name="connsiteX22-563" fmla="*/ 1973374 w 3221102"/>
              <a:gd name="connsiteY22-564" fmla="*/ 875315 h 3221116"/>
              <a:gd name="connsiteX23-565" fmla="*/ 2333414 w 3221102"/>
              <a:gd name="connsiteY23-566" fmla="*/ 875315 h 3221116"/>
              <a:gd name="connsiteX24-567" fmla="*/ 2324788 w 3221102"/>
              <a:gd name="connsiteY24-568" fmla="*/ 2054049 h 3221116"/>
              <a:gd name="connsiteX25-569" fmla="*/ 2661746 w 3221102"/>
              <a:gd name="connsiteY25-570" fmla="*/ 2179658 h 3221116"/>
              <a:gd name="connsiteX26-571" fmla="*/ 2691046 w 3221102"/>
              <a:gd name="connsiteY26-572" fmla="*/ 2188689 h 3221116"/>
              <a:gd name="connsiteX27-573" fmla="*/ 2667011 w 3221102"/>
              <a:gd name="connsiteY27-574" fmla="*/ 2175828 h 3221116"/>
              <a:gd name="connsiteX28-575" fmla="*/ 2332141 w 3221102"/>
              <a:gd name="connsiteY28-576" fmla="*/ 653899 h 3221116"/>
              <a:gd name="connsiteX29-577" fmla="*/ 776764 w 3221102"/>
              <a:gd name="connsiteY29-578" fmla="*/ 749845 h 3221116"/>
              <a:gd name="connsiteX30-579" fmla="*/ 631487 w 3221102"/>
              <a:gd name="connsiteY30-580" fmla="*/ 2301392 h 3221116"/>
              <a:gd name="connsiteX31-581" fmla="*/ 2142017 w 3221102"/>
              <a:gd name="connsiteY31-582" fmla="*/ 2684410 h 3221116"/>
              <a:gd name="connsiteX32-583" fmla="*/ 2324866 w 3221102"/>
              <a:gd name="connsiteY32-584" fmla="*/ 3053856 h 3221116"/>
              <a:gd name="connsiteX33-585" fmla="*/ 294693 w 3221102"/>
              <a:gd name="connsiteY33-586" fmla="*/ 2539075 h 3221116"/>
              <a:gd name="connsiteX34-587" fmla="*/ 489947 w 3221102"/>
              <a:gd name="connsiteY34-588" fmla="*/ 453774 h 3221116"/>
              <a:gd name="connsiteX35-589" fmla="*/ 1651152 w 3221102"/>
              <a:gd name="connsiteY35-590" fmla="*/ 501 h 3221116"/>
              <a:gd name="connsiteX0-591" fmla="*/ 2664630 w 3221102"/>
              <a:gd name="connsiteY0-592" fmla="*/ 2175617 h 3221116"/>
              <a:gd name="connsiteX1-593" fmla="*/ 2658205 w 3221102"/>
              <a:gd name="connsiteY1-594" fmla="*/ 2178566 h 3221116"/>
              <a:gd name="connsiteX2-595" fmla="*/ 2664630 w 3221102"/>
              <a:gd name="connsiteY2-596" fmla="*/ 2175617 h 3221116"/>
              <a:gd name="connsiteX3-597" fmla="*/ 1477043 w 3221102"/>
              <a:gd name="connsiteY3-598" fmla="*/ 1144372 h 3221116"/>
              <a:gd name="connsiteX4-599" fmla="*/ 1409070 w 3221102"/>
              <a:gd name="connsiteY4-600" fmla="*/ 1159393 h 3221116"/>
              <a:gd name="connsiteX5-601" fmla="*/ 1152384 w 3221102"/>
              <a:gd name="connsiteY5-602" fmla="*/ 1703728 h 3221116"/>
              <a:gd name="connsiteX6-603" fmla="*/ 1514013 w 3221102"/>
              <a:gd name="connsiteY6-604" fmla="*/ 2152290 h 3221116"/>
              <a:gd name="connsiteX7-605" fmla="*/ 1850815 w 3221102"/>
              <a:gd name="connsiteY7-606" fmla="*/ 1654259 h 3221116"/>
              <a:gd name="connsiteX8-607" fmla="*/ 1830467 w 3221102"/>
              <a:gd name="connsiteY8-608" fmla="*/ 1515986 h 3221116"/>
              <a:gd name="connsiteX9-609" fmla="*/ 1477043 w 3221102"/>
              <a:gd name="connsiteY9-610" fmla="*/ 1144372 h 3221116"/>
              <a:gd name="connsiteX10-611" fmla="*/ 1651152 w 3221102"/>
              <a:gd name="connsiteY10-612" fmla="*/ 501 h 3221116"/>
              <a:gd name="connsiteX11-613" fmla="*/ 2580395 w 3221102"/>
              <a:gd name="connsiteY11-614" fmla="*/ 324821 h 3221116"/>
              <a:gd name="connsiteX12-615" fmla="*/ 3030464 w 3221102"/>
              <a:gd name="connsiteY12-616" fmla="*/ 2370314 h 3221116"/>
              <a:gd name="connsiteX13-617" fmla="*/ 2585849 w 3221102"/>
              <a:gd name="connsiteY13-618" fmla="*/ 2588887 h 3221116"/>
              <a:gd name="connsiteX14-619" fmla="*/ 1973374 w 3221102"/>
              <a:gd name="connsiteY14-620" fmla="*/ 2195096 h 3221116"/>
              <a:gd name="connsiteX15-621" fmla="*/ 1390827 w 3221102"/>
              <a:gd name="connsiteY15-622" fmla="*/ 2527630 h 3221116"/>
              <a:gd name="connsiteX16-623" fmla="*/ 783896 w 3221102"/>
              <a:gd name="connsiteY16-624" fmla="*/ 1665044 h 3221116"/>
              <a:gd name="connsiteX17-625" fmla="*/ 1268509 w 3221102"/>
              <a:gd name="connsiteY17-626" fmla="*/ 819983 h 3221116"/>
              <a:gd name="connsiteX18-627" fmla="*/ 1328805 w 3221102"/>
              <a:gd name="connsiteY18-628" fmla="*/ 807930 h 3221116"/>
              <a:gd name="connsiteX19-629" fmla="*/ 1390827 w 3221102"/>
              <a:gd name="connsiteY19-630" fmla="*/ 802457 h 3221116"/>
              <a:gd name="connsiteX20-631" fmla="*/ 1462242 w 3221102"/>
              <a:gd name="connsiteY20-632" fmla="*/ 801708 h 3221116"/>
              <a:gd name="connsiteX21-633" fmla="*/ 1956122 w 3221102"/>
              <a:gd name="connsiteY21-634" fmla="*/ 1110076 h 3221116"/>
              <a:gd name="connsiteX22-635" fmla="*/ 1973374 w 3221102"/>
              <a:gd name="connsiteY22-636" fmla="*/ 875315 h 3221116"/>
              <a:gd name="connsiteX23-637" fmla="*/ 2333414 w 3221102"/>
              <a:gd name="connsiteY23-638" fmla="*/ 875315 h 3221116"/>
              <a:gd name="connsiteX24-639" fmla="*/ 2324788 w 3221102"/>
              <a:gd name="connsiteY24-640" fmla="*/ 2054049 h 3221116"/>
              <a:gd name="connsiteX25-641" fmla="*/ 2661746 w 3221102"/>
              <a:gd name="connsiteY25-642" fmla="*/ 2179658 h 3221116"/>
              <a:gd name="connsiteX26-643" fmla="*/ 2691046 w 3221102"/>
              <a:gd name="connsiteY26-644" fmla="*/ 2188689 h 3221116"/>
              <a:gd name="connsiteX27-645" fmla="*/ 2667011 w 3221102"/>
              <a:gd name="connsiteY27-646" fmla="*/ 2175828 h 3221116"/>
              <a:gd name="connsiteX28-647" fmla="*/ 2332141 w 3221102"/>
              <a:gd name="connsiteY28-648" fmla="*/ 653899 h 3221116"/>
              <a:gd name="connsiteX29-649" fmla="*/ 776764 w 3221102"/>
              <a:gd name="connsiteY29-650" fmla="*/ 749845 h 3221116"/>
              <a:gd name="connsiteX30-651" fmla="*/ 631487 w 3221102"/>
              <a:gd name="connsiteY30-652" fmla="*/ 2301392 h 3221116"/>
              <a:gd name="connsiteX31-653" fmla="*/ 2142017 w 3221102"/>
              <a:gd name="connsiteY31-654" fmla="*/ 2684410 h 3221116"/>
              <a:gd name="connsiteX32-655" fmla="*/ 2324866 w 3221102"/>
              <a:gd name="connsiteY32-656" fmla="*/ 3053856 h 3221116"/>
              <a:gd name="connsiteX33-657" fmla="*/ 294693 w 3221102"/>
              <a:gd name="connsiteY33-658" fmla="*/ 2539075 h 3221116"/>
              <a:gd name="connsiteX34-659" fmla="*/ 489947 w 3221102"/>
              <a:gd name="connsiteY34-660" fmla="*/ 453774 h 3221116"/>
              <a:gd name="connsiteX35-661" fmla="*/ 1651152 w 3221102"/>
              <a:gd name="connsiteY35-662" fmla="*/ 501 h 3221116"/>
              <a:gd name="connsiteX0-663" fmla="*/ 2664630 w 3221102"/>
              <a:gd name="connsiteY0-664" fmla="*/ 2175617 h 3221116"/>
              <a:gd name="connsiteX1-665" fmla="*/ 2658205 w 3221102"/>
              <a:gd name="connsiteY1-666" fmla="*/ 2178566 h 3221116"/>
              <a:gd name="connsiteX2-667" fmla="*/ 2664630 w 3221102"/>
              <a:gd name="connsiteY2-668" fmla="*/ 2175617 h 3221116"/>
              <a:gd name="connsiteX3-669" fmla="*/ 1477043 w 3221102"/>
              <a:gd name="connsiteY3-670" fmla="*/ 1144372 h 3221116"/>
              <a:gd name="connsiteX4-671" fmla="*/ 1409070 w 3221102"/>
              <a:gd name="connsiteY4-672" fmla="*/ 1159393 h 3221116"/>
              <a:gd name="connsiteX5-673" fmla="*/ 1152384 w 3221102"/>
              <a:gd name="connsiteY5-674" fmla="*/ 1703728 h 3221116"/>
              <a:gd name="connsiteX6-675" fmla="*/ 1514013 w 3221102"/>
              <a:gd name="connsiteY6-676" fmla="*/ 2152290 h 3221116"/>
              <a:gd name="connsiteX7-677" fmla="*/ 1850815 w 3221102"/>
              <a:gd name="connsiteY7-678" fmla="*/ 1654259 h 3221116"/>
              <a:gd name="connsiteX8-679" fmla="*/ 1830467 w 3221102"/>
              <a:gd name="connsiteY8-680" fmla="*/ 1515986 h 3221116"/>
              <a:gd name="connsiteX9-681" fmla="*/ 1477043 w 3221102"/>
              <a:gd name="connsiteY9-682" fmla="*/ 1144372 h 3221116"/>
              <a:gd name="connsiteX10-683" fmla="*/ 1651152 w 3221102"/>
              <a:gd name="connsiteY10-684" fmla="*/ 501 h 3221116"/>
              <a:gd name="connsiteX11-685" fmla="*/ 2580395 w 3221102"/>
              <a:gd name="connsiteY11-686" fmla="*/ 324821 h 3221116"/>
              <a:gd name="connsiteX12-687" fmla="*/ 3030464 w 3221102"/>
              <a:gd name="connsiteY12-688" fmla="*/ 2370314 h 3221116"/>
              <a:gd name="connsiteX13-689" fmla="*/ 2585849 w 3221102"/>
              <a:gd name="connsiteY13-690" fmla="*/ 2588887 h 3221116"/>
              <a:gd name="connsiteX14-691" fmla="*/ 1973374 w 3221102"/>
              <a:gd name="connsiteY14-692" fmla="*/ 2195096 h 3221116"/>
              <a:gd name="connsiteX15-693" fmla="*/ 1390827 w 3221102"/>
              <a:gd name="connsiteY15-694" fmla="*/ 2527630 h 3221116"/>
              <a:gd name="connsiteX16-695" fmla="*/ 783896 w 3221102"/>
              <a:gd name="connsiteY16-696" fmla="*/ 1665044 h 3221116"/>
              <a:gd name="connsiteX17-697" fmla="*/ 1268509 w 3221102"/>
              <a:gd name="connsiteY17-698" fmla="*/ 819983 h 3221116"/>
              <a:gd name="connsiteX18-699" fmla="*/ 1328805 w 3221102"/>
              <a:gd name="connsiteY18-700" fmla="*/ 807930 h 3221116"/>
              <a:gd name="connsiteX19-701" fmla="*/ 1390827 w 3221102"/>
              <a:gd name="connsiteY19-702" fmla="*/ 802457 h 3221116"/>
              <a:gd name="connsiteX20-703" fmla="*/ 1462242 w 3221102"/>
              <a:gd name="connsiteY20-704" fmla="*/ 801708 h 3221116"/>
              <a:gd name="connsiteX21-705" fmla="*/ 1956122 w 3221102"/>
              <a:gd name="connsiteY21-706" fmla="*/ 1110076 h 3221116"/>
              <a:gd name="connsiteX22-707" fmla="*/ 1973374 w 3221102"/>
              <a:gd name="connsiteY22-708" fmla="*/ 875315 h 3221116"/>
              <a:gd name="connsiteX23-709" fmla="*/ 2333414 w 3221102"/>
              <a:gd name="connsiteY23-710" fmla="*/ 875315 h 3221116"/>
              <a:gd name="connsiteX24-711" fmla="*/ 2324788 w 3221102"/>
              <a:gd name="connsiteY24-712" fmla="*/ 2054049 h 3221116"/>
              <a:gd name="connsiteX25-713" fmla="*/ 2661746 w 3221102"/>
              <a:gd name="connsiteY25-714" fmla="*/ 2179658 h 3221116"/>
              <a:gd name="connsiteX26-715" fmla="*/ 2691046 w 3221102"/>
              <a:gd name="connsiteY26-716" fmla="*/ 2188689 h 3221116"/>
              <a:gd name="connsiteX27-717" fmla="*/ 2667011 w 3221102"/>
              <a:gd name="connsiteY27-718" fmla="*/ 2175828 h 3221116"/>
              <a:gd name="connsiteX28-719" fmla="*/ 2332141 w 3221102"/>
              <a:gd name="connsiteY28-720" fmla="*/ 653899 h 3221116"/>
              <a:gd name="connsiteX29-721" fmla="*/ 776764 w 3221102"/>
              <a:gd name="connsiteY29-722" fmla="*/ 749845 h 3221116"/>
              <a:gd name="connsiteX30-723" fmla="*/ 631487 w 3221102"/>
              <a:gd name="connsiteY30-724" fmla="*/ 2301392 h 3221116"/>
              <a:gd name="connsiteX31-725" fmla="*/ 2142017 w 3221102"/>
              <a:gd name="connsiteY31-726" fmla="*/ 2684410 h 3221116"/>
              <a:gd name="connsiteX32-727" fmla="*/ 2324866 w 3221102"/>
              <a:gd name="connsiteY32-728" fmla="*/ 3053856 h 3221116"/>
              <a:gd name="connsiteX33-729" fmla="*/ 294693 w 3221102"/>
              <a:gd name="connsiteY33-730" fmla="*/ 2539075 h 3221116"/>
              <a:gd name="connsiteX34-731" fmla="*/ 489947 w 3221102"/>
              <a:gd name="connsiteY34-732" fmla="*/ 453774 h 3221116"/>
              <a:gd name="connsiteX35-733" fmla="*/ 1651152 w 3221102"/>
              <a:gd name="connsiteY35-734" fmla="*/ 501 h 3221116"/>
              <a:gd name="connsiteX0-735" fmla="*/ 2664630 w 3221102"/>
              <a:gd name="connsiteY0-736" fmla="*/ 2175617 h 3221116"/>
              <a:gd name="connsiteX1-737" fmla="*/ 2658205 w 3221102"/>
              <a:gd name="connsiteY1-738" fmla="*/ 2178566 h 3221116"/>
              <a:gd name="connsiteX2-739" fmla="*/ 2664630 w 3221102"/>
              <a:gd name="connsiteY2-740" fmla="*/ 2175617 h 3221116"/>
              <a:gd name="connsiteX3-741" fmla="*/ 1477043 w 3221102"/>
              <a:gd name="connsiteY3-742" fmla="*/ 1144372 h 3221116"/>
              <a:gd name="connsiteX4-743" fmla="*/ 1409070 w 3221102"/>
              <a:gd name="connsiteY4-744" fmla="*/ 1159393 h 3221116"/>
              <a:gd name="connsiteX5-745" fmla="*/ 1152384 w 3221102"/>
              <a:gd name="connsiteY5-746" fmla="*/ 1703728 h 3221116"/>
              <a:gd name="connsiteX6-747" fmla="*/ 1514013 w 3221102"/>
              <a:gd name="connsiteY6-748" fmla="*/ 2152290 h 3221116"/>
              <a:gd name="connsiteX7-749" fmla="*/ 1850815 w 3221102"/>
              <a:gd name="connsiteY7-750" fmla="*/ 1654259 h 3221116"/>
              <a:gd name="connsiteX8-751" fmla="*/ 1830467 w 3221102"/>
              <a:gd name="connsiteY8-752" fmla="*/ 1515986 h 3221116"/>
              <a:gd name="connsiteX9-753" fmla="*/ 1477043 w 3221102"/>
              <a:gd name="connsiteY9-754" fmla="*/ 1144372 h 3221116"/>
              <a:gd name="connsiteX10-755" fmla="*/ 1651152 w 3221102"/>
              <a:gd name="connsiteY10-756" fmla="*/ 501 h 3221116"/>
              <a:gd name="connsiteX11-757" fmla="*/ 2580395 w 3221102"/>
              <a:gd name="connsiteY11-758" fmla="*/ 324821 h 3221116"/>
              <a:gd name="connsiteX12-759" fmla="*/ 3030464 w 3221102"/>
              <a:gd name="connsiteY12-760" fmla="*/ 2370314 h 3221116"/>
              <a:gd name="connsiteX13-761" fmla="*/ 2585849 w 3221102"/>
              <a:gd name="connsiteY13-762" fmla="*/ 2588887 h 3221116"/>
              <a:gd name="connsiteX14-763" fmla="*/ 1973374 w 3221102"/>
              <a:gd name="connsiteY14-764" fmla="*/ 2195096 h 3221116"/>
              <a:gd name="connsiteX15-765" fmla="*/ 1390827 w 3221102"/>
              <a:gd name="connsiteY15-766" fmla="*/ 2527630 h 3221116"/>
              <a:gd name="connsiteX16-767" fmla="*/ 783896 w 3221102"/>
              <a:gd name="connsiteY16-768" fmla="*/ 1665044 h 3221116"/>
              <a:gd name="connsiteX17-769" fmla="*/ 1268509 w 3221102"/>
              <a:gd name="connsiteY17-770" fmla="*/ 819983 h 3221116"/>
              <a:gd name="connsiteX18-771" fmla="*/ 1328805 w 3221102"/>
              <a:gd name="connsiteY18-772" fmla="*/ 807930 h 3221116"/>
              <a:gd name="connsiteX19-773" fmla="*/ 1390827 w 3221102"/>
              <a:gd name="connsiteY19-774" fmla="*/ 802457 h 3221116"/>
              <a:gd name="connsiteX20-775" fmla="*/ 1462242 w 3221102"/>
              <a:gd name="connsiteY20-776" fmla="*/ 801708 h 3221116"/>
              <a:gd name="connsiteX21-777" fmla="*/ 1956122 w 3221102"/>
              <a:gd name="connsiteY21-778" fmla="*/ 1110076 h 3221116"/>
              <a:gd name="connsiteX22-779" fmla="*/ 1973374 w 3221102"/>
              <a:gd name="connsiteY22-780" fmla="*/ 875315 h 3221116"/>
              <a:gd name="connsiteX23-781" fmla="*/ 2333414 w 3221102"/>
              <a:gd name="connsiteY23-782" fmla="*/ 875315 h 3221116"/>
              <a:gd name="connsiteX24-783" fmla="*/ 2324788 w 3221102"/>
              <a:gd name="connsiteY24-784" fmla="*/ 2054049 h 3221116"/>
              <a:gd name="connsiteX25-785" fmla="*/ 2661746 w 3221102"/>
              <a:gd name="connsiteY25-786" fmla="*/ 2179658 h 3221116"/>
              <a:gd name="connsiteX26-787" fmla="*/ 2691046 w 3221102"/>
              <a:gd name="connsiteY26-788" fmla="*/ 2188689 h 3221116"/>
              <a:gd name="connsiteX27-789" fmla="*/ 2667011 w 3221102"/>
              <a:gd name="connsiteY27-790" fmla="*/ 2175828 h 3221116"/>
              <a:gd name="connsiteX28-791" fmla="*/ 2332141 w 3221102"/>
              <a:gd name="connsiteY28-792" fmla="*/ 653899 h 3221116"/>
              <a:gd name="connsiteX29-793" fmla="*/ 776764 w 3221102"/>
              <a:gd name="connsiteY29-794" fmla="*/ 749845 h 3221116"/>
              <a:gd name="connsiteX30-795" fmla="*/ 631487 w 3221102"/>
              <a:gd name="connsiteY30-796" fmla="*/ 2301392 h 3221116"/>
              <a:gd name="connsiteX31-797" fmla="*/ 2142017 w 3221102"/>
              <a:gd name="connsiteY31-798" fmla="*/ 2684410 h 3221116"/>
              <a:gd name="connsiteX32-799" fmla="*/ 2324866 w 3221102"/>
              <a:gd name="connsiteY32-800" fmla="*/ 3053856 h 3221116"/>
              <a:gd name="connsiteX33-801" fmla="*/ 294693 w 3221102"/>
              <a:gd name="connsiteY33-802" fmla="*/ 2539075 h 3221116"/>
              <a:gd name="connsiteX34-803" fmla="*/ 489947 w 3221102"/>
              <a:gd name="connsiteY34-804" fmla="*/ 453774 h 3221116"/>
              <a:gd name="connsiteX35-805" fmla="*/ 1651152 w 3221102"/>
              <a:gd name="connsiteY35-806" fmla="*/ 501 h 3221116"/>
              <a:gd name="connsiteX0-807" fmla="*/ 2664630 w 3151233"/>
              <a:gd name="connsiteY0-808" fmla="*/ 2175617 h 3221116"/>
              <a:gd name="connsiteX1-809" fmla="*/ 2658205 w 3151233"/>
              <a:gd name="connsiteY1-810" fmla="*/ 2178566 h 3221116"/>
              <a:gd name="connsiteX2-811" fmla="*/ 2664630 w 3151233"/>
              <a:gd name="connsiteY2-812" fmla="*/ 2175617 h 3221116"/>
              <a:gd name="connsiteX3-813" fmla="*/ 1477043 w 3151233"/>
              <a:gd name="connsiteY3-814" fmla="*/ 1144372 h 3221116"/>
              <a:gd name="connsiteX4-815" fmla="*/ 1409070 w 3151233"/>
              <a:gd name="connsiteY4-816" fmla="*/ 1159393 h 3221116"/>
              <a:gd name="connsiteX5-817" fmla="*/ 1152384 w 3151233"/>
              <a:gd name="connsiteY5-818" fmla="*/ 1703728 h 3221116"/>
              <a:gd name="connsiteX6-819" fmla="*/ 1514013 w 3151233"/>
              <a:gd name="connsiteY6-820" fmla="*/ 2152290 h 3221116"/>
              <a:gd name="connsiteX7-821" fmla="*/ 1850815 w 3151233"/>
              <a:gd name="connsiteY7-822" fmla="*/ 1654259 h 3221116"/>
              <a:gd name="connsiteX8-823" fmla="*/ 1830467 w 3151233"/>
              <a:gd name="connsiteY8-824" fmla="*/ 1515986 h 3221116"/>
              <a:gd name="connsiteX9-825" fmla="*/ 1477043 w 3151233"/>
              <a:gd name="connsiteY9-826" fmla="*/ 1144372 h 3221116"/>
              <a:gd name="connsiteX10-827" fmla="*/ 1651152 w 3151233"/>
              <a:gd name="connsiteY10-828" fmla="*/ 501 h 3221116"/>
              <a:gd name="connsiteX11-829" fmla="*/ 2580395 w 3151233"/>
              <a:gd name="connsiteY11-830" fmla="*/ 324821 h 3221116"/>
              <a:gd name="connsiteX12-831" fmla="*/ 3030464 w 3151233"/>
              <a:gd name="connsiteY12-832" fmla="*/ 2249544 h 3221116"/>
              <a:gd name="connsiteX13-833" fmla="*/ 2585849 w 3151233"/>
              <a:gd name="connsiteY13-834" fmla="*/ 2588887 h 3221116"/>
              <a:gd name="connsiteX14-835" fmla="*/ 1973374 w 3151233"/>
              <a:gd name="connsiteY14-836" fmla="*/ 2195096 h 3221116"/>
              <a:gd name="connsiteX15-837" fmla="*/ 1390827 w 3151233"/>
              <a:gd name="connsiteY15-838" fmla="*/ 2527630 h 3221116"/>
              <a:gd name="connsiteX16-839" fmla="*/ 783896 w 3151233"/>
              <a:gd name="connsiteY16-840" fmla="*/ 1665044 h 3221116"/>
              <a:gd name="connsiteX17-841" fmla="*/ 1268509 w 3151233"/>
              <a:gd name="connsiteY17-842" fmla="*/ 819983 h 3221116"/>
              <a:gd name="connsiteX18-843" fmla="*/ 1328805 w 3151233"/>
              <a:gd name="connsiteY18-844" fmla="*/ 807930 h 3221116"/>
              <a:gd name="connsiteX19-845" fmla="*/ 1390827 w 3151233"/>
              <a:gd name="connsiteY19-846" fmla="*/ 802457 h 3221116"/>
              <a:gd name="connsiteX20-847" fmla="*/ 1462242 w 3151233"/>
              <a:gd name="connsiteY20-848" fmla="*/ 801708 h 3221116"/>
              <a:gd name="connsiteX21-849" fmla="*/ 1956122 w 3151233"/>
              <a:gd name="connsiteY21-850" fmla="*/ 1110076 h 3221116"/>
              <a:gd name="connsiteX22-851" fmla="*/ 1973374 w 3151233"/>
              <a:gd name="connsiteY22-852" fmla="*/ 875315 h 3221116"/>
              <a:gd name="connsiteX23-853" fmla="*/ 2333414 w 3151233"/>
              <a:gd name="connsiteY23-854" fmla="*/ 875315 h 3221116"/>
              <a:gd name="connsiteX24-855" fmla="*/ 2324788 w 3151233"/>
              <a:gd name="connsiteY24-856" fmla="*/ 2054049 h 3221116"/>
              <a:gd name="connsiteX25-857" fmla="*/ 2661746 w 3151233"/>
              <a:gd name="connsiteY25-858" fmla="*/ 2179658 h 3221116"/>
              <a:gd name="connsiteX26-859" fmla="*/ 2691046 w 3151233"/>
              <a:gd name="connsiteY26-860" fmla="*/ 2188689 h 3221116"/>
              <a:gd name="connsiteX27-861" fmla="*/ 2667011 w 3151233"/>
              <a:gd name="connsiteY27-862" fmla="*/ 2175828 h 3221116"/>
              <a:gd name="connsiteX28-863" fmla="*/ 2332141 w 3151233"/>
              <a:gd name="connsiteY28-864" fmla="*/ 653899 h 3221116"/>
              <a:gd name="connsiteX29-865" fmla="*/ 776764 w 3151233"/>
              <a:gd name="connsiteY29-866" fmla="*/ 749845 h 3221116"/>
              <a:gd name="connsiteX30-867" fmla="*/ 631487 w 3151233"/>
              <a:gd name="connsiteY30-868" fmla="*/ 2301392 h 3221116"/>
              <a:gd name="connsiteX31-869" fmla="*/ 2142017 w 3151233"/>
              <a:gd name="connsiteY31-870" fmla="*/ 2684410 h 3221116"/>
              <a:gd name="connsiteX32-871" fmla="*/ 2324866 w 3151233"/>
              <a:gd name="connsiteY32-872" fmla="*/ 3053856 h 3221116"/>
              <a:gd name="connsiteX33-873" fmla="*/ 294693 w 3151233"/>
              <a:gd name="connsiteY33-874" fmla="*/ 2539075 h 3221116"/>
              <a:gd name="connsiteX34-875" fmla="*/ 489947 w 3151233"/>
              <a:gd name="connsiteY34-876" fmla="*/ 453774 h 3221116"/>
              <a:gd name="connsiteX35-877" fmla="*/ 1651152 w 3151233"/>
              <a:gd name="connsiteY35-878" fmla="*/ 501 h 3221116"/>
              <a:gd name="connsiteX0-879" fmla="*/ 2664630 w 3161851"/>
              <a:gd name="connsiteY0-880" fmla="*/ 2175617 h 3221116"/>
              <a:gd name="connsiteX1-881" fmla="*/ 2658205 w 3161851"/>
              <a:gd name="connsiteY1-882" fmla="*/ 2178566 h 3221116"/>
              <a:gd name="connsiteX2-883" fmla="*/ 2664630 w 3161851"/>
              <a:gd name="connsiteY2-884" fmla="*/ 2175617 h 3221116"/>
              <a:gd name="connsiteX3-885" fmla="*/ 1477043 w 3161851"/>
              <a:gd name="connsiteY3-886" fmla="*/ 1144372 h 3221116"/>
              <a:gd name="connsiteX4-887" fmla="*/ 1409070 w 3161851"/>
              <a:gd name="connsiteY4-888" fmla="*/ 1159393 h 3221116"/>
              <a:gd name="connsiteX5-889" fmla="*/ 1152384 w 3161851"/>
              <a:gd name="connsiteY5-890" fmla="*/ 1703728 h 3221116"/>
              <a:gd name="connsiteX6-891" fmla="*/ 1514013 w 3161851"/>
              <a:gd name="connsiteY6-892" fmla="*/ 2152290 h 3221116"/>
              <a:gd name="connsiteX7-893" fmla="*/ 1850815 w 3161851"/>
              <a:gd name="connsiteY7-894" fmla="*/ 1654259 h 3221116"/>
              <a:gd name="connsiteX8-895" fmla="*/ 1830467 w 3161851"/>
              <a:gd name="connsiteY8-896" fmla="*/ 1515986 h 3221116"/>
              <a:gd name="connsiteX9-897" fmla="*/ 1477043 w 3161851"/>
              <a:gd name="connsiteY9-898" fmla="*/ 1144372 h 3221116"/>
              <a:gd name="connsiteX10-899" fmla="*/ 1651152 w 3161851"/>
              <a:gd name="connsiteY10-900" fmla="*/ 501 h 3221116"/>
              <a:gd name="connsiteX11-901" fmla="*/ 2580395 w 3161851"/>
              <a:gd name="connsiteY11-902" fmla="*/ 324821 h 3221116"/>
              <a:gd name="connsiteX12-903" fmla="*/ 3030464 w 3161851"/>
              <a:gd name="connsiteY12-904" fmla="*/ 2249544 h 3221116"/>
              <a:gd name="connsiteX13-905" fmla="*/ 2585849 w 3161851"/>
              <a:gd name="connsiteY13-906" fmla="*/ 2588887 h 3221116"/>
              <a:gd name="connsiteX14-907" fmla="*/ 1973374 w 3161851"/>
              <a:gd name="connsiteY14-908" fmla="*/ 2195096 h 3221116"/>
              <a:gd name="connsiteX15-909" fmla="*/ 1390827 w 3161851"/>
              <a:gd name="connsiteY15-910" fmla="*/ 2527630 h 3221116"/>
              <a:gd name="connsiteX16-911" fmla="*/ 783896 w 3161851"/>
              <a:gd name="connsiteY16-912" fmla="*/ 1665044 h 3221116"/>
              <a:gd name="connsiteX17-913" fmla="*/ 1268509 w 3161851"/>
              <a:gd name="connsiteY17-914" fmla="*/ 819983 h 3221116"/>
              <a:gd name="connsiteX18-915" fmla="*/ 1328805 w 3161851"/>
              <a:gd name="connsiteY18-916" fmla="*/ 807930 h 3221116"/>
              <a:gd name="connsiteX19-917" fmla="*/ 1390827 w 3161851"/>
              <a:gd name="connsiteY19-918" fmla="*/ 802457 h 3221116"/>
              <a:gd name="connsiteX20-919" fmla="*/ 1462242 w 3161851"/>
              <a:gd name="connsiteY20-920" fmla="*/ 801708 h 3221116"/>
              <a:gd name="connsiteX21-921" fmla="*/ 1956122 w 3161851"/>
              <a:gd name="connsiteY21-922" fmla="*/ 1110076 h 3221116"/>
              <a:gd name="connsiteX22-923" fmla="*/ 1973374 w 3161851"/>
              <a:gd name="connsiteY22-924" fmla="*/ 875315 h 3221116"/>
              <a:gd name="connsiteX23-925" fmla="*/ 2333414 w 3161851"/>
              <a:gd name="connsiteY23-926" fmla="*/ 875315 h 3221116"/>
              <a:gd name="connsiteX24-927" fmla="*/ 2324788 w 3161851"/>
              <a:gd name="connsiteY24-928" fmla="*/ 2054049 h 3221116"/>
              <a:gd name="connsiteX25-929" fmla="*/ 2661746 w 3161851"/>
              <a:gd name="connsiteY25-930" fmla="*/ 2179658 h 3221116"/>
              <a:gd name="connsiteX26-931" fmla="*/ 2691046 w 3161851"/>
              <a:gd name="connsiteY26-932" fmla="*/ 2188689 h 3221116"/>
              <a:gd name="connsiteX27-933" fmla="*/ 2667011 w 3161851"/>
              <a:gd name="connsiteY27-934" fmla="*/ 2175828 h 3221116"/>
              <a:gd name="connsiteX28-935" fmla="*/ 2332141 w 3161851"/>
              <a:gd name="connsiteY28-936" fmla="*/ 653899 h 3221116"/>
              <a:gd name="connsiteX29-937" fmla="*/ 776764 w 3161851"/>
              <a:gd name="connsiteY29-938" fmla="*/ 749845 h 3221116"/>
              <a:gd name="connsiteX30-939" fmla="*/ 631487 w 3161851"/>
              <a:gd name="connsiteY30-940" fmla="*/ 2301392 h 3221116"/>
              <a:gd name="connsiteX31-941" fmla="*/ 2142017 w 3161851"/>
              <a:gd name="connsiteY31-942" fmla="*/ 2684410 h 3221116"/>
              <a:gd name="connsiteX32-943" fmla="*/ 2324866 w 3161851"/>
              <a:gd name="connsiteY32-944" fmla="*/ 3053856 h 3221116"/>
              <a:gd name="connsiteX33-945" fmla="*/ 294693 w 3161851"/>
              <a:gd name="connsiteY33-946" fmla="*/ 2539075 h 3221116"/>
              <a:gd name="connsiteX34-947" fmla="*/ 489947 w 3161851"/>
              <a:gd name="connsiteY34-948" fmla="*/ 453774 h 3221116"/>
              <a:gd name="connsiteX35-949" fmla="*/ 1651152 w 3161851"/>
              <a:gd name="connsiteY35-950" fmla="*/ 501 h 3221116"/>
              <a:gd name="connsiteX0-951" fmla="*/ 2664630 w 3182629"/>
              <a:gd name="connsiteY0-952" fmla="*/ 2175617 h 3221116"/>
              <a:gd name="connsiteX1-953" fmla="*/ 2658205 w 3182629"/>
              <a:gd name="connsiteY1-954" fmla="*/ 2178566 h 3221116"/>
              <a:gd name="connsiteX2-955" fmla="*/ 2664630 w 3182629"/>
              <a:gd name="connsiteY2-956" fmla="*/ 2175617 h 3221116"/>
              <a:gd name="connsiteX3-957" fmla="*/ 1477043 w 3182629"/>
              <a:gd name="connsiteY3-958" fmla="*/ 1144372 h 3221116"/>
              <a:gd name="connsiteX4-959" fmla="*/ 1409070 w 3182629"/>
              <a:gd name="connsiteY4-960" fmla="*/ 1159393 h 3221116"/>
              <a:gd name="connsiteX5-961" fmla="*/ 1152384 w 3182629"/>
              <a:gd name="connsiteY5-962" fmla="*/ 1703728 h 3221116"/>
              <a:gd name="connsiteX6-963" fmla="*/ 1514013 w 3182629"/>
              <a:gd name="connsiteY6-964" fmla="*/ 2152290 h 3221116"/>
              <a:gd name="connsiteX7-965" fmla="*/ 1850815 w 3182629"/>
              <a:gd name="connsiteY7-966" fmla="*/ 1654259 h 3221116"/>
              <a:gd name="connsiteX8-967" fmla="*/ 1830467 w 3182629"/>
              <a:gd name="connsiteY8-968" fmla="*/ 1515986 h 3221116"/>
              <a:gd name="connsiteX9-969" fmla="*/ 1477043 w 3182629"/>
              <a:gd name="connsiteY9-970" fmla="*/ 1144372 h 3221116"/>
              <a:gd name="connsiteX10-971" fmla="*/ 1651152 w 3182629"/>
              <a:gd name="connsiteY10-972" fmla="*/ 501 h 3221116"/>
              <a:gd name="connsiteX11-973" fmla="*/ 2580395 w 3182629"/>
              <a:gd name="connsiteY11-974" fmla="*/ 324821 h 3221116"/>
              <a:gd name="connsiteX12-975" fmla="*/ 3030464 w 3182629"/>
              <a:gd name="connsiteY12-976" fmla="*/ 2249544 h 3221116"/>
              <a:gd name="connsiteX13-977" fmla="*/ 2585849 w 3182629"/>
              <a:gd name="connsiteY13-978" fmla="*/ 2588887 h 3221116"/>
              <a:gd name="connsiteX14-979" fmla="*/ 1973374 w 3182629"/>
              <a:gd name="connsiteY14-980" fmla="*/ 2195096 h 3221116"/>
              <a:gd name="connsiteX15-981" fmla="*/ 1390827 w 3182629"/>
              <a:gd name="connsiteY15-982" fmla="*/ 2527630 h 3221116"/>
              <a:gd name="connsiteX16-983" fmla="*/ 783896 w 3182629"/>
              <a:gd name="connsiteY16-984" fmla="*/ 1665044 h 3221116"/>
              <a:gd name="connsiteX17-985" fmla="*/ 1268509 w 3182629"/>
              <a:gd name="connsiteY17-986" fmla="*/ 819983 h 3221116"/>
              <a:gd name="connsiteX18-987" fmla="*/ 1328805 w 3182629"/>
              <a:gd name="connsiteY18-988" fmla="*/ 807930 h 3221116"/>
              <a:gd name="connsiteX19-989" fmla="*/ 1390827 w 3182629"/>
              <a:gd name="connsiteY19-990" fmla="*/ 802457 h 3221116"/>
              <a:gd name="connsiteX20-991" fmla="*/ 1462242 w 3182629"/>
              <a:gd name="connsiteY20-992" fmla="*/ 801708 h 3221116"/>
              <a:gd name="connsiteX21-993" fmla="*/ 1956122 w 3182629"/>
              <a:gd name="connsiteY21-994" fmla="*/ 1110076 h 3221116"/>
              <a:gd name="connsiteX22-995" fmla="*/ 1973374 w 3182629"/>
              <a:gd name="connsiteY22-996" fmla="*/ 875315 h 3221116"/>
              <a:gd name="connsiteX23-997" fmla="*/ 2333414 w 3182629"/>
              <a:gd name="connsiteY23-998" fmla="*/ 875315 h 3221116"/>
              <a:gd name="connsiteX24-999" fmla="*/ 2324788 w 3182629"/>
              <a:gd name="connsiteY24-1000" fmla="*/ 2054049 h 3221116"/>
              <a:gd name="connsiteX25-1001" fmla="*/ 2661746 w 3182629"/>
              <a:gd name="connsiteY25-1002" fmla="*/ 2179658 h 3221116"/>
              <a:gd name="connsiteX26-1003" fmla="*/ 2691046 w 3182629"/>
              <a:gd name="connsiteY26-1004" fmla="*/ 2188689 h 3221116"/>
              <a:gd name="connsiteX27-1005" fmla="*/ 2667011 w 3182629"/>
              <a:gd name="connsiteY27-1006" fmla="*/ 2175828 h 3221116"/>
              <a:gd name="connsiteX28-1007" fmla="*/ 2332141 w 3182629"/>
              <a:gd name="connsiteY28-1008" fmla="*/ 653899 h 3221116"/>
              <a:gd name="connsiteX29-1009" fmla="*/ 776764 w 3182629"/>
              <a:gd name="connsiteY29-1010" fmla="*/ 749845 h 3221116"/>
              <a:gd name="connsiteX30-1011" fmla="*/ 631487 w 3182629"/>
              <a:gd name="connsiteY30-1012" fmla="*/ 2301392 h 3221116"/>
              <a:gd name="connsiteX31-1013" fmla="*/ 2142017 w 3182629"/>
              <a:gd name="connsiteY31-1014" fmla="*/ 2684410 h 3221116"/>
              <a:gd name="connsiteX32-1015" fmla="*/ 2324866 w 3182629"/>
              <a:gd name="connsiteY32-1016" fmla="*/ 3053856 h 3221116"/>
              <a:gd name="connsiteX33-1017" fmla="*/ 294693 w 3182629"/>
              <a:gd name="connsiteY33-1018" fmla="*/ 2539075 h 3221116"/>
              <a:gd name="connsiteX34-1019" fmla="*/ 489947 w 3182629"/>
              <a:gd name="connsiteY34-1020" fmla="*/ 453774 h 3221116"/>
              <a:gd name="connsiteX35-1021" fmla="*/ 1651152 w 3182629"/>
              <a:gd name="connsiteY35-1022" fmla="*/ 501 h 3221116"/>
              <a:gd name="connsiteX0-1023" fmla="*/ 2664630 w 3189723"/>
              <a:gd name="connsiteY0-1024" fmla="*/ 2175617 h 3221116"/>
              <a:gd name="connsiteX1-1025" fmla="*/ 2658205 w 3189723"/>
              <a:gd name="connsiteY1-1026" fmla="*/ 2178566 h 3221116"/>
              <a:gd name="connsiteX2-1027" fmla="*/ 2664630 w 3189723"/>
              <a:gd name="connsiteY2-1028" fmla="*/ 2175617 h 3221116"/>
              <a:gd name="connsiteX3-1029" fmla="*/ 1477043 w 3189723"/>
              <a:gd name="connsiteY3-1030" fmla="*/ 1144372 h 3221116"/>
              <a:gd name="connsiteX4-1031" fmla="*/ 1409070 w 3189723"/>
              <a:gd name="connsiteY4-1032" fmla="*/ 1159393 h 3221116"/>
              <a:gd name="connsiteX5-1033" fmla="*/ 1152384 w 3189723"/>
              <a:gd name="connsiteY5-1034" fmla="*/ 1703728 h 3221116"/>
              <a:gd name="connsiteX6-1035" fmla="*/ 1514013 w 3189723"/>
              <a:gd name="connsiteY6-1036" fmla="*/ 2152290 h 3221116"/>
              <a:gd name="connsiteX7-1037" fmla="*/ 1850815 w 3189723"/>
              <a:gd name="connsiteY7-1038" fmla="*/ 1654259 h 3221116"/>
              <a:gd name="connsiteX8-1039" fmla="*/ 1830467 w 3189723"/>
              <a:gd name="connsiteY8-1040" fmla="*/ 1515986 h 3221116"/>
              <a:gd name="connsiteX9-1041" fmla="*/ 1477043 w 3189723"/>
              <a:gd name="connsiteY9-1042" fmla="*/ 1144372 h 3221116"/>
              <a:gd name="connsiteX10-1043" fmla="*/ 1651152 w 3189723"/>
              <a:gd name="connsiteY10-1044" fmla="*/ 501 h 3221116"/>
              <a:gd name="connsiteX11-1045" fmla="*/ 2580395 w 3189723"/>
              <a:gd name="connsiteY11-1046" fmla="*/ 324821 h 3221116"/>
              <a:gd name="connsiteX12-1047" fmla="*/ 3030464 w 3189723"/>
              <a:gd name="connsiteY12-1048" fmla="*/ 2249544 h 3221116"/>
              <a:gd name="connsiteX13-1049" fmla="*/ 2585849 w 3189723"/>
              <a:gd name="connsiteY13-1050" fmla="*/ 2588887 h 3221116"/>
              <a:gd name="connsiteX14-1051" fmla="*/ 1973374 w 3189723"/>
              <a:gd name="connsiteY14-1052" fmla="*/ 2195096 h 3221116"/>
              <a:gd name="connsiteX15-1053" fmla="*/ 1390827 w 3189723"/>
              <a:gd name="connsiteY15-1054" fmla="*/ 2527630 h 3221116"/>
              <a:gd name="connsiteX16-1055" fmla="*/ 783896 w 3189723"/>
              <a:gd name="connsiteY16-1056" fmla="*/ 1665044 h 3221116"/>
              <a:gd name="connsiteX17-1057" fmla="*/ 1268509 w 3189723"/>
              <a:gd name="connsiteY17-1058" fmla="*/ 819983 h 3221116"/>
              <a:gd name="connsiteX18-1059" fmla="*/ 1328805 w 3189723"/>
              <a:gd name="connsiteY18-1060" fmla="*/ 807930 h 3221116"/>
              <a:gd name="connsiteX19-1061" fmla="*/ 1390827 w 3189723"/>
              <a:gd name="connsiteY19-1062" fmla="*/ 802457 h 3221116"/>
              <a:gd name="connsiteX20-1063" fmla="*/ 1462242 w 3189723"/>
              <a:gd name="connsiteY20-1064" fmla="*/ 801708 h 3221116"/>
              <a:gd name="connsiteX21-1065" fmla="*/ 1956122 w 3189723"/>
              <a:gd name="connsiteY21-1066" fmla="*/ 1110076 h 3221116"/>
              <a:gd name="connsiteX22-1067" fmla="*/ 1973374 w 3189723"/>
              <a:gd name="connsiteY22-1068" fmla="*/ 875315 h 3221116"/>
              <a:gd name="connsiteX23-1069" fmla="*/ 2333414 w 3189723"/>
              <a:gd name="connsiteY23-1070" fmla="*/ 875315 h 3221116"/>
              <a:gd name="connsiteX24-1071" fmla="*/ 2324788 w 3189723"/>
              <a:gd name="connsiteY24-1072" fmla="*/ 2054049 h 3221116"/>
              <a:gd name="connsiteX25-1073" fmla="*/ 2661746 w 3189723"/>
              <a:gd name="connsiteY25-1074" fmla="*/ 2179658 h 3221116"/>
              <a:gd name="connsiteX26-1075" fmla="*/ 2691046 w 3189723"/>
              <a:gd name="connsiteY26-1076" fmla="*/ 2188689 h 3221116"/>
              <a:gd name="connsiteX27-1077" fmla="*/ 2667011 w 3189723"/>
              <a:gd name="connsiteY27-1078" fmla="*/ 2175828 h 3221116"/>
              <a:gd name="connsiteX28-1079" fmla="*/ 2332141 w 3189723"/>
              <a:gd name="connsiteY28-1080" fmla="*/ 653899 h 3221116"/>
              <a:gd name="connsiteX29-1081" fmla="*/ 776764 w 3189723"/>
              <a:gd name="connsiteY29-1082" fmla="*/ 749845 h 3221116"/>
              <a:gd name="connsiteX30-1083" fmla="*/ 631487 w 3189723"/>
              <a:gd name="connsiteY30-1084" fmla="*/ 2301392 h 3221116"/>
              <a:gd name="connsiteX31-1085" fmla="*/ 2142017 w 3189723"/>
              <a:gd name="connsiteY31-1086" fmla="*/ 2684410 h 3221116"/>
              <a:gd name="connsiteX32-1087" fmla="*/ 2324866 w 3189723"/>
              <a:gd name="connsiteY32-1088" fmla="*/ 3053856 h 3221116"/>
              <a:gd name="connsiteX33-1089" fmla="*/ 294693 w 3189723"/>
              <a:gd name="connsiteY33-1090" fmla="*/ 2539075 h 3221116"/>
              <a:gd name="connsiteX34-1091" fmla="*/ 489947 w 3189723"/>
              <a:gd name="connsiteY34-1092" fmla="*/ 453774 h 3221116"/>
              <a:gd name="connsiteX35-1093" fmla="*/ 1651152 w 3189723"/>
              <a:gd name="connsiteY35-1094" fmla="*/ 501 h 322111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 ang="0">
                <a:pos x="connsiteX34-69" y="connsiteY34-70"/>
              </a:cxn>
              <a:cxn ang="0">
                <a:pos x="connsiteX35-71" y="connsiteY35-72"/>
              </a:cxn>
            </a:cxnLst>
            <a:rect l="l" t="t" r="r" b="b"/>
            <a:pathLst>
              <a:path w="3189723" h="3221116">
                <a:moveTo>
                  <a:pt x="2664630" y="2175617"/>
                </a:moveTo>
                <a:lnTo>
                  <a:pt x="2658205" y="2178566"/>
                </a:lnTo>
                <a:cubicBezTo>
                  <a:pt x="2662222" y="2175972"/>
                  <a:pt x="2664284" y="2175096"/>
                  <a:pt x="2664630" y="2175617"/>
                </a:cubicBezTo>
                <a:close/>
                <a:moveTo>
                  <a:pt x="1477043" y="1144372"/>
                </a:moveTo>
                <a:lnTo>
                  <a:pt x="1409070" y="1159393"/>
                </a:lnTo>
                <a:cubicBezTo>
                  <a:pt x="1167974" y="1216277"/>
                  <a:pt x="1134894" y="1538245"/>
                  <a:pt x="1152384" y="1703728"/>
                </a:cubicBezTo>
                <a:cubicBezTo>
                  <a:pt x="1169874" y="1869211"/>
                  <a:pt x="1272747" y="2156947"/>
                  <a:pt x="1514013" y="2152290"/>
                </a:cubicBezTo>
                <a:cubicBezTo>
                  <a:pt x="1680659" y="2149073"/>
                  <a:pt x="1865876" y="1940767"/>
                  <a:pt x="1850815" y="1654259"/>
                </a:cubicBezTo>
                <a:cubicBezTo>
                  <a:pt x="1844015" y="1608142"/>
                  <a:pt x="1837162" y="1561942"/>
                  <a:pt x="1830467" y="1515986"/>
                </a:cubicBezTo>
                <a:cubicBezTo>
                  <a:pt x="1779361" y="1292438"/>
                  <a:pt x="1635542" y="1134285"/>
                  <a:pt x="1477043" y="1144372"/>
                </a:cubicBezTo>
                <a:close/>
                <a:moveTo>
                  <a:pt x="1651152" y="501"/>
                </a:moveTo>
                <a:cubicBezTo>
                  <a:pt x="1977584" y="8635"/>
                  <a:pt x="2235425" y="52153"/>
                  <a:pt x="2580395" y="324821"/>
                </a:cubicBezTo>
                <a:cubicBezTo>
                  <a:pt x="3000061" y="656529"/>
                  <a:pt x="3430704" y="1549940"/>
                  <a:pt x="3030464" y="2249544"/>
                </a:cubicBezTo>
                <a:cubicBezTo>
                  <a:pt x="2882259" y="2451798"/>
                  <a:pt x="2785813" y="2507403"/>
                  <a:pt x="2585849" y="2588887"/>
                </a:cubicBezTo>
                <a:cubicBezTo>
                  <a:pt x="2194785" y="2615774"/>
                  <a:pt x="1984876" y="2478759"/>
                  <a:pt x="1973374" y="2195096"/>
                </a:cubicBezTo>
                <a:cubicBezTo>
                  <a:pt x="1841986" y="2496540"/>
                  <a:pt x="1610941" y="2555551"/>
                  <a:pt x="1390827" y="2527630"/>
                </a:cubicBezTo>
                <a:cubicBezTo>
                  <a:pt x="1131071" y="2494680"/>
                  <a:pt x="853863" y="2136270"/>
                  <a:pt x="783896" y="1665044"/>
                </a:cubicBezTo>
                <a:cubicBezTo>
                  <a:pt x="715204" y="1202409"/>
                  <a:pt x="991941" y="900416"/>
                  <a:pt x="1268509" y="819983"/>
                </a:cubicBezTo>
                <a:cubicBezTo>
                  <a:pt x="1288264" y="814237"/>
                  <a:pt x="1308391" y="810536"/>
                  <a:pt x="1328805" y="807930"/>
                </a:cubicBezTo>
                <a:cubicBezTo>
                  <a:pt x="1349219" y="805325"/>
                  <a:pt x="1369921" y="803817"/>
                  <a:pt x="1390827" y="802457"/>
                </a:cubicBezTo>
                <a:cubicBezTo>
                  <a:pt x="1416795" y="800769"/>
                  <a:pt x="1355770" y="788713"/>
                  <a:pt x="1462242" y="801708"/>
                </a:cubicBezTo>
                <a:cubicBezTo>
                  <a:pt x="1599590" y="818472"/>
                  <a:pt x="1776043" y="890774"/>
                  <a:pt x="1956122" y="1110076"/>
                </a:cubicBezTo>
                <a:lnTo>
                  <a:pt x="1973374" y="875315"/>
                </a:lnTo>
                <a:lnTo>
                  <a:pt x="2333414" y="875315"/>
                </a:lnTo>
                <a:cubicBezTo>
                  <a:pt x="2330539" y="1325736"/>
                  <a:pt x="2327663" y="1603628"/>
                  <a:pt x="2324788" y="2054049"/>
                </a:cubicBezTo>
                <a:cubicBezTo>
                  <a:pt x="2290850" y="2479718"/>
                  <a:pt x="2627788" y="2217580"/>
                  <a:pt x="2661746" y="2179658"/>
                </a:cubicBezTo>
                <a:lnTo>
                  <a:pt x="2691046" y="2188689"/>
                </a:lnTo>
                <a:lnTo>
                  <a:pt x="2667011" y="2175828"/>
                </a:lnTo>
                <a:cubicBezTo>
                  <a:pt x="2945550" y="1655295"/>
                  <a:pt x="2803444" y="1009445"/>
                  <a:pt x="2332141" y="653899"/>
                </a:cubicBezTo>
                <a:cubicBezTo>
                  <a:pt x="1860838" y="298353"/>
                  <a:pt x="1200794" y="339069"/>
                  <a:pt x="776764" y="749845"/>
                </a:cubicBezTo>
                <a:cubicBezTo>
                  <a:pt x="352733" y="1160621"/>
                  <a:pt x="291083" y="1819040"/>
                  <a:pt x="631487" y="2301392"/>
                </a:cubicBezTo>
                <a:cubicBezTo>
                  <a:pt x="971891" y="2783745"/>
                  <a:pt x="1612904" y="2946283"/>
                  <a:pt x="2142017" y="2684410"/>
                </a:cubicBezTo>
                <a:lnTo>
                  <a:pt x="2324866" y="3053856"/>
                </a:lnTo>
                <a:cubicBezTo>
                  <a:pt x="1613730" y="3405817"/>
                  <a:pt x="752200" y="3187363"/>
                  <a:pt x="294693" y="2539075"/>
                </a:cubicBezTo>
                <a:cubicBezTo>
                  <a:pt x="-162814" y="1890787"/>
                  <a:pt x="-79956" y="1005863"/>
                  <a:pt x="489947" y="453774"/>
                </a:cubicBezTo>
                <a:cubicBezTo>
                  <a:pt x="810518" y="143225"/>
                  <a:pt x="1231454" y="-9956"/>
                  <a:pt x="1651152" y="501"/>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103" name="Left Arrow 1"/>
          <p:cNvSpPr>
            <a:spLocks noChangeAspect="1"/>
          </p:cNvSpPr>
          <p:nvPr/>
        </p:nvSpPr>
        <p:spPr>
          <a:xfrm>
            <a:off x="11088980" y="5624208"/>
            <a:ext cx="544340" cy="529812"/>
          </a:xfrm>
          <a:custGeom>
            <a:avLst/>
            <a:gdLst/>
            <a:ahLst/>
            <a:cxnLst/>
            <a:rect l="l" t="t" r="r" b="b"/>
            <a:pathLst>
              <a:path w="3306630" h="3218379">
                <a:moveTo>
                  <a:pt x="0" y="2085651"/>
                </a:moveTo>
                <a:cubicBezTo>
                  <a:pt x="253919" y="2342528"/>
                  <a:pt x="881542" y="2297196"/>
                  <a:pt x="1388167" y="2271654"/>
                </a:cubicBezTo>
                <a:lnTo>
                  <a:pt x="1417952" y="2988872"/>
                </a:lnTo>
                <a:lnTo>
                  <a:pt x="717647" y="2950294"/>
                </a:lnTo>
                <a:cubicBezTo>
                  <a:pt x="467617" y="2928101"/>
                  <a:pt x="217417" y="2555860"/>
                  <a:pt x="0" y="2085651"/>
                </a:cubicBezTo>
                <a:close/>
                <a:moveTo>
                  <a:pt x="1969797" y="2019847"/>
                </a:moveTo>
                <a:lnTo>
                  <a:pt x="1969797" y="2274913"/>
                </a:lnTo>
                <a:lnTo>
                  <a:pt x="2657809" y="2274913"/>
                </a:lnTo>
                <a:cubicBezTo>
                  <a:pt x="2787205" y="2599270"/>
                  <a:pt x="2968360" y="2923626"/>
                  <a:pt x="2675062" y="2954686"/>
                </a:cubicBezTo>
                <a:lnTo>
                  <a:pt x="1969797" y="2963313"/>
                </a:lnTo>
                <a:lnTo>
                  <a:pt x="1969797" y="3218379"/>
                </a:lnTo>
                <a:lnTo>
                  <a:pt x="1429598" y="2619113"/>
                </a:lnTo>
                <a:close/>
                <a:moveTo>
                  <a:pt x="2961009" y="1275432"/>
                </a:moveTo>
                <a:lnTo>
                  <a:pt x="3277752" y="1901203"/>
                </a:lnTo>
                <a:cubicBezTo>
                  <a:pt x="3383548" y="2128832"/>
                  <a:pt x="3186278" y="2531632"/>
                  <a:pt x="2887773" y="2955026"/>
                </a:cubicBezTo>
                <a:cubicBezTo>
                  <a:pt x="2983276" y="2606687"/>
                  <a:pt x="2630206" y="2085815"/>
                  <a:pt x="2354773" y="1659836"/>
                </a:cubicBezTo>
                <a:close/>
                <a:moveTo>
                  <a:pt x="1019997" y="990789"/>
                </a:moveTo>
                <a:lnTo>
                  <a:pt x="1268877" y="1758248"/>
                </a:lnTo>
                <a:lnTo>
                  <a:pt x="1047983" y="1630715"/>
                </a:lnTo>
                <a:lnTo>
                  <a:pt x="703977" y="2226552"/>
                </a:lnTo>
                <a:cubicBezTo>
                  <a:pt x="358378" y="2176433"/>
                  <a:pt x="-13100" y="2171140"/>
                  <a:pt x="106650" y="1901606"/>
                </a:cubicBezTo>
                <a:lnTo>
                  <a:pt x="451811" y="1286515"/>
                </a:lnTo>
                <a:lnTo>
                  <a:pt x="230918" y="1158982"/>
                </a:lnTo>
                <a:close/>
                <a:moveTo>
                  <a:pt x="2174825" y="119764"/>
                </a:moveTo>
                <a:cubicBezTo>
                  <a:pt x="2220451" y="119103"/>
                  <a:pt x="2264887" y="143875"/>
                  <a:pt x="2308274" y="203493"/>
                </a:cubicBezTo>
                <a:lnTo>
                  <a:pt x="2668377" y="809957"/>
                </a:lnTo>
                <a:lnTo>
                  <a:pt x="2889271" y="682424"/>
                </a:lnTo>
                <a:lnTo>
                  <a:pt x="2640391" y="1449883"/>
                </a:lnTo>
                <a:lnTo>
                  <a:pt x="1851312" y="1281690"/>
                </a:lnTo>
                <a:lnTo>
                  <a:pt x="2072206" y="1154157"/>
                </a:lnTo>
                <a:lnTo>
                  <a:pt x="1728200" y="558321"/>
                </a:lnTo>
                <a:cubicBezTo>
                  <a:pt x="1890352" y="352642"/>
                  <a:pt x="2037947" y="121750"/>
                  <a:pt x="2174825" y="119764"/>
                </a:cubicBezTo>
                <a:close/>
                <a:moveTo>
                  <a:pt x="1831774" y="30"/>
                </a:moveTo>
                <a:cubicBezTo>
                  <a:pt x="1948530" y="539"/>
                  <a:pt x="2073232" y="7407"/>
                  <a:pt x="2202212" y="19111"/>
                </a:cubicBezTo>
                <a:cubicBezTo>
                  <a:pt x="1852790" y="110572"/>
                  <a:pt x="1578238" y="676776"/>
                  <a:pt x="1347045" y="1128297"/>
                </a:cubicBezTo>
                <a:lnTo>
                  <a:pt x="711024" y="795483"/>
                </a:lnTo>
                <a:lnTo>
                  <a:pt x="1094586" y="208291"/>
                </a:lnTo>
                <a:cubicBezTo>
                  <a:pt x="1202761" y="54213"/>
                  <a:pt x="1481508" y="-1496"/>
                  <a:pt x="1831774" y="3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04" name="Oval 35"/>
          <p:cNvSpPr/>
          <p:nvPr/>
        </p:nvSpPr>
        <p:spPr>
          <a:xfrm>
            <a:off x="10359195" y="5625275"/>
            <a:ext cx="426213" cy="537400"/>
          </a:xfrm>
          <a:custGeom>
            <a:avLst/>
            <a:gdLst/>
            <a:ahLst/>
            <a:cxnLst/>
            <a:rect l="l" t="t" r="r" b="b"/>
            <a:pathLst>
              <a:path w="2548531" h="3213371">
                <a:moveTo>
                  <a:pt x="792000" y="2498954"/>
                </a:moveTo>
                <a:lnTo>
                  <a:pt x="792000" y="2641726"/>
                </a:lnTo>
                <a:cubicBezTo>
                  <a:pt x="463357" y="2661706"/>
                  <a:pt x="216000" y="2748872"/>
                  <a:pt x="216000" y="2853371"/>
                </a:cubicBezTo>
                <a:cubicBezTo>
                  <a:pt x="216000" y="2972665"/>
                  <a:pt x="538355" y="3069371"/>
                  <a:pt x="936000" y="3069371"/>
                </a:cubicBezTo>
                <a:cubicBezTo>
                  <a:pt x="1333645" y="3069371"/>
                  <a:pt x="1656000" y="2972665"/>
                  <a:pt x="1656000" y="2853371"/>
                </a:cubicBezTo>
                <a:cubicBezTo>
                  <a:pt x="1656000" y="2748872"/>
                  <a:pt x="1408644" y="2661706"/>
                  <a:pt x="1080000" y="2641726"/>
                </a:cubicBezTo>
                <a:lnTo>
                  <a:pt x="1080000" y="2498954"/>
                </a:lnTo>
                <a:cubicBezTo>
                  <a:pt x="1528614" y="2524263"/>
                  <a:pt x="1872000" y="2673393"/>
                  <a:pt x="1872000" y="2853371"/>
                </a:cubicBezTo>
                <a:cubicBezTo>
                  <a:pt x="1872000" y="3052194"/>
                  <a:pt x="1452939" y="3213371"/>
                  <a:pt x="936000" y="3213371"/>
                </a:cubicBezTo>
                <a:cubicBezTo>
                  <a:pt x="419061" y="3213371"/>
                  <a:pt x="0" y="3052194"/>
                  <a:pt x="0" y="2853371"/>
                </a:cubicBezTo>
                <a:cubicBezTo>
                  <a:pt x="0" y="2673393"/>
                  <a:pt x="343386" y="2524263"/>
                  <a:pt x="792000" y="2498954"/>
                </a:cubicBezTo>
                <a:close/>
                <a:moveTo>
                  <a:pt x="2190403" y="180020"/>
                </a:moveTo>
                <a:cubicBezTo>
                  <a:pt x="2388233" y="180020"/>
                  <a:pt x="2548531" y="236495"/>
                  <a:pt x="2548531" y="306081"/>
                </a:cubicBezTo>
                <a:lnTo>
                  <a:pt x="2548531" y="1314569"/>
                </a:lnTo>
                <a:cubicBezTo>
                  <a:pt x="2548531" y="1244983"/>
                  <a:pt x="2388233" y="1188508"/>
                  <a:pt x="2190403" y="1188508"/>
                </a:cubicBezTo>
                <a:cubicBezTo>
                  <a:pt x="1992574" y="1188508"/>
                  <a:pt x="1832276" y="1244983"/>
                  <a:pt x="1832276" y="1314569"/>
                </a:cubicBezTo>
                <a:cubicBezTo>
                  <a:pt x="1832276" y="1384155"/>
                  <a:pt x="1671978" y="1440630"/>
                  <a:pt x="1474148" y="1440630"/>
                </a:cubicBezTo>
                <a:cubicBezTo>
                  <a:pt x="1276318" y="1440630"/>
                  <a:pt x="1116020" y="1384155"/>
                  <a:pt x="1116020" y="1314569"/>
                </a:cubicBezTo>
                <a:lnTo>
                  <a:pt x="1116020" y="306081"/>
                </a:lnTo>
                <a:cubicBezTo>
                  <a:pt x="1116020" y="375667"/>
                  <a:pt x="1276318" y="432142"/>
                  <a:pt x="1474148" y="432142"/>
                </a:cubicBezTo>
                <a:cubicBezTo>
                  <a:pt x="1671978" y="432142"/>
                  <a:pt x="1832276" y="375667"/>
                  <a:pt x="1832276" y="306081"/>
                </a:cubicBezTo>
                <a:cubicBezTo>
                  <a:pt x="1832276" y="236495"/>
                  <a:pt x="1992574" y="180020"/>
                  <a:pt x="2190403" y="180020"/>
                </a:cubicBezTo>
                <a:close/>
                <a:moveTo>
                  <a:pt x="936000" y="0"/>
                </a:moveTo>
                <a:cubicBezTo>
                  <a:pt x="1035422" y="0"/>
                  <a:pt x="1116020" y="80598"/>
                  <a:pt x="1116020" y="180020"/>
                </a:cubicBezTo>
                <a:cubicBezTo>
                  <a:pt x="1116020" y="246019"/>
                  <a:pt x="1080504" y="303723"/>
                  <a:pt x="1026000" y="332457"/>
                </a:cubicBezTo>
                <a:lnTo>
                  <a:pt x="1026000" y="2887874"/>
                </a:lnTo>
                <a:lnTo>
                  <a:pt x="846000" y="2887874"/>
                </a:lnTo>
                <a:lnTo>
                  <a:pt x="846000" y="332457"/>
                </a:lnTo>
                <a:cubicBezTo>
                  <a:pt x="791497" y="303723"/>
                  <a:pt x="755980" y="246019"/>
                  <a:pt x="755980" y="180020"/>
                </a:cubicBezTo>
                <a:cubicBezTo>
                  <a:pt x="755980" y="80598"/>
                  <a:pt x="836578" y="0"/>
                  <a:pt x="936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r>
              <a:rPr lang="en-US" dirty="0"/>
              <a:t>Fully Editable Icon Sets: C</a:t>
            </a:r>
          </a:p>
        </p:txBody>
      </p:sp>
      <p:sp>
        <p:nvSpPr>
          <p:cNvPr id="54" name="Isosceles Triangle 68"/>
          <p:cNvSpPr/>
          <p:nvPr/>
        </p:nvSpPr>
        <p:spPr>
          <a:xfrm rot="10800000">
            <a:off x="7871934" y="4610240"/>
            <a:ext cx="220703" cy="687310"/>
          </a:xfrm>
          <a:custGeom>
            <a:avLst/>
            <a:gdLst/>
            <a:ahLst/>
            <a:cxnLst/>
            <a:rect l="l" t="t" r="r" b="b"/>
            <a:pathLst>
              <a:path w="1040400" h="3240000">
                <a:moveTo>
                  <a:pt x="41345" y="940666"/>
                </a:moveTo>
                <a:lnTo>
                  <a:pt x="1242" y="653403"/>
                </a:lnTo>
                <a:lnTo>
                  <a:pt x="0" y="653403"/>
                </a:lnTo>
                <a:lnTo>
                  <a:pt x="1057" y="652077"/>
                </a:lnTo>
                <a:lnTo>
                  <a:pt x="447" y="647712"/>
                </a:lnTo>
                <a:lnTo>
                  <a:pt x="4531" y="647712"/>
                </a:lnTo>
                <a:lnTo>
                  <a:pt x="520200" y="0"/>
                </a:lnTo>
                <a:lnTo>
                  <a:pt x="659109" y="174478"/>
                </a:lnTo>
                <a:close/>
                <a:moveTo>
                  <a:pt x="101622" y="1372451"/>
                </a:moveTo>
                <a:lnTo>
                  <a:pt x="61820" y="1087335"/>
                </a:lnTo>
                <a:lnTo>
                  <a:pt x="728036" y="261055"/>
                </a:lnTo>
                <a:lnTo>
                  <a:pt x="870500" y="439998"/>
                </a:lnTo>
                <a:lnTo>
                  <a:pt x="860164" y="431664"/>
                </a:lnTo>
                <a:close/>
                <a:moveTo>
                  <a:pt x="161365" y="1800403"/>
                </a:moveTo>
                <a:lnTo>
                  <a:pt x="122098" y="1519120"/>
                </a:lnTo>
                <a:lnTo>
                  <a:pt x="930953" y="515931"/>
                </a:lnTo>
                <a:lnTo>
                  <a:pt x="1035869" y="647712"/>
                </a:lnTo>
                <a:lnTo>
                  <a:pt x="1039954" y="647712"/>
                </a:lnTo>
                <a:lnTo>
                  <a:pt x="1039345" y="652078"/>
                </a:lnTo>
                <a:lnTo>
                  <a:pt x="1040400" y="653403"/>
                </a:lnTo>
                <a:lnTo>
                  <a:pt x="1039160" y="653403"/>
                </a:lnTo>
                <a:lnTo>
                  <a:pt x="1029316" y="723920"/>
                </a:lnTo>
                <a:close/>
                <a:moveTo>
                  <a:pt x="217894" y="2205330"/>
                </a:moveTo>
                <a:lnTo>
                  <a:pt x="181840" y="1947070"/>
                </a:lnTo>
                <a:lnTo>
                  <a:pt x="1000266" y="932012"/>
                </a:lnTo>
                <a:lnTo>
                  <a:pt x="949113" y="1298429"/>
                </a:lnTo>
                <a:close/>
                <a:moveTo>
                  <a:pt x="330192" y="2564220"/>
                </a:moveTo>
                <a:lnTo>
                  <a:pt x="267995" y="2564220"/>
                </a:lnTo>
                <a:lnTo>
                  <a:pt x="237100" y="2342912"/>
                </a:lnTo>
                <a:lnTo>
                  <a:pt x="242309" y="2347112"/>
                </a:lnTo>
                <a:lnTo>
                  <a:pt x="920063" y="1506522"/>
                </a:lnTo>
                <a:lnTo>
                  <a:pt x="865005" y="1900914"/>
                </a:lnTo>
                <a:close/>
                <a:moveTo>
                  <a:pt x="772406" y="2564220"/>
                </a:moveTo>
                <a:lnTo>
                  <a:pt x="468924" y="2564220"/>
                </a:lnTo>
                <a:lnTo>
                  <a:pt x="835955" y="2109008"/>
                </a:lnTo>
                <a:close/>
                <a:moveTo>
                  <a:pt x="892044" y="3240000"/>
                </a:moveTo>
                <a:lnTo>
                  <a:pt x="148356" y="3240000"/>
                </a:lnTo>
                <a:lnTo>
                  <a:pt x="276144" y="2663936"/>
                </a:lnTo>
                <a:lnTo>
                  <a:pt x="764256" y="26639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55" name="Rectangle 9"/>
          <p:cNvSpPr/>
          <p:nvPr/>
        </p:nvSpPr>
        <p:spPr>
          <a:xfrm>
            <a:off x="8435540" y="4689594"/>
            <a:ext cx="529466" cy="528605"/>
          </a:xfrm>
          <a:custGeom>
            <a:avLst/>
            <a:gdLst/>
            <a:ahLst/>
            <a:cxnLst/>
            <a:rect l="l" t="t" r="r" b="b"/>
            <a:pathLst>
              <a:path w="3228210" h="3222968">
                <a:moveTo>
                  <a:pt x="1619999" y="642446"/>
                </a:moveTo>
                <a:lnTo>
                  <a:pt x="2664115" y="1686562"/>
                </a:lnTo>
                <a:lnTo>
                  <a:pt x="2664116" y="1686562"/>
                </a:lnTo>
                <a:lnTo>
                  <a:pt x="2664116" y="3222968"/>
                </a:lnTo>
                <a:lnTo>
                  <a:pt x="2015013" y="3222968"/>
                </a:lnTo>
                <a:lnTo>
                  <a:pt x="2015013" y="2511495"/>
                </a:lnTo>
                <a:cubicBezTo>
                  <a:pt x="2015013" y="2399422"/>
                  <a:pt x="1924159" y="2308568"/>
                  <a:pt x="1812086" y="2308568"/>
                </a:cubicBezTo>
                <a:lnTo>
                  <a:pt x="1427912" y="2308568"/>
                </a:lnTo>
                <a:cubicBezTo>
                  <a:pt x="1315839" y="2308568"/>
                  <a:pt x="1224985" y="2399422"/>
                  <a:pt x="1224985" y="2511495"/>
                </a:cubicBezTo>
                <a:lnTo>
                  <a:pt x="1224985" y="3222968"/>
                </a:lnTo>
                <a:lnTo>
                  <a:pt x="575882" y="3222968"/>
                </a:lnTo>
                <a:lnTo>
                  <a:pt x="575882" y="1686562"/>
                </a:lnTo>
                <a:lnTo>
                  <a:pt x="575884" y="1686562"/>
                </a:lnTo>
                <a:close/>
                <a:moveTo>
                  <a:pt x="509997" y="122689"/>
                </a:moveTo>
                <a:lnTo>
                  <a:pt x="942045" y="122689"/>
                </a:lnTo>
                <a:lnTo>
                  <a:pt x="942045" y="542556"/>
                </a:lnTo>
                <a:lnTo>
                  <a:pt x="509997" y="974604"/>
                </a:lnTo>
                <a:close/>
                <a:moveTo>
                  <a:pt x="1620001" y="7099"/>
                </a:moveTo>
                <a:lnTo>
                  <a:pt x="3228210" y="1686560"/>
                </a:lnTo>
                <a:lnTo>
                  <a:pt x="2900441" y="1686560"/>
                </a:lnTo>
                <a:lnTo>
                  <a:pt x="1620001" y="349390"/>
                </a:lnTo>
                <a:close/>
                <a:moveTo>
                  <a:pt x="1619999" y="0"/>
                </a:moveTo>
                <a:lnTo>
                  <a:pt x="1619999" y="342291"/>
                </a:lnTo>
                <a:lnTo>
                  <a:pt x="330172" y="1679462"/>
                </a:lnTo>
                <a:lnTo>
                  <a:pt x="0" y="167946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56" name="Isosceles Triangle 8"/>
          <p:cNvSpPr/>
          <p:nvPr/>
        </p:nvSpPr>
        <p:spPr>
          <a:xfrm rot="16200000">
            <a:off x="4359308" y="3634371"/>
            <a:ext cx="444149" cy="529543"/>
          </a:xfrm>
          <a:custGeom>
            <a:avLst/>
            <a:gdLst/>
            <a:ahLst/>
            <a:cxnLst/>
            <a:rect l="l" t="t" r="r" b="b"/>
            <a:pathLst>
              <a:path w="2708011" h="3228660">
                <a:moveTo>
                  <a:pt x="1895121" y="2005092"/>
                </a:moveTo>
                <a:cubicBezTo>
                  <a:pt x="1769067" y="2196199"/>
                  <a:pt x="1559641" y="2315968"/>
                  <a:pt x="1331007" y="2327705"/>
                </a:cubicBezTo>
                <a:cubicBezTo>
                  <a:pt x="1102373" y="2339443"/>
                  <a:pt x="881783" y="2241749"/>
                  <a:pt x="736821" y="2064556"/>
                </a:cubicBezTo>
                <a:lnTo>
                  <a:pt x="885891" y="1942602"/>
                </a:lnTo>
                <a:cubicBezTo>
                  <a:pt x="992076" y="2072396"/>
                  <a:pt x="1153658" y="2143956"/>
                  <a:pt x="1321132" y="2135359"/>
                </a:cubicBezTo>
                <a:cubicBezTo>
                  <a:pt x="1488607" y="2126761"/>
                  <a:pt x="1642011" y="2039030"/>
                  <a:pt x="1734346" y="1899045"/>
                </a:cubicBezTo>
                <a:close/>
                <a:moveTo>
                  <a:pt x="2315256" y="2179725"/>
                </a:moveTo>
                <a:cubicBezTo>
                  <a:pt x="2124977" y="2519973"/>
                  <a:pt x="1777729" y="2743099"/>
                  <a:pt x="1389179" y="2774782"/>
                </a:cubicBezTo>
                <a:cubicBezTo>
                  <a:pt x="1000629" y="2806465"/>
                  <a:pt x="621821" y="2642541"/>
                  <a:pt x="378934" y="2337614"/>
                </a:cubicBezTo>
                <a:lnTo>
                  <a:pt x="519502" y="2225645"/>
                </a:lnTo>
                <a:cubicBezTo>
                  <a:pt x="725082" y="2483736"/>
                  <a:pt x="1045705" y="2622480"/>
                  <a:pt x="1374574" y="2595664"/>
                </a:cubicBezTo>
                <a:cubicBezTo>
                  <a:pt x="1703443" y="2568848"/>
                  <a:pt x="1997353" y="2379994"/>
                  <a:pt x="2158406" y="2092008"/>
                </a:cubicBezTo>
                <a:close/>
                <a:moveTo>
                  <a:pt x="2315941" y="1615003"/>
                </a:moveTo>
                <a:lnTo>
                  <a:pt x="272242" y="1615003"/>
                </a:lnTo>
                <a:lnTo>
                  <a:pt x="872561" y="666216"/>
                </a:lnTo>
                <a:lnTo>
                  <a:pt x="872561" y="219906"/>
                </a:lnTo>
                <a:cubicBezTo>
                  <a:pt x="872561" y="98674"/>
                  <a:pt x="970839" y="396"/>
                  <a:pt x="1092071" y="396"/>
                </a:cubicBezTo>
                <a:lnTo>
                  <a:pt x="1293841" y="396"/>
                </a:lnTo>
                <a:lnTo>
                  <a:pt x="1294092" y="0"/>
                </a:lnTo>
                <a:lnTo>
                  <a:pt x="1294343" y="396"/>
                </a:lnTo>
                <a:lnTo>
                  <a:pt x="1470231" y="396"/>
                </a:lnTo>
                <a:cubicBezTo>
                  <a:pt x="1591463" y="396"/>
                  <a:pt x="1689741" y="98674"/>
                  <a:pt x="1689741" y="219906"/>
                </a:cubicBezTo>
                <a:lnTo>
                  <a:pt x="1689741" y="625313"/>
                </a:lnTo>
                <a:close/>
                <a:moveTo>
                  <a:pt x="2708011" y="2399368"/>
                </a:moveTo>
                <a:cubicBezTo>
                  <a:pt x="2440740" y="2877288"/>
                  <a:pt x="1950128" y="3187847"/>
                  <a:pt x="1403807" y="3224932"/>
                </a:cubicBezTo>
                <a:cubicBezTo>
                  <a:pt x="857486" y="3262017"/>
                  <a:pt x="329406" y="3020609"/>
                  <a:pt x="0" y="2583191"/>
                </a:cubicBezTo>
                <a:lnTo>
                  <a:pt x="143153" y="2475389"/>
                </a:lnTo>
                <a:cubicBezTo>
                  <a:pt x="436120" y="2864419"/>
                  <a:pt x="905784" y="3079123"/>
                  <a:pt x="1391671" y="3046140"/>
                </a:cubicBezTo>
                <a:cubicBezTo>
                  <a:pt x="1877558" y="3013157"/>
                  <a:pt x="2313899" y="2736952"/>
                  <a:pt x="2551604" y="2311899"/>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57" name="Donut 8"/>
          <p:cNvSpPr/>
          <p:nvPr/>
        </p:nvSpPr>
        <p:spPr>
          <a:xfrm>
            <a:off x="9475134" y="3608548"/>
            <a:ext cx="486216" cy="581184"/>
          </a:xfrm>
          <a:custGeom>
            <a:avLst/>
            <a:gdLst/>
            <a:ahLst/>
            <a:cxnLst/>
            <a:rect l="l" t="t" r="r" b="b"/>
            <a:pathLst>
              <a:path w="2688046" h="3213079">
                <a:moveTo>
                  <a:pt x="1056023" y="556744"/>
                </a:moveTo>
                <a:lnTo>
                  <a:pt x="1056023" y="906412"/>
                </a:lnTo>
                <a:cubicBezTo>
                  <a:pt x="641240" y="1029807"/>
                  <a:pt x="338989" y="1414134"/>
                  <a:pt x="338989" y="1869056"/>
                </a:cubicBezTo>
                <a:cubicBezTo>
                  <a:pt x="338989" y="2424121"/>
                  <a:pt x="788958" y="2874090"/>
                  <a:pt x="1344023" y="2874090"/>
                </a:cubicBezTo>
                <a:cubicBezTo>
                  <a:pt x="1899088" y="2874090"/>
                  <a:pt x="2349057" y="2424121"/>
                  <a:pt x="2349057" y="1869056"/>
                </a:cubicBezTo>
                <a:cubicBezTo>
                  <a:pt x="2349057" y="1414134"/>
                  <a:pt x="2046806" y="1029807"/>
                  <a:pt x="1632023" y="906412"/>
                </a:cubicBezTo>
                <a:lnTo>
                  <a:pt x="1632023" y="556744"/>
                </a:lnTo>
                <a:cubicBezTo>
                  <a:pt x="2235992" y="687900"/>
                  <a:pt x="2688046" y="1225687"/>
                  <a:pt x="2688046" y="1869056"/>
                </a:cubicBezTo>
                <a:cubicBezTo>
                  <a:pt x="2688046" y="2611339"/>
                  <a:pt x="2086306" y="3213079"/>
                  <a:pt x="1344023" y="3213079"/>
                </a:cubicBezTo>
                <a:cubicBezTo>
                  <a:pt x="601740" y="3213079"/>
                  <a:pt x="0" y="2611339"/>
                  <a:pt x="0" y="1869056"/>
                </a:cubicBezTo>
                <a:cubicBezTo>
                  <a:pt x="0" y="1225687"/>
                  <a:pt x="452054" y="687900"/>
                  <a:pt x="1056023" y="556744"/>
                </a:cubicBezTo>
                <a:close/>
                <a:moveTo>
                  <a:pt x="1344023" y="0"/>
                </a:moveTo>
                <a:cubicBezTo>
                  <a:pt x="1443445" y="0"/>
                  <a:pt x="1524043" y="80598"/>
                  <a:pt x="1524043" y="180020"/>
                </a:cubicBezTo>
                <a:lnTo>
                  <a:pt x="1524043" y="1413058"/>
                </a:lnTo>
                <a:cubicBezTo>
                  <a:pt x="1524043" y="1512480"/>
                  <a:pt x="1443445" y="1593078"/>
                  <a:pt x="1344023" y="1593078"/>
                </a:cubicBezTo>
                <a:cubicBezTo>
                  <a:pt x="1244601" y="1593078"/>
                  <a:pt x="1164003" y="1512480"/>
                  <a:pt x="1164003" y="1413058"/>
                </a:cubicBezTo>
                <a:lnTo>
                  <a:pt x="1164003" y="180020"/>
                </a:lnTo>
                <a:cubicBezTo>
                  <a:pt x="1164003" y="80598"/>
                  <a:pt x="1244601" y="0"/>
                  <a:pt x="1344023"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58" name="Freeform 18"/>
          <p:cNvSpPr/>
          <p:nvPr/>
        </p:nvSpPr>
        <p:spPr>
          <a:xfrm>
            <a:off x="10104940" y="4747559"/>
            <a:ext cx="511325" cy="412677"/>
          </a:xfrm>
          <a:custGeom>
            <a:avLst/>
            <a:gdLst/>
            <a:ahLst/>
            <a:cxnLst/>
            <a:rect l="l" t="t" r="r" b="b"/>
            <a:pathLst>
              <a:path w="3307788" h="2669631">
                <a:moveTo>
                  <a:pt x="2793832" y="1478391"/>
                </a:moveTo>
                <a:cubicBezTo>
                  <a:pt x="2772990" y="1635402"/>
                  <a:pt x="2717678" y="1784517"/>
                  <a:pt x="2633007" y="1915952"/>
                </a:cubicBezTo>
                <a:cubicBezTo>
                  <a:pt x="2695386" y="1951862"/>
                  <a:pt x="2772768" y="1955673"/>
                  <a:pt x="2841607" y="1924185"/>
                </a:cubicBezTo>
                <a:cubicBezTo>
                  <a:pt x="2943442" y="1877605"/>
                  <a:pt x="2999062" y="1766364"/>
                  <a:pt x="2975226" y="1656948"/>
                </a:cubicBezTo>
                <a:cubicBezTo>
                  <a:pt x="2955176" y="1564911"/>
                  <a:pt x="2883463" y="1495086"/>
                  <a:pt x="2793832" y="1478391"/>
                </a:cubicBezTo>
                <a:close/>
                <a:moveTo>
                  <a:pt x="2807611" y="1247700"/>
                </a:moveTo>
                <a:lnTo>
                  <a:pt x="2807472" y="1256060"/>
                </a:lnTo>
                <a:cubicBezTo>
                  <a:pt x="2994195" y="1281771"/>
                  <a:pt x="3148201" y="1421768"/>
                  <a:pt x="3189276" y="1610317"/>
                </a:cubicBezTo>
                <a:cubicBezTo>
                  <a:pt x="3235041" y="1820393"/>
                  <a:pt x="3128252" y="2033972"/>
                  <a:pt x="2932732" y="2123406"/>
                </a:cubicBezTo>
                <a:cubicBezTo>
                  <a:pt x="2789297" y="2189015"/>
                  <a:pt x="2626543" y="2174805"/>
                  <a:pt x="2499470" y="2094044"/>
                </a:cubicBezTo>
                <a:cubicBezTo>
                  <a:pt x="2427194" y="2172627"/>
                  <a:pt x="2343030" y="2241391"/>
                  <a:pt x="2248861" y="2297980"/>
                </a:cubicBezTo>
                <a:cubicBezTo>
                  <a:pt x="2178351" y="2340352"/>
                  <a:pt x="2104446" y="2374567"/>
                  <a:pt x="2027600" y="2398134"/>
                </a:cubicBezTo>
                <a:lnTo>
                  <a:pt x="3307788" y="2397615"/>
                </a:lnTo>
                <a:cubicBezTo>
                  <a:pt x="3265361" y="2549905"/>
                  <a:pt x="2537441" y="2669620"/>
                  <a:pt x="1653814" y="2669631"/>
                </a:cubicBezTo>
                <a:cubicBezTo>
                  <a:pt x="773102" y="2669642"/>
                  <a:pt x="46417" y="2550707"/>
                  <a:pt x="0" y="2398955"/>
                </a:cubicBezTo>
                <a:lnTo>
                  <a:pt x="1280678" y="2398436"/>
                </a:lnTo>
                <a:cubicBezTo>
                  <a:pt x="1203764" y="2374915"/>
                  <a:pt x="1129786" y="2340732"/>
                  <a:pt x="1059201" y="2298380"/>
                </a:cubicBezTo>
                <a:cubicBezTo>
                  <a:pt x="693039" y="2078675"/>
                  <a:pt x="477900" y="1674935"/>
                  <a:pt x="499745" y="1248476"/>
                </a:cubicBezTo>
                <a:close/>
                <a:moveTo>
                  <a:pt x="1331611" y="201752"/>
                </a:moveTo>
                <a:cubicBezTo>
                  <a:pt x="1206335" y="290902"/>
                  <a:pt x="1124761" y="308382"/>
                  <a:pt x="1132336" y="435988"/>
                </a:cubicBezTo>
                <a:cubicBezTo>
                  <a:pt x="1160888" y="640507"/>
                  <a:pt x="1527973" y="617783"/>
                  <a:pt x="1498839" y="840365"/>
                </a:cubicBezTo>
                <a:cubicBezTo>
                  <a:pt x="1455138" y="960979"/>
                  <a:pt x="1395705" y="987199"/>
                  <a:pt x="1213910" y="1052459"/>
                </a:cubicBezTo>
                <a:cubicBezTo>
                  <a:pt x="1331028" y="972050"/>
                  <a:pt x="1364241" y="921357"/>
                  <a:pt x="1360745" y="809484"/>
                </a:cubicBezTo>
                <a:cubicBezTo>
                  <a:pt x="1360746" y="646916"/>
                  <a:pt x="1111360" y="626523"/>
                  <a:pt x="1020462" y="495421"/>
                </a:cubicBezTo>
                <a:cubicBezTo>
                  <a:pt x="941218" y="374224"/>
                  <a:pt x="1061250" y="280996"/>
                  <a:pt x="1331611" y="201752"/>
                </a:cubicBezTo>
                <a:close/>
                <a:moveTo>
                  <a:pt x="2164365" y="80223"/>
                </a:moveTo>
                <a:cubicBezTo>
                  <a:pt x="2021192" y="182108"/>
                  <a:pt x="1927964" y="202086"/>
                  <a:pt x="1936621" y="347922"/>
                </a:cubicBezTo>
                <a:cubicBezTo>
                  <a:pt x="1969252" y="581657"/>
                  <a:pt x="2388778" y="555687"/>
                  <a:pt x="2355482" y="810066"/>
                </a:cubicBezTo>
                <a:cubicBezTo>
                  <a:pt x="2305538" y="947910"/>
                  <a:pt x="2237615" y="977876"/>
                  <a:pt x="2029849" y="1052459"/>
                </a:cubicBezTo>
                <a:cubicBezTo>
                  <a:pt x="2163698" y="960563"/>
                  <a:pt x="2201656" y="902628"/>
                  <a:pt x="2197660" y="774773"/>
                </a:cubicBezTo>
                <a:cubicBezTo>
                  <a:pt x="2197661" y="588982"/>
                  <a:pt x="1912649" y="565676"/>
                  <a:pt x="1808765" y="415844"/>
                </a:cubicBezTo>
                <a:cubicBezTo>
                  <a:pt x="1718201" y="277334"/>
                  <a:pt x="1855380" y="170787"/>
                  <a:pt x="2164365" y="80223"/>
                </a:cubicBezTo>
                <a:close/>
                <a:moveTo>
                  <a:pt x="1754169" y="0"/>
                </a:moveTo>
                <a:cubicBezTo>
                  <a:pt x="1583512" y="121444"/>
                  <a:pt x="1472387" y="145257"/>
                  <a:pt x="1482706" y="319088"/>
                </a:cubicBezTo>
                <a:cubicBezTo>
                  <a:pt x="1521601" y="597693"/>
                  <a:pt x="2021663" y="566738"/>
                  <a:pt x="1981975" y="869950"/>
                </a:cubicBezTo>
                <a:cubicBezTo>
                  <a:pt x="1922443" y="1034256"/>
                  <a:pt x="1841481" y="1069974"/>
                  <a:pt x="1593831" y="1158875"/>
                </a:cubicBezTo>
                <a:cubicBezTo>
                  <a:pt x="1753374" y="1049338"/>
                  <a:pt x="1798619" y="980281"/>
                  <a:pt x="1793856" y="827882"/>
                </a:cubicBezTo>
                <a:cubicBezTo>
                  <a:pt x="1793857" y="606424"/>
                  <a:pt x="1454132" y="578644"/>
                  <a:pt x="1330306" y="400050"/>
                </a:cubicBezTo>
                <a:cubicBezTo>
                  <a:pt x="1222356" y="234950"/>
                  <a:pt x="1385869" y="107950"/>
                  <a:pt x="1754169"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59" name="Oval 7"/>
          <p:cNvSpPr/>
          <p:nvPr/>
        </p:nvSpPr>
        <p:spPr>
          <a:xfrm>
            <a:off x="10252271" y="3641889"/>
            <a:ext cx="514505" cy="514505"/>
          </a:xfrm>
          <a:custGeom>
            <a:avLst/>
            <a:gdLst/>
            <a:ahLst/>
            <a:cxnLst/>
            <a:rect l="l" t="t" r="r" b="b"/>
            <a:pathLst>
              <a:path w="3240000" h="3240000">
                <a:moveTo>
                  <a:pt x="1415334" y="1947658"/>
                </a:moveTo>
                <a:lnTo>
                  <a:pt x="838053" y="2871852"/>
                </a:lnTo>
                <a:cubicBezTo>
                  <a:pt x="1312591" y="3168264"/>
                  <a:pt x="1913932" y="3170879"/>
                  <a:pt x="2391030" y="2878606"/>
                </a:cubicBezTo>
                <a:lnTo>
                  <a:pt x="1821709" y="1949263"/>
                </a:lnTo>
                <a:cubicBezTo>
                  <a:pt x="1763478" y="1986502"/>
                  <a:pt x="1694174" y="2007350"/>
                  <a:pt x="1620000" y="2007350"/>
                </a:cubicBezTo>
                <a:cubicBezTo>
                  <a:pt x="1544621" y="2007350"/>
                  <a:pt x="1474270" y="1985818"/>
                  <a:pt x="1415334" y="1947658"/>
                </a:cubicBezTo>
                <a:close/>
                <a:moveTo>
                  <a:pt x="1620001" y="1350973"/>
                </a:moveTo>
                <a:cubicBezTo>
                  <a:pt x="1471421" y="1350973"/>
                  <a:pt x="1350973" y="1471421"/>
                  <a:pt x="1350973" y="1620001"/>
                </a:cubicBezTo>
                <a:cubicBezTo>
                  <a:pt x="1350973" y="1768581"/>
                  <a:pt x="1471421" y="1889029"/>
                  <a:pt x="1620001" y="1889029"/>
                </a:cubicBezTo>
                <a:cubicBezTo>
                  <a:pt x="1768581" y="1889029"/>
                  <a:pt x="1889029" y="1768581"/>
                  <a:pt x="1889029" y="1620001"/>
                </a:cubicBezTo>
                <a:cubicBezTo>
                  <a:pt x="1889029" y="1471421"/>
                  <a:pt x="1768581" y="1350973"/>
                  <a:pt x="1620001" y="1350973"/>
                </a:cubicBezTo>
                <a:close/>
                <a:moveTo>
                  <a:pt x="2324470" y="322965"/>
                </a:moveTo>
                <a:lnTo>
                  <a:pt x="1804044" y="1281148"/>
                </a:lnTo>
                <a:cubicBezTo>
                  <a:pt x="1925507" y="1345192"/>
                  <a:pt x="2007350" y="1473038"/>
                  <a:pt x="2007350" y="1620000"/>
                </a:cubicBezTo>
                <a:lnTo>
                  <a:pt x="2005998" y="1633413"/>
                </a:lnTo>
                <a:lnTo>
                  <a:pt x="3095109" y="1671260"/>
                </a:lnTo>
                <a:cubicBezTo>
                  <a:pt x="3114541" y="1112092"/>
                  <a:pt x="2816135" y="590008"/>
                  <a:pt x="2324470" y="322965"/>
                </a:cubicBezTo>
                <a:close/>
                <a:moveTo>
                  <a:pt x="926838" y="316888"/>
                </a:moveTo>
                <a:cubicBezTo>
                  <a:pt x="432869" y="579644"/>
                  <a:pt x="129933" y="1099113"/>
                  <a:pt x="144500" y="1658429"/>
                </a:cubicBezTo>
                <a:lnTo>
                  <a:pt x="1233664" y="1630062"/>
                </a:lnTo>
                <a:cubicBezTo>
                  <a:pt x="1232693" y="1626734"/>
                  <a:pt x="1232650" y="1623372"/>
                  <a:pt x="1232650" y="1620000"/>
                </a:cubicBezTo>
                <a:cubicBezTo>
                  <a:pt x="1232650" y="1471836"/>
                  <a:pt x="1315838" y="1343102"/>
                  <a:pt x="1438904" y="1279548"/>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60" name="Freeform 20"/>
          <p:cNvSpPr/>
          <p:nvPr/>
        </p:nvSpPr>
        <p:spPr>
          <a:xfrm>
            <a:off x="10998217" y="5652772"/>
            <a:ext cx="536427" cy="573297"/>
          </a:xfrm>
          <a:custGeom>
            <a:avLst/>
            <a:gdLst>
              <a:gd name="connsiteX0" fmla="*/ 795647 w 2149434"/>
              <a:gd name="connsiteY0" fmla="*/ 2933205 h 2933205"/>
              <a:gd name="connsiteX1" fmla="*/ 0 w 2149434"/>
              <a:gd name="connsiteY1" fmla="*/ 1531917 h 2933205"/>
              <a:gd name="connsiteX2" fmla="*/ 463138 w 2149434"/>
              <a:gd name="connsiteY2" fmla="*/ 1733797 h 2933205"/>
              <a:gd name="connsiteX3" fmla="*/ 700645 w 2149434"/>
              <a:gd name="connsiteY3" fmla="*/ 166255 h 2933205"/>
              <a:gd name="connsiteX4" fmla="*/ 676894 w 2149434"/>
              <a:gd name="connsiteY4" fmla="*/ 0 h 2933205"/>
              <a:gd name="connsiteX5" fmla="*/ 2066307 w 2149434"/>
              <a:gd name="connsiteY5" fmla="*/ 819397 h 2933205"/>
              <a:gd name="connsiteX6" fmla="*/ 2149434 w 2149434"/>
              <a:gd name="connsiteY6" fmla="*/ 593766 h 2933205"/>
              <a:gd name="connsiteX7" fmla="*/ 1816925 w 2149434"/>
              <a:gd name="connsiteY7" fmla="*/ 2933205 h 2933205"/>
              <a:gd name="connsiteX8" fmla="*/ 1187533 w 2149434"/>
              <a:gd name="connsiteY8" fmla="*/ 926275 h 2933205"/>
              <a:gd name="connsiteX9" fmla="*/ 1080655 w 2149434"/>
              <a:gd name="connsiteY9" fmla="*/ 1828800 h 2933205"/>
              <a:gd name="connsiteX10" fmla="*/ 914400 w 2149434"/>
              <a:gd name="connsiteY10" fmla="*/ 1448790 h 2933205"/>
              <a:gd name="connsiteX11" fmla="*/ 795647 w 2149434"/>
              <a:gd name="connsiteY11" fmla="*/ 2933205 h 2933205"/>
              <a:gd name="connsiteX0-1" fmla="*/ 795647 w 2149434"/>
              <a:gd name="connsiteY0-2" fmla="*/ 2933205 h 2933205"/>
              <a:gd name="connsiteX1-3" fmla="*/ 0 w 2149434"/>
              <a:gd name="connsiteY1-4" fmla="*/ 1531917 h 2933205"/>
              <a:gd name="connsiteX2-5" fmla="*/ 463138 w 2149434"/>
              <a:gd name="connsiteY2-6" fmla="*/ 1733797 h 2933205"/>
              <a:gd name="connsiteX3-7" fmla="*/ 676894 w 2149434"/>
              <a:gd name="connsiteY3-8" fmla="*/ 0 h 2933205"/>
              <a:gd name="connsiteX4-9" fmla="*/ 2066307 w 2149434"/>
              <a:gd name="connsiteY4-10" fmla="*/ 819397 h 2933205"/>
              <a:gd name="connsiteX5-11" fmla="*/ 2149434 w 2149434"/>
              <a:gd name="connsiteY5-12" fmla="*/ 593766 h 2933205"/>
              <a:gd name="connsiteX6-13" fmla="*/ 1816925 w 2149434"/>
              <a:gd name="connsiteY6-14" fmla="*/ 2933205 h 2933205"/>
              <a:gd name="connsiteX7-15" fmla="*/ 1187533 w 2149434"/>
              <a:gd name="connsiteY7-16" fmla="*/ 926275 h 2933205"/>
              <a:gd name="connsiteX8-17" fmla="*/ 1080655 w 2149434"/>
              <a:gd name="connsiteY8-18" fmla="*/ 1828800 h 2933205"/>
              <a:gd name="connsiteX9-19" fmla="*/ 914400 w 2149434"/>
              <a:gd name="connsiteY9-20" fmla="*/ 1448790 h 2933205"/>
              <a:gd name="connsiteX10-21" fmla="*/ 795647 w 2149434"/>
              <a:gd name="connsiteY10-22" fmla="*/ 2933205 h 2933205"/>
              <a:gd name="connsiteX0-23" fmla="*/ 795647 w 2149434"/>
              <a:gd name="connsiteY0-24" fmla="*/ 3150488 h 3150488"/>
              <a:gd name="connsiteX1-25" fmla="*/ 0 w 2149434"/>
              <a:gd name="connsiteY1-26" fmla="*/ 1749200 h 3150488"/>
              <a:gd name="connsiteX2-27" fmla="*/ 463138 w 2149434"/>
              <a:gd name="connsiteY2-28" fmla="*/ 1951080 h 3150488"/>
              <a:gd name="connsiteX3-29" fmla="*/ 776482 w 2149434"/>
              <a:gd name="connsiteY3-30" fmla="*/ 0 h 3150488"/>
              <a:gd name="connsiteX4-31" fmla="*/ 2066307 w 2149434"/>
              <a:gd name="connsiteY4-32" fmla="*/ 1036680 h 3150488"/>
              <a:gd name="connsiteX5-33" fmla="*/ 2149434 w 2149434"/>
              <a:gd name="connsiteY5-34" fmla="*/ 811049 h 3150488"/>
              <a:gd name="connsiteX6-35" fmla="*/ 1816925 w 2149434"/>
              <a:gd name="connsiteY6-36" fmla="*/ 3150488 h 3150488"/>
              <a:gd name="connsiteX7-37" fmla="*/ 1187533 w 2149434"/>
              <a:gd name="connsiteY7-38" fmla="*/ 1143558 h 3150488"/>
              <a:gd name="connsiteX8-39" fmla="*/ 1080655 w 2149434"/>
              <a:gd name="connsiteY8-40" fmla="*/ 2046083 h 3150488"/>
              <a:gd name="connsiteX9-41" fmla="*/ 914400 w 2149434"/>
              <a:gd name="connsiteY9-42" fmla="*/ 1666073 h 3150488"/>
              <a:gd name="connsiteX10-43" fmla="*/ 795647 w 2149434"/>
              <a:gd name="connsiteY10-44" fmla="*/ 3150488 h 3150488"/>
              <a:gd name="connsiteX0-45" fmla="*/ 795647 w 2149434"/>
              <a:gd name="connsiteY0-46" fmla="*/ 3150488 h 3150488"/>
              <a:gd name="connsiteX1-47" fmla="*/ 0 w 2149434"/>
              <a:gd name="connsiteY1-48" fmla="*/ 1749200 h 3150488"/>
              <a:gd name="connsiteX2-49" fmla="*/ 463138 w 2149434"/>
              <a:gd name="connsiteY2-50" fmla="*/ 1951080 h 3150488"/>
              <a:gd name="connsiteX3-51" fmla="*/ 776482 w 2149434"/>
              <a:gd name="connsiteY3-52" fmla="*/ 0 h 3150488"/>
              <a:gd name="connsiteX4-53" fmla="*/ 2066307 w 2149434"/>
              <a:gd name="connsiteY4-54" fmla="*/ 1036680 h 3150488"/>
              <a:gd name="connsiteX5-55" fmla="*/ 2149434 w 2149434"/>
              <a:gd name="connsiteY5-56" fmla="*/ 811049 h 3150488"/>
              <a:gd name="connsiteX6-57" fmla="*/ 1816925 w 2149434"/>
              <a:gd name="connsiteY6-58" fmla="*/ 3150488 h 3150488"/>
              <a:gd name="connsiteX7-59" fmla="*/ 1187533 w 2149434"/>
              <a:gd name="connsiteY7-60" fmla="*/ 1143558 h 3150488"/>
              <a:gd name="connsiteX8-61" fmla="*/ 1080655 w 2149434"/>
              <a:gd name="connsiteY8-62" fmla="*/ 2046083 h 3150488"/>
              <a:gd name="connsiteX9-63" fmla="*/ 914400 w 2149434"/>
              <a:gd name="connsiteY9-64" fmla="*/ 1666073 h 3150488"/>
              <a:gd name="connsiteX10-65" fmla="*/ 795647 w 2149434"/>
              <a:gd name="connsiteY10-66" fmla="*/ 3150488 h 3150488"/>
              <a:gd name="connsiteX0-67" fmla="*/ 795647 w 2149434"/>
              <a:gd name="connsiteY0-68" fmla="*/ 3150488 h 3150488"/>
              <a:gd name="connsiteX1-69" fmla="*/ 0 w 2149434"/>
              <a:gd name="connsiteY1-70" fmla="*/ 1749200 h 3150488"/>
              <a:gd name="connsiteX2-71" fmla="*/ 463138 w 2149434"/>
              <a:gd name="connsiteY2-72" fmla="*/ 1951080 h 3150488"/>
              <a:gd name="connsiteX3-73" fmla="*/ 776482 w 2149434"/>
              <a:gd name="connsiteY3-74" fmla="*/ 0 h 3150488"/>
              <a:gd name="connsiteX4-75" fmla="*/ 1975772 w 2149434"/>
              <a:gd name="connsiteY4-76" fmla="*/ 991413 h 3150488"/>
              <a:gd name="connsiteX5-77" fmla="*/ 2149434 w 2149434"/>
              <a:gd name="connsiteY5-78" fmla="*/ 811049 h 3150488"/>
              <a:gd name="connsiteX6-79" fmla="*/ 1816925 w 2149434"/>
              <a:gd name="connsiteY6-80" fmla="*/ 3150488 h 3150488"/>
              <a:gd name="connsiteX7-81" fmla="*/ 1187533 w 2149434"/>
              <a:gd name="connsiteY7-82" fmla="*/ 1143558 h 3150488"/>
              <a:gd name="connsiteX8-83" fmla="*/ 1080655 w 2149434"/>
              <a:gd name="connsiteY8-84" fmla="*/ 2046083 h 3150488"/>
              <a:gd name="connsiteX9-85" fmla="*/ 914400 w 2149434"/>
              <a:gd name="connsiteY9-86" fmla="*/ 1666073 h 3150488"/>
              <a:gd name="connsiteX10-87" fmla="*/ 795647 w 2149434"/>
              <a:gd name="connsiteY10-88" fmla="*/ 3150488 h 3150488"/>
              <a:gd name="connsiteX0-89" fmla="*/ 795647 w 2149434"/>
              <a:gd name="connsiteY0-90" fmla="*/ 3150488 h 3150488"/>
              <a:gd name="connsiteX1-91" fmla="*/ 0 w 2149434"/>
              <a:gd name="connsiteY1-92" fmla="*/ 1749200 h 3150488"/>
              <a:gd name="connsiteX2-93" fmla="*/ 463138 w 2149434"/>
              <a:gd name="connsiteY2-94" fmla="*/ 1951080 h 3150488"/>
              <a:gd name="connsiteX3-95" fmla="*/ 776482 w 2149434"/>
              <a:gd name="connsiteY3-96" fmla="*/ 0 h 3150488"/>
              <a:gd name="connsiteX4-97" fmla="*/ 1975772 w 2149434"/>
              <a:gd name="connsiteY4-98" fmla="*/ 991413 h 3150488"/>
              <a:gd name="connsiteX5-99" fmla="*/ 2149434 w 2149434"/>
              <a:gd name="connsiteY5-100" fmla="*/ 811049 h 3150488"/>
              <a:gd name="connsiteX6-101" fmla="*/ 1816925 w 2149434"/>
              <a:gd name="connsiteY6-102" fmla="*/ 3150488 h 3150488"/>
              <a:gd name="connsiteX7-103" fmla="*/ 1187533 w 2149434"/>
              <a:gd name="connsiteY7-104" fmla="*/ 1143558 h 3150488"/>
              <a:gd name="connsiteX8-105" fmla="*/ 1080655 w 2149434"/>
              <a:gd name="connsiteY8-106" fmla="*/ 2046083 h 3150488"/>
              <a:gd name="connsiteX9-107" fmla="*/ 914400 w 2149434"/>
              <a:gd name="connsiteY9-108" fmla="*/ 1666073 h 3150488"/>
              <a:gd name="connsiteX10-109" fmla="*/ 795647 w 2149434"/>
              <a:gd name="connsiteY10-110" fmla="*/ 3150488 h 3150488"/>
              <a:gd name="connsiteX0-111" fmla="*/ 795647 w 2149434"/>
              <a:gd name="connsiteY0-112" fmla="*/ 3150488 h 3150488"/>
              <a:gd name="connsiteX1-113" fmla="*/ 0 w 2149434"/>
              <a:gd name="connsiteY1-114" fmla="*/ 1749200 h 3150488"/>
              <a:gd name="connsiteX2-115" fmla="*/ 463138 w 2149434"/>
              <a:gd name="connsiteY2-116" fmla="*/ 1951080 h 3150488"/>
              <a:gd name="connsiteX3-117" fmla="*/ 776482 w 2149434"/>
              <a:gd name="connsiteY3-118" fmla="*/ 0 h 3150488"/>
              <a:gd name="connsiteX4-119" fmla="*/ 1975772 w 2149434"/>
              <a:gd name="connsiteY4-120" fmla="*/ 991413 h 3150488"/>
              <a:gd name="connsiteX5-121" fmla="*/ 2149434 w 2149434"/>
              <a:gd name="connsiteY5-122" fmla="*/ 811049 h 3150488"/>
              <a:gd name="connsiteX6-123" fmla="*/ 1816925 w 2149434"/>
              <a:gd name="connsiteY6-124" fmla="*/ 3150488 h 3150488"/>
              <a:gd name="connsiteX7-125" fmla="*/ 1187533 w 2149434"/>
              <a:gd name="connsiteY7-126" fmla="*/ 1143558 h 3150488"/>
              <a:gd name="connsiteX8-127" fmla="*/ 1080655 w 2149434"/>
              <a:gd name="connsiteY8-128" fmla="*/ 2046083 h 3150488"/>
              <a:gd name="connsiteX9-129" fmla="*/ 914400 w 2149434"/>
              <a:gd name="connsiteY9-130" fmla="*/ 1666073 h 3150488"/>
              <a:gd name="connsiteX10-131" fmla="*/ 795647 w 2149434"/>
              <a:gd name="connsiteY10-132" fmla="*/ 3150488 h 3150488"/>
              <a:gd name="connsiteX0-133" fmla="*/ 795647 w 2095113"/>
              <a:gd name="connsiteY0-134" fmla="*/ 3150488 h 3150488"/>
              <a:gd name="connsiteX1-135" fmla="*/ 0 w 2095113"/>
              <a:gd name="connsiteY1-136" fmla="*/ 1749200 h 3150488"/>
              <a:gd name="connsiteX2-137" fmla="*/ 463138 w 2095113"/>
              <a:gd name="connsiteY2-138" fmla="*/ 1951080 h 3150488"/>
              <a:gd name="connsiteX3-139" fmla="*/ 776482 w 2095113"/>
              <a:gd name="connsiteY3-140" fmla="*/ 0 h 3150488"/>
              <a:gd name="connsiteX4-141" fmla="*/ 1975772 w 2095113"/>
              <a:gd name="connsiteY4-142" fmla="*/ 991413 h 3150488"/>
              <a:gd name="connsiteX5-143" fmla="*/ 2095113 w 2095113"/>
              <a:gd name="connsiteY5-144" fmla="*/ 702407 h 3150488"/>
              <a:gd name="connsiteX6-145" fmla="*/ 1816925 w 2095113"/>
              <a:gd name="connsiteY6-146" fmla="*/ 3150488 h 3150488"/>
              <a:gd name="connsiteX7-147" fmla="*/ 1187533 w 2095113"/>
              <a:gd name="connsiteY7-148" fmla="*/ 1143558 h 3150488"/>
              <a:gd name="connsiteX8-149" fmla="*/ 1080655 w 2095113"/>
              <a:gd name="connsiteY8-150" fmla="*/ 2046083 h 3150488"/>
              <a:gd name="connsiteX9-151" fmla="*/ 914400 w 2095113"/>
              <a:gd name="connsiteY9-152" fmla="*/ 1666073 h 3150488"/>
              <a:gd name="connsiteX10-153" fmla="*/ 795647 w 2095113"/>
              <a:gd name="connsiteY10-154" fmla="*/ 3150488 h 3150488"/>
              <a:gd name="connsiteX0-155" fmla="*/ 795647 w 2760540"/>
              <a:gd name="connsiteY0-156" fmla="*/ 3150488 h 3150488"/>
              <a:gd name="connsiteX1-157" fmla="*/ 0 w 2760540"/>
              <a:gd name="connsiteY1-158" fmla="*/ 1749200 h 3150488"/>
              <a:gd name="connsiteX2-159" fmla="*/ 463138 w 2760540"/>
              <a:gd name="connsiteY2-160" fmla="*/ 1951080 h 3150488"/>
              <a:gd name="connsiteX3-161" fmla="*/ 776482 w 2760540"/>
              <a:gd name="connsiteY3-162" fmla="*/ 0 h 3150488"/>
              <a:gd name="connsiteX4-163" fmla="*/ 1975772 w 2760540"/>
              <a:gd name="connsiteY4-164" fmla="*/ 991413 h 3150488"/>
              <a:gd name="connsiteX5-165" fmla="*/ 2095113 w 2760540"/>
              <a:gd name="connsiteY5-166" fmla="*/ 702407 h 3150488"/>
              <a:gd name="connsiteX6-167" fmla="*/ 1816925 w 2760540"/>
              <a:gd name="connsiteY6-168" fmla="*/ 3150488 h 3150488"/>
              <a:gd name="connsiteX7-169" fmla="*/ 1187533 w 2760540"/>
              <a:gd name="connsiteY7-170" fmla="*/ 1143558 h 3150488"/>
              <a:gd name="connsiteX8-171" fmla="*/ 1080655 w 2760540"/>
              <a:gd name="connsiteY8-172" fmla="*/ 2046083 h 3150488"/>
              <a:gd name="connsiteX9-173" fmla="*/ 914400 w 2760540"/>
              <a:gd name="connsiteY9-174" fmla="*/ 1666073 h 3150488"/>
              <a:gd name="connsiteX10-175" fmla="*/ 795647 w 2760540"/>
              <a:gd name="connsiteY10-176" fmla="*/ 3150488 h 3150488"/>
              <a:gd name="connsiteX0-177" fmla="*/ 795647 w 2904019"/>
              <a:gd name="connsiteY0-178" fmla="*/ 3150488 h 3150488"/>
              <a:gd name="connsiteX1-179" fmla="*/ 0 w 2904019"/>
              <a:gd name="connsiteY1-180" fmla="*/ 1749200 h 3150488"/>
              <a:gd name="connsiteX2-181" fmla="*/ 463138 w 2904019"/>
              <a:gd name="connsiteY2-182" fmla="*/ 1951080 h 3150488"/>
              <a:gd name="connsiteX3-183" fmla="*/ 776482 w 2904019"/>
              <a:gd name="connsiteY3-184" fmla="*/ 0 h 3150488"/>
              <a:gd name="connsiteX4-185" fmla="*/ 1975772 w 2904019"/>
              <a:gd name="connsiteY4-186" fmla="*/ 991413 h 3150488"/>
              <a:gd name="connsiteX5-187" fmla="*/ 2095113 w 2904019"/>
              <a:gd name="connsiteY5-188" fmla="*/ 702407 h 3150488"/>
              <a:gd name="connsiteX6-189" fmla="*/ 1816925 w 2904019"/>
              <a:gd name="connsiteY6-190" fmla="*/ 3150488 h 3150488"/>
              <a:gd name="connsiteX7-191" fmla="*/ 1187533 w 2904019"/>
              <a:gd name="connsiteY7-192" fmla="*/ 1143558 h 3150488"/>
              <a:gd name="connsiteX8-193" fmla="*/ 1080655 w 2904019"/>
              <a:gd name="connsiteY8-194" fmla="*/ 2046083 h 3150488"/>
              <a:gd name="connsiteX9-195" fmla="*/ 914400 w 2904019"/>
              <a:gd name="connsiteY9-196" fmla="*/ 1666073 h 3150488"/>
              <a:gd name="connsiteX10-197" fmla="*/ 795647 w 2904019"/>
              <a:gd name="connsiteY10-198" fmla="*/ 3150488 h 3150488"/>
              <a:gd name="connsiteX0-199" fmla="*/ 795647 w 2905418"/>
              <a:gd name="connsiteY0-200" fmla="*/ 3150488 h 3186701"/>
              <a:gd name="connsiteX1-201" fmla="*/ 0 w 2905418"/>
              <a:gd name="connsiteY1-202" fmla="*/ 1749200 h 3186701"/>
              <a:gd name="connsiteX2-203" fmla="*/ 463138 w 2905418"/>
              <a:gd name="connsiteY2-204" fmla="*/ 1951080 h 3186701"/>
              <a:gd name="connsiteX3-205" fmla="*/ 776482 w 2905418"/>
              <a:gd name="connsiteY3-206" fmla="*/ 0 h 3186701"/>
              <a:gd name="connsiteX4-207" fmla="*/ 1975772 w 2905418"/>
              <a:gd name="connsiteY4-208" fmla="*/ 991413 h 3186701"/>
              <a:gd name="connsiteX5-209" fmla="*/ 2095113 w 2905418"/>
              <a:gd name="connsiteY5-210" fmla="*/ 702407 h 3186701"/>
              <a:gd name="connsiteX6-211" fmla="*/ 1821452 w 2905418"/>
              <a:gd name="connsiteY6-212" fmla="*/ 3186701 h 3186701"/>
              <a:gd name="connsiteX7-213" fmla="*/ 1187533 w 2905418"/>
              <a:gd name="connsiteY7-214" fmla="*/ 1143558 h 3186701"/>
              <a:gd name="connsiteX8-215" fmla="*/ 1080655 w 2905418"/>
              <a:gd name="connsiteY8-216" fmla="*/ 2046083 h 3186701"/>
              <a:gd name="connsiteX9-217" fmla="*/ 914400 w 2905418"/>
              <a:gd name="connsiteY9-218" fmla="*/ 1666073 h 3186701"/>
              <a:gd name="connsiteX10-219" fmla="*/ 795647 w 2905418"/>
              <a:gd name="connsiteY10-220" fmla="*/ 3150488 h 3186701"/>
              <a:gd name="connsiteX0-221" fmla="*/ 795647 w 2937337"/>
              <a:gd name="connsiteY0-222" fmla="*/ 3150488 h 3186701"/>
              <a:gd name="connsiteX1-223" fmla="*/ 0 w 2937337"/>
              <a:gd name="connsiteY1-224" fmla="*/ 1749200 h 3186701"/>
              <a:gd name="connsiteX2-225" fmla="*/ 463138 w 2937337"/>
              <a:gd name="connsiteY2-226" fmla="*/ 1951080 h 3186701"/>
              <a:gd name="connsiteX3-227" fmla="*/ 776482 w 2937337"/>
              <a:gd name="connsiteY3-228" fmla="*/ 0 h 3186701"/>
              <a:gd name="connsiteX4-229" fmla="*/ 1975772 w 2937337"/>
              <a:gd name="connsiteY4-230" fmla="*/ 991413 h 3186701"/>
              <a:gd name="connsiteX5-231" fmla="*/ 2095113 w 2937337"/>
              <a:gd name="connsiteY5-232" fmla="*/ 702407 h 3186701"/>
              <a:gd name="connsiteX6-233" fmla="*/ 1821452 w 2937337"/>
              <a:gd name="connsiteY6-234" fmla="*/ 3186701 h 3186701"/>
              <a:gd name="connsiteX7-235" fmla="*/ 1187533 w 2937337"/>
              <a:gd name="connsiteY7-236" fmla="*/ 1143558 h 3186701"/>
              <a:gd name="connsiteX8-237" fmla="*/ 1080655 w 2937337"/>
              <a:gd name="connsiteY8-238" fmla="*/ 2046083 h 3186701"/>
              <a:gd name="connsiteX9-239" fmla="*/ 914400 w 2937337"/>
              <a:gd name="connsiteY9-240" fmla="*/ 1666073 h 3186701"/>
              <a:gd name="connsiteX10-241" fmla="*/ 795647 w 2937337"/>
              <a:gd name="connsiteY10-242" fmla="*/ 3150488 h 3186701"/>
              <a:gd name="connsiteX0-243" fmla="*/ 795647 w 2937337"/>
              <a:gd name="connsiteY0-244" fmla="*/ 3150488 h 3186701"/>
              <a:gd name="connsiteX1-245" fmla="*/ 0 w 2937337"/>
              <a:gd name="connsiteY1-246" fmla="*/ 1749200 h 3186701"/>
              <a:gd name="connsiteX2-247" fmla="*/ 463138 w 2937337"/>
              <a:gd name="connsiteY2-248" fmla="*/ 1951080 h 3186701"/>
              <a:gd name="connsiteX3-249" fmla="*/ 776482 w 2937337"/>
              <a:gd name="connsiteY3-250" fmla="*/ 0 h 3186701"/>
              <a:gd name="connsiteX4-251" fmla="*/ 2120628 w 2937337"/>
              <a:gd name="connsiteY4-252" fmla="*/ 1308284 h 3186701"/>
              <a:gd name="connsiteX5-253" fmla="*/ 2095113 w 2937337"/>
              <a:gd name="connsiteY5-254" fmla="*/ 702407 h 3186701"/>
              <a:gd name="connsiteX6-255" fmla="*/ 1821452 w 2937337"/>
              <a:gd name="connsiteY6-256" fmla="*/ 3186701 h 3186701"/>
              <a:gd name="connsiteX7-257" fmla="*/ 1187533 w 2937337"/>
              <a:gd name="connsiteY7-258" fmla="*/ 1143558 h 3186701"/>
              <a:gd name="connsiteX8-259" fmla="*/ 1080655 w 2937337"/>
              <a:gd name="connsiteY8-260" fmla="*/ 2046083 h 3186701"/>
              <a:gd name="connsiteX9-261" fmla="*/ 914400 w 2937337"/>
              <a:gd name="connsiteY9-262" fmla="*/ 1666073 h 3186701"/>
              <a:gd name="connsiteX10-263" fmla="*/ 795647 w 2937337"/>
              <a:gd name="connsiteY10-264" fmla="*/ 3150488 h 3186701"/>
              <a:gd name="connsiteX0-265" fmla="*/ 795647 w 2937337"/>
              <a:gd name="connsiteY0-266" fmla="*/ 3150488 h 3186701"/>
              <a:gd name="connsiteX1-267" fmla="*/ 0 w 2937337"/>
              <a:gd name="connsiteY1-268" fmla="*/ 1749200 h 3186701"/>
              <a:gd name="connsiteX2-269" fmla="*/ 463138 w 2937337"/>
              <a:gd name="connsiteY2-270" fmla="*/ 1951080 h 3186701"/>
              <a:gd name="connsiteX3-271" fmla="*/ 776482 w 2937337"/>
              <a:gd name="connsiteY3-272" fmla="*/ 0 h 3186701"/>
              <a:gd name="connsiteX4-273" fmla="*/ 2120628 w 2937337"/>
              <a:gd name="connsiteY4-274" fmla="*/ 1308284 h 3186701"/>
              <a:gd name="connsiteX5-275" fmla="*/ 2095113 w 2937337"/>
              <a:gd name="connsiteY5-276" fmla="*/ 702407 h 3186701"/>
              <a:gd name="connsiteX6-277" fmla="*/ 1821452 w 2937337"/>
              <a:gd name="connsiteY6-278" fmla="*/ 3186701 h 3186701"/>
              <a:gd name="connsiteX7-279" fmla="*/ 1187533 w 2937337"/>
              <a:gd name="connsiteY7-280" fmla="*/ 1143558 h 3186701"/>
              <a:gd name="connsiteX8-281" fmla="*/ 1080655 w 2937337"/>
              <a:gd name="connsiteY8-282" fmla="*/ 2046083 h 3186701"/>
              <a:gd name="connsiteX9-283" fmla="*/ 914400 w 2937337"/>
              <a:gd name="connsiteY9-284" fmla="*/ 1666073 h 3186701"/>
              <a:gd name="connsiteX10-285" fmla="*/ 795647 w 2937337"/>
              <a:gd name="connsiteY10-286" fmla="*/ 3150488 h 3186701"/>
              <a:gd name="connsiteX0-287" fmla="*/ 795647 w 2937337"/>
              <a:gd name="connsiteY0-288" fmla="*/ 3150488 h 3186701"/>
              <a:gd name="connsiteX1-289" fmla="*/ 0 w 2937337"/>
              <a:gd name="connsiteY1-290" fmla="*/ 1749200 h 3186701"/>
              <a:gd name="connsiteX2-291" fmla="*/ 463138 w 2937337"/>
              <a:gd name="connsiteY2-292" fmla="*/ 1951080 h 3186701"/>
              <a:gd name="connsiteX3-293" fmla="*/ 776482 w 2937337"/>
              <a:gd name="connsiteY3-294" fmla="*/ 0 h 3186701"/>
              <a:gd name="connsiteX4-295" fmla="*/ 2120628 w 2937337"/>
              <a:gd name="connsiteY4-296" fmla="*/ 1308284 h 3186701"/>
              <a:gd name="connsiteX5-297" fmla="*/ 2095113 w 2937337"/>
              <a:gd name="connsiteY5-298" fmla="*/ 702407 h 3186701"/>
              <a:gd name="connsiteX6-299" fmla="*/ 1821452 w 2937337"/>
              <a:gd name="connsiteY6-300" fmla="*/ 3186701 h 3186701"/>
              <a:gd name="connsiteX7-301" fmla="*/ 1187533 w 2937337"/>
              <a:gd name="connsiteY7-302" fmla="*/ 1143558 h 3186701"/>
              <a:gd name="connsiteX8-303" fmla="*/ 1080655 w 2937337"/>
              <a:gd name="connsiteY8-304" fmla="*/ 2046083 h 3186701"/>
              <a:gd name="connsiteX9-305" fmla="*/ 914400 w 2937337"/>
              <a:gd name="connsiteY9-306" fmla="*/ 1666073 h 3186701"/>
              <a:gd name="connsiteX10-307" fmla="*/ 795647 w 2937337"/>
              <a:gd name="connsiteY10-308" fmla="*/ 3150488 h 3186701"/>
              <a:gd name="connsiteX0-309" fmla="*/ 795647 w 2937337"/>
              <a:gd name="connsiteY0-310" fmla="*/ 3150488 h 3186701"/>
              <a:gd name="connsiteX1-311" fmla="*/ 0 w 2937337"/>
              <a:gd name="connsiteY1-312" fmla="*/ 1749200 h 3186701"/>
              <a:gd name="connsiteX2-313" fmla="*/ 463138 w 2937337"/>
              <a:gd name="connsiteY2-314" fmla="*/ 1951080 h 3186701"/>
              <a:gd name="connsiteX3-315" fmla="*/ 776482 w 2937337"/>
              <a:gd name="connsiteY3-316" fmla="*/ 0 h 3186701"/>
              <a:gd name="connsiteX4-317" fmla="*/ 2120628 w 2937337"/>
              <a:gd name="connsiteY4-318" fmla="*/ 1308284 h 3186701"/>
              <a:gd name="connsiteX5-319" fmla="*/ 2095113 w 2937337"/>
              <a:gd name="connsiteY5-320" fmla="*/ 702407 h 3186701"/>
              <a:gd name="connsiteX6-321" fmla="*/ 1821452 w 2937337"/>
              <a:gd name="connsiteY6-322" fmla="*/ 3186701 h 3186701"/>
              <a:gd name="connsiteX7-323" fmla="*/ 1187533 w 2937337"/>
              <a:gd name="connsiteY7-324" fmla="*/ 1143558 h 3186701"/>
              <a:gd name="connsiteX8-325" fmla="*/ 1080655 w 2937337"/>
              <a:gd name="connsiteY8-326" fmla="*/ 2046083 h 3186701"/>
              <a:gd name="connsiteX9-327" fmla="*/ 914400 w 2937337"/>
              <a:gd name="connsiteY9-328" fmla="*/ 1666073 h 3186701"/>
              <a:gd name="connsiteX10-329" fmla="*/ 795647 w 2937337"/>
              <a:gd name="connsiteY10-330" fmla="*/ 3150488 h 3186701"/>
              <a:gd name="connsiteX0-331" fmla="*/ 795647 w 2937337"/>
              <a:gd name="connsiteY0-332" fmla="*/ 3150488 h 3186701"/>
              <a:gd name="connsiteX1-333" fmla="*/ 0 w 2937337"/>
              <a:gd name="connsiteY1-334" fmla="*/ 1749200 h 3186701"/>
              <a:gd name="connsiteX2-335" fmla="*/ 463138 w 2937337"/>
              <a:gd name="connsiteY2-336" fmla="*/ 1951080 h 3186701"/>
              <a:gd name="connsiteX3-337" fmla="*/ 776482 w 2937337"/>
              <a:gd name="connsiteY3-338" fmla="*/ 0 h 3186701"/>
              <a:gd name="connsiteX4-339" fmla="*/ 2120628 w 2937337"/>
              <a:gd name="connsiteY4-340" fmla="*/ 1308284 h 3186701"/>
              <a:gd name="connsiteX5-341" fmla="*/ 2095113 w 2937337"/>
              <a:gd name="connsiteY5-342" fmla="*/ 702407 h 3186701"/>
              <a:gd name="connsiteX6-343" fmla="*/ 1821452 w 2937337"/>
              <a:gd name="connsiteY6-344" fmla="*/ 3186701 h 3186701"/>
              <a:gd name="connsiteX7-345" fmla="*/ 1187533 w 2937337"/>
              <a:gd name="connsiteY7-346" fmla="*/ 1143558 h 3186701"/>
              <a:gd name="connsiteX8-347" fmla="*/ 1080655 w 2937337"/>
              <a:gd name="connsiteY8-348" fmla="*/ 2046083 h 3186701"/>
              <a:gd name="connsiteX9-349" fmla="*/ 914400 w 2937337"/>
              <a:gd name="connsiteY9-350" fmla="*/ 1666073 h 3186701"/>
              <a:gd name="connsiteX10-351" fmla="*/ 795647 w 2937337"/>
              <a:gd name="connsiteY10-352" fmla="*/ 3150488 h 3186701"/>
              <a:gd name="connsiteX0-353" fmla="*/ 795647 w 2937337"/>
              <a:gd name="connsiteY0-354" fmla="*/ 3150488 h 3186701"/>
              <a:gd name="connsiteX1-355" fmla="*/ 0 w 2937337"/>
              <a:gd name="connsiteY1-356" fmla="*/ 1749200 h 3186701"/>
              <a:gd name="connsiteX2-357" fmla="*/ 463138 w 2937337"/>
              <a:gd name="connsiteY2-358" fmla="*/ 1951080 h 3186701"/>
              <a:gd name="connsiteX3-359" fmla="*/ 776482 w 2937337"/>
              <a:gd name="connsiteY3-360" fmla="*/ 0 h 3186701"/>
              <a:gd name="connsiteX4-361" fmla="*/ 2120628 w 2937337"/>
              <a:gd name="connsiteY4-362" fmla="*/ 1308284 h 3186701"/>
              <a:gd name="connsiteX5-363" fmla="*/ 2095113 w 2937337"/>
              <a:gd name="connsiteY5-364" fmla="*/ 702407 h 3186701"/>
              <a:gd name="connsiteX6-365" fmla="*/ 1821452 w 2937337"/>
              <a:gd name="connsiteY6-366" fmla="*/ 3186701 h 3186701"/>
              <a:gd name="connsiteX7-367" fmla="*/ 1187533 w 2937337"/>
              <a:gd name="connsiteY7-368" fmla="*/ 1143558 h 3186701"/>
              <a:gd name="connsiteX8-369" fmla="*/ 1080655 w 2937337"/>
              <a:gd name="connsiteY8-370" fmla="*/ 2046083 h 3186701"/>
              <a:gd name="connsiteX9-371" fmla="*/ 914400 w 2937337"/>
              <a:gd name="connsiteY9-372" fmla="*/ 1666073 h 3186701"/>
              <a:gd name="connsiteX10-373" fmla="*/ 795647 w 2937337"/>
              <a:gd name="connsiteY10-374" fmla="*/ 3150488 h 3186701"/>
              <a:gd name="connsiteX0-375" fmla="*/ 795647 w 2937337"/>
              <a:gd name="connsiteY0-376" fmla="*/ 3150488 h 3186701"/>
              <a:gd name="connsiteX1-377" fmla="*/ 0 w 2937337"/>
              <a:gd name="connsiteY1-378" fmla="*/ 1749200 h 3186701"/>
              <a:gd name="connsiteX2-379" fmla="*/ 463138 w 2937337"/>
              <a:gd name="connsiteY2-380" fmla="*/ 1951080 h 3186701"/>
              <a:gd name="connsiteX3-381" fmla="*/ 776482 w 2937337"/>
              <a:gd name="connsiteY3-382" fmla="*/ 0 h 3186701"/>
              <a:gd name="connsiteX4-383" fmla="*/ 2034620 w 2937337"/>
              <a:gd name="connsiteY4-384" fmla="*/ 1294704 h 3186701"/>
              <a:gd name="connsiteX5-385" fmla="*/ 2095113 w 2937337"/>
              <a:gd name="connsiteY5-386" fmla="*/ 702407 h 3186701"/>
              <a:gd name="connsiteX6-387" fmla="*/ 1821452 w 2937337"/>
              <a:gd name="connsiteY6-388" fmla="*/ 3186701 h 3186701"/>
              <a:gd name="connsiteX7-389" fmla="*/ 1187533 w 2937337"/>
              <a:gd name="connsiteY7-390" fmla="*/ 1143558 h 3186701"/>
              <a:gd name="connsiteX8-391" fmla="*/ 1080655 w 2937337"/>
              <a:gd name="connsiteY8-392" fmla="*/ 2046083 h 3186701"/>
              <a:gd name="connsiteX9-393" fmla="*/ 914400 w 2937337"/>
              <a:gd name="connsiteY9-394" fmla="*/ 1666073 h 3186701"/>
              <a:gd name="connsiteX10-395" fmla="*/ 795647 w 2937337"/>
              <a:gd name="connsiteY10-396" fmla="*/ 3150488 h 3186701"/>
              <a:gd name="connsiteX0-397" fmla="*/ 795647 w 2937337"/>
              <a:gd name="connsiteY0-398" fmla="*/ 3150488 h 3186701"/>
              <a:gd name="connsiteX1-399" fmla="*/ 0 w 2937337"/>
              <a:gd name="connsiteY1-400" fmla="*/ 1749200 h 3186701"/>
              <a:gd name="connsiteX2-401" fmla="*/ 463138 w 2937337"/>
              <a:gd name="connsiteY2-402" fmla="*/ 1951080 h 3186701"/>
              <a:gd name="connsiteX3-403" fmla="*/ 776482 w 2937337"/>
              <a:gd name="connsiteY3-404" fmla="*/ 0 h 3186701"/>
              <a:gd name="connsiteX4-405" fmla="*/ 2034620 w 2937337"/>
              <a:gd name="connsiteY4-406" fmla="*/ 1294704 h 3186701"/>
              <a:gd name="connsiteX5-407" fmla="*/ 2095113 w 2937337"/>
              <a:gd name="connsiteY5-408" fmla="*/ 702407 h 3186701"/>
              <a:gd name="connsiteX6-409" fmla="*/ 1821452 w 2937337"/>
              <a:gd name="connsiteY6-410" fmla="*/ 3186701 h 3186701"/>
              <a:gd name="connsiteX7-411" fmla="*/ 1187533 w 2937337"/>
              <a:gd name="connsiteY7-412" fmla="*/ 1143558 h 3186701"/>
              <a:gd name="connsiteX8-413" fmla="*/ 1080655 w 2937337"/>
              <a:gd name="connsiteY8-414" fmla="*/ 2046083 h 3186701"/>
              <a:gd name="connsiteX9-415" fmla="*/ 914400 w 2937337"/>
              <a:gd name="connsiteY9-416" fmla="*/ 1666073 h 3186701"/>
              <a:gd name="connsiteX10-417" fmla="*/ 795647 w 2937337"/>
              <a:gd name="connsiteY10-418" fmla="*/ 3150488 h 3186701"/>
              <a:gd name="connsiteX0-419" fmla="*/ 795647 w 2937337"/>
              <a:gd name="connsiteY0-420" fmla="*/ 3150488 h 3186701"/>
              <a:gd name="connsiteX1-421" fmla="*/ 0 w 2937337"/>
              <a:gd name="connsiteY1-422" fmla="*/ 1749200 h 3186701"/>
              <a:gd name="connsiteX2-423" fmla="*/ 463138 w 2937337"/>
              <a:gd name="connsiteY2-424" fmla="*/ 1951080 h 3186701"/>
              <a:gd name="connsiteX3-425" fmla="*/ 776482 w 2937337"/>
              <a:gd name="connsiteY3-426" fmla="*/ 0 h 3186701"/>
              <a:gd name="connsiteX4-427" fmla="*/ 2034620 w 2937337"/>
              <a:gd name="connsiteY4-428" fmla="*/ 1294704 h 3186701"/>
              <a:gd name="connsiteX5-429" fmla="*/ 2095113 w 2937337"/>
              <a:gd name="connsiteY5-430" fmla="*/ 702407 h 3186701"/>
              <a:gd name="connsiteX6-431" fmla="*/ 1821452 w 2937337"/>
              <a:gd name="connsiteY6-432" fmla="*/ 3186701 h 3186701"/>
              <a:gd name="connsiteX7-433" fmla="*/ 1187533 w 2937337"/>
              <a:gd name="connsiteY7-434" fmla="*/ 1143558 h 3186701"/>
              <a:gd name="connsiteX8-435" fmla="*/ 1080655 w 2937337"/>
              <a:gd name="connsiteY8-436" fmla="*/ 2046083 h 3186701"/>
              <a:gd name="connsiteX9-437" fmla="*/ 914400 w 2937337"/>
              <a:gd name="connsiteY9-438" fmla="*/ 1666073 h 3186701"/>
              <a:gd name="connsiteX10-439" fmla="*/ 795647 w 2937337"/>
              <a:gd name="connsiteY10-440" fmla="*/ 3150488 h 3186701"/>
              <a:gd name="connsiteX0-441" fmla="*/ 795647 w 2893849"/>
              <a:gd name="connsiteY0-442" fmla="*/ 3150488 h 3186701"/>
              <a:gd name="connsiteX1-443" fmla="*/ 0 w 2893849"/>
              <a:gd name="connsiteY1-444" fmla="*/ 1749200 h 3186701"/>
              <a:gd name="connsiteX2-445" fmla="*/ 463138 w 2893849"/>
              <a:gd name="connsiteY2-446" fmla="*/ 1951080 h 3186701"/>
              <a:gd name="connsiteX3-447" fmla="*/ 776482 w 2893849"/>
              <a:gd name="connsiteY3-448" fmla="*/ 0 h 3186701"/>
              <a:gd name="connsiteX4-449" fmla="*/ 2034620 w 2893849"/>
              <a:gd name="connsiteY4-450" fmla="*/ 1294704 h 3186701"/>
              <a:gd name="connsiteX5-451" fmla="*/ 2031739 w 2893849"/>
              <a:gd name="connsiteY5-452" fmla="*/ 711461 h 3186701"/>
              <a:gd name="connsiteX6-453" fmla="*/ 1821452 w 2893849"/>
              <a:gd name="connsiteY6-454" fmla="*/ 3186701 h 3186701"/>
              <a:gd name="connsiteX7-455" fmla="*/ 1187533 w 2893849"/>
              <a:gd name="connsiteY7-456" fmla="*/ 1143558 h 3186701"/>
              <a:gd name="connsiteX8-457" fmla="*/ 1080655 w 2893849"/>
              <a:gd name="connsiteY8-458" fmla="*/ 2046083 h 3186701"/>
              <a:gd name="connsiteX9-459" fmla="*/ 914400 w 2893849"/>
              <a:gd name="connsiteY9-460" fmla="*/ 1666073 h 3186701"/>
              <a:gd name="connsiteX10-461" fmla="*/ 795647 w 2893849"/>
              <a:gd name="connsiteY10-462" fmla="*/ 3150488 h 3186701"/>
              <a:gd name="connsiteX0-463" fmla="*/ 795647 w 2931612"/>
              <a:gd name="connsiteY0-464" fmla="*/ 3150488 h 3186701"/>
              <a:gd name="connsiteX1-465" fmla="*/ 0 w 2931612"/>
              <a:gd name="connsiteY1-466" fmla="*/ 1749200 h 3186701"/>
              <a:gd name="connsiteX2-467" fmla="*/ 463138 w 2931612"/>
              <a:gd name="connsiteY2-468" fmla="*/ 1951080 h 3186701"/>
              <a:gd name="connsiteX3-469" fmla="*/ 776482 w 2931612"/>
              <a:gd name="connsiteY3-470" fmla="*/ 0 h 3186701"/>
              <a:gd name="connsiteX4-471" fmla="*/ 2034620 w 2931612"/>
              <a:gd name="connsiteY4-472" fmla="*/ 1294704 h 3186701"/>
              <a:gd name="connsiteX5-473" fmla="*/ 2031739 w 2931612"/>
              <a:gd name="connsiteY5-474" fmla="*/ 711461 h 3186701"/>
              <a:gd name="connsiteX6-475" fmla="*/ 1821452 w 2931612"/>
              <a:gd name="connsiteY6-476" fmla="*/ 3186701 h 3186701"/>
              <a:gd name="connsiteX7-477" fmla="*/ 1187533 w 2931612"/>
              <a:gd name="connsiteY7-478" fmla="*/ 1143558 h 3186701"/>
              <a:gd name="connsiteX8-479" fmla="*/ 1080655 w 2931612"/>
              <a:gd name="connsiteY8-480" fmla="*/ 2046083 h 3186701"/>
              <a:gd name="connsiteX9-481" fmla="*/ 914400 w 2931612"/>
              <a:gd name="connsiteY9-482" fmla="*/ 1666073 h 3186701"/>
              <a:gd name="connsiteX10-483" fmla="*/ 795647 w 2931612"/>
              <a:gd name="connsiteY10-484" fmla="*/ 3150488 h 3186701"/>
              <a:gd name="connsiteX0-485" fmla="*/ 795647 w 2931612"/>
              <a:gd name="connsiteY0-486" fmla="*/ 3150488 h 3186701"/>
              <a:gd name="connsiteX1-487" fmla="*/ 0 w 2931612"/>
              <a:gd name="connsiteY1-488" fmla="*/ 1749200 h 3186701"/>
              <a:gd name="connsiteX2-489" fmla="*/ 463138 w 2931612"/>
              <a:gd name="connsiteY2-490" fmla="*/ 1951080 h 3186701"/>
              <a:gd name="connsiteX3-491" fmla="*/ 776482 w 2931612"/>
              <a:gd name="connsiteY3-492" fmla="*/ 0 h 3186701"/>
              <a:gd name="connsiteX4-493" fmla="*/ 2034620 w 2931612"/>
              <a:gd name="connsiteY4-494" fmla="*/ 1294704 h 3186701"/>
              <a:gd name="connsiteX5-495" fmla="*/ 2031739 w 2931612"/>
              <a:gd name="connsiteY5-496" fmla="*/ 711461 h 3186701"/>
              <a:gd name="connsiteX6-497" fmla="*/ 1821452 w 2931612"/>
              <a:gd name="connsiteY6-498" fmla="*/ 3186701 h 3186701"/>
              <a:gd name="connsiteX7-499" fmla="*/ 1187533 w 2931612"/>
              <a:gd name="connsiteY7-500" fmla="*/ 1143558 h 3186701"/>
              <a:gd name="connsiteX8-501" fmla="*/ 1080655 w 2931612"/>
              <a:gd name="connsiteY8-502" fmla="*/ 2046083 h 3186701"/>
              <a:gd name="connsiteX9-503" fmla="*/ 914400 w 2931612"/>
              <a:gd name="connsiteY9-504" fmla="*/ 1666073 h 3186701"/>
              <a:gd name="connsiteX10-505" fmla="*/ 795647 w 2931612"/>
              <a:gd name="connsiteY10-506" fmla="*/ 3150488 h 3186701"/>
              <a:gd name="connsiteX0-507" fmla="*/ 795647 w 2931612"/>
              <a:gd name="connsiteY0-508" fmla="*/ 3150488 h 3186701"/>
              <a:gd name="connsiteX1-509" fmla="*/ 0 w 2931612"/>
              <a:gd name="connsiteY1-510" fmla="*/ 1749200 h 3186701"/>
              <a:gd name="connsiteX2-511" fmla="*/ 463138 w 2931612"/>
              <a:gd name="connsiteY2-512" fmla="*/ 1951080 h 3186701"/>
              <a:gd name="connsiteX3-513" fmla="*/ 776482 w 2931612"/>
              <a:gd name="connsiteY3-514" fmla="*/ 0 h 3186701"/>
              <a:gd name="connsiteX4-515" fmla="*/ 2034620 w 2931612"/>
              <a:gd name="connsiteY4-516" fmla="*/ 1294704 h 3186701"/>
              <a:gd name="connsiteX5-517" fmla="*/ 2031739 w 2931612"/>
              <a:gd name="connsiteY5-518" fmla="*/ 711461 h 3186701"/>
              <a:gd name="connsiteX6-519" fmla="*/ 1821452 w 2931612"/>
              <a:gd name="connsiteY6-520" fmla="*/ 3186701 h 3186701"/>
              <a:gd name="connsiteX7-521" fmla="*/ 1187533 w 2931612"/>
              <a:gd name="connsiteY7-522" fmla="*/ 1143558 h 3186701"/>
              <a:gd name="connsiteX8-523" fmla="*/ 1080655 w 2931612"/>
              <a:gd name="connsiteY8-524" fmla="*/ 2046083 h 3186701"/>
              <a:gd name="connsiteX9-525" fmla="*/ 914400 w 2931612"/>
              <a:gd name="connsiteY9-526" fmla="*/ 1666073 h 3186701"/>
              <a:gd name="connsiteX10-527" fmla="*/ 795647 w 2931612"/>
              <a:gd name="connsiteY10-528" fmla="*/ 3150488 h 3186701"/>
              <a:gd name="connsiteX0-529" fmla="*/ 795647 w 2931612"/>
              <a:gd name="connsiteY0-530" fmla="*/ 3150488 h 3186701"/>
              <a:gd name="connsiteX1-531" fmla="*/ 0 w 2931612"/>
              <a:gd name="connsiteY1-532" fmla="*/ 1749200 h 3186701"/>
              <a:gd name="connsiteX2-533" fmla="*/ 463138 w 2931612"/>
              <a:gd name="connsiteY2-534" fmla="*/ 1951080 h 3186701"/>
              <a:gd name="connsiteX3-535" fmla="*/ 776482 w 2931612"/>
              <a:gd name="connsiteY3-536" fmla="*/ 0 h 3186701"/>
              <a:gd name="connsiteX4-537" fmla="*/ 2034620 w 2931612"/>
              <a:gd name="connsiteY4-538" fmla="*/ 1294704 h 3186701"/>
              <a:gd name="connsiteX5-539" fmla="*/ 2031739 w 2931612"/>
              <a:gd name="connsiteY5-540" fmla="*/ 711461 h 3186701"/>
              <a:gd name="connsiteX6-541" fmla="*/ 1821452 w 2931612"/>
              <a:gd name="connsiteY6-542" fmla="*/ 3186701 h 3186701"/>
              <a:gd name="connsiteX7-543" fmla="*/ 1187533 w 2931612"/>
              <a:gd name="connsiteY7-544" fmla="*/ 1143558 h 3186701"/>
              <a:gd name="connsiteX8-545" fmla="*/ 1080655 w 2931612"/>
              <a:gd name="connsiteY8-546" fmla="*/ 2046083 h 3186701"/>
              <a:gd name="connsiteX9-547" fmla="*/ 914400 w 2931612"/>
              <a:gd name="connsiteY9-548" fmla="*/ 1666073 h 3186701"/>
              <a:gd name="connsiteX10-549" fmla="*/ 795647 w 2931612"/>
              <a:gd name="connsiteY10-550" fmla="*/ 3150488 h 3186701"/>
              <a:gd name="connsiteX0-551" fmla="*/ 795647 w 2931612"/>
              <a:gd name="connsiteY0-552" fmla="*/ 3150488 h 3186701"/>
              <a:gd name="connsiteX1-553" fmla="*/ 0 w 2931612"/>
              <a:gd name="connsiteY1-554" fmla="*/ 1749200 h 3186701"/>
              <a:gd name="connsiteX2-555" fmla="*/ 463138 w 2931612"/>
              <a:gd name="connsiteY2-556" fmla="*/ 1951080 h 3186701"/>
              <a:gd name="connsiteX3-557" fmla="*/ 776482 w 2931612"/>
              <a:gd name="connsiteY3-558" fmla="*/ 0 h 3186701"/>
              <a:gd name="connsiteX4-559" fmla="*/ 2034620 w 2931612"/>
              <a:gd name="connsiteY4-560" fmla="*/ 1294704 h 3186701"/>
              <a:gd name="connsiteX5-561" fmla="*/ 2031739 w 2931612"/>
              <a:gd name="connsiteY5-562" fmla="*/ 711461 h 3186701"/>
              <a:gd name="connsiteX6-563" fmla="*/ 1821452 w 2931612"/>
              <a:gd name="connsiteY6-564" fmla="*/ 3186701 h 3186701"/>
              <a:gd name="connsiteX7-565" fmla="*/ 1187533 w 2931612"/>
              <a:gd name="connsiteY7-566" fmla="*/ 1143558 h 3186701"/>
              <a:gd name="connsiteX8-567" fmla="*/ 1080655 w 2931612"/>
              <a:gd name="connsiteY8-568" fmla="*/ 2046083 h 3186701"/>
              <a:gd name="connsiteX9-569" fmla="*/ 914400 w 2931612"/>
              <a:gd name="connsiteY9-570" fmla="*/ 1666073 h 3186701"/>
              <a:gd name="connsiteX10-571" fmla="*/ 795647 w 2931612"/>
              <a:gd name="connsiteY10-572" fmla="*/ 3150488 h 3186701"/>
              <a:gd name="connsiteX0-573" fmla="*/ 813754 w 2949719"/>
              <a:gd name="connsiteY0-574" fmla="*/ 3150488 h 3186701"/>
              <a:gd name="connsiteX1-575" fmla="*/ 0 w 2949719"/>
              <a:gd name="connsiteY1-576" fmla="*/ 1726566 h 3186701"/>
              <a:gd name="connsiteX2-577" fmla="*/ 481245 w 2949719"/>
              <a:gd name="connsiteY2-578" fmla="*/ 1951080 h 3186701"/>
              <a:gd name="connsiteX3-579" fmla="*/ 794589 w 2949719"/>
              <a:gd name="connsiteY3-580" fmla="*/ 0 h 3186701"/>
              <a:gd name="connsiteX4-581" fmla="*/ 2052727 w 2949719"/>
              <a:gd name="connsiteY4-582" fmla="*/ 1294704 h 3186701"/>
              <a:gd name="connsiteX5-583" fmla="*/ 2049846 w 2949719"/>
              <a:gd name="connsiteY5-584" fmla="*/ 711461 h 3186701"/>
              <a:gd name="connsiteX6-585" fmla="*/ 1839559 w 2949719"/>
              <a:gd name="connsiteY6-586" fmla="*/ 3186701 h 3186701"/>
              <a:gd name="connsiteX7-587" fmla="*/ 1205640 w 2949719"/>
              <a:gd name="connsiteY7-588" fmla="*/ 1143558 h 3186701"/>
              <a:gd name="connsiteX8-589" fmla="*/ 1098762 w 2949719"/>
              <a:gd name="connsiteY8-590" fmla="*/ 2046083 h 3186701"/>
              <a:gd name="connsiteX9-591" fmla="*/ 932507 w 2949719"/>
              <a:gd name="connsiteY9-592" fmla="*/ 1666073 h 3186701"/>
              <a:gd name="connsiteX10-593" fmla="*/ 813754 w 2949719"/>
              <a:gd name="connsiteY10-594" fmla="*/ 3150488 h 3186701"/>
              <a:gd name="connsiteX0-595" fmla="*/ 813754 w 2949719"/>
              <a:gd name="connsiteY0-596" fmla="*/ 3150488 h 3186701"/>
              <a:gd name="connsiteX1-597" fmla="*/ 0 w 2949719"/>
              <a:gd name="connsiteY1-598" fmla="*/ 1726566 h 3186701"/>
              <a:gd name="connsiteX2-599" fmla="*/ 481245 w 2949719"/>
              <a:gd name="connsiteY2-600" fmla="*/ 1951080 h 3186701"/>
              <a:gd name="connsiteX3-601" fmla="*/ 794589 w 2949719"/>
              <a:gd name="connsiteY3-602" fmla="*/ 0 h 3186701"/>
              <a:gd name="connsiteX4-603" fmla="*/ 2052727 w 2949719"/>
              <a:gd name="connsiteY4-604" fmla="*/ 1294704 h 3186701"/>
              <a:gd name="connsiteX5-605" fmla="*/ 2049846 w 2949719"/>
              <a:gd name="connsiteY5-606" fmla="*/ 711461 h 3186701"/>
              <a:gd name="connsiteX6-607" fmla="*/ 1839559 w 2949719"/>
              <a:gd name="connsiteY6-608" fmla="*/ 3186701 h 3186701"/>
              <a:gd name="connsiteX7-609" fmla="*/ 1205640 w 2949719"/>
              <a:gd name="connsiteY7-610" fmla="*/ 1143558 h 3186701"/>
              <a:gd name="connsiteX8-611" fmla="*/ 1098762 w 2949719"/>
              <a:gd name="connsiteY8-612" fmla="*/ 2046083 h 3186701"/>
              <a:gd name="connsiteX9-613" fmla="*/ 932507 w 2949719"/>
              <a:gd name="connsiteY9-614" fmla="*/ 1666073 h 3186701"/>
              <a:gd name="connsiteX10-615" fmla="*/ 813754 w 2949719"/>
              <a:gd name="connsiteY10-616" fmla="*/ 3150488 h 3186701"/>
              <a:gd name="connsiteX0-617" fmla="*/ 813754 w 2949719"/>
              <a:gd name="connsiteY0-618" fmla="*/ 3150488 h 3186701"/>
              <a:gd name="connsiteX1-619" fmla="*/ 0 w 2949719"/>
              <a:gd name="connsiteY1-620" fmla="*/ 1726566 h 3186701"/>
              <a:gd name="connsiteX2-621" fmla="*/ 481245 w 2949719"/>
              <a:gd name="connsiteY2-622" fmla="*/ 1951080 h 3186701"/>
              <a:gd name="connsiteX3-623" fmla="*/ 794589 w 2949719"/>
              <a:gd name="connsiteY3-624" fmla="*/ 0 h 3186701"/>
              <a:gd name="connsiteX4-625" fmla="*/ 2052727 w 2949719"/>
              <a:gd name="connsiteY4-626" fmla="*/ 1294704 h 3186701"/>
              <a:gd name="connsiteX5-627" fmla="*/ 2049846 w 2949719"/>
              <a:gd name="connsiteY5-628" fmla="*/ 711461 h 3186701"/>
              <a:gd name="connsiteX6-629" fmla="*/ 1839559 w 2949719"/>
              <a:gd name="connsiteY6-630" fmla="*/ 3186701 h 3186701"/>
              <a:gd name="connsiteX7-631" fmla="*/ 1205640 w 2949719"/>
              <a:gd name="connsiteY7-632" fmla="*/ 1143558 h 3186701"/>
              <a:gd name="connsiteX8-633" fmla="*/ 1098762 w 2949719"/>
              <a:gd name="connsiteY8-634" fmla="*/ 2046083 h 3186701"/>
              <a:gd name="connsiteX9-635" fmla="*/ 932507 w 2949719"/>
              <a:gd name="connsiteY9-636" fmla="*/ 1666073 h 3186701"/>
              <a:gd name="connsiteX10-637" fmla="*/ 813754 w 2949719"/>
              <a:gd name="connsiteY10-638" fmla="*/ 3150488 h 3186701"/>
              <a:gd name="connsiteX0-639" fmla="*/ 813754 w 2949719"/>
              <a:gd name="connsiteY0-640" fmla="*/ 3150488 h 3186701"/>
              <a:gd name="connsiteX1-641" fmla="*/ 0 w 2949719"/>
              <a:gd name="connsiteY1-642" fmla="*/ 1726566 h 3186701"/>
              <a:gd name="connsiteX2-643" fmla="*/ 481245 w 2949719"/>
              <a:gd name="connsiteY2-644" fmla="*/ 1951080 h 3186701"/>
              <a:gd name="connsiteX3-645" fmla="*/ 794589 w 2949719"/>
              <a:gd name="connsiteY3-646" fmla="*/ 0 h 3186701"/>
              <a:gd name="connsiteX4-647" fmla="*/ 2052727 w 2949719"/>
              <a:gd name="connsiteY4-648" fmla="*/ 1294704 h 3186701"/>
              <a:gd name="connsiteX5-649" fmla="*/ 2049846 w 2949719"/>
              <a:gd name="connsiteY5-650" fmla="*/ 711461 h 3186701"/>
              <a:gd name="connsiteX6-651" fmla="*/ 1839559 w 2949719"/>
              <a:gd name="connsiteY6-652" fmla="*/ 3186701 h 3186701"/>
              <a:gd name="connsiteX7-653" fmla="*/ 1205640 w 2949719"/>
              <a:gd name="connsiteY7-654" fmla="*/ 1143558 h 3186701"/>
              <a:gd name="connsiteX8-655" fmla="*/ 1098762 w 2949719"/>
              <a:gd name="connsiteY8-656" fmla="*/ 2046083 h 3186701"/>
              <a:gd name="connsiteX9-657" fmla="*/ 932507 w 2949719"/>
              <a:gd name="connsiteY9-658" fmla="*/ 1666073 h 3186701"/>
              <a:gd name="connsiteX10-659" fmla="*/ 813754 w 2949719"/>
              <a:gd name="connsiteY10-660" fmla="*/ 3150488 h 3186701"/>
              <a:gd name="connsiteX0-661" fmla="*/ 1117045 w 2949719"/>
              <a:gd name="connsiteY0-662" fmla="*/ 3168594 h 3186701"/>
              <a:gd name="connsiteX1-663" fmla="*/ 0 w 2949719"/>
              <a:gd name="connsiteY1-664" fmla="*/ 1726566 h 3186701"/>
              <a:gd name="connsiteX2-665" fmla="*/ 481245 w 2949719"/>
              <a:gd name="connsiteY2-666" fmla="*/ 1951080 h 3186701"/>
              <a:gd name="connsiteX3-667" fmla="*/ 794589 w 2949719"/>
              <a:gd name="connsiteY3-668" fmla="*/ 0 h 3186701"/>
              <a:gd name="connsiteX4-669" fmla="*/ 2052727 w 2949719"/>
              <a:gd name="connsiteY4-670" fmla="*/ 1294704 h 3186701"/>
              <a:gd name="connsiteX5-671" fmla="*/ 2049846 w 2949719"/>
              <a:gd name="connsiteY5-672" fmla="*/ 711461 h 3186701"/>
              <a:gd name="connsiteX6-673" fmla="*/ 1839559 w 2949719"/>
              <a:gd name="connsiteY6-674" fmla="*/ 3186701 h 3186701"/>
              <a:gd name="connsiteX7-675" fmla="*/ 1205640 w 2949719"/>
              <a:gd name="connsiteY7-676" fmla="*/ 1143558 h 3186701"/>
              <a:gd name="connsiteX8-677" fmla="*/ 1098762 w 2949719"/>
              <a:gd name="connsiteY8-678" fmla="*/ 2046083 h 3186701"/>
              <a:gd name="connsiteX9-679" fmla="*/ 932507 w 2949719"/>
              <a:gd name="connsiteY9-680" fmla="*/ 1666073 h 3186701"/>
              <a:gd name="connsiteX10-681" fmla="*/ 1117045 w 2949719"/>
              <a:gd name="connsiteY10-682" fmla="*/ 3168594 h 3186701"/>
              <a:gd name="connsiteX0-683" fmla="*/ 1117045 w 2949719"/>
              <a:gd name="connsiteY0-684" fmla="*/ 3168594 h 3186701"/>
              <a:gd name="connsiteX1-685" fmla="*/ 0 w 2949719"/>
              <a:gd name="connsiteY1-686" fmla="*/ 1726566 h 3186701"/>
              <a:gd name="connsiteX2-687" fmla="*/ 481245 w 2949719"/>
              <a:gd name="connsiteY2-688" fmla="*/ 1951080 h 3186701"/>
              <a:gd name="connsiteX3-689" fmla="*/ 794589 w 2949719"/>
              <a:gd name="connsiteY3-690" fmla="*/ 0 h 3186701"/>
              <a:gd name="connsiteX4-691" fmla="*/ 2052727 w 2949719"/>
              <a:gd name="connsiteY4-692" fmla="*/ 1294704 h 3186701"/>
              <a:gd name="connsiteX5-693" fmla="*/ 2049846 w 2949719"/>
              <a:gd name="connsiteY5-694" fmla="*/ 711461 h 3186701"/>
              <a:gd name="connsiteX6-695" fmla="*/ 1839559 w 2949719"/>
              <a:gd name="connsiteY6-696" fmla="*/ 3186701 h 3186701"/>
              <a:gd name="connsiteX7-697" fmla="*/ 1205640 w 2949719"/>
              <a:gd name="connsiteY7-698" fmla="*/ 1143558 h 3186701"/>
              <a:gd name="connsiteX8-699" fmla="*/ 1098762 w 2949719"/>
              <a:gd name="connsiteY8-700" fmla="*/ 2046083 h 3186701"/>
              <a:gd name="connsiteX9-701" fmla="*/ 932507 w 2949719"/>
              <a:gd name="connsiteY9-702" fmla="*/ 1666073 h 3186701"/>
              <a:gd name="connsiteX10-703" fmla="*/ 1117045 w 2949719"/>
              <a:gd name="connsiteY10-704" fmla="*/ 3168594 h 3186701"/>
              <a:gd name="connsiteX0-705" fmla="*/ 1117045 w 2949719"/>
              <a:gd name="connsiteY0-706" fmla="*/ 3168594 h 3186701"/>
              <a:gd name="connsiteX1-707" fmla="*/ 0 w 2949719"/>
              <a:gd name="connsiteY1-708" fmla="*/ 1726566 h 3186701"/>
              <a:gd name="connsiteX2-709" fmla="*/ 481245 w 2949719"/>
              <a:gd name="connsiteY2-710" fmla="*/ 1951080 h 3186701"/>
              <a:gd name="connsiteX3-711" fmla="*/ 794589 w 2949719"/>
              <a:gd name="connsiteY3-712" fmla="*/ 0 h 3186701"/>
              <a:gd name="connsiteX4-713" fmla="*/ 2052727 w 2949719"/>
              <a:gd name="connsiteY4-714" fmla="*/ 1294704 h 3186701"/>
              <a:gd name="connsiteX5-715" fmla="*/ 2049846 w 2949719"/>
              <a:gd name="connsiteY5-716" fmla="*/ 711461 h 3186701"/>
              <a:gd name="connsiteX6-717" fmla="*/ 1839559 w 2949719"/>
              <a:gd name="connsiteY6-718" fmla="*/ 3186701 h 3186701"/>
              <a:gd name="connsiteX7-719" fmla="*/ 1205640 w 2949719"/>
              <a:gd name="connsiteY7-720" fmla="*/ 1143558 h 3186701"/>
              <a:gd name="connsiteX8-721" fmla="*/ 1098762 w 2949719"/>
              <a:gd name="connsiteY8-722" fmla="*/ 2046083 h 3186701"/>
              <a:gd name="connsiteX9-723" fmla="*/ 932507 w 2949719"/>
              <a:gd name="connsiteY9-724" fmla="*/ 1666073 h 3186701"/>
              <a:gd name="connsiteX10-725" fmla="*/ 1117045 w 2949719"/>
              <a:gd name="connsiteY10-726" fmla="*/ 3168594 h 3186701"/>
              <a:gd name="connsiteX0-727" fmla="*/ 1117045 w 2949719"/>
              <a:gd name="connsiteY0-728" fmla="*/ 3168594 h 3186701"/>
              <a:gd name="connsiteX1-729" fmla="*/ 0 w 2949719"/>
              <a:gd name="connsiteY1-730" fmla="*/ 1726566 h 3186701"/>
              <a:gd name="connsiteX2-731" fmla="*/ 481245 w 2949719"/>
              <a:gd name="connsiteY2-732" fmla="*/ 1951080 h 3186701"/>
              <a:gd name="connsiteX3-733" fmla="*/ 794589 w 2949719"/>
              <a:gd name="connsiteY3-734" fmla="*/ 0 h 3186701"/>
              <a:gd name="connsiteX4-735" fmla="*/ 2052727 w 2949719"/>
              <a:gd name="connsiteY4-736" fmla="*/ 1294704 h 3186701"/>
              <a:gd name="connsiteX5-737" fmla="*/ 2049846 w 2949719"/>
              <a:gd name="connsiteY5-738" fmla="*/ 711461 h 3186701"/>
              <a:gd name="connsiteX6-739" fmla="*/ 1839559 w 2949719"/>
              <a:gd name="connsiteY6-740" fmla="*/ 3186701 h 3186701"/>
              <a:gd name="connsiteX7-741" fmla="*/ 1205640 w 2949719"/>
              <a:gd name="connsiteY7-742" fmla="*/ 1143558 h 3186701"/>
              <a:gd name="connsiteX8-743" fmla="*/ 1098762 w 2949719"/>
              <a:gd name="connsiteY8-744" fmla="*/ 2046083 h 3186701"/>
              <a:gd name="connsiteX9-745" fmla="*/ 932507 w 2949719"/>
              <a:gd name="connsiteY9-746" fmla="*/ 1666073 h 3186701"/>
              <a:gd name="connsiteX10-747" fmla="*/ 1117045 w 2949719"/>
              <a:gd name="connsiteY10-748" fmla="*/ 3168594 h 3186701"/>
              <a:gd name="connsiteX0-749" fmla="*/ 1117045 w 2949719"/>
              <a:gd name="connsiteY0-750" fmla="*/ 3168594 h 3186701"/>
              <a:gd name="connsiteX1-751" fmla="*/ 0 w 2949719"/>
              <a:gd name="connsiteY1-752" fmla="*/ 1726566 h 3186701"/>
              <a:gd name="connsiteX2-753" fmla="*/ 417871 w 2949719"/>
              <a:gd name="connsiteY2-754" fmla="*/ 2009927 h 3186701"/>
              <a:gd name="connsiteX3-755" fmla="*/ 794589 w 2949719"/>
              <a:gd name="connsiteY3-756" fmla="*/ 0 h 3186701"/>
              <a:gd name="connsiteX4-757" fmla="*/ 2052727 w 2949719"/>
              <a:gd name="connsiteY4-758" fmla="*/ 1294704 h 3186701"/>
              <a:gd name="connsiteX5-759" fmla="*/ 2049846 w 2949719"/>
              <a:gd name="connsiteY5-760" fmla="*/ 711461 h 3186701"/>
              <a:gd name="connsiteX6-761" fmla="*/ 1839559 w 2949719"/>
              <a:gd name="connsiteY6-762" fmla="*/ 3186701 h 3186701"/>
              <a:gd name="connsiteX7-763" fmla="*/ 1205640 w 2949719"/>
              <a:gd name="connsiteY7-764" fmla="*/ 1143558 h 3186701"/>
              <a:gd name="connsiteX8-765" fmla="*/ 1098762 w 2949719"/>
              <a:gd name="connsiteY8-766" fmla="*/ 2046083 h 3186701"/>
              <a:gd name="connsiteX9-767" fmla="*/ 932507 w 2949719"/>
              <a:gd name="connsiteY9-768" fmla="*/ 1666073 h 3186701"/>
              <a:gd name="connsiteX10-769" fmla="*/ 1117045 w 2949719"/>
              <a:gd name="connsiteY10-770" fmla="*/ 3168594 h 3186701"/>
              <a:gd name="connsiteX0-771" fmla="*/ 1117045 w 2949719"/>
              <a:gd name="connsiteY0-772" fmla="*/ 3168594 h 3186701"/>
              <a:gd name="connsiteX1-773" fmla="*/ 0 w 2949719"/>
              <a:gd name="connsiteY1-774" fmla="*/ 1726566 h 3186701"/>
              <a:gd name="connsiteX2-775" fmla="*/ 417871 w 2949719"/>
              <a:gd name="connsiteY2-776" fmla="*/ 2009927 h 3186701"/>
              <a:gd name="connsiteX3-777" fmla="*/ 794589 w 2949719"/>
              <a:gd name="connsiteY3-778" fmla="*/ 0 h 3186701"/>
              <a:gd name="connsiteX4-779" fmla="*/ 2052727 w 2949719"/>
              <a:gd name="connsiteY4-780" fmla="*/ 1294704 h 3186701"/>
              <a:gd name="connsiteX5-781" fmla="*/ 2049846 w 2949719"/>
              <a:gd name="connsiteY5-782" fmla="*/ 711461 h 3186701"/>
              <a:gd name="connsiteX6-783" fmla="*/ 1839559 w 2949719"/>
              <a:gd name="connsiteY6-784" fmla="*/ 3186701 h 3186701"/>
              <a:gd name="connsiteX7-785" fmla="*/ 1205640 w 2949719"/>
              <a:gd name="connsiteY7-786" fmla="*/ 1143558 h 3186701"/>
              <a:gd name="connsiteX8-787" fmla="*/ 1098762 w 2949719"/>
              <a:gd name="connsiteY8-788" fmla="*/ 2046083 h 3186701"/>
              <a:gd name="connsiteX9-789" fmla="*/ 932507 w 2949719"/>
              <a:gd name="connsiteY9-790" fmla="*/ 1666073 h 3186701"/>
              <a:gd name="connsiteX10-791" fmla="*/ 1117045 w 2949719"/>
              <a:gd name="connsiteY10-792" fmla="*/ 3168594 h 3186701"/>
              <a:gd name="connsiteX0-793" fmla="*/ 1117045 w 2949719"/>
              <a:gd name="connsiteY0-794" fmla="*/ 3168594 h 3186701"/>
              <a:gd name="connsiteX1-795" fmla="*/ 0 w 2949719"/>
              <a:gd name="connsiteY1-796" fmla="*/ 1726566 h 3186701"/>
              <a:gd name="connsiteX2-797" fmla="*/ 417871 w 2949719"/>
              <a:gd name="connsiteY2-798" fmla="*/ 2009927 h 3186701"/>
              <a:gd name="connsiteX3-799" fmla="*/ 794589 w 2949719"/>
              <a:gd name="connsiteY3-800" fmla="*/ 0 h 3186701"/>
              <a:gd name="connsiteX4-801" fmla="*/ 2052727 w 2949719"/>
              <a:gd name="connsiteY4-802" fmla="*/ 1294704 h 3186701"/>
              <a:gd name="connsiteX5-803" fmla="*/ 2049846 w 2949719"/>
              <a:gd name="connsiteY5-804" fmla="*/ 711461 h 3186701"/>
              <a:gd name="connsiteX6-805" fmla="*/ 1839559 w 2949719"/>
              <a:gd name="connsiteY6-806" fmla="*/ 3186701 h 3186701"/>
              <a:gd name="connsiteX7-807" fmla="*/ 1205640 w 2949719"/>
              <a:gd name="connsiteY7-808" fmla="*/ 1143558 h 3186701"/>
              <a:gd name="connsiteX8-809" fmla="*/ 1098762 w 2949719"/>
              <a:gd name="connsiteY8-810" fmla="*/ 2046083 h 3186701"/>
              <a:gd name="connsiteX9-811" fmla="*/ 932507 w 2949719"/>
              <a:gd name="connsiteY9-812" fmla="*/ 1666073 h 3186701"/>
              <a:gd name="connsiteX10-813" fmla="*/ 1117045 w 2949719"/>
              <a:gd name="connsiteY10-814" fmla="*/ 3168594 h 3186701"/>
              <a:gd name="connsiteX0-815" fmla="*/ 1117045 w 2949719"/>
              <a:gd name="connsiteY0-816" fmla="*/ 3168594 h 3186701"/>
              <a:gd name="connsiteX1-817" fmla="*/ 0 w 2949719"/>
              <a:gd name="connsiteY1-818" fmla="*/ 1726566 h 3186701"/>
              <a:gd name="connsiteX2-819" fmla="*/ 417871 w 2949719"/>
              <a:gd name="connsiteY2-820" fmla="*/ 2009927 h 3186701"/>
              <a:gd name="connsiteX3-821" fmla="*/ 794589 w 2949719"/>
              <a:gd name="connsiteY3-822" fmla="*/ 0 h 3186701"/>
              <a:gd name="connsiteX4-823" fmla="*/ 2052727 w 2949719"/>
              <a:gd name="connsiteY4-824" fmla="*/ 1294704 h 3186701"/>
              <a:gd name="connsiteX5-825" fmla="*/ 2049846 w 2949719"/>
              <a:gd name="connsiteY5-826" fmla="*/ 711461 h 3186701"/>
              <a:gd name="connsiteX6-827" fmla="*/ 1839559 w 2949719"/>
              <a:gd name="connsiteY6-828" fmla="*/ 3186701 h 3186701"/>
              <a:gd name="connsiteX7-829" fmla="*/ 1205640 w 2949719"/>
              <a:gd name="connsiteY7-830" fmla="*/ 1143558 h 3186701"/>
              <a:gd name="connsiteX8-831" fmla="*/ 1098762 w 2949719"/>
              <a:gd name="connsiteY8-832" fmla="*/ 2046083 h 3186701"/>
              <a:gd name="connsiteX9-833" fmla="*/ 932507 w 2949719"/>
              <a:gd name="connsiteY9-834" fmla="*/ 1666073 h 3186701"/>
              <a:gd name="connsiteX10-835" fmla="*/ 1117045 w 2949719"/>
              <a:gd name="connsiteY10-836" fmla="*/ 3168594 h 3186701"/>
              <a:gd name="connsiteX0-837" fmla="*/ 1117045 w 2949719"/>
              <a:gd name="connsiteY0-838" fmla="*/ 3168594 h 3186701"/>
              <a:gd name="connsiteX1-839" fmla="*/ 0 w 2949719"/>
              <a:gd name="connsiteY1-840" fmla="*/ 1726566 h 3186701"/>
              <a:gd name="connsiteX2-841" fmla="*/ 417871 w 2949719"/>
              <a:gd name="connsiteY2-842" fmla="*/ 2009927 h 3186701"/>
              <a:gd name="connsiteX3-843" fmla="*/ 794589 w 2949719"/>
              <a:gd name="connsiteY3-844" fmla="*/ 0 h 3186701"/>
              <a:gd name="connsiteX4-845" fmla="*/ 2052727 w 2949719"/>
              <a:gd name="connsiteY4-846" fmla="*/ 1294704 h 3186701"/>
              <a:gd name="connsiteX5-847" fmla="*/ 2049846 w 2949719"/>
              <a:gd name="connsiteY5-848" fmla="*/ 711461 h 3186701"/>
              <a:gd name="connsiteX6-849" fmla="*/ 1839559 w 2949719"/>
              <a:gd name="connsiteY6-850" fmla="*/ 3186701 h 3186701"/>
              <a:gd name="connsiteX7-851" fmla="*/ 1205640 w 2949719"/>
              <a:gd name="connsiteY7-852" fmla="*/ 1143558 h 3186701"/>
              <a:gd name="connsiteX8-853" fmla="*/ 1098762 w 2949719"/>
              <a:gd name="connsiteY8-854" fmla="*/ 2046083 h 3186701"/>
              <a:gd name="connsiteX9-855" fmla="*/ 932507 w 2949719"/>
              <a:gd name="connsiteY9-856" fmla="*/ 1666073 h 3186701"/>
              <a:gd name="connsiteX10-857" fmla="*/ 1117045 w 2949719"/>
              <a:gd name="connsiteY10-858" fmla="*/ 3168594 h 3186701"/>
              <a:gd name="connsiteX0-859" fmla="*/ 1103465 w 2936139"/>
              <a:gd name="connsiteY0-860" fmla="*/ 3168594 h 3186701"/>
              <a:gd name="connsiteX1-861" fmla="*/ 0 w 2936139"/>
              <a:gd name="connsiteY1-862" fmla="*/ 1726566 h 3186701"/>
              <a:gd name="connsiteX2-863" fmla="*/ 404291 w 2936139"/>
              <a:gd name="connsiteY2-864" fmla="*/ 2009927 h 3186701"/>
              <a:gd name="connsiteX3-865" fmla="*/ 781009 w 2936139"/>
              <a:gd name="connsiteY3-866" fmla="*/ 0 h 3186701"/>
              <a:gd name="connsiteX4-867" fmla="*/ 2039147 w 2936139"/>
              <a:gd name="connsiteY4-868" fmla="*/ 1294704 h 3186701"/>
              <a:gd name="connsiteX5-869" fmla="*/ 2036266 w 2936139"/>
              <a:gd name="connsiteY5-870" fmla="*/ 711461 h 3186701"/>
              <a:gd name="connsiteX6-871" fmla="*/ 1825979 w 2936139"/>
              <a:gd name="connsiteY6-872" fmla="*/ 3186701 h 3186701"/>
              <a:gd name="connsiteX7-873" fmla="*/ 1192060 w 2936139"/>
              <a:gd name="connsiteY7-874" fmla="*/ 1143558 h 3186701"/>
              <a:gd name="connsiteX8-875" fmla="*/ 1085182 w 2936139"/>
              <a:gd name="connsiteY8-876" fmla="*/ 2046083 h 3186701"/>
              <a:gd name="connsiteX9-877" fmla="*/ 918927 w 2936139"/>
              <a:gd name="connsiteY9-878" fmla="*/ 1666073 h 3186701"/>
              <a:gd name="connsiteX10-879" fmla="*/ 1103465 w 2936139"/>
              <a:gd name="connsiteY10-880" fmla="*/ 3168594 h 3186701"/>
              <a:gd name="connsiteX0-881" fmla="*/ 1148733 w 2981407"/>
              <a:gd name="connsiteY0-882" fmla="*/ 3168594 h 3186701"/>
              <a:gd name="connsiteX1-883" fmla="*/ 0 w 2981407"/>
              <a:gd name="connsiteY1-884" fmla="*/ 1749200 h 3186701"/>
              <a:gd name="connsiteX2-885" fmla="*/ 449559 w 2981407"/>
              <a:gd name="connsiteY2-886" fmla="*/ 2009927 h 3186701"/>
              <a:gd name="connsiteX3-887" fmla="*/ 826277 w 2981407"/>
              <a:gd name="connsiteY3-888" fmla="*/ 0 h 3186701"/>
              <a:gd name="connsiteX4-889" fmla="*/ 2084415 w 2981407"/>
              <a:gd name="connsiteY4-890" fmla="*/ 1294704 h 3186701"/>
              <a:gd name="connsiteX5-891" fmla="*/ 2081534 w 2981407"/>
              <a:gd name="connsiteY5-892" fmla="*/ 711461 h 3186701"/>
              <a:gd name="connsiteX6-893" fmla="*/ 1871247 w 2981407"/>
              <a:gd name="connsiteY6-894" fmla="*/ 3186701 h 3186701"/>
              <a:gd name="connsiteX7-895" fmla="*/ 1237328 w 2981407"/>
              <a:gd name="connsiteY7-896" fmla="*/ 1143558 h 3186701"/>
              <a:gd name="connsiteX8-897" fmla="*/ 1130450 w 2981407"/>
              <a:gd name="connsiteY8-898" fmla="*/ 2046083 h 3186701"/>
              <a:gd name="connsiteX9-899" fmla="*/ 964195 w 2981407"/>
              <a:gd name="connsiteY9-900" fmla="*/ 1666073 h 3186701"/>
              <a:gd name="connsiteX10-901" fmla="*/ 1148733 w 2981407"/>
              <a:gd name="connsiteY10-902" fmla="*/ 3168594 h 3186701"/>
              <a:gd name="connsiteX0-903" fmla="*/ 1148733 w 2981407"/>
              <a:gd name="connsiteY0-904" fmla="*/ 3168594 h 3186701"/>
              <a:gd name="connsiteX1-905" fmla="*/ 0 w 2981407"/>
              <a:gd name="connsiteY1-906" fmla="*/ 1749200 h 3186701"/>
              <a:gd name="connsiteX2-907" fmla="*/ 449559 w 2981407"/>
              <a:gd name="connsiteY2-908" fmla="*/ 2009927 h 3186701"/>
              <a:gd name="connsiteX3-909" fmla="*/ 826277 w 2981407"/>
              <a:gd name="connsiteY3-910" fmla="*/ 0 h 3186701"/>
              <a:gd name="connsiteX4-911" fmla="*/ 2084415 w 2981407"/>
              <a:gd name="connsiteY4-912" fmla="*/ 1294704 h 3186701"/>
              <a:gd name="connsiteX5-913" fmla="*/ 2081534 w 2981407"/>
              <a:gd name="connsiteY5-914" fmla="*/ 711461 h 3186701"/>
              <a:gd name="connsiteX6-915" fmla="*/ 1871247 w 2981407"/>
              <a:gd name="connsiteY6-916" fmla="*/ 3186701 h 3186701"/>
              <a:gd name="connsiteX7-917" fmla="*/ 1237328 w 2981407"/>
              <a:gd name="connsiteY7-918" fmla="*/ 1143558 h 3186701"/>
              <a:gd name="connsiteX8-919" fmla="*/ 1130450 w 2981407"/>
              <a:gd name="connsiteY8-920" fmla="*/ 2046083 h 3186701"/>
              <a:gd name="connsiteX9-921" fmla="*/ 964195 w 2981407"/>
              <a:gd name="connsiteY9-922" fmla="*/ 1666073 h 3186701"/>
              <a:gd name="connsiteX10-923" fmla="*/ 1148733 w 2981407"/>
              <a:gd name="connsiteY10-924" fmla="*/ 3168594 h 3186701"/>
              <a:gd name="connsiteX0-925" fmla="*/ 1148733 w 2981407"/>
              <a:gd name="connsiteY0-926" fmla="*/ 3168594 h 3186701"/>
              <a:gd name="connsiteX1-927" fmla="*/ 0 w 2981407"/>
              <a:gd name="connsiteY1-928" fmla="*/ 1749200 h 3186701"/>
              <a:gd name="connsiteX2-929" fmla="*/ 449559 w 2981407"/>
              <a:gd name="connsiteY2-930" fmla="*/ 2009927 h 3186701"/>
              <a:gd name="connsiteX3-931" fmla="*/ 826277 w 2981407"/>
              <a:gd name="connsiteY3-932" fmla="*/ 0 h 3186701"/>
              <a:gd name="connsiteX4-933" fmla="*/ 2084415 w 2981407"/>
              <a:gd name="connsiteY4-934" fmla="*/ 1294704 h 3186701"/>
              <a:gd name="connsiteX5-935" fmla="*/ 2081534 w 2981407"/>
              <a:gd name="connsiteY5-936" fmla="*/ 711461 h 3186701"/>
              <a:gd name="connsiteX6-937" fmla="*/ 1871247 w 2981407"/>
              <a:gd name="connsiteY6-938" fmla="*/ 3186701 h 3186701"/>
              <a:gd name="connsiteX7-939" fmla="*/ 1237328 w 2981407"/>
              <a:gd name="connsiteY7-940" fmla="*/ 1143558 h 3186701"/>
              <a:gd name="connsiteX8-941" fmla="*/ 1130450 w 2981407"/>
              <a:gd name="connsiteY8-942" fmla="*/ 2046083 h 3186701"/>
              <a:gd name="connsiteX9-943" fmla="*/ 964195 w 2981407"/>
              <a:gd name="connsiteY9-944" fmla="*/ 1666073 h 3186701"/>
              <a:gd name="connsiteX10-945" fmla="*/ 1148733 w 2981407"/>
              <a:gd name="connsiteY10-946" fmla="*/ 3168594 h 3186701"/>
              <a:gd name="connsiteX0-947" fmla="*/ 1148733 w 2981407"/>
              <a:gd name="connsiteY0-948" fmla="*/ 3168594 h 3186701"/>
              <a:gd name="connsiteX1-949" fmla="*/ 0 w 2981407"/>
              <a:gd name="connsiteY1-950" fmla="*/ 1749200 h 3186701"/>
              <a:gd name="connsiteX2-951" fmla="*/ 449559 w 2981407"/>
              <a:gd name="connsiteY2-952" fmla="*/ 2009927 h 3186701"/>
              <a:gd name="connsiteX3-953" fmla="*/ 826277 w 2981407"/>
              <a:gd name="connsiteY3-954" fmla="*/ 0 h 3186701"/>
              <a:gd name="connsiteX4-955" fmla="*/ 2084415 w 2981407"/>
              <a:gd name="connsiteY4-956" fmla="*/ 1294704 h 3186701"/>
              <a:gd name="connsiteX5-957" fmla="*/ 2081534 w 2981407"/>
              <a:gd name="connsiteY5-958" fmla="*/ 711461 h 3186701"/>
              <a:gd name="connsiteX6-959" fmla="*/ 1871247 w 2981407"/>
              <a:gd name="connsiteY6-960" fmla="*/ 3186701 h 3186701"/>
              <a:gd name="connsiteX7-961" fmla="*/ 1237328 w 2981407"/>
              <a:gd name="connsiteY7-962" fmla="*/ 1143558 h 3186701"/>
              <a:gd name="connsiteX8-963" fmla="*/ 1130450 w 2981407"/>
              <a:gd name="connsiteY8-964" fmla="*/ 2046083 h 3186701"/>
              <a:gd name="connsiteX9-965" fmla="*/ 918927 w 2981407"/>
              <a:gd name="connsiteY9-966" fmla="*/ 1697760 h 3186701"/>
              <a:gd name="connsiteX10-967" fmla="*/ 1148733 w 2981407"/>
              <a:gd name="connsiteY10-968" fmla="*/ 3168594 h 3186701"/>
              <a:gd name="connsiteX0-969" fmla="*/ 1148733 w 2981407"/>
              <a:gd name="connsiteY0-970" fmla="*/ 3168594 h 3186701"/>
              <a:gd name="connsiteX1-971" fmla="*/ 0 w 2981407"/>
              <a:gd name="connsiteY1-972" fmla="*/ 1749200 h 3186701"/>
              <a:gd name="connsiteX2-973" fmla="*/ 449559 w 2981407"/>
              <a:gd name="connsiteY2-974" fmla="*/ 2009927 h 3186701"/>
              <a:gd name="connsiteX3-975" fmla="*/ 826277 w 2981407"/>
              <a:gd name="connsiteY3-976" fmla="*/ 0 h 3186701"/>
              <a:gd name="connsiteX4-977" fmla="*/ 2084415 w 2981407"/>
              <a:gd name="connsiteY4-978" fmla="*/ 1294704 h 3186701"/>
              <a:gd name="connsiteX5-979" fmla="*/ 2081534 w 2981407"/>
              <a:gd name="connsiteY5-980" fmla="*/ 711461 h 3186701"/>
              <a:gd name="connsiteX6-981" fmla="*/ 1871247 w 2981407"/>
              <a:gd name="connsiteY6-982" fmla="*/ 3186701 h 3186701"/>
              <a:gd name="connsiteX7-983" fmla="*/ 1237328 w 2981407"/>
              <a:gd name="connsiteY7-984" fmla="*/ 1143558 h 3186701"/>
              <a:gd name="connsiteX8-985" fmla="*/ 1130450 w 2981407"/>
              <a:gd name="connsiteY8-986" fmla="*/ 2046083 h 3186701"/>
              <a:gd name="connsiteX9-987" fmla="*/ 918927 w 2981407"/>
              <a:gd name="connsiteY9-988" fmla="*/ 1697760 h 3186701"/>
              <a:gd name="connsiteX10-989" fmla="*/ 1148733 w 2981407"/>
              <a:gd name="connsiteY10-990" fmla="*/ 3168594 h 3186701"/>
              <a:gd name="connsiteX0-991" fmla="*/ 1148733 w 2981407"/>
              <a:gd name="connsiteY0-992" fmla="*/ 3168594 h 3186701"/>
              <a:gd name="connsiteX1-993" fmla="*/ 0 w 2981407"/>
              <a:gd name="connsiteY1-994" fmla="*/ 1749200 h 3186701"/>
              <a:gd name="connsiteX2-995" fmla="*/ 449559 w 2981407"/>
              <a:gd name="connsiteY2-996" fmla="*/ 2009927 h 3186701"/>
              <a:gd name="connsiteX3-997" fmla="*/ 826277 w 2981407"/>
              <a:gd name="connsiteY3-998" fmla="*/ 0 h 3186701"/>
              <a:gd name="connsiteX4-999" fmla="*/ 2084415 w 2981407"/>
              <a:gd name="connsiteY4-1000" fmla="*/ 1294704 h 3186701"/>
              <a:gd name="connsiteX5-1001" fmla="*/ 2081534 w 2981407"/>
              <a:gd name="connsiteY5-1002" fmla="*/ 711461 h 3186701"/>
              <a:gd name="connsiteX6-1003" fmla="*/ 1871247 w 2981407"/>
              <a:gd name="connsiteY6-1004" fmla="*/ 3186701 h 3186701"/>
              <a:gd name="connsiteX7-1005" fmla="*/ 1237328 w 2981407"/>
              <a:gd name="connsiteY7-1006" fmla="*/ 1143558 h 3186701"/>
              <a:gd name="connsiteX8-1007" fmla="*/ 1130450 w 2981407"/>
              <a:gd name="connsiteY8-1008" fmla="*/ 2046083 h 3186701"/>
              <a:gd name="connsiteX9-1009" fmla="*/ 918927 w 2981407"/>
              <a:gd name="connsiteY9-1010" fmla="*/ 1697760 h 3186701"/>
              <a:gd name="connsiteX10-1011" fmla="*/ 1148733 w 2981407"/>
              <a:gd name="connsiteY10-1012" fmla="*/ 3168594 h 3186701"/>
              <a:gd name="connsiteX0-1013" fmla="*/ 1148733 w 2981407"/>
              <a:gd name="connsiteY0-1014" fmla="*/ 3168594 h 3186701"/>
              <a:gd name="connsiteX1-1015" fmla="*/ 0 w 2981407"/>
              <a:gd name="connsiteY1-1016" fmla="*/ 1749200 h 3186701"/>
              <a:gd name="connsiteX2-1017" fmla="*/ 449559 w 2981407"/>
              <a:gd name="connsiteY2-1018" fmla="*/ 2009927 h 3186701"/>
              <a:gd name="connsiteX3-1019" fmla="*/ 826277 w 2981407"/>
              <a:gd name="connsiteY3-1020" fmla="*/ 0 h 3186701"/>
              <a:gd name="connsiteX4-1021" fmla="*/ 2084415 w 2981407"/>
              <a:gd name="connsiteY4-1022" fmla="*/ 1294704 h 3186701"/>
              <a:gd name="connsiteX5-1023" fmla="*/ 2081534 w 2981407"/>
              <a:gd name="connsiteY5-1024" fmla="*/ 711461 h 3186701"/>
              <a:gd name="connsiteX6-1025" fmla="*/ 1871247 w 2981407"/>
              <a:gd name="connsiteY6-1026" fmla="*/ 3186701 h 3186701"/>
              <a:gd name="connsiteX7-1027" fmla="*/ 1237328 w 2981407"/>
              <a:gd name="connsiteY7-1028" fmla="*/ 1143558 h 3186701"/>
              <a:gd name="connsiteX8-1029" fmla="*/ 1130450 w 2981407"/>
              <a:gd name="connsiteY8-1030" fmla="*/ 2046083 h 3186701"/>
              <a:gd name="connsiteX9-1031" fmla="*/ 918927 w 2981407"/>
              <a:gd name="connsiteY9-1032" fmla="*/ 1697760 h 3186701"/>
              <a:gd name="connsiteX10-1033" fmla="*/ 1148733 w 2981407"/>
              <a:gd name="connsiteY10-1034" fmla="*/ 3168594 h 3186701"/>
              <a:gd name="connsiteX0-1035" fmla="*/ 1148733 w 2981407"/>
              <a:gd name="connsiteY0-1036" fmla="*/ 3168594 h 3186701"/>
              <a:gd name="connsiteX1-1037" fmla="*/ 0 w 2981407"/>
              <a:gd name="connsiteY1-1038" fmla="*/ 1749200 h 3186701"/>
              <a:gd name="connsiteX2-1039" fmla="*/ 449559 w 2981407"/>
              <a:gd name="connsiteY2-1040" fmla="*/ 2009927 h 3186701"/>
              <a:gd name="connsiteX3-1041" fmla="*/ 826277 w 2981407"/>
              <a:gd name="connsiteY3-1042" fmla="*/ 0 h 3186701"/>
              <a:gd name="connsiteX4-1043" fmla="*/ 2084415 w 2981407"/>
              <a:gd name="connsiteY4-1044" fmla="*/ 1294704 h 3186701"/>
              <a:gd name="connsiteX5-1045" fmla="*/ 2081534 w 2981407"/>
              <a:gd name="connsiteY5-1046" fmla="*/ 711461 h 3186701"/>
              <a:gd name="connsiteX6-1047" fmla="*/ 1871247 w 2981407"/>
              <a:gd name="connsiteY6-1048" fmla="*/ 3186701 h 3186701"/>
              <a:gd name="connsiteX7-1049" fmla="*/ 1237328 w 2981407"/>
              <a:gd name="connsiteY7-1050" fmla="*/ 1143558 h 3186701"/>
              <a:gd name="connsiteX8-1051" fmla="*/ 1130450 w 2981407"/>
              <a:gd name="connsiteY8-1052" fmla="*/ 2046083 h 3186701"/>
              <a:gd name="connsiteX9-1053" fmla="*/ 918927 w 2981407"/>
              <a:gd name="connsiteY9-1054" fmla="*/ 1697760 h 3186701"/>
              <a:gd name="connsiteX10-1055" fmla="*/ 1148733 w 2981407"/>
              <a:gd name="connsiteY10-1056" fmla="*/ 3168594 h 3186701"/>
              <a:gd name="connsiteX0-1057" fmla="*/ 1148733 w 2981407"/>
              <a:gd name="connsiteY0-1058" fmla="*/ 3168594 h 3186701"/>
              <a:gd name="connsiteX1-1059" fmla="*/ 0 w 2981407"/>
              <a:gd name="connsiteY1-1060" fmla="*/ 1749200 h 3186701"/>
              <a:gd name="connsiteX2-1061" fmla="*/ 449559 w 2981407"/>
              <a:gd name="connsiteY2-1062" fmla="*/ 2009927 h 3186701"/>
              <a:gd name="connsiteX3-1063" fmla="*/ 826277 w 2981407"/>
              <a:gd name="connsiteY3-1064" fmla="*/ 0 h 3186701"/>
              <a:gd name="connsiteX4-1065" fmla="*/ 2084415 w 2981407"/>
              <a:gd name="connsiteY4-1066" fmla="*/ 1294704 h 3186701"/>
              <a:gd name="connsiteX5-1067" fmla="*/ 2081534 w 2981407"/>
              <a:gd name="connsiteY5-1068" fmla="*/ 711461 h 3186701"/>
              <a:gd name="connsiteX6-1069" fmla="*/ 1871247 w 2981407"/>
              <a:gd name="connsiteY6-1070" fmla="*/ 3186701 h 3186701"/>
              <a:gd name="connsiteX7-1071" fmla="*/ 1237328 w 2981407"/>
              <a:gd name="connsiteY7-1072" fmla="*/ 1143558 h 3186701"/>
              <a:gd name="connsiteX8-1073" fmla="*/ 1130450 w 2981407"/>
              <a:gd name="connsiteY8-1074" fmla="*/ 2046083 h 3186701"/>
              <a:gd name="connsiteX9-1075" fmla="*/ 918927 w 2981407"/>
              <a:gd name="connsiteY9-1076" fmla="*/ 1697760 h 3186701"/>
              <a:gd name="connsiteX10-1077" fmla="*/ 1148733 w 2981407"/>
              <a:gd name="connsiteY10-1078" fmla="*/ 3168594 h 3186701"/>
              <a:gd name="connsiteX0-1079" fmla="*/ 1148733 w 2981407"/>
              <a:gd name="connsiteY0-1080" fmla="*/ 3168594 h 3186701"/>
              <a:gd name="connsiteX1-1081" fmla="*/ 0 w 2981407"/>
              <a:gd name="connsiteY1-1082" fmla="*/ 1749200 h 3186701"/>
              <a:gd name="connsiteX2-1083" fmla="*/ 449559 w 2981407"/>
              <a:gd name="connsiteY2-1084" fmla="*/ 2009927 h 3186701"/>
              <a:gd name="connsiteX3-1085" fmla="*/ 826277 w 2981407"/>
              <a:gd name="connsiteY3-1086" fmla="*/ 0 h 3186701"/>
              <a:gd name="connsiteX4-1087" fmla="*/ 2084415 w 2981407"/>
              <a:gd name="connsiteY4-1088" fmla="*/ 1294704 h 3186701"/>
              <a:gd name="connsiteX5-1089" fmla="*/ 2081534 w 2981407"/>
              <a:gd name="connsiteY5-1090" fmla="*/ 711461 h 3186701"/>
              <a:gd name="connsiteX6-1091" fmla="*/ 1871247 w 2981407"/>
              <a:gd name="connsiteY6-1092" fmla="*/ 3186701 h 3186701"/>
              <a:gd name="connsiteX7-1093" fmla="*/ 1237328 w 2981407"/>
              <a:gd name="connsiteY7-1094" fmla="*/ 1143558 h 3186701"/>
              <a:gd name="connsiteX8-1095" fmla="*/ 1130450 w 2981407"/>
              <a:gd name="connsiteY8-1096" fmla="*/ 2046083 h 3186701"/>
              <a:gd name="connsiteX9-1097" fmla="*/ 918927 w 2981407"/>
              <a:gd name="connsiteY9-1098" fmla="*/ 1697760 h 3186701"/>
              <a:gd name="connsiteX10-1099" fmla="*/ 1148733 w 2981407"/>
              <a:gd name="connsiteY10-1100" fmla="*/ 3168594 h 3186701"/>
              <a:gd name="connsiteX0-1101" fmla="*/ 1148733 w 2897156"/>
              <a:gd name="connsiteY0-1102" fmla="*/ 3168594 h 3173121"/>
              <a:gd name="connsiteX1-1103" fmla="*/ 0 w 2897156"/>
              <a:gd name="connsiteY1-1104" fmla="*/ 1749200 h 3173121"/>
              <a:gd name="connsiteX2-1105" fmla="*/ 449559 w 2897156"/>
              <a:gd name="connsiteY2-1106" fmla="*/ 2009927 h 3173121"/>
              <a:gd name="connsiteX3-1107" fmla="*/ 826277 w 2897156"/>
              <a:gd name="connsiteY3-1108" fmla="*/ 0 h 3173121"/>
              <a:gd name="connsiteX4-1109" fmla="*/ 2084415 w 2897156"/>
              <a:gd name="connsiteY4-1110" fmla="*/ 1294704 h 3173121"/>
              <a:gd name="connsiteX5-1111" fmla="*/ 2081534 w 2897156"/>
              <a:gd name="connsiteY5-1112" fmla="*/ 711461 h 3173121"/>
              <a:gd name="connsiteX6-1113" fmla="*/ 1581537 w 2897156"/>
              <a:gd name="connsiteY6-1114" fmla="*/ 3173121 h 3173121"/>
              <a:gd name="connsiteX7-1115" fmla="*/ 1237328 w 2897156"/>
              <a:gd name="connsiteY7-1116" fmla="*/ 1143558 h 3173121"/>
              <a:gd name="connsiteX8-1117" fmla="*/ 1130450 w 2897156"/>
              <a:gd name="connsiteY8-1118" fmla="*/ 2046083 h 3173121"/>
              <a:gd name="connsiteX9-1119" fmla="*/ 918927 w 2897156"/>
              <a:gd name="connsiteY9-1120" fmla="*/ 1697760 h 3173121"/>
              <a:gd name="connsiteX10-1121" fmla="*/ 1148733 w 2897156"/>
              <a:gd name="connsiteY10-1122" fmla="*/ 3168594 h 3173121"/>
              <a:gd name="connsiteX0-1123" fmla="*/ 1148733 w 2969045"/>
              <a:gd name="connsiteY0-1124" fmla="*/ 3168594 h 3173121"/>
              <a:gd name="connsiteX1-1125" fmla="*/ 0 w 2969045"/>
              <a:gd name="connsiteY1-1126" fmla="*/ 1749200 h 3173121"/>
              <a:gd name="connsiteX2-1127" fmla="*/ 449559 w 2969045"/>
              <a:gd name="connsiteY2-1128" fmla="*/ 2009927 h 3173121"/>
              <a:gd name="connsiteX3-1129" fmla="*/ 826277 w 2969045"/>
              <a:gd name="connsiteY3-1130" fmla="*/ 0 h 3173121"/>
              <a:gd name="connsiteX4-1131" fmla="*/ 2084415 w 2969045"/>
              <a:gd name="connsiteY4-1132" fmla="*/ 1294704 h 3173121"/>
              <a:gd name="connsiteX5-1133" fmla="*/ 2081534 w 2969045"/>
              <a:gd name="connsiteY5-1134" fmla="*/ 711461 h 3173121"/>
              <a:gd name="connsiteX6-1135" fmla="*/ 1581537 w 2969045"/>
              <a:gd name="connsiteY6-1136" fmla="*/ 3173121 h 3173121"/>
              <a:gd name="connsiteX7-1137" fmla="*/ 1237328 w 2969045"/>
              <a:gd name="connsiteY7-1138" fmla="*/ 1143558 h 3173121"/>
              <a:gd name="connsiteX8-1139" fmla="*/ 1130450 w 2969045"/>
              <a:gd name="connsiteY8-1140" fmla="*/ 2046083 h 3173121"/>
              <a:gd name="connsiteX9-1141" fmla="*/ 918927 w 2969045"/>
              <a:gd name="connsiteY9-1142" fmla="*/ 1697760 h 3173121"/>
              <a:gd name="connsiteX10-1143" fmla="*/ 1148733 w 2969045"/>
              <a:gd name="connsiteY10-1144" fmla="*/ 3168594 h 3173121"/>
              <a:gd name="connsiteX0-1145" fmla="*/ 1148733 w 2969045"/>
              <a:gd name="connsiteY0-1146" fmla="*/ 3168594 h 3173121"/>
              <a:gd name="connsiteX1-1147" fmla="*/ 0 w 2969045"/>
              <a:gd name="connsiteY1-1148" fmla="*/ 1749200 h 3173121"/>
              <a:gd name="connsiteX2-1149" fmla="*/ 449559 w 2969045"/>
              <a:gd name="connsiteY2-1150" fmla="*/ 2009927 h 3173121"/>
              <a:gd name="connsiteX3-1151" fmla="*/ 826277 w 2969045"/>
              <a:gd name="connsiteY3-1152" fmla="*/ 0 h 3173121"/>
              <a:gd name="connsiteX4-1153" fmla="*/ 2084415 w 2969045"/>
              <a:gd name="connsiteY4-1154" fmla="*/ 1294704 h 3173121"/>
              <a:gd name="connsiteX5-1155" fmla="*/ 2081534 w 2969045"/>
              <a:gd name="connsiteY5-1156" fmla="*/ 711461 h 3173121"/>
              <a:gd name="connsiteX6-1157" fmla="*/ 1581537 w 2969045"/>
              <a:gd name="connsiteY6-1158" fmla="*/ 3173121 h 3173121"/>
              <a:gd name="connsiteX7-1159" fmla="*/ 1237328 w 2969045"/>
              <a:gd name="connsiteY7-1160" fmla="*/ 1143558 h 3173121"/>
              <a:gd name="connsiteX8-1161" fmla="*/ 1130450 w 2969045"/>
              <a:gd name="connsiteY8-1162" fmla="*/ 2046083 h 3173121"/>
              <a:gd name="connsiteX9-1163" fmla="*/ 918927 w 2969045"/>
              <a:gd name="connsiteY9-1164" fmla="*/ 1697760 h 3173121"/>
              <a:gd name="connsiteX10-1165" fmla="*/ 1148733 w 2969045"/>
              <a:gd name="connsiteY10-1166" fmla="*/ 3168594 h 3173121"/>
              <a:gd name="connsiteX0-1167" fmla="*/ 1148733 w 2969045"/>
              <a:gd name="connsiteY0-1168" fmla="*/ 3168594 h 3173121"/>
              <a:gd name="connsiteX1-1169" fmla="*/ 0 w 2969045"/>
              <a:gd name="connsiteY1-1170" fmla="*/ 1749200 h 3173121"/>
              <a:gd name="connsiteX2-1171" fmla="*/ 449559 w 2969045"/>
              <a:gd name="connsiteY2-1172" fmla="*/ 2009927 h 3173121"/>
              <a:gd name="connsiteX3-1173" fmla="*/ 826277 w 2969045"/>
              <a:gd name="connsiteY3-1174" fmla="*/ 0 h 3173121"/>
              <a:gd name="connsiteX4-1175" fmla="*/ 2084415 w 2969045"/>
              <a:gd name="connsiteY4-1176" fmla="*/ 1294704 h 3173121"/>
              <a:gd name="connsiteX5-1177" fmla="*/ 2081534 w 2969045"/>
              <a:gd name="connsiteY5-1178" fmla="*/ 711461 h 3173121"/>
              <a:gd name="connsiteX6-1179" fmla="*/ 1581537 w 2969045"/>
              <a:gd name="connsiteY6-1180" fmla="*/ 3173121 h 3173121"/>
              <a:gd name="connsiteX7-1181" fmla="*/ 1237328 w 2969045"/>
              <a:gd name="connsiteY7-1182" fmla="*/ 1143558 h 3173121"/>
              <a:gd name="connsiteX8-1183" fmla="*/ 1288886 w 2969045"/>
              <a:gd name="connsiteY8-1184" fmla="*/ 2367481 h 3173121"/>
              <a:gd name="connsiteX9-1185" fmla="*/ 918927 w 2969045"/>
              <a:gd name="connsiteY9-1186" fmla="*/ 1697760 h 3173121"/>
              <a:gd name="connsiteX10-1187" fmla="*/ 1148733 w 2969045"/>
              <a:gd name="connsiteY10-1188" fmla="*/ 3168594 h 3173121"/>
              <a:gd name="connsiteX0-1189" fmla="*/ 1148733 w 2969045"/>
              <a:gd name="connsiteY0-1190" fmla="*/ 3168594 h 3173121"/>
              <a:gd name="connsiteX1-1191" fmla="*/ 0 w 2969045"/>
              <a:gd name="connsiteY1-1192" fmla="*/ 1749200 h 3173121"/>
              <a:gd name="connsiteX2-1193" fmla="*/ 449559 w 2969045"/>
              <a:gd name="connsiteY2-1194" fmla="*/ 2009927 h 3173121"/>
              <a:gd name="connsiteX3-1195" fmla="*/ 826277 w 2969045"/>
              <a:gd name="connsiteY3-1196" fmla="*/ 0 h 3173121"/>
              <a:gd name="connsiteX4-1197" fmla="*/ 2084415 w 2969045"/>
              <a:gd name="connsiteY4-1198" fmla="*/ 1294704 h 3173121"/>
              <a:gd name="connsiteX5-1199" fmla="*/ 2081534 w 2969045"/>
              <a:gd name="connsiteY5-1200" fmla="*/ 711461 h 3173121"/>
              <a:gd name="connsiteX6-1201" fmla="*/ 1581537 w 2969045"/>
              <a:gd name="connsiteY6-1202" fmla="*/ 3173121 h 3173121"/>
              <a:gd name="connsiteX7-1203" fmla="*/ 1237328 w 2969045"/>
              <a:gd name="connsiteY7-1204" fmla="*/ 1143558 h 3173121"/>
              <a:gd name="connsiteX8-1205" fmla="*/ 1162138 w 2969045"/>
              <a:gd name="connsiteY8-1206" fmla="*/ 2408222 h 3173121"/>
              <a:gd name="connsiteX9-1207" fmla="*/ 918927 w 2969045"/>
              <a:gd name="connsiteY9-1208" fmla="*/ 1697760 h 3173121"/>
              <a:gd name="connsiteX10-1209" fmla="*/ 1148733 w 2969045"/>
              <a:gd name="connsiteY10-1210" fmla="*/ 3168594 h 3173121"/>
              <a:gd name="connsiteX0-1211" fmla="*/ 1148733 w 2969045"/>
              <a:gd name="connsiteY0-1212" fmla="*/ 3168594 h 3173121"/>
              <a:gd name="connsiteX1-1213" fmla="*/ 0 w 2969045"/>
              <a:gd name="connsiteY1-1214" fmla="*/ 1749200 h 3173121"/>
              <a:gd name="connsiteX2-1215" fmla="*/ 449559 w 2969045"/>
              <a:gd name="connsiteY2-1216" fmla="*/ 2009927 h 3173121"/>
              <a:gd name="connsiteX3-1217" fmla="*/ 826277 w 2969045"/>
              <a:gd name="connsiteY3-1218" fmla="*/ 0 h 3173121"/>
              <a:gd name="connsiteX4-1219" fmla="*/ 2084415 w 2969045"/>
              <a:gd name="connsiteY4-1220" fmla="*/ 1294704 h 3173121"/>
              <a:gd name="connsiteX5-1221" fmla="*/ 2081534 w 2969045"/>
              <a:gd name="connsiteY5-1222" fmla="*/ 711461 h 3173121"/>
              <a:gd name="connsiteX6-1223" fmla="*/ 1581537 w 2969045"/>
              <a:gd name="connsiteY6-1224" fmla="*/ 3173121 h 3173121"/>
              <a:gd name="connsiteX7-1225" fmla="*/ 1237328 w 2969045"/>
              <a:gd name="connsiteY7-1226" fmla="*/ 1143558 h 3173121"/>
              <a:gd name="connsiteX8-1227" fmla="*/ 1162138 w 2969045"/>
              <a:gd name="connsiteY8-1228" fmla="*/ 2408222 h 3173121"/>
              <a:gd name="connsiteX9-1229" fmla="*/ 918927 w 2969045"/>
              <a:gd name="connsiteY9-1230" fmla="*/ 1697760 h 3173121"/>
              <a:gd name="connsiteX10-1231" fmla="*/ 1148733 w 2969045"/>
              <a:gd name="connsiteY10-1232" fmla="*/ 3168594 h 3173121"/>
              <a:gd name="connsiteX0-1233" fmla="*/ 1148733 w 2969045"/>
              <a:gd name="connsiteY0-1234" fmla="*/ 3168594 h 3173121"/>
              <a:gd name="connsiteX1-1235" fmla="*/ 0 w 2969045"/>
              <a:gd name="connsiteY1-1236" fmla="*/ 1749200 h 3173121"/>
              <a:gd name="connsiteX2-1237" fmla="*/ 449559 w 2969045"/>
              <a:gd name="connsiteY2-1238" fmla="*/ 2009927 h 3173121"/>
              <a:gd name="connsiteX3-1239" fmla="*/ 826277 w 2969045"/>
              <a:gd name="connsiteY3-1240" fmla="*/ 0 h 3173121"/>
              <a:gd name="connsiteX4-1241" fmla="*/ 2084415 w 2969045"/>
              <a:gd name="connsiteY4-1242" fmla="*/ 1294704 h 3173121"/>
              <a:gd name="connsiteX5-1243" fmla="*/ 2081534 w 2969045"/>
              <a:gd name="connsiteY5-1244" fmla="*/ 711461 h 3173121"/>
              <a:gd name="connsiteX6-1245" fmla="*/ 1581537 w 2969045"/>
              <a:gd name="connsiteY6-1246" fmla="*/ 3173121 h 3173121"/>
              <a:gd name="connsiteX7-1247" fmla="*/ 1237328 w 2969045"/>
              <a:gd name="connsiteY7-1248" fmla="*/ 1143558 h 3173121"/>
              <a:gd name="connsiteX8-1249" fmla="*/ 1162138 w 2969045"/>
              <a:gd name="connsiteY8-1250" fmla="*/ 2408222 h 3173121"/>
              <a:gd name="connsiteX9-1251" fmla="*/ 918927 w 2969045"/>
              <a:gd name="connsiteY9-1252" fmla="*/ 1697760 h 3173121"/>
              <a:gd name="connsiteX10-1253" fmla="*/ 1148733 w 2969045"/>
              <a:gd name="connsiteY10-1254" fmla="*/ 3168594 h 3173121"/>
              <a:gd name="connsiteX0-1255" fmla="*/ 1148733 w 2969045"/>
              <a:gd name="connsiteY0-1256" fmla="*/ 3168594 h 3173121"/>
              <a:gd name="connsiteX1-1257" fmla="*/ 0 w 2969045"/>
              <a:gd name="connsiteY1-1258" fmla="*/ 1749200 h 3173121"/>
              <a:gd name="connsiteX2-1259" fmla="*/ 449559 w 2969045"/>
              <a:gd name="connsiteY2-1260" fmla="*/ 2009927 h 3173121"/>
              <a:gd name="connsiteX3-1261" fmla="*/ 826277 w 2969045"/>
              <a:gd name="connsiteY3-1262" fmla="*/ 0 h 3173121"/>
              <a:gd name="connsiteX4-1263" fmla="*/ 2084415 w 2969045"/>
              <a:gd name="connsiteY4-1264" fmla="*/ 1294704 h 3173121"/>
              <a:gd name="connsiteX5-1265" fmla="*/ 2081534 w 2969045"/>
              <a:gd name="connsiteY5-1266" fmla="*/ 711461 h 3173121"/>
              <a:gd name="connsiteX6-1267" fmla="*/ 1581537 w 2969045"/>
              <a:gd name="connsiteY6-1268" fmla="*/ 3173121 h 3173121"/>
              <a:gd name="connsiteX7-1269" fmla="*/ 1237328 w 2969045"/>
              <a:gd name="connsiteY7-1270" fmla="*/ 1143558 h 3173121"/>
              <a:gd name="connsiteX8-1271" fmla="*/ 1162138 w 2969045"/>
              <a:gd name="connsiteY8-1272" fmla="*/ 2408222 h 3173121"/>
              <a:gd name="connsiteX9-1273" fmla="*/ 918927 w 2969045"/>
              <a:gd name="connsiteY9-1274" fmla="*/ 1697760 h 3173121"/>
              <a:gd name="connsiteX10-1275" fmla="*/ 1148733 w 2969045"/>
              <a:gd name="connsiteY10-1276" fmla="*/ 3168594 h 3173121"/>
              <a:gd name="connsiteX0-1277" fmla="*/ 1148733 w 2969045"/>
              <a:gd name="connsiteY0-1278" fmla="*/ 3168594 h 3173121"/>
              <a:gd name="connsiteX1-1279" fmla="*/ 0 w 2969045"/>
              <a:gd name="connsiteY1-1280" fmla="*/ 1749200 h 3173121"/>
              <a:gd name="connsiteX2-1281" fmla="*/ 449559 w 2969045"/>
              <a:gd name="connsiteY2-1282" fmla="*/ 2009927 h 3173121"/>
              <a:gd name="connsiteX3-1283" fmla="*/ 826277 w 2969045"/>
              <a:gd name="connsiteY3-1284" fmla="*/ 0 h 3173121"/>
              <a:gd name="connsiteX4-1285" fmla="*/ 2084415 w 2969045"/>
              <a:gd name="connsiteY4-1286" fmla="*/ 1294704 h 3173121"/>
              <a:gd name="connsiteX5-1287" fmla="*/ 2081534 w 2969045"/>
              <a:gd name="connsiteY5-1288" fmla="*/ 711461 h 3173121"/>
              <a:gd name="connsiteX6-1289" fmla="*/ 1581537 w 2969045"/>
              <a:gd name="connsiteY6-1290" fmla="*/ 3173121 h 3173121"/>
              <a:gd name="connsiteX7-1291" fmla="*/ 1237328 w 2969045"/>
              <a:gd name="connsiteY7-1292" fmla="*/ 1143558 h 3173121"/>
              <a:gd name="connsiteX8-1293" fmla="*/ 1162138 w 2969045"/>
              <a:gd name="connsiteY8-1294" fmla="*/ 2408222 h 3173121"/>
              <a:gd name="connsiteX9-1295" fmla="*/ 918927 w 2969045"/>
              <a:gd name="connsiteY9-1296" fmla="*/ 1697760 h 3173121"/>
              <a:gd name="connsiteX10-1297" fmla="*/ 1148733 w 2969045"/>
              <a:gd name="connsiteY10-1298" fmla="*/ 3168594 h 3173121"/>
              <a:gd name="connsiteX0-1299" fmla="*/ 1148733 w 2969045"/>
              <a:gd name="connsiteY0-1300" fmla="*/ 3168594 h 3173121"/>
              <a:gd name="connsiteX1-1301" fmla="*/ 0 w 2969045"/>
              <a:gd name="connsiteY1-1302" fmla="*/ 1749200 h 3173121"/>
              <a:gd name="connsiteX2-1303" fmla="*/ 449559 w 2969045"/>
              <a:gd name="connsiteY2-1304" fmla="*/ 2009927 h 3173121"/>
              <a:gd name="connsiteX3-1305" fmla="*/ 826277 w 2969045"/>
              <a:gd name="connsiteY3-1306" fmla="*/ 0 h 3173121"/>
              <a:gd name="connsiteX4-1307" fmla="*/ 2084415 w 2969045"/>
              <a:gd name="connsiteY4-1308" fmla="*/ 1294704 h 3173121"/>
              <a:gd name="connsiteX5-1309" fmla="*/ 2081534 w 2969045"/>
              <a:gd name="connsiteY5-1310" fmla="*/ 711461 h 3173121"/>
              <a:gd name="connsiteX6-1311" fmla="*/ 1581537 w 2969045"/>
              <a:gd name="connsiteY6-1312" fmla="*/ 3173121 h 3173121"/>
              <a:gd name="connsiteX7-1313" fmla="*/ 1237328 w 2969045"/>
              <a:gd name="connsiteY7-1314" fmla="*/ 1143558 h 3173121"/>
              <a:gd name="connsiteX8-1315" fmla="*/ 1162138 w 2969045"/>
              <a:gd name="connsiteY8-1316" fmla="*/ 2408222 h 3173121"/>
              <a:gd name="connsiteX9-1317" fmla="*/ 918927 w 2969045"/>
              <a:gd name="connsiteY9-1318" fmla="*/ 1697760 h 3173121"/>
              <a:gd name="connsiteX10-1319" fmla="*/ 1148733 w 2969045"/>
              <a:gd name="connsiteY10-1320" fmla="*/ 3168594 h 3173121"/>
              <a:gd name="connsiteX0-1321" fmla="*/ 1148733 w 2969045"/>
              <a:gd name="connsiteY0-1322" fmla="*/ 3168594 h 3173121"/>
              <a:gd name="connsiteX1-1323" fmla="*/ 0 w 2969045"/>
              <a:gd name="connsiteY1-1324" fmla="*/ 1749200 h 3173121"/>
              <a:gd name="connsiteX2-1325" fmla="*/ 449559 w 2969045"/>
              <a:gd name="connsiteY2-1326" fmla="*/ 2009927 h 3173121"/>
              <a:gd name="connsiteX3-1327" fmla="*/ 826277 w 2969045"/>
              <a:gd name="connsiteY3-1328" fmla="*/ 0 h 3173121"/>
              <a:gd name="connsiteX4-1329" fmla="*/ 2084415 w 2969045"/>
              <a:gd name="connsiteY4-1330" fmla="*/ 1294704 h 3173121"/>
              <a:gd name="connsiteX5-1331" fmla="*/ 2081534 w 2969045"/>
              <a:gd name="connsiteY5-1332" fmla="*/ 711461 h 3173121"/>
              <a:gd name="connsiteX6-1333" fmla="*/ 1581537 w 2969045"/>
              <a:gd name="connsiteY6-1334" fmla="*/ 3173121 h 3173121"/>
              <a:gd name="connsiteX7-1335" fmla="*/ 1237328 w 2969045"/>
              <a:gd name="connsiteY7-1336" fmla="*/ 1143558 h 3173121"/>
              <a:gd name="connsiteX8-1337" fmla="*/ 1162138 w 2969045"/>
              <a:gd name="connsiteY8-1338" fmla="*/ 2408222 h 3173121"/>
              <a:gd name="connsiteX9-1339" fmla="*/ 918927 w 2969045"/>
              <a:gd name="connsiteY9-1340" fmla="*/ 1697760 h 3173121"/>
              <a:gd name="connsiteX10-1341" fmla="*/ 1148733 w 2969045"/>
              <a:gd name="connsiteY10-1342" fmla="*/ 3168594 h 3173121"/>
              <a:gd name="connsiteX0-1343" fmla="*/ 1148733 w 2969045"/>
              <a:gd name="connsiteY0-1344" fmla="*/ 3168594 h 3173121"/>
              <a:gd name="connsiteX1-1345" fmla="*/ 0 w 2969045"/>
              <a:gd name="connsiteY1-1346" fmla="*/ 1749200 h 3173121"/>
              <a:gd name="connsiteX2-1347" fmla="*/ 449559 w 2969045"/>
              <a:gd name="connsiteY2-1348" fmla="*/ 2009927 h 3173121"/>
              <a:gd name="connsiteX3-1349" fmla="*/ 826277 w 2969045"/>
              <a:gd name="connsiteY3-1350" fmla="*/ 0 h 3173121"/>
              <a:gd name="connsiteX4-1351" fmla="*/ 2084415 w 2969045"/>
              <a:gd name="connsiteY4-1352" fmla="*/ 1294704 h 3173121"/>
              <a:gd name="connsiteX5-1353" fmla="*/ 2081534 w 2969045"/>
              <a:gd name="connsiteY5-1354" fmla="*/ 711461 h 3173121"/>
              <a:gd name="connsiteX6-1355" fmla="*/ 1581537 w 2969045"/>
              <a:gd name="connsiteY6-1356" fmla="*/ 3173121 h 3173121"/>
              <a:gd name="connsiteX7-1357" fmla="*/ 1237328 w 2969045"/>
              <a:gd name="connsiteY7-1358" fmla="*/ 1143558 h 3173121"/>
              <a:gd name="connsiteX8-1359" fmla="*/ 1162138 w 2969045"/>
              <a:gd name="connsiteY8-1360" fmla="*/ 2408222 h 3173121"/>
              <a:gd name="connsiteX9-1361" fmla="*/ 918927 w 2969045"/>
              <a:gd name="connsiteY9-1362" fmla="*/ 1697760 h 3173121"/>
              <a:gd name="connsiteX10-1363" fmla="*/ 1148733 w 2969045"/>
              <a:gd name="connsiteY10-1364" fmla="*/ 3168594 h 317312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Lst>
            <a:rect l="l" t="t" r="r" b="b"/>
            <a:pathLst>
              <a:path w="2969045" h="3173121">
                <a:moveTo>
                  <a:pt x="1148733" y="3168594"/>
                </a:moveTo>
                <a:cubicBezTo>
                  <a:pt x="-68605" y="2992718"/>
                  <a:pt x="289357" y="2373225"/>
                  <a:pt x="0" y="1749200"/>
                </a:cubicBezTo>
                <a:cubicBezTo>
                  <a:pt x="211718" y="1712379"/>
                  <a:pt x="518500" y="2277611"/>
                  <a:pt x="449559" y="2009927"/>
                </a:cubicBezTo>
                <a:cubicBezTo>
                  <a:pt x="87752" y="952162"/>
                  <a:pt x="1169975" y="921963"/>
                  <a:pt x="826277" y="0"/>
                </a:cubicBezTo>
                <a:cubicBezTo>
                  <a:pt x="1894489" y="60376"/>
                  <a:pt x="1582046" y="1053258"/>
                  <a:pt x="2084415" y="1294704"/>
                </a:cubicBezTo>
                <a:cubicBezTo>
                  <a:pt x="2220765" y="1319082"/>
                  <a:pt x="2384277" y="1207659"/>
                  <a:pt x="2081534" y="711461"/>
                </a:cubicBezTo>
                <a:cubicBezTo>
                  <a:pt x="3844765" y="2025429"/>
                  <a:pt x="2606774" y="3099478"/>
                  <a:pt x="1581537" y="3173121"/>
                </a:cubicBezTo>
                <a:cubicBezTo>
                  <a:pt x="2049242" y="2917586"/>
                  <a:pt x="2204598" y="1824606"/>
                  <a:pt x="1237328" y="1143558"/>
                </a:cubicBezTo>
                <a:cubicBezTo>
                  <a:pt x="1479342" y="1777869"/>
                  <a:pt x="1318476" y="2090782"/>
                  <a:pt x="1162138" y="2408222"/>
                </a:cubicBezTo>
                <a:cubicBezTo>
                  <a:pt x="1159532" y="2246847"/>
                  <a:pt x="1324413" y="1899876"/>
                  <a:pt x="918927" y="1697760"/>
                </a:cubicBezTo>
                <a:cubicBezTo>
                  <a:pt x="1108697" y="2305733"/>
                  <a:pt x="307113" y="2497246"/>
                  <a:pt x="1148733" y="316859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61" name="Rounded Rectangle 25"/>
          <p:cNvSpPr/>
          <p:nvPr/>
        </p:nvSpPr>
        <p:spPr>
          <a:xfrm>
            <a:off x="10972939" y="2640819"/>
            <a:ext cx="586980" cy="430164"/>
          </a:xfrm>
          <a:custGeom>
            <a:avLst/>
            <a:gdLst/>
            <a:ahLst/>
            <a:cxnLst/>
            <a:rect l="l" t="t" r="r" b="b"/>
            <a:pathLst>
              <a:path w="3248842" h="2380886">
                <a:moveTo>
                  <a:pt x="1194785" y="1472263"/>
                </a:moveTo>
                <a:cubicBezTo>
                  <a:pt x="1150014" y="1472263"/>
                  <a:pt x="1113720" y="1508557"/>
                  <a:pt x="1113720" y="1553328"/>
                </a:cubicBezTo>
                <a:lnTo>
                  <a:pt x="1113720" y="1600880"/>
                </a:lnTo>
                <a:cubicBezTo>
                  <a:pt x="1113720" y="1645651"/>
                  <a:pt x="1150014" y="1681945"/>
                  <a:pt x="1194785" y="1681945"/>
                </a:cubicBezTo>
                <a:lnTo>
                  <a:pt x="2067186" y="1681945"/>
                </a:lnTo>
                <a:cubicBezTo>
                  <a:pt x="2111957" y="1681945"/>
                  <a:pt x="2148251" y="1645651"/>
                  <a:pt x="2148251" y="1600880"/>
                </a:cubicBezTo>
                <a:lnTo>
                  <a:pt x="2148251" y="1553328"/>
                </a:lnTo>
                <a:cubicBezTo>
                  <a:pt x="2148251" y="1508557"/>
                  <a:pt x="2111957" y="1472263"/>
                  <a:pt x="2067186" y="1472263"/>
                </a:cubicBezTo>
                <a:close/>
                <a:moveTo>
                  <a:pt x="2582402" y="986449"/>
                </a:moveTo>
                <a:cubicBezTo>
                  <a:pt x="2477247" y="986449"/>
                  <a:pt x="2392002" y="1071694"/>
                  <a:pt x="2392002" y="1176848"/>
                </a:cubicBezTo>
                <a:cubicBezTo>
                  <a:pt x="2392002" y="1282003"/>
                  <a:pt x="2477247" y="1367248"/>
                  <a:pt x="2582402" y="1367248"/>
                </a:cubicBezTo>
                <a:cubicBezTo>
                  <a:pt x="2687557" y="1367248"/>
                  <a:pt x="2772801" y="1282003"/>
                  <a:pt x="2772801" y="1176848"/>
                </a:cubicBezTo>
                <a:cubicBezTo>
                  <a:pt x="2772801" y="1071694"/>
                  <a:pt x="2687557" y="986449"/>
                  <a:pt x="2582402" y="986449"/>
                </a:cubicBezTo>
                <a:close/>
                <a:moveTo>
                  <a:pt x="679570" y="986449"/>
                </a:moveTo>
                <a:cubicBezTo>
                  <a:pt x="574415" y="986449"/>
                  <a:pt x="489171" y="1071694"/>
                  <a:pt x="489171" y="1176848"/>
                </a:cubicBezTo>
                <a:cubicBezTo>
                  <a:pt x="489171" y="1282003"/>
                  <a:pt x="574415" y="1367248"/>
                  <a:pt x="679570" y="1367248"/>
                </a:cubicBezTo>
                <a:cubicBezTo>
                  <a:pt x="784725" y="1367248"/>
                  <a:pt x="869970" y="1282003"/>
                  <a:pt x="869970" y="1176848"/>
                </a:cubicBezTo>
                <a:cubicBezTo>
                  <a:pt x="869970" y="1071694"/>
                  <a:pt x="784725" y="986449"/>
                  <a:pt x="679570" y="986449"/>
                </a:cubicBezTo>
                <a:close/>
                <a:moveTo>
                  <a:pt x="867954" y="155801"/>
                </a:moveTo>
                <a:lnTo>
                  <a:pt x="726849" y="858549"/>
                </a:lnTo>
                <a:lnTo>
                  <a:pt x="2535122" y="858549"/>
                </a:lnTo>
                <a:lnTo>
                  <a:pt x="2394017" y="155801"/>
                </a:lnTo>
                <a:close/>
                <a:moveTo>
                  <a:pt x="677268" y="0"/>
                </a:moveTo>
                <a:lnTo>
                  <a:pt x="2584703" y="0"/>
                </a:lnTo>
                <a:lnTo>
                  <a:pt x="2736658" y="607820"/>
                </a:lnTo>
                <a:cubicBezTo>
                  <a:pt x="2766265" y="579906"/>
                  <a:pt x="2806392" y="564164"/>
                  <a:pt x="2850195" y="564164"/>
                </a:cubicBezTo>
                <a:lnTo>
                  <a:pt x="3069929" y="564164"/>
                </a:lnTo>
                <a:cubicBezTo>
                  <a:pt x="3168740" y="564164"/>
                  <a:pt x="3248842" y="644266"/>
                  <a:pt x="3248842" y="743077"/>
                </a:cubicBezTo>
                <a:lnTo>
                  <a:pt x="3248842" y="792706"/>
                </a:lnTo>
                <a:cubicBezTo>
                  <a:pt x="3248842" y="891517"/>
                  <a:pt x="3168740" y="971619"/>
                  <a:pt x="3069929" y="971619"/>
                </a:cubicBezTo>
                <a:lnTo>
                  <a:pt x="3054536" y="971619"/>
                </a:lnTo>
                <a:cubicBezTo>
                  <a:pt x="3060628" y="989042"/>
                  <a:pt x="3063411" y="1007758"/>
                  <a:pt x="3063411" y="1027125"/>
                </a:cubicBezTo>
                <a:lnTo>
                  <a:pt x="3063411" y="2015961"/>
                </a:lnTo>
                <a:lnTo>
                  <a:pt x="2889080" y="2015961"/>
                </a:lnTo>
                <a:lnTo>
                  <a:pt x="2889080" y="2260325"/>
                </a:lnTo>
                <a:cubicBezTo>
                  <a:pt x="2889080" y="2326909"/>
                  <a:pt x="2835102" y="2380886"/>
                  <a:pt x="2768518" y="2380886"/>
                </a:cubicBezTo>
                <a:lnTo>
                  <a:pt x="2286284" y="2380886"/>
                </a:lnTo>
                <a:cubicBezTo>
                  <a:pt x="2219700" y="2380886"/>
                  <a:pt x="2165723" y="2326909"/>
                  <a:pt x="2165723" y="2260325"/>
                </a:cubicBezTo>
                <a:lnTo>
                  <a:pt x="2165723" y="2015961"/>
                </a:lnTo>
                <a:lnTo>
                  <a:pt x="1096248" y="2015961"/>
                </a:lnTo>
                <a:lnTo>
                  <a:pt x="1096248" y="2260325"/>
                </a:lnTo>
                <a:cubicBezTo>
                  <a:pt x="1096248" y="2326909"/>
                  <a:pt x="1042270" y="2380886"/>
                  <a:pt x="975686" y="2380886"/>
                </a:cubicBezTo>
                <a:lnTo>
                  <a:pt x="493453" y="2380886"/>
                </a:lnTo>
                <a:cubicBezTo>
                  <a:pt x="426869" y="2380886"/>
                  <a:pt x="372891" y="2326909"/>
                  <a:pt x="372891" y="2260325"/>
                </a:cubicBezTo>
                <a:lnTo>
                  <a:pt x="372891" y="2015961"/>
                </a:lnTo>
                <a:lnTo>
                  <a:pt x="198560" y="2015961"/>
                </a:lnTo>
                <a:lnTo>
                  <a:pt x="198560" y="1027125"/>
                </a:lnTo>
                <a:cubicBezTo>
                  <a:pt x="198560" y="1007758"/>
                  <a:pt x="201343" y="989042"/>
                  <a:pt x="207435" y="971619"/>
                </a:cubicBezTo>
                <a:lnTo>
                  <a:pt x="178913" y="971619"/>
                </a:lnTo>
                <a:cubicBezTo>
                  <a:pt x="80102" y="971619"/>
                  <a:pt x="0" y="891517"/>
                  <a:pt x="0" y="792706"/>
                </a:cubicBezTo>
                <a:lnTo>
                  <a:pt x="0" y="743077"/>
                </a:lnTo>
                <a:cubicBezTo>
                  <a:pt x="0" y="644266"/>
                  <a:pt x="80102" y="564164"/>
                  <a:pt x="178913" y="564164"/>
                </a:cubicBezTo>
                <a:lnTo>
                  <a:pt x="398647" y="564164"/>
                </a:lnTo>
                <a:cubicBezTo>
                  <a:pt x="447310" y="564164"/>
                  <a:pt x="491436" y="583593"/>
                  <a:pt x="523419" y="615395"/>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62" name="Block Arc 41"/>
          <p:cNvSpPr/>
          <p:nvPr/>
        </p:nvSpPr>
        <p:spPr>
          <a:xfrm>
            <a:off x="9454085" y="5654191"/>
            <a:ext cx="563324" cy="570461"/>
          </a:xfrm>
          <a:custGeom>
            <a:avLst/>
            <a:gdLst/>
            <a:ahLst/>
            <a:cxnLst/>
            <a:rect l="l" t="t" r="r" b="b"/>
            <a:pathLst>
              <a:path w="2844151" h="2880180">
                <a:moveTo>
                  <a:pt x="2390187" y="1502145"/>
                </a:moveTo>
                <a:lnTo>
                  <a:pt x="2844151" y="1530794"/>
                </a:lnTo>
                <a:cubicBezTo>
                  <a:pt x="2804784" y="2154619"/>
                  <a:pt x="2367464" y="2681809"/>
                  <a:pt x="1761650" y="2835749"/>
                </a:cubicBezTo>
                <a:cubicBezTo>
                  <a:pt x="1191486" y="2980631"/>
                  <a:pt x="594633" y="2763755"/>
                  <a:pt x="252983" y="2293680"/>
                </a:cubicBezTo>
                <a:lnTo>
                  <a:pt x="102982" y="2380283"/>
                </a:lnTo>
                <a:lnTo>
                  <a:pt x="104524" y="1603708"/>
                </a:lnTo>
                <a:lnTo>
                  <a:pt x="777828" y="1990661"/>
                </a:lnTo>
                <a:lnTo>
                  <a:pt x="648358" y="2065410"/>
                </a:lnTo>
                <a:cubicBezTo>
                  <a:pt x="886760" y="2358087"/>
                  <a:pt x="1276546" y="2489694"/>
                  <a:pt x="1649627" y="2394891"/>
                </a:cubicBezTo>
                <a:cubicBezTo>
                  <a:pt x="2064076" y="2289577"/>
                  <a:pt x="2363256" y="1928916"/>
                  <a:pt x="2390187" y="1502145"/>
                </a:cubicBezTo>
                <a:close/>
                <a:moveTo>
                  <a:pt x="1424249" y="58"/>
                </a:moveTo>
                <a:cubicBezTo>
                  <a:pt x="1880498" y="-4073"/>
                  <a:pt x="2318325" y="209551"/>
                  <a:pt x="2591169" y="586524"/>
                </a:cubicBezTo>
                <a:lnTo>
                  <a:pt x="2741170" y="499921"/>
                </a:lnTo>
                <a:lnTo>
                  <a:pt x="2739628" y="1276497"/>
                </a:lnTo>
                <a:lnTo>
                  <a:pt x="2066324" y="889544"/>
                </a:lnTo>
                <a:lnTo>
                  <a:pt x="2195793" y="814795"/>
                </a:lnTo>
                <a:cubicBezTo>
                  <a:pt x="1957391" y="522118"/>
                  <a:pt x="1567606" y="390511"/>
                  <a:pt x="1194524" y="485313"/>
                </a:cubicBezTo>
                <a:cubicBezTo>
                  <a:pt x="780075" y="590627"/>
                  <a:pt x="480895" y="951288"/>
                  <a:pt x="453964" y="1378059"/>
                </a:cubicBezTo>
                <a:lnTo>
                  <a:pt x="0" y="1349410"/>
                </a:lnTo>
                <a:cubicBezTo>
                  <a:pt x="39367" y="725585"/>
                  <a:pt x="476687" y="198395"/>
                  <a:pt x="1082501" y="44455"/>
                </a:cubicBezTo>
                <a:cubicBezTo>
                  <a:pt x="1196091" y="15591"/>
                  <a:pt x="1310740" y="1086"/>
                  <a:pt x="1424249" y="5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63" name="Round Same Side Corner Rectangle 11"/>
          <p:cNvSpPr/>
          <p:nvPr/>
        </p:nvSpPr>
        <p:spPr>
          <a:xfrm rot="9900000">
            <a:off x="10208910" y="1534987"/>
            <a:ext cx="579867" cy="492485"/>
          </a:xfrm>
          <a:custGeom>
            <a:avLst/>
            <a:gdLst/>
            <a:ahLst/>
            <a:cxnLst/>
            <a:rect l="l" t="t" r="r" b="b"/>
            <a:pathLst>
              <a:path w="2911009" h="2472345">
                <a:moveTo>
                  <a:pt x="2219598" y="1335309"/>
                </a:moveTo>
                <a:lnTo>
                  <a:pt x="2219598" y="1222573"/>
                </a:lnTo>
                <a:cubicBezTo>
                  <a:pt x="2219598" y="1176944"/>
                  <a:pt x="2241926" y="1136530"/>
                  <a:pt x="2277694" y="1113650"/>
                </a:cubicBezTo>
                <a:lnTo>
                  <a:pt x="2277694" y="137786"/>
                </a:lnTo>
                <a:cubicBezTo>
                  <a:pt x="2277694" y="61689"/>
                  <a:pt x="2339383" y="0"/>
                  <a:pt x="2415480" y="0"/>
                </a:cubicBezTo>
                <a:lnTo>
                  <a:pt x="2545196" y="0"/>
                </a:lnTo>
                <a:cubicBezTo>
                  <a:pt x="2621293" y="0"/>
                  <a:pt x="2682982" y="61689"/>
                  <a:pt x="2682982" y="137786"/>
                </a:cubicBezTo>
                <a:lnTo>
                  <a:pt x="2682982" y="1099067"/>
                </a:lnTo>
                <a:cubicBezTo>
                  <a:pt x="2730197" y="1120049"/>
                  <a:pt x="2762708" y="1167515"/>
                  <a:pt x="2762708" y="1222573"/>
                </a:cubicBezTo>
                <a:lnTo>
                  <a:pt x="2762708" y="1480834"/>
                </a:lnTo>
                <a:close/>
                <a:moveTo>
                  <a:pt x="241900" y="1676361"/>
                </a:moveTo>
                <a:cubicBezTo>
                  <a:pt x="69371" y="1631107"/>
                  <a:pt x="-34146" y="1454930"/>
                  <a:pt x="10296" y="1282189"/>
                </a:cubicBezTo>
                <a:cubicBezTo>
                  <a:pt x="54739" y="1109449"/>
                  <a:pt x="230428" y="1005105"/>
                  <a:pt x="403375" y="1048736"/>
                </a:cubicBezTo>
                <a:cubicBezTo>
                  <a:pt x="349550" y="1257945"/>
                  <a:pt x="295726" y="1467153"/>
                  <a:pt x="241900" y="1676361"/>
                </a:cubicBezTo>
                <a:close/>
                <a:moveTo>
                  <a:pt x="2578947" y="2467929"/>
                </a:moveTo>
                <a:lnTo>
                  <a:pt x="1957545" y="2301425"/>
                </a:lnTo>
                <a:lnTo>
                  <a:pt x="2194209" y="1418183"/>
                </a:lnTo>
                <a:lnTo>
                  <a:pt x="2815611" y="1584687"/>
                </a:lnTo>
                <a:cubicBezTo>
                  <a:pt x="2884250" y="1603079"/>
                  <a:pt x="2924985" y="1673632"/>
                  <a:pt x="2906593" y="1742272"/>
                </a:cubicBezTo>
                <a:lnTo>
                  <a:pt x="2736532" y="2376947"/>
                </a:lnTo>
                <a:cubicBezTo>
                  <a:pt x="2718140" y="2445587"/>
                  <a:pt x="2647586" y="2486321"/>
                  <a:pt x="2578947" y="2467929"/>
                </a:cubicBezTo>
                <a:close/>
                <a:moveTo>
                  <a:pt x="610249" y="2287120"/>
                </a:moveTo>
                <a:lnTo>
                  <a:pt x="1020264" y="756923"/>
                </a:lnTo>
                <a:lnTo>
                  <a:pt x="2107356" y="1398691"/>
                </a:lnTo>
                <a:lnTo>
                  <a:pt x="1872582" y="2274879"/>
                </a:lnTo>
                <a:close/>
                <a:moveTo>
                  <a:pt x="426016" y="2349577"/>
                </a:moveTo>
                <a:lnTo>
                  <a:pt x="243978" y="2300800"/>
                </a:lnTo>
                <a:cubicBezTo>
                  <a:pt x="205115" y="2290387"/>
                  <a:pt x="182051" y="2250439"/>
                  <a:pt x="192464" y="2211576"/>
                </a:cubicBezTo>
                <a:lnTo>
                  <a:pt x="620679" y="613455"/>
                </a:lnTo>
                <a:cubicBezTo>
                  <a:pt x="631093" y="574592"/>
                  <a:pt x="671040" y="551528"/>
                  <a:pt x="709903" y="561941"/>
                </a:cubicBezTo>
                <a:lnTo>
                  <a:pt x="891942" y="610718"/>
                </a:lnTo>
                <a:cubicBezTo>
                  <a:pt x="930805" y="621132"/>
                  <a:pt x="953869" y="661079"/>
                  <a:pt x="943455" y="699942"/>
                </a:cubicBezTo>
                <a:lnTo>
                  <a:pt x="515240" y="2298064"/>
                </a:lnTo>
                <a:cubicBezTo>
                  <a:pt x="504827" y="2336927"/>
                  <a:pt x="464879" y="2359990"/>
                  <a:pt x="426016" y="234957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64" name="Donut 39"/>
          <p:cNvSpPr/>
          <p:nvPr/>
        </p:nvSpPr>
        <p:spPr>
          <a:xfrm>
            <a:off x="4246301" y="4666128"/>
            <a:ext cx="575536" cy="575536"/>
          </a:xfrm>
          <a:custGeom>
            <a:avLst/>
            <a:gdLst/>
            <a:ahLst/>
            <a:cxnLst/>
            <a:rect l="l" t="t" r="r" b="b"/>
            <a:pathLst>
              <a:path w="3240000" h="3240000">
                <a:moveTo>
                  <a:pt x="1152300" y="922782"/>
                </a:moveTo>
                <a:lnTo>
                  <a:pt x="2354400" y="1620000"/>
                </a:lnTo>
                <a:lnTo>
                  <a:pt x="1152300" y="2317218"/>
                </a:lnTo>
                <a:close/>
                <a:moveTo>
                  <a:pt x="1620000" y="342403"/>
                </a:moveTo>
                <a:cubicBezTo>
                  <a:pt x="914403" y="342403"/>
                  <a:pt x="342403" y="914403"/>
                  <a:pt x="342403" y="1620000"/>
                </a:cubicBezTo>
                <a:cubicBezTo>
                  <a:pt x="342403" y="2325597"/>
                  <a:pt x="914403" y="2897597"/>
                  <a:pt x="1620000" y="2897597"/>
                </a:cubicBezTo>
                <a:cubicBezTo>
                  <a:pt x="2325597" y="2897597"/>
                  <a:pt x="2897597" y="2325597"/>
                  <a:pt x="2897597" y="1620000"/>
                </a:cubicBezTo>
                <a:cubicBezTo>
                  <a:pt x="2897597" y="914403"/>
                  <a:pt x="2325597" y="342403"/>
                  <a:pt x="1620000" y="342403"/>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65" name="Freeform 25"/>
          <p:cNvSpPr/>
          <p:nvPr/>
        </p:nvSpPr>
        <p:spPr>
          <a:xfrm>
            <a:off x="8766358" y="3640606"/>
            <a:ext cx="417857" cy="517071"/>
          </a:xfrm>
          <a:custGeom>
            <a:avLst/>
            <a:gdLst>
              <a:gd name="connsiteX0" fmla="*/ 371475 w 1600200"/>
              <a:gd name="connsiteY0" fmla="*/ 0 h 1857375"/>
              <a:gd name="connsiteX1" fmla="*/ 628650 w 1600200"/>
              <a:gd name="connsiteY1" fmla="*/ 523875 h 1857375"/>
              <a:gd name="connsiteX2" fmla="*/ 400050 w 1600200"/>
              <a:gd name="connsiteY2" fmla="*/ 561975 h 1857375"/>
              <a:gd name="connsiteX3" fmla="*/ 1019175 w 1600200"/>
              <a:gd name="connsiteY3" fmla="*/ 1438275 h 1857375"/>
              <a:gd name="connsiteX4" fmla="*/ 1219200 w 1600200"/>
              <a:gd name="connsiteY4" fmla="*/ 1238250 h 1857375"/>
              <a:gd name="connsiteX5" fmla="*/ 1600200 w 1600200"/>
              <a:gd name="connsiteY5" fmla="*/ 1666875 h 1857375"/>
              <a:gd name="connsiteX6" fmla="*/ 1038225 w 1600200"/>
              <a:gd name="connsiteY6" fmla="*/ 1857375 h 1857375"/>
              <a:gd name="connsiteX7" fmla="*/ 0 w 1600200"/>
              <a:gd name="connsiteY7" fmla="*/ 314325 h 1857375"/>
              <a:gd name="connsiteX8" fmla="*/ 371475 w 1600200"/>
              <a:gd name="connsiteY8" fmla="*/ 0 h 1857375"/>
              <a:gd name="connsiteX0-1" fmla="*/ 371475 w 1600200"/>
              <a:gd name="connsiteY0-2" fmla="*/ 0 h 1917951"/>
              <a:gd name="connsiteX1-3" fmla="*/ 628650 w 1600200"/>
              <a:gd name="connsiteY1-4" fmla="*/ 584451 h 1917951"/>
              <a:gd name="connsiteX2-5" fmla="*/ 400050 w 1600200"/>
              <a:gd name="connsiteY2-6" fmla="*/ 622551 h 1917951"/>
              <a:gd name="connsiteX3-7" fmla="*/ 1019175 w 1600200"/>
              <a:gd name="connsiteY3-8" fmla="*/ 1498851 h 1917951"/>
              <a:gd name="connsiteX4-9" fmla="*/ 1219200 w 1600200"/>
              <a:gd name="connsiteY4-10" fmla="*/ 1298826 h 1917951"/>
              <a:gd name="connsiteX5-11" fmla="*/ 1600200 w 1600200"/>
              <a:gd name="connsiteY5-12" fmla="*/ 1727451 h 1917951"/>
              <a:gd name="connsiteX6-13" fmla="*/ 1038225 w 1600200"/>
              <a:gd name="connsiteY6-14" fmla="*/ 1917951 h 1917951"/>
              <a:gd name="connsiteX7-15" fmla="*/ 0 w 1600200"/>
              <a:gd name="connsiteY7-16" fmla="*/ 374901 h 1917951"/>
              <a:gd name="connsiteX8-17" fmla="*/ 371475 w 1600200"/>
              <a:gd name="connsiteY8-18" fmla="*/ 0 h 1917951"/>
              <a:gd name="connsiteX0-19" fmla="*/ 371475 w 1600200"/>
              <a:gd name="connsiteY0-20" fmla="*/ 1277 h 1919228"/>
              <a:gd name="connsiteX1-21" fmla="*/ 628650 w 1600200"/>
              <a:gd name="connsiteY1-22" fmla="*/ 585728 h 1919228"/>
              <a:gd name="connsiteX2-23" fmla="*/ 400050 w 1600200"/>
              <a:gd name="connsiteY2-24" fmla="*/ 623828 h 1919228"/>
              <a:gd name="connsiteX3-25" fmla="*/ 1019175 w 1600200"/>
              <a:gd name="connsiteY3-26" fmla="*/ 1500128 h 1919228"/>
              <a:gd name="connsiteX4-27" fmla="*/ 1219200 w 1600200"/>
              <a:gd name="connsiteY4-28" fmla="*/ 1300103 h 1919228"/>
              <a:gd name="connsiteX5-29" fmla="*/ 1600200 w 1600200"/>
              <a:gd name="connsiteY5-30" fmla="*/ 1728728 h 1919228"/>
              <a:gd name="connsiteX6-31" fmla="*/ 1038225 w 1600200"/>
              <a:gd name="connsiteY6-32" fmla="*/ 1919228 h 1919228"/>
              <a:gd name="connsiteX7-33" fmla="*/ 0 w 1600200"/>
              <a:gd name="connsiteY7-34" fmla="*/ 376178 h 1919228"/>
              <a:gd name="connsiteX8-35" fmla="*/ 371475 w 1600200"/>
              <a:gd name="connsiteY8-36" fmla="*/ 1277 h 1919228"/>
              <a:gd name="connsiteX0-37" fmla="*/ 371475 w 1600200"/>
              <a:gd name="connsiteY0-38" fmla="*/ 1277 h 1919228"/>
              <a:gd name="connsiteX1-39" fmla="*/ 628650 w 1600200"/>
              <a:gd name="connsiteY1-40" fmla="*/ 585728 h 1919228"/>
              <a:gd name="connsiteX2-41" fmla="*/ 400050 w 1600200"/>
              <a:gd name="connsiteY2-42" fmla="*/ 623828 h 1919228"/>
              <a:gd name="connsiteX3-43" fmla="*/ 1019175 w 1600200"/>
              <a:gd name="connsiteY3-44" fmla="*/ 1500128 h 1919228"/>
              <a:gd name="connsiteX4-45" fmla="*/ 1219200 w 1600200"/>
              <a:gd name="connsiteY4-46" fmla="*/ 1300103 h 1919228"/>
              <a:gd name="connsiteX5-47" fmla="*/ 1600200 w 1600200"/>
              <a:gd name="connsiteY5-48" fmla="*/ 1728728 h 1919228"/>
              <a:gd name="connsiteX6-49" fmla="*/ 1038225 w 1600200"/>
              <a:gd name="connsiteY6-50" fmla="*/ 1919228 h 1919228"/>
              <a:gd name="connsiteX7-51" fmla="*/ 0 w 1600200"/>
              <a:gd name="connsiteY7-52" fmla="*/ 376178 h 1919228"/>
              <a:gd name="connsiteX8-53" fmla="*/ 371475 w 1600200"/>
              <a:gd name="connsiteY8-54" fmla="*/ 1277 h 1919228"/>
              <a:gd name="connsiteX0-55" fmla="*/ 371475 w 1600200"/>
              <a:gd name="connsiteY0-56" fmla="*/ 1544 h 1919495"/>
              <a:gd name="connsiteX1-57" fmla="*/ 628650 w 1600200"/>
              <a:gd name="connsiteY1-58" fmla="*/ 585995 h 1919495"/>
              <a:gd name="connsiteX2-59" fmla="*/ 400050 w 1600200"/>
              <a:gd name="connsiteY2-60" fmla="*/ 624095 h 1919495"/>
              <a:gd name="connsiteX3-61" fmla="*/ 1019175 w 1600200"/>
              <a:gd name="connsiteY3-62" fmla="*/ 1500395 h 1919495"/>
              <a:gd name="connsiteX4-63" fmla="*/ 1219200 w 1600200"/>
              <a:gd name="connsiteY4-64" fmla="*/ 1300370 h 1919495"/>
              <a:gd name="connsiteX5-65" fmla="*/ 1600200 w 1600200"/>
              <a:gd name="connsiteY5-66" fmla="*/ 1728995 h 1919495"/>
              <a:gd name="connsiteX6-67" fmla="*/ 1038225 w 1600200"/>
              <a:gd name="connsiteY6-68" fmla="*/ 1919495 h 1919495"/>
              <a:gd name="connsiteX7-69" fmla="*/ 0 w 1600200"/>
              <a:gd name="connsiteY7-70" fmla="*/ 376445 h 1919495"/>
              <a:gd name="connsiteX8-71" fmla="*/ 371475 w 1600200"/>
              <a:gd name="connsiteY8-72" fmla="*/ 1544 h 1919495"/>
              <a:gd name="connsiteX0-73" fmla="*/ 371475 w 1600200"/>
              <a:gd name="connsiteY0-74" fmla="*/ 1487 h 1919438"/>
              <a:gd name="connsiteX1-75" fmla="*/ 568075 w 1600200"/>
              <a:gd name="connsiteY1-76" fmla="*/ 603245 h 1919438"/>
              <a:gd name="connsiteX2-77" fmla="*/ 400050 w 1600200"/>
              <a:gd name="connsiteY2-78" fmla="*/ 624038 h 1919438"/>
              <a:gd name="connsiteX3-79" fmla="*/ 1019175 w 1600200"/>
              <a:gd name="connsiteY3-80" fmla="*/ 1500338 h 1919438"/>
              <a:gd name="connsiteX4-81" fmla="*/ 1219200 w 1600200"/>
              <a:gd name="connsiteY4-82" fmla="*/ 1300313 h 1919438"/>
              <a:gd name="connsiteX5-83" fmla="*/ 1600200 w 1600200"/>
              <a:gd name="connsiteY5-84" fmla="*/ 1728938 h 1919438"/>
              <a:gd name="connsiteX6-85" fmla="*/ 1038225 w 1600200"/>
              <a:gd name="connsiteY6-86" fmla="*/ 1919438 h 1919438"/>
              <a:gd name="connsiteX7-87" fmla="*/ 0 w 1600200"/>
              <a:gd name="connsiteY7-88" fmla="*/ 376388 h 1919438"/>
              <a:gd name="connsiteX8-89" fmla="*/ 371475 w 1600200"/>
              <a:gd name="connsiteY8-90" fmla="*/ 1487 h 1919438"/>
              <a:gd name="connsiteX0-91" fmla="*/ 371475 w 1600200"/>
              <a:gd name="connsiteY0-92" fmla="*/ 1032 h 1918983"/>
              <a:gd name="connsiteX1-93" fmla="*/ 568075 w 1600200"/>
              <a:gd name="connsiteY1-94" fmla="*/ 602790 h 1918983"/>
              <a:gd name="connsiteX2-95" fmla="*/ 400050 w 1600200"/>
              <a:gd name="connsiteY2-96" fmla="*/ 623583 h 1918983"/>
              <a:gd name="connsiteX3-97" fmla="*/ 1019175 w 1600200"/>
              <a:gd name="connsiteY3-98" fmla="*/ 1499883 h 1918983"/>
              <a:gd name="connsiteX4-99" fmla="*/ 1219200 w 1600200"/>
              <a:gd name="connsiteY4-100" fmla="*/ 1299858 h 1918983"/>
              <a:gd name="connsiteX5-101" fmla="*/ 1600200 w 1600200"/>
              <a:gd name="connsiteY5-102" fmla="*/ 1728483 h 1918983"/>
              <a:gd name="connsiteX6-103" fmla="*/ 1038225 w 1600200"/>
              <a:gd name="connsiteY6-104" fmla="*/ 1918983 h 1918983"/>
              <a:gd name="connsiteX7-105" fmla="*/ 0 w 1600200"/>
              <a:gd name="connsiteY7-106" fmla="*/ 375933 h 1918983"/>
              <a:gd name="connsiteX8-107" fmla="*/ 371475 w 1600200"/>
              <a:gd name="connsiteY8-108" fmla="*/ 1032 h 1918983"/>
              <a:gd name="connsiteX0-109" fmla="*/ 371475 w 1600200"/>
              <a:gd name="connsiteY0-110" fmla="*/ 1088 h 1919039"/>
              <a:gd name="connsiteX1-111" fmla="*/ 568075 w 1600200"/>
              <a:gd name="connsiteY1-112" fmla="*/ 602846 h 1919039"/>
              <a:gd name="connsiteX2-113" fmla="*/ 400050 w 1600200"/>
              <a:gd name="connsiteY2-114" fmla="*/ 623639 h 1919039"/>
              <a:gd name="connsiteX3-115" fmla="*/ 1019175 w 1600200"/>
              <a:gd name="connsiteY3-116" fmla="*/ 1499939 h 1919039"/>
              <a:gd name="connsiteX4-117" fmla="*/ 1219200 w 1600200"/>
              <a:gd name="connsiteY4-118" fmla="*/ 1299914 h 1919039"/>
              <a:gd name="connsiteX5-119" fmla="*/ 1600200 w 1600200"/>
              <a:gd name="connsiteY5-120" fmla="*/ 1728539 h 1919039"/>
              <a:gd name="connsiteX6-121" fmla="*/ 1038225 w 1600200"/>
              <a:gd name="connsiteY6-122" fmla="*/ 1919039 h 1919039"/>
              <a:gd name="connsiteX7-123" fmla="*/ 0 w 1600200"/>
              <a:gd name="connsiteY7-124" fmla="*/ 375989 h 1919039"/>
              <a:gd name="connsiteX8-125" fmla="*/ 371475 w 1600200"/>
              <a:gd name="connsiteY8-126" fmla="*/ 1088 h 1919039"/>
              <a:gd name="connsiteX0-127" fmla="*/ 371475 w 1600200"/>
              <a:gd name="connsiteY0-128" fmla="*/ 1088 h 1919039"/>
              <a:gd name="connsiteX1-129" fmla="*/ 568075 w 1600200"/>
              <a:gd name="connsiteY1-130" fmla="*/ 602846 h 1919039"/>
              <a:gd name="connsiteX2-131" fmla="*/ 400050 w 1600200"/>
              <a:gd name="connsiteY2-132" fmla="*/ 623639 h 1919039"/>
              <a:gd name="connsiteX3-133" fmla="*/ 1019175 w 1600200"/>
              <a:gd name="connsiteY3-134" fmla="*/ 1499939 h 1919039"/>
              <a:gd name="connsiteX4-135" fmla="*/ 1219200 w 1600200"/>
              <a:gd name="connsiteY4-136" fmla="*/ 1299914 h 1919039"/>
              <a:gd name="connsiteX5-137" fmla="*/ 1600200 w 1600200"/>
              <a:gd name="connsiteY5-138" fmla="*/ 1728539 h 1919039"/>
              <a:gd name="connsiteX6-139" fmla="*/ 1038225 w 1600200"/>
              <a:gd name="connsiteY6-140" fmla="*/ 1919039 h 1919039"/>
              <a:gd name="connsiteX7-141" fmla="*/ 0 w 1600200"/>
              <a:gd name="connsiteY7-142" fmla="*/ 375989 h 1919039"/>
              <a:gd name="connsiteX8-143" fmla="*/ 371475 w 1600200"/>
              <a:gd name="connsiteY8-144" fmla="*/ 1088 h 1919039"/>
              <a:gd name="connsiteX0-145" fmla="*/ 371475 w 1600200"/>
              <a:gd name="connsiteY0-146" fmla="*/ 1118 h 1919069"/>
              <a:gd name="connsiteX1-147" fmla="*/ 568075 w 1600200"/>
              <a:gd name="connsiteY1-148" fmla="*/ 602876 h 1919069"/>
              <a:gd name="connsiteX2-149" fmla="*/ 400050 w 1600200"/>
              <a:gd name="connsiteY2-150" fmla="*/ 623669 h 1919069"/>
              <a:gd name="connsiteX3-151" fmla="*/ 1019175 w 1600200"/>
              <a:gd name="connsiteY3-152" fmla="*/ 1499969 h 1919069"/>
              <a:gd name="connsiteX4-153" fmla="*/ 1219200 w 1600200"/>
              <a:gd name="connsiteY4-154" fmla="*/ 1299944 h 1919069"/>
              <a:gd name="connsiteX5-155" fmla="*/ 1600200 w 1600200"/>
              <a:gd name="connsiteY5-156" fmla="*/ 1728569 h 1919069"/>
              <a:gd name="connsiteX6-157" fmla="*/ 1038225 w 1600200"/>
              <a:gd name="connsiteY6-158" fmla="*/ 1919069 h 1919069"/>
              <a:gd name="connsiteX7-159" fmla="*/ 0 w 1600200"/>
              <a:gd name="connsiteY7-160" fmla="*/ 376019 h 1919069"/>
              <a:gd name="connsiteX8-161" fmla="*/ 371475 w 1600200"/>
              <a:gd name="connsiteY8-162" fmla="*/ 1118 h 1919069"/>
              <a:gd name="connsiteX0-163" fmla="*/ 371475 w 1600200"/>
              <a:gd name="connsiteY0-164" fmla="*/ 1118 h 1919069"/>
              <a:gd name="connsiteX1-165" fmla="*/ 568075 w 1600200"/>
              <a:gd name="connsiteY1-166" fmla="*/ 602876 h 1919069"/>
              <a:gd name="connsiteX2-167" fmla="*/ 408703 w 1600200"/>
              <a:gd name="connsiteY2-168" fmla="*/ 643860 h 1919069"/>
              <a:gd name="connsiteX3-169" fmla="*/ 1019175 w 1600200"/>
              <a:gd name="connsiteY3-170" fmla="*/ 1499969 h 1919069"/>
              <a:gd name="connsiteX4-171" fmla="*/ 1219200 w 1600200"/>
              <a:gd name="connsiteY4-172" fmla="*/ 1299944 h 1919069"/>
              <a:gd name="connsiteX5-173" fmla="*/ 1600200 w 1600200"/>
              <a:gd name="connsiteY5-174" fmla="*/ 1728569 h 1919069"/>
              <a:gd name="connsiteX6-175" fmla="*/ 1038225 w 1600200"/>
              <a:gd name="connsiteY6-176" fmla="*/ 1919069 h 1919069"/>
              <a:gd name="connsiteX7-177" fmla="*/ 0 w 1600200"/>
              <a:gd name="connsiteY7-178" fmla="*/ 376019 h 1919069"/>
              <a:gd name="connsiteX8-179" fmla="*/ 371475 w 1600200"/>
              <a:gd name="connsiteY8-180" fmla="*/ 1118 h 1919069"/>
              <a:gd name="connsiteX0-181" fmla="*/ 371475 w 1600200"/>
              <a:gd name="connsiteY0-182" fmla="*/ 1118 h 1919069"/>
              <a:gd name="connsiteX1-183" fmla="*/ 568075 w 1600200"/>
              <a:gd name="connsiteY1-184" fmla="*/ 602876 h 1919069"/>
              <a:gd name="connsiteX2-185" fmla="*/ 359666 w 1600200"/>
              <a:gd name="connsiteY2-186" fmla="*/ 643860 h 1919069"/>
              <a:gd name="connsiteX3-187" fmla="*/ 1019175 w 1600200"/>
              <a:gd name="connsiteY3-188" fmla="*/ 1499969 h 1919069"/>
              <a:gd name="connsiteX4-189" fmla="*/ 1219200 w 1600200"/>
              <a:gd name="connsiteY4-190" fmla="*/ 1299944 h 1919069"/>
              <a:gd name="connsiteX5-191" fmla="*/ 1600200 w 1600200"/>
              <a:gd name="connsiteY5-192" fmla="*/ 1728569 h 1919069"/>
              <a:gd name="connsiteX6-193" fmla="*/ 1038225 w 1600200"/>
              <a:gd name="connsiteY6-194" fmla="*/ 1919069 h 1919069"/>
              <a:gd name="connsiteX7-195" fmla="*/ 0 w 1600200"/>
              <a:gd name="connsiteY7-196" fmla="*/ 376019 h 1919069"/>
              <a:gd name="connsiteX8-197" fmla="*/ 371475 w 1600200"/>
              <a:gd name="connsiteY8-198" fmla="*/ 1118 h 1919069"/>
              <a:gd name="connsiteX0-199" fmla="*/ 371475 w 1600200"/>
              <a:gd name="connsiteY0-200" fmla="*/ 1118 h 1919069"/>
              <a:gd name="connsiteX1-201" fmla="*/ 568075 w 1600200"/>
              <a:gd name="connsiteY1-202" fmla="*/ 602876 h 1919069"/>
              <a:gd name="connsiteX2-203" fmla="*/ 374089 w 1600200"/>
              <a:gd name="connsiteY2-204" fmla="*/ 646744 h 1919069"/>
              <a:gd name="connsiteX3-205" fmla="*/ 1019175 w 1600200"/>
              <a:gd name="connsiteY3-206" fmla="*/ 1499969 h 1919069"/>
              <a:gd name="connsiteX4-207" fmla="*/ 1219200 w 1600200"/>
              <a:gd name="connsiteY4-208" fmla="*/ 1299944 h 1919069"/>
              <a:gd name="connsiteX5-209" fmla="*/ 1600200 w 1600200"/>
              <a:gd name="connsiteY5-210" fmla="*/ 1728569 h 1919069"/>
              <a:gd name="connsiteX6-211" fmla="*/ 1038225 w 1600200"/>
              <a:gd name="connsiteY6-212" fmla="*/ 1919069 h 1919069"/>
              <a:gd name="connsiteX7-213" fmla="*/ 0 w 1600200"/>
              <a:gd name="connsiteY7-214" fmla="*/ 376019 h 1919069"/>
              <a:gd name="connsiteX8-215" fmla="*/ 371475 w 1600200"/>
              <a:gd name="connsiteY8-216" fmla="*/ 1118 h 1919069"/>
              <a:gd name="connsiteX0-217" fmla="*/ 371475 w 1600200"/>
              <a:gd name="connsiteY0-218" fmla="*/ 1118 h 1919069"/>
              <a:gd name="connsiteX1-219" fmla="*/ 568075 w 1600200"/>
              <a:gd name="connsiteY1-220" fmla="*/ 602876 h 1919069"/>
              <a:gd name="connsiteX2-221" fmla="*/ 374089 w 1600200"/>
              <a:gd name="connsiteY2-222" fmla="*/ 646744 h 1919069"/>
              <a:gd name="connsiteX3-223" fmla="*/ 1019175 w 1600200"/>
              <a:gd name="connsiteY3-224" fmla="*/ 1499969 h 1919069"/>
              <a:gd name="connsiteX4-225" fmla="*/ 1219200 w 1600200"/>
              <a:gd name="connsiteY4-226" fmla="*/ 1299944 h 1919069"/>
              <a:gd name="connsiteX5-227" fmla="*/ 1600200 w 1600200"/>
              <a:gd name="connsiteY5-228" fmla="*/ 1728569 h 1919069"/>
              <a:gd name="connsiteX6-229" fmla="*/ 1038225 w 1600200"/>
              <a:gd name="connsiteY6-230" fmla="*/ 1919069 h 1919069"/>
              <a:gd name="connsiteX7-231" fmla="*/ 0 w 1600200"/>
              <a:gd name="connsiteY7-232" fmla="*/ 376019 h 1919069"/>
              <a:gd name="connsiteX8-233" fmla="*/ 371475 w 1600200"/>
              <a:gd name="connsiteY8-234" fmla="*/ 1118 h 1919069"/>
              <a:gd name="connsiteX0-235" fmla="*/ 371475 w 1600200"/>
              <a:gd name="connsiteY0-236" fmla="*/ 1118 h 1919069"/>
              <a:gd name="connsiteX1-237" fmla="*/ 568075 w 1600200"/>
              <a:gd name="connsiteY1-238" fmla="*/ 602876 h 1919069"/>
              <a:gd name="connsiteX2-239" fmla="*/ 374089 w 1600200"/>
              <a:gd name="connsiteY2-240" fmla="*/ 646744 h 1919069"/>
              <a:gd name="connsiteX3-241" fmla="*/ 1019175 w 1600200"/>
              <a:gd name="connsiteY3-242" fmla="*/ 1499969 h 1919069"/>
              <a:gd name="connsiteX4-243" fmla="*/ 1219200 w 1600200"/>
              <a:gd name="connsiteY4-244" fmla="*/ 1299944 h 1919069"/>
              <a:gd name="connsiteX5-245" fmla="*/ 1600200 w 1600200"/>
              <a:gd name="connsiteY5-246" fmla="*/ 1728569 h 1919069"/>
              <a:gd name="connsiteX6-247" fmla="*/ 1038225 w 1600200"/>
              <a:gd name="connsiteY6-248" fmla="*/ 1919069 h 1919069"/>
              <a:gd name="connsiteX7-249" fmla="*/ 0 w 1600200"/>
              <a:gd name="connsiteY7-250" fmla="*/ 376019 h 1919069"/>
              <a:gd name="connsiteX8-251" fmla="*/ 371475 w 1600200"/>
              <a:gd name="connsiteY8-252" fmla="*/ 1118 h 1919069"/>
              <a:gd name="connsiteX0-253" fmla="*/ 371475 w 1600200"/>
              <a:gd name="connsiteY0-254" fmla="*/ 1118 h 1919069"/>
              <a:gd name="connsiteX1-255" fmla="*/ 568075 w 1600200"/>
              <a:gd name="connsiteY1-256" fmla="*/ 602876 h 1919069"/>
              <a:gd name="connsiteX2-257" fmla="*/ 374089 w 1600200"/>
              <a:gd name="connsiteY2-258" fmla="*/ 646744 h 1919069"/>
              <a:gd name="connsiteX3-259" fmla="*/ 1019175 w 1600200"/>
              <a:gd name="connsiteY3-260" fmla="*/ 1499969 h 1919069"/>
              <a:gd name="connsiteX4-261" fmla="*/ 1219200 w 1600200"/>
              <a:gd name="connsiteY4-262" fmla="*/ 1299944 h 1919069"/>
              <a:gd name="connsiteX5-263" fmla="*/ 1600200 w 1600200"/>
              <a:gd name="connsiteY5-264" fmla="*/ 1728569 h 1919069"/>
              <a:gd name="connsiteX6-265" fmla="*/ 1038225 w 1600200"/>
              <a:gd name="connsiteY6-266" fmla="*/ 1919069 h 1919069"/>
              <a:gd name="connsiteX7-267" fmla="*/ 0 w 1600200"/>
              <a:gd name="connsiteY7-268" fmla="*/ 376019 h 1919069"/>
              <a:gd name="connsiteX8-269" fmla="*/ 371475 w 1600200"/>
              <a:gd name="connsiteY8-270" fmla="*/ 1118 h 1919069"/>
              <a:gd name="connsiteX0-271" fmla="*/ 371475 w 1600200"/>
              <a:gd name="connsiteY0-272" fmla="*/ 1118 h 1919069"/>
              <a:gd name="connsiteX1-273" fmla="*/ 568075 w 1600200"/>
              <a:gd name="connsiteY1-274" fmla="*/ 602876 h 1919069"/>
              <a:gd name="connsiteX2-275" fmla="*/ 374089 w 1600200"/>
              <a:gd name="connsiteY2-276" fmla="*/ 646744 h 1919069"/>
              <a:gd name="connsiteX3-277" fmla="*/ 1019175 w 1600200"/>
              <a:gd name="connsiteY3-278" fmla="*/ 1499969 h 1919069"/>
              <a:gd name="connsiteX4-279" fmla="*/ 1219200 w 1600200"/>
              <a:gd name="connsiteY4-280" fmla="*/ 1299944 h 1919069"/>
              <a:gd name="connsiteX5-281" fmla="*/ 1600200 w 1600200"/>
              <a:gd name="connsiteY5-282" fmla="*/ 1728569 h 1919069"/>
              <a:gd name="connsiteX6-283" fmla="*/ 1038225 w 1600200"/>
              <a:gd name="connsiteY6-284" fmla="*/ 1919069 h 1919069"/>
              <a:gd name="connsiteX7-285" fmla="*/ 0 w 1600200"/>
              <a:gd name="connsiteY7-286" fmla="*/ 376019 h 1919069"/>
              <a:gd name="connsiteX8-287" fmla="*/ 371475 w 1600200"/>
              <a:gd name="connsiteY8-288" fmla="*/ 1118 h 1919069"/>
              <a:gd name="connsiteX0-289" fmla="*/ 371475 w 1600200"/>
              <a:gd name="connsiteY0-290" fmla="*/ 1118 h 1919069"/>
              <a:gd name="connsiteX1-291" fmla="*/ 568075 w 1600200"/>
              <a:gd name="connsiteY1-292" fmla="*/ 602876 h 1919069"/>
              <a:gd name="connsiteX2-293" fmla="*/ 374089 w 1600200"/>
              <a:gd name="connsiteY2-294" fmla="*/ 646744 h 1919069"/>
              <a:gd name="connsiteX3-295" fmla="*/ 1019175 w 1600200"/>
              <a:gd name="connsiteY3-296" fmla="*/ 1499969 h 1919069"/>
              <a:gd name="connsiteX4-297" fmla="*/ 1219200 w 1600200"/>
              <a:gd name="connsiteY4-298" fmla="*/ 1299944 h 1919069"/>
              <a:gd name="connsiteX5-299" fmla="*/ 1600200 w 1600200"/>
              <a:gd name="connsiteY5-300" fmla="*/ 1728569 h 1919069"/>
              <a:gd name="connsiteX6-301" fmla="*/ 1038225 w 1600200"/>
              <a:gd name="connsiteY6-302" fmla="*/ 1919069 h 1919069"/>
              <a:gd name="connsiteX7-303" fmla="*/ 0 w 1600200"/>
              <a:gd name="connsiteY7-304" fmla="*/ 376019 h 1919069"/>
              <a:gd name="connsiteX8-305" fmla="*/ 371475 w 1600200"/>
              <a:gd name="connsiteY8-306" fmla="*/ 1118 h 1919069"/>
              <a:gd name="connsiteX0-307" fmla="*/ 371475 w 1600200"/>
              <a:gd name="connsiteY0-308" fmla="*/ 1118 h 1919069"/>
              <a:gd name="connsiteX1-309" fmla="*/ 568075 w 1600200"/>
              <a:gd name="connsiteY1-310" fmla="*/ 602876 h 1919069"/>
              <a:gd name="connsiteX2-311" fmla="*/ 374089 w 1600200"/>
              <a:gd name="connsiteY2-312" fmla="*/ 646744 h 1919069"/>
              <a:gd name="connsiteX3-313" fmla="*/ 1019175 w 1600200"/>
              <a:gd name="connsiteY3-314" fmla="*/ 1499969 h 1919069"/>
              <a:gd name="connsiteX4-315" fmla="*/ 1219200 w 1600200"/>
              <a:gd name="connsiteY4-316" fmla="*/ 1299944 h 1919069"/>
              <a:gd name="connsiteX5-317" fmla="*/ 1600200 w 1600200"/>
              <a:gd name="connsiteY5-318" fmla="*/ 1728569 h 1919069"/>
              <a:gd name="connsiteX6-319" fmla="*/ 1038225 w 1600200"/>
              <a:gd name="connsiteY6-320" fmla="*/ 1919069 h 1919069"/>
              <a:gd name="connsiteX7-321" fmla="*/ 0 w 1600200"/>
              <a:gd name="connsiteY7-322" fmla="*/ 376019 h 1919069"/>
              <a:gd name="connsiteX8-323" fmla="*/ 371475 w 1600200"/>
              <a:gd name="connsiteY8-324" fmla="*/ 1118 h 1919069"/>
              <a:gd name="connsiteX0-325" fmla="*/ 371475 w 1600200"/>
              <a:gd name="connsiteY0-326" fmla="*/ 1118 h 1919069"/>
              <a:gd name="connsiteX1-327" fmla="*/ 568075 w 1600200"/>
              <a:gd name="connsiteY1-328" fmla="*/ 602876 h 1919069"/>
              <a:gd name="connsiteX2-329" fmla="*/ 374089 w 1600200"/>
              <a:gd name="connsiteY2-330" fmla="*/ 646744 h 1919069"/>
              <a:gd name="connsiteX3-331" fmla="*/ 970138 w 1600200"/>
              <a:gd name="connsiteY3-332" fmla="*/ 1517276 h 1919069"/>
              <a:gd name="connsiteX4-333" fmla="*/ 1219200 w 1600200"/>
              <a:gd name="connsiteY4-334" fmla="*/ 1299944 h 1919069"/>
              <a:gd name="connsiteX5-335" fmla="*/ 1600200 w 1600200"/>
              <a:gd name="connsiteY5-336" fmla="*/ 1728569 h 1919069"/>
              <a:gd name="connsiteX6-337" fmla="*/ 1038225 w 1600200"/>
              <a:gd name="connsiteY6-338" fmla="*/ 1919069 h 1919069"/>
              <a:gd name="connsiteX7-339" fmla="*/ 0 w 1600200"/>
              <a:gd name="connsiteY7-340" fmla="*/ 376019 h 1919069"/>
              <a:gd name="connsiteX8-341" fmla="*/ 371475 w 1600200"/>
              <a:gd name="connsiteY8-342" fmla="*/ 1118 h 1919069"/>
              <a:gd name="connsiteX0-343" fmla="*/ 371475 w 1600200"/>
              <a:gd name="connsiteY0-344" fmla="*/ 1118 h 1919069"/>
              <a:gd name="connsiteX1-345" fmla="*/ 568075 w 1600200"/>
              <a:gd name="connsiteY1-346" fmla="*/ 602876 h 1919069"/>
              <a:gd name="connsiteX2-347" fmla="*/ 374089 w 1600200"/>
              <a:gd name="connsiteY2-348" fmla="*/ 646744 h 1919069"/>
              <a:gd name="connsiteX3-349" fmla="*/ 1010522 w 1600200"/>
              <a:gd name="connsiteY3-350" fmla="*/ 1534584 h 1919069"/>
              <a:gd name="connsiteX4-351" fmla="*/ 1219200 w 1600200"/>
              <a:gd name="connsiteY4-352" fmla="*/ 1299944 h 1919069"/>
              <a:gd name="connsiteX5-353" fmla="*/ 1600200 w 1600200"/>
              <a:gd name="connsiteY5-354" fmla="*/ 1728569 h 1919069"/>
              <a:gd name="connsiteX6-355" fmla="*/ 1038225 w 1600200"/>
              <a:gd name="connsiteY6-356" fmla="*/ 1919069 h 1919069"/>
              <a:gd name="connsiteX7-357" fmla="*/ 0 w 1600200"/>
              <a:gd name="connsiteY7-358" fmla="*/ 376019 h 1919069"/>
              <a:gd name="connsiteX8-359" fmla="*/ 371475 w 1600200"/>
              <a:gd name="connsiteY8-360" fmla="*/ 1118 h 1919069"/>
              <a:gd name="connsiteX0-361" fmla="*/ 371475 w 1600200"/>
              <a:gd name="connsiteY0-362" fmla="*/ 1118 h 1919069"/>
              <a:gd name="connsiteX1-363" fmla="*/ 568075 w 1600200"/>
              <a:gd name="connsiteY1-364" fmla="*/ 602876 h 1919069"/>
              <a:gd name="connsiteX2-365" fmla="*/ 374089 w 1600200"/>
              <a:gd name="connsiteY2-366" fmla="*/ 646744 h 1919069"/>
              <a:gd name="connsiteX3-367" fmla="*/ 996099 w 1600200"/>
              <a:gd name="connsiteY3-368" fmla="*/ 1546122 h 1919069"/>
              <a:gd name="connsiteX4-369" fmla="*/ 1219200 w 1600200"/>
              <a:gd name="connsiteY4-370" fmla="*/ 1299944 h 1919069"/>
              <a:gd name="connsiteX5-371" fmla="*/ 1600200 w 1600200"/>
              <a:gd name="connsiteY5-372" fmla="*/ 1728569 h 1919069"/>
              <a:gd name="connsiteX6-373" fmla="*/ 1038225 w 1600200"/>
              <a:gd name="connsiteY6-374" fmla="*/ 1919069 h 1919069"/>
              <a:gd name="connsiteX7-375" fmla="*/ 0 w 1600200"/>
              <a:gd name="connsiteY7-376" fmla="*/ 376019 h 1919069"/>
              <a:gd name="connsiteX8-377" fmla="*/ 371475 w 1600200"/>
              <a:gd name="connsiteY8-378" fmla="*/ 1118 h 1919069"/>
              <a:gd name="connsiteX0-379" fmla="*/ 371475 w 1600200"/>
              <a:gd name="connsiteY0-380" fmla="*/ 1118 h 1919069"/>
              <a:gd name="connsiteX1-381" fmla="*/ 568075 w 1600200"/>
              <a:gd name="connsiteY1-382" fmla="*/ 602876 h 1919069"/>
              <a:gd name="connsiteX2-383" fmla="*/ 374089 w 1600200"/>
              <a:gd name="connsiteY2-384" fmla="*/ 646744 h 1919069"/>
              <a:gd name="connsiteX3-385" fmla="*/ 987445 w 1600200"/>
              <a:gd name="connsiteY3-386" fmla="*/ 1528815 h 1919069"/>
              <a:gd name="connsiteX4-387" fmla="*/ 1219200 w 1600200"/>
              <a:gd name="connsiteY4-388" fmla="*/ 1299944 h 1919069"/>
              <a:gd name="connsiteX5-389" fmla="*/ 1600200 w 1600200"/>
              <a:gd name="connsiteY5-390" fmla="*/ 1728569 h 1919069"/>
              <a:gd name="connsiteX6-391" fmla="*/ 1038225 w 1600200"/>
              <a:gd name="connsiteY6-392" fmla="*/ 1919069 h 1919069"/>
              <a:gd name="connsiteX7-393" fmla="*/ 0 w 1600200"/>
              <a:gd name="connsiteY7-394" fmla="*/ 376019 h 1919069"/>
              <a:gd name="connsiteX8-395" fmla="*/ 371475 w 1600200"/>
              <a:gd name="connsiteY8-396" fmla="*/ 1118 h 1919069"/>
              <a:gd name="connsiteX0-397" fmla="*/ 371475 w 1600200"/>
              <a:gd name="connsiteY0-398" fmla="*/ 1118 h 1919069"/>
              <a:gd name="connsiteX1-399" fmla="*/ 568075 w 1600200"/>
              <a:gd name="connsiteY1-400" fmla="*/ 602876 h 1919069"/>
              <a:gd name="connsiteX2-401" fmla="*/ 374089 w 1600200"/>
              <a:gd name="connsiteY2-402" fmla="*/ 646744 h 1919069"/>
              <a:gd name="connsiteX3-403" fmla="*/ 987445 w 1600200"/>
              <a:gd name="connsiteY3-404" fmla="*/ 1528815 h 1919069"/>
              <a:gd name="connsiteX4-405" fmla="*/ 1219200 w 1600200"/>
              <a:gd name="connsiteY4-406" fmla="*/ 1299944 h 1919069"/>
              <a:gd name="connsiteX5-407" fmla="*/ 1600200 w 1600200"/>
              <a:gd name="connsiteY5-408" fmla="*/ 1728569 h 1919069"/>
              <a:gd name="connsiteX6-409" fmla="*/ 1038225 w 1600200"/>
              <a:gd name="connsiteY6-410" fmla="*/ 1919069 h 1919069"/>
              <a:gd name="connsiteX7-411" fmla="*/ 0 w 1600200"/>
              <a:gd name="connsiteY7-412" fmla="*/ 376019 h 1919069"/>
              <a:gd name="connsiteX8-413" fmla="*/ 371475 w 1600200"/>
              <a:gd name="connsiteY8-414" fmla="*/ 1118 h 1919069"/>
              <a:gd name="connsiteX0-415" fmla="*/ 371475 w 1600200"/>
              <a:gd name="connsiteY0-416" fmla="*/ 1118 h 1919069"/>
              <a:gd name="connsiteX1-417" fmla="*/ 568075 w 1600200"/>
              <a:gd name="connsiteY1-418" fmla="*/ 602876 h 1919069"/>
              <a:gd name="connsiteX2-419" fmla="*/ 374089 w 1600200"/>
              <a:gd name="connsiteY2-420" fmla="*/ 646744 h 1919069"/>
              <a:gd name="connsiteX3-421" fmla="*/ 987445 w 1600200"/>
              <a:gd name="connsiteY3-422" fmla="*/ 1528815 h 1919069"/>
              <a:gd name="connsiteX4-423" fmla="*/ 1219200 w 1600200"/>
              <a:gd name="connsiteY4-424" fmla="*/ 1299944 h 1919069"/>
              <a:gd name="connsiteX5-425" fmla="*/ 1600200 w 1600200"/>
              <a:gd name="connsiteY5-426" fmla="*/ 1728569 h 1919069"/>
              <a:gd name="connsiteX6-427" fmla="*/ 1038225 w 1600200"/>
              <a:gd name="connsiteY6-428" fmla="*/ 1919069 h 1919069"/>
              <a:gd name="connsiteX7-429" fmla="*/ 0 w 1600200"/>
              <a:gd name="connsiteY7-430" fmla="*/ 376019 h 1919069"/>
              <a:gd name="connsiteX8-431" fmla="*/ 371475 w 1600200"/>
              <a:gd name="connsiteY8-432" fmla="*/ 1118 h 1919069"/>
              <a:gd name="connsiteX0-433" fmla="*/ 371475 w 1600200"/>
              <a:gd name="connsiteY0-434" fmla="*/ 1118 h 1919069"/>
              <a:gd name="connsiteX1-435" fmla="*/ 568075 w 1600200"/>
              <a:gd name="connsiteY1-436" fmla="*/ 602876 h 1919069"/>
              <a:gd name="connsiteX2-437" fmla="*/ 374089 w 1600200"/>
              <a:gd name="connsiteY2-438" fmla="*/ 646744 h 1919069"/>
              <a:gd name="connsiteX3-439" fmla="*/ 987445 w 1600200"/>
              <a:gd name="connsiteY3-440" fmla="*/ 1528815 h 1919069"/>
              <a:gd name="connsiteX4-441" fmla="*/ 1219200 w 1600200"/>
              <a:gd name="connsiteY4-442" fmla="*/ 1299944 h 1919069"/>
              <a:gd name="connsiteX5-443" fmla="*/ 1600200 w 1600200"/>
              <a:gd name="connsiteY5-444" fmla="*/ 1728569 h 1919069"/>
              <a:gd name="connsiteX6-445" fmla="*/ 1038225 w 1600200"/>
              <a:gd name="connsiteY6-446" fmla="*/ 1919069 h 1919069"/>
              <a:gd name="connsiteX7-447" fmla="*/ 0 w 1600200"/>
              <a:gd name="connsiteY7-448" fmla="*/ 376019 h 1919069"/>
              <a:gd name="connsiteX8-449" fmla="*/ 371475 w 1600200"/>
              <a:gd name="connsiteY8-450" fmla="*/ 1118 h 1919069"/>
              <a:gd name="connsiteX0-451" fmla="*/ 371475 w 1600200"/>
              <a:gd name="connsiteY0-452" fmla="*/ 1118 h 1919069"/>
              <a:gd name="connsiteX1-453" fmla="*/ 568075 w 1600200"/>
              <a:gd name="connsiteY1-454" fmla="*/ 602876 h 1919069"/>
              <a:gd name="connsiteX2-455" fmla="*/ 374089 w 1600200"/>
              <a:gd name="connsiteY2-456" fmla="*/ 646744 h 1919069"/>
              <a:gd name="connsiteX3-457" fmla="*/ 987445 w 1600200"/>
              <a:gd name="connsiteY3-458" fmla="*/ 1528815 h 1919069"/>
              <a:gd name="connsiteX4-459" fmla="*/ 1173048 w 1600200"/>
              <a:gd name="connsiteY4-460" fmla="*/ 1311482 h 1919069"/>
              <a:gd name="connsiteX5-461" fmla="*/ 1600200 w 1600200"/>
              <a:gd name="connsiteY5-462" fmla="*/ 1728569 h 1919069"/>
              <a:gd name="connsiteX6-463" fmla="*/ 1038225 w 1600200"/>
              <a:gd name="connsiteY6-464" fmla="*/ 1919069 h 1919069"/>
              <a:gd name="connsiteX7-465" fmla="*/ 0 w 1600200"/>
              <a:gd name="connsiteY7-466" fmla="*/ 376019 h 1919069"/>
              <a:gd name="connsiteX8-467" fmla="*/ 371475 w 1600200"/>
              <a:gd name="connsiteY8-468" fmla="*/ 1118 h 1919069"/>
              <a:gd name="connsiteX0-469" fmla="*/ 371475 w 1600200"/>
              <a:gd name="connsiteY0-470" fmla="*/ 1118 h 1919069"/>
              <a:gd name="connsiteX1-471" fmla="*/ 568075 w 1600200"/>
              <a:gd name="connsiteY1-472" fmla="*/ 602876 h 1919069"/>
              <a:gd name="connsiteX2-473" fmla="*/ 374089 w 1600200"/>
              <a:gd name="connsiteY2-474" fmla="*/ 646744 h 1919069"/>
              <a:gd name="connsiteX3-475" fmla="*/ 987445 w 1600200"/>
              <a:gd name="connsiteY3-476" fmla="*/ 1528815 h 1919069"/>
              <a:gd name="connsiteX4-477" fmla="*/ 1173048 w 1600200"/>
              <a:gd name="connsiteY4-478" fmla="*/ 1311482 h 1919069"/>
              <a:gd name="connsiteX5-479" fmla="*/ 1600200 w 1600200"/>
              <a:gd name="connsiteY5-480" fmla="*/ 1728569 h 1919069"/>
              <a:gd name="connsiteX6-481" fmla="*/ 1038225 w 1600200"/>
              <a:gd name="connsiteY6-482" fmla="*/ 1919069 h 1919069"/>
              <a:gd name="connsiteX7-483" fmla="*/ 0 w 1600200"/>
              <a:gd name="connsiteY7-484" fmla="*/ 376019 h 1919069"/>
              <a:gd name="connsiteX8-485" fmla="*/ 371475 w 1600200"/>
              <a:gd name="connsiteY8-486" fmla="*/ 1118 h 1919069"/>
              <a:gd name="connsiteX0-487" fmla="*/ 371475 w 1600200"/>
              <a:gd name="connsiteY0-488" fmla="*/ 1118 h 1919069"/>
              <a:gd name="connsiteX1-489" fmla="*/ 568075 w 1600200"/>
              <a:gd name="connsiteY1-490" fmla="*/ 602876 h 1919069"/>
              <a:gd name="connsiteX2-491" fmla="*/ 374089 w 1600200"/>
              <a:gd name="connsiteY2-492" fmla="*/ 646744 h 1919069"/>
              <a:gd name="connsiteX3-493" fmla="*/ 987445 w 1600200"/>
              <a:gd name="connsiteY3-494" fmla="*/ 1528815 h 1919069"/>
              <a:gd name="connsiteX4-495" fmla="*/ 1173048 w 1600200"/>
              <a:gd name="connsiteY4-496" fmla="*/ 1311482 h 1919069"/>
              <a:gd name="connsiteX5-497" fmla="*/ 1600200 w 1600200"/>
              <a:gd name="connsiteY5-498" fmla="*/ 1728569 h 1919069"/>
              <a:gd name="connsiteX6-499" fmla="*/ 1038225 w 1600200"/>
              <a:gd name="connsiteY6-500" fmla="*/ 1919069 h 1919069"/>
              <a:gd name="connsiteX7-501" fmla="*/ 0 w 1600200"/>
              <a:gd name="connsiteY7-502" fmla="*/ 376019 h 1919069"/>
              <a:gd name="connsiteX8-503" fmla="*/ 371475 w 1600200"/>
              <a:gd name="connsiteY8-504" fmla="*/ 1118 h 1919069"/>
              <a:gd name="connsiteX0-505" fmla="*/ 371475 w 1600200"/>
              <a:gd name="connsiteY0-506" fmla="*/ 1118 h 1919069"/>
              <a:gd name="connsiteX1-507" fmla="*/ 568075 w 1600200"/>
              <a:gd name="connsiteY1-508" fmla="*/ 602876 h 1919069"/>
              <a:gd name="connsiteX2-509" fmla="*/ 374089 w 1600200"/>
              <a:gd name="connsiteY2-510" fmla="*/ 646744 h 1919069"/>
              <a:gd name="connsiteX3-511" fmla="*/ 987445 w 1600200"/>
              <a:gd name="connsiteY3-512" fmla="*/ 1528815 h 1919069"/>
              <a:gd name="connsiteX4-513" fmla="*/ 1173048 w 1600200"/>
              <a:gd name="connsiteY4-514" fmla="*/ 1311482 h 1919069"/>
              <a:gd name="connsiteX5-515" fmla="*/ 1600200 w 1600200"/>
              <a:gd name="connsiteY5-516" fmla="*/ 1728569 h 1919069"/>
              <a:gd name="connsiteX6-517" fmla="*/ 1038225 w 1600200"/>
              <a:gd name="connsiteY6-518" fmla="*/ 1919069 h 1919069"/>
              <a:gd name="connsiteX7-519" fmla="*/ 0 w 1600200"/>
              <a:gd name="connsiteY7-520" fmla="*/ 376019 h 1919069"/>
              <a:gd name="connsiteX8-521" fmla="*/ 371475 w 1600200"/>
              <a:gd name="connsiteY8-522" fmla="*/ 1118 h 1919069"/>
              <a:gd name="connsiteX0-523" fmla="*/ 371475 w 1588662"/>
              <a:gd name="connsiteY0-524" fmla="*/ 1118 h 1919069"/>
              <a:gd name="connsiteX1-525" fmla="*/ 568075 w 1588662"/>
              <a:gd name="connsiteY1-526" fmla="*/ 602876 h 1919069"/>
              <a:gd name="connsiteX2-527" fmla="*/ 374089 w 1588662"/>
              <a:gd name="connsiteY2-528" fmla="*/ 646744 h 1919069"/>
              <a:gd name="connsiteX3-529" fmla="*/ 987445 w 1588662"/>
              <a:gd name="connsiteY3-530" fmla="*/ 1528815 h 1919069"/>
              <a:gd name="connsiteX4-531" fmla="*/ 1173048 w 1588662"/>
              <a:gd name="connsiteY4-532" fmla="*/ 1311482 h 1919069"/>
              <a:gd name="connsiteX5-533" fmla="*/ 1588662 w 1588662"/>
              <a:gd name="connsiteY5-534" fmla="*/ 1699723 h 1919069"/>
              <a:gd name="connsiteX6-535" fmla="*/ 1038225 w 1588662"/>
              <a:gd name="connsiteY6-536" fmla="*/ 1919069 h 1919069"/>
              <a:gd name="connsiteX7-537" fmla="*/ 0 w 1588662"/>
              <a:gd name="connsiteY7-538" fmla="*/ 376019 h 1919069"/>
              <a:gd name="connsiteX8-539" fmla="*/ 371475 w 1588662"/>
              <a:gd name="connsiteY8-540" fmla="*/ 1118 h 1919069"/>
              <a:gd name="connsiteX0-541" fmla="*/ 371475 w 1600166"/>
              <a:gd name="connsiteY0-542" fmla="*/ 1118 h 1919069"/>
              <a:gd name="connsiteX1-543" fmla="*/ 568075 w 1600166"/>
              <a:gd name="connsiteY1-544" fmla="*/ 602876 h 1919069"/>
              <a:gd name="connsiteX2-545" fmla="*/ 374089 w 1600166"/>
              <a:gd name="connsiteY2-546" fmla="*/ 646744 h 1919069"/>
              <a:gd name="connsiteX3-547" fmla="*/ 987445 w 1600166"/>
              <a:gd name="connsiteY3-548" fmla="*/ 1528815 h 1919069"/>
              <a:gd name="connsiteX4-549" fmla="*/ 1173048 w 1600166"/>
              <a:gd name="connsiteY4-550" fmla="*/ 1311482 h 1919069"/>
              <a:gd name="connsiteX5-551" fmla="*/ 1588662 w 1600166"/>
              <a:gd name="connsiteY5-552" fmla="*/ 1699723 h 1919069"/>
              <a:gd name="connsiteX6-553" fmla="*/ 1038225 w 1600166"/>
              <a:gd name="connsiteY6-554" fmla="*/ 1919069 h 1919069"/>
              <a:gd name="connsiteX7-555" fmla="*/ 0 w 1600166"/>
              <a:gd name="connsiteY7-556" fmla="*/ 376019 h 1919069"/>
              <a:gd name="connsiteX8-557" fmla="*/ 371475 w 1600166"/>
              <a:gd name="connsiteY8-558" fmla="*/ 1118 h 1919069"/>
              <a:gd name="connsiteX0-559" fmla="*/ 371475 w 1600166"/>
              <a:gd name="connsiteY0-560" fmla="*/ 1118 h 1919069"/>
              <a:gd name="connsiteX1-561" fmla="*/ 568075 w 1600166"/>
              <a:gd name="connsiteY1-562" fmla="*/ 602876 h 1919069"/>
              <a:gd name="connsiteX2-563" fmla="*/ 374089 w 1600166"/>
              <a:gd name="connsiteY2-564" fmla="*/ 646744 h 1919069"/>
              <a:gd name="connsiteX3-565" fmla="*/ 987445 w 1600166"/>
              <a:gd name="connsiteY3-566" fmla="*/ 1528815 h 1919069"/>
              <a:gd name="connsiteX4-567" fmla="*/ 1173048 w 1600166"/>
              <a:gd name="connsiteY4-568" fmla="*/ 1311482 h 1919069"/>
              <a:gd name="connsiteX5-569" fmla="*/ 1588662 w 1600166"/>
              <a:gd name="connsiteY5-570" fmla="*/ 1699723 h 1919069"/>
              <a:gd name="connsiteX6-571" fmla="*/ 1038225 w 1600166"/>
              <a:gd name="connsiteY6-572" fmla="*/ 1919069 h 1919069"/>
              <a:gd name="connsiteX7-573" fmla="*/ 0 w 1600166"/>
              <a:gd name="connsiteY7-574" fmla="*/ 376019 h 1919069"/>
              <a:gd name="connsiteX8-575" fmla="*/ 371475 w 1600166"/>
              <a:gd name="connsiteY8-576" fmla="*/ 1118 h 1919069"/>
              <a:gd name="connsiteX0-577" fmla="*/ 371475 w 1596260"/>
              <a:gd name="connsiteY0-578" fmla="*/ 1118 h 1919069"/>
              <a:gd name="connsiteX1-579" fmla="*/ 568075 w 1596260"/>
              <a:gd name="connsiteY1-580" fmla="*/ 602876 h 1919069"/>
              <a:gd name="connsiteX2-581" fmla="*/ 374089 w 1596260"/>
              <a:gd name="connsiteY2-582" fmla="*/ 646744 h 1919069"/>
              <a:gd name="connsiteX3-583" fmla="*/ 987445 w 1596260"/>
              <a:gd name="connsiteY3-584" fmla="*/ 1528815 h 1919069"/>
              <a:gd name="connsiteX4-585" fmla="*/ 1173048 w 1596260"/>
              <a:gd name="connsiteY4-586" fmla="*/ 1311482 h 1919069"/>
              <a:gd name="connsiteX5-587" fmla="*/ 1588662 w 1596260"/>
              <a:gd name="connsiteY5-588" fmla="*/ 1699723 h 1919069"/>
              <a:gd name="connsiteX6-589" fmla="*/ 1038225 w 1596260"/>
              <a:gd name="connsiteY6-590" fmla="*/ 1919069 h 1919069"/>
              <a:gd name="connsiteX7-591" fmla="*/ 0 w 1596260"/>
              <a:gd name="connsiteY7-592" fmla="*/ 376019 h 1919069"/>
              <a:gd name="connsiteX8-593" fmla="*/ 371475 w 1596260"/>
              <a:gd name="connsiteY8-594" fmla="*/ 1118 h 1919069"/>
              <a:gd name="connsiteX0-595" fmla="*/ 371475 w 1596260"/>
              <a:gd name="connsiteY0-596" fmla="*/ 1118 h 1919069"/>
              <a:gd name="connsiteX1-597" fmla="*/ 568075 w 1596260"/>
              <a:gd name="connsiteY1-598" fmla="*/ 602876 h 1919069"/>
              <a:gd name="connsiteX2-599" fmla="*/ 374089 w 1596260"/>
              <a:gd name="connsiteY2-600" fmla="*/ 646744 h 1919069"/>
              <a:gd name="connsiteX3-601" fmla="*/ 987445 w 1596260"/>
              <a:gd name="connsiteY3-602" fmla="*/ 1528815 h 1919069"/>
              <a:gd name="connsiteX4-603" fmla="*/ 1173048 w 1596260"/>
              <a:gd name="connsiteY4-604" fmla="*/ 1311482 h 1919069"/>
              <a:gd name="connsiteX5-605" fmla="*/ 1588662 w 1596260"/>
              <a:gd name="connsiteY5-606" fmla="*/ 1699723 h 1919069"/>
              <a:gd name="connsiteX6-607" fmla="*/ 1038225 w 1596260"/>
              <a:gd name="connsiteY6-608" fmla="*/ 1919069 h 1919069"/>
              <a:gd name="connsiteX7-609" fmla="*/ 0 w 1596260"/>
              <a:gd name="connsiteY7-610" fmla="*/ 376019 h 1919069"/>
              <a:gd name="connsiteX8-611" fmla="*/ 371475 w 1596260"/>
              <a:gd name="connsiteY8-612" fmla="*/ 1118 h 1919069"/>
              <a:gd name="connsiteX0-613" fmla="*/ 371475 w 1596260"/>
              <a:gd name="connsiteY0-614" fmla="*/ 1118 h 1946976"/>
              <a:gd name="connsiteX1-615" fmla="*/ 568075 w 1596260"/>
              <a:gd name="connsiteY1-616" fmla="*/ 602876 h 1946976"/>
              <a:gd name="connsiteX2-617" fmla="*/ 374089 w 1596260"/>
              <a:gd name="connsiteY2-618" fmla="*/ 646744 h 1946976"/>
              <a:gd name="connsiteX3-619" fmla="*/ 987445 w 1596260"/>
              <a:gd name="connsiteY3-620" fmla="*/ 1528815 h 1946976"/>
              <a:gd name="connsiteX4-621" fmla="*/ 1173048 w 1596260"/>
              <a:gd name="connsiteY4-622" fmla="*/ 1311482 h 1946976"/>
              <a:gd name="connsiteX5-623" fmla="*/ 1588662 w 1596260"/>
              <a:gd name="connsiteY5-624" fmla="*/ 1699723 h 1946976"/>
              <a:gd name="connsiteX6-625" fmla="*/ 1038225 w 1596260"/>
              <a:gd name="connsiteY6-626" fmla="*/ 1919069 h 1946976"/>
              <a:gd name="connsiteX7-627" fmla="*/ 0 w 1596260"/>
              <a:gd name="connsiteY7-628" fmla="*/ 376019 h 1946976"/>
              <a:gd name="connsiteX8-629" fmla="*/ 371475 w 1596260"/>
              <a:gd name="connsiteY8-630" fmla="*/ 1118 h 1946976"/>
              <a:gd name="connsiteX0-631" fmla="*/ 357053 w 1581838"/>
              <a:gd name="connsiteY0-632" fmla="*/ 1118 h 1946976"/>
              <a:gd name="connsiteX1-633" fmla="*/ 553653 w 1581838"/>
              <a:gd name="connsiteY1-634" fmla="*/ 602876 h 1946976"/>
              <a:gd name="connsiteX2-635" fmla="*/ 359667 w 1581838"/>
              <a:gd name="connsiteY2-636" fmla="*/ 646744 h 1946976"/>
              <a:gd name="connsiteX3-637" fmla="*/ 973023 w 1581838"/>
              <a:gd name="connsiteY3-638" fmla="*/ 1528815 h 1946976"/>
              <a:gd name="connsiteX4-639" fmla="*/ 1158626 w 1581838"/>
              <a:gd name="connsiteY4-640" fmla="*/ 1311482 h 1946976"/>
              <a:gd name="connsiteX5-641" fmla="*/ 1574240 w 1581838"/>
              <a:gd name="connsiteY5-642" fmla="*/ 1699723 h 1946976"/>
              <a:gd name="connsiteX6-643" fmla="*/ 1023803 w 1581838"/>
              <a:gd name="connsiteY6-644" fmla="*/ 1919069 h 1946976"/>
              <a:gd name="connsiteX7-645" fmla="*/ 0 w 1581838"/>
              <a:gd name="connsiteY7-646" fmla="*/ 378903 h 1946976"/>
              <a:gd name="connsiteX8-647" fmla="*/ 357053 w 1581838"/>
              <a:gd name="connsiteY8-648" fmla="*/ 1118 h 1946976"/>
              <a:gd name="connsiteX0-649" fmla="*/ 357053 w 1581838"/>
              <a:gd name="connsiteY0-650" fmla="*/ 1118 h 1946976"/>
              <a:gd name="connsiteX1-651" fmla="*/ 553653 w 1581838"/>
              <a:gd name="connsiteY1-652" fmla="*/ 602876 h 1946976"/>
              <a:gd name="connsiteX2-653" fmla="*/ 359667 w 1581838"/>
              <a:gd name="connsiteY2-654" fmla="*/ 646744 h 1946976"/>
              <a:gd name="connsiteX3-655" fmla="*/ 973023 w 1581838"/>
              <a:gd name="connsiteY3-656" fmla="*/ 1528815 h 1946976"/>
              <a:gd name="connsiteX4-657" fmla="*/ 1158626 w 1581838"/>
              <a:gd name="connsiteY4-658" fmla="*/ 1311482 h 1946976"/>
              <a:gd name="connsiteX5-659" fmla="*/ 1574240 w 1581838"/>
              <a:gd name="connsiteY5-660" fmla="*/ 1699723 h 1946976"/>
              <a:gd name="connsiteX6-661" fmla="*/ 1023803 w 1581838"/>
              <a:gd name="connsiteY6-662" fmla="*/ 1919069 h 1946976"/>
              <a:gd name="connsiteX7-663" fmla="*/ 0 w 1581838"/>
              <a:gd name="connsiteY7-664" fmla="*/ 378903 h 1946976"/>
              <a:gd name="connsiteX8-665" fmla="*/ 357053 w 1581838"/>
              <a:gd name="connsiteY8-666" fmla="*/ 1118 h 1946976"/>
              <a:gd name="connsiteX0-667" fmla="*/ 357053 w 1581838"/>
              <a:gd name="connsiteY0-668" fmla="*/ 1118 h 1946976"/>
              <a:gd name="connsiteX1-669" fmla="*/ 553653 w 1581838"/>
              <a:gd name="connsiteY1-670" fmla="*/ 602876 h 1946976"/>
              <a:gd name="connsiteX2-671" fmla="*/ 359667 w 1581838"/>
              <a:gd name="connsiteY2-672" fmla="*/ 646744 h 1946976"/>
              <a:gd name="connsiteX3-673" fmla="*/ 973023 w 1581838"/>
              <a:gd name="connsiteY3-674" fmla="*/ 1528815 h 1946976"/>
              <a:gd name="connsiteX4-675" fmla="*/ 1158626 w 1581838"/>
              <a:gd name="connsiteY4-676" fmla="*/ 1311482 h 1946976"/>
              <a:gd name="connsiteX5-677" fmla="*/ 1574240 w 1581838"/>
              <a:gd name="connsiteY5-678" fmla="*/ 1699723 h 1946976"/>
              <a:gd name="connsiteX6-679" fmla="*/ 1023803 w 1581838"/>
              <a:gd name="connsiteY6-680" fmla="*/ 1919069 h 1946976"/>
              <a:gd name="connsiteX7-681" fmla="*/ 0 w 1581838"/>
              <a:gd name="connsiteY7-682" fmla="*/ 378903 h 1946976"/>
              <a:gd name="connsiteX8-683" fmla="*/ 357053 w 1581838"/>
              <a:gd name="connsiteY8-684" fmla="*/ 1118 h 1946976"/>
              <a:gd name="connsiteX0-685" fmla="*/ 333976 w 1558761"/>
              <a:gd name="connsiteY0-686" fmla="*/ 1118 h 1946976"/>
              <a:gd name="connsiteX1-687" fmla="*/ 530576 w 1558761"/>
              <a:gd name="connsiteY1-688" fmla="*/ 602876 h 1946976"/>
              <a:gd name="connsiteX2-689" fmla="*/ 336590 w 1558761"/>
              <a:gd name="connsiteY2-690" fmla="*/ 646744 h 1946976"/>
              <a:gd name="connsiteX3-691" fmla="*/ 949946 w 1558761"/>
              <a:gd name="connsiteY3-692" fmla="*/ 1528815 h 1946976"/>
              <a:gd name="connsiteX4-693" fmla="*/ 1135549 w 1558761"/>
              <a:gd name="connsiteY4-694" fmla="*/ 1311482 h 1946976"/>
              <a:gd name="connsiteX5-695" fmla="*/ 1551163 w 1558761"/>
              <a:gd name="connsiteY5-696" fmla="*/ 1699723 h 1946976"/>
              <a:gd name="connsiteX6-697" fmla="*/ 1000726 w 1558761"/>
              <a:gd name="connsiteY6-698" fmla="*/ 1919069 h 1946976"/>
              <a:gd name="connsiteX7-699" fmla="*/ 0 w 1558761"/>
              <a:gd name="connsiteY7-700" fmla="*/ 390441 h 1946976"/>
              <a:gd name="connsiteX8-701" fmla="*/ 333976 w 1558761"/>
              <a:gd name="connsiteY8-702" fmla="*/ 1118 h 1946976"/>
              <a:gd name="connsiteX0-703" fmla="*/ 335877 w 1560662"/>
              <a:gd name="connsiteY0-704" fmla="*/ 1118 h 1946976"/>
              <a:gd name="connsiteX1-705" fmla="*/ 532477 w 1560662"/>
              <a:gd name="connsiteY1-706" fmla="*/ 602876 h 1946976"/>
              <a:gd name="connsiteX2-707" fmla="*/ 338491 w 1560662"/>
              <a:gd name="connsiteY2-708" fmla="*/ 646744 h 1946976"/>
              <a:gd name="connsiteX3-709" fmla="*/ 951847 w 1560662"/>
              <a:gd name="connsiteY3-710" fmla="*/ 1528815 h 1946976"/>
              <a:gd name="connsiteX4-711" fmla="*/ 1137450 w 1560662"/>
              <a:gd name="connsiteY4-712" fmla="*/ 1311482 h 1946976"/>
              <a:gd name="connsiteX5-713" fmla="*/ 1553064 w 1560662"/>
              <a:gd name="connsiteY5-714" fmla="*/ 1699723 h 1946976"/>
              <a:gd name="connsiteX6-715" fmla="*/ 1002627 w 1560662"/>
              <a:gd name="connsiteY6-716" fmla="*/ 1919069 h 1946976"/>
              <a:gd name="connsiteX7-717" fmla="*/ 1901 w 1560662"/>
              <a:gd name="connsiteY7-718" fmla="*/ 390441 h 1946976"/>
              <a:gd name="connsiteX8-719" fmla="*/ 335877 w 1560662"/>
              <a:gd name="connsiteY8-720" fmla="*/ 1118 h 1946976"/>
              <a:gd name="connsiteX0-721" fmla="*/ 335877 w 1560662"/>
              <a:gd name="connsiteY0-722" fmla="*/ 1118 h 1946976"/>
              <a:gd name="connsiteX1-723" fmla="*/ 532477 w 1560662"/>
              <a:gd name="connsiteY1-724" fmla="*/ 602876 h 1946976"/>
              <a:gd name="connsiteX2-725" fmla="*/ 338491 w 1560662"/>
              <a:gd name="connsiteY2-726" fmla="*/ 646744 h 1946976"/>
              <a:gd name="connsiteX3-727" fmla="*/ 951847 w 1560662"/>
              <a:gd name="connsiteY3-728" fmla="*/ 1528815 h 1946976"/>
              <a:gd name="connsiteX4-729" fmla="*/ 1137450 w 1560662"/>
              <a:gd name="connsiteY4-730" fmla="*/ 1311482 h 1946976"/>
              <a:gd name="connsiteX5-731" fmla="*/ 1553064 w 1560662"/>
              <a:gd name="connsiteY5-732" fmla="*/ 1699723 h 1946976"/>
              <a:gd name="connsiteX6-733" fmla="*/ 1002627 w 1560662"/>
              <a:gd name="connsiteY6-734" fmla="*/ 1919069 h 1946976"/>
              <a:gd name="connsiteX7-735" fmla="*/ 1901 w 1560662"/>
              <a:gd name="connsiteY7-736" fmla="*/ 390441 h 1946976"/>
              <a:gd name="connsiteX8-737" fmla="*/ 335877 w 1560662"/>
              <a:gd name="connsiteY8-738" fmla="*/ 1118 h 1946976"/>
              <a:gd name="connsiteX0-739" fmla="*/ 335877 w 1560662"/>
              <a:gd name="connsiteY0-740" fmla="*/ 1118 h 1946976"/>
              <a:gd name="connsiteX1-741" fmla="*/ 532477 w 1560662"/>
              <a:gd name="connsiteY1-742" fmla="*/ 602876 h 1946976"/>
              <a:gd name="connsiteX2-743" fmla="*/ 338491 w 1560662"/>
              <a:gd name="connsiteY2-744" fmla="*/ 646744 h 1946976"/>
              <a:gd name="connsiteX3-745" fmla="*/ 951847 w 1560662"/>
              <a:gd name="connsiteY3-746" fmla="*/ 1528815 h 1946976"/>
              <a:gd name="connsiteX4-747" fmla="*/ 1137450 w 1560662"/>
              <a:gd name="connsiteY4-748" fmla="*/ 1311482 h 1946976"/>
              <a:gd name="connsiteX5-749" fmla="*/ 1553064 w 1560662"/>
              <a:gd name="connsiteY5-750" fmla="*/ 1699723 h 1946976"/>
              <a:gd name="connsiteX6-751" fmla="*/ 1002627 w 1560662"/>
              <a:gd name="connsiteY6-752" fmla="*/ 1919069 h 1946976"/>
              <a:gd name="connsiteX7-753" fmla="*/ 1901 w 1560662"/>
              <a:gd name="connsiteY7-754" fmla="*/ 390441 h 1946976"/>
              <a:gd name="connsiteX8-755" fmla="*/ 335877 w 1560662"/>
              <a:gd name="connsiteY8-756" fmla="*/ 1118 h 1946976"/>
              <a:gd name="connsiteX0-757" fmla="*/ 335877 w 1560662"/>
              <a:gd name="connsiteY0-758" fmla="*/ 1118 h 1946976"/>
              <a:gd name="connsiteX1-759" fmla="*/ 532477 w 1560662"/>
              <a:gd name="connsiteY1-760" fmla="*/ 602876 h 1946976"/>
              <a:gd name="connsiteX2-761" fmla="*/ 344260 w 1560662"/>
              <a:gd name="connsiteY2-762" fmla="*/ 655398 h 1946976"/>
              <a:gd name="connsiteX3-763" fmla="*/ 951847 w 1560662"/>
              <a:gd name="connsiteY3-764" fmla="*/ 1528815 h 1946976"/>
              <a:gd name="connsiteX4-765" fmla="*/ 1137450 w 1560662"/>
              <a:gd name="connsiteY4-766" fmla="*/ 1311482 h 1946976"/>
              <a:gd name="connsiteX5-767" fmla="*/ 1553064 w 1560662"/>
              <a:gd name="connsiteY5-768" fmla="*/ 1699723 h 1946976"/>
              <a:gd name="connsiteX6-769" fmla="*/ 1002627 w 1560662"/>
              <a:gd name="connsiteY6-770" fmla="*/ 1919069 h 1946976"/>
              <a:gd name="connsiteX7-771" fmla="*/ 1901 w 1560662"/>
              <a:gd name="connsiteY7-772" fmla="*/ 390441 h 1946976"/>
              <a:gd name="connsiteX8-773" fmla="*/ 335877 w 1560662"/>
              <a:gd name="connsiteY8-774" fmla="*/ 1118 h 1946976"/>
              <a:gd name="connsiteX0-775" fmla="*/ 335877 w 1560662"/>
              <a:gd name="connsiteY0-776" fmla="*/ 196 h 1946054"/>
              <a:gd name="connsiteX1-777" fmla="*/ 532477 w 1560662"/>
              <a:gd name="connsiteY1-778" fmla="*/ 601954 h 1946054"/>
              <a:gd name="connsiteX2-779" fmla="*/ 344260 w 1560662"/>
              <a:gd name="connsiteY2-780" fmla="*/ 654476 h 1946054"/>
              <a:gd name="connsiteX3-781" fmla="*/ 951847 w 1560662"/>
              <a:gd name="connsiteY3-782" fmla="*/ 1527893 h 1946054"/>
              <a:gd name="connsiteX4-783" fmla="*/ 1137450 w 1560662"/>
              <a:gd name="connsiteY4-784" fmla="*/ 1310560 h 1946054"/>
              <a:gd name="connsiteX5-785" fmla="*/ 1553064 w 1560662"/>
              <a:gd name="connsiteY5-786" fmla="*/ 1698801 h 1946054"/>
              <a:gd name="connsiteX6-787" fmla="*/ 1002627 w 1560662"/>
              <a:gd name="connsiteY6-788" fmla="*/ 1918147 h 1946054"/>
              <a:gd name="connsiteX7-789" fmla="*/ 1901 w 1560662"/>
              <a:gd name="connsiteY7-790" fmla="*/ 389519 h 1946054"/>
              <a:gd name="connsiteX8-791" fmla="*/ 335877 w 1560662"/>
              <a:gd name="connsiteY8-792" fmla="*/ 196 h 1946054"/>
              <a:gd name="connsiteX0-793" fmla="*/ 332898 w 1560662"/>
              <a:gd name="connsiteY0-794" fmla="*/ 199 h 1937121"/>
              <a:gd name="connsiteX1-795" fmla="*/ 532477 w 1560662"/>
              <a:gd name="connsiteY1-796" fmla="*/ 593021 h 1937121"/>
              <a:gd name="connsiteX2-797" fmla="*/ 344260 w 1560662"/>
              <a:gd name="connsiteY2-798" fmla="*/ 645543 h 1937121"/>
              <a:gd name="connsiteX3-799" fmla="*/ 951847 w 1560662"/>
              <a:gd name="connsiteY3-800" fmla="*/ 1518960 h 1937121"/>
              <a:gd name="connsiteX4-801" fmla="*/ 1137450 w 1560662"/>
              <a:gd name="connsiteY4-802" fmla="*/ 1301627 h 1937121"/>
              <a:gd name="connsiteX5-803" fmla="*/ 1553064 w 1560662"/>
              <a:gd name="connsiteY5-804" fmla="*/ 1689868 h 1937121"/>
              <a:gd name="connsiteX6-805" fmla="*/ 1002627 w 1560662"/>
              <a:gd name="connsiteY6-806" fmla="*/ 1909214 h 1937121"/>
              <a:gd name="connsiteX7-807" fmla="*/ 1901 w 1560662"/>
              <a:gd name="connsiteY7-808" fmla="*/ 380586 h 1937121"/>
              <a:gd name="connsiteX8-809" fmla="*/ 332898 w 1560662"/>
              <a:gd name="connsiteY8-810" fmla="*/ 199 h 1937121"/>
              <a:gd name="connsiteX0-811" fmla="*/ 332898 w 1560662"/>
              <a:gd name="connsiteY0-812" fmla="*/ 199 h 1937121"/>
              <a:gd name="connsiteX1-813" fmla="*/ 532477 w 1560662"/>
              <a:gd name="connsiteY1-814" fmla="*/ 593021 h 1937121"/>
              <a:gd name="connsiteX2-815" fmla="*/ 344260 w 1560662"/>
              <a:gd name="connsiteY2-816" fmla="*/ 645543 h 1937121"/>
              <a:gd name="connsiteX3-817" fmla="*/ 951847 w 1560662"/>
              <a:gd name="connsiteY3-818" fmla="*/ 1518960 h 1937121"/>
              <a:gd name="connsiteX4-819" fmla="*/ 1137450 w 1560662"/>
              <a:gd name="connsiteY4-820" fmla="*/ 1301627 h 1937121"/>
              <a:gd name="connsiteX5-821" fmla="*/ 1553064 w 1560662"/>
              <a:gd name="connsiteY5-822" fmla="*/ 1689868 h 1937121"/>
              <a:gd name="connsiteX6-823" fmla="*/ 1002627 w 1560662"/>
              <a:gd name="connsiteY6-824" fmla="*/ 1909214 h 1937121"/>
              <a:gd name="connsiteX7-825" fmla="*/ 1901 w 1560662"/>
              <a:gd name="connsiteY7-826" fmla="*/ 380586 h 1937121"/>
              <a:gd name="connsiteX8-827" fmla="*/ 332898 w 1560662"/>
              <a:gd name="connsiteY8-828" fmla="*/ 199 h 1937121"/>
              <a:gd name="connsiteX0-829" fmla="*/ 332898 w 1560662"/>
              <a:gd name="connsiteY0-830" fmla="*/ 199 h 1937121"/>
              <a:gd name="connsiteX1-831" fmla="*/ 532477 w 1560662"/>
              <a:gd name="connsiteY1-832" fmla="*/ 593021 h 1937121"/>
              <a:gd name="connsiteX2-833" fmla="*/ 344260 w 1560662"/>
              <a:gd name="connsiteY2-834" fmla="*/ 645543 h 1937121"/>
              <a:gd name="connsiteX3-835" fmla="*/ 951847 w 1560662"/>
              <a:gd name="connsiteY3-836" fmla="*/ 1518960 h 1937121"/>
              <a:gd name="connsiteX4-837" fmla="*/ 1137450 w 1560662"/>
              <a:gd name="connsiteY4-838" fmla="*/ 1301627 h 1937121"/>
              <a:gd name="connsiteX5-839" fmla="*/ 1553064 w 1560662"/>
              <a:gd name="connsiteY5-840" fmla="*/ 1689868 h 1937121"/>
              <a:gd name="connsiteX6-841" fmla="*/ 1002627 w 1560662"/>
              <a:gd name="connsiteY6-842" fmla="*/ 1909214 h 1937121"/>
              <a:gd name="connsiteX7-843" fmla="*/ 1901 w 1560662"/>
              <a:gd name="connsiteY7-844" fmla="*/ 380586 h 1937121"/>
              <a:gd name="connsiteX8-845" fmla="*/ 332898 w 1560662"/>
              <a:gd name="connsiteY8-846" fmla="*/ 199 h 1937121"/>
              <a:gd name="connsiteX0-847" fmla="*/ 332898 w 1565431"/>
              <a:gd name="connsiteY0-848" fmla="*/ 199 h 1937121"/>
              <a:gd name="connsiteX1-849" fmla="*/ 532477 w 1565431"/>
              <a:gd name="connsiteY1-850" fmla="*/ 593021 h 1937121"/>
              <a:gd name="connsiteX2-851" fmla="*/ 344260 w 1565431"/>
              <a:gd name="connsiteY2-852" fmla="*/ 645543 h 1937121"/>
              <a:gd name="connsiteX3-853" fmla="*/ 951847 w 1565431"/>
              <a:gd name="connsiteY3-854" fmla="*/ 1518960 h 1937121"/>
              <a:gd name="connsiteX4-855" fmla="*/ 1137450 w 1565431"/>
              <a:gd name="connsiteY4-856" fmla="*/ 1301627 h 1937121"/>
              <a:gd name="connsiteX5-857" fmla="*/ 1553064 w 1565431"/>
              <a:gd name="connsiteY5-858" fmla="*/ 1689868 h 1937121"/>
              <a:gd name="connsiteX6-859" fmla="*/ 1002627 w 1565431"/>
              <a:gd name="connsiteY6-860" fmla="*/ 1909214 h 1937121"/>
              <a:gd name="connsiteX7-861" fmla="*/ 1901 w 1565431"/>
              <a:gd name="connsiteY7-862" fmla="*/ 380586 h 1937121"/>
              <a:gd name="connsiteX8-863" fmla="*/ 332898 w 1565431"/>
              <a:gd name="connsiteY8-864" fmla="*/ 199 h 1937121"/>
              <a:gd name="connsiteX0-865" fmla="*/ 332898 w 1565431"/>
              <a:gd name="connsiteY0-866" fmla="*/ 199 h 1937121"/>
              <a:gd name="connsiteX1-867" fmla="*/ 532477 w 1565431"/>
              <a:gd name="connsiteY1-868" fmla="*/ 593021 h 1937121"/>
              <a:gd name="connsiteX2-869" fmla="*/ 344260 w 1565431"/>
              <a:gd name="connsiteY2-870" fmla="*/ 645543 h 1937121"/>
              <a:gd name="connsiteX3-871" fmla="*/ 951847 w 1565431"/>
              <a:gd name="connsiteY3-872" fmla="*/ 1518960 h 1937121"/>
              <a:gd name="connsiteX4-873" fmla="*/ 1137450 w 1565431"/>
              <a:gd name="connsiteY4-874" fmla="*/ 1301627 h 1937121"/>
              <a:gd name="connsiteX5-875" fmla="*/ 1553064 w 1565431"/>
              <a:gd name="connsiteY5-876" fmla="*/ 1689868 h 1937121"/>
              <a:gd name="connsiteX6-877" fmla="*/ 1002627 w 1565431"/>
              <a:gd name="connsiteY6-878" fmla="*/ 1909214 h 1937121"/>
              <a:gd name="connsiteX7-879" fmla="*/ 1901 w 1565431"/>
              <a:gd name="connsiteY7-880" fmla="*/ 380586 h 1937121"/>
              <a:gd name="connsiteX8-881" fmla="*/ 332898 w 1565431"/>
              <a:gd name="connsiteY8-882" fmla="*/ 199 h 193712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1565431" h="1937121">
                <a:moveTo>
                  <a:pt x="332898" y="199"/>
                </a:moveTo>
                <a:cubicBezTo>
                  <a:pt x="480797" y="-12106"/>
                  <a:pt x="712130" y="551085"/>
                  <a:pt x="532477" y="593021"/>
                </a:cubicBezTo>
                <a:lnTo>
                  <a:pt x="344260" y="645543"/>
                </a:lnTo>
                <a:cubicBezTo>
                  <a:pt x="475639" y="1163599"/>
                  <a:pt x="690666" y="1300897"/>
                  <a:pt x="951847" y="1518960"/>
                </a:cubicBezTo>
                <a:cubicBezTo>
                  <a:pt x="1003138" y="1396518"/>
                  <a:pt x="1042046" y="1291100"/>
                  <a:pt x="1137450" y="1301627"/>
                </a:cubicBezTo>
                <a:cubicBezTo>
                  <a:pt x="1276950" y="1299313"/>
                  <a:pt x="1636332" y="1564228"/>
                  <a:pt x="1553064" y="1689868"/>
                </a:cubicBezTo>
                <a:cubicBezTo>
                  <a:pt x="1389777" y="1941825"/>
                  <a:pt x="1145722" y="1971673"/>
                  <a:pt x="1002627" y="1909214"/>
                </a:cubicBezTo>
                <a:cubicBezTo>
                  <a:pt x="545977" y="1690048"/>
                  <a:pt x="-37590" y="1110316"/>
                  <a:pt x="1901" y="380586"/>
                </a:cubicBezTo>
                <a:cubicBezTo>
                  <a:pt x="36305" y="148891"/>
                  <a:pt x="133416" y="23363"/>
                  <a:pt x="332898" y="199"/>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66" name="Rectangle 36"/>
          <p:cNvSpPr/>
          <p:nvPr/>
        </p:nvSpPr>
        <p:spPr>
          <a:xfrm>
            <a:off x="5164740" y="4708915"/>
            <a:ext cx="586136" cy="489963"/>
          </a:xfrm>
          <a:custGeom>
            <a:avLst/>
            <a:gdLst/>
            <a:ahLst/>
            <a:cxnLst/>
            <a:rect l="l" t="t" r="r" b="b"/>
            <a:pathLst>
              <a:path w="3186824" h="2663936">
                <a:moveTo>
                  <a:pt x="2624444" y="2376100"/>
                </a:moveTo>
                <a:lnTo>
                  <a:pt x="2624444" y="2520100"/>
                </a:lnTo>
                <a:lnTo>
                  <a:pt x="2952463" y="2520100"/>
                </a:lnTo>
                <a:lnTo>
                  <a:pt x="2952463" y="2376100"/>
                </a:lnTo>
                <a:close/>
                <a:moveTo>
                  <a:pt x="210911" y="2376100"/>
                </a:moveTo>
                <a:lnTo>
                  <a:pt x="210911" y="2520100"/>
                </a:lnTo>
                <a:lnTo>
                  <a:pt x="538930" y="2520100"/>
                </a:lnTo>
                <a:lnTo>
                  <a:pt x="538930" y="2376100"/>
                </a:lnTo>
                <a:close/>
                <a:moveTo>
                  <a:pt x="2624444" y="2095269"/>
                </a:moveTo>
                <a:lnTo>
                  <a:pt x="2624444" y="2239269"/>
                </a:lnTo>
                <a:lnTo>
                  <a:pt x="2952463" y="2239269"/>
                </a:lnTo>
                <a:lnTo>
                  <a:pt x="2952463" y="2095269"/>
                </a:lnTo>
                <a:close/>
                <a:moveTo>
                  <a:pt x="210911" y="2095269"/>
                </a:moveTo>
                <a:lnTo>
                  <a:pt x="210911" y="2239269"/>
                </a:lnTo>
                <a:lnTo>
                  <a:pt x="538930" y="2239269"/>
                </a:lnTo>
                <a:lnTo>
                  <a:pt x="538930" y="2095269"/>
                </a:lnTo>
                <a:close/>
                <a:moveTo>
                  <a:pt x="2624444" y="1814436"/>
                </a:moveTo>
                <a:lnTo>
                  <a:pt x="2624444" y="1958436"/>
                </a:lnTo>
                <a:lnTo>
                  <a:pt x="2952463" y="1958436"/>
                </a:lnTo>
                <a:lnTo>
                  <a:pt x="2952463" y="1814436"/>
                </a:lnTo>
                <a:close/>
                <a:moveTo>
                  <a:pt x="210911" y="1814436"/>
                </a:moveTo>
                <a:lnTo>
                  <a:pt x="210911" y="1958436"/>
                </a:lnTo>
                <a:lnTo>
                  <a:pt x="538930" y="1958436"/>
                </a:lnTo>
                <a:lnTo>
                  <a:pt x="538930" y="1814436"/>
                </a:lnTo>
                <a:close/>
                <a:moveTo>
                  <a:pt x="2624444" y="1533603"/>
                </a:moveTo>
                <a:lnTo>
                  <a:pt x="2624444" y="1677603"/>
                </a:lnTo>
                <a:lnTo>
                  <a:pt x="2952463" y="1677603"/>
                </a:lnTo>
                <a:lnTo>
                  <a:pt x="2952463" y="1533603"/>
                </a:lnTo>
                <a:close/>
                <a:moveTo>
                  <a:pt x="210911" y="1533603"/>
                </a:moveTo>
                <a:lnTo>
                  <a:pt x="210911" y="1677603"/>
                </a:lnTo>
                <a:lnTo>
                  <a:pt x="538930" y="1677603"/>
                </a:lnTo>
                <a:lnTo>
                  <a:pt x="538930" y="1533603"/>
                </a:lnTo>
                <a:close/>
                <a:moveTo>
                  <a:pt x="2624444" y="1252770"/>
                </a:moveTo>
                <a:lnTo>
                  <a:pt x="2624444" y="1396770"/>
                </a:lnTo>
                <a:lnTo>
                  <a:pt x="2952463" y="1396770"/>
                </a:lnTo>
                <a:lnTo>
                  <a:pt x="2952463" y="1252770"/>
                </a:lnTo>
                <a:close/>
                <a:moveTo>
                  <a:pt x="210911" y="1252770"/>
                </a:moveTo>
                <a:lnTo>
                  <a:pt x="210911" y="1396770"/>
                </a:lnTo>
                <a:lnTo>
                  <a:pt x="538930" y="1396770"/>
                </a:lnTo>
                <a:lnTo>
                  <a:pt x="538930" y="1252770"/>
                </a:lnTo>
                <a:close/>
                <a:moveTo>
                  <a:pt x="2624444" y="971937"/>
                </a:moveTo>
                <a:lnTo>
                  <a:pt x="2624444" y="1115937"/>
                </a:lnTo>
                <a:lnTo>
                  <a:pt x="2952463" y="1115937"/>
                </a:lnTo>
                <a:lnTo>
                  <a:pt x="2952463" y="971937"/>
                </a:lnTo>
                <a:close/>
                <a:moveTo>
                  <a:pt x="210911" y="971937"/>
                </a:moveTo>
                <a:lnTo>
                  <a:pt x="210911" y="1115937"/>
                </a:lnTo>
                <a:lnTo>
                  <a:pt x="538930" y="1115937"/>
                </a:lnTo>
                <a:lnTo>
                  <a:pt x="538930" y="971937"/>
                </a:lnTo>
                <a:close/>
                <a:moveTo>
                  <a:pt x="2624444" y="691104"/>
                </a:moveTo>
                <a:lnTo>
                  <a:pt x="2624444" y="835104"/>
                </a:lnTo>
                <a:lnTo>
                  <a:pt x="2952463" y="835104"/>
                </a:lnTo>
                <a:lnTo>
                  <a:pt x="2952463" y="691104"/>
                </a:lnTo>
                <a:close/>
                <a:moveTo>
                  <a:pt x="210911" y="691104"/>
                </a:moveTo>
                <a:lnTo>
                  <a:pt x="210911" y="835104"/>
                </a:lnTo>
                <a:lnTo>
                  <a:pt x="538930" y="835104"/>
                </a:lnTo>
                <a:lnTo>
                  <a:pt x="538930" y="691104"/>
                </a:lnTo>
                <a:close/>
                <a:moveTo>
                  <a:pt x="988006" y="552354"/>
                </a:moveTo>
                <a:lnTo>
                  <a:pt x="988006" y="2111583"/>
                </a:lnTo>
                <a:lnTo>
                  <a:pt x="2332169" y="1331969"/>
                </a:lnTo>
                <a:close/>
                <a:moveTo>
                  <a:pt x="2624444" y="410271"/>
                </a:moveTo>
                <a:lnTo>
                  <a:pt x="2624444" y="554271"/>
                </a:lnTo>
                <a:lnTo>
                  <a:pt x="2952463" y="554271"/>
                </a:lnTo>
                <a:lnTo>
                  <a:pt x="2952463" y="410271"/>
                </a:lnTo>
                <a:close/>
                <a:moveTo>
                  <a:pt x="210911" y="410271"/>
                </a:moveTo>
                <a:lnTo>
                  <a:pt x="210911" y="554271"/>
                </a:lnTo>
                <a:lnTo>
                  <a:pt x="538930" y="554271"/>
                </a:lnTo>
                <a:lnTo>
                  <a:pt x="538930" y="410271"/>
                </a:lnTo>
                <a:close/>
                <a:moveTo>
                  <a:pt x="2624444" y="129438"/>
                </a:moveTo>
                <a:lnTo>
                  <a:pt x="2624444" y="273438"/>
                </a:lnTo>
                <a:lnTo>
                  <a:pt x="2952463" y="273438"/>
                </a:lnTo>
                <a:lnTo>
                  <a:pt x="2952463" y="129438"/>
                </a:lnTo>
                <a:close/>
                <a:moveTo>
                  <a:pt x="210911" y="129438"/>
                </a:moveTo>
                <a:lnTo>
                  <a:pt x="210911" y="273438"/>
                </a:lnTo>
                <a:lnTo>
                  <a:pt x="538930" y="273438"/>
                </a:lnTo>
                <a:lnTo>
                  <a:pt x="538930" y="129438"/>
                </a:lnTo>
                <a:close/>
                <a:moveTo>
                  <a:pt x="0" y="0"/>
                </a:moveTo>
                <a:lnTo>
                  <a:pt x="3186824" y="0"/>
                </a:lnTo>
                <a:lnTo>
                  <a:pt x="3186824" y="2663936"/>
                </a:lnTo>
                <a:lnTo>
                  <a:pt x="0" y="26639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67" name="Rounded Rectangle 27"/>
          <p:cNvSpPr/>
          <p:nvPr/>
        </p:nvSpPr>
        <p:spPr>
          <a:xfrm>
            <a:off x="8316455" y="1548746"/>
            <a:ext cx="605315" cy="464964"/>
          </a:xfrm>
          <a:custGeom>
            <a:avLst/>
            <a:gdLst/>
            <a:ahLst/>
            <a:cxnLst/>
            <a:rect l="l" t="t" r="r" b="b"/>
            <a:pathLst>
              <a:path w="3186824" h="2447912">
                <a:moveTo>
                  <a:pt x="1917737" y="1021643"/>
                </a:moveTo>
                <a:cubicBezTo>
                  <a:pt x="2188548" y="1021643"/>
                  <a:pt x="2408083" y="1241178"/>
                  <a:pt x="2408083" y="1511989"/>
                </a:cubicBezTo>
                <a:cubicBezTo>
                  <a:pt x="2408083" y="1782800"/>
                  <a:pt x="2188548" y="2002335"/>
                  <a:pt x="1917737" y="2002335"/>
                </a:cubicBezTo>
                <a:cubicBezTo>
                  <a:pt x="1646926" y="2002335"/>
                  <a:pt x="1427391" y="1782800"/>
                  <a:pt x="1427391" y="1511989"/>
                </a:cubicBezTo>
                <a:cubicBezTo>
                  <a:pt x="1427391" y="1241178"/>
                  <a:pt x="1646926" y="1021643"/>
                  <a:pt x="1917737" y="1021643"/>
                </a:cubicBezTo>
                <a:close/>
                <a:moveTo>
                  <a:pt x="1917737" y="827913"/>
                </a:moveTo>
                <a:cubicBezTo>
                  <a:pt x="1539932" y="827913"/>
                  <a:pt x="1233661" y="1134184"/>
                  <a:pt x="1233661" y="1511989"/>
                </a:cubicBezTo>
                <a:cubicBezTo>
                  <a:pt x="1233661" y="1889794"/>
                  <a:pt x="1539932" y="2196065"/>
                  <a:pt x="1917737" y="2196065"/>
                </a:cubicBezTo>
                <a:cubicBezTo>
                  <a:pt x="2295542" y="2196065"/>
                  <a:pt x="2601813" y="1889794"/>
                  <a:pt x="2601813" y="1511989"/>
                </a:cubicBezTo>
                <a:cubicBezTo>
                  <a:pt x="2601813" y="1134184"/>
                  <a:pt x="2295542" y="827913"/>
                  <a:pt x="1917737" y="827913"/>
                </a:cubicBezTo>
                <a:close/>
                <a:moveTo>
                  <a:pt x="1112286" y="675885"/>
                </a:moveTo>
                <a:lnTo>
                  <a:pt x="1112286" y="830188"/>
                </a:lnTo>
                <a:lnTo>
                  <a:pt x="1328310" y="830188"/>
                </a:lnTo>
                <a:lnTo>
                  <a:pt x="1328310" y="675885"/>
                </a:lnTo>
                <a:close/>
                <a:moveTo>
                  <a:pt x="2586084" y="626422"/>
                </a:moveTo>
                <a:lnTo>
                  <a:pt x="2586084" y="830188"/>
                </a:lnTo>
                <a:lnTo>
                  <a:pt x="3001340" y="830188"/>
                </a:lnTo>
                <a:lnTo>
                  <a:pt x="3001340" y="626422"/>
                </a:lnTo>
                <a:close/>
                <a:moveTo>
                  <a:pt x="1593701" y="108218"/>
                </a:moveTo>
                <a:lnTo>
                  <a:pt x="1593701" y="432905"/>
                </a:lnTo>
                <a:lnTo>
                  <a:pt x="2241773" y="432905"/>
                </a:lnTo>
                <a:lnTo>
                  <a:pt x="2241773" y="108218"/>
                </a:lnTo>
                <a:close/>
                <a:moveTo>
                  <a:pt x="1452512" y="0"/>
                </a:moveTo>
                <a:lnTo>
                  <a:pt x="2382963" y="0"/>
                </a:lnTo>
                <a:cubicBezTo>
                  <a:pt x="2433311" y="0"/>
                  <a:pt x="2474127" y="40816"/>
                  <a:pt x="2474127" y="91164"/>
                </a:cubicBezTo>
                <a:lnTo>
                  <a:pt x="2474127" y="432905"/>
                </a:lnTo>
                <a:lnTo>
                  <a:pt x="2933014" y="432905"/>
                </a:lnTo>
                <a:cubicBezTo>
                  <a:pt x="3073189" y="432905"/>
                  <a:pt x="3186824" y="546540"/>
                  <a:pt x="3186824" y="686715"/>
                </a:cubicBezTo>
                <a:lnTo>
                  <a:pt x="3186824" y="2194102"/>
                </a:lnTo>
                <a:cubicBezTo>
                  <a:pt x="3186824" y="2334277"/>
                  <a:pt x="3073189" y="2447912"/>
                  <a:pt x="2933014" y="2447912"/>
                </a:cubicBezTo>
                <a:lnTo>
                  <a:pt x="253810" y="2447912"/>
                </a:lnTo>
                <a:cubicBezTo>
                  <a:pt x="113635" y="2447912"/>
                  <a:pt x="0" y="2334277"/>
                  <a:pt x="0" y="2194102"/>
                </a:cubicBezTo>
                <a:lnTo>
                  <a:pt x="0" y="686715"/>
                </a:lnTo>
                <a:cubicBezTo>
                  <a:pt x="0" y="546540"/>
                  <a:pt x="113635" y="432905"/>
                  <a:pt x="253810" y="432905"/>
                </a:cubicBezTo>
                <a:lnTo>
                  <a:pt x="307082" y="432905"/>
                </a:lnTo>
                <a:lnTo>
                  <a:pt x="307082" y="313169"/>
                </a:lnTo>
                <a:cubicBezTo>
                  <a:pt x="307082" y="287995"/>
                  <a:pt x="327490" y="267587"/>
                  <a:pt x="352664" y="267587"/>
                </a:cubicBezTo>
                <a:lnTo>
                  <a:pt x="817888" y="267587"/>
                </a:lnTo>
                <a:cubicBezTo>
                  <a:pt x="843062" y="267587"/>
                  <a:pt x="863470" y="287995"/>
                  <a:pt x="863470" y="313169"/>
                </a:cubicBezTo>
                <a:lnTo>
                  <a:pt x="863470" y="432905"/>
                </a:lnTo>
                <a:lnTo>
                  <a:pt x="1361348" y="432905"/>
                </a:lnTo>
                <a:lnTo>
                  <a:pt x="1361348" y="91164"/>
                </a:lnTo>
                <a:cubicBezTo>
                  <a:pt x="1361348" y="40816"/>
                  <a:pt x="1402164" y="0"/>
                  <a:pt x="145251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68" name="Rounded Rectangle 7"/>
          <p:cNvSpPr/>
          <p:nvPr/>
        </p:nvSpPr>
        <p:spPr>
          <a:xfrm>
            <a:off x="9257631" y="1515680"/>
            <a:ext cx="615416" cy="531098"/>
          </a:xfrm>
          <a:custGeom>
            <a:avLst/>
            <a:gdLst/>
            <a:ahLst/>
            <a:cxnLst/>
            <a:rect l="l" t="t" r="r" b="b"/>
            <a:pathLst>
              <a:path w="3240006" h="2796091">
                <a:moveTo>
                  <a:pt x="686867" y="612319"/>
                </a:moveTo>
                <a:cubicBezTo>
                  <a:pt x="611281" y="612319"/>
                  <a:pt x="550007" y="673593"/>
                  <a:pt x="550007" y="749179"/>
                </a:cubicBezTo>
                <a:cubicBezTo>
                  <a:pt x="550007" y="824765"/>
                  <a:pt x="611281" y="886039"/>
                  <a:pt x="686867" y="886039"/>
                </a:cubicBezTo>
                <a:cubicBezTo>
                  <a:pt x="762453" y="886039"/>
                  <a:pt x="823727" y="824765"/>
                  <a:pt x="823727" y="749179"/>
                </a:cubicBezTo>
                <a:cubicBezTo>
                  <a:pt x="823727" y="673593"/>
                  <a:pt x="762453" y="612319"/>
                  <a:pt x="686867" y="612319"/>
                </a:cubicBezTo>
                <a:close/>
                <a:moveTo>
                  <a:pt x="1587500" y="281447"/>
                </a:moveTo>
                <a:cubicBezTo>
                  <a:pt x="1432061" y="281447"/>
                  <a:pt x="1306053" y="407455"/>
                  <a:pt x="1306053" y="562894"/>
                </a:cubicBezTo>
                <a:cubicBezTo>
                  <a:pt x="1306053" y="718333"/>
                  <a:pt x="1432061" y="844341"/>
                  <a:pt x="1587500" y="844341"/>
                </a:cubicBezTo>
                <a:cubicBezTo>
                  <a:pt x="1742939" y="844341"/>
                  <a:pt x="1868947" y="718333"/>
                  <a:pt x="1868947" y="562894"/>
                </a:cubicBezTo>
                <a:cubicBezTo>
                  <a:pt x="1868947" y="407455"/>
                  <a:pt x="1742939" y="281447"/>
                  <a:pt x="1587500" y="281447"/>
                </a:cubicBezTo>
                <a:close/>
                <a:moveTo>
                  <a:pt x="1587500" y="0"/>
                </a:moveTo>
                <a:cubicBezTo>
                  <a:pt x="1898378" y="0"/>
                  <a:pt x="2150394" y="252016"/>
                  <a:pt x="2150394" y="562894"/>
                </a:cubicBezTo>
                <a:cubicBezTo>
                  <a:pt x="2150394" y="786167"/>
                  <a:pt x="2020401" y="979078"/>
                  <a:pt x="1831095" y="1068260"/>
                </a:cubicBezTo>
                <a:lnTo>
                  <a:pt x="2215710" y="1068260"/>
                </a:lnTo>
                <a:cubicBezTo>
                  <a:pt x="2374756" y="1068260"/>
                  <a:pt x="2503688" y="1197192"/>
                  <a:pt x="2503688" y="1356238"/>
                </a:cubicBezTo>
                <a:lnTo>
                  <a:pt x="2503688" y="1474975"/>
                </a:lnTo>
                <a:lnTo>
                  <a:pt x="2656086" y="1474975"/>
                </a:lnTo>
                <a:cubicBezTo>
                  <a:pt x="2692420" y="1474975"/>
                  <a:pt x="2722815" y="1500405"/>
                  <a:pt x="2728975" y="1534767"/>
                </a:cubicBezTo>
                <a:lnTo>
                  <a:pt x="3240006" y="1109804"/>
                </a:lnTo>
                <a:lnTo>
                  <a:pt x="3240006" y="2754548"/>
                </a:lnTo>
                <a:lnTo>
                  <a:pt x="2728975" y="2329585"/>
                </a:lnTo>
                <a:cubicBezTo>
                  <a:pt x="2722815" y="2363946"/>
                  <a:pt x="2692420" y="2389375"/>
                  <a:pt x="2656086" y="2389375"/>
                </a:cubicBezTo>
                <a:lnTo>
                  <a:pt x="2503688" y="2389375"/>
                </a:lnTo>
                <a:lnTo>
                  <a:pt x="2503688" y="2508113"/>
                </a:lnTo>
                <a:cubicBezTo>
                  <a:pt x="2503688" y="2667159"/>
                  <a:pt x="2374756" y="2796091"/>
                  <a:pt x="2215710" y="2796091"/>
                </a:cubicBezTo>
                <a:lnTo>
                  <a:pt x="287978" y="2796091"/>
                </a:lnTo>
                <a:cubicBezTo>
                  <a:pt x="128932" y="2796091"/>
                  <a:pt x="0" y="2667159"/>
                  <a:pt x="0" y="2508113"/>
                </a:cubicBezTo>
                <a:lnTo>
                  <a:pt x="0" y="1356238"/>
                </a:lnTo>
                <a:cubicBezTo>
                  <a:pt x="0" y="1197192"/>
                  <a:pt x="128932" y="1068260"/>
                  <a:pt x="287978" y="1068260"/>
                </a:cubicBezTo>
                <a:lnTo>
                  <a:pt x="544513" y="1068260"/>
                </a:lnTo>
                <a:cubicBezTo>
                  <a:pt x="422089" y="1014226"/>
                  <a:pt x="336949" y="891645"/>
                  <a:pt x="336949" y="749179"/>
                </a:cubicBezTo>
                <a:cubicBezTo>
                  <a:pt x="336949" y="555925"/>
                  <a:pt x="493613" y="399261"/>
                  <a:pt x="686867" y="399261"/>
                </a:cubicBezTo>
                <a:cubicBezTo>
                  <a:pt x="880121" y="399261"/>
                  <a:pt x="1036785" y="555925"/>
                  <a:pt x="1036785" y="749179"/>
                </a:cubicBezTo>
                <a:cubicBezTo>
                  <a:pt x="1036785" y="891645"/>
                  <a:pt x="951645" y="1014226"/>
                  <a:pt x="829222" y="1068260"/>
                </a:cubicBezTo>
                <a:lnTo>
                  <a:pt x="1343906" y="1068260"/>
                </a:lnTo>
                <a:cubicBezTo>
                  <a:pt x="1154600" y="979078"/>
                  <a:pt x="1024606" y="786167"/>
                  <a:pt x="1024606" y="562894"/>
                </a:cubicBezTo>
                <a:cubicBezTo>
                  <a:pt x="1024606" y="252016"/>
                  <a:pt x="1276622" y="0"/>
                  <a:pt x="15875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69" name="Chord 15"/>
          <p:cNvSpPr/>
          <p:nvPr/>
        </p:nvSpPr>
        <p:spPr>
          <a:xfrm>
            <a:off x="11124640" y="1472088"/>
            <a:ext cx="283580" cy="618280"/>
          </a:xfrm>
          <a:custGeom>
            <a:avLst/>
            <a:gdLst/>
            <a:ahLst/>
            <a:cxnLst/>
            <a:rect l="l" t="t" r="r" b="b"/>
            <a:pathLst>
              <a:path w="1492970" h="3255081">
                <a:moveTo>
                  <a:pt x="1492970" y="1569688"/>
                </a:moveTo>
                <a:cubicBezTo>
                  <a:pt x="1492970" y="1957118"/>
                  <a:pt x="1197680" y="2277765"/>
                  <a:pt x="816277" y="2310957"/>
                </a:cubicBezTo>
                <a:lnTo>
                  <a:pt x="816277" y="2787043"/>
                </a:lnTo>
                <a:cubicBezTo>
                  <a:pt x="873982" y="2789209"/>
                  <a:pt x="931009" y="2798017"/>
                  <a:pt x="986081" y="2811674"/>
                </a:cubicBezTo>
                <a:cubicBezTo>
                  <a:pt x="1252919" y="2877847"/>
                  <a:pt x="1430830" y="3046369"/>
                  <a:pt x="1433593" y="3235566"/>
                </a:cubicBezTo>
                <a:lnTo>
                  <a:pt x="57488" y="3255081"/>
                </a:lnTo>
                <a:cubicBezTo>
                  <a:pt x="47920" y="3062506"/>
                  <a:pt x="221127" y="2886615"/>
                  <a:pt x="490574" y="2815284"/>
                </a:cubicBezTo>
                <a:cubicBezTo>
                  <a:pt x="549928" y="2799571"/>
                  <a:pt x="611777" y="2789553"/>
                  <a:pt x="674460" y="2787163"/>
                </a:cubicBezTo>
                <a:lnTo>
                  <a:pt x="674460" y="2310809"/>
                </a:lnTo>
                <a:cubicBezTo>
                  <a:pt x="317470" y="2280245"/>
                  <a:pt x="28405" y="1994114"/>
                  <a:pt x="0" y="1627428"/>
                </a:cubicBezTo>
                <a:lnTo>
                  <a:pt x="142201" y="1616413"/>
                </a:lnTo>
                <a:cubicBezTo>
                  <a:pt x="167304" y="1940464"/>
                  <a:pt x="443969" y="2186771"/>
                  <a:pt x="768748" y="2174211"/>
                </a:cubicBezTo>
                <a:cubicBezTo>
                  <a:pt x="1093527" y="2161650"/>
                  <a:pt x="1350342" y="1894710"/>
                  <a:pt x="1350342" y="1569689"/>
                </a:cubicBezTo>
                <a:close/>
                <a:moveTo>
                  <a:pt x="745368" y="0"/>
                </a:moveTo>
                <a:cubicBezTo>
                  <a:pt x="989132" y="0"/>
                  <a:pt x="1186742" y="197610"/>
                  <a:pt x="1186742" y="441374"/>
                </a:cubicBezTo>
                <a:lnTo>
                  <a:pt x="1186742" y="1575353"/>
                </a:lnTo>
                <a:cubicBezTo>
                  <a:pt x="1186742" y="1819117"/>
                  <a:pt x="989132" y="2016727"/>
                  <a:pt x="745368" y="2016727"/>
                </a:cubicBezTo>
                <a:cubicBezTo>
                  <a:pt x="501604" y="2016727"/>
                  <a:pt x="303994" y="1819117"/>
                  <a:pt x="303994" y="1575353"/>
                </a:cubicBezTo>
                <a:lnTo>
                  <a:pt x="303994" y="441374"/>
                </a:lnTo>
                <a:cubicBezTo>
                  <a:pt x="303994" y="197610"/>
                  <a:pt x="501604" y="0"/>
                  <a:pt x="74536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70" name="Rectangle 16"/>
          <p:cNvSpPr/>
          <p:nvPr/>
        </p:nvSpPr>
        <p:spPr>
          <a:xfrm>
            <a:off x="6093780" y="4751666"/>
            <a:ext cx="615416" cy="404460"/>
          </a:xfrm>
          <a:custGeom>
            <a:avLst/>
            <a:gdLst/>
            <a:ahLst/>
            <a:cxnLst/>
            <a:rect l="l" t="t" r="r" b="b"/>
            <a:pathLst>
              <a:path w="3240006" h="2129375">
                <a:moveTo>
                  <a:pt x="1916836" y="454558"/>
                </a:moveTo>
                <a:cubicBezTo>
                  <a:pt x="2018418" y="454558"/>
                  <a:pt x="2100766" y="536906"/>
                  <a:pt x="2100766" y="638488"/>
                </a:cubicBezTo>
                <a:cubicBezTo>
                  <a:pt x="2100766" y="740070"/>
                  <a:pt x="2018418" y="822418"/>
                  <a:pt x="1916836" y="822418"/>
                </a:cubicBezTo>
                <a:cubicBezTo>
                  <a:pt x="1815254" y="822418"/>
                  <a:pt x="1732906" y="740070"/>
                  <a:pt x="1732906" y="638488"/>
                </a:cubicBezTo>
                <a:cubicBezTo>
                  <a:pt x="1732906" y="536906"/>
                  <a:pt x="1815254" y="454558"/>
                  <a:pt x="1916836" y="454558"/>
                </a:cubicBezTo>
                <a:close/>
                <a:moveTo>
                  <a:pt x="1197545" y="272737"/>
                </a:moveTo>
                <a:lnTo>
                  <a:pt x="1861974" y="1458536"/>
                </a:lnTo>
                <a:lnTo>
                  <a:pt x="2263096" y="848801"/>
                </a:lnTo>
                <a:lnTo>
                  <a:pt x="2919562" y="1846679"/>
                </a:lnTo>
                <a:lnTo>
                  <a:pt x="2079459" y="1846679"/>
                </a:lnTo>
                <a:lnTo>
                  <a:pt x="1606629" y="1846679"/>
                </a:lnTo>
                <a:lnTo>
                  <a:pt x="315630" y="1846679"/>
                </a:lnTo>
                <a:close/>
                <a:moveTo>
                  <a:pt x="180003" y="164687"/>
                </a:moveTo>
                <a:lnTo>
                  <a:pt x="180003" y="1964687"/>
                </a:lnTo>
                <a:lnTo>
                  <a:pt x="3060003" y="1964687"/>
                </a:lnTo>
                <a:lnTo>
                  <a:pt x="3060003" y="164687"/>
                </a:lnTo>
                <a:close/>
                <a:moveTo>
                  <a:pt x="0" y="0"/>
                </a:moveTo>
                <a:lnTo>
                  <a:pt x="3240006" y="0"/>
                </a:lnTo>
                <a:lnTo>
                  <a:pt x="3240006" y="2129375"/>
                </a:lnTo>
                <a:lnTo>
                  <a:pt x="0" y="21293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71" name="Rounded Rectangle 6"/>
          <p:cNvSpPr/>
          <p:nvPr/>
        </p:nvSpPr>
        <p:spPr>
          <a:xfrm>
            <a:off x="5137072" y="3750690"/>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72" name="Rounded Rectangle 6"/>
          <p:cNvSpPr/>
          <p:nvPr/>
        </p:nvSpPr>
        <p:spPr>
          <a:xfrm>
            <a:off x="6044394" y="3750690"/>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73" name="Rounded Rectangle 6"/>
          <p:cNvSpPr/>
          <p:nvPr/>
        </p:nvSpPr>
        <p:spPr>
          <a:xfrm>
            <a:off x="6951716" y="3750690"/>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74" name="Rounded Rectangle 6"/>
          <p:cNvSpPr/>
          <p:nvPr/>
        </p:nvSpPr>
        <p:spPr>
          <a:xfrm>
            <a:off x="7859036" y="3750690"/>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240385" y="234376"/>
                </a:moveTo>
                <a:lnTo>
                  <a:pt x="2744441" y="234376"/>
                </a:lnTo>
                <a:lnTo>
                  <a:pt x="2744441" y="1314376"/>
                </a:lnTo>
                <a:lnTo>
                  <a:pt x="2240385" y="1314376"/>
                </a:ln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75" name="Teardrop 6"/>
          <p:cNvSpPr/>
          <p:nvPr/>
        </p:nvSpPr>
        <p:spPr>
          <a:xfrm rot="8100000">
            <a:off x="11057693" y="3690402"/>
            <a:ext cx="417475" cy="417476"/>
          </a:xfrm>
          <a:custGeom>
            <a:avLst/>
            <a:gdLst/>
            <a:ahLst/>
            <a:cxnLst/>
            <a:rect l="l" t="t" r="r" b="b"/>
            <a:pathLst>
              <a:path w="2483832" h="2483835">
                <a:moveTo>
                  <a:pt x="657616" y="1826218"/>
                </a:moveTo>
                <a:cubicBezTo>
                  <a:pt x="806520" y="1975122"/>
                  <a:pt x="1047940" y="1975122"/>
                  <a:pt x="1196844" y="1826218"/>
                </a:cubicBezTo>
                <a:cubicBezTo>
                  <a:pt x="1345748" y="1677314"/>
                  <a:pt x="1345748" y="1435894"/>
                  <a:pt x="1196844" y="1286990"/>
                </a:cubicBezTo>
                <a:cubicBezTo>
                  <a:pt x="1047940" y="1138086"/>
                  <a:pt x="806520" y="1138086"/>
                  <a:pt x="657616" y="1286990"/>
                </a:cubicBezTo>
                <a:cubicBezTo>
                  <a:pt x="508712" y="1435894"/>
                  <a:pt x="508712" y="1677314"/>
                  <a:pt x="657616" y="1826218"/>
                </a:cubicBezTo>
                <a:close/>
                <a:moveTo>
                  <a:pt x="293335" y="2190500"/>
                </a:moveTo>
                <a:cubicBezTo>
                  <a:pt x="112098" y="2009262"/>
                  <a:pt x="0" y="1758885"/>
                  <a:pt x="0" y="1482325"/>
                </a:cubicBezTo>
                <a:cubicBezTo>
                  <a:pt x="0" y="929206"/>
                  <a:pt x="459290" y="590078"/>
                  <a:pt x="1001509" y="480815"/>
                </a:cubicBezTo>
                <a:cubicBezTo>
                  <a:pt x="1569704" y="366317"/>
                  <a:pt x="1861757" y="259925"/>
                  <a:pt x="2483832" y="0"/>
                </a:cubicBezTo>
                <a:cubicBezTo>
                  <a:pt x="2230640" y="682694"/>
                  <a:pt x="2130986" y="873716"/>
                  <a:pt x="2003018" y="1482325"/>
                </a:cubicBezTo>
                <a:cubicBezTo>
                  <a:pt x="1901990" y="2042180"/>
                  <a:pt x="1554627" y="2483835"/>
                  <a:pt x="1001509" y="2483835"/>
                </a:cubicBezTo>
                <a:cubicBezTo>
                  <a:pt x="724950" y="2483835"/>
                  <a:pt x="474573" y="2371737"/>
                  <a:pt x="293335" y="21905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76" name="Donut 24"/>
          <p:cNvSpPr/>
          <p:nvPr/>
        </p:nvSpPr>
        <p:spPr>
          <a:xfrm>
            <a:off x="5773604" y="2544635"/>
            <a:ext cx="617508" cy="622535"/>
          </a:xfrm>
          <a:custGeom>
            <a:avLst/>
            <a:gdLst/>
            <a:ahLst/>
            <a:cxnLst/>
            <a:rect l="l" t="t" r="r" b="b"/>
            <a:pathLst>
              <a:path w="3208412" h="3234532">
                <a:moveTo>
                  <a:pt x="1561445" y="1065858"/>
                </a:moveTo>
                <a:cubicBezTo>
                  <a:pt x="1654998" y="1065858"/>
                  <a:pt x="1743610" y="1087015"/>
                  <a:pt x="1821879" y="1126644"/>
                </a:cubicBezTo>
                <a:lnTo>
                  <a:pt x="1611352" y="1337172"/>
                </a:lnTo>
                <a:cubicBezTo>
                  <a:pt x="1595200" y="1333388"/>
                  <a:pt x="1578468" y="1332141"/>
                  <a:pt x="1561445" y="1332141"/>
                </a:cubicBezTo>
                <a:cubicBezTo>
                  <a:pt x="1373145" y="1332141"/>
                  <a:pt x="1220499" y="1484787"/>
                  <a:pt x="1220499" y="1673087"/>
                </a:cubicBezTo>
                <a:cubicBezTo>
                  <a:pt x="1220499" y="1861387"/>
                  <a:pt x="1373145" y="2014033"/>
                  <a:pt x="1561445" y="2014033"/>
                </a:cubicBezTo>
                <a:cubicBezTo>
                  <a:pt x="1749745" y="2014033"/>
                  <a:pt x="1902391" y="1861387"/>
                  <a:pt x="1902391" y="1673087"/>
                </a:cubicBezTo>
                <a:cubicBezTo>
                  <a:pt x="1902391" y="1643675"/>
                  <a:pt x="1898667" y="1615133"/>
                  <a:pt x="1890450" y="1588219"/>
                </a:cubicBezTo>
                <a:lnTo>
                  <a:pt x="2093156" y="1385512"/>
                </a:lnTo>
                <a:cubicBezTo>
                  <a:pt x="2142229" y="1470075"/>
                  <a:pt x="2168674" y="1568493"/>
                  <a:pt x="2168674" y="1673087"/>
                </a:cubicBezTo>
                <a:cubicBezTo>
                  <a:pt x="2168674" y="2008450"/>
                  <a:pt x="1896808" y="2280316"/>
                  <a:pt x="1561445" y="2280316"/>
                </a:cubicBezTo>
                <a:cubicBezTo>
                  <a:pt x="1226082" y="2280316"/>
                  <a:pt x="954217" y="2008450"/>
                  <a:pt x="954217" y="1673087"/>
                </a:cubicBezTo>
                <a:cubicBezTo>
                  <a:pt x="954217" y="1337724"/>
                  <a:pt x="1226082" y="1065858"/>
                  <a:pt x="1561445" y="1065858"/>
                </a:cubicBezTo>
                <a:close/>
                <a:moveTo>
                  <a:pt x="1561445" y="580076"/>
                </a:moveTo>
                <a:cubicBezTo>
                  <a:pt x="1790175" y="580076"/>
                  <a:pt x="2002494" y="650333"/>
                  <a:pt x="2177834" y="770690"/>
                </a:cubicBezTo>
                <a:lnTo>
                  <a:pt x="1968030" y="980494"/>
                </a:lnTo>
                <a:cubicBezTo>
                  <a:pt x="1849962" y="907198"/>
                  <a:pt x="1710422" y="866794"/>
                  <a:pt x="1561445" y="866794"/>
                </a:cubicBezTo>
                <a:cubicBezTo>
                  <a:pt x="1116142" y="866794"/>
                  <a:pt x="755153" y="1227784"/>
                  <a:pt x="755153" y="1673087"/>
                </a:cubicBezTo>
                <a:cubicBezTo>
                  <a:pt x="755153" y="2118390"/>
                  <a:pt x="1116142" y="2479380"/>
                  <a:pt x="1561445" y="2479380"/>
                </a:cubicBezTo>
                <a:cubicBezTo>
                  <a:pt x="2006748" y="2479380"/>
                  <a:pt x="2367738" y="2118390"/>
                  <a:pt x="2367738" y="1673087"/>
                </a:cubicBezTo>
                <a:cubicBezTo>
                  <a:pt x="2367738" y="1513043"/>
                  <a:pt x="2321108" y="1363890"/>
                  <a:pt x="2239307" y="1239362"/>
                </a:cubicBezTo>
                <a:lnTo>
                  <a:pt x="2445928" y="1032741"/>
                </a:lnTo>
                <a:cubicBezTo>
                  <a:pt x="2577451" y="1212149"/>
                  <a:pt x="2654457" y="1433625"/>
                  <a:pt x="2654457" y="1673087"/>
                </a:cubicBezTo>
                <a:cubicBezTo>
                  <a:pt x="2654457" y="2276741"/>
                  <a:pt x="2165099" y="2766099"/>
                  <a:pt x="1561445" y="2766099"/>
                </a:cubicBezTo>
                <a:cubicBezTo>
                  <a:pt x="957792" y="2766099"/>
                  <a:pt x="468434" y="2276741"/>
                  <a:pt x="468434" y="1673087"/>
                </a:cubicBezTo>
                <a:cubicBezTo>
                  <a:pt x="468434" y="1069433"/>
                  <a:pt x="957792" y="580076"/>
                  <a:pt x="1561445" y="580076"/>
                </a:cubicBezTo>
                <a:close/>
                <a:moveTo>
                  <a:pt x="1561445" y="111642"/>
                </a:moveTo>
                <a:cubicBezTo>
                  <a:pt x="1890473" y="111642"/>
                  <a:pt x="2195731" y="213411"/>
                  <a:pt x="2447076" y="387744"/>
                </a:cubicBezTo>
                <a:lnTo>
                  <a:pt x="2453780" y="494744"/>
                </a:lnTo>
                <a:lnTo>
                  <a:pt x="2309436" y="639088"/>
                </a:lnTo>
                <a:cubicBezTo>
                  <a:pt x="2099826" y="485554"/>
                  <a:pt x="1841132" y="395669"/>
                  <a:pt x="1561445" y="395669"/>
                </a:cubicBezTo>
                <a:cubicBezTo>
                  <a:pt x="855947" y="395669"/>
                  <a:pt x="284027" y="967589"/>
                  <a:pt x="284027" y="1673087"/>
                </a:cubicBezTo>
                <a:cubicBezTo>
                  <a:pt x="284027" y="2378585"/>
                  <a:pt x="855947" y="2950505"/>
                  <a:pt x="1561445" y="2950505"/>
                </a:cubicBezTo>
                <a:cubicBezTo>
                  <a:pt x="2266943" y="2950505"/>
                  <a:pt x="2838863" y="2378585"/>
                  <a:pt x="2838863" y="1673087"/>
                </a:cubicBezTo>
                <a:cubicBezTo>
                  <a:pt x="2838863" y="1382650"/>
                  <a:pt x="2741936" y="1114852"/>
                  <a:pt x="2577529" y="901139"/>
                </a:cubicBezTo>
                <a:lnTo>
                  <a:pt x="2706681" y="771988"/>
                </a:lnTo>
                <a:lnTo>
                  <a:pt x="2841540" y="780437"/>
                </a:lnTo>
                <a:cubicBezTo>
                  <a:pt x="3019168" y="1032973"/>
                  <a:pt x="3122890" y="1340917"/>
                  <a:pt x="3122890" y="1673087"/>
                </a:cubicBezTo>
                <a:cubicBezTo>
                  <a:pt x="3122890" y="2535449"/>
                  <a:pt x="2423807" y="3234532"/>
                  <a:pt x="1561445" y="3234532"/>
                </a:cubicBezTo>
                <a:cubicBezTo>
                  <a:pt x="699083" y="3234532"/>
                  <a:pt x="0" y="2535449"/>
                  <a:pt x="0" y="1673087"/>
                </a:cubicBezTo>
                <a:cubicBezTo>
                  <a:pt x="0" y="810725"/>
                  <a:pt x="699083" y="111642"/>
                  <a:pt x="1561445" y="111642"/>
                </a:cubicBezTo>
                <a:close/>
                <a:moveTo>
                  <a:pt x="2909110" y="0"/>
                </a:moveTo>
                <a:lnTo>
                  <a:pt x="2926757" y="281655"/>
                </a:lnTo>
                <a:lnTo>
                  <a:pt x="3208412" y="299301"/>
                </a:lnTo>
                <a:lnTo>
                  <a:pt x="2863230" y="644483"/>
                </a:lnTo>
                <a:lnTo>
                  <a:pt x="2685547" y="633351"/>
                </a:lnTo>
                <a:lnTo>
                  <a:pt x="1718098" y="1600799"/>
                </a:lnTo>
                <a:cubicBezTo>
                  <a:pt x="1729236" y="1622491"/>
                  <a:pt x="1734939" y="1647123"/>
                  <a:pt x="1734939" y="1673087"/>
                </a:cubicBezTo>
                <a:cubicBezTo>
                  <a:pt x="1734939" y="1768905"/>
                  <a:pt x="1657263" y="1846581"/>
                  <a:pt x="1561445" y="1846581"/>
                </a:cubicBezTo>
                <a:cubicBezTo>
                  <a:pt x="1465627" y="1846581"/>
                  <a:pt x="1387951" y="1768905"/>
                  <a:pt x="1387951" y="1673087"/>
                </a:cubicBezTo>
                <a:cubicBezTo>
                  <a:pt x="1387951" y="1577269"/>
                  <a:pt x="1465627" y="1499593"/>
                  <a:pt x="1561445" y="1499593"/>
                </a:cubicBezTo>
                <a:lnTo>
                  <a:pt x="1591006" y="1505561"/>
                </a:lnTo>
                <a:lnTo>
                  <a:pt x="2574981" y="521587"/>
                </a:lnTo>
                <a:lnTo>
                  <a:pt x="2563928" y="34518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77" name="Chord 38"/>
          <p:cNvSpPr/>
          <p:nvPr/>
        </p:nvSpPr>
        <p:spPr>
          <a:xfrm>
            <a:off x="6733448" y="2544108"/>
            <a:ext cx="484927" cy="623588"/>
          </a:xfrm>
          <a:custGeom>
            <a:avLst/>
            <a:gdLst/>
            <a:ahLst/>
            <a:cxnLst/>
            <a:rect l="l" t="t" r="r" b="b"/>
            <a:pathLst>
              <a:path w="2519554" h="3240000">
                <a:moveTo>
                  <a:pt x="1259778" y="0"/>
                </a:moveTo>
                <a:cubicBezTo>
                  <a:pt x="1299543" y="0"/>
                  <a:pt x="1331778" y="32235"/>
                  <a:pt x="1331778" y="72000"/>
                </a:cubicBezTo>
                <a:lnTo>
                  <a:pt x="1331778" y="292696"/>
                </a:lnTo>
                <a:cubicBezTo>
                  <a:pt x="1526887" y="301316"/>
                  <a:pt x="1719796" y="357828"/>
                  <a:pt x="1894309" y="459601"/>
                </a:cubicBezTo>
                <a:cubicBezTo>
                  <a:pt x="2284331" y="687055"/>
                  <a:pt x="2522839" y="1105809"/>
                  <a:pt x="2519520" y="1557297"/>
                </a:cubicBezTo>
                <a:lnTo>
                  <a:pt x="2509882" y="1557270"/>
                </a:lnTo>
                <a:cubicBezTo>
                  <a:pt x="2413806" y="1435449"/>
                  <a:pt x="2264527" y="1358626"/>
                  <a:pt x="2097304" y="1358626"/>
                </a:cubicBezTo>
                <a:cubicBezTo>
                  <a:pt x="1931567" y="1358626"/>
                  <a:pt x="1783455" y="1434091"/>
                  <a:pt x="1688484" y="1554913"/>
                </a:cubicBezTo>
                <a:lnTo>
                  <a:pt x="1657888" y="1554825"/>
                </a:lnTo>
                <a:cubicBezTo>
                  <a:pt x="1579123" y="1454657"/>
                  <a:pt x="1463823" y="1385682"/>
                  <a:pt x="1331778" y="1368008"/>
                </a:cubicBezTo>
                <a:lnTo>
                  <a:pt x="1331778" y="2507895"/>
                </a:lnTo>
                <a:lnTo>
                  <a:pt x="1356113" y="2507895"/>
                </a:lnTo>
                <a:lnTo>
                  <a:pt x="1356113" y="2868215"/>
                </a:lnTo>
                <a:lnTo>
                  <a:pt x="1353558" y="2868215"/>
                </a:lnTo>
                <a:cubicBezTo>
                  <a:pt x="1347515" y="3074779"/>
                  <a:pt x="1177830" y="3240000"/>
                  <a:pt x="969556" y="3240000"/>
                </a:cubicBezTo>
                <a:cubicBezTo>
                  <a:pt x="759529" y="3240000"/>
                  <a:pt x="588743" y="3071985"/>
                  <a:pt x="585029" y="2863014"/>
                </a:cubicBezTo>
                <a:cubicBezTo>
                  <a:pt x="584214" y="2861474"/>
                  <a:pt x="584183" y="2859896"/>
                  <a:pt x="584183" y="2858310"/>
                </a:cubicBezTo>
                <a:lnTo>
                  <a:pt x="584422" y="2856985"/>
                </a:lnTo>
                <a:cubicBezTo>
                  <a:pt x="584186" y="2856201"/>
                  <a:pt x="584184" y="2855415"/>
                  <a:pt x="584184" y="2854628"/>
                </a:cubicBezTo>
                <a:lnTo>
                  <a:pt x="584846" y="2854628"/>
                </a:lnTo>
                <a:cubicBezTo>
                  <a:pt x="585977" y="2797047"/>
                  <a:pt x="628115" y="2750982"/>
                  <a:pt x="679843" y="2750982"/>
                </a:cubicBezTo>
                <a:cubicBezTo>
                  <a:pt x="731571" y="2750982"/>
                  <a:pt x="773709" y="2797047"/>
                  <a:pt x="774841" y="2854628"/>
                </a:cubicBezTo>
                <a:lnTo>
                  <a:pt x="776870" y="2854628"/>
                </a:lnTo>
                <a:cubicBezTo>
                  <a:pt x="776870" y="2961046"/>
                  <a:pt x="863138" y="3047314"/>
                  <a:pt x="969556" y="3047314"/>
                </a:cubicBezTo>
                <a:cubicBezTo>
                  <a:pt x="1075974" y="3047314"/>
                  <a:pt x="1162242" y="2961046"/>
                  <a:pt x="1162242" y="2854628"/>
                </a:cubicBezTo>
                <a:lnTo>
                  <a:pt x="1163439" y="2854628"/>
                </a:lnTo>
                <a:lnTo>
                  <a:pt x="1163439" y="2507895"/>
                </a:lnTo>
                <a:lnTo>
                  <a:pt x="1187778" y="2507895"/>
                </a:lnTo>
                <a:lnTo>
                  <a:pt x="1187778" y="1365548"/>
                </a:lnTo>
                <a:cubicBezTo>
                  <a:pt x="1048083" y="1378241"/>
                  <a:pt x="925400" y="1448176"/>
                  <a:pt x="842602" y="1552487"/>
                </a:cubicBezTo>
                <a:lnTo>
                  <a:pt x="807450" y="1552386"/>
                </a:lnTo>
                <a:cubicBezTo>
                  <a:pt x="712615" y="1432960"/>
                  <a:pt x="565486" y="1358626"/>
                  <a:pt x="400996" y="1358626"/>
                </a:cubicBezTo>
                <a:cubicBezTo>
                  <a:pt x="240343" y="1358626"/>
                  <a:pt x="96251" y="1429532"/>
                  <a:pt x="0" y="1543232"/>
                </a:cubicBezTo>
                <a:cubicBezTo>
                  <a:pt x="1264" y="1094357"/>
                  <a:pt x="241710" y="680052"/>
                  <a:pt x="631054" y="455977"/>
                </a:cubicBezTo>
                <a:cubicBezTo>
                  <a:pt x="804121" y="356374"/>
                  <a:pt x="994908" y="301092"/>
                  <a:pt x="1187778" y="292721"/>
                </a:cubicBezTo>
                <a:lnTo>
                  <a:pt x="1187778" y="72000"/>
                </a:lnTo>
                <a:cubicBezTo>
                  <a:pt x="1187778" y="32235"/>
                  <a:pt x="1220013" y="0"/>
                  <a:pt x="1259778"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8" name="Heart 38"/>
          <p:cNvSpPr/>
          <p:nvPr/>
        </p:nvSpPr>
        <p:spPr>
          <a:xfrm>
            <a:off x="7436317" y="1509092"/>
            <a:ext cx="544275" cy="544275"/>
          </a:xfrm>
          <a:prstGeom prst="hear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9" name="Round Same Side Corner Rectangle 19"/>
          <p:cNvSpPr/>
          <p:nvPr/>
        </p:nvSpPr>
        <p:spPr>
          <a:xfrm>
            <a:off x="10301960" y="5685084"/>
            <a:ext cx="411706" cy="508675"/>
          </a:xfrm>
          <a:custGeom>
            <a:avLst/>
            <a:gdLst/>
            <a:ahLst/>
            <a:cxnLst/>
            <a:rect l="l" t="t" r="r" b="b"/>
            <a:pathLst>
              <a:path w="2600931" h="3213524">
                <a:moveTo>
                  <a:pt x="1304260" y="0"/>
                </a:moveTo>
                <a:cubicBezTo>
                  <a:pt x="1403671" y="0"/>
                  <a:pt x="1484260" y="80589"/>
                  <a:pt x="1484260" y="180000"/>
                </a:cubicBezTo>
                <a:lnTo>
                  <a:pt x="1484260" y="412061"/>
                </a:lnTo>
                <a:lnTo>
                  <a:pt x="2330931" y="412061"/>
                </a:lnTo>
                <a:lnTo>
                  <a:pt x="2600931" y="682061"/>
                </a:lnTo>
                <a:lnTo>
                  <a:pt x="2330931" y="952061"/>
                </a:lnTo>
                <a:lnTo>
                  <a:pt x="1484260" y="952061"/>
                </a:lnTo>
                <a:lnTo>
                  <a:pt x="1484260" y="1110244"/>
                </a:lnTo>
                <a:lnTo>
                  <a:pt x="2375646" y="1110244"/>
                </a:lnTo>
                <a:lnTo>
                  <a:pt x="2375646" y="1650244"/>
                </a:lnTo>
                <a:lnTo>
                  <a:pt x="1484260" y="1650244"/>
                </a:lnTo>
                <a:lnTo>
                  <a:pt x="1484260" y="3213524"/>
                </a:lnTo>
                <a:lnTo>
                  <a:pt x="1124260" y="3213524"/>
                </a:lnTo>
                <a:lnTo>
                  <a:pt x="1124260" y="1650244"/>
                </a:lnTo>
                <a:lnTo>
                  <a:pt x="270000" y="1650244"/>
                </a:lnTo>
                <a:lnTo>
                  <a:pt x="0" y="1380244"/>
                </a:lnTo>
                <a:lnTo>
                  <a:pt x="270000" y="1110244"/>
                </a:lnTo>
                <a:lnTo>
                  <a:pt x="1124260" y="1110244"/>
                </a:lnTo>
                <a:lnTo>
                  <a:pt x="1124260" y="952061"/>
                </a:lnTo>
                <a:lnTo>
                  <a:pt x="224931" y="952061"/>
                </a:lnTo>
                <a:lnTo>
                  <a:pt x="224931" y="412061"/>
                </a:lnTo>
                <a:lnTo>
                  <a:pt x="1124260" y="412061"/>
                </a:lnTo>
                <a:lnTo>
                  <a:pt x="1124260" y="180000"/>
                </a:lnTo>
                <a:cubicBezTo>
                  <a:pt x="1124260" y="80589"/>
                  <a:pt x="1204849" y="0"/>
                  <a:pt x="130426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0" name="Rectangle 23"/>
          <p:cNvSpPr/>
          <p:nvPr/>
        </p:nvSpPr>
        <p:spPr>
          <a:xfrm>
            <a:off x="4242330" y="5739982"/>
            <a:ext cx="678102" cy="398876"/>
          </a:xfrm>
          <a:custGeom>
            <a:avLst/>
            <a:gdLst/>
            <a:ahLst/>
            <a:cxnLst/>
            <a:rect l="l" t="t" r="r" b="b"/>
            <a:pathLst>
              <a:path w="4529836" h="2664566">
                <a:moveTo>
                  <a:pt x="1861969" y="0"/>
                </a:moveTo>
                <a:cubicBezTo>
                  <a:pt x="2177122" y="0"/>
                  <a:pt x="2455874" y="155855"/>
                  <a:pt x="2611443" y="404565"/>
                </a:cubicBezTo>
                <a:cubicBezTo>
                  <a:pt x="2709453" y="315054"/>
                  <a:pt x="2840684" y="266178"/>
                  <a:pt x="2983336" y="266178"/>
                </a:cubicBezTo>
                <a:cubicBezTo>
                  <a:pt x="3293144" y="266178"/>
                  <a:pt x="3549108" y="496718"/>
                  <a:pt x="3578241" y="797044"/>
                </a:cubicBezTo>
                <a:cubicBezTo>
                  <a:pt x="3583592" y="793823"/>
                  <a:pt x="3589010" y="793774"/>
                  <a:pt x="3594440" y="793774"/>
                </a:cubicBezTo>
                <a:cubicBezTo>
                  <a:pt x="4111042" y="793774"/>
                  <a:pt x="4529836" y="1212568"/>
                  <a:pt x="4529836" y="1729170"/>
                </a:cubicBezTo>
                <a:cubicBezTo>
                  <a:pt x="4529836" y="2216938"/>
                  <a:pt x="4156487" y="2617512"/>
                  <a:pt x="3679930" y="2660249"/>
                </a:cubicBezTo>
                <a:lnTo>
                  <a:pt x="3679930" y="2664566"/>
                </a:lnTo>
                <a:lnTo>
                  <a:pt x="3594440" y="2664566"/>
                </a:lnTo>
                <a:lnTo>
                  <a:pt x="1043912" y="2664566"/>
                </a:lnTo>
                <a:lnTo>
                  <a:pt x="1043912" y="2657589"/>
                </a:lnTo>
                <a:cubicBezTo>
                  <a:pt x="1008374" y="2662448"/>
                  <a:pt x="972132" y="2664566"/>
                  <a:pt x="935396" y="2664566"/>
                </a:cubicBezTo>
                <a:cubicBezTo>
                  <a:pt x="418794" y="2664566"/>
                  <a:pt x="0" y="2245772"/>
                  <a:pt x="0" y="1729170"/>
                </a:cubicBezTo>
                <a:cubicBezTo>
                  <a:pt x="0" y="1212568"/>
                  <a:pt x="418794" y="793774"/>
                  <a:pt x="935396" y="793774"/>
                </a:cubicBezTo>
                <a:lnTo>
                  <a:pt x="954395" y="797612"/>
                </a:lnTo>
                <a:cubicBezTo>
                  <a:pt x="1004779" y="344999"/>
                  <a:pt x="1393085" y="0"/>
                  <a:pt x="186196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1" name="Oval 31"/>
          <p:cNvSpPr/>
          <p:nvPr/>
        </p:nvSpPr>
        <p:spPr>
          <a:xfrm>
            <a:off x="8665030" y="5684794"/>
            <a:ext cx="504505" cy="509254"/>
          </a:xfrm>
          <a:custGeom>
            <a:avLst/>
            <a:gdLst/>
            <a:ahLst/>
            <a:cxnLst/>
            <a:rect l="l" t="t" r="r" b="b"/>
            <a:pathLst>
              <a:path w="3187187" h="3217189">
                <a:moveTo>
                  <a:pt x="2136560" y="2669280"/>
                </a:moveTo>
                <a:cubicBezTo>
                  <a:pt x="2154235" y="2662847"/>
                  <a:pt x="2173778" y="2671961"/>
                  <a:pt x="2180211" y="2689635"/>
                </a:cubicBezTo>
                <a:lnTo>
                  <a:pt x="2338628" y="3124881"/>
                </a:lnTo>
                <a:cubicBezTo>
                  <a:pt x="2345061" y="3142556"/>
                  <a:pt x="2335948" y="3162099"/>
                  <a:pt x="2318273" y="3168533"/>
                </a:cubicBezTo>
                <a:lnTo>
                  <a:pt x="2190259" y="3215126"/>
                </a:lnTo>
                <a:cubicBezTo>
                  <a:pt x="2172585" y="3221559"/>
                  <a:pt x="2153041" y="3212445"/>
                  <a:pt x="2146608" y="3194771"/>
                </a:cubicBezTo>
                <a:lnTo>
                  <a:pt x="1988192" y="2759525"/>
                </a:lnTo>
                <a:cubicBezTo>
                  <a:pt x="1981759" y="2741850"/>
                  <a:pt x="1990872" y="2722307"/>
                  <a:pt x="2008547" y="2715873"/>
                </a:cubicBezTo>
                <a:close/>
                <a:moveTo>
                  <a:pt x="1050626" y="2669280"/>
                </a:moveTo>
                <a:lnTo>
                  <a:pt x="1178640" y="2715873"/>
                </a:lnTo>
                <a:cubicBezTo>
                  <a:pt x="1196314" y="2722307"/>
                  <a:pt x="1205428" y="2741850"/>
                  <a:pt x="1198995" y="2759525"/>
                </a:cubicBezTo>
                <a:lnTo>
                  <a:pt x="1040578" y="3194771"/>
                </a:lnTo>
                <a:cubicBezTo>
                  <a:pt x="1034145" y="3212445"/>
                  <a:pt x="1014601" y="3221559"/>
                  <a:pt x="996927" y="3215126"/>
                </a:cubicBezTo>
                <a:lnTo>
                  <a:pt x="868913" y="3168533"/>
                </a:lnTo>
                <a:cubicBezTo>
                  <a:pt x="851239" y="3162099"/>
                  <a:pt x="842125" y="3142556"/>
                  <a:pt x="848558" y="3124881"/>
                </a:cubicBezTo>
                <a:lnTo>
                  <a:pt x="1006975" y="2689635"/>
                </a:lnTo>
                <a:cubicBezTo>
                  <a:pt x="1013408" y="2671961"/>
                  <a:pt x="1032952" y="2662847"/>
                  <a:pt x="1050626" y="2669280"/>
                </a:cubicBezTo>
                <a:close/>
                <a:moveTo>
                  <a:pt x="2647909" y="2029882"/>
                </a:moveTo>
                <a:cubicBezTo>
                  <a:pt x="2656328" y="2027626"/>
                  <a:pt x="2665608" y="2028582"/>
                  <a:pt x="2673752" y="2033284"/>
                </a:cubicBezTo>
                <a:lnTo>
                  <a:pt x="3074877" y="2264874"/>
                </a:lnTo>
                <a:cubicBezTo>
                  <a:pt x="3091166" y="2274278"/>
                  <a:pt x="3096747" y="2295107"/>
                  <a:pt x="3087343" y="2311396"/>
                </a:cubicBezTo>
                <a:lnTo>
                  <a:pt x="3019228" y="2429374"/>
                </a:lnTo>
                <a:cubicBezTo>
                  <a:pt x="3009824" y="2445663"/>
                  <a:pt x="2988995" y="2451244"/>
                  <a:pt x="2972706" y="2441840"/>
                </a:cubicBezTo>
                <a:lnTo>
                  <a:pt x="2571581" y="2210250"/>
                </a:lnTo>
                <a:cubicBezTo>
                  <a:pt x="2555292" y="2200846"/>
                  <a:pt x="2549710" y="2180017"/>
                  <a:pt x="2559115" y="2163728"/>
                </a:cubicBezTo>
                <a:lnTo>
                  <a:pt x="2627229" y="2045750"/>
                </a:lnTo>
                <a:cubicBezTo>
                  <a:pt x="2631932" y="2037605"/>
                  <a:pt x="2639490" y="2032138"/>
                  <a:pt x="2647909" y="2029882"/>
                </a:cubicBezTo>
                <a:close/>
                <a:moveTo>
                  <a:pt x="539277" y="2029882"/>
                </a:moveTo>
                <a:cubicBezTo>
                  <a:pt x="547696" y="2032138"/>
                  <a:pt x="555255" y="2037605"/>
                  <a:pt x="559957" y="2045750"/>
                </a:cubicBezTo>
                <a:lnTo>
                  <a:pt x="628071" y="2163728"/>
                </a:lnTo>
                <a:cubicBezTo>
                  <a:pt x="637476" y="2180017"/>
                  <a:pt x="631895" y="2200846"/>
                  <a:pt x="615606" y="2210250"/>
                </a:cubicBezTo>
                <a:lnTo>
                  <a:pt x="214481" y="2441840"/>
                </a:lnTo>
                <a:cubicBezTo>
                  <a:pt x="198192" y="2451244"/>
                  <a:pt x="177363" y="2445663"/>
                  <a:pt x="167958" y="2429374"/>
                </a:cubicBezTo>
                <a:lnTo>
                  <a:pt x="99844" y="2311396"/>
                </a:lnTo>
                <a:cubicBezTo>
                  <a:pt x="90439" y="2295107"/>
                  <a:pt x="96020" y="2274278"/>
                  <a:pt x="112309" y="2264874"/>
                </a:cubicBezTo>
                <a:lnTo>
                  <a:pt x="513434" y="2033284"/>
                </a:lnTo>
                <a:cubicBezTo>
                  <a:pt x="521579" y="2028582"/>
                  <a:pt x="530858" y="2027626"/>
                  <a:pt x="539277" y="2029882"/>
                </a:cubicBezTo>
                <a:close/>
                <a:moveTo>
                  <a:pt x="3094879" y="918289"/>
                </a:moveTo>
                <a:cubicBezTo>
                  <a:pt x="3112554" y="911856"/>
                  <a:pt x="3132097" y="920969"/>
                  <a:pt x="3138531" y="938644"/>
                </a:cubicBezTo>
                <a:lnTo>
                  <a:pt x="3185124" y="1066657"/>
                </a:lnTo>
                <a:cubicBezTo>
                  <a:pt x="3191557" y="1084332"/>
                  <a:pt x="3182443" y="1103875"/>
                  <a:pt x="3164769" y="1110308"/>
                </a:cubicBezTo>
                <a:lnTo>
                  <a:pt x="2729523" y="1268725"/>
                </a:lnTo>
                <a:cubicBezTo>
                  <a:pt x="2711848" y="1275158"/>
                  <a:pt x="2692304" y="1266045"/>
                  <a:pt x="2685871" y="1248370"/>
                </a:cubicBezTo>
                <a:lnTo>
                  <a:pt x="2639278" y="1120357"/>
                </a:lnTo>
                <a:cubicBezTo>
                  <a:pt x="2632845" y="1102682"/>
                  <a:pt x="2641959" y="1083138"/>
                  <a:pt x="2659633" y="1076705"/>
                </a:cubicBezTo>
                <a:close/>
                <a:moveTo>
                  <a:pt x="92307" y="918289"/>
                </a:moveTo>
                <a:lnTo>
                  <a:pt x="527553" y="1076705"/>
                </a:lnTo>
                <a:cubicBezTo>
                  <a:pt x="545228" y="1083138"/>
                  <a:pt x="554341" y="1102682"/>
                  <a:pt x="547908" y="1120357"/>
                </a:cubicBezTo>
                <a:lnTo>
                  <a:pt x="501315" y="1248370"/>
                </a:lnTo>
                <a:cubicBezTo>
                  <a:pt x="494882" y="1266045"/>
                  <a:pt x="475338" y="1275158"/>
                  <a:pt x="457664" y="1268725"/>
                </a:cubicBezTo>
                <a:lnTo>
                  <a:pt x="22418" y="1110308"/>
                </a:lnTo>
                <a:cubicBezTo>
                  <a:pt x="4743" y="1103875"/>
                  <a:pt x="-4370" y="1084332"/>
                  <a:pt x="2063" y="1066657"/>
                </a:cubicBezTo>
                <a:lnTo>
                  <a:pt x="48656" y="938644"/>
                </a:lnTo>
                <a:cubicBezTo>
                  <a:pt x="55089" y="920969"/>
                  <a:pt x="74633" y="911856"/>
                  <a:pt x="92307" y="918289"/>
                </a:cubicBezTo>
                <a:close/>
                <a:moveTo>
                  <a:pt x="1593593" y="658644"/>
                </a:moveTo>
                <a:cubicBezTo>
                  <a:pt x="2116495" y="658644"/>
                  <a:pt x="2540391" y="1082540"/>
                  <a:pt x="2540391" y="1605442"/>
                </a:cubicBezTo>
                <a:cubicBezTo>
                  <a:pt x="2540391" y="2128344"/>
                  <a:pt x="2116495" y="2552240"/>
                  <a:pt x="1593593" y="2552240"/>
                </a:cubicBezTo>
                <a:cubicBezTo>
                  <a:pt x="1070691" y="2552240"/>
                  <a:pt x="646795" y="2128344"/>
                  <a:pt x="646795" y="1605442"/>
                </a:cubicBezTo>
                <a:cubicBezTo>
                  <a:pt x="646795" y="1082540"/>
                  <a:pt x="1070691" y="658644"/>
                  <a:pt x="1593593" y="658644"/>
                </a:cubicBezTo>
                <a:close/>
                <a:moveTo>
                  <a:pt x="2246117" y="1165"/>
                </a:moveTo>
                <a:cubicBezTo>
                  <a:pt x="2254536" y="-1090"/>
                  <a:pt x="2263815" y="-135"/>
                  <a:pt x="2271960" y="4568"/>
                </a:cubicBezTo>
                <a:lnTo>
                  <a:pt x="2389938" y="72682"/>
                </a:lnTo>
                <a:cubicBezTo>
                  <a:pt x="2406227" y="82087"/>
                  <a:pt x="2411808" y="102916"/>
                  <a:pt x="2402403" y="119205"/>
                </a:cubicBezTo>
                <a:lnTo>
                  <a:pt x="2170814" y="520330"/>
                </a:lnTo>
                <a:cubicBezTo>
                  <a:pt x="2161409" y="536619"/>
                  <a:pt x="2140580" y="542200"/>
                  <a:pt x="2124291" y="532795"/>
                </a:cubicBezTo>
                <a:lnTo>
                  <a:pt x="2006313" y="464681"/>
                </a:lnTo>
                <a:cubicBezTo>
                  <a:pt x="1990024" y="455276"/>
                  <a:pt x="1984443" y="434447"/>
                  <a:pt x="1993848" y="418158"/>
                </a:cubicBezTo>
                <a:lnTo>
                  <a:pt x="2225437" y="17033"/>
                </a:lnTo>
                <a:cubicBezTo>
                  <a:pt x="2230139" y="8889"/>
                  <a:pt x="2237698" y="3421"/>
                  <a:pt x="2246117" y="1165"/>
                </a:cubicBezTo>
                <a:close/>
                <a:moveTo>
                  <a:pt x="941069" y="1165"/>
                </a:moveTo>
                <a:cubicBezTo>
                  <a:pt x="949488" y="3421"/>
                  <a:pt x="957047" y="8889"/>
                  <a:pt x="961749" y="17033"/>
                </a:cubicBezTo>
                <a:lnTo>
                  <a:pt x="1193338" y="418158"/>
                </a:lnTo>
                <a:cubicBezTo>
                  <a:pt x="1202743" y="434447"/>
                  <a:pt x="1197162" y="455276"/>
                  <a:pt x="1180873" y="464681"/>
                </a:cubicBezTo>
                <a:lnTo>
                  <a:pt x="1062895" y="532795"/>
                </a:lnTo>
                <a:cubicBezTo>
                  <a:pt x="1046606" y="542200"/>
                  <a:pt x="1025777" y="536619"/>
                  <a:pt x="1016372" y="520330"/>
                </a:cubicBezTo>
                <a:lnTo>
                  <a:pt x="784783" y="119205"/>
                </a:lnTo>
                <a:cubicBezTo>
                  <a:pt x="775378" y="102916"/>
                  <a:pt x="780959" y="82087"/>
                  <a:pt x="797248" y="72682"/>
                </a:cubicBezTo>
                <a:lnTo>
                  <a:pt x="915226" y="4568"/>
                </a:lnTo>
                <a:cubicBezTo>
                  <a:pt x="923371" y="-135"/>
                  <a:pt x="932650" y="-1090"/>
                  <a:pt x="941069" y="1165"/>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2" name="Rectangle 23"/>
          <p:cNvSpPr/>
          <p:nvPr/>
        </p:nvSpPr>
        <p:spPr>
          <a:xfrm>
            <a:off x="5963174" y="5716474"/>
            <a:ext cx="691882" cy="445892"/>
          </a:xfrm>
          <a:custGeom>
            <a:avLst/>
            <a:gdLst/>
            <a:ahLst/>
            <a:cxnLst/>
            <a:rect l="l" t="t" r="r" b="b"/>
            <a:pathLst>
              <a:path w="3224845" h="2078296">
                <a:moveTo>
                  <a:pt x="1153236" y="427959"/>
                </a:moveTo>
                <a:cubicBezTo>
                  <a:pt x="1348431" y="427959"/>
                  <a:pt x="1521080" y="524490"/>
                  <a:pt x="1617434" y="678532"/>
                </a:cubicBezTo>
                <a:cubicBezTo>
                  <a:pt x="1678138" y="623092"/>
                  <a:pt x="1759417" y="592820"/>
                  <a:pt x="1847771" y="592820"/>
                </a:cubicBezTo>
                <a:cubicBezTo>
                  <a:pt x="2039655" y="592820"/>
                  <a:pt x="2198190" y="735609"/>
                  <a:pt x="2216233" y="921620"/>
                </a:cubicBezTo>
                <a:cubicBezTo>
                  <a:pt x="2219548" y="919625"/>
                  <a:pt x="2222903" y="919594"/>
                  <a:pt x="2226267" y="919594"/>
                </a:cubicBezTo>
                <a:cubicBezTo>
                  <a:pt x="2546231" y="919594"/>
                  <a:pt x="2805617" y="1178981"/>
                  <a:pt x="2805617" y="1498945"/>
                </a:cubicBezTo>
                <a:cubicBezTo>
                  <a:pt x="2805617" y="1801051"/>
                  <a:pt x="2574378" y="2049153"/>
                  <a:pt x="2279216" y="2075622"/>
                </a:cubicBezTo>
                <a:lnTo>
                  <a:pt x="2279216" y="2078296"/>
                </a:lnTo>
                <a:lnTo>
                  <a:pt x="2226267" y="2078296"/>
                </a:lnTo>
                <a:lnTo>
                  <a:pt x="646561" y="2078296"/>
                </a:lnTo>
                <a:lnTo>
                  <a:pt x="646561" y="2073975"/>
                </a:lnTo>
                <a:cubicBezTo>
                  <a:pt x="624550" y="2076984"/>
                  <a:pt x="602103" y="2078296"/>
                  <a:pt x="579350" y="2078296"/>
                </a:cubicBezTo>
                <a:cubicBezTo>
                  <a:pt x="259386" y="2078296"/>
                  <a:pt x="0" y="1818910"/>
                  <a:pt x="0" y="1498945"/>
                </a:cubicBezTo>
                <a:cubicBezTo>
                  <a:pt x="0" y="1178981"/>
                  <a:pt x="259386" y="919594"/>
                  <a:pt x="579350" y="919594"/>
                </a:cubicBezTo>
                <a:lnTo>
                  <a:pt x="591118" y="921972"/>
                </a:lnTo>
                <a:cubicBezTo>
                  <a:pt x="622324" y="641639"/>
                  <a:pt x="862826" y="427959"/>
                  <a:pt x="1153236" y="427959"/>
                </a:cubicBezTo>
                <a:close/>
                <a:moveTo>
                  <a:pt x="1844671" y="0"/>
                </a:moveTo>
                <a:cubicBezTo>
                  <a:pt x="2007709" y="0"/>
                  <a:pt x="2151917" y="80629"/>
                  <a:pt x="2232398" y="209295"/>
                </a:cubicBezTo>
                <a:cubicBezTo>
                  <a:pt x="2283102" y="162988"/>
                  <a:pt x="2350992" y="137703"/>
                  <a:pt x="2424790" y="137703"/>
                </a:cubicBezTo>
                <a:cubicBezTo>
                  <a:pt x="2585064" y="137703"/>
                  <a:pt x="2717483" y="256969"/>
                  <a:pt x="2732554" y="412337"/>
                </a:cubicBezTo>
                <a:cubicBezTo>
                  <a:pt x="2735322" y="410671"/>
                  <a:pt x="2738125" y="410646"/>
                  <a:pt x="2740934" y="410646"/>
                </a:cubicBezTo>
                <a:cubicBezTo>
                  <a:pt x="3008189" y="410646"/>
                  <a:pt x="3224845" y="627302"/>
                  <a:pt x="3224845" y="894557"/>
                </a:cubicBezTo>
                <a:cubicBezTo>
                  <a:pt x="3224845" y="1096996"/>
                  <a:pt x="3100535" y="1270403"/>
                  <a:pt x="2923312" y="1340619"/>
                </a:cubicBezTo>
                <a:cubicBezTo>
                  <a:pt x="2866347" y="1049229"/>
                  <a:pt x="2609521" y="829523"/>
                  <a:pt x="2301383" y="829523"/>
                </a:cubicBezTo>
                <a:cubicBezTo>
                  <a:pt x="2297701" y="829523"/>
                  <a:pt x="2294026" y="829557"/>
                  <a:pt x="2290397" y="831741"/>
                </a:cubicBezTo>
                <a:cubicBezTo>
                  <a:pt x="2270640" y="628070"/>
                  <a:pt x="2097054" y="471725"/>
                  <a:pt x="1886953" y="471725"/>
                </a:cubicBezTo>
                <a:cubicBezTo>
                  <a:pt x="1790211" y="471725"/>
                  <a:pt x="1701214" y="504871"/>
                  <a:pt x="1634747" y="565575"/>
                </a:cubicBezTo>
                <a:cubicBezTo>
                  <a:pt x="1575570" y="470966"/>
                  <a:pt x="1490108" y="396171"/>
                  <a:pt x="1388252" y="349790"/>
                </a:cubicBezTo>
                <a:cubicBezTo>
                  <a:pt x="1438607" y="147092"/>
                  <a:pt x="1624461" y="0"/>
                  <a:pt x="1844671"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3" name="Oval 31"/>
          <p:cNvSpPr/>
          <p:nvPr/>
        </p:nvSpPr>
        <p:spPr>
          <a:xfrm>
            <a:off x="6939606" y="5653380"/>
            <a:ext cx="579873" cy="572083"/>
          </a:xfrm>
          <a:custGeom>
            <a:avLst/>
            <a:gdLst/>
            <a:ahLst/>
            <a:cxnLst/>
            <a:rect l="l" t="t" r="r" b="b"/>
            <a:pathLst>
              <a:path w="3240076" h="3196551">
                <a:moveTo>
                  <a:pt x="2810300" y="1617710"/>
                </a:moveTo>
                <a:cubicBezTo>
                  <a:pt x="2817009" y="1615912"/>
                  <a:pt x="2824405" y="1616674"/>
                  <a:pt x="2830895" y="1620421"/>
                </a:cubicBezTo>
                <a:lnTo>
                  <a:pt x="3150571" y="1804986"/>
                </a:lnTo>
                <a:cubicBezTo>
                  <a:pt x="3163552" y="1812480"/>
                  <a:pt x="3168000" y="1829080"/>
                  <a:pt x="3160506" y="1842062"/>
                </a:cubicBezTo>
                <a:lnTo>
                  <a:pt x="3106222" y="1936084"/>
                </a:lnTo>
                <a:cubicBezTo>
                  <a:pt x="3098727" y="1949065"/>
                  <a:pt x="3082128" y="1953513"/>
                  <a:pt x="3069146" y="1946019"/>
                </a:cubicBezTo>
                <a:lnTo>
                  <a:pt x="2749470" y="1761453"/>
                </a:lnTo>
                <a:cubicBezTo>
                  <a:pt x="2736489" y="1753959"/>
                  <a:pt x="2732040" y="1737359"/>
                  <a:pt x="2739536" y="1724378"/>
                </a:cubicBezTo>
                <a:lnTo>
                  <a:pt x="2793819" y="1630356"/>
                </a:lnTo>
                <a:cubicBezTo>
                  <a:pt x="2797567" y="1623864"/>
                  <a:pt x="2803590" y="1619508"/>
                  <a:pt x="2810300" y="1617710"/>
                </a:cubicBezTo>
                <a:close/>
                <a:moveTo>
                  <a:pt x="1308278" y="1324343"/>
                </a:moveTo>
                <a:cubicBezTo>
                  <a:pt x="1529714" y="1324343"/>
                  <a:pt x="1725574" y="1433852"/>
                  <a:pt x="1834882" y="1608603"/>
                </a:cubicBezTo>
                <a:cubicBezTo>
                  <a:pt x="1903747" y="1545710"/>
                  <a:pt x="1995954" y="1511368"/>
                  <a:pt x="2096186" y="1511368"/>
                </a:cubicBezTo>
                <a:cubicBezTo>
                  <a:pt x="2313867" y="1511368"/>
                  <a:pt x="2493715" y="1673353"/>
                  <a:pt x="2514185" y="1884371"/>
                </a:cubicBezTo>
                <a:cubicBezTo>
                  <a:pt x="2517944" y="1882108"/>
                  <a:pt x="2521751" y="1882074"/>
                  <a:pt x="2525567" y="1882074"/>
                </a:cubicBezTo>
                <a:cubicBezTo>
                  <a:pt x="2888547" y="1882074"/>
                  <a:pt x="3182805" y="2176332"/>
                  <a:pt x="3182805" y="2539312"/>
                </a:cubicBezTo>
                <a:cubicBezTo>
                  <a:pt x="3182805" y="2882034"/>
                  <a:pt x="2920478" y="3163490"/>
                  <a:pt x="2585635" y="3193518"/>
                </a:cubicBezTo>
                <a:lnTo>
                  <a:pt x="2585635" y="3196551"/>
                </a:lnTo>
                <a:lnTo>
                  <a:pt x="2525567" y="3196551"/>
                </a:lnTo>
                <a:lnTo>
                  <a:pt x="733485" y="3196551"/>
                </a:lnTo>
                <a:lnTo>
                  <a:pt x="733485" y="3191649"/>
                </a:lnTo>
                <a:cubicBezTo>
                  <a:pt x="708515" y="3195063"/>
                  <a:pt x="683050" y="3196551"/>
                  <a:pt x="657239" y="3196551"/>
                </a:cubicBezTo>
                <a:cubicBezTo>
                  <a:pt x="294258" y="3196551"/>
                  <a:pt x="0" y="2902293"/>
                  <a:pt x="0" y="2539312"/>
                </a:cubicBezTo>
                <a:cubicBezTo>
                  <a:pt x="0" y="2176332"/>
                  <a:pt x="294258" y="1882074"/>
                  <a:pt x="657239" y="1882074"/>
                </a:cubicBezTo>
                <a:lnTo>
                  <a:pt x="670588" y="1884770"/>
                </a:lnTo>
                <a:cubicBezTo>
                  <a:pt x="705989" y="1566750"/>
                  <a:pt x="978825" y="1324343"/>
                  <a:pt x="1308278" y="1324343"/>
                </a:cubicBezTo>
                <a:close/>
                <a:moveTo>
                  <a:pt x="3166512" y="731828"/>
                </a:moveTo>
                <a:cubicBezTo>
                  <a:pt x="3180598" y="726701"/>
                  <a:pt x="3196172" y="733964"/>
                  <a:pt x="3201300" y="748050"/>
                </a:cubicBezTo>
                <a:lnTo>
                  <a:pt x="3238432" y="850070"/>
                </a:lnTo>
                <a:cubicBezTo>
                  <a:pt x="3243559" y="864156"/>
                  <a:pt x="3236295" y="879731"/>
                  <a:pt x="3222210" y="884857"/>
                </a:cubicBezTo>
                <a:lnTo>
                  <a:pt x="2875342" y="1011107"/>
                </a:lnTo>
                <a:cubicBezTo>
                  <a:pt x="2861256" y="1016234"/>
                  <a:pt x="2845680" y="1008972"/>
                  <a:pt x="2840554" y="994886"/>
                </a:cubicBezTo>
                <a:lnTo>
                  <a:pt x="2803421" y="892866"/>
                </a:lnTo>
                <a:cubicBezTo>
                  <a:pt x="2798295" y="878780"/>
                  <a:pt x="2805558" y="863204"/>
                  <a:pt x="2819643" y="858077"/>
                </a:cubicBezTo>
                <a:close/>
                <a:moveTo>
                  <a:pt x="773619" y="731828"/>
                </a:moveTo>
                <a:lnTo>
                  <a:pt x="1120487" y="858077"/>
                </a:lnTo>
                <a:cubicBezTo>
                  <a:pt x="1134573" y="863204"/>
                  <a:pt x="1141836" y="878780"/>
                  <a:pt x="1136709" y="892866"/>
                </a:cubicBezTo>
                <a:lnTo>
                  <a:pt x="1099577" y="994886"/>
                </a:lnTo>
                <a:cubicBezTo>
                  <a:pt x="1094450" y="1008972"/>
                  <a:pt x="1078875" y="1016234"/>
                  <a:pt x="1064789" y="1011107"/>
                </a:cubicBezTo>
                <a:lnTo>
                  <a:pt x="717921" y="884857"/>
                </a:lnTo>
                <a:cubicBezTo>
                  <a:pt x="703835" y="879731"/>
                  <a:pt x="696572" y="864156"/>
                  <a:pt x="701699" y="850070"/>
                </a:cubicBezTo>
                <a:lnTo>
                  <a:pt x="738831" y="748050"/>
                </a:lnTo>
                <a:cubicBezTo>
                  <a:pt x="743958" y="733964"/>
                  <a:pt x="759534" y="726701"/>
                  <a:pt x="773619" y="731828"/>
                </a:cubicBezTo>
                <a:close/>
                <a:moveTo>
                  <a:pt x="1970065" y="524905"/>
                </a:moveTo>
                <a:cubicBezTo>
                  <a:pt x="2386791" y="524905"/>
                  <a:pt x="2724614" y="862728"/>
                  <a:pt x="2724614" y="1279453"/>
                </a:cubicBezTo>
                <a:cubicBezTo>
                  <a:pt x="2724614" y="1453368"/>
                  <a:pt x="2665775" y="1613540"/>
                  <a:pt x="2564463" y="1739247"/>
                </a:cubicBezTo>
                <a:cubicBezTo>
                  <a:pt x="2529951" y="1545877"/>
                  <a:pt x="2358485" y="1402176"/>
                  <a:pt x="2153457" y="1402176"/>
                </a:cubicBezTo>
                <a:cubicBezTo>
                  <a:pt x="2053225" y="1402176"/>
                  <a:pt x="1961018" y="1436518"/>
                  <a:pt x="1892153" y="1499411"/>
                </a:cubicBezTo>
                <a:cubicBezTo>
                  <a:pt x="1782845" y="1324660"/>
                  <a:pt x="1586985" y="1215151"/>
                  <a:pt x="1365549" y="1215151"/>
                </a:cubicBezTo>
                <a:cubicBezTo>
                  <a:pt x="1314582" y="1215151"/>
                  <a:pt x="1264970" y="1220953"/>
                  <a:pt x="1217820" y="1233835"/>
                </a:cubicBezTo>
                <a:cubicBezTo>
                  <a:pt x="1240489" y="838320"/>
                  <a:pt x="1568676" y="524905"/>
                  <a:pt x="1970065" y="524905"/>
                </a:cubicBezTo>
                <a:close/>
                <a:moveTo>
                  <a:pt x="2490093" y="928"/>
                </a:moveTo>
                <a:cubicBezTo>
                  <a:pt x="2496802" y="-869"/>
                  <a:pt x="2504197" y="-108"/>
                  <a:pt x="2510688" y="3640"/>
                </a:cubicBezTo>
                <a:lnTo>
                  <a:pt x="2604711" y="57924"/>
                </a:lnTo>
                <a:cubicBezTo>
                  <a:pt x="2617692" y="65419"/>
                  <a:pt x="2622140" y="82019"/>
                  <a:pt x="2614644" y="95000"/>
                </a:cubicBezTo>
                <a:lnTo>
                  <a:pt x="2430080" y="414676"/>
                </a:lnTo>
                <a:cubicBezTo>
                  <a:pt x="2422585" y="427657"/>
                  <a:pt x="2405985" y="432105"/>
                  <a:pt x="2393004" y="424610"/>
                </a:cubicBezTo>
                <a:lnTo>
                  <a:pt x="2298982" y="370326"/>
                </a:lnTo>
                <a:cubicBezTo>
                  <a:pt x="2286000" y="362831"/>
                  <a:pt x="2281552" y="346232"/>
                  <a:pt x="2289048" y="333250"/>
                </a:cubicBezTo>
                <a:lnTo>
                  <a:pt x="2473612" y="13574"/>
                </a:lnTo>
                <a:cubicBezTo>
                  <a:pt x="2477359" y="7084"/>
                  <a:pt x="2483383" y="2726"/>
                  <a:pt x="2490093" y="928"/>
                </a:cubicBezTo>
                <a:close/>
                <a:moveTo>
                  <a:pt x="1450038" y="928"/>
                </a:moveTo>
                <a:cubicBezTo>
                  <a:pt x="1456747" y="2726"/>
                  <a:pt x="1462771" y="7084"/>
                  <a:pt x="1466519" y="13574"/>
                </a:cubicBezTo>
                <a:lnTo>
                  <a:pt x="1651083" y="333250"/>
                </a:lnTo>
                <a:cubicBezTo>
                  <a:pt x="1658578" y="346232"/>
                  <a:pt x="1654131" y="362831"/>
                  <a:pt x="1641149" y="370326"/>
                </a:cubicBezTo>
                <a:lnTo>
                  <a:pt x="1547127" y="424610"/>
                </a:lnTo>
                <a:cubicBezTo>
                  <a:pt x="1534145" y="432105"/>
                  <a:pt x="1517546" y="427657"/>
                  <a:pt x="1510050" y="414676"/>
                </a:cubicBezTo>
                <a:lnTo>
                  <a:pt x="1325486" y="95000"/>
                </a:lnTo>
                <a:cubicBezTo>
                  <a:pt x="1317991" y="82019"/>
                  <a:pt x="1322439" y="65419"/>
                  <a:pt x="1335420" y="57924"/>
                </a:cubicBezTo>
                <a:lnTo>
                  <a:pt x="1429442" y="3640"/>
                </a:lnTo>
                <a:cubicBezTo>
                  <a:pt x="1435933" y="-108"/>
                  <a:pt x="1443328" y="-869"/>
                  <a:pt x="1450038" y="92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4" name="Teardrop 17"/>
          <p:cNvSpPr/>
          <p:nvPr/>
        </p:nvSpPr>
        <p:spPr>
          <a:xfrm rot="18900000">
            <a:off x="5204982" y="5698880"/>
            <a:ext cx="473640" cy="481082"/>
          </a:xfrm>
          <a:custGeom>
            <a:avLst/>
            <a:gdLst/>
            <a:ahLst/>
            <a:cxnLst/>
            <a:rect l="l" t="t" r="r" b="b"/>
            <a:pathLst>
              <a:path w="2646489" h="2688071">
                <a:moveTo>
                  <a:pt x="306023" y="2382048"/>
                </a:moveTo>
                <a:cubicBezTo>
                  <a:pt x="271732" y="2441625"/>
                  <a:pt x="254586" y="2501201"/>
                  <a:pt x="254586" y="2560778"/>
                </a:cubicBezTo>
                <a:cubicBezTo>
                  <a:pt x="254586" y="2631080"/>
                  <a:pt x="197595" y="2688071"/>
                  <a:pt x="127293" y="2688071"/>
                </a:cubicBezTo>
                <a:cubicBezTo>
                  <a:pt x="56991" y="2688071"/>
                  <a:pt x="0" y="2631081"/>
                  <a:pt x="0" y="2560778"/>
                </a:cubicBezTo>
                <a:cubicBezTo>
                  <a:pt x="0" y="2490477"/>
                  <a:pt x="56991" y="2433485"/>
                  <a:pt x="127293" y="2433485"/>
                </a:cubicBezTo>
                <a:cubicBezTo>
                  <a:pt x="186870" y="2433486"/>
                  <a:pt x="246446" y="2416340"/>
                  <a:pt x="306023" y="2382048"/>
                </a:cubicBezTo>
                <a:close/>
                <a:moveTo>
                  <a:pt x="812224" y="2334103"/>
                </a:moveTo>
                <a:cubicBezTo>
                  <a:pt x="777933" y="2393681"/>
                  <a:pt x="760787" y="2453256"/>
                  <a:pt x="760787" y="2512834"/>
                </a:cubicBezTo>
                <a:cubicBezTo>
                  <a:pt x="760787" y="2583136"/>
                  <a:pt x="703796" y="2640127"/>
                  <a:pt x="633494" y="2640127"/>
                </a:cubicBezTo>
                <a:cubicBezTo>
                  <a:pt x="563192" y="2640127"/>
                  <a:pt x="506201" y="2583136"/>
                  <a:pt x="506201" y="2512834"/>
                </a:cubicBezTo>
                <a:cubicBezTo>
                  <a:pt x="506201" y="2442532"/>
                  <a:pt x="563192" y="2385541"/>
                  <a:pt x="633494" y="2385541"/>
                </a:cubicBezTo>
                <a:cubicBezTo>
                  <a:pt x="693071" y="2385540"/>
                  <a:pt x="752647" y="2368395"/>
                  <a:pt x="812224" y="2334103"/>
                </a:cubicBezTo>
                <a:close/>
                <a:moveTo>
                  <a:pt x="353968" y="1875848"/>
                </a:moveTo>
                <a:cubicBezTo>
                  <a:pt x="319677" y="1935424"/>
                  <a:pt x="302531" y="1995001"/>
                  <a:pt x="302530" y="2054578"/>
                </a:cubicBezTo>
                <a:cubicBezTo>
                  <a:pt x="302530" y="2124880"/>
                  <a:pt x="245539" y="2181871"/>
                  <a:pt x="175237" y="2181871"/>
                </a:cubicBezTo>
                <a:cubicBezTo>
                  <a:pt x="104935" y="2181871"/>
                  <a:pt x="47945" y="2124880"/>
                  <a:pt x="47944" y="2054578"/>
                </a:cubicBezTo>
                <a:cubicBezTo>
                  <a:pt x="47944" y="1984276"/>
                  <a:pt x="104935" y="1927285"/>
                  <a:pt x="175237" y="1927285"/>
                </a:cubicBezTo>
                <a:cubicBezTo>
                  <a:pt x="234815" y="1927285"/>
                  <a:pt x="294391" y="1910139"/>
                  <a:pt x="353968" y="1875848"/>
                </a:cubicBezTo>
                <a:close/>
                <a:moveTo>
                  <a:pt x="401912" y="1369646"/>
                </a:moveTo>
                <a:cubicBezTo>
                  <a:pt x="367621" y="1429223"/>
                  <a:pt x="350475" y="1488799"/>
                  <a:pt x="350475" y="1548377"/>
                </a:cubicBezTo>
                <a:cubicBezTo>
                  <a:pt x="350475" y="1618679"/>
                  <a:pt x="293484" y="1675670"/>
                  <a:pt x="223182" y="1675670"/>
                </a:cubicBezTo>
                <a:cubicBezTo>
                  <a:pt x="152880" y="1675670"/>
                  <a:pt x="95889" y="1618679"/>
                  <a:pt x="95889" y="1548377"/>
                </a:cubicBezTo>
                <a:cubicBezTo>
                  <a:pt x="95889" y="1478075"/>
                  <a:pt x="152880" y="1421084"/>
                  <a:pt x="223182" y="1421084"/>
                </a:cubicBezTo>
                <a:cubicBezTo>
                  <a:pt x="282759" y="1421084"/>
                  <a:pt x="342335" y="1403938"/>
                  <a:pt x="401912" y="1369646"/>
                </a:cubicBezTo>
                <a:close/>
                <a:moveTo>
                  <a:pt x="1318425" y="2286158"/>
                </a:moveTo>
                <a:cubicBezTo>
                  <a:pt x="1284134" y="2345735"/>
                  <a:pt x="1266988" y="2405312"/>
                  <a:pt x="1266987" y="2464888"/>
                </a:cubicBezTo>
                <a:cubicBezTo>
                  <a:pt x="1266987" y="2535190"/>
                  <a:pt x="1209996" y="2592182"/>
                  <a:pt x="1139694" y="2592182"/>
                </a:cubicBezTo>
                <a:cubicBezTo>
                  <a:pt x="1069392" y="2592182"/>
                  <a:pt x="1012402" y="2535191"/>
                  <a:pt x="1012401" y="2464888"/>
                </a:cubicBezTo>
                <a:cubicBezTo>
                  <a:pt x="1012401" y="2394586"/>
                  <a:pt x="1069392" y="2337595"/>
                  <a:pt x="1139694" y="2337595"/>
                </a:cubicBezTo>
                <a:cubicBezTo>
                  <a:pt x="1199271" y="2337596"/>
                  <a:pt x="1258848" y="2320449"/>
                  <a:pt x="1318425" y="2286158"/>
                </a:cubicBezTo>
                <a:close/>
                <a:moveTo>
                  <a:pt x="860169" y="1827902"/>
                </a:moveTo>
                <a:cubicBezTo>
                  <a:pt x="825878" y="1887479"/>
                  <a:pt x="808731" y="1947056"/>
                  <a:pt x="808731" y="2006633"/>
                </a:cubicBezTo>
                <a:cubicBezTo>
                  <a:pt x="808731" y="2076935"/>
                  <a:pt x="751740" y="2133926"/>
                  <a:pt x="681438" y="2133926"/>
                </a:cubicBezTo>
                <a:cubicBezTo>
                  <a:pt x="611136" y="2133926"/>
                  <a:pt x="554146" y="2076935"/>
                  <a:pt x="554145" y="2006633"/>
                </a:cubicBezTo>
                <a:cubicBezTo>
                  <a:pt x="554145" y="1936331"/>
                  <a:pt x="611136" y="1879340"/>
                  <a:pt x="681438" y="1879340"/>
                </a:cubicBezTo>
                <a:cubicBezTo>
                  <a:pt x="741015" y="1879340"/>
                  <a:pt x="800591" y="1862193"/>
                  <a:pt x="860169" y="1827902"/>
                </a:cubicBezTo>
                <a:close/>
                <a:moveTo>
                  <a:pt x="2096803" y="190871"/>
                </a:moveTo>
                <a:cubicBezTo>
                  <a:pt x="2253382" y="347450"/>
                  <a:pt x="2314442" y="563378"/>
                  <a:pt x="2268166" y="764238"/>
                </a:cubicBezTo>
                <a:cubicBezTo>
                  <a:pt x="2361334" y="768461"/>
                  <a:pt x="2450817" y="809378"/>
                  <a:pt x="2521691" y="880252"/>
                </a:cubicBezTo>
                <a:cubicBezTo>
                  <a:pt x="2675615" y="1034176"/>
                  <a:pt x="2688247" y="1275888"/>
                  <a:pt x="2553508" y="1439575"/>
                </a:cubicBezTo>
                <a:cubicBezTo>
                  <a:pt x="2557767" y="1440633"/>
                  <a:pt x="2560483" y="1443301"/>
                  <a:pt x="2563181" y="1445999"/>
                </a:cubicBezTo>
                <a:cubicBezTo>
                  <a:pt x="2819847" y="1702665"/>
                  <a:pt x="2819847" y="2118808"/>
                  <a:pt x="2563181" y="2375474"/>
                </a:cubicBezTo>
                <a:cubicBezTo>
                  <a:pt x="2320841" y="2617815"/>
                  <a:pt x="1936328" y="2631341"/>
                  <a:pt x="1678325" y="2415804"/>
                </a:cubicBezTo>
                <a:lnTo>
                  <a:pt x="1676180" y="2417949"/>
                </a:lnTo>
                <a:lnTo>
                  <a:pt x="1633705" y="2375475"/>
                </a:lnTo>
                <a:lnTo>
                  <a:pt x="366513" y="1108282"/>
                </a:lnTo>
                <a:lnTo>
                  <a:pt x="369979" y="1104815"/>
                </a:lnTo>
                <a:cubicBezTo>
                  <a:pt x="349908" y="1089573"/>
                  <a:pt x="330850" y="1072619"/>
                  <a:pt x="312598" y="1054367"/>
                </a:cubicBezTo>
                <a:cubicBezTo>
                  <a:pt x="55932" y="797701"/>
                  <a:pt x="55932" y="381558"/>
                  <a:pt x="312598" y="124891"/>
                </a:cubicBezTo>
                <a:cubicBezTo>
                  <a:pt x="569264" y="-131775"/>
                  <a:pt x="985408" y="-131775"/>
                  <a:pt x="1242074" y="124891"/>
                </a:cubicBezTo>
                <a:lnTo>
                  <a:pt x="1249606" y="136238"/>
                </a:lnTo>
                <a:cubicBezTo>
                  <a:pt x="1499513" y="-63604"/>
                  <a:pt x="1863845" y="-42087"/>
                  <a:pt x="2096803" y="190871"/>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5" name="Rectangle 23"/>
          <p:cNvSpPr/>
          <p:nvPr/>
        </p:nvSpPr>
        <p:spPr>
          <a:xfrm>
            <a:off x="7804030" y="5649492"/>
            <a:ext cx="576449" cy="579858"/>
          </a:xfrm>
          <a:custGeom>
            <a:avLst/>
            <a:gdLst/>
            <a:ahLst/>
            <a:cxnLst/>
            <a:rect l="l" t="t" r="r" b="b"/>
            <a:pathLst>
              <a:path w="3220951" h="3240001">
                <a:moveTo>
                  <a:pt x="1308278" y="1367793"/>
                </a:moveTo>
                <a:cubicBezTo>
                  <a:pt x="1529714" y="1367793"/>
                  <a:pt x="1725574" y="1477302"/>
                  <a:pt x="1834882" y="1652053"/>
                </a:cubicBezTo>
                <a:cubicBezTo>
                  <a:pt x="1903747" y="1589160"/>
                  <a:pt x="1995954" y="1554818"/>
                  <a:pt x="2096186" y="1554818"/>
                </a:cubicBezTo>
                <a:cubicBezTo>
                  <a:pt x="2313867" y="1554818"/>
                  <a:pt x="2493715" y="1716803"/>
                  <a:pt x="2514185" y="1927821"/>
                </a:cubicBezTo>
                <a:cubicBezTo>
                  <a:pt x="2517944" y="1925558"/>
                  <a:pt x="2521751" y="1925524"/>
                  <a:pt x="2525567" y="1925524"/>
                </a:cubicBezTo>
                <a:cubicBezTo>
                  <a:pt x="2888547" y="1925524"/>
                  <a:pt x="3182805" y="2219782"/>
                  <a:pt x="3182805" y="2582762"/>
                </a:cubicBezTo>
                <a:cubicBezTo>
                  <a:pt x="3182805" y="2925484"/>
                  <a:pt x="2920478" y="3206940"/>
                  <a:pt x="2585635" y="3236968"/>
                </a:cubicBezTo>
                <a:lnTo>
                  <a:pt x="2585635" y="3240001"/>
                </a:lnTo>
                <a:lnTo>
                  <a:pt x="2525567" y="3240001"/>
                </a:lnTo>
                <a:lnTo>
                  <a:pt x="733485" y="3240001"/>
                </a:lnTo>
                <a:lnTo>
                  <a:pt x="733485" y="3235099"/>
                </a:lnTo>
                <a:cubicBezTo>
                  <a:pt x="708515" y="3238513"/>
                  <a:pt x="683051" y="3240001"/>
                  <a:pt x="657239" y="3240001"/>
                </a:cubicBezTo>
                <a:cubicBezTo>
                  <a:pt x="294258" y="3240001"/>
                  <a:pt x="0" y="2945743"/>
                  <a:pt x="0" y="2582762"/>
                </a:cubicBezTo>
                <a:cubicBezTo>
                  <a:pt x="0" y="2219782"/>
                  <a:pt x="294258" y="1925524"/>
                  <a:pt x="657239" y="1925524"/>
                </a:cubicBezTo>
                <a:lnTo>
                  <a:pt x="670588" y="1928221"/>
                </a:lnTo>
                <a:cubicBezTo>
                  <a:pt x="705989" y="1610200"/>
                  <a:pt x="978825" y="1367793"/>
                  <a:pt x="1308278" y="1367793"/>
                </a:cubicBezTo>
                <a:close/>
                <a:moveTo>
                  <a:pt x="1589786" y="0"/>
                </a:moveTo>
                <a:cubicBezTo>
                  <a:pt x="1520182" y="453314"/>
                  <a:pt x="1668069" y="912942"/>
                  <a:pt x="1988957" y="1240613"/>
                </a:cubicBezTo>
                <a:cubicBezTo>
                  <a:pt x="2309845" y="1568285"/>
                  <a:pt x="2766281" y="1725754"/>
                  <a:pt x="3220951" y="1665645"/>
                </a:cubicBezTo>
                <a:cubicBezTo>
                  <a:pt x="3108976" y="1775302"/>
                  <a:pt x="2980523" y="1857805"/>
                  <a:pt x="2843553" y="1912752"/>
                </a:cubicBezTo>
                <a:cubicBezTo>
                  <a:pt x="2756367" y="1866073"/>
                  <a:pt x="2656598" y="1841175"/>
                  <a:pt x="2551012" y="1841175"/>
                </a:cubicBezTo>
                <a:cubicBezTo>
                  <a:pt x="2547197" y="1841176"/>
                  <a:pt x="2543390" y="1841210"/>
                  <a:pt x="2539631" y="1843473"/>
                </a:cubicBezTo>
                <a:cubicBezTo>
                  <a:pt x="2519161" y="1632454"/>
                  <a:pt x="2339312" y="1470470"/>
                  <a:pt x="2121631" y="1470470"/>
                </a:cubicBezTo>
                <a:cubicBezTo>
                  <a:pt x="2021400" y="1470470"/>
                  <a:pt x="1929192" y="1504812"/>
                  <a:pt x="1860327" y="1567705"/>
                </a:cubicBezTo>
                <a:cubicBezTo>
                  <a:pt x="1751020" y="1392954"/>
                  <a:pt x="1555160" y="1283445"/>
                  <a:pt x="1333723" y="1283445"/>
                </a:cubicBezTo>
                <a:lnTo>
                  <a:pt x="1331160" y="1283679"/>
                </a:lnTo>
                <a:cubicBezTo>
                  <a:pt x="1150898" y="856385"/>
                  <a:pt x="1238290" y="344219"/>
                  <a:pt x="158978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6" name="Round Same Side Corner Rectangle 8"/>
          <p:cNvSpPr/>
          <p:nvPr/>
        </p:nvSpPr>
        <p:spPr>
          <a:xfrm>
            <a:off x="4455730" y="1450295"/>
            <a:ext cx="251302" cy="661867"/>
          </a:xfrm>
          <a:custGeom>
            <a:avLst/>
            <a:gdLst>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8887 w 1489775"/>
              <a:gd name="connsiteY10" fmla="*/ 2305078 h 3923699"/>
              <a:gd name="connsiteX11" fmla="*/ 1151853 w 1489775"/>
              <a:gd name="connsiteY11" fmla="*/ 3743699 h 3923699"/>
              <a:gd name="connsiteX12" fmla="*/ 971853 w 1489775"/>
              <a:gd name="connsiteY12" fmla="*/ 3923699 h 3923699"/>
              <a:gd name="connsiteX13" fmla="*/ 791853 w 1489775"/>
              <a:gd name="connsiteY13" fmla="*/ 3743699 h 3923699"/>
              <a:gd name="connsiteX14" fmla="*/ 791853 w 1489775"/>
              <a:gd name="connsiteY14" fmla="*/ 2305078 h 3923699"/>
              <a:gd name="connsiteX15" fmla="*/ 683854 w 1489775"/>
              <a:gd name="connsiteY15" fmla="*/ 2305078 h 3923699"/>
              <a:gd name="connsiteX16" fmla="*/ 683854 w 1489775"/>
              <a:gd name="connsiteY16" fmla="*/ 3743698 h 3923699"/>
              <a:gd name="connsiteX17" fmla="*/ 503854 w 1489775"/>
              <a:gd name="connsiteY17" fmla="*/ 3923698 h 3923699"/>
              <a:gd name="connsiteX18" fmla="*/ 323854 w 1489775"/>
              <a:gd name="connsiteY18" fmla="*/ 3743698 h 3923699"/>
              <a:gd name="connsiteX19" fmla="*/ 323854 w 1489775"/>
              <a:gd name="connsiteY19" fmla="*/ 2238914 h 3923699"/>
              <a:gd name="connsiteX20" fmla="*/ 330887 w 1489775"/>
              <a:gd name="connsiteY20" fmla="*/ 2238914 h 3923699"/>
              <a:gd name="connsiteX21" fmla="*/ 330887 w 1489775"/>
              <a:gd name="connsiteY21" fmla="*/ 1390678 h 3923699"/>
              <a:gd name="connsiteX22" fmla="*/ 288033 w 1489775"/>
              <a:gd name="connsiteY22" fmla="*/ 1390678 h 3923699"/>
              <a:gd name="connsiteX23" fmla="*/ 288033 w 1489775"/>
              <a:gd name="connsiteY23" fmla="*/ 2063902 h 3923699"/>
              <a:gd name="connsiteX24" fmla="*/ 144017 w 1489775"/>
              <a:gd name="connsiteY24" fmla="*/ 2207918 h 3923699"/>
              <a:gd name="connsiteX25" fmla="*/ 1 w 1489775"/>
              <a:gd name="connsiteY25" fmla="*/ 2063902 h 3923699"/>
              <a:gd name="connsiteX26" fmla="*/ 1 w 1489775"/>
              <a:gd name="connsiteY26" fmla="*/ 1390678 h 3923699"/>
              <a:gd name="connsiteX27" fmla="*/ 0 w 1489775"/>
              <a:gd name="connsiteY27" fmla="*/ 1390678 h 3923699"/>
              <a:gd name="connsiteX28" fmla="*/ 0 w 1489775"/>
              <a:gd name="connsiteY28" fmla="*/ 1030958 h 3923699"/>
              <a:gd name="connsiteX29" fmla="*/ 280204 w 1489775"/>
              <a:gd name="connsiteY29" fmla="*/ 750754 h 3923699"/>
              <a:gd name="connsiteX30" fmla="*/ 744888 w 1489775"/>
              <a:gd name="connsiteY30" fmla="*/ 0 h 3923699"/>
              <a:gd name="connsiteX31" fmla="*/ 1082199 w 1489775"/>
              <a:gd name="connsiteY31" fmla="*/ 337311 h 3923699"/>
              <a:gd name="connsiteX32" fmla="*/ 744888 w 1489775"/>
              <a:gd name="connsiteY32" fmla="*/ 674622 h 3923699"/>
              <a:gd name="connsiteX33" fmla="*/ 407577 w 1489775"/>
              <a:gd name="connsiteY33" fmla="*/ 337311 h 3923699"/>
              <a:gd name="connsiteX34" fmla="*/ 744888 w 1489775"/>
              <a:gd name="connsiteY34" fmla="*/ 0 h 3923699"/>
              <a:gd name="connsiteX0-1" fmla="*/ 280204 w 1489775"/>
              <a:gd name="connsiteY0-2" fmla="*/ 750754 h 3923699"/>
              <a:gd name="connsiteX1-3" fmla="*/ 1209570 w 1489775"/>
              <a:gd name="connsiteY1-4" fmla="*/ 750754 h 3923699"/>
              <a:gd name="connsiteX2-5" fmla="*/ 1489774 w 1489775"/>
              <a:gd name="connsiteY2-6" fmla="*/ 1030958 h 3923699"/>
              <a:gd name="connsiteX3-7" fmla="*/ 1489774 w 1489775"/>
              <a:gd name="connsiteY3-8" fmla="*/ 1293518 h 3923699"/>
              <a:gd name="connsiteX4-9" fmla="*/ 1489775 w 1489775"/>
              <a:gd name="connsiteY4-10" fmla="*/ 1293518 h 3923699"/>
              <a:gd name="connsiteX5-11" fmla="*/ 1489775 w 1489775"/>
              <a:gd name="connsiteY5-12" fmla="*/ 2063902 h 3923699"/>
              <a:gd name="connsiteX6-13" fmla="*/ 1345759 w 1489775"/>
              <a:gd name="connsiteY6-14" fmla="*/ 2207918 h 3923699"/>
              <a:gd name="connsiteX7-15" fmla="*/ 1201743 w 1489775"/>
              <a:gd name="connsiteY7-16" fmla="*/ 2063902 h 3923699"/>
              <a:gd name="connsiteX8-17" fmla="*/ 1201743 w 1489775"/>
              <a:gd name="connsiteY8-18" fmla="*/ 1390678 h 3923699"/>
              <a:gd name="connsiteX9-19" fmla="*/ 1158887 w 1489775"/>
              <a:gd name="connsiteY9-20" fmla="*/ 1390678 h 3923699"/>
              <a:gd name="connsiteX10-21" fmla="*/ 1151853 w 1489775"/>
              <a:gd name="connsiteY10-22" fmla="*/ 3743699 h 3923699"/>
              <a:gd name="connsiteX11-23" fmla="*/ 971853 w 1489775"/>
              <a:gd name="connsiteY11-24" fmla="*/ 3923699 h 3923699"/>
              <a:gd name="connsiteX12-25" fmla="*/ 791853 w 1489775"/>
              <a:gd name="connsiteY12-26" fmla="*/ 3743699 h 3923699"/>
              <a:gd name="connsiteX13-27" fmla="*/ 791853 w 1489775"/>
              <a:gd name="connsiteY13-28" fmla="*/ 2305078 h 3923699"/>
              <a:gd name="connsiteX14-29" fmla="*/ 683854 w 1489775"/>
              <a:gd name="connsiteY14-30" fmla="*/ 2305078 h 3923699"/>
              <a:gd name="connsiteX15-31" fmla="*/ 683854 w 1489775"/>
              <a:gd name="connsiteY15-32" fmla="*/ 3743698 h 3923699"/>
              <a:gd name="connsiteX16-33" fmla="*/ 503854 w 1489775"/>
              <a:gd name="connsiteY16-34" fmla="*/ 3923698 h 3923699"/>
              <a:gd name="connsiteX17-35" fmla="*/ 323854 w 1489775"/>
              <a:gd name="connsiteY17-36" fmla="*/ 3743698 h 3923699"/>
              <a:gd name="connsiteX18-37" fmla="*/ 323854 w 1489775"/>
              <a:gd name="connsiteY18-38" fmla="*/ 2238914 h 3923699"/>
              <a:gd name="connsiteX19-39" fmla="*/ 330887 w 1489775"/>
              <a:gd name="connsiteY19-40" fmla="*/ 2238914 h 3923699"/>
              <a:gd name="connsiteX20-41" fmla="*/ 330887 w 1489775"/>
              <a:gd name="connsiteY20-42" fmla="*/ 1390678 h 3923699"/>
              <a:gd name="connsiteX21-43" fmla="*/ 288033 w 1489775"/>
              <a:gd name="connsiteY21-44" fmla="*/ 1390678 h 3923699"/>
              <a:gd name="connsiteX22-45" fmla="*/ 288033 w 1489775"/>
              <a:gd name="connsiteY22-46" fmla="*/ 2063902 h 3923699"/>
              <a:gd name="connsiteX23-47" fmla="*/ 144017 w 1489775"/>
              <a:gd name="connsiteY23-48" fmla="*/ 2207918 h 3923699"/>
              <a:gd name="connsiteX24-49" fmla="*/ 1 w 1489775"/>
              <a:gd name="connsiteY24-50" fmla="*/ 2063902 h 3923699"/>
              <a:gd name="connsiteX25-51" fmla="*/ 1 w 1489775"/>
              <a:gd name="connsiteY25-52" fmla="*/ 1390678 h 3923699"/>
              <a:gd name="connsiteX26-53" fmla="*/ 0 w 1489775"/>
              <a:gd name="connsiteY26-54" fmla="*/ 1390678 h 3923699"/>
              <a:gd name="connsiteX27-55" fmla="*/ 0 w 1489775"/>
              <a:gd name="connsiteY27-56" fmla="*/ 1030958 h 3923699"/>
              <a:gd name="connsiteX28-57" fmla="*/ 280204 w 1489775"/>
              <a:gd name="connsiteY28-58" fmla="*/ 750754 h 3923699"/>
              <a:gd name="connsiteX29-59" fmla="*/ 744888 w 1489775"/>
              <a:gd name="connsiteY29-60" fmla="*/ 0 h 3923699"/>
              <a:gd name="connsiteX30-61" fmla="*/ 1082199 w 1489775"/>
              <a:gd name="connsiteY30-62" fmla="*/ 337311 h 3923699"/>
              <a:gd name="connsiteX31-63" fmla="*/ 744888 w 1489775"/>
              <a:gd name="connsiteY31-64" fmla="*/ 674622 h 3923699"/>
              <a:gd name="connsiteX32-65" fmla="*/ 407577 w 1489775"/>
              <a:gd name="connsiteY32-66" fmla="*/ 337311 h 3923699"/>
              <a:gd name="connsiteX33-67" fmla="*/ 744888 w 1489775"/>
              <a:gd name="connsiteY33-68" fmla="*/ 0 h 3923699"/>
              <a:gd name="connsiteX0-69" fmla="*/ 280204 w 1489775"/>
              <a:gd name="connsiteY0-70" fmla="*/ 750754 h 3923699"/>
              <a:gd name="connsiteX1-71" fmla="*/ 1209570 w 1489775"/>
              <a:gd name="connsiteY1-72" fmla="*/ 750754 h 3923699"/>
              <a:gd name="connsiteX2-73" fmla="*/ 1489774 w 1489775"/>
              <a:gd name="connsiteY2-74" fmla="*/ 1030958 h 3923699"/>
              <a:gd name="connsiteX3-75" fmla="*/ 1489774 w 1489775"/>
              <a:gd name="connsiteY3-76" fmla="*/ 1293518 h 3923699"/>
              <a:gd name="connsiteX4-77" fmla="*/ 1489775 w 1489775"/>
              <a:gd name="connsiteY4-78" fmla="*/ 1293518 h 3923699"/>
              <a:gd name="connsiteX5-79" fmla="*/ 1489775 w 1489775"/>
              <a:gd name="connsiteY5-80" fmla="*/ 2063902 h 3923699"/>
              <a:gd name="connsiteX6-81" fmla="*/ 1345759 w 1489775"/>
              <a:gd name="connsiteY6-82" fmla="*/ 2207918 h 3923699"/>
              <a:gd name="connsiteX7-83" fmla="*/ 1201743 w 1489775"/>
              <a:gd name="connsiteY7-84" fmla="*/ 2063902 h 3923699"/>
              <a:gd name="connsiteX8-85" fmla="*/ 1201743 w 1489775"/>
              <a:gd name="connsiteY8-86" fmla="*/ 1390678 h 3923699"/>
              <a:gd name="connsiteX9-87" fmla="*/ 1158887 w 1489775"/>
              <a:gd name="connsiteY9-88" fmla="*/ 1390678 h 3923699"/>
              <a:gd name="connsiteX10-89" fmla="*/ 1151853 w 1489775"/>
              <a:gd name="connsiteY10-90" fmla="*/ 3743699 h 3923699"/>
              <a:gd name="connsiteX11-91" fmla="*/ 971853 w 1489775"/>
              <a:gd name="connsiteY11-92" fmla="*/ 3923699 h 3923699"/>
              <a:gd name="connsiteX12-93" fmla="*/ 791853 w 1489775"/>
              <a:gd name="connsiteY12-94" fmla="*/ 3743699 h 3923699"/>
              <a:gd name="connsiteX13-95" fmla="*/ 791853 w 1489775"/>
              <a:gd name="connsiteY13-96" fmla="*/ 2305078 h 3923699"/>
              <a:gd name="connsiteX14-97" fmla="*/ 683854 w 1489775"/>
              <a:gd name="connsiteY14-98" fmla="*/ 2305078 h 3923699"/>
              <a:gd name="connsiteX15-99" fmla="*/ 683854 w 1489775"/>
              <a:gd name="connsiteY15-100" fmla="*/ 3743698 h 3923699"/>
              <a:gd name="connsiteX16-101" fmla="*/ 503854 w 1489775"/>
              <a:gd name="connsiteY16-102" fmla="*/ 3923698 h 3923699"/>
              <a:gd name="connsiteX17-103" fmla="*/ 323854 w 1489775"/>
              <a:gd name="connsiteY17-104" fmla="*/ 3743698 h 3923699"/>
              <a:gd name="connsiteX18-105" fmla="*/ 323854 w 1489775"/>
              <a:gd name="connsiteY18-106" fmla="*/ 2238914 h 3923699"/>
              <a:gd name="connsiteX19-107" fmla="*/ 330887 w 1489775"/>
              <a:gd name="connsiteY19-108" fmla="*/ 1390678 h 3923699"/>
              <a:gd name="connsiteX20-109" fmla="*/ 288033 w 1489775"/>
              <a:gd name="connsiteY20-110" fmla="*/ 1390678 h 3923699"/>
              <a:gd name="connsiteX21-111" fmla="*/ 288033 w 1489775"/>
              <a:gd name="connsiteY21-112" fmla="*/ 2063902 h 3923699"/>
              <a:gd name="connsiteX22-113" fmla="*/ 144017 w 1489775"/>
              <a:gd name="connsiteY22-114" fmla="*/ 2207918 h 3923699"/>
              <a:gd name="connsiteX23-115" fmla="*/ 1 w 1489775"/>
              <a:gd name="connsiteY23-116" fmla="*/ 2063902 h 3923699"/>
              <a:gd name="connsiteX24-117" fmla="*/ 1 w 1489775"/>
              <a:gd name="connsiteY24-118" fmla="*/ 1390678 h 3923699"/>
              <a:gd name="connsiteX25-119" fmla="*/ 0 w 1489775"/>
              <a:gd name="connsiteY25-120" fmla="*/ 1390678 h 3923699"/>
              <a:gd name="connsiteX26-121" fmla="*/ 0 w 1489775"/>
              <a:gd name="connsiteY26-122" fmla="*/ 1030958 h 3923699"/>
              <a:gd name="connsiteX27-123" fmla="*/ 280204 w 1489775"/>
              <a:gd name="connsiteY27-124" fmla="*/ 750754 h 3923699"/>
              <a:gd name="connsiteX28-125" fmla="*/ 744888 w 1489775"/>
              <a:gd name="connsiteY28-126" fmla="*/ 0 h 3923699"/>
              <a:gd name="connsiteX29-127" fmla="*/ 1082199 w 1489775"/>
              <a:gd name="connsiteY29-128" fmla="*/ 337311 h 3923699"/>
              <a:gd name="connsiteX30-129" fmla="*/ 744888 w 1489775"/>
              <a:gd name="connsiteY30-130" fmla="*/ 674622 h 3923699"/>
              <a:gd name="connsiteX31-131" fmla="*/ 407577 w 1489775"/>
              <a:gd name="connsiteY31-132" fmla="*/ 337311 h 3923699"/>
              <a:gd name="connsiteX32-133" fmla="*/ 744888 w 1489775"/>
              <a:gd name="connsiteY32-134" fmla="*/ 0 h 3923699"/>
              <a:gd name="connsiteX0-135" fmla="*/ 280204 w 1489775"/>
              <a:gd name="connsiteY0-136" fmla="*/ 750754 h 3923699"/>
              <a:gd name="connsiteX1-137" fmla="*/ 1209570 w 1489775"/>
              <a:gd name="connsiteY1-138" fmla="*/ 750754 h 3923699"/>
              <a:gd name="connsiteX2-139" fmla="*/ 1489774 w 1489775"/>
              <a:gd name="connsiteY2-140" fmla="*/ 1030958 h 3923699"/>
              <a:gd name="connsiteX3-141" fmla="*/ 1489774 w 1489775"/>
              <a:gd name="connsiteY3-142" fmla="*/ 1293518 h 3923699"/>
              <a:gd name="connsiteX4-143" fmla="*/ 1489775 w 1489775"/>
              <a:gd name="connsiteY4-144" fmla="*/ 1293518 h 3923699"/>
              <a:gd name="connsiteX5-145" fmla="*/ 1489775 w 1489775"/>
              <a:gd name="connsiteY5-146" fmla="*/ 2063902 h 3923699"/>
              <a:gd name="connsiteX6-147" fmla="*/ 1345759 w 1489775"/>
              <a:gd name="connsiteY6-148" fmla="*/ 2207918 h 3923699"/>
              <a:gd name="connsiteX7-149" fmla="*/ 1201743 w 1489775"/>
              <a:gd name="connsiteY7-150" fmla="*/ 2063902 h 3923699"/>
              <a:gd name="connsiteX8-151" fmla="*/ 1201743 w 1489775"/>
              <a:gd name="connsiteY8-152" fmla="*/ 1390678 h 3923699"/>
              <a:gd name="connsiteX9-153" fmla="*/ 1158887 w 1489775"/>
              <a:gd name="connsiteY9-154" fmla="*/ 1390678 h 3923699"/>
              <a:gd name="connsiteX10-155" fmla="*/ 1151853 w 1489775"/>
              <a:gd name="connsiteY10-156" fmla="*/ 3743699 h 3923699"/>
              <a:gd name="connsiteX11-157" fmla="*/ 971853 w 1489775"/>
              <a:gd name="connsiteY11-158" fmla="*/ 3923699 h 3923699"/>
              <a:gd name="connsiteX12-159" fmla="*/ 791853 w 1489775"/>
              <a:gd name="connsiteY12-160" fmla="*/ 3743699 h 3923699"/>
              <a:gd name="connsiteX13-161" fmla="*/ 791853 w 1489775"/>
              <a:gd name="connsiteY13-162" fmla="*/ 2305078 h 3923699"/>
              <a:gd name="connsiteX14-163" fmla="*/ 683854 w 1489775"/>
              <a:gd name="connsiteY14-164" fmla="*/ 2305078 h 3923699"/>
              <a:gd name="connsiteX15-165" fmla="*/ 683854 w 1489775"/>
              <a:gd name="connsiteY15-166" fmla="*/ 3743698 h 3923699"/>
              <a:gd name="connsiteX16-167" fmla="*/ 503854 w 1489775"/>
              <a:gd name="connsiteY16-168" fmla="*/ 3923698 h 3923699"/>
              <a:gd name="connsiteX17-169" fmla="*/ 323854 w 1489775"/>
              <a:gd name="connsiteY17-170" fmla="*/ 3743698 h 3923699"/>
              <a:gd name="connsiteX18-171" fmla="*/ 330887 w 1489775"/>
              <a:gd name="connsiteY18-172" fmla="*/ 1390678 h 3923699"/>
              <a:gd name="connsiteX19-173" fmla="*/ 288033 w 1489775"/>
              <a:gd name="connsiteY19-174" fmla="*/ 1390678 h 3923699"/>
              <a:gd name="connsiteX20-175" fmla="*/ 288033 w 1489775"/>
              <a:gd name="connsiteY20-176" fmla="*/ 2063902 h 3923699"/>
              <a:gd name="connsiteX21-177" fmla="*/ 144017 w 1489775"/>
              <a:gd name="connsiteY21-178" fmla="*/ 2207918 h 3923699"/>
              <a:gd name="connsiteX22-179" fmla="*/ 1 w 1489775"/>
              <a:gd name="connsiteY22-180" fmla="*/ 2063902 h 3923699"/>
              <a:gd name="connsiteX23-181" fmla="*/ 1 w 1489775"/>
              <a:gd name="connsiteY23-182" fmla="*/ 1390678 h 3923699"/>
              <a:gd name="connsiteX24-183" fmla="*/ 0 w 1489775"/>
              <a:gd name="connsiteY24-184" fmla="*/ 1390678 h 3923699"/>
              <a:gd name="connsiteX25-185" fmla="*/ 0 w 1489775"/>
              <a:gd name="connsiteY25-186" fmla="*/ 1030958 h 3923699"/>
              <a:gd name="connsiteX26-187" fmla="*/ 280204 w 1489775"/>
              <a:gd name="connsiteY26-188" fmla="*/ 750754 h 3923699"/>
              <a:gd name="connsiteX27-189" fmla="*/ 744888 w 1489775"/>
              <a:gd name="connsiteY27-190" fmla="*/ 0 h 3923699"/>
              <a:gd name="connsiteX28-191" fmla="*/ 1082199 w 1489775"/>
              <a:gd name="connsiteY28-192" fmla="*/ 337311 h 3923699"/>
              <a:gd name="connsiteX29-193" fmla="*/ 744888 w 1489775"/>
              <a:gd name="connsiteY29-194" fmla="*/ 674622 h 3923699"/>
              <a:gd name="connsiteX30-195" fmla="*/ 407577 w 1489775"/>
              <a:gd name="connsiteY30-196" fmla="*/ 337311 h 3923699"/>
              <a:gd name="connsiteX31-197" fmla="*/ 744888 w 1489775"/>
              <a:gd name="connsiteY31-198" fmla="*/ 0 h 392369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Lst>
            <a:rect l="l" t="t" r="r" b="b"/>
            <a:pathLst>
              <a:path w="1489775" h="3923699">
                <a:moveTo>
                  <a:pt x="280204" y="750754"/>
                </a:moveTo>
                <a:lnTo>
                  <a:pt x="1209570" y="750754"/>
                </a:lnTo>
                <a:cubicBezTo>
                  <a:pt x="1364322" y="750754"/>
                  <a:pt x="1489774" y="876206"/>
                  <a:pt x="1489774" y="1030958"/>
                </a:cubicBezTo>
                <a:lnTo>
                  <a:pt x="1489774" y="1293518"/>
                </a:lnTo>
                <a:lnTo>
                  <a:pt x="1489775" y="1293518"/>
                </a:lnTo>
                <a:lnTo>
                  <a:pt x="1489775" y="2063902"/>
                </a:lnTo>
                <a:cubicBezTo>
                  <a:pt x="1489775" y="2143440"/>
                  <a:pt x="1425297" y="2207918"/>
                  <a:pt x="1345759" y="2207918"/>
                </a:cubicBezTo>
                <a:cubicBezTo>
                  <a:pt x="1266221" y="2207918"/>
                  <a:pt x="1201743" y="2143440"/>
                  <a:pt x="1201743" y="2063902"/>
                </a:cubicBezTo>
                <a:lnTo>
                  <a:pt x="1201743" y="1390678"/>
                </a:lnTo>
                <a:lnTo>
                  <a:pt x="1158887" y="1390678"/>
                </a:lnTo>
                <a:cubicBezTo>
                  <a:pt x="1156542" y="2175018"/>
                  <a:pt x="1154198" y="2959359"/>
                  <a:pt x="1151853" y="3743699"/>
                </a:cubicBezTo>
                <a:cubicBezTo>
                  <a:pt x="1151853" y="3843110"/>
                  <a:pt x="1071264" y="3923699"/>
                  <a:pt x="971853" y="3923699"/>
                </a:cubicBezTo>
                <a:cubicBezTo>
                  <a:pt x="872442" y="3923699"/>
                  <a:pt x="791853" y="3843110"/>
                  <a:pt x="791853" y="3743699"/>
                </a:cubicBezTo>
                <a:lnTo>
                  <a:pt x="791853" y="2305078"/>
                </a:lnTo>
                <a:lnTo>
                  <a:pt x="683854" y="2305078"/>
                </a:lnTo>
                <a:lnTo>
                  <a:pt x="683854" y="3743698"/>
                </a:lnTo>
                <a:cubicBezTo>
                  <a:pt x="683854" y="3843109"/>
                  <a:pt x="603265" y="3923698"/>
                  <a:pt x="503854" y="3923698"/>
                </a:cubicBezTo>
                <a:cubicBezTo>
                  <a:pt x="404443" y="3923698"/>
                  <a:pt x="323854" y="3843109"/>
                  <a:pt x="323854" y="3743698"/>
                </a:cubicBezTo>
                <a:cubicBezTo>
                  <a:pt x="326198" y="2959358"/>
                  <a:pt x="328543" y="2175018"/>
                  <a:pt x="330887" y="1390678"/>
                </a:cubicBezTo>
                <a:lnTo>
                  <a:pt x="288033" y="1390678"/>
                </a:lnTo>
                <a:lnTo>
                  <a:pt x="288033" y="2063902"/>
                </a:lnTo>
                <a:cubicBezTo>
                  <a:pt x="288033" y="2143440"/>
                  <a:pt x="223555" y="2207918"/>
                  <a:pt x="144017" y="2207918"/>
                </a:cubicBezTo>
                <a:cubicBezTo>
                  <a:pt x="64479" y="2207918"/>
                  <a:pt x="1" y="2143440"/>
                  <a:pt x="1" y="2063902"/>
                </a:cubicBezTo>
                <a:lnTo>
                  <a:pt x="1" y="1390678"/>
                </a:lnTo>
                <a:lnTo>
                  <a:pt x="0" y="1390678"/>
                </a:lnTo>
                <a:lnTo>
                  <a:pt x="0" y="1030958"/>
                </a:lnTo>
                <a:cubicBezTo>
                  <a:pt x="0" y="876206"/>
                  <a:pt x="125452" y="750754"/>
                  <a:pt x="280204" y="750754"/>
                </a:cubicBezTo>
                <a:close/>
                <a:moveTo>
                  <a:pt x="744888" y="0"/>
                </a:moveTo>
                <a:cubicBezTo>
                  <a:pt x="931180" y="0"/>
                  <a:pt x="1082199" y="151019"/>
                  <a:pt x="1082199" y="337311"/>
                </a:cubicBezTo>
                <a:cubicBezTo>
                  <a:pt x="1082199" y="523603"/>
                  <a:pt x="931180" y="674622"/>
                  <a:pt x="744888" y="674622"/>
                </a:cubicBezTo>
                <a:cubicBezTo>
                  <a:pt x="558596" y="674622"/>
                  <a:pt x="407577" y="523603"/>
                  <a:pt x="407577" y="337311"/>
                </a:cubicBezTo>
                <a:cubicBezTo>
                  <a:pt x="407577" y="151019"/>
                  <a:pt x="558596" y="0"/>
                  <a:pt x="74488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7" name="Round Same Side Corner Rectangle 20"/>
          <p:cNvSpPr/>
          <p:nvPr/>
        </p:nvSpPr>
        <p:spPr>
          <a:xfrm rot="10800000">
            <a:off x="5042893" y="1447239"/>
            <a:ext cx="313136" cy="667981"/>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1" fmla="*/ 1228565 w 1856332"/>
              <a:gd name="connsiteY0-2" fmla="*/ 3214674 h 3959924"/>
              <a:gd name="connsiteX1-3" fmla="*/ 622681 w 1856332"/>
              <a:gd name="connsiteY1-4" fmla="*/ 3214674 h 3959924"/>
              <a:gd name="connsiteX2-5" fmla="*/ 466697 w 1856332"/>
              <a:gd name="connsiteY2-6" fmla="*/ 3144149 h 3959924"/>
              <a:gd name="connsiteX3-7" fmla="*/ 8303 w 1856332"/>
              <a:gd name="connsiteY3-8" fmla="*/ 1942070 h 3959924"/>
              <a:gd name="connsiteX4-9" fmla="*/ 81139 w 1856332"/>
              <a:gd name="connsiteY4-10" fmla="*/ 1779444 h 3959924"/>
              <a:gd name="connsiteX5-11" fmla="*/ 243764 w 1856332"/>
              <a:gd name="connsiteY5-12" fmla="*/ 1852280 h 3959924"/>
              <a:gd name="connsiteX6-13" fmla="*/ 504770 w 1856332"/>
              <a:gd name="connsiteY6-14" fmla="*/ 2536736 h 3959924"/>
              <a:gd name="connsiteX7-15" fmla="*/ 555637 w 1856332"/>
              <a:gd name="connsiteY7-16" fmla="*/ 2536736 h 3959924"/>
              <a:gd name="connsiteX8-17" fmla="*/ 226299 w 1856332"/>
              <a:gd name="connsiteY8-18" fmla="*/ 1210417 h 3959924"/>
              <a:gd name="connsiteX9-19" fmla="*/ 551784 w 1856332"/>
              <a:gd name="connsiteY9-20" fmla="*/ 1210417 h 3959924"/>
              <a:gd name="connsiteX10-21" fmla="*/ 551784 w 1856332"/>
              <a:gd name="connsiteY10-22" fmla="*/ 168335 h 3959924"/>
              <a:gd name="connsiteX11-23" fmla="*/ 720119 w 1856332"/>
              <a:gd name="connsiteY11-24" fmla="*/ 0 h 3959924"/>
              <a:gd name="connsiteX12-25" fmla="*/ 888454 w 1856332"/>
              <a:gd name="connsiteY12-26" fmla="*/ 168335 h 3959924"/>
              <a:gd name="connsiteX13-27" fmla="*/ 888454 w 1856332"/>
              <a:gd name="connsiteY13-28" fmla="*/ 1210417 h 3959924"/>
              <a:gd name="connsiteX14-29" fmla="*/ 968040 w 1856332"/>
              <a:gd name="connsiteY14-30" fmla="*/ 1210417 h 3959924"/>
              <a:gd name="connsiteX15-31" fmla="*/ 968040 w 1856332"/>
              <a:gd name="connsiteY15-32" fmla="*/ 168335 h 3959924"/>
              <a:gd name="connsiteX16-33" fmla="*/ 1136375 w 1856332"/>
              <a:gd name="connsiteY16-34" fmla="*/ 0 h 3959924"/>
              <a:gd name="connsiteX17-35" fmla="*/ 1304710 w 1856332"/>
              <a:gd name="connsiteY17-36" fmla="*/ 168335 h 3959924"/>
              <a:gd name="connsiteX18-37" fmla="*/ 1304710 w 1856332"/>
              <a:gd name="connsiteY18-38" fmla="*/ 1210417 h 3959924"/>
              <a:gd name="connsiteX19-39" fmla="*/ 1631589 w 1856332"/>
              <a:gd name="connsiteY19-40" fmla="*/ 1210417 h 3959924"/>
              <a:gd name="connsiteX20-41" fmla="*/ 1302251 w 1856332"/>
              <a:gd name="connsiteY20-42" fmla="*/ 2536736 h 3959924"/>
              <a:gd name="connsiteX21-43" fmla="*/ 1351562 w 1856332"/>
              <a:gd name="connsiteY21-44" fmla="*/ 2536736 h 3959924"/>
              <a:gd name="connsiteX22-45" fmla="*/ 1612568 w 1856332"/>
              <a:gd name="connsiteY22-46" fmla="*/ 1852280 h 3959924"/>
              <a:gd name="connsiteX23-47" fmla="*/ 1775193 w 1856332"/>
              <a:gd name="connsiteY23-48" fmla="*/ 1779444 h 3959924"/>
              <a:gd name="connsiteX24-49" fmla="*/ 1848029 w 1856332"/>
              <a:gd name="connsiteY24-50" fmla="*/ 1942070 h 3959924"/>
              <a:gd name="connsiteX25-51" fmla="*/ 1389635 w 1856332"/>
              <a:gd name="connsiteY25-52" fmla="*/ 3144149 h 3959924"/>
              <a:gd name="connsiteX26-53" fmla="*/ 1344732 w 1856332"/>
              <a:gd name="connsiteY26-54" fmla="*/ 3176282 h 3959924"/>
              <a:gd name="connsiteX27-55" fmla="*/ 1228565 w 1856332"/>
              <a:gd name="connsiteY27-56" fmla="*/ 3214674 h 3959924"/>
              <a:gd name="connsiteX28-57" fmla="*/ 925623 w 1856332"/>
              <a:gd name="connsiteY28-58" fmla="*/ 3959924 h 3959924"/>
              <a:gd name="connsiteX29-59" fmla="*/ 601623 w 1856332"/>
              <a:gd name="connsiteY29-60" fmla="*/ 3635924 h 3959924"/>
              <a:gd name="connsiteX30-61" fmla="*/ 925623 w 1856332"/>
              <a:gd name="connsiteY30-62" fmla="*/ 3311924 h 3959924"/>
              <a:gd name="connsiteX31-63" fmla="*/ 1249623 w 1856332"/>
              <a:gd name="connsiteY31-64" fmla="*/ 3635924 h 3959924"/>
              <a:gd name="connsiteX32-65" fmla="*/ 925623 w 1856332"/>
              <a:gd name="connsiteY32-66" fmla="*/ 3959924 h 3959924"/>
              <a:gd name="connsiteX0-67" fmla="*/ 1228565 w 1856332"/>
              <a:gd name="connsiteY0-68" fmla="*/ 3214674 h 3959924"/>
              <a:gd name="connsiteX1-69" fmla="*/ 622681 w 1856332"/>
              <a:gd name="connsiteY1-70" fmla="*/ 3214674 h 3959924"/>
              <a:gd name="connsiteX2-71" fmla="*/ 466697 w 1856332"/>
              <a:gd name="connsiteY2-72" fmla="*/ 3144149 h 3959924"/>
              <a:gd name="connsiteX3-73" fmla="*/ 8303 w 1856332"/>
              <a:gd name="connsiteY3-74" fmla="*/ 1942070 h 3959924"/>
              <a:gd name="connsiteX4-75" fmla="*/ 81139 w 1856332"/>
              <a:gd name="connsiteY4-76" fmla="*/ 1779444 h 3959924"/>
              <a:gd name="connsiteX5-77" fmla="*/ 243764 w 1856332"/>
              <a:gd name="connsiteY5-78" fmla="*/ 1852280 h 3959924"/>
              <a:gd name="connsiteX6-79" fmla="*/ 504770 w 1856332"/>
              <a:gd name="connsiteY6-80" fmla="*/ 2536736 h 3959924"/>
              <a:gd name="connsiteX7-81" fmla="*/ 555637 w 1856332"/>
              <a:gd name="connsiteY7-82" fmla="*/ 2536736 h 3959924"/>
              <a:gd name="connsiteX8-83" fmla="*/ 226299 w 1856332"/>
              <a:gd name="connsiteY8-84" fmla="*/ 1210417 h 3959924"/>
              <a:gd name="connsiteX9-85" fmla="*/ 551784 w 1856332"/>
              <a:gd name="connsiteY9-86" fmla="*/ 1210417 h 3959924"/>
              <a:gd name="connsiteX10-87" fmla="*/ 551784 w 1856332"/>
              <a:gd name="connsiteY10-88" fmla="*/ 168335 h 3959924"/>
              <a:gd name="connsiteX11-89" fmla="*/ 720119 w 1856332"/>
              <a:gd name="connsiteY11-90" fmla="*/ 0 h 3959924"/>
              <a:gd name="connsiteX12-91" fmla="*/ 888454 w 1856332"/>
              <a:gd name="connsiteY12-92" fmla="*/ 168335 h 3959924"/>
              <a:gd name="connsiteX13-93" fmla="*/ 888454 w 1856332"/>
              <a:gd name="connsiteY13-94" fmla="*/ 1210417 h 3959924"/>
              <a:gd name="connsiteX14-95" fmla="*/ 968040 w 1856332"/>
              <a:gd name="connsiteY14-96" fmla="*/ 1210417 h 3959924"/>
              <a:gd name="connsiteX15-97" fmla="*/ 968040 w 1856332"/>
              <a:gd name="connsiteY15-98" fmla="*/ 168335 h 3959924"/>
              <a:gd name="connsiteX16-99" fmla="*/ 1136375 w 1856332"/>
              <a:gd name="connsiteY16-100" fmla="*/ 0 h 3959924"/>
              <a:gd name="connsiteX17-101" fmla="*/ 1304710 w 1856332"/>
              <a:gd name="connsiteY17-102" fmla="*/ 168335 h 3959924"/>
              <a:gd name="connsiteX18-103" fmla="*/ 1304710 w 1856332"/>
              <a:gd name="connsiteY18-104" fmla="*/ 1210417 h 3959924"/>
              <a:gd name="connsiteX19-105" fmla="*/ 1631589 w 1856332"/>
              <a:gd name="connsiteY19-106" fmla="*/ 1210417 h 3959924"/>
              <a:gd name="connsiteX20-107" fmla="*/ 1302251 w 1856332"/>
              <a:gd name="connsiteY20-108" fmla="*/ 2536736 h 3959924"/>
              <a:gd name="connsiteX21-109" fmla="*/ 1351562 w 1856332"/>
              <a:gd name="connsiteY21-110" fmla="*/ 2536736 h 3959924"/>
              <a:gd name="connsiteX22-111" fmla="*/ 1612568 w 1856332"/>
              <a:gd name="connsiteY22-112" fmla="*/ 1852280 h 3959924"/>
              <a:gd name="connsiteX23-113" fmla="*/ 1775193 w 1856332"/>
              <a:gd name="connsiteY23-114" fmla="*/ 1779444 h 3959924"/>
              <a:gd name="connsiteX24-115" fmla="*/ 1848029 w 1856332"/>
              <a:gd name="connsiteY24-116" fmla="*/ 1942070 h 3959924"/>
              <a:gd name="connsiteX25-117" fmla="*/ 1389635 w 1856332"/>
              <a:gd name="connsiteY25-118" fmla="*/ 3144149 h 3959924"/>
              <a:gd name="connsiteX26-119" fmla="*/ 1344732 w 1856332"/>
              <a:gd name="connsiteY26-120" fmla="*/ 3176282 h 3959924"/>
              <a:gd name="connsiteX27-121" fmla="*/ 1228565 w 1856332"/>
              <a:gd name="connsiteY27-122" fmla="*/ 3214674 h 3959924"/>
              <a:gd name="connsiteX28-123" fmla="*/ 925623 w 1856332"/>
              <a:gd name="connsiteY28-124" fmla="*/ 3959924 h 3959924"/>
              <a:gd name="connsiteX29-125" fmla="*/ 601623 w 1856332"/>
              <a:gd name="connsiteY29-126" fmla="*/ 3635924 h 3959924"/>
              <a:gd name="connsiteX30-127" fmla="*/ 925623 w 1856332"/>
              <a:gd name="connsiteY30-128" fmla="*/ 3311924 h 3959924"/>
              <a:gd name="connsiteX31-129" fmla="*/ 1249623 w 1856332"/>
              <a:gd name="connsiteY31-130" fmla="*/ 3635924 h 3959924"/>
              <a:gd name="connsiteX32-131" fmla="*/ 925623 w 1856332"/>
              <a:gd name="connsiteY32-132" fmla="*/ 3959924 h 3959924"/>
              <a:gd name="connsiteX0-133" fmla="*/ 1228565 w 1856332"/>
              <a:gd name="connsiteY0-134" fmla="*/ 3214674 h 3959924"/>
              <a:gd name="connsiteX1-135" fmla="*/ 622681 w 1856332"/>
              <a:gd name="connsiteY1-136" fmla="*/ 3214674 h 3959924"/>
              <a:gd name="connsiteX2-137" fmla="*/ 466697 w 1856332"/>
              <a:gd name="connsiteY2-138" fmla="*/ 3144149 h 3959924"/>
              <a:gd name="connsiteX3-139" fmla="*/ 8303 w 1856332"/>
              <a:gd name="connsiteY3-140" fmla="*/ 1942070 h 3959924"/>
              <a:gd name="connsiteX4-141" fmla="*/ 81139 w 1856332"/>
              <a:gd name="connsiteY4-142" fmla="*/ 1779444 h 3959924"/>
              <a:gd name="connsiteX5-143" fmla="*/ 243764 w 1856332"/>
              <a:gd name="connsiteY5-144" fmla="*/ 1852280 h 3959924"/>
              <a:gd name="connsiteX6-145" fmla="*/ 504770 w 1856332"/>
              <a:gd name="connsiteY6-146" fmla="*/ 2536736 h 3959924"/>
              <a:gd name="connsiteX7-147" fmla="*/ 555637 w 1856332"/>
              <a:gd name="connsiteY7-148" fmla="*/ 2536736 h 3959924"/>
              <a:gd name="connsiteX8-149" fmla="*/ 226299 w 1856332"/>
              <a:gd name="connsiteY8-150" fmla="*/ 1210417 h 3959924"/>
              <a:gd name="connsiteX9-151" fmla="*/ 551784 w 1856332"/>
              <a:gd name="connsiteY9-152" fmla="*/ 1210417 h 3959924"/>
              <a:gd name="connsiteX10-153" fmla="*/ 551784 w 1856332"/>
              <a:gd name="connsiteY10-154" fmla="*/ 168335 h 3959924"/>
              <a:gd name="connsiteX11-155" fmla="*/ 720119 w 1856332"/>
              <a:gd name="connsiteY11-156" fmla="*/ 0 h 3959924"/>
              <a:gd name="connsiteX12-157" fmla="*/ 888454 w 1856332"/>
              <a:gd name="connsiteY12-158" fmla="*/ 168335 h 3959924"/>
              <a:gd name="connsiteX13-159" fmla="*/ 888454 w 1856332"/>
              <a:gd name="connsiteY13-160" fmla="*/ 1210417 h 3959924"/>
              <a:gd name="connsiteX14-161" fmla="*/ 968040 w 1856332"/>
              <a:gd name="connsiteY14-162" fmla="*/ 1210417 h 3959924"/>
              <a:gd name="connsiteX15-163" fmla="*/ 968040 w 1856332"/>
              <a:gd name="connsiteY15-164" fmla="*/ 168335 h 3959924"/>
              <a:gd name="connsiteX16-165" fmla="*/ 1136375 w 1856332"/>
              <a:gd name="connsiteY16-166" fmla="*/ 0 h 3959924"/>
              <a:gd name="connsiteX17-167" fmla="*/ 1304710 w 1856332"/>
              <a:gd name="connsiteY17-168" fmla="*/ 168335 h 3959924"/>
              <a:gd name="connsiteX18-169" fmla="*/ 1304710 w 1856332"/>
              <a:gd name="connsiteY18-170" fmla="*/ 1210417 h 3959924"/>
              <a:gd name="connsiteX19-171" fmla="*/ 1631589 w 1856332"/>
              <a:gd name="connsiteY19-172" fmla="*/ 1210417 h 3959924"/>
              <a:gd name="connsiteX20-173" fmla="*/ 1302251 w 1856332"/>
              <a:gd name="connsiteY20-174" fmla="*/ 2536736 h 3959924"/>
              <a:gd name="connsiteX21-175" fmla="*/ 1351562 w 1856332"/>
              <a:gd name="connsiteY21-176" fmla="*/ 2536736 h 3959924"/>
              <a:gd name="connsiteX22-177" fmla="*/ 1612568 w 1856332"/>
              <a:gd name="connsiteY22-178" fmla="*/ 1852280 h 3959924"/>
              <a:gd name="connsiteX23-179" fmla="*/ 1775193 w 1856332"/>
              <a:gd name="connsiteY23-180" fmla="*/ 1779444 h 3959924"/>
              <a:gd name="connsiteX24-181" fmla="*/ 1848029 w 1856332"/>
              <a:gd name="connsiteY24-182" fmla="*/ 1942070 h 3959924"/>
              <a:gd name="connsiteX25-183" fmla="*/ 1389635 w 1856332"/>
              <a:gd name="connsiteY25-184" fmla="*/ 3144149 h 3959924"/>
              <a:gd name="connsiteX26-185" fmla="*/ 1228565 w 1856332"/>
              <a:gd name="connsiteY26-186" fmla="*/ 3214674 h 3959924"/>
              <a:gd name="connsiteX27-187" fmla="*/ 925623 w 1856332"/>
              <a:gd name="connsiteY27-188" fmla="*/ 3959924 h 3959924"/>
              <a:gd name="connsiteX28-189" fmla="*/ 601623 w 1856332"/>
              <a:gd name="connsiteY28-190" fmla="*/ 3635924 h 3959924"/>
              <a:gd name="connsiteX29-191" fmla="*/ 925623 w 1856332"/>
              <a:gd name="connsiteY29-192" fmla="*/ 3311924 h 3959924"/>
              <a:gd name="connsiteX30-193" fmla="*/ 1249623 w 1856332"/>
              <a:gd name="connsiteY30-194" fmla="*/ 3635924 h 3959924"/>
              <a:gd name="connsiteX31-195" fmla="*/ 925623 w 1856332"/>
              <a:gd name="connsiteY31-196" fmla="*/ 3959924 h 3959924"/>
              <a:gd name="connsiteX0-197" fmla="*/ 1228565 w 1856332"/>
              <a:gd name="connsiteY0-198" fmla="*/ 3214674 h 3959924"/>
              <a:gd name="connsiteX1-199" fmla="*/ 622681 w 1856332"/>
              <a:gd name="connsiteY1-200" fmla="*/ 3214674 h 3959924"/>
              <a:gd name="connsiteX2-201" fmla="*/ 466697 w 1856332"/>
              <a:gd name="connsiteY2-202" fmla="*/ 3144149 h 3959924"/>
              <a:gd name="connsiteX3-203" fmla="*/ 8303 w 1856332"/>
              <a:gd name="connsiteY3-204" fmla="*/ 1942070 h 3959924"/>
              <a:gd name="connsiteX4-205" fmla="*/ 81139 w 1856332"/>
              <a:gd name="connsiteY4-206" fmla="*/ 1779444 h 3959924"/>
              <a:gd name="connsiteX5-207" fmla="*/ 243764 w 1856332"/>
              <a:gd name="connsiteY5-208" fmla="*/ 1852280 h 3959924"/>
              <a:gd name="connsiteX6-209" fmla="*/ 504770 w 1856332"/>
              <a:gd name="connsiteY6-210" fmla="*/ 2536736 h 3959924"/>
              <a:gd name="connsiteX7-211" fmla="*/ 555637 w 1856332"/>
              <a:gd name="connsiteY7-212" fmla="*/ 2536736 h 3959924"/>
              <a:gd name="connsiteX8-213" fmla="*/ 226299 w 1856332"/>
              <a:gd name="connsiteY8-214" fmla="*/ 1210417 h 3959924"/>
              <a:gd name="connsiteX9-215" fmla="*/ 551784 w 1856332"/>
              <a:gd name="connsiteY9-216" fmla="*/ 1210417 h 3959924"/>
              <a:gd name="connsiteX10-217" fmla="*/ 551784 w 1856332"/>
              <a:gd name="connsiteY10-218" fmla="*/ 168335 h 3959924"/>
              <a:gd name="connsiteX11-219" fmla="*/ 720119 w 1856332"/>
              <a:gd name="connsiteY11-220" fmla="*/ 0 h 3959924"/>
              <a:gd name="connsiteX12-221" fmla="*/ 888454 w 1856332"/>
              <a:gd name="connsiteY12-222" fmla="*/ 168335 h 3959924"/>
              <a:gd name="connsiteX13-223" fmla="*/ 888454 w 1856332"/>
              <a:gd name="connsiteY13-224" fmla="*/ 1210417 h 3959924"/>
              <a:gd name="connsiteX14-225" fmla="*/ 968040 w 1856332"/>
              <a:gd name="connsiteY14-226" fmla="*/ 1210417 h 3959924"/>
              <a:gd name="connsiteX15-227" fmla="*/ 968040 w 1856332"/>
              <a:gd name="connsiteY15-228" fmla="*/ 168335 h 3959924"/>
              <a:gd name="connsiteX16-229" fmla="*/ 1136375 w 1856332"/>
              <a:gd name="connsiteY16-230" fmla="*/ 0 h 3959924"/>
              <a:gd name="connsiteX17-231" fmla="*/ 1304710 w 1856332"/>
              <a:gd name="connsiteY17-232" fmla="*/ 168335 h 3959924"/>
              <a:gd name="connsiteX18-233" fmla="*/ 1304710 w 1856332"/>
              <a:gd name="connsiteY18-234" fmla="*/ 1210417 h 3959924"/>
              <a:gd name="connsiteX19-235" fmla="*/ 1631589 w 1856332"/>
              <a:gd name="connsiteY19-236" fmla="*/ 1210417 h 3959924"/>
              <a:gd name="connsiteX20-237" fmla="*/ 1302251 w 1856332"/>
              <a:gd name="connsiteY20-238" fmla="*/ 2536736 h 3959924"/>
              <a:gd name="connsiteX21-239" fmla="*/ 1351562 w 1856332"/>
              <a:gd name="connsiteY21-240" fmla="*/ 2536736 h 3959924"/>
              <a:gd name="connsiteX22-241" fmla="*/ 1612568 w 1856332"/>
              <a:gd name="connsiteY22-242" fmla="*/ 1852280 h 3959924"/>
              <a:gd name="connsiteX23-243" fmla="*/ 1775193 w 1856332"/>
              <a:gd name="connsiteY23-244" fmla="*/ 1779444 h 3959924"/>
              <a:gd name="connsiteX24-245" fmla="*/ 1848029 w 1856332"/>
              <a:gd name="connsiteY24-246" fmla="*/ 1942070 h 3959924"/>
              <a:gd name="connsiteX25-247" fmla="*/ 1389635 w 1856332"/>
              <a:gd name="connsiteY25-248" fmla="*/ 3144149 h 3959924"/>
              <a:gd name="connsiteX26-249" fmla="*/ 1228565 w 1856332"/>
              <a:gd name="connsiteY26-250" fmla="*/ 3214674 h 3959924"/>
              <a:gd name="connsiteX27-251" fmla="*/ 925623 w 1856332"/>
              <a:gd name="connsiteY27-252" fmla="*/ 3959924 h 3959924"/>
              <a:gd name="connsiteX28-253" fmla="*/ 601623 w 1856332"/>
              <a:gd name="connsiteY28-254" fmla="*/ 3635924 h 3959924"/>
              <a:gd name="connsiteX29-255" fmla="*/ 925623 w 1856332"/>
              <a:gd name="connsiteY29-256" fmla="*/ 3311924 h 3959924"/>
              <a:gd name="connsiteX30-257" fmla="*/ 1249623 w 1856332"/>
              <a:gd name="connsiteY30-258" fmla="*/ 3635924 h 3959924"/>
              <a:gd name="connsiteX31-259" fmla="*/ 925623 w 1856332"/>
              <a:gd name="connsiteY31-260" fmla="*/ 3959924 h 3959924"/>
              <a:gd name="connsiteX0-261" fmla="*/ 1228565 w 1856332"/>
              <a:gd name="connsiteY0-262" fmla="*/ 3214674 h 3959924"/>
              <a:gd name="connsiteX1-263" fmla="*/ 622681 w 1856332"/>
              <a:gd name="connsiteY1-264" fmla="*/ 3214674 h 3959924"/>
              <a:gd name="connsiteX2-265" fmla="*/ 466697 w 1856332"/>
              <a:gd name="connsiteY2-266" fmla="*/ 3144149 h 3959924"/>
              <a:gd name="connsiteX3-267" fmla="*/ 8303 w 1856332"/>
              <a:gd name="connsiteY3-268" fmla="*/ 1942070 h 3959924"/>
              <a:gd name="connsiteX4-269" fmla="*/ 81139 w 1856332"/>
              <a:gd name="connsiteY4-270" fmla="*/ 1779444 h 3959924"/>
              <a:gd name="connsiteX5-271" fmla="*/ 243764 w 1856332"/>
              <a:gd name="connsiteY5-272" fmla="*/ 1852280 h 3959924"/>
              <a:gd name="connsiteX6-273" fmla="*/ 504770 w 1856332"/>
              <a:gd name="connsiteY6-274" fmla="*/ 2536736 h 3959924"/>
              <a:gd name="connsiteX7-275" fmla="*/ 555637 w 1856332"/>
              <a:gd name="connsiteY7-276" fmla="*/ 2536736 h 3959924"/>
              <a:gd name="connsiteX8-277" fmla="*/ 226299 w 1856332"/>
              <a:gd name="connsiteY8-278" fmla="*/ 1210417 h 3959924"/>
              <a:gd name="connsiteX9-279" fmla="*/ 551784 w 1856332"/>
              <a:gd name="connsiteY9-280" fmla="*/ 1210417 h 3959924"/>
              <a:gd name="connsiteX10-281" fmla="*/ 551784 w 1856332"/>
              <a:gd name="connsiteY10-282" fmla="*/ 168335 h 3959924"/>
              <a:gd name="connsiteX11-283" fmla="*/ 720119 w 1856332"/>
              <a:gd name="connsiteY11-284" fmla="*/ 0 h 3959924"/>
              <a:gd name="connsiteX12-285" fmla="*/ 888454 w 1856332"/>
              <a:gd name="connsiteY12-286" fmla="*/ 168335 h 3959924"/>
              <a:gd name="connsiteX13-287" fmla="*/ 888454 w 1856332"/>
              <a:gd name="connsiteY13-288" fmla="*/ 1210417 h 3959924"/>
              <a:gd name="connsiteX14-289" fmla="*/ 968040 w 1856332"/>
              <a:gd name="connsiteY14-290" fmla="*/ 1210417 h 3959924"/>
              <a:gd name="connsiteX15-291" fmla="*/ 968040 w 1856332"/>
              <a:gd name="connsiteY15-292" fmla="*/ 168335 h 3959924"/>
              <a:gd name="connsiteX16-293" fmla="*/ 1136375 w 1856332"/>
              <a:gd name="connsiteY16-294" fmla="*/ 0 h 3959924"/>
              <a:gd name="connsiteX17-295" fmla="*/ 1304710 w 1856332"/>
              <a:gd name="connsiteY17-296" fmla="*/ 168335 h 3959924"/>
              <a:gd name="connsiteX18-297" fmla="*/ 1304710 w 1856332"/>
              <a:gd name="connsiteY18-298" fmla="*/ 1210417 h 3959924"/>
              <a:gd name="connsiteX19-299" fmla="*/ 1631589 w 1856332"/>
              <a:gd name="connsiteY19-300" fmla="*/ 1210417 h 3959924"/>
              <a:gd name="connsiteX20-301" fmla="*/ 1302251 w 1856332"/>
              <a:gd name="connsiteY20-302" fmla="*/ 2536736 h 3959924"/>
              <a:gd name="connsiteX21-303" fmla="*/ 1351562 w 1856332"/>
              <a:gd name="connsiteY21-304" fmla="*/ 2536736 h 3959924"/>
              <a:gd name="connsiteX22-305" fmla="*/ 1612568 w 1856332"/>
              <a:gd name="connsiteY22-306" fmla="*/ 1852280 h 3959924"/>
              <a:gd name="connsiteX23-307" fmla="*/ 1775193 w 1856332"/>
              <a:gd name="connsiteY23-308" fmla="*/ 1779444 h 3959924"/>
              <a:gd name="connsiteX24-309" fmla="*/ 1848029 w 1856332"/>
              <a:gd name="connsiteY24-310" fmla="*/ 1942070 h 3959924"/>
              <a:gd name="connsiteX25-311" fmla="*/ 1389635 w 1856332"/>
              <a:gd name="connsiteY25-312" fmla="*/ 3144149 h 3959924"/>
              <a:gd name="connsiteX26-313" fmla="*/ 1228565 w 1856332"/>
              <a:gd name="connsiteY26-314" fmla="*/ 3214674 h 3959924"/>
              <a:gd name="connsiteX27-315" fmla="*/ 925623 w 1856332"/>
              <a:gd name="connsiteY27-316" fmla="*/ 3959924 h 3959924"/>
              <a:gd name="connsiteX28-317" fmla="*/ 601623 w 1856332"/>
              <a:gd name="connsiteY28-318" fmla="*/ 3635924 h 3959924"/>
              <a:gd name="connsiteX29-319" fmla="*/ 925623 w 1856332"/>
              <a:gd name="connsiteY29-320" fmla="*/ 3311924 h 3959924"/>
              <a:gd name="connsiteX30-321" fmla="*/ 1249623 w 1856332"/>
              <a:gd name="connsiteY30-322" fmla="*/ 3635924 h 3959924"/>
              <a:gd name="connsiteX31-323" fmla="*/ 925623 w 1856332"/>
              <a:gd name="connsiteY31-324" fmla="*/ 3959924 h 395992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8" name="Donut 87"/>
          <p:cNvSpPr/>
          <p:nvPr/>
        </p:nvSpPr>
        <p:spPr>
          <a:xfrm>
            <a:off x="5691893" y="1539942"/>
            <a:ext cx="507661" cy="521714"/>
          </a:xfrm>
          <a:custGeom>
            <a:avLst/>
            <a:gdLst/>
            <a:ahLst/>
            <a:cxnLst/>
            <a:rect l="l" t="t" r="r" b="b"/>
            <a:pathLst>
              <a:path w="356471" h="366339">
                <a:moveTo>
                  <a:pt x="144025" y="123680"/>
                </a:moveTo>
                <a:cubicBezTo>
                  <a:pt x="89551" y="123680"/>
                  <a:pt x="45391" y="167840"/>
                  <a:pt x="45391" y="222314"/>
                </a:cubicBezTo>
                <a:cubicBezTo>
                  <a:pt x="45391" y="276788"/>
                  <a:pt x="89551" y="320948"/>
                  <a:pt x="144025" y="320948"/>
                </a:cubicBezTo>
                <a:cubicBezTo>
                  <a:pt x="198499" y="320948"/>
                  <a:pt x="242659" y="276788"/>
                  <a:pt x="242659" y="222314"/>
                </a:cubicBezTo>
                <a:cubicBezTo>
                  <a:pt x="242659" y="167840"/>
                  <a:pt x="198499" y="123680"/>
                  <a:pt x="144025" y="123680"/>
                </a:cubicBezTo>
                <a:close/>
                <a:moveTo>
                  <a:pt x="354808" y="0"/>
                </a:moveTo>
                <a:lnTo>
                  <a:pt x="356471" y="85288"/>
                </a:lnTo>
                <a:lnTo>
                  <a:pt x="334733" y="64382"/>
                </a:lnTo>
                <a:lnTo>
                  <a:pt x="260258" y="141819"/>
                </a:lnTo>
                <a:cubicBezTo>
                  <a:pt x="278587" y="163579"/>
                  <a:pt x="288050" y="191841"/>
                  <a:pt x="288050" y="222314"/>
                </a:cubicBezTo>
                <a:cubicBezTo>
                  <a:pt x="288050" y="301857"/>
                  <a:pt x="223568" y="366339"/>
                  <a:pt x="144025" y="366339"/>
                </a:cubicBezTo>
                <a:cubicBezTo>
                  <a:pt x="64482" y="366339"/>
                  <a:pt x="0" y="301857"/>
                  <a:pt x="0" y="222314"/>
                </a:cubicBezTo>
                <a:cubicBezTo>
                  <a:pt x="0" y="142771"/>
                  <a:pt x="64482" y="78289"/>
                  <a:pt x="144025" y="78289"/>
                </a:cubicBezTo>
                <a:cubicBezTo>
                  <a:pt x="170876" y="78289"/>
                  <a:pt x="196011" y="85637"/>
                  <a:pt x="216282" y="100527"/>
                </a:cubicBezTo>
                <a:lnTo>
                  <a:pt x="291257" y="22569"/>
                </a:lnTo>
                <a:lnTo>
                  <a:pt x="269519" y="166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89" name="Donut 90"/>
          <p:cNvSpPr/>
          <p:nvPr/>
        </p:nvSpPr>
        <p:spPr>
          <a:xfrm>
            <a:off x="6568402" y="1501877"/>
            <a:ext cx="532052" cy="543757"/>
          </a:xfrm>
          <a:custGeom>
            <a:avLst/>
            <a:gdLst/>
            <a:ahLst/>
            <a:cxnLst/>
            <a:rect l="l" t="t" r="r" b="b"/>
            <a:pathLst>
              <a:path w="373598" h="381817">
                <a:moveTo>
                  <a:pt x="229573" y="45391"/>
                </a:moveTo>
                <a:cubicBezTo>
                  <a:pt x="175099" y="45391"/>
                  <a:pt x="130939" y="89551"/>
                  <a:pt x="130939" y="144025"/>
                </a:cubicBezTo>
                <a:cubicBezTo>
                  <a:pt x="130939" y="198499"/>
                  <a:pt x="175099" y="242659"/>
                  <a:pt x="229573" y="242659"/>
                </a:cubicBezTo>
                <a:cubicBezTo>
                  <a:pt x="284047" y="242659"/>
                  <a:pt x="328207" y="198499"/>
                  <a:pt x="328207" y="144025"/>
                </a:cubicBezTo>
                <a:cubicBezTo>
                  <a:pt x="328207" y="89551"/>
                  <a:pt x="284047" y="45391"/>
                  <a:pt x="229573" y="45391"/>
                </a:cubicBezTo>
                <a:close/>
                <a:moveTo>
                  <a:pt x="229573" y="0"/>
                </a:moveTo>
                <a:cubicBezTo>
                  <a:pt x="309116" y="0"/>
                  <a:pt x="373598" y="64482"/>
                  <a:pt x="373598" y="144025"/>
                </a:cubicBezTo>
                <a:cubicBezTo>
                  <a:pt x="373598" y="223568"/>
                  <a:pt x="309116" y="288050"/>
                  <a:pt x="229573" y="288050"/>
                </a:cubicBezTo>
                <a:cubicBezTo>
                  <a:pt x="202172" y="288050"/>
                  <a:pt x="176558" y="280398"/>
                  <a:pt x="156060" y="264966"/>
                </a:cubicBezTo>
                <a:lnTo>
                  <a:pt x="128993" y="292033"/>
                </a:lnTo>
                <a:lnTo>
                  <a:pt x="160228" y="323268"/>
                </a:lnTo>
                <a:cubicBezTo>
                  <a:pt x="171055" y="334095"/>
                  <a:pt x="171055" y="351650"/>
                  <a:pt x="160228" y="362477"/>
                </a:cubicBezTo>
                <a:cubicBezTo>
                  <a:pt x="149401" y="373304"/>
                  <a:pt x="131846" y="373304"/>
                  <a:pt x="121019" y="362477"/>
                </a:cubicBezTo>
                <a:lnTo>
                  <a:pt x="89784" y="331242"/>
                </a:lnTo>
                <a:lnTo>
                  <a:pt x="39209" y="381817"/>
                </a:lnTo>
                <a:cubicBezTo>
                  <a:pt x="28381" y="392644"/>
                  <a:pt x="10827" y="392644"/>
                  <a:pt x="0" y="381817"/>
                </a:cubicBezTo>
                <a:cubicBezTo>
                  <a:pt x="-10828" y="370989"/>
                  <a:pt x="-10828" y="353435"/>
                  <a:pt x="0" y="342608"/>
                </a:cubicBezTo>
                <a:lnTo>
                  <a:pt x="50575" y="292033"/>
                </a:lnTo>
                <a:lnTo>
                  <a:pt x="16166" y="257624"/>
                </a:lnTo>
                <a:cubicBezTo>
                  <a:pt x="5339" y="246797"/>
                  <a:pt x="5339" y="229242"/>
                  <a:pt x="16166" y="218415"/>
                </a:cubicBezTo>
                <a:cubicBezTo>
                  <a:pt x="26993" y="207588"/>
                  <a:pt x="44548" y="207588"/>
                  <a:pt x="55375" y="218415"/>
                </a:cubicBezTo>
                <a:lnTo>
                  <a:pt x="89784" y="252824"/>
                </a:lnTo>
                <a:lnTo>
                  <a:pt x="115252" y="227356"/>
                </a:lnTo>
                <a:cubicBezTo>
                  <a:pt x="95803" y="205073"/>
                  <a:pt x="85548" y="175747"/>
                  <a:pt x="85548" y="144025"/>
                </a:cubicBezTo>
                <a:cubicBezTo>
                  <a:pt x="85548" y="64482"/>
                  <a:pt x="150030" y="0"/>
                  <a:pt x="22957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0" name="Oval 6"/>
          <p:cNvSpPr/>
          <p:nvPr/>
        </p:nvSpPr>
        <p:spPr>
          <a:xfrm>
            <a:off x="7560710" y="2604583"/>
            <a:ext cx="507960" cy="502639"/>
          </a:xfrm>
          <a:custGeom>
            <a:avLst/>
            <a:gdLst/>
            <a:ahLst/>
            <a:cxnLst/>
            <a:rect l="l" t="t" r="r" b="b"/>
            <a:pathLst>
              <a:path w="3220460" h="3186731">
                <a:moveTo>
                  <a:pt x="1762834" y="1282034"/>
                </a:moveTo>
                <a:lnTo>
                  <a:pt x="273698" y="2771171"/>
                </a:lnTo>
                <a:cubicBezTo>
                  <a:pt x="253145" y="2791724"/>
                  <a:pt x="253145" y="2825048"/>
                  <a:pt x="273698" y="2845601"/>
                </a:cubicBezTo>
                <a:cubicBezTo>
                  <a:pt x="294251" y="2866154"/>
                  <a:pt x="327575" y="2866154"/>
                  <a:pt x="348128" y="2845601"/>
                </a:cubicBezTo>
                <a:lnTo>
                  <a:pt x="1830131" y="1363598"/>
                </a:lnTo>
                <a:close/>
                <a:moveTo>
                  <a:pt x="2703218" y="237332"/>
                </a:moveTo>
                <a:cubicBezTo>
                  <a:pt x="2623680" y="237332"/>
                  <a:pt x="2559202" y="301810"/>
                  <a:pt x="2559202" y="381348"/>
                </a:cubicBezTo>
                <a:cubicBezTo>
                  <a:pt x="2559202" y="460886"/>
                  <a:pt x="2623680" y="525364"/>
                  <a:pt x="2703218" y="525364"/>
                </a:cubicBezTo>
                <a:cubicBezTo>
                  <a:pt x="2782756" y="525364"/>
                  <a:pt x="2847234" y="460886"/>
                  <a:pt x="2847234" y="381348"/>
                </a:cubicBezTo>
                <a:cubicBezTo>
                  <a:pt x="2847234" y="301810"/>
                  <a:pt x="2782756" y="237332"/>
                  <a:pt x="2703218" y="237332"/>
                </a:cubicBezTo>
                <a:close/>
                <a:moveTo>
                  <a:pt x="2413103" y="0"/>
                </a:moveTo>
                <a:cubicBezTo>
                  <a:pt x="2858994" y="0"/>
                  <a:pt x="3220460" y="361466"/>
                  <a:pt x="3220460" y="807357"/>
                </a:cubicBezTo>
                <a:cubicBezTo>
                  <a:pt x="3220460" y="1253248"/>
                  <a:pt x="2858994" y="1614714"/>
                  <a:pt x="2413103" y="1614714"/>
                </a:cubicBezTo>
                <a:cubicBezTo>
                  <a:pt x="2305542" y="1614714"/>
                  <a:pt x="2202893" y="1593680"/>
                  <a:pt x="2109223" y="1555067"/>
                </a:cubicBezTo>
                <a:lnTo>
                  <a:pt x="2191945" y="1637789"/>
                </a:lnTo>
                <a:cubicBezTo>
                  <a:pt x="2226856" y="1672699"/>
                  <a:pt x="2226855" y="1729300"/>
                  <a:pt x="2191945" y="1764210"/>
                </a:cubicBezTo>
                <a:lnTo>
                  <a:pt x="2045068" y="1911087"/>
                </a:lnTo>
                <a:cubicBezTo>
                  <a:pt x="2010158" y="1945998"/>
                  <a:pt x="1953557" y="1945998"/>
                  <a:pt x="1918647" y="1911087"/>
                </a:cubicBezTo>
                <a:lnTo>
                  <a:pt x="1799123" y="1791564"/>
                </a:lnTo>
                <a:lnTo>
                  <a:pt x="1749496" y="1841190"/>
                </a:lnTo>
                <a:lnTo>
                  <a:pt x="1832980" y="1924673"/>
                </a:lnTo>
                <a:lnTo>
                  <a:pt x="1761893" y="1995760"/>
                </a:lnTo>
                <a:lnTo>
                  <a:pt x="1678410" y="1912277"/>
                </a:lnTo>
                <a:lnTo>
                  <a:pt x="1650246" y="1940441"/>
                </a:lnTo>
                <a:lnTo>
                  <a:pt x="1735612" y="2025807"/>
                </a:lnTo>
                <a:lnTo>
                  <a:pt x="1573330" y="2188089"/>
                </a:lnTo>
                <a:lnTo>
                  <a:pt x="1487964" y="2102723"/>
                </a:lnTo>
                <a:lnTo>
                  <a:pt x="1451742" y="2138944"/>
                </a:lnTo>
                <a:lnTo>
                  <a:pt x="1537109" y="2224311"/>
                </a:lnTo>
                <a:lnTo>
                  <a:pt x="1374830" y="2386590"/>
                </a:lnTo>
                <a:lnTo>
                  <a:pt x="1289463" y="2301223"/>
                </a:lnTo>
                <a:lnTo>
                  <a:pt x="1225079" y="2365608"/>
                </a:lnTo>
                <a:lnTo>
                  <a:pt x="1310445" y="2450974"/>
                </a:lnTo>
                <a:lnTo>
                  <a:pt x="1239358" y="2522061"/>
                </a:lnTo>
                <a:lnTo>
                  <a:pt x="1153992" y="2436695"/>
                </a:lnTo>
                <a:lnTo>
                  <a:pt x="1104364" y="2486322"/>
                </a:lnTo>
                <a:lnTo>
                  <a:pt x="1189730" y="2571689"/>
                </a:lnTo>
                <a:lnTo>
                  <a:pt x="1034153" y="2727266"/>
                </a:lnTo>
                <a:lnTo>
                  <a:pt x="948787" y="2641900"/>
                </a:lnTo>
                <a:lnTo>
                  <a:pt x="905863" y="2684824"/>
                </a:lnTo>
                <a:lnTo>
                  <a:pt x="991230" y="2770191"/>
                </a:lnTo>
                <a:lnTo>
                  <a:pt x="842353" y="2919067"/>
                </a:lnTo>
                <a:lnTo>
                  <a:pt x="756986" y="2833700"/>
                </a:lnTo>
                <a:lnTo>
                  <a:pt x="692119" y="2898567"/>
                </a:lnTo>
                <a:lnTo>
                  <a:pt x="777486" y="2983934"/>
                </a:lnTo>
                <a:lnTo>
                  <a:pt x="628610" y="3132811"/>
                </a:lnTo>
                <a:lnTo>
                  <a:pt x="618557" y="3122757"/>
                </a:lnTo>
                <a:lnTo>
                  <a:pt x="622830" y="3134825"/>
                </a:lnTo>
                <a:lnTo>
                  <a:pt x="346551" y="3150831"/>
                </a:lnTo>
                <a:lnTo>
                  <a:pt x="0" y="3186731"/>
                </a:lnTo>
                <a:lnTo>
                  <a:pt x="51749" y="2750557"/>
                </a:lnTo>
                <a:lnTo>
                  <a:pt x="48979" y="2747788"/>
                </a:lnTo>
                <a:lnTo>
                  <a:pt x="52495" y="2744272"/>
                </a:lnTo>
                <a:lnTo>
                  <a:pt x="52938" y="2740533"/>
                </a:lnTo>
                <a:lnTo>
                  <a:pt x="54575" y="2742192"/>
                </a:lnTo>
                <a:lnTo>
                  <a:pt x="1671288" y="1125479"/>
                </a:lnTo>
                <a:cubicBezTo>
                  <a:pt x="1628971" y="1027979"/>
                  <a:pt x="1605746" y="920380"/>
                  <a:pt x="1605746" y="807357"/>
                </a:cubicBezTo>
                <a:cubicBezTo>
                  <a:pt x="1605746" y="361466"/>
                  <a:pt x="1967212" y="0"/>
                  <a:pt x="2413103"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1" name="Block Arc 25"/>
          <p:cNvSpPr/>
          <p:nvPr/>
        </p:nvSpPr>
        <p:spPr>
          <a:xfrm>
            <a:off x="5081797" y="2603460"/>
            <a:ext cx="349473" cy="504884"/>
          </a:xfrm>
          <a:custGeom>
            <a:avLst/>
            <a:gdLst/>
            <a:ahLst/>
            <a:cxnLst/>
            <a:rect l="l" t="t" r="r" b="b"/>
            <a:pathLst>
              <a:path w="2215656" h="3200962">
                <a:moveTo>
                  <a:pt x="1107829" y="2097026"/>
                </a:moveTo>
                <a:cubicBezTo>
                  <a:pt x="1025315" y="2097026"/>
                  <a:pt x="958423" y="2163918"/>
                  <a:pt x="958423" y="2246432"/>
                </a:cubicBezTo>
                <a:cubicBezTo>
                  <a:pt x="958423" y="2302715"/>
                  <a:pt x="989546" y="2351730"/>
                  <a:pt x="1036590" y="2375275"/>
                </a:cubicBezTo>
                <a:lnTo>
                  <a:pt x="985422" y="2684898"/>
                </a:lnTo>
                <a:lnTo>
                  <a:pt x="1230236" y="2684898"/>
                </a:lnTo>
                <a:lnTo>
                  <a:pt x="1179068" y="2375275"/>
                </a:lnTo>
                <a:cubicBezTo>
                  <a:pt x="1226112" y="2351730"/>
                  <a:pt x="1257234" y="2302715"/>
                  <a:pt x="1257234" y="2246432"/>
                </a:cubicBezTo>
                <a:cubicBezTo>
                  <a:pt x="1257234" y="2163918"/>
                  <a:pt x="1190343" y="2097026"/>
                  <a:pt x="1107829" y="2097026"/>
                </a:cubicBezTo>
                <a:close/>
                <a:moveTo>
                  <a:pt x="1102513" y="266871"/>
                </a:moveTo>
                <a:cubicBezTo>
                  <a:pt x="874876" y="269781"/>
                  <a:pt x="691868" y="455143"/>
                  <a:pt x="691868" y="682798"/>
                </a:cubicBezTo>
                <a:lnTo>
                  <a:pt x="690469" y="682798"/>
                </a:lnTo>
                <a:lnTo>
                  <a:pt x="690469" y="1580962"/>
                </a:lnTo>
                <a:lnTo>
                  <a:pt x="1525188" y="1580962"/>
                </a:lnTo>
                <a:lnTo>
                  <a:pt x="1525188" y="672127"/>
                </a:lnTo>
                <a:lnTo>
                  <a:pt x="1523654" y="672166"/>
                </a:lnTo>
                <a:cubicBezTo>
                  <a:pt x="1517835" y="444585"/>
                  <a:pt x="1330149" y="263961"/>
                  <a:pt x="1102513" y="266871"/>
                </a:cubicBezTo>
                <a:close/>
                <a:moveTo>
                  <a:pt x="1099102" y="56"/>
                </a:moveTo>
                <a:cubicBezTo>
                  <a:pt x="1472767" y="-4720"/>
                  <a:pt x="1780852" y="291773"/>
                  <a:pt x="1790404" y="665346"/>
                </a:cubicBezTo>
                <a:lnTo>
                  <a:pt x="1742843" y="666562"/>
                </a:lnTo>
                <a:lnTo>
                  <a:pt x="1790627" y="666562"/>
                </a:lnTo>
                <a:lnTo>
                  <a:pt x="1790627" y="1580962"/>
                </a:lnTo>
                <a:lnTo>
                  <a:pt x="2041344" y="1580962"/>
                </a:lnTo>
                <a:cubicBezTo>
                  <a:pt x="2137614" y="1580962"/>
                  <a:pt x="2215656" y="1659004"/>
                  <a:pt x="2215656" y="1755274"/>
                </a:cubicBezTo>
                <a:lnTo>
                  <a:pt x="2215656" y="3026650"/>
                </a:lnTo>
                <a:cubicBezTo>
                  <a:pt x="2215656" y="3122920"/>
                  <a:pt x="2137614" y="3200962"/>
                  <a:pt x="2041344" y="3200962"/>
                </a:cubicBezTo>
                <a:lnTo>
                  <a:pt x="174312" y="3200962"/>
                </a:lnTo>
                <a:cubicBezTo>
                  <a:pt x="78042" y="3200962"/>
                  <a:pt x="0" y="3122920"/>
                  <a:pt x="0" y="3026650"/>
                </a:cubicBezTo>
                <a:lnTo>
                  <a:pt x="0" y="1755274"/>
                </a:lnTo>
                <a:cubicBezTo>
                  <a:pt x="0" y="1659004"/>
                  <a:pt x="78042" y="1580962"/>
                  <a:pt x="174312" y="1580962"/>
                </a:cubicBezTo>
                <a:lnTo>
                  <a:pt x="425030" y="1580962"/>
                </a:lnTo>
                <a:lnTo>
                  <a:pt x="425030" y="676764"/>
                </a:lnTo>
                <a:lnTo>
                  <a:pt x="425634" y="676764"/>
                </a:lnTo>
                <a:cubicBezTo>
                  <a:pt x="428273" y="305830"/>
                  <a:pt x="727452" y="4806"/>
                  <a:pt x="1099102" y="5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2" name="Block Arc 31"/>
          <p:cNvSpPr/>
          <p:nvPr/>
        </p:nvSpPr>
        <p:spPr>
          <a:xfrm>
            <a:off x="8411005" y="2603460"/>
            <a:ext cx="455959" cy="504884"/>
          </a:xfrm>
          <a:custGeom>
            <a:avLst/>
            <a:gdLst/>
            <a:ahLst/>
            <a:cxnLst/>
            <a:rect l="l" t="t" r="r" b="b"/>
            <a:pathLst>
              <a:path w="2890784" h="3200962">
                <a:moveTo>
                  <a:pt x="1107828" y="2097026"/>
                </a:moveTo>
                <a:cubicBezTo>
                  <a:pt x="1025313" y="2097026"/>
                  <a:pt x="958422" y="2163918"/>
                  <a:pt x="958422" y="2246432"/>
                </a:cubicBezTo>
                <a:cubicBezTo>
                  <a:pt x="958422" y="2302715"/>
                  <a:pt x="989545" y="2351730"/>
                  <a:pt x="1036589" y="2375275"/>
                </a:cubicBezTo>
                <a:lnTo>
                  <a:pt x="985421" y="2684898"/>
                </a:lnTo>
                <a:lnTo>
                  <a:pt x="1230235" y="2684898"/>
                </a:lnTo>
                <a:lnTo>
                  <a:pt x="1179067" y="2375275"/>
                </a:lnTo>
                <a:cubicBezTo>
                  <a:pt x="1226111" y="2351730"/>
                  <a:pt x="1257233" y="2302715"/>
                  <a:pt x="1257233" y="2246432"/>
                </a:cubicBezTo>
                <a:cubicBezTo>
                  <a:pt x="1257233" y="2163918"/>
                  <a:pt x="1190342" y="2097026"/>
                  <a:pt x="1107828" y="2097026"/>
                </a:cubicBezTo>
                <a:close/>
                <a:moveTo>
                  <a:pt x="2199259" y="56"/>
                </a:moveTo>
                <a:cubicBezTo>
                  <a:pt x="2572924" y="-4720"/>
                  <a:pt x="2881009" y="291773"/>
                  <a:pt x="2890561" y="665346"/>
                </a:cubicBezTo>
                <a:lnTo>
                  <a:pt x="2843000" y="666562"/>
                </a:lnTo>
                <a:lnTo>
                  <a:pt x="2890784" y="666562"/>
                </a:lnTo>
                <a:lnTo>
                  <a:pt x="2890784" y="1580962"/>
                </a:lnTo>
                <a:lnTo>
                  <a:pt x="2625345" y="1580962"/>
                </a:lnTo>
                <a:lnTo>
                  <a:pt x="2625345" y="672127"/>
                </a:lnTo>
                <a:lnTo>
                  <a:pt x="2623811" y="672166"/>
                </a:lnTo>
                <a:cubicBezTo>
                  <a:pt x="2617992" y="444585"/>
                  <a:pt x="2430306" y="263961"/>
                  <a:pt x="2202670" y="266871"/>
                </a:cubicBezTo>
                <a:cubicBezTo>
                  <a:pt x="1975033" y="269781"/>
                  <a:pt x="1792025" y="455143"/>
                  <a:pt x="1792025" y="682798"/>
                </a:cubicBezTo>
                <a:lnTo>
                  <a:pt x="1790626" y="682798"/>
                </a:lnTo>
                <a:lnTo>
                  <a:pt x="1790626" y="1580962"/>
                </a:lnTo>
                <a:lnTo>
                  <a:pt x="2041344" y="1580962"/>
                </a:lnTo>
                <a:cubicBezTo>
                  <a:pt x="2137614" y="1580962"/>
                  <a:pt x="2215656" y="1659004"/>
                  <a:pt x="2215656" y="1755274"/>
                </a:cubicBezTo>
                <a:lnTo>
                  <a:pt x="2215656" y="3026650"/>
                </a:lnTo>
                <a:cubicBezTo>
                  <a:pt x="2215656" y="3122920"/>
                  <a:pt x="2137614" y="3200962"/>
                  <a:pt x="2041344" y="3200962"/>
                </a:cubicBezTo>
                <a:lnTo>
                  <a:pt x="174312" y="3200962"/>
                </a:lnTo>
                <a:cubicBezTo>
                  <a:pt x="78042" y="3200962"/>
                  <a:pt x="0" y="3122920"/>
                  <a:pt x="0" y="3026650"/>
                </a:cubicBezTo>
                <a:lnTo>
                  <a:pt x="0" y="1755274"/>
                </a:lnTo>
                <a:cubicBezTo>
                  <a:pt x="0" y="1659004"/>
                  <a:pt x="78042" y="1580962"/>
                  <a:pt x="174312" y="1580962"/>
                </a:cubicBezTo>
                <a:lnTo>
                  <a:pt x="1525187" y="1580962"/>
                </a:lnTo>
                <a:lnTo>
                  <a:pt x="1525187" y="676764"/>
                </a:lnTo>
                <a:lnTo>
                  <a:pt x="1525791" y="676764"/>
                </a:lnTo>
                <a:cubicBezTo>
                  <a:pt x="1528430" y="305830"/>
                  <a:pt x="1827609" y="4806"/>
                  <a:pt x="2199259" y="5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3" name="Freeform 53"/>
          <p:cNvSpPr/>
          <p:nvPr/>
        </p:nvSpPr>
        <p:spPr>
          <a:xfrm>
            <a:off x="10130939" y="2599748"/>
            <a:ext cx="499664" cy="512309"/>
          </a:xfrm>
          <a:custGeom>
            <a:avLst/>
            <a:gdLst>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38125 w 2305050"/>
              <a:gd name="connsiteY16" fmla="*/ 2171700 h 2352675"/>
              <a:gd name="connsiteX17" fmla="*/ 523875 w 2305050"/>
              <a:gd name="connsiteY17" fmla="*/ 714375 h 2352675"/>
              <a:gd name="connsiteX18" fmla="*/ 0 w 2305050"/>
              <a:gd name="connsiteY18" fmla="*/ 0 h 2352675"/>
              <a:gd name="connsiteX0-1" fmla="*/ 0 w 2305050"/>
              <a:gd name="connsiteY0-2" fmla="*/ 0 h 2352675"/>
              <a:gd name="connsiteX1-3" fmla="*/ 771525 w 2305050"/>
              <a:gd name="connsiteY1-4" fmla="*/ 561975 h 2352675"/>
              <a:gd name="connsiteX2-5" fmla="*/ 2019300 w 2305050"/>
              <a:gd name="connsiteY2-6" fmla="*/ 428625 h 2352675"/>
              <a:gd name="connsiteX3-7" fmla="*/ 2266950 w 2305050"/>
              <a:gd name="connsiteY3-8" fmla="*/ 657225 h 2352675"/>
              <a:gd name="connsiteX4-9" fmla="*/ 1143000 w 2305050"/>
              <a:gd name="connsiteY4-10" fmla="*/ 1009650 h 2352675"/>
              <a:gd name="connsiteX5-11" fmla="*/ 1628775 w 2305050"/>
              <a:gd name="connsiteY5-12" fmla="*/ 1533525 h 2352675"/>
              <a:gd name="connsiteX6-13" fmla="*/ 2076450 w 2305050"/>
              <a:gd name="connsiteY6-14" fmla="*/ 1533525 h 2352675"/>
              <a:gd name="connsiteX7-15" fmla="*/ 2305050 w 2305050"/>
              <a:gd name="connsiteY7-16" fmla="*/ 1724025 h 2352675"/>
              <a:gd name="connsiteX8-17" fmla="*/ 1838325 w 2305050"/>
              <a:gd name="connsiteY8-18" fmla="*/ 1857375 h 2352675"/>
              <a:gd name="connsiteX9-19" fmla="*/ 2009775 w 2305050"/>
              <a:gd name="connsiteY9-20" fmla="*/ 2105025 h 2352675"/>
              <a:gd name="connsiteX10-21" fmla="*/ 1733550 w 2305050"/>
              <a:gd name="connsiteY10-22" fmla="*/ 1971675 h 2352675"/>
              <a:gd name="connsiteX11-23" fmla="*/ 1543050 w 2305050"/>
              <a:gd name="connsiteY11-24" fmla="*/ 2352675 h 2352675"/>
              <a:gd name="connsiteX12-25" fmla="*/ 1314450 w 2305050"/>
              <a:gd name="connsiteY12-26" fmla="*/ 2133600 h 2352675"/>
              <a:gd name="connsiteX13-27" fmla="*/ 1447800 w 2305050"/>
              <a:gd name="connsiteY13-28" fmla="*/ 1771650 h 2352675"/>
              <a:gd name="connsiteX14-29" fmla="*/ 923925 w 2305050"/>
              <a:gd name="connsiteY14-30" fmla="*/ 1190625 h 2352675"/>
              <a:gd name="connsiteX15-31" fmla="*/ 447675 w 2305050"/>
              <a:gd name="connsiteY15-32" fmla="*/ 2276475 h 2352675"/>
              <a:gd name="connsiteX16-33" fmla="*/ 260071 w 2305050"/>
              <a:gd name="connsiteY16-34" fmla="*/ 2087575 h 2352675"/>
              <a:gd name="connsiteX17-35" fmla="*/ 523875 w 2305050"/>
              <a:gd name="connsiteY17-36" fmla="*/ 714375 h 2352675"/>
              <a:gd name="connsiteX18-37" fmla="*/ 0 w 2305050"/>
              <a:gd name="connsiteY18-38" fmla="*/ 0 h 2352675"/>
              <a:gd name="connsiteX0-39" fmla="*/ 0 w 2305050"/>
              <a:gd name="connsiteY0-40" fmla="*/ 0 h 2352675"/>
              <a:gd name="connsiteX1-41" fmla="*/ 771525 w 2305050"/>
              <a:gd name="connsiteY1-42" fmla="*/ 561975 h 2352675"/>
              <a:gd name="connsiteX2-43" fmla="*/ 2019300 w 2305050"/>
              <a:gd name="connsiteY2-44" fmla="*/ 428625 h 2352675"/>
              <a:gd name="connsiteX3-45" fmla="*/ 2266950 w 2305050"/>
              <a:gd name="connsiteY3-46" fmla="*/ 657225 h 2352675"/>
              <a:gd name="connsiteX4-47" fmla="*/ 1143000 w 2305050"/>
              <a:gd name="connsiteY4-48" fmla="*/ 1009650 h 2352675"/>
              <a:gd name="connsiteX5-49" fmla="*/ 1628775 w 2305050"/>
              <a:gd name="connsiteY5-50" fmla="*/ 1533525 h 2352675"/>
              <a:gd name="connsiteX6-51" fmla="*/ 2076450 w 2305050"/>
              <a:gd name="connsiteY6-52" fmla="*/ 1533525 h 2352675"/>
              <a:gd name="connsiteX7-53" fmla="*/ 2305050 w 2305050"/>
              <a:gd name="connsiteY7-54" fmla="*/ 1724025 h 2352675"/>
              <a:gd name="connsiteX8-55" fmla="*/ 1838325 w 2305050"/>
              <a:gd name="connsiteY8-56" fmla="*/ 1857375 h 2352675"/>
              <a:gd name="connsiteX9-57" fmla="*/ 2009775 w 2305050"/>
              <a:gd name="connsiteY9-58" fmla="*/ 2105025 h 2352675"/>
              <a:gd name="connsiteX10-59" fmla="*/ 1733550 w 2305050"/>
              <a:gd name="connsiteY10-60" fmla="*/ 1971675 h 2352675"/>
              <a:gd name="connsiteX11-61" fmla="*/ 1543050 w 2305050"/>
              <a:gd name="connsiteY11-62" fmla="*/ 2352675 h 2352675"/>
              <a:gd name="connsiteX12-63" fmla="*/ 1314450 w 2305050"/>
              <a:gd name="connsiteY12-64" fmla="*/ 2133600 h 2352675"/>
              <a:gd name="connsiteX13-65" fmla="*/ 1447800 w 2305050"/>
              <a:gd name="connsiteY13-66" fmla="*/ 1771650 h 2352675"/>
              <a:gd name="connsiteX14-67" fmla="*/ 923925 w 2305050"/>
              <a:gd name="connsiteY14-68" fmla="*/ 1190625 h 2352675"/>
              <a:gd name="connsiteX15-69" fmla="*/ 447675 w 2305050"/>
              <a:gd name="connsiteY15-70" fmla="*/ 2276475 h 2352675"/>
              <a:gd name="connsiteX16-71" fmla="*/ 296647 w 2305050"/>
              <a:gd name="connsiteY16-72" fmla="*/ 2094890 h 2352675"/>
              <a:gd name="connsiteX17-73" fmla="*/ 523875 w 2305050"/>
              <a:gd name="connsiteY17-74" fmla="*/ 714375 h 2352675"/>
              <a:gd name="connsiteX18-75" fmla="*/ 0 w 2305050"/>
              <a:gd name="connsiteY18-76" fmla="*/ 0 h 2352675"/>
              <a:gd name="connsiteX0-77" fmla="*/ 0 w 2305050"/>
              <a:gd name="connsiteY0-78" fmla="*/ 0 h 2352675"/>
              <a:gd name="connsiteX1-79" fmla="*/ 771525 w 2305050"/>
              <a:gd name="connsiteY1-80" fmla="*/ 561975 h 2352675"/>
              <a:gd name="connsiteX2-81" fmla="*/ 2019300 w 2305050"/>
              <a:gd name="connsiteY2-82" fmla="*/ 428625 h 2352675"/>
              <a:gd name="connsiteX3-83" fmla="*/ 2266950 w 2305050"/>
              <a:gd name="connsiteY3-84" fmla="*/ 657225 h 2352675"/>
              <a:gd name="connsiteX4-85" fmla="*/ 1143000 w 2305050"/>
              <a:gd name="connsiteY4-86" fmla="*/ 1009650 h 2352675"/>
              <a:gd name="connsiteX5-87" fmla="*/ 1628775 w 2305050"/>
              <a:gd name="connsiteY5-88" fmla="*/ 1533525 h 2352675"/>
              <a:gd name="connsiteX6-89" fmla="*/ 2076450 w 2305050"/>
              <a:gd name="connsiteY6-90" fmla="*/ 1533525 h 2352675"/>
              <a:gd name="connsiteX7-91" fmla="*/ 2305050 w 2305050"/>
              <a:gd name="connsiteY7-92" fmla="*/ 1724025 h 2352675"/>
              <a:gd name="connsiteX8-93" fmla="*/ 1838325 w 2305050"/>
              <a:gd name="connsiteY8-94" fmla="*/ 1857375 h 2352675"/>
              <a:gd name="connsiteX9-95" fmla="*/ 2009775 w 2305050"/>
              <a:gd name="connsiteY9-96" fmla="*/ 2105025 h 2352675"/>
              <a:gd name="connsiteX10-97" fmla="*/ 1733550 w 2305050"/>
              <a:gd name="connsiteY10-98" fmla="*/ 1971675 h 2352675"/>
              <a:gd name="connsiteX11-99" fmla="*/ 1543050 w 2305050"/>
              <a:gd name="connsiteY11-100" fmla="*/ 2352675 h 2352675"/>
              <a:gd name="connsiteX12-101" fmla="*/ 1314450 w 2305050"/>
              <a:gd name="connsiteY12-102" fmla="*/ 2133600 h 2352675"/>
              <a:gd name="connsiteX13-103" fmla="*/ 1447800 w 2305050"/>
              <a:gd name="connsiteY13-104" fmla="*/ 1771650 h 2352675"/>
              <a:gd name="connsiteX14-105" fmla="*/ 923925 w 2305050"/>
              <a:gd name="connsiteY14-106" fmla="*/ 1190625 h 2352675"/>
              <a:gd name="connsiteX15-107" fmla="*/ 447675 w 2305050"/>
              <a:gd name="connsiteY15-108" fmla="*/ 2276475 h 2352675"/>
              <a:gd name="connsiteX16-109" fmla="*/ 292990 w 2305050"/>
              <a:gd name="connsiteY16-110" fmla="*/ 2036368 h 2352675"/>
              <a:gd name="connsiteX17-111" fmla="*/ 523875 w 2305050"/>
              <a:gd name="connsiteY17-112" fmla="*/ 714375 h 2352675"/>
              <a:gd name="connsiteX18-113" fmla="*/ 0 w 2305050"/>
              <a:gd name="connsiteY18-114" fmla="*/ 0 h 2352675"/>
              <a:gd name="connsiteX0-115" fmla="*/ 0 w 2305050"/>
              <a:gd name="connsiteY0-116" fmla="*/ 0 h 2352675"/>
              <a:gd name="connsiteX1-117" fmla="*/ 771525 w 2305050"/>
              <a:gd name="connsiteY1-118" fmla="*/ 561975 h 2352675"/>
              <a:gd name="connsiteX2-119" fmla="*/ 2019300 w 2305050"/>
              <a:gd name="connsiteY2-120" fmla="*/ 428625 h 2352675"/>
              <a:gd name="connsiteX3-121" fmla="*/ 2266950 w 2305050"/>
              <a:gd name="connsiteY3-122" fmla="*/ 657225 h 2352675"/>
              <a:gd name="connsiteX4-123" fmla="*/ 1143000 w 2305050"/>
              <a:gd name="connsiteY4-124" fmla="*/ 1009650 h 2352675"/>
              <a:gd name="connsiteX5-125" fmla="*/ 1628775 w 2305050"/>
              <a:gd name="connsiteY5-126" fmla="*/ 1533525 h 2352675"/>
              <a:gd name="connsiteX6-127" fmla="*/ 2076450 w 2305050"/>
              <a:gd name="connsiteY6-128" fmla="*/ 1533525 h 2352675"/>
              <a:gd name="connsiteX7-129" fmla="*/ 2305050 w 2305050"/>
              <a:gd name="connsiteY7-130" fmla="*/ 1724025 h 2352675"/>
              <a:gd name="connsiteX8-131" fmla="*/ 1838325 w 2305050"/>
              <a:gd name="connsiteY8-132" fmla="*/ 1857375 h 2352675"/>
              <a:gd name="connsiteX9-133" fmla="*/ 2009775 w 2305050"/>
              <a:gd name="connsiteY9-134" fmla="*/ 2105025 h 2352675"/>
              <a:gd name="connsiteX10-135" fmla="*/ 1733550 w 2305050"/>
              <a:gd name="connsiteY10-136" fmla="*/ 1971675 h 2352675"/>
              <a:gd name="connsiteX11-137" fmla="*/ 1543050 w 2305050"/>
              <a:gd name="connsiteY11-138" fmla="*/ 2352675 h 2352675"/>
              <a:gd name="connsiteX12-139" fmla="*/ 1314450 w 2305050"/>
              <a:gd name="connsiteY12-140" fmla="*/ 2133600 h 2352675"/>
              <a:gd name="connsiteX13-141" fmla="*/ 1447800 w 2305050"/>
              <a:gd name="connsiteY13-142" fmla="*/ 1771650 h 2352675"/>
              <a:gd name="connsiteX14-143" fmla="*/ 923925 w 2305050"/>
              <a:gd name="connsiteY14-144" fmla="*/ 1190625 h 2352675"/>
              <a:gd name="connsiteX15-145" fmla="*/ 414757 w 2305050"/>
              <a:gd name="connsiteY15-146" fmla="*/ 2305735 h 2352675"/>
              <a:gd name="connsiteX16-147" fmla="*/ 292990 w 2305050"/>
              <a:gd name="connsiteY16-148" fmla="*/ 2036368 h 2352675"/>
              <a:gd name="connsiteX17-149" fmla="*/ 523875 w 2305050"/>
              <a:gd name="connsiteY17-150" fmla="*/ 714375 h 2352675"/>
              <a:gd name="connsiteX18-151" fmla="*/ 0 w 2305050"/>
              <a:gd name="connsiteY18-152" fmla="*/ 0 h 2352675"/>
              <a:gd name="connsiteX0-153" fmla="*/ 0 w 2305050"/>
              <a:gd name="connsiteY0-154" fmla="*/ 0 h 2352675"/>
              <a:gd name="connsiteX1-155" fmla="*/ 771525 w 2305050"/>
              <a:gd name="connsiteY1-156" fmla="*/ 561975 h 2352675"/>
              <a:gd name="connsiteX2-157" fmla="*/ 2019300 w 2305050"/>
              <a:gd name="connsiteY2-158" fmla="*/ 428625 h 2352675"/>
              <a:gd name="connsiteX3-159" fmla="*/ 2292554 w 2305050"/>
              <a:gd name="connsiteY3-160" fmla="*/ 627964 h 2352675"/>
              <a:gd name="connsiteX4-161" fmla="*/ 1143000 w 2305050"/>
              <a:gd name="connsiteY4-162" fmla="*/ 1009650 h 2352675"/>
              <a:gd name="connsiteX5-163" fmla="*/ 1628775 w 2305050"/>
              <a:gd name="connsiteY5-164" fmla="*/ 1533525 h 2352675"/>
              <a:gd name="connsiteX6-165" fmla="*/ 2076450 w 2305050"/>
              <a:gd name="connsiteY6-166" fmla="*/ 1533525 h 2352675"/>
              <a:gd name="connsiteX7-167" fmla="*/ 2305050 w 2305050"/>
              <a:gd name="connsiteY7-168" fmla="*/ 1724025 h 2352675"/>
              <a:gd name="connsiteX8-169" fmla="*/ 1838325 w 2305050"/>
              <a:gd name="connsiteY8-170" fmla="*/ 1857375 h 2352675"/>
              <a:gd name="connsiteX9-171" fmla="*/ 2009775 w 2305050"/>
              <a:gd name="connsiteY9-172" fmla="*/ 2105025 h 2352675"/>
              <a:gd name="connsiteX10-173" fmla="*/ 1733550 w 2305050"/>
              <a:gd name="connsiteY10-174" fmla="*/ 1971675 h 2352675"/>
              <a:gd name="connsiteX11-175" fmla="*/ 1543050 w 2305050"/>
              <a:gd name="connsiteY11-176" fmla="*/ 2352675 h 2352675"/>
              <a:gd name="connsiteX12-177" fmla="*/ 1314450 w 2305050"/>
              <a:gd name="connsiteY12-178" fmla="*/ 2133600 h 2352675"/>
              <a:gd name="connsiteX13-179" fmla="*/ 1447800 w 2305050"/>
              <a:gd name="connsiteY13-180" fmla="*/ 1771650 h 2352675"/>
              <a:gd name="connsiteX14-181" fmla="*/ 923925 w 2305050"/>
              <a:gd name="connsiteY14-182" fmla="*/ 1190625 h 2352675"/>
              <a:gd name="connsiteX15-183" fmla="*/ 414757 w 2305050"/>
              <a:gd name="connsiteY15-184" fmla="*/ 2305735 h 2352675"/>
              <a:gd name="connsiteX16-185" fmla="*/ 292990 w 2305050"/>
              <a:gd name="connsiteY16-186" fmla="*/ 2036368 h 2352675"/>
              <a:gd name="connsiteX17-187" fmla="*/ 523875 w 2305050"/>
              <a:gd name="connsiteY17-188" fmla="*/ 714375 h 2352675"/>
              <a:gd name="connsiteX18-189" fmla="*/ 0 w 2305050"/>
              <a:gd name="connsiteY18-190" fmla="*/ 0 h 2352675"/>
              <a:gd name="connsiteX0-191" fmla="*/ 0 w 2305050"/>
              <a:gd name="connsiteY0-192" fmla="*/ 0 h 2352675"/>
              <a:gd name="connsiteX1-193" fmla="*/ 771525 w 2305050"/>
              <a:gd name="connsiteY1-194" fmla="*/ 561975 h 2352675"/>
              <a:gd name="connsiteX2-195" fmla="*/ 2081480 w 2305050"/>
              <a:gd name="connsiteY2-196" fmla="*/ 476174 h 2352675"/>
              <a:gd name="connsiteX3-197" fmla="*/ 2292554 w 2305050"/>
              <a:gd name="connsiteY3-198" fmla="*/ 627964 h 2352675"/>
              <a:gd name="connsiteX4-199" fmla="*/ 1143000 w 2305050"/>
              <a:gd name="connsiteY4-200" fmla="*/ 1009650 h 2352675"/>
              <a:gd name="connsiteX5-201" fmla="*/ 1628775 w 2305050"/>
              <a:gd name="connsiteY5-202" fmla="*/ 1533525 h 2352675"/>
              <a:gd name="connsiteX6-203" fmla="*/ 2076450 w 2305050"/>
              <a:gd name="connsiteY6-204" fmla="*/ 1533525 h 2352675"/>
              <a:gd name="connsiteX7-205" fmla="*/ 2305050 w 2305050"/>
              <a:gd name="connsiteY7-206" fmla="*/ 1724025 h 2352675"/>
              <a:gd name="connsiteX8-207" fmla="*/ 1838325 w 2305050"/>
              <a:gd name="connsiteY8-208" fmla="*/ 1857375 h 2352675"/>
              <a:gd name="connsiteX9-209" fmla="*/ 2009775 w 2305050"/>
              <a:gd name="connsiteY9-210" fmla="*/ 2105025 h 2352675"/>
              <a:gd name="connsiteX10-211" fmla="*/ 1733550 w 2305050"/>
              <a:gd name="connsiteY10-212" fmla="*/ 1971675 h 2352675"/>
              <a:gd name="connsiteX11-213" fmla="*/ 1543050 w 2305050"/>
              <a:gd name="connsiteY11-214" fmla="*/ 2352675 h 2352675"/>
              <a:gd name="connsiteX12-215" fmla="*/ 1314450 w 2305050"/>
              <a:gd name="connsiteY12-216" fmla="*/ 2133600 h 2352675"/>
              <a:gd name="connsiteX13-217" fmla="*/ 1447800 w 2305050"/>
              <a:gd name="connsiteY13-218" fmla="*/ 1771650 h 2352675"/>
              <a:gd name="connsiteX14-219" fmla="*/ 923925 w 2305050"/>
              <a:gd name="connsiteY14-220" fmla="*/ 1190625 h 2352675"/>
              <a:gd name="connsiteX15-221" fmla="*/ 414757 w 2305050"/>
              <a:gd name="connsiteY15-222" fmla="*/ 2305735 h 2352675"/>
              <a:gd name="connsiteX16-223" fmla="*/ 292990 w 2305050"/>
              <a:gd name="connsiteY16-224" fmla="*/ 2036368 h 2352675"/>
              <a:gd name="connsiteX17-225" fmla="*/ 523875 w 2305050"/>
              <a:gd name="connsiteY17-226" fmla="*/ 714375 h 2352675"/>
              <a:gd name="connsiteX18-227" fmla="*/ 0 w 2305050"/>
              <a:gd name="connsiteY18-228" fmla="*/ 0 h 2352675"/>
              <a:gd name="connsiteX0-229" fmla="*/ 0 w 2305050"/>
              <a:gd name="connsiteY0-230" fmla="*/ 0 h 2352675"/>
              <a:gd name="connsiteX1-231" fmla="*/ 771525 w 2305050"/>
              <a:gd name="connsiteY1-232" fmla="*/ 561975 h 2352675"/>
              <a:gd name="connsiteX2-233" fmla="*/ 2004671 w 2305050"/>
              <a:gd name="connsiteY2-234" fmla="*/ 468859 h 2352675"/>
              <a:gd name="connsiteX3-235" fmla="*/ 2292554 w 2305050"/>
              <a:gd name="connsiteY3-236" fmla="*/ 627964 h 2352675"/>
              <a:gd name="connsiteX4-237" fmla="*/ 1143000 w 2305050"/>
              <a:gd name="connsiteY4-238" fmla="*/ 1009650 h 2352675"/>
              <a:gd name="connsiteX5-239" fmla="*/ 1628775 w 2305050"/>
              <a:gd name="connsiteY5-240" fmla="*/ 1533525 h 2352675"/>
              <a:gd name="connsiteX6-241" fmla="*/ 2076450 w 2305050"/>
              <a:gd name="connsiteY6-242" fmla="*/ 1533525 h 2352675"/>
              <a:gd name="connsiteX7-243" fmla="*/ 2305050 w 2305050"/>
              <a:gd name="connsiteY7-244" fmla="*/ 1724025 h 2352675"/>
              <a:gd name="connsiteX8-245" fmla="*/ 1838325 w 2305050"/>
              <a:gd name="connsiteY8-246" fmla="*/ 1857375 h 2352675"/>
              <a:gd name="connsiteX9-247" fmla="*/ 2009775 w 2305050"/>
              <a:gd name="connsiteY9-248" fmla="*/ 2105025 h 2352675"/>
              <a:gd name="connsiteX10-249" fmla="*/ 1733550 w 2305050"/>
              <a:gd name="connsiteY10-250" fmla="*/ 1971675 h 2352675"/>
              <a:gd name="connsiteX11-251" fmla="*/ 1543050 w 2305050"/>
              <a:gd name="connsiteY11-252" fmla="*/ 2352675 h 2352675"/>
              <a:gd name="connsiteX12-253" fmla="*/ 1314450 w 2305050"/>
              <a:gd name="connsiteY12-254" fmla="*/ 2133600 h 2352675"/>
              <a:gd name="connsiteX13-255" fmla="*/ 1447800 w 2305050"/>
              <a:gd name="connsiteY13-256" fmla="*/ 1771650 h 2352675"/>
              <a:gd name="connsiteX14-257" fmla="*/ 923925 w 2305050"/>
              <a:gd name="connsiteY14-258" fmla="*/ 1190625 h 2352675"/>
              <a:gd name="connsiteX15-259" fmla="*/ 414757 w 2305050"/>
              <a:gd name="connsiteY15-260" fmla="*/ 2305735 h 2352675"/>
              <a:gd name="connsiteX16-261" fmla="*/ 292990 w 2305050"/>
              <a:gd name="connsiteY16-262" fmla="*/ 2036368 h 2352675"/>
              <a:gd name="connsiteX17-263" fmla="*/ 523875 w 2305050"/>
              <a:gd name="connsiteY17-264" fmla="*/ 714375 h 2352675"/>
              <a:gd name="connsiteX18-265" fmla="*/ 0 w 2305050"/>
              <a:gd name="connsiteY18-266" fmla="*/ 0 h 2352675"/>
              <a:gd name="connsiteX0-267" fmla="*/ 0 w 2305050"/>
              <a:gd name="connsiteY0-268" fmla="*/ 0 h 2352675"/>
              <a:gd name="connsiteX1-269" fmla="*/ 771525 w 2305050"/>
              <a:gd name="connsiteY1-270" fmla="*/ 561975 h 2352675"/>
              <a:gd name="connsiteX2-271" fmla="*/ 1960779 w 2305050"/>
              <a:gd name="connsiteY2-272" fmla="*/ 472517 h 2352675"/>
              <a:gd name="connsiteX3-273" fmla="*/ 2292554 w 2305050"/>
              <a:gd name="connsiteY3-274" fmla="*/ 627964 h 2352675"/>
              <a:gd name="connsiteX4-275" fmla="*/ 1143000 w 2305050"/>
              <a:gd name="connsiteY4-276" fmla="*/ 1009650 h 2352675"/>
              <a:gd name="connsiteX5-277" fmla="*/ 1628775 w 2305050"/>
              <a:gd name="connsiteY5-278" fmla="*/ 1533525 h 2352675"/>
              <a:gd name="connsiteX6-279" fmla="*/ 2076450 w 2305050"/>
              <a:gd name="connsiteY6-280" fmla="*/ 1533525 h 2352675"/>
              <a:gd name="connsiteX7-281" fmla="*/ 2305050 w 2305050"/>
              <a:gd name="connsiteY7-282" fmla="*/ 1724025 h 2352675"/>
              <a:gd name="connsiteX8-283" fmla="*/ 1838325 w 2305050"/>
              <a:gd name="connsiteY8-284" fmla="*/ 1857375 h 2352675"/>
              <a:gd name="connsiteX9-285" fmla="*/ 2009775 w 2305050"/>
              <a:gd name="connsiteY9-286" fmla="*/ 2105025 h 2352675"/>
              <a:gd name="connsiteX10-287" fmla="*/ 1733550 w 2305050"/>
              <a:gd name="connsiteY10-288" fmla="*/ 1971675 h 2352675"/>
              <a:gd name="connsiteX11-289" fmla="*/ 1543050 w 2305050"/>
              <a:gd name="connsiteY11-290" fmla="*/ 2352675 h 2352675"/>
              <a:gd name="connsiteX12-291" fmla="*/ 1314450 w 2305050"/>
              <a:gd name="connsiteY12-292" fmla="*/ 2133600 h 2352675"/>
              <a:gd name="connsiteX13-293" fmla="*/ 1447800 w 2305050"/>
              <a:gd name="connsiteY13-294" fmla="*/ 1771650 h 2352675"/>
              <a:gd name="connsiteX14-295" fmla="*/ 923925 w 2305050"/>
              <a:gd name="connsiteY14-296" fmla="*/ 1190625 h 2352675"/>
              <a:gd name="connsiteX15-297" fmla="*/ 414757 w 2305050"/>
              <a:gd name="connsiteY15-298" fmla="*/ 2305735 h 2352675"/>
              <a:gd name="connsiteX16-299" fmla="*/ 292990 w 2305050"/>
              <a:gd name="connsiteY16-300" fmla="*/ 2036368 h 2352675"/>
              <a:gd name="connsiteX17-301" fmla="*/ 523875 w 2305050"/>
              <a:gd name="connsiteY17-302" fmla="*/ 714375 h 2352675"/>
              <a:gd name="connsiteX18-303" fmla="*/ 0 w 2305050"/>
              <a:gd name="connsiteY18-304" fmla="*/ 0 h 2352675"/>
              <a:gd name="connsiteX0-305" fmla="*/ 0 w 2305050"/>
              <a:gd name="connsiteY0-306" fmla="*/ 0 h 2352675"/>
              <a:gd name="connsiteX1-307" fmla="*/ 771525 w 2305050"/>
              <a:gd name="connsiteY1-308" fmla="*/ 561975 h 2352675"/>
              <a:gd name="connsiteX2-309" fmla="*/ 1960779 w 2305050"/>
              <a:gd name="connsiteY2-310" fmla="*/ 472517 h 2352675"/>
              <a:gd name="connsiteX3-311" fmla="*/ 2270609 w 2305050"/>
              <a:gd name="connsiteY3-312" fmla="*/ 649910 h 2352675"/>
              <a:gd name="connsiteX4-313" fmla="*/ 1143000 w 2305050"/>
              <a:gd name="connsiteY4-314" fmla="*/ 1009650 h 2352675"/>
              <a:gd name="connsiteX5-315" fmla="*/ 1628775 w 2305050"/>
              <a:gd name="connsiteY5-316" fmla="*/ 1533525 h 2352675"/>
              <a:gd name="connsiteX6-317" fmla="*/ 2076450 w 2305050"/>
              <a:gd name="connsiteY6-318" fmla="*/ 1533525 h 2352675"/>
              <a:gd name="connsiteX7-319" fmla="*/ 2305050 w 2305050"/>
              <a:gd name="connsiteY7-320" fmla="*/ 1724025 h 2352675"/>
              <a:gd name="connsiteX8-321" fmla="*/ 1838325 w 2305050"/>
              <a:gd name="connsiteY8-322" fmla="*/ 1857375 h 2352675"/>
              <a:gd name="connsiteX9-323" fmla="*/ 2009775 w 2305050"/>
              <a:gd name="connsiteY9-324" fmla="*/ 2105025 h 2352675"/>
              <a:gd name="connsiteX10-325" fmla="*/ 1733550 w 2305050"/>
              <a:gd name="connsiteY10-326" fmla="*/ 1971675 h 2352675"/>
              <a:gd name="connsiteX11-327" fmla="*/ 1543050 w 2305050"/>
              <a:gd name="connsiteY11-328" fmla="*/ 2352675 h 2352675"/>
              <a:gd name="connsiteX12-329" fmla="*/ 1314450 w 2305050"/>
              <a:gd name="connsiteY12-330" fmla="*/ 2133600 h 2352675"/>
              <a:gd name="connsiteX13-331" fmla="*/ 1447800 w 2305050"/>
              <a:gd name="connsiteY13-332" fmla="*/ 1771650 h 2352675"/>
              <a:gd name="connsiteX14-333" fmla="*/ 923925 w 2305050"/>
              <a:gd name="connsiteY14-334" fmla="*/ 1190625 h 2352675"/>
              <a:gd name="connsiteX15-335" fmla="*/ 414757 w 2305050"/>
              <a:gd name="connsiteY15-336" fmla="*/ 2305735 h 2352675"/>
              <a:gd name="connsiteX16-337" fmla="*/ 292990 w 2305050"/>
              <a:gd name="connsiteY16-338" fmla="*/ 2036368 h 2352675"/>
              <a:gd name="connsiteX17-339" fmla="*/ 523875 w 2305050"/>
              <a:gd name="connsiteY17-340" fmla="*/ 714375 h 2352675"/>
              <a:gd name="connsiteX18-341" fmla="*/ 0 w 2305050"/>
              <a:gd name="connsiteY18-342" fmla="*/ 0 h 2352675"/>
              <a:gd name="connsiteX0-343" fmla="*/ 0 w 2305050"/>
              <a:gd name="connsiteY0-344" fmla="*/ 0 h 2352675"/>
              <a:gd name="connsiteX1-345" fmla="*/ 771525 w 2305050"/>
              <a:gd name="connsiteY1-346" fmla="*/ 561975 h 2352675"/>
              <a:gd name="connsiteX2-347" fmla="*/ 1960779 w 2305050"/>
              <a:gd name="connsiteY2-348" fmla="*/ 472517 h 2352675"/>
              <a:gd name="connsiteX3-349" fmla="*/ 2296212 w 2305050"/>
              <a:gd name="connsiteY3-350" fmla="*/ 646252 h 2352675"/>
              <a:gd name="connsiteX4-351" fmla="*/ 1143000 w 2305050"/>
              <a:gd name="connsiteY4-352" fmla="*/ 1009650 h 2352675"/>
              <a:gd name="connsiteX5-353" fmla="*/ 1628775 w 2305050"/>
              <a:gd name="connsiteY5-354" fmla="*/ 1533525 h 2352675"/>
              <a:gd name="connsiteX6-355" fmla="*/ 2076450 w 2305050"/>
              <a:gd name="connsiteY6-356" fmla="*/ 1533525 h 2352675"/>
              <a:gd name="connsiteX7-357" fmla="*/ 2305050 w 2305050"/>
              <a:gd name="connsiteY7-358" fmla="*/ 1724025 h 2352675"/>
              <a:gd name="connsiteX8-359" fmla="*/ 1838325 w 2305050"/>
              <a:gd name="connsiteY8-360" fmla="*/ 1857375 h 2352675"/>
              <a:gd name="connsiteX9-361" fmla="*/ 2009775 w 2305050"/>
              <a:gd name="connsiteY9-362" fmla="*/ 2105025 h 2352675"/>
              <a:gd name="connsiteX10-363" fmla="*/ 1733550 w 2305050"/>
              <a:gd name="connsiteY10-364" fmla="*/ 1971675 h 2352675"/>
              <a:gd name="connsiteX11-365" fmla="*/ 1543050 w 2305050"/>
              <a:gd name="connsiteY11-366" fmla="*/ 2352675 h 2352675"/>
              <a:gd name="connsiteX12-367" fmla="*/ 1314450 w 2305050"/>
              <a:gd name="connsiteY12-368" fmla="*/ 2133600 h 2352675"/>
              <a:gd name="connsiteX13-369" fmla="*/ 1447800 w 2305050"/>
              <a:gd name="connsiteY13-370" fmla="*/ 1771650 h 2352675"/>
              <a:gd name="connsiteX14-371" fmla="*/ 923925 w 2305050"/>
              <a:gd name="connsiteY14-372" fmla="*/ 1190625 h 2352675"/>
              <a:gd name="connsiteX15-373" fmla="*/ 414757 w 2305050"/>
              <a:gd name="connsiteY15-374" fmla="*/ 2305735 h 2352675"/>
              <a:gd name="connsiteX16-375" fmla="*/ 292990 w 2305050"/>
              <a:gd name="connsiteY16-376" fmla="*/ 2036368 h 2352675"/>
              <a:gd name="connsiteX17-377" fmla="*/ 523875 w 2305050"/>
              <a:gd name="connsiteY17-378" fmla="*/ 714375 h 2352675"/>
              <a:gd name="connsiteX18-379" fmla="*/ 0 w 2305050"/>
              <a:gd name="connsiteY18-380" fmla="*/ 0 h 2352675"/>
              <a:gd name="connsiteX0-381" fmla="*/ 0 w 2305050"/>
              <a:gd name="connsiteY0-382" fmla="*/ 0 h 2352675"/>
              <a:gd name="connsiteX1-383" fmla="*/ 771525 w 2305050"/>
              <a:gd name="connsiteY1-384" fmla="*/ 561975 h 2352675"/>
              <a:gd name="connsiteX2-385" fmla="*/ 1982725 w 2305050"/>
              <a:gd name="connsiteY2-386" fmla="*/ 494463 h 2352675"/>
              <a:gd name="connsiteX3-387" fmla="*/ 2296212 w 2305050"/>
              <a:gd name="connsiteY3-388" fmla="*/ 646252 h 2352675"/>
              <a:gd name="connsiteX4-389" fmla="*/ 1143000 w 2305050"/>
              <a:gd name="connsiteY4-390" fmla="*/ 1009650 h 2352675"/>
              <a:gd name="connsiteX5-391" fmla="*/ 1628775 w 2305050"/>
              <a:gd name="connsiteY5-392" fmla="*/ 1533525 h 2352675"/>
              <a:gd name="connsiteX6-393" fmla="*/ 2076450 w 2305050"/>
              <a:gd name="connsiteY6-394" fmla="*/ 1533525 h 2352675"/>
              <a:gd name="connsiteX7-395" fmla="*/ 2305050 w 2305050"/>
              <a:gd name="connsiteY7-396" fmla="*/ 1724025 h 2352675"/>
              <a:gd name="connsiteX8-397" fmla="*/ 1838325 w 2305050"/>
              <a:gd name="connsiteY8-398" fmla="*/ 1857375 h 2352675"/>
              <a:gd name="connsiteX9-399" fmla="*/ 2009775 w 2305050"/>
              <a:gd name="connsiteY9-400" fmla="*/ 2105025 h 2352675"/>
              <a:gd name="connsiteX10-401" fmla="*/ 1733550 w 2305050"/>
              <a:gd name="connsiteY10-402" fmla="*/ 1971675 h 2352675"/>
              <a:gd name="connsiteX11-403" fmla="*/ 1543050 w 2305050"/>
              <a:gd name="connsiteY11-404" fmla="*/ 2352675 h 2352675"/>
              <a:gd name="connsiteX12-405" fmla="*/ 1314450 w 2305050"/>
              <a:gd name="connsiteY12-406" fmla="*/ 2133600 h 2352675"/>
              <a:gd name="connsiteX13-407" fmla="*/ 1447800 w 2305050"/>
              <a:gd name="connsiteY13-408" fmla="*/ 1771650 h 2352675"/>
              <a:gd name="connsiteX14-409" fmla="*/ 923925 w 2305050"/>
              <a:gd name="connsiteY14-410" fmla="*/ 1190625 h 2352675"/>
              <a:gd name="connsiteX15-411" fmla="*/ 414757 w 2305050"/>
              <a:gd name="connsiteY15-412" fmla="*/ 2305735 h 2352675"/>
              <a:gd name="connsiteX16-413" fmla="*/ 292990 w 2305050"/>
              <a:gd name="connsiteY16-414" fmla="*/ 2036368 h 2352675"/>
              <a:gd name="connsiteX17-415" fmla="*/ 523875 w 2305050"/>
              <a:gd name="connsiteY17-416" fmla="*/ 714375 h 2352675"/>
              <a:gd name="connsiteX18-417" fmla="*/ 0 w 2305050"/>
              <a:gd name="connsiteY18-418" fmla="*/ 0 h 2352675"/>
              <a:gd name="connsiteX0-419" fmla="*/ 0 w 2305050"/>
              <a:gd name="connsiteY0-420" fmla="*/ 0 h 2352675"/>
              <a:gd name="connsiteX1-421" fmla="*/ 771525 w 2305050"/>
              <a:gd name="connsiteY1-422" fmla="*/ 561975 h 2352675"/>
              <a:gd name="connsiteX2-423" fmla="*/ 2041246 w 2305050"/>
              <a:gd name="connsiteY2-424" fmla="*/ 498120 h 2352675"/>
              <a:gd name="connsiteX3-425" fmla="*/ 2296212 w 2305050"/>
              <a:gd name="connsiteY3-426" fmla="*/ 646252 h 2352675"/>
              <a:gd name="connsiteX4-427" fmla="*/ 1143000 w 2305050"/>
              <a:gd name="connsiteY4-428" fmla="*/ 1009650 h 2352675"/>
              <a:gd name="connsiteX5-429" fmla="*/ 1628775 w 2305050"/>
              <a:gd name="connsiteY5-430" fmla="*/ 1533525 h 2352675"/>
              <a:gd name="connsiteX6-431" fmla="*/ 2076450 w 2305050"/>
              <a:gd name="connsiteY6-432" fmla="*/ 1533525 h 2352675"/>
              <a:gd name="connsiteX7-433" fmla="*/ 2305050 w 2305050"/>
              <a:gd name="connsiteY7-434" fmla="*/ 1724025 h 2352675"/>
              <a:gd name="connsiteX8-435" fmla="*/ 1838325 w 2305050"/>
              <a:gd name="connsiteY8-436" fmla="*/ 1857375 h 2352675"/>
              <a:gd name="connsiteX9-437" fmla="*/ 2009775 w 2305050"/>
              <a:gd name="connsiteY9-438" fmla="*/ 2105025 h 2352675"/>
              <a:gd name="connsiteX10-439" fmla="*/ 1733550 w 2305050"/>
              <a:gd name="connsiteY10-440" fmla="*/ 1971675 h 2352675"/>
              <a:gd name="connsiteX11-441" fmla="*/ 1543050 w 2305050"/>
              <a:gd name="connsiteY11-442" fmla="*/ 2352675 h 2352675"/>
              <a:gd name="connsiteX12-443" fmla="*/ 1314450 w 2305050"/>
              <a:gd name="connsiteY12-444" fmla="*/ 2133600 h 2352675"/>
              <a:gd name="connsiteX13-445" fmla="*/ 1447800 w 2305050"/>
              <a:gd name="connsiteY13-446" fmla="*/ 1771650 h 2352675"/>
              <a:gd name="connsiteX14-447" fmla="*/ 923925 w 2305050"/>
              <a:gd name="connsiteY14-448" fmla="*/ 1190625 h 2352675"/>
              <a:gd name="connsiteX15-449" fmla="*/ 414757 w 2305050"/>
              <a:gd name="connsiteY15-450" fmla="*/ 2305735 h 2352675"/>
              <a:gd name="connsiteX16-451" fmla="*/ 292990 w 2305050"/>
              <a:gd name="connsiteY16-452" fmla="*/ 2036368 h 2352675"/>
              <a:gd name="connsiteX17-453" fmla="*/ 523875 w 2305050"/>
              <a:gd name="connsiteY17-454" fmla="*/ 714375 h 2352675"/>
              <a:gd name="connsiteX18-455" fmla="*/ 0 w 2305050"/>
              <a:gd name="connsiteY18-456" fmla="*/ 0 h 2352675"/>
              <a:gd name="connsiteX0-457" fmla="*/ 0 w 2305050"/>
              <a:gd name="connsiteY0-458" fmla="*/ 0 h 2352675"/>
              <a:gd name="connsiteX1-459" fmla="*/ 771525 w 2305050"/>
              <a:gd name="connsiteY1-460" fmla="*/ 561975 h 2352675"/>
              <a:gd name="connsiteX2-461" fmla="*/ 2041246 w 2305050"/>
              <a:gd name="connsiteY2-462" fmla="*/ 498120 h 2352675"/>
              <a:gd name="connsiteX3-463" fmla="*/ 2296212 w 2305050"/>
              <a:gd name="connsiteY3-464" fmla="*/ 646252 h 2352675"/>
              <a:gd name="connsiteX4-465" fmla="*/ 1143000 w 2305050"/>
              <a:gd name="connsiteY4-466" fmla="*/ 1009650 h 2352675"/>
              <a:gd name="connsiteX5-467" fmla="*/ 1628775 w 2305050"/>
              <a:gd name="connsiteY5-468" fmla="*/ 1533525 h 2352675"/>
              <a:gd name="connsiteX6-469" fmla="*/ 2076450 w 2305050"/>
              <a:gd name="connsiteY6-470" fmla="*/ 1533525 h 2352675"/>
              <a:gd name="connsiteX7-471" fmla="*/ 2305050 w 2305050"/>
              <a:gd name="connsiteY7-472" fmla="*/ 1724025 h 2352675"/>
              <a:gd name="connsiteX8-473" fmla="*/ 1838325 w 2305050"/>
              <a:gd name="connsiteY8-474" fmla="*/ 1857375 h 2352675"/>
              <a:gd name="connsiteX9-475" fmla="*/ 2009775 w 2305050"/>
              <a:gd name="connsiteY9-476" fmla="*/ 2105025 h 2352675"/>
              <a:gd name="connsiteX10-477" fmla="*/ 1733550 w 2305050"/>
              <a:gd name="connsiteY10-478" fmla="*/ 1971675 h 2352675"/>
              <a:gd name="connsiteX11-479" fmla="*/ 1543050 w 2305050"/>
              <a:gd name="connsiteY11-480" fmla="*/ 2352675 h 2352675"/>
              <a:gd name="connsiteX12-481" fmla="*/ 1314450 w 2305050"/>
              <a:gd name="connsiteY12-482" fmla="*/ 2133600 h 2352675"/>
              <a:gd name="connsiteX13-483" fmla="*/ 1447800 w 2305050"/>
              <a:gd name="connsiteY13-484" fmla="*/ 1771650 h 2352675"/>
              <a:gd name="connsiteX14-485" fmla="*/ 923925 w 2305050"/>
              <a:gd name="connsiteY14-486" fmla="*/ 1190625 h 2352675"/>
              <a:gd name="connsiteX15-487" fmla="*/ 414757 w 2305050"/>
              <a:gd name="connsiteY15-488" fmla="*/ 2305735 h 2352675"/>
              <a:gd name="connsiteX16-489" fmla="*/ 292990 w 2305050"/>
              <a:gd name="connsiteY16-490" fmla="*/ 2036368 h 2352675"/>
              <a:gd name="connsiteX17-491" fmla="*/ 520217 w 2305050"/>
              <a:gd name="connsiteY17-492" fmla="*/ 750951 h 2352675"/>
              <a:gd name="connsiteX18-493" fmla="*/ 0 w 2305050"/>
              <a:gd name="connsiteY18-494" fmla="*/ 0 h 2352675"/>
              <a:gd name="connsiteX0-495" fmla="*/ 0 w 2305050"/>
              <a:gd name="connsiteY0-496" fmla="*/ 0 h 2352675"/>
              <a:gd name="connsiteX1-497" fmla="*/ 771525 w 2305050"/>
              <a:gd name="connsiteY1-498" fmla="*/ 561975 h 2352675"/>
              <a:gd name="connsiteX2-499" fmla="*/ 2041246 w 2305050"/>
              <a:gd name="connsiteY2-500" fmla="*/ 498120 h 2352675"/>
              <a:gd name="connsiteX3-501" fmla="*/ 2296212 w 2305050"/>
              <a:gd name="connsiteY3-502" fmla="*/ 646252 h 2352675"/>
              <a:gd name="connsiteX4-503" fmla="*/ 1143000 w 2305050"/>
              <a:gd name="connsiteY4-504" fmla="*/ 1009650 h 2352675"/>
              <a:gd name="connsiteX5-505" fmla="*/ 1628775 w 2305050"/>
              <a:gd name="connsiteY5-506" fmla="*/ 1533525 h 2352675"/>
              <a:gd name="connsiteX6-507" fmla="*/ 2076450 w 2305050"/>
              <a:gd name="connsiteY6-508" fmla="*/ 1533525 h 2352675"/>
              <a:gd name="connsiteX7-509" fmla="*/ 2305050 w 2305050"/>
              <a:gd name="connsiteY7-510" fmla="*/ 1724025 h 2352675"/>
              <a:gd name="connsiteX8-511" fmla="*/ 1838325 w 2305050"/>
              <a:gd name="connsiteY8-512" fmla="*/ 1857375 h 2352675"/>
              <a:gd name="connsiteX9-513" fmla="*/ 2009775 w 2305050"/>
              <a:gd name="connsiteY9-514" fmla="*/ 2105025 h 2352675"/>
              <a:gd name="connsiteX10-515" fmla="*/ 1733550 w 2305050"/>
              <a:gd name="connsiteY10-516" fmla="*/ 1971675 h 2352675"/>
              <a:gd name="connsiteX11-517" fmla="*/ 1543050 w 2305050"/>
              <a:gd name="connsiteY11-518" fmla="*/ 2352675 h 2352675"/>
              <a:gd name="connsiteX12-519" fmla="*/ 1314450 w 2305050"/>
              <a:gd name="connsiteY12-520" fmla="*/ 2133600 h 2352675"/>
              <a:gd name="connsiteX13-521" fmla="*/ 1447800 w 2305050"/>
              <a:gd name="connsiteY13-522" fmla="*/ 1771650 h 2352675"/>
              <a:gd name="connsiteX14-523" fmla="*/ 923925 w 2305050"/>
              <a:gd name="connsiteY14-524" fmla="*/ 1190625 h 2352675"/>
              <a:gd name="connsiteX15-525" fmla="*/ 414757 w 2305050"/>
              <a:gd name="connsiteY15-526" fmla="*/ 2305735 h 2352675"/>
              <a:gd name="connsiteX16-527" fmla="*/ 292990 w 2305050"/>
              <a:gd name="connsiteY16-528" fmla="*/ 2036368 h 2352675"/>
              <a:gd name="connsiteX17-529" fmla="*/ 520217 w 2305050"/>
              <a:gd name="connsiteY17-530" fmla="*/ 750951 h 2352675"/>
              <a:gd name="connsiteX18-531" fmla="*/ 0 w 2305050"/>
              <a:gd name="connsiteY18-532" fmla="*/ 0 h 2352675"/>
              <a:gd name="connsiteX0-533" fmla="*/ 0 w 2305050"/>
              <a:gd name="connsiteY0-534" fmla="*/ 0 h 2352675"/>
              <a:gd name="connsiteX1-535" fmla="*/ 771525 w 2305050"/>
              <a:gd name="connsiteY1-536" fmla="*/ 561975 h 2352675"/>
              <a:gd name="connsiteX2-537" fmla="*/ 2041246 w 2305050"/>
              <a:gd name="connsiteY2-538" fmla="*/ 498120 h 2352675"/>
              <a:gd name="connsiteX3-539" fmla="*/ 2296212 w 2305050"/>
              <a:gd name="connsiteY3-540" fmla="*/ 646252 h 2352675"/>
              <a:gd name="connsiteX4-541" fmla="*/ 1143000 w 2305050"/>
              <a:gd name="connsiteY4-542" fmla="*/ 1009650 h 2352675"/>
              <a:gd name="connsiteX5-543" fmla="*/ 1628775 w 2305050"/>
              <a:gd name="connsiteY5-544" fmla="*/ 1533525 h 2352675"/>
              <a:gd name="connsiteX6-545" fmla="*/ 2076450 w 2305050"/>
              <a:gd name="connsiteY6-546" fmla="*/ 1533525 h 2352675"/>
              <a:gd name="connsiteX7-547" fmla="*/ 2305050 w 2305050"/>
              <a:gd name="connsiteY7-548" fmla="*/ 1724025 h 2352675"/>
              <a:gd name="connsiteX8-549" fmla="*/ 1838325 w 2305050"/>
              <a:gd name="connsiteY8-550" fmla="*/ 1857375 h 2352675"/>
              <a:gd name="connsiteX9-551" fmla="*/ 2009775 w 2305050"/>
              <a:gd name="connsiteY9-552" fmla="*/ 2105025 h 2352675"/>
              <a:gd name="connsiteX10-553" fmla="*/ 1733550 w 2305050"/>
              <a:gd name="connsiteY10-554" fmla="*/ 1971675 h 2352675"/>
              <a:gd name="connsiteX11-555" fmla="*/ 1543050 w 2305050"/>
              <a:gd name="connsiteY11-556" fmla="*/ 2352675 h 2352675"/>
              <a:gd name="connsiteX12-557" fmla="*/ 1314450 w 2305050"/>
              <a:gd name="connsiteY12-558" fmla="*/ 2133600 h 2352675"/>
              <a:gd name="connsiteX13-559" fmla="*/ 1447800 w 2305050"/>
              <a:gd name="connsiteY13-560" fmla="*/ 1771650 h 2352675"/>
              <a:gd name="connsiteX14-561" fmla="*/ 923925 w 2305050"/>
              <a:gd name="connsiteY14-562" fmla="*/ 1190625 h 2352675"/>
              <a:gd name="connsiteX15-563" fmla="*/ 414757 w 2305050"/>
              <a:gd name="connsiteY15-564" fmla="*/ 2305735 h 2352675"/>
              <a:gd name="connsiteX16-565" fmla="*/ 292990 w 2305050"/>
              <a:gd name="connsiteY16-566" fmla="*/ 2036368 h 2352675"/>
              <a:gd name="connsiteX17-567" fmla="*/ 520217 w 2305050"/>
              <a:gd name="connsiteY17-568" fmla="*/ 750951 h 2352675"/>
              <a:gd name="connsiteX18-569" fmla="*/ 0 w 2305050"/>
              <a:gd name="connsiteY18-570" fmla="*/ 0 h 2352675"/>
              <a:gd name="connsiteX0-571" fmla="*/ 0 w 2305050"/>
              <a:gd name="connsiteY0-572" fmla="*/ 0 h 2352675"/>
              <a:gd name="connsiteX1-573" fmla="*/ 771525 w 2305050"/>
              <a:gd name="connsiteY1-574" fmla="*/ 561975 h 2352675"/>
              <a:gd name="connsiteX2-575" fmla="*/ 2041246 w 2305050"/>
              <a:gd name="connsiteY2-576" fmla="*/ 498120 h 2352675"/>
              <a:gd name="connsiteX3-577" fmla="*/ 2296212 w 2305050"/>
              <a:gd name="connsiteY3-578" fmla="*/ 646252 h 2352675"/>
              <a:gd name="connsiteX4-579" fmla="*/ 1143000 w 2305050"/>
              <a:gd name="connsiteY4-580" fmla="*/ 1009650 h 2352675"/>
              <a:gd name="connsiteX5-581" fmla="*/ 1628775 w 2305050"/>
              <a:gd name="connsiteY5-582" fmla="*/ 1533525 h 2352675"/>
              <a:gd name="connsiteX6-583" fmla="*/ 2076450 w 2305050"/>
              <a:gd name="connsiteY6-584" fmla="*/ 1533525 h 2352675"/>
              <a:gd name="connsiteX7-585" fmla="*/ 2305050 w 2305050"/>
              <a:gd name="connsiteY7-586" fmla="*/ 1724025 h 2352675"/>
              <a:gd name="connsiteX8-587" fmla="*/ 1838325 w 2305050"/>
              <a:gd name="connsiteY8-588" fmla="*/ 1857375 h 2352675"/>
              <a:gd name="connsiteX9-589" fmla="*/ 2009775 w 2305050"/>
              <a:gd name="connsiteY9-590" fmla="*/ 2105025 h 2352675"/>
              <a:gd name="connsiteX10-591" fmla="*/ 1733550 w 2305050"/>
              <a:gd name="connsiteY10-592" fmla="*/ 1971675 h 2352675"/>
              <a:gd name="connsiteX11-593" fmla="*/ 1543050 w 2305050"/>
              <a:gd name="connsiteY11-594" fmla="*/ 2352675 h 2352675"/>
              <a:gd name="connsiteX12-595" fmla="*/ 1314450 w 2305050"/>
              <a:gd name="connsiteY12-596" fmla="*/ 2133600 h 2352675"/>
              <a:gd name="connsiteX13-597" fmla="*/ 1447800 w 2305050"/>
              <a:gd name="connsiteY13-598" fmla="*/ 1771650 h 2352675"/>
              <a:gd name="connsiteX14-599" fmla="*/ 923925 w 2305050"/>
              <a:gd name="connsiteY14-600" fmla="*/ 1190625 h 2352675"/>
              <a:gd name="connsiteX15-601" fmla="*/ 414757 w 2305050"/>
              <a:gd name="connsiteY15-602" fmla="*/ 2305735 h 2352675"/>
              <a:gd name="connsiteX16-603" fmla="*/ 292990 w 2305050"/>
              <a:gd name="connsiteY16-604" fmla="*/ 2036368 h 2352675"/>
              <a:gd name="connsiteX17-605" fmla="*/ 520217 w 2305050"/>
              <a:gd name="connsiteY17-606" fmla="*/ 750951 h 2352675"/>
              <a:gd name="connsiteX18-607" fmla="*/ 0 w 2305050"/>
              <a:gd name="connsiteY18-608" fmla="*/ 0 h 2352675"/>
              <a:gd name="connsiteX0-609" fmla="*/ 0 w 2294077"/>
              <a:gd name="connsiteY0-610" fmla="*/ 0 h 2363647"/>
              <a:gd name="connsiteX1-611" fmla="*/ 760552 w 2294077"/>
              <a:gd name="connsiteY1-612" fmla="*/ 572947 h 2363647"/>
              <a:gd name="connsiteX2-613" fmla="*/ 2030273 w 2294077"/>
              <a:gd name="connsiteY2-614" fmla="*/ 509092 h 2363647"/>
              <a:gd name="connsiteX3-615" fmla="*/ 2285239 w 2294077"/>
              <a:gd name="connsiteY3-616" fmla="*/ 657224 h 2363647"/>
              <a:gd name="connsiteX4-617" fmla="*/ 1132027 w 2294077"/>
              <a:gd name="connsiteY4-618" fmla="*/ 1020622 h 2363647"/>
              <a:gd name="connsiteX5-619" fmla="*/ 1617802 w 2294077"/>
              <a:gd name="connsiteY5-620" fmla="*/ 1544497 h 2363647"/>
              <a:gd name="connsiteX6-621" fmla="*/ 2065477 w 2294077"/>
              <a:gd name="connsiteY6-622" fmla="*/ 1544497 h 2363647"/>
              <a:gd name="connsiteX7-623" fmla="*/ 2294077 w 2294077"/>
              <a:gd name="connsiteY7-624" fmla="*/ 1734997 h 2363647"/>
              <a:gd name="connsiteX8-625" fmla="*/ 1827352 w 2294077"/>
              <a:gd name="connsiteY8-626" fmla="*/ 1868347 h 2363647"/>
              <a:gd name="connsiteX9-627" fmla="*/ 1998802 w 2294077"/>
              <a:gd name="connsiteY9-628" fmla="*/ 2115997 h 2363647"/>
              <a:gd name="connsiteX10-629" fmla="*/ 1722577 w 2294077"/>
              <a:gd name="connsiteY10-630" fmla="*/ 1982647 h 2363647"/>
              <a:gd name="connsiteX11-631" fmla="*/ 1532077 w 2294077"/>
              <a:gd name="connsiteY11-632" fmla="*/ 2363647 h 2363647"/>
              <a:gd name="connsiteX12-633" fmla="*/ 1303477 w 2294077"/>
              <a:gd name="connsiteY12-634" fmla="*/ 2144572 h 2363647"/>
              <a:gd name="connsiteX13-635" fmla="*/ 1436827 w 2294077"/>
              <a:gd name="connsiteY13-636" fmla="*/ 1782622 h 2363647"/>
              <a:gd name="connsiteX14-637" fmla="*/ 912952 w 2294077"/>
              <a:gd name="connsiteY14-638" fmla="*/ 1201597 h 2363647"/>
              <a:gd name="connsiteX15-639" fmla="*/ 403784 w 2294077"/>
              <a:gd name="connsiteY15-640" fmla="*/ 2316707 h 2363647"/>
              <a:gd name="connsiteX16-641" fmla="*/ 282017 w 2294077"/>
              <a:gd name="connsiteY16-642" fmla="*/ 2047340 h 2363647"/>
              <a:gd name="connsiteX17-643" fmla="*/ 509244 w 2294077"/>
              <a:gd name="connsiteY17-644" fmla="*/ 761923 h 2363647"/>
              <a:gd name="connsiteX18-645" fmla="*/ 0 w 2294077"/>
              <a:gd name="connsiteY18-646" fmla="*/ 0 h 2363647"/>
              <a:gd name="connsiteX0-647" fmla="*/ 6569 w 2300646"/>
              <a:gd name="connsiteY0-648" fmla="*/ 0 h 2363647"/>
              <a:gd name="connsiteX1-649" fmla="*/ 767121 w 2300646"/>
              <a:gd name="connsiteY1-650" fmla="*/ 572947 h 2363647"/>
              <a:gd name="connsiteX2-651" fmla="*/ 2036842 w 2300646"/>
              <a:gd name="connsiteY2-652" fmla="*/ 509092 h 2363647"/>
              <a:gd name="connsiteX3-653" fmla="*/ 2291808 w 2300646"/>
              <a:gd name="connsiteY3-654" fmla="*/ 657224 h 2363647"/>
              <a:gd name="connsiteX4-655" fmla="*/ 1138596 w 2300646"/>
              <a:gd name="connsiteY4-656" fmla="*/ 1020622 h 2363647"/>
              <a:gd name="connsiteX5-657" fmla="*/ 1624371 w 2300646"/>
              <a:gd name="connsiteY5-658" fmla="*/ 1544497 h 2363647"/>
              <a:gd name="connsiteX6-659" fmla="*/ 2072046 w 2300646"/>
              <a:gd name="connsiteY6-660" fmla="*/ 1544497 h 2363647"/>
              <a:gd name="connsiteX7-661" fmla="*/ 2300646 w 2300646"/>
              <a:gd name="connsiteY7-662" fmla="*/ 1734997 h 2363647"/>
              <a:gd name="connsiteX8-663" fmla="*/ 1833921 w 2300646"/>
              <a:gd name="connsiteY8-664" fmla="*/ 1868347 h 2363647"/>
              <a:gd name="connsiteX9-665" fmla="*/ 2005371 w 2300646"/>
              <a:gd name="connsiteY9-666" fmla="*/ 2115997 h 2363647"/>
              <a:gd name="connsiteX10-667" fmla="*/ 1729146 w 2300646"/>
              <a:gd name="connsiteY10-668" fmla="*/ 1982647 h 2363647"/>
              <a:gd name="connsiteX11-669" fmla="*/ 1538646 w 2300646"/>
              <a:gd name="connsiteY11-670" fmla="*/ 2363647 h 2363647"/>
              <a:gd name="connsiteX12-671" fmla="*/ 1310046 w 2300646"/>
              <a:gd name="connsiteY12-672" fmla="*/ 2144572 h 2363647"/>
              <a:gd name="connsiteX13-673" fmla="*/ 1443396 w 2300646"/>
              <a:gd name="connsiteY13-674" fmla="*/ 1782622 h 2363647"/>
              <a:gd name="connsiteX14-675" fmla="*/ 919521 w 2300646"/>
              <a:gd name="connsiteY14-676" fmla="*/ 1201597 h 2363647"/>
              <a:gd name="connsiteX15-677" fmla="*/ 410353 w 2300646"/>
              <a:gd name="connsiteY15-678" fmla="*/ 2316707 h 2363647"/>
              <a:gd name="connsiteX16-679" fmla="*/ 288586 w 2300646"/>
              <a:gd name="connsiteY16-680" fmla="*/ 2047340 h 2363647"/>
              <a:gd name="connsiteX17-681" fmla="*/ 515813 w 2300646"/>
              <a:gd name="connsiteY17-682" fmla="*/ 761923 h 2363647"/>
              <a:gd name="connsiteX18-683" fmla="*/ 6569 w 2300646"/>
              <a:gd name="connsiteY18-684" fmla="*/ 0 h 2363647"/>
              <a:gd name="connsiteX0-685" fmla="*/ 6569 w 2300646"/>
              <a:gd name="connsiteY0-686" fmla="*/ 5505 h 2369152"/>
              <a:gd name="connsiteX1-687" fmla="*/ 767121 w 2300646"/>
              <a:gd name="connsiteY1-688" fmla="*/ 578452 h 2369152"/>
              <a:gd name="connsiteX2-689" fmla="*/ 2036842 w 2300646"/>
              <a:gd name="connsiteY2-690" fmla="*/ 514597 h 2369152"/>
              <a:gd name="connsiteX3-691" fmla="*/ 2291808 w 2300646"/>
              <a:gd name="connsiteY3-692" fmla="*/ 662729 h 2369152"/>
              <a:gd name="connsiteX4-693" fmla="*/ 1138596 w 2300646"/>
              <a:gd name="connsiteY4-694" fmla="*/ 1026127 h 2369152"/>
              <a:gd name="connsiteX5-695" fmla="*/ 1624371 w 2300646"/>
              <a:gd name="connsiteY5-696" fmla="*/ 1550002 h 2369152"/>
              <a:gd name="connsiteX6-697" fmla="*/ 2072046 w 2300646"/>
              <a:gd name="connsiteY6-698" fmla="*/ 1550002 h 2369152"/>
              <a:gd name="connsiteX7-699" fmla="*/ 2300646 w 2300646"/>
              <a:gd name="connsiteY7-700" fmla="*/ 1740502 h 2369152"/>
              <a:gd name="connsiteX8-701" fmla="*/ 1833921 w 2300646"/>
              <a:gd name="connsiteY8-702" fmla="*/ 1873852 h 2369152"/>
              <a:gd name="connsiteX9-703" fmla="*/ 2005371 w 2300646"/>
              <a:gd name="connsiteY9-704" fmla="*/ 2121502 h 2369152"/>
              <a:gd name="connsiteX10-705" fmla="*/ 1729146 w 2300646"/>
              <a:gd name="connsiteY10-706" fmla="*/ 1988152 h 2369152"/>
              <a:gd name="connsiteX11-707" fmla="*/ 1538646 w 2300646"/>
              <a:gd name="connsiteY11-708" fmla="*/ 2369152 h 2369152"/>
              <a:gd name="connsiteX12-709" fmla="*/ 1310046 w 2300646"/>
              <a:gd name="connsiteY12-710" fmla="*/ 2150077 h 2369152"/>
              <a:gd name="connsiteX13-711" fmla="*/ 1443396 w 2300646"/>
              <a:gd name="connsiteY13-712" fmla="*/ 1788127 h 2369152"/>
              <a:gd name="connsiteX14-713" fmla="*/ 919521 w 2300646"/>
              <a:gd name="connsiteY14-714" fmla="*/ 1207102 h 2369152"/>
              <a:gd name="connsiteX15-715" fmla="*/ 410353 w 2300646"/>
              <a:gd name="connsiteY15-716" fmla="*/ 2322212 h 2369152"/>
              <a:gd name="connsiteX16-717" fmla="*/ 288586 w 2300646"/>
              <a:gd name="connsiteY16-718" fmla="*/ 2052845 h 2369152"/>
              <a:gd name="connsiteX17-719" fmla="*/ 515813 w 2300646"/>
              <a:gd name="connsiteY17-720" fmla="*/ 767428 h 2369152"/>
              <a:gd name="connsiteX18-721" fmla="*/ 6569 w 2300646"/>
              <a:gd name="connsiteY18-722" fmla="*/ 5505 h 2369152"/>
              <a:gd name="connsiteX0-723" fmla="*/ 11167 w 2305244"/>
              <a:gd name="connsiteY0-724" fmla="*/ 5505 h 2369152"/>
              <a:gd name="connsiteX1-725" fmla="*/ 771719 w 2305244"/>
              <a:gd name="connsiteY1-726" fmla="*/ 578452 h 2369152"/>
              <a:gd name="connsiteX2-727" fmla="*/ 2041440 w 2305244"/>
              <a:gd name="connsiteY2-728" fmla="*/ 514597 h 2369152"/>
              <a:gd name="connsiteX3-729" fmla="*/ 2296406 w 2305244"/>
              <a:gd name="connsiteY3-730" fmla="*/ 662729 h 2369152"/>
              <a:gd name="connsiteX4-731" fmla="*/ 1143194 w 2305244"/>
              <a:gd name="connsiteY4-732" fmla="*/ 1026127 h 2369152"/>
              <a:gd name="connsiteX5-733" fmla="*/ 1628969 w 2305244"/>
              <a:gd name="connsiteY5-734" fmla="*/ 1550002 h 2369152"/>
              <a:gd name="connsiteX6-735" fmla="*/ 2076644 w 2305244"/>
              <a:gd name="connsiteY6-736" fmla="*/ 1550002 h 2369152"/>
              <a:gd name="connsiteX7-737" fmla="*/ 2305244 w 2305244"/>
              <a:gd name="connsiteY7-738" fmla="*/ 1740502 h 2369152"/>
              <a:gd name="connsiteX8-739" fmla="*/ 1838519 w 2305244"/>
              <a:gd name="connsiteY8-740" fmla="*/ 1873852 h 2369152"/>
              <a:gd name="connsiteX9-741" fmla="*/ 2009969 w 2305244"/>
              <a:gd name="connsiteY9-742" fmla="*/ 2121502 h 2369152"/>
              <a:gd name="connsiteX10-743" fmla="*/ 1733744 w 2305244"/>
              <a:gd name="connsiteY10-744" fmla="*/ 1988152 h 2369152"/>
              <a:gd name="connsiteX11-745" fmla="*/ 1543244 w 2305244"/>
              <a:gd name="connsiteY11-746" fmla="*/ 2369152 h 2369152"/>
              <a:gd name="connsiteX12-747" fmla="*/ 1314644 w 2305244"/>
              <a:gd name="connsiteY12-748" fmla="*/ 2150077 h 2369152"/>
              <a:gd name="connsiteX13-749" fmla="*/ 1447994 w 2305244"/>
              <a:gd name="connsiteY13-750" fmla="*/ 1788127 h 2369152"/>
              <a:gd name="connsiteX14-751" fmla="*/ 924119 w 2305244"/>
              <a:gd name="connsiteY14-752" fmla="*/ 1207102 h 2369152"/>
              <a:gd name="connsiteX15-753" fmla="*/ 414951 w 2305244"/>
              <a:gd name="connsiteY15-754" fmla="*/ 2322212 h 2369152"/>
              <a:gd name="connsiteX16-755" fmla="*/ 293184 w 2305244"/>
              <a:gd name="connsiteY16-756" fmla="*/ 2052845 h 2369152"/>
              <a:gd name="connsiteX17-757" fmla="*/ 520411 w 2305244"/>
              <a:gd name="connsiteY17-758" fmla="*/ 767428 h 2369152"/>
              <a:gd name="connsiteX18-759" fmla="*/ 11167 w 2305244"/>
              <a:gd name="connsiteY18-760" fmla="*/ 5505 h 2369152"/>
              <a:gd name="connsiteX0-761" fmla="*/ 11167 w 2305244"/>
              <a:gd name="connsiteY0-762" fmla="*/ 5505 h 2369152"/>
              <a:gd name="connsiteX1-763" fmla="*/ 771719 w 2305244"/>
              <a:gd name="connsiteY1-764" fmla="*/ 578452 h 2369152"/>
              <a:gd name="connsiteX2-765" fmla="*/ 2041440 w 2305244"/>
              <a:gd name="connsiteY2-766" fmla="*/ 514597 h 2369152"/>
              <a:gd name="connsiteX3-767" fmla="*/ 2296406 w 2305244"/>
              <a:gd name="connsiteY3-768" fmla="*/ 662729 h 2369152"/>
              <a:gd name="connsiteX4-769" fmla="*/ 1143194 w 2305244"/>
              <a:gd name="connsiteY4-770" fmla="*/ 1026127 h 2369152"/>
              <a:gd name="connsiteX5-771" fmla="*/ 1628969 w 2305244"/>
              <a:gd name="connsiteY5-772" fmla="*/ 1550002 h 2369152"/>
              <a:gd name="connsiteX6-773" fmla="*/ 2076644 w 2305244"/>
              <a:gd name="connsiteY6-774" fmla="*/ 1550002 h 2369152"/>
              <a:gd name="connsiteX7-775" fmla="*/ 2305244 w 2305244"/>
              <a:gd name="connsiteY7-776" fmla="*/ 1740502 h 2369152"/>
              <a:gd name="connsiteX8-777" fmla="*/ 1838519 w 2305244"/>
              <a:gd name="connsiteY8-778" fmla="*/ 1873852 h 2369152"/>
              <a:gd name="connsiteX9-779" fmla="*/ 2009969 w 2305244"/>
              <a:gd name="connsiteY9-780" fmla="*/ 2121502 h 2369152"/>
              <a:gd name="connsiteX10-781" fmla="*/ 1733744 w 2305244"/>
              <a:gd name="connsiteY10-782" fmla="*/ 1988152 h 2369152"/>
              <a:gd name="connsiteX11-783" fmla="*/ 1543244 w 2305244"/>
              <a:gd name="connsiteY11-784" fmla="*/ 2369152 h 2369152"/>
              <a:gd name="connsiteX12-785" fmla="*/ 1314644 w 2305244"/>
              <a:gd name="connsiteY12-786" fmla="*/ 2150077 h 2369152"/>
              <a:gd name="connsiteX13-787" fmla="*/ 1447994 w 2305244"/>
              <a:gd name="connsiteY13-788" fmla="*/ 1788127 h 2369152"/>
              <a:gd name="connsiteX14-789" fmla="*/ 909489 w 2305244"/>
              <a:gd name="connsiteY14-790" fmla="*/ 1185156 h 2369152"/>
              <a:gd name="connsiteX15-791" fmla="*/ 414951 w 2305244"/>
              <a:gd name="connsiteY15-792" fmla="*/ 2322212 h 2369152"/>
              <a:gd name="connsiteX16-793" fmla="*/ 293184 w 2305244"/>
              <a:gd name="connsiteY16-794" fmla="*/ 2052845 h 2369152"/>
              <a:gd name="connsiteX17-795" fmla="*/ 520411 w 2305244"/>
              <a:gd name="connsiteY17-796" fmla="*/ 767428 h 2369152"/>
              <a:gd name="connsiteX18-797" fmla="*/ 11167 w 2305244"/>
              <a:gd name="connsiteY18-798" fmla="*/ 5505 h 2369152"/>
              <a:gd name="connsiteX0-799" fmla="*/ 11167 w 2305244"/>
              <a:gd name="connsiteY0-800" fmla="*/ 5505 h 2369152"/>
              <a:gd name="connsiteX1-801" fmla="*/ 771719 w 2305244"/>
              <a:gd name="connsiteY1-802" fmla="*/ 578452 h 2369152"/>
              <a:gd name="connsiteX2-803" fmla="*/ 2041440 w 2305244"/>
              <a:gd name="connsiteY2-804" fmla="*/ 514597 h 2369152"/>
              <a:gd name="connsiteX3-805" fmla="*/ 2296406 w 2305244"/>
              <a:gd name="connsiteY3-806" fmla="*/ 662729 h 2369152"/>
              <a:gd name="connsiteX4-807" fmla="*/ 1106618 w 2305244"/>
              <a:gd name="connsiteY4-808" fmla="*/ 1004182 h 2369152"/>
              <a:gd name="connsiteX5-809" fmla="*/ 1628969 w 2305244"/>
              <a:gd name="connsiteY5-810" fmla="*/ 1550002 h 2369152"/>
              <a:gd name="connsiteX6-811" fmla="*/ 2076644 w 2305244"/>
              <a:gd name="connsiteY6-812" fmla="*/ 1550002 h 2369152"/>
              <a:gd name="connsiteX7-813" fmla="*/ 2305244 w 2305244"/>
              <a:gd name="connsiteY7-814" fmla="*/ 1740502 h 2369152"/>
              <a:gd name="connsiteX8-815" fmla="*/ 1838519 w 2305244"/>
              <a:gd name="connsiteY8-816" fmla="*/ 1873852 h 2369152"/>
              <a:gd name="connsiteX9-817" fmla="*/ 2009969 w 2305244"/>
              <a:gd name="connsiteY9-818" fmla="*/ 2121502 h 2369152"/>
              <a:gd name="connsiteX10-819" fmla="*/ 1733744 w 2305244"/>
              <a:gd name="connsiteY10-820" fmla="*/ 1988152 h 2369152"/>
              <a:gd name="connsiteX11-821" fmla="*/ 1543244 w 2305244"/>
              <a:gd name="connsiteY11-822" fmla="*/ 2369152 h 2369152"/>
              <a:gd name="connsiteX12-823" fmla="*/ 1314644 w 2305244"/>
              <a:gd name="connsiteY12-824" fmla="*/ 2150077 h 2369152"/>
              <a:gd name="connsiteX13-825" fmla="*/ 1447994 w 2305244"/>
              <a:gd name="connsiteY13-826" fmla="*/ 1788127 h 2369152"/>
              <a:gd name="connsiteX14-827" fmla="*/ 909489 w 2305244"/>
              <a:gd name="connsiteY14-828" fmla="*/ 1185156 h 2369152"/>
              <a:gd name="connsiteX15-829" fmla="*/ 414951 w 2305244"/>
              <a:gd name="connsiteY15-830" fmla="*/ 2322212 h 2369152"/>
              <a:gd name="connsiteX16-831" fmla="*/ 293184 w 2305244"/>
              <a:gd name="connsiteY16-832" fmla="*/ 2052845 h 2369152"/>
              <a:gd name="connsiteX17-833" fmla="*/ 520411 w 2305244"/>
              <a:gd name="connsiteY17-834" fmla="*/ 767428 h 2369152"/>
              <a:gd name="connsiteX18-835" fmla="*/ 11167 w 2305244"/>
              <a:gd name="connsiteY18-836" fmla="*/ 5505 h 2369152"/>
              <a:gd name="connsiteX0-837" fmla="*/ 11167 w 2305244"/>
              <a:gd name="connsiteY0-838" fmla="*/ 5505 h 2369152"/>
              <a:gd name="connsiteX1-839" fmla="*/ 771719 w 2305244"/>
              <a:gd name="connsiteY1-840" fmla="*/ 578452 h 2369152"/>
              <a:gd name="connsiteX2-841" fmla="*/ 2041440 w 2305244"/>
              <a:gd name="connsiteY2-842" fmla="*/ 514597 h 2369152"/>
              <a:gd name="connsiteX3-843" fmla="*/ 2296406 w 2305244"/>
              <a:gd name="connsiteY3-844" fmla="*/ 662729 h 2369152"/>
              <a:gd name="connsiteX4-845" fmla="*/ 1106618 w 2305244"/>
              <a:gd name="connsiteY4-846" fmla="*/ 1004182 h 2369152"/>
              <a:gd name="connsiteX5-847" fmla="*/ 1628969 w 2305244"/>
              <a:gd name="connsiteY5-848" fmla="*/ 1550002 h 2369152"/>
              <a:gd name="connsiteX6-849" fmla="*/ 2076644 w 2305244"/>
              <a:gd name="connsiteY6-850" fmla="*/ 1550002 h 2369152"/>
              <a:gd name="connsiteX7-851" fmla="*/ 2305244 w 2305244"/>
              <a:gd name="connsiteY7-852" fmla="*/ 1740502 h 2369152"/>
              <a:gd name="connsiteX8-853" fmla="*/ 1838519 w 2305244"/>
              <a:gd name="connsiteY8-854" fmla="*/ 1873852 h 2369152"/>
              <a:gd name="connsiteX9-855" fmla="*/ 2009969 w 2305244"/>
              <a:gd name="connsiteY9-856" fmla="*/ 2121502 h 2369152"/>
              <a:gd name="connsiteX10-857" fmla="*/ 1733744 w 2305244"/>
              <a:gd name="connsiteY10-858" fmla="*/ 1988152 h 2369152"/>
              <a:gd name="connsiteX11-859" fmla="*/ 1543244 w 2305244"/>
              <a:gd name="connsiteY11-860" fmla="*/ 2369152 h 2369152"/>
              <a:gd name="connsiteX12-861" fmla="*/ 1314644 w 2305244"/>
              <a:gd name="connsiteY12-862" fmla="*/ 2150077 h 2369152"/>
              <a:gd name="connsiteX13-863" fmla="*/ 1447994 w 2305244"/>
              <a:gd name="connsiteY13-864" fmla="*/ 1788127 h 2369152"/>
              <a:gd name="connsiteX14-865" fmla="*/ 898516 w 2305244"/>
              <a:gd name="connsiteY14-866" fmla="*/ 1196129 h 2369152"/>
              <a:gd name="connsiteX15-867" fmla="*/ 414951 w 2305244"/>
              <a:gd name="connsiteY15-868" fmla="*/ 2322212 h 2369152"/>
              <a:gd name="connsiteX16-869" fmla="*/ 293184 w 2305244"/>
              <a:gd name="connsiteY16-870" fmla="*/ 2052845 h 2369152"/>
              <a:gd name="connsiteX17-871" fmla="*/ 520411 w 2305244"/>
              <a:gd name="connsiteY17-872" fmla="*/ 767428 h 2369152"/>
              <a:gd name="connsiteX18-873" fmla="*/ 11167 w 2305244"/>
              <a:gd name="connsiteY18-874" fmla="*/ 5505 h 2369152"/>
              <a:gd name="connsiteX0-875" fmla="*/ 11167 w 2305244"/>
              <a:gd name="connsiteY0-876" fmla="*/ 5505 h 2369152"/>
              <a:gd name="connsiteX1-877" fmla="*/ 771719 w 2305244"/>
              <a:gd name="connsiteY1-878" fmla="*/ 578452 h 2369152"/>
              <a:gd name="connsiteX2-879" fmla="*/ 2041440 w 2305244"/>
              <a:gd name="connsiteY2-880" fmla="*/ 514597 h 2369152"/>
              <a:gd name="connsiteX3-881" fmla="*/ 2296406 w 2305244"/>
              <a:gd name="connsiteY3-882" fmla="*/ 662729 h 2369152"/>
              <a:gd name="connsiteX4-883" fmla="*/ 1124906 w 2305244"/>
              <a:gd name="connsiteY4-884" fmla="*/ 1004182 h 2369152"/>
              <a:gd name="connsiteX5-885" fmla="*/ 1628969 w 2305244"/>
              <a:gd name="connsiteY5-886" fmla="*/ 1550002 h 2369152"/>
              <a:gd name="connsiteX6-887" fmla="*/ 2076644 w 2305244"/>
              <a:gd name="connsiteY6-888" fmla="*/ 1550002 h 2369152"/>
              <a:gd name="connsiteX7-889" fmla="*/ 2305244 w 2305244"/>
              <a:gd name="connsiteY7-890" fmla="*/ 1740502 h 2369152"/>
              <a:gd name="connsiteX8-891" fmla="*/ 1838519 w 2305244"/>
              <a:gd name="connsiteY8-892" fmla="*/ 1873852 h 2369152"/>
              <a:gd name="connsiteX9-893" fmla="*/ 2009969 w 2305244"/>
              <a:gd name="connsiteY9-894" fmla="*/ 2121502 h 2369152"/>
              <a:gd name="connsiteX10-895" fmla="*/ 1733744 w 2305244"/>
              <a:gd name="connsiteY10-896" fmla="*/ 1988152 h 2369152"/>
              <a:gd name="connsiteX11-897" fmla="*/ 1543244 w 2305244"/>
              <a:gd name="connsiteY11-898" fmla="*/ 2369152 h 2369152"/>
              <a:gd name="connsiteX12-899" fmla="*/ 1314644 w 2305244"/>
              <a:gd name="connsiteY12-900" fmla="*/ 2150077 h 2369152"/>
              <a:gd name="connsiteX13-901" fmla="*/ 1447994 w 2305244"/>
              <a:gd name="connsiteY13-902" fmla="*/ 1788127 h 2369152"/>
              <a:gd name="connsiteX14-903" fmla="*/ 898516 w 2305244"/>
              <a:gd name="connsiteY14-904" fmla="*/ 1196129 h 2369152"/>
              <a:gd name="connsiteX15-905" fmla="*/ 414951 w 2305244"/>
              <a:gd name="connsiteY15-906" fmla="*/ 2322212 h 2369152"/>
              <a:gd name="connsiteX16-907" fmla="*/ 293184 w 2305244"/>
              <a:gd name="connsiteY16-908" fmla="*/ 2052845 h 2369152"/>
              <a:gd name="connsiteX17-909" fmla="*/ 520411 w 2305244"/>
              <a:gd name="connsiteY17-910" fmla="*/ 767428 h 2369152"/>
              <a:gd name="connsiteX18-911" fmla="*/ 11167 w 2305244"/>
              <a:gd name="connsiteY18-912" fmla="*/ 5505 h 2369152"/>
              <a:gd name="connsiteX0-913" fmla="*/ 11167 w 2305244"/>
              <a:gd name="connsiteY0-914" fmla="*/ 5505 h 2369152"/>
              <a:gd name="connsiteX1-915" fmla="*/ 771719 w 2305244"/>
              <a:gd name="connsiteY1-916" fmla="*/ 578452 h 2369152"/>
              <a:gd name="connsiteX2-917" fmla="*/ 2041440 w 2305244"/>
              <a:gd name="connsiteY2-918" fmla="*/ 514597 h 2369152"/>
              <a:gd name="connsiteX3-919" fmla="*/ 2296406 w 2305244"/>
              <a:gd name="connsiteY3-920" fmla="*/ 662729 h 2369152"/>
              <a:gd name="connsiteX4-921" fmla="*/ 1124906 w 2305244"/>
              <a:gd name="connsiteY4-922" fmla="*/ 1004182 h 2369152"/>
              <a:gd name="connsiteX5-923" fmla="*/ 1628969 w 2305244"/>
              <a:gd name="connsiteY5-924" fmla="*/ 1550002 h 2369152"/>
              <a:gd name="connsiteX6-925" fmla="*/ 2076644 w 2305244"/>
              <a:gd name="connsiteY6-926" fmla="*/ 1550002 h 2369152"/>
              <a:gd name="connsiteX7-927" fmla="*/ 2305244 w 2305244"/>
              <a:gd name="connsiteY7-928" fmla="*/ 1740502 h 2369152"/>
              <a:gd name="connsiteX8-929" fmla="*/ 1838519 w 2305244"/>
              <a:gd name="connsiteY8-930" fmla="*/ 1873852 h 2369152"/>
              <a:gd name="connsiteX9-931" fmla="*/ 2009969 w 2305244"/>
              <a:gd name="connsiteY9-932" fmla="*/ 2121502 h 2369152"/>
              <a:gd name="connsiteX10-933" fmla="*/ 1733744 w 2305244"/>
              <a:gd name="connsiteY10-934" fmla="*/ 1988152 h 2369152"/>
              <a:gd name="connsiteX11-935" fmla="*/ 1543244 w 2305244"/>
              <a:gd name="connsiteY11-936" fmla="*/ 2369152 h 2369152"/>
              <a:gd name="connsiteX12-937" fmla="*/ 1314644 w 2305244"/>
              <a:gd name="connsiteY12-938" fmla="*/ 2150077 h 2369152"/>
              <a:gd name="connsiteX13-939" fmla="*/ 1447994 w 2305244"/>
              <a:gd name="connsiteY13-940" fmla="*/ 1788127 h 2369152"/>
              <a:gd name="connsiteX14-941" fmla="*/ 909489 w 2305244"/>
              <a:gd name="connsiteY14-942" fmla="*/ 1225390 h 2369152"/>
              <a:gd name="connsiteX15-943" fmla="*/ 414951 w 2305244"/>
              <a:gd name="connsiteY15-944" fmla="*/ 2322212 h 2369152"/>
              <a:gd name="connsiteX16-945" fmla="*/ 293184 w 2305244"/>
              <a:gd name="connsiteY16-946" fmla="*/ 2052845 h 2369152"/>
              <a:gd name="connsiteX17-947" fmla="*/ 520411 w 2305244"/>
              <a:gd name="connsiteY17-948" fmla="*/ 767428 h 2369152"/>
              <a:gd name="connsiteX18-949" fmla="*/ 11167 w 2305244"/>
              <a:gd name="connsiteY18-950" fmla="*/ 5505 h 2369152"/>
              <a:gd name="connsiteX0-951" fmla="*/ 11167 w 2305244"/>
              <a:gd name="connsiteY0-952" fmla="*/ 5505 h 2369152"/>
              <a:gd name="connsiteX1-953" fmla="*/ 771719 w 2305244"/>
              <a:gd name="connsiteY1-954" fmla="*/ 578452 h 2369152"/>
              <a:gd name="connsiteX2-955" fmla="*/ 2041440 w 2305244"/>
              <a:gd name="connsiteY2-956" fmla="*/ 514597 h 2369152"/>
              <a:gd name="connsiteX3-957" fmla="*/ 2296406 w 2305244"/>
              <a:gd name="connsiteY3-958" fmla="*/ 662729 h 2369152"/>
              <a:gd name="connsiteX4-959" fmla="*/ 1124906 w 2305244"/>
              <a:gd name="connsiteY4-960" fmla="*/ 1004182 h 2369152"/>
              <a:gd name="connsiteX5-961" fmla="*/ 1628969 w 2305244"/>
              <a:gd name="connsiteY5-962" fmla="*/ 1550002 h 2369152"/>
              <a:gd name="connsiteX6-963" fmla="*/ 2076644 w 2305244"/>
              <a:gd name="connsiteY6-964" fmla="*/ 1550002 h 2369152"/>
              <a:gd name="connsiteX7-965" fmla="*/ 2305244 w 2305244"/>
              <a:gd name="connsiteY7-966" fmla="*/ 1740502 h 2369152"/>
              <a:gd name="connsiteX8-967" fmla="*/ 1838519 w 2305244"/>
              <a:gd name="connsiteY8-968" fmla="*/ 1873852 h 2369152"/>
              <a:gd name="connsiteX9-969" fmla="*/ 2009969 w 2305244"/>
              <a:gd name="connsiteY9-970" fmla="*/ 2121502 h 2369152"/>
              <a:gd name="connsiteX10-971" fmla="*/ 1733744 w 2305244"/>
              <a:gd name="connsiteY10-972" fmla="*/ 1988152 h 2369152"/>
              <a:gd name="connsiteX11-973" fmla="*/ 1543244 w 2305244"/>
              <a:gd name="connsiteY11-974" fmla="*/ 2369152 h 2369152"/>
              <a:gd name="connsiteX12-975" fmla="*/ 1314644 w 2305244"/>
              <a:gd name="connsiteY12-976" fmla="*/ 2150077 h 2369152"/>
              <a:gd name="connsiteX13-977" fmla="*/ 1473597 w 2305244"/>
              <a:gd name="connsiteY13-978" fmla="*/ 1788127 h 2369152"/>
              <a:gd name="connsiteX14-979" fmla="*/ 909489 w 2305244"/>
              <a:gd name="connsiteY14-980" fmla="*/ 1225390 h 2369152"/>
              <a:gd name="connsiteX15-981" fmla="*/ 414951 w 2305244"/>
              <a:gd name="connsiteY15-982" fmla="*/ 2322212 h 2369152"/>
              <a:gd name="connsiteX16-983" fmla="*/ 293184 w 2305244"/>
              <a:gd name="connsiteY16-984" fmla="*/ 2052845 h 2369152"/>
              <a:gd name="connsiteX17-985" fmla="*/ 520411 w 2305244"/>
              <a:gd name="connsiteY17-986" fmla="*/ 767428 h 2369152"/>
              <a:gd name="connsiteX18-987" fmla="*/ 11167 w 2305244"/>
              <a:gd name="connsiteY18-988" fmla="*/ 5505 h 2369152"/>
              <a:gd name="connsiteX0-989" fmla="*/ 11167 w 2305244"/>
              <a:gd name="connsiteY0-990" fmla="*/ 5505 h 2369152"/>
              <a:gd name="connsiteX1-991" fmla="*/ 771719 w 2305244"/>
              <a:gd name="connsiteY1-992" fmla="*/ 578452 h 2369152"/>
              <a:gd name="connsiteX2-993" fmla="*/ 2041440 w 2305244"/>
              <a:gd name="connsiteY2-994" fmla="*/ 514597 h 2369152"/>
              <a:gd name="connsiteX3-995" fmla="*/ 2296406 w 2305244"/>
              <a:gd name="connsiteY3-996" fmla="*/ 662729 h 2369152"/>
              <a:gd name="connsiteX4-997" fmla="*/ 1124906 w 2305244"/>
              <a:gd name="connsiteY4-998" fmla="*/ 1004182 h 2369152"/>
              <a:gd name="connsiteX5-999" fmla="*/ 1628969 w 2305244"/>
              <a:gd name="connsiteY5-1000" fmla="*/ 1550002 h 2369152"/>
              <a:gd name="connsiteX6-1001" fmla="*/ 2076644 w 2305244"/>
              <a:gd name="connsiteY6-1002" fmla="*/ 1550002 h 2369152"/>
              <a:gd name="connsiteX7-1003" fmla="*/ 2305244 w 2305244"/>
              <a:gd name="connsiteY7-1004" fmla="*/ 1740502 h 2369152"/>
              <a:gd name="connsiteX8-1005" fmla="*/ 1838519 w 2305244"/>
              <a:gd name="connsiteY8-1006" fmla="*/ 1873852 h 2369152"/>
              <a:gd name="connsiteX9-1007" fmla="*/ 2009969 w 2305244"/>
              <a:gd name="connsiteY9-1008" fmla="*/ 2121502 h 2369152"/>
              <a:gd name="connsiteX10-1009" fmla="*/ 1733744 w 2305244"/>
              <a:gd name="connsiteY10-1010" fmla="*/ 1988152 h 2369152"/>
              <a:gd name="connsiteX11-1011" fmla="*/ 1543244 w 2305244"/>
              <a:gd name="connsiteY11-1012" fmla="*/ 2369152 h 2369152"/>
              <a:gd name="connsiteX12-1013" fmla="*/ 1314644 w 2305244"/>
              <a:gd name="connsiteY12-1014" fmla="*/ 2150077 h 2369152"/>
              <a:gd name="connsiteX13-1015" fmla="*/ 1513830 w 2305244"/>
              <a:gd name="connsiteY13-1016" fmla="*/ 1784469 h 2369152"/>
              <a:gd name="connsiteX14-1017" fmla="*/ 909489 w 2305244"/>
              <a:gd name="connsiteY14-1018" fmla="*/ 1225390 h 2369152"/>
              <a:gd name="connsiteX15-1019" fmla="*/ 414951 w 2305244"/>
              <a:gd name="connsiteY15-1020" fmla="*/ 2322212 h 2369152"/>
              <a:gd name="connsiteX16-1021" fmla="*/ 293184 w 2305244"/>
              <a:gd name="connsiteY16-1022" fmla="*/ 2052845 h 2369152"/>
              <a:gd name="connsiteX17-1023" fmla="*/ 520411 w 2305244"/>
              <a:gd name="connsiteY17-1024" fmla="*/ 767428 h 2369152"/>
              <a:gd name="connsiteX18-1025" fmla="*/ 11167 w 2305244"/>
              <a:gd name="connsiteY18-1026" fmla="*/ 5505 h 2369152"/>
              <a:gd name="connsiteX0-1027" fmla="*/ 11167 w 2305244"/>
              <a:gd name="connsiteY0-1028" fmla="*/ 5505 h 2369152"/>
              <a:gd name="connsiteX1-1029" fmla="*/ 771719 w 2305244"/>
              <a:gd name="connsiteY1-1030" fmla="*/ 578452 h 2369152"/>
              <a:gd name="connsiteX2-1031" fmla="*/ 2041440 w 2305244"/>
              <a:gd name="connsiteY2-1032" fmla="*/ 514597 h 2369152"/>
              <a:gd name="connsiteX3-1033" fmla="*/ 2296406 w 2305244"/>
              <a:gd name="connsiteY3-1034" fmla="*/ 662729 h 2369152"/>
              <a:gd name="connsiteX4-1035" fmla="*/ 1124906 w 2305244"/>
              <a:gd name="connsiteY4-1036" fmla="*/ 1004182 h 2369152"/>
              <a:gd name="connsiteX5-1037" fmla="*/ 1628969 w 2305244"/>
              <a:gd name="connsiteY5-1038" fmla="*/ 1550002 h 2369152"/>
              <a:gd name="connsiteX6-1039" fmla="*/ 2076644 w 2305244"/>
              <a:gd name="connsiteY6-1040" fmla="*/ 1550002 h 2369152"/>
              <a:gd name="connsiteX7-1041" fmla="*/ 2305244 w 2305244"/>
              <a:gd name="connsiteY7-1042" fmla="*/ 1740502 h 2369152"/>
              <a:gd name="connsiteX8-1043" fmla="*/ 1838519 w 2305244"/>
              <a:gd name="connsiteY8-1044" fmla="*/ 1873852 h 2369152"/>
              <a:gd name="connsiteX9-1045" fmla="*/ 2009969 w 2305244"/>
              <a:gd name="connsiteY9-1046" fmla="*/ 2121502 h 2369152"/>
              <a:gd name="connsiteX10-1047" fmla="*/ 1733744 w 2305244"/>
              <a:gd name="connsiteY10-1048" fmla="*/ 1988152 h 2369152"/>
              <a:gd name="connsiteX11-1049" fmla="*/ 1543244 w 2305244"/>
              <a:gd name="connsiteY11-1050" fmla="*/ 2369152 h 2369152"/>
              <a:gd name="connsiteX12-1051" fmla="*/ 1314644 w 2305244"/>
              <a:gd name="connsiteY12-1052" fmla="*/ 2150077 h 2369152"/>
              <a:gd name="connsiteX13-1053" fmla="*/ 1495542 w 2305244"/>
              <a:gd name="connsiteY13-1054" fmla="*/ 1788127 h 2369152"/>
              <a:gd name="connsiteX14-1055" fmla="*/ 909489 w 2305244"/>
              <a:gd name="connsiteY14-1056" fmla="*/ 1225390 h 2369152"/>
              <a:gd name="connsiteX15-1057" fmla="*/ 414951 w 2305244"/>
              <a:gd name="connsiteY15-1058" fmla="*/ 2322212 h 2369152"/>
              <a:gd name="connsiteX16-1059" fmla="*/ 293184 w 2305244"/>
              <a:gd name="connsiteY16-1060" fmla="*/ 2052845 h 2369152"/>
              <a:gd name="connsiteX17-1061" fmla="*/ 520411 w 2305244"/>
              <a:gd name="connsiteY17-1062" fmla="*/ 767428 h 2369152"/>
              <a:gd name="connsiteX18-1063" fmla="*/ 11167 w 2305244"/>
              <a:gd name="connsiteY18-1064" fmla="*/ 5505 h 2369152"/>
              <a:gd name="connsiteX0-1065" fmla="*/ 11167 w 2305244"/>
              <a:gd name="connsiteY0-1066" fmla="*/ 5505 h 2369152"/>
              <a:gd name="connsiteX1-1067" fmla="*/ 771719 w 2305244"/>
              <a:gd name="connsiteY1-1068" fmla="*/ 578452 h 2369152"/>
              <a:gd name="connsiteX2-1069" fmla="*/ 2041440 w 2305244"/>
              <a:gd name="connsiteY2-1070" fmla="*/ 514597 h 2369152"/>
              <a:gd name="connsiteX3-1071" fmla="*/ 2296406 w 2305244"/>
              <a:gd name="connsiteY3-1072" fmla="*/ 662729 h 2369152"/>
              <a:gd name="connsiteX4-1073" fmla="*/ 1124906 w 2305244"/>
              <a:gd name="connsiteY4-1074" fmla="*/ 1004182 h 2369152"/>
              <a:gd name="connsiteX5-1075" fmla="*/ 1650914 w 2305244"/>
              <a:gd name="connsiteY5-1076" fmla="*/ 1597551 h 2369152"/>
              <a:gd name="connsiteX6-1077" fmla="*/ 2076644 w 2305244"/>
              <a:gd name="connsiteY6-1078" fmla="*/ 1550002 h 2369152"/>
              <a:gd name="connsiteX7-1079" fmla="*/ 2305244 w 2305244"/>
              <a:gd name="connsiteY7-1080" fmla="*/ 1740502 h 2369152"/>
              <a:gd name="connsiteX8-1081" fmla="*/ 1838519 w 2305244"/>
              <a:gd name="connsiteY8-1082" fmla="*/ 1873852 h 2369152"/>
              <a:gd name="connsiteX9-1083" fmla="*/ 2009969 w 2305244"/>
              <a:gd name="connsiteY9-1084" fmla="*/ 2121502 h 2369152"/>
              <a:gd name="connsiteX10-1085" fmla="*/ 1733744 w 2305244"/>
              <a:gd name="connsiteY10-1086" fmla="*/ 1988152 h 2369152"/>
              <a:gd name="connsiteX11-1087" fmla="*/ 1543244 w 2305244"/>
              <a:gd name="connsiteY11-1088" fmla="*/ 2369152 h 2369152"/>
              <a:gd name="connsiteX12-1089" fmla="*/ 1314644 w 2305244"/>
              <a:gd name="connsiteY12-1090" fmla="*/ 2150077 h 2369152"/>
              <a:gd name="connsiteX13-1091" fmla="*/ 1495542 w 2305244"/>
              <a:gd name="connsiteY13-1092" fmla="*/ 1788127 h 2369152"/>
              <a:gd name="connsiteX14-1093" fmla="*/ 909489 w 2305244"/>
              <a:gd name="connsiteY14-1094" fmla="*/ 1225390 h 2369152"/>
              <a:gd name="connsiteX15-1095" fmla="*/ 414951 w 2305244"/>
              <a:gd name="connsiteY15-1096" fmla="*/ 2322212 h 2369152"/>
              <a:gd name="connsiteX16-1097" fmla="*/ 293184 w 2305244"/>
              <a:gd name="connsiteY16-1098" fmla="*/ 2052845 h 2369152"/>
              <a:gd name="connsiteX17-1099" fmla="*/ 520411 w 2305244"/>
              <a:gd name="connsiteY17-1100" fmla="*/ 767428 h 2369152"/>
              <a:gd name="connsiteX18-1101" fmla="*/ 11167 w 2305244"/>
              <a:gd name="connsiteY18-1102" fmla="*/ 5505 h 2369152"/>
              <a:gd name="connsiteX0-1103" fmla="*/ 11167 w 2305244"/>
              <a:gd name="connsiteY0-1104" fmla="*/ 5505 h 2369152"/>
              <a:gd name="connsiteX1-1105" fmla="*/ 771719 w 2305244"/>
              <a:gd name="connsiteY1-1106" fmla="*/ 578452 h 2369152"/>
              <a:gd name="connsiteX2-1107" fmla="*/ 2041440 w 2305244"/>
              <a:gd name="connsiteY2-1108" fmla="*/ 514597 h 2369152"/>
              <a:gd name="connsiteX3-1109" fmla="*/ 2296406 w 2305244"/>
              <a:gd name="connsiteY3-1110" fmla="*/ 662729 h 2369152"/>
              <a:gd name="connsiteX4-1111" fmla="*/ 1124906 w 2305244"/>
              <a:gd name="connsiteY4-1112" fmla="*/ 1004182 h 2369152"/>
              <a:gd name="connsiteX5-1113" fmla="*/ 1676517 w 2305244"/>
              <a:gd name="connsiteY5-1114" fmla="*/ 1608523 h 2369152"/>
              <a:gd name="connsiteX6-1115" fmla="*/ 2076644 w 2305244"/>
              <a:gd name="connsiteY6-1116" fmla="*/ 1550002 h 2369152"/>
              <a:gd name="connsiteX7-1117" fmla="*/ 2305244 w 2305244"/>
              <a:gd name="connsiteY7-1118" fmla="*/ 1740502 h 2369152"/>
              <a:gd name="connsiteX8-1119" fmla="*/ 1838519 w 2305244"/>
              <a:gd name="connsiteY8-1120" fmla="*/ 1873852 h 2369152"/>
              <a:gd name="connsiteX9-1121" fmla="*/ 2009969 w 2305244"/>
              <a:gd name="connsiteY9-1122" fmla="*/ 2121502 h 2369152"/>
              <a:gd name="connsiteX10-1123" fmla="*/ 1733744 w 2305244"/>
              <a:gd name="connsiteY10-1124" fmla="*/ 1988152 h 2369152"/>
              <a:gd name="connsiteX11-1125" fmla="*/ 1543244 w 2305244"/>
              <a:gd name="connsiteY11-1126" fmla="*/ 2369152 h 2369152"/>
              <a:gd name="connsiteX12-1127" fmla="*/ 1314644 w 2305244"/>
              <a:gd name="connsiteY12-1128" fmla="*/ 2150077 h 2369152"/>
              <a:gd name="connsiteX13-1129" fmla="*/ 1495542 w 2305244"/>
              <a:gd name="connsiteY13-1130" fmla="*/ 1788127 h 2369152"/>
              <a:gd name="connsiteX14-1131" fmla="*/ 909489 w 2305244"/>
              <a:gd name="connsiteY14-1132" fmla="*/ 1225390 h 2369152"/>
              <a:gd name="connsiteX15-1133" fmla="*/ 414951 w 2305244"/>
              <a:gd name="connsiteY15-1134" fmla="*/ 2322212 h 2369152"/>
              <a:gd name="connsiteX16-1135" fmla="*/ 293184 w 2305244"/>
              <a:gd name="connsiteY16-1136" fmla="*/ 2052845 h 2369152"/>
              <a:gd name="connsiteX17-1137" fmla="*/ 520411 w 2305244"/>
              <a:gd name="connsiteY17-1138" fmla="*/ 767428 h 2369152"/>
              <a:gd name="connsiteX18-1139" fmla="*/ 11167 w 2305244"/>
              <a:gd name="connsiteY18-1140" fmla="*/ 5505 h 2369152"/>
              <a:gd name="connsiteX0-1141" fmla="*/ 11167 w 2305244"/>
              <a:gd name="connsiteY0-1142" fmla="*/ 5505 h 2369152"/>
              <a:gd name="connsiteX1-1143" fmla="*/ 771719 w 2305244"/>
              <a:gd name="connsiteY1-1144" fmla="*/ 578452 h 2369152"/>
              <a:gd name="connsiteX2-1145" fmla="*/ 2041440 w 2305244"/>
              <a:gd name="connsiteY2-1146" fmla="*/ 514597 h 2369152"/>
              <a:gd name="connsiteX3-1147" fmla="*/ 2296406 w 2305244"/>
              <a:gd name="connsiteY3-1148" fmla="*/ 662729 h 2369152"/>
              <a:gd name="connsiteX4-1149" fmla="*/ 1124906 w 2305244"/>
              <a:gd name="connsiteY4-1150" fmla="*/ 1004182 h 2369152"/>
              <a:gd name="connsiteX5-1151" fmla="*/ 1676517 w 2305244"/>
              <a:gd name="connsiteY5-1152" fmla="*/ 1608523 h 2369152"/>
              <a:gd name="connsiteX6-1153" fmla="*/ 2032752 w 2305244"/>
              <a:gd name="connsiteY6-1154" fmla="*/ 1550002 h 2369152"/>
              <a:gd name="connsiteX7-1155" fmla="*/ 2305244 w 2305244"/>
              <a:gd name="connsiteY7-1156" fmla="*/ 1740502 h 2369152"/>
              <a:gd name="connsiteX8-1157" fmla="*/ 1838519 w 2305244"/>
              <a:gd name="connsiteY8-1158" fmla="*/ 1873852 h 2369152"/>
              <a:gd name="connsiteX9-1159" fmla="*/ 2009969 w 2305244"/>
              <a:gd name="connsiteY9-1160" fmla="*/ 2121502 h 2369152"/>
              <a:gd name="connsiteX10-1161" fmla="*/ 1733744 w 2305244"/>
              <a:gd name="connsiteY10-1162" fmla="*/ 1988152 h 2369152"/>
              <a:gd name="connsiteX11-1163" fmla="*/ 1543244 w 2305244"/>
              <a:gd name="connsiteY11-1164" fmla="*/ 2369152 h 2369152"/>
              <a:gd name="connsiteX12-1165" fmla="*/ 1314644 w 2305244"/>
              <a:gd name="connsiteY12-1166" fmla="*/ 2150077 h 2369152"/>
              <a:gd name="connsiteX13-1167" fmla="*/ 1495542 w 2305244"/>
              <a:gd name="connsiteY13-1168" fmla="*/ 1788127 h 2369152"/>
              <a:gd name="connsiteX14-1169" fmla="*/ 909489 w 2305244"/>
              <a:gd name="connsiteY14-1170" fmla="*/ 1225390 h 2369152"/>
              <a:gd name="connsiteX15-1171" fmla="*/ 414951 w 2305244"/>
              <a:gd name="connsiteY15-1172" fmla="*/ 2322212 h 2369152"/>
              <a:gd name="connsiteX16-1173" fmla="*/ 293184 w 2305244"/>
              <a:gd name="connsiteY16-1174" fmla="*/ 2052845 h 2369152"/>
              <a:gd name="connsiteX17-1175" fmla="*/ 520411 w 2305244"/>
              <a:gd name="connsiteY17-1176" fmla="*/ 767428 h 2369152"/>
              <a:gd name="connsiteX18-1177" fmla="*/ 11167 w 2305244"/>
              <a:gd name="connsiteY18-1178" fmla="*/ 5505 h 2369152"/>
              <a:gd name="connsiteX0-1179" fmla="*/ 2305244 w 2305244"/>
              <a:gd name="connsiteY0-1180" fmla="*/ 1740502 h 2369152"/>
              <a:gd name="connsiteX1-1181" fmla="*/ 1838519 w 2305244"/>
              <a:gd name="connsiteY1-1182" fmla="*/ 1873852 h 2369152"/>
              <a:gd name="connsiteX2-1183" fmla="*/ 2009969 w 2305244"/>
              <a:gd name="connsiteY2-1184" fmla="*/ 2121502 h 2369152"/>
              <a:gd name="connsiteX3-1185" fmla="*/ 1733744 w 2305244"/>
              <a:gd name="connsiteY3-1186" fmla="*/ 1988152 h 2369152"/>
              <a:gd name="connsiteX4-1187" fmla="*/ 1543244 w 2305244"/>
              <a:gd name="connsiteY4-1188" fmla="*/ 2369152 h 2369152"/>
              <a:gd name="connsiteX5-1189" fmla="*/ 1314644 w 2305244"/>
              <a:gd name="connsiteY5-1190" fmla="*/ 2150077 h 2369152"/>
              <a:gd name="connsiteX6-1191" fmla="*/ 1495542 w 2305244"/>
              <a:gd name="connsiteY6-1192" fmla="*/ 1788127 h 2369152"/>
              <a:gd name="connsiteX7-1193" fmla="*/ 909489 w 2305244"/>
              <a:gd name="connsiteY7-1194" fmla="*/ 1225390 h 2369152"/>
              <a:gd name="connsiteX8-1195" fmla="*/ 414951 w 2305244"/>
              <a:gd name="connsiteY8-1196" fmla="*/ 2322212 h 2369152"/>
              <a:gd name="connsiteX9-1197" fmla="*/ 293184 w 2305244"/>
              <a:gd name="connsiteY9-1198" fmla="*/ 2052845 h 2369152"/>
              <a:gd name="connsiteX10-1199" fmla="*/ 520411 w 2305244"/>
              <a:gd name="connsiteY10-1200" fmla="*/ 767428 h 2369152"/>
              <a:gd name="connsiteX11-1201" fmla="*/ 11167 w 2305244"/>
              <a:gd name="connsiteY11-1202" fmla="*/ 5505 h 2369152"/>
              <a:gd name="connsiteX12-1203" fmla="*/ 771719 w 2305244"/>
              <a:gd name="connsiteY12-1204" fmla="*/ 578452 h 2369152"/>
              <a:gd name="connsiteX13-1205" fmla="*/ 2041440 w 2305244"/>
              <a:gd name="connsiteY13-1206" fmla="*/ 514597 h 2369152"/>
              <a:gd name="connsiteX14-1207" fmla="*/ 2296406 w 2305244"/>
              <a:gd name="connsiteY14-1208" fmla="*/ 662729 h 2369152"/>
              <a:gd name="connsiteX15-1209" fmla="*/ 1124906 w 2305244"/>
              <a:gd name="connsiteY15-1210" fmla="*/ 1004182 h 2369152"/>
              <a:gd name="connsiteX16-1211" fmla="*/ 1676517 w 2305244"/>
              <a:gd name="connsiteY16-1212" fmla="*/ 1608523 h 2369152"/>
              <a:gd name="connsiteX17-1213" fmla="*/ 2124192 w 2305244"/>
              <a:gd name="connsiteY17-1214" fmla="*/ 1641442 h 2369152"/>
              <a:gd name="connsiteX0-1215" fmla="*/ 2305244 w 2305244"/>
              <a:gd name="connsiteY0-1216" fmla="*/ 1740502 h 2369152"/>
              <a:gd name="connsiteX1-1217" fmla="*/ 1838519 w 2305244"/>
              <a:gd name="connsiteY1-1218" fmla="*/ 1873852 h 2369152"/>
              <a:gd name="connsiteX2-1219" fmla="*/ 2009969 w 2305244"/>
              <a:gd name="connsiteY2-1220" fmla="*/ 2121502 h 2369152"/>
              <a:gd name="connsiteX3-1221" fmla="*/ 1733744 w 2305244"/>
              <a:gd name="connsiteY3-1222" fmla="*/ 1988152 h 2369152"/>
              <a:gd name="connsiteX4-1223" fmla="*/ 1543244 w 2305244"/>
              <a:gd name="connsiteY4-1224" fmla="*/ 2369152 h 2369152"/>
              <a:gd name="connsiteX5-1225" fmla="*/ 1314644 w 2305244"/>
              <a:gd name="connsiteY5-1226" fmla="*/ 2150077 h 2369152"/>
              <a:gd name="connsiteX6-1227" fmla="*/ 1495542 w 2305244"/>
              <a:gd name="connsiteY6-1228" fmla="*/ 1788127 h 2369152"/>
              <a:gd name="connsiteX7-1229" fmla="*/ 909489 w 2305244"/>
              <a:gd name="connsiteY7-1230" fmla="*/ 1225390 h 2369152"/>
              <a:gd name="connsiteX8-1231" fmla="*/ 414951 w 2305244"/>
              <a:gd name="connsiteY8-1232" fmla="*/ 2322212 h 2369152"/>
              <a:gd name="connsiteX9-1233" fmla="*/ 293184 w 2305244"/>
              <a:gd name="connsiteY9-1234" fmla="*/ 2052845 h 2369152"/>
              <a:gd name="connsiteX10-1235" fmla="*/ 520411 w 2305244"/>
              <a:gd name="connsiteY10-1236" fmla="*/ 767428 h 2369152"/>
              <a:gd name="connsiteX11-1237" fmla="*/ 11167 w 2305244"/>
              <a:gd name="connsiteY11-1238" fmla="*/ 5505 h 2369152"/>
              <a:gd name="connsiteX12-1239" fmla="*/ 771719 w 2305244"/>
              <a:gd name="connsiteY12-1240" fmla="*/ 578452 h 2369152"/>
              <a:gd name="connsiteX13-1241" fmla="*/ 2041440 w 2305244"/>
              <a:gd name="connsiteY13-1242" fmla="*/ 514597 h 2369152"/>
              <a:gd name="connsiteX14-1243" fmla="*/ 2296406 w 2305244"/>
              <a:gd name="connsiteY14-1244" fmla="*/ 662729 h 2369152"/>
              <a:gd name="connsiteX15-1245" fmla="*/ 1124906 w 2305244"/>
              <a:gd name="connsiteY15-1246" fmla="*/ 1004182 h 2369152"/>
              <a:gd name="connsiteX16-1247" fmla="*/ 1676517 w 2305244"/>
              <a:gd name="connsiteY16-1248" fmla="*/ 1608523 h 2369152"/>
              <a:gd name="connsiteX17-1249" fmla="*/ 2102246 w 2305244"/>
              <a:gd name="connsiteY17-1250" fmla="*/ 1579262 h 2369152"/>
              <a:gd name="connsiteX0-1251" fmla="*/ 2275983 w 2296406"/>
              <a:gd name="connsiteY0-1252" fmla="*/ 1747817 h 2369152"/>
              <a:gd name="connsiteX1-1253" fmla="*/ 1838519 w 2296406"/>
              <a:gd name="connsiteY1-1254" fmla="*/ 1873852 h 2369152"/>
              <a:gd name="connsiteX2-1255" fmla="*/ 2009969 w 2296406"/>
              <a:gd name="connsiteY2-1256" fmla="*/ 2121502 h 2369152"/>
              <a:gd name="connsiteX3-1257" fmla="*/ 1733744 w 2296406"/>
              <a:gd name="connsiteY3-1258" fmla="*/ 1988152 h 2369152"/>
              <a:gd name="connsiteX4-1259" fmla="*/ 1543244 w 2296406"/>
              <a:gd name="connsiteY4-1260" fmla="*/ 2369152 h 2369152"/>
              <a:gd name="connsiteX5-1261" fmla="*/ 1314644 w 2296406"/>
              <a:gd name="connsiteY5-1262" fmla="*/ 2150077 h 2369152"/>
              <a:gd name="connsiteX6-1263" fmla="*/ 1495542 w 2296406"/>
              <a:gd name="connsiteY6-1264" fmla="*/ 1788127 h 2369152"/>
              <a:gd name="connsiteX7-1265" fmla="*/ 909489 w 2296406"/>
              <a:gd name="connsiteY7-1266" fmla="*/ 1225390 h 2369152"/>
              <a:gd name="connsiteX8-1267" fmla="*/ 414951 w 2296406"/>
              <a:gd name="connsiteY8-1268" fmla="*/ 2322212 h 2369152"/>
              <a:gd name="connsiteX9-1269" fmla="*/ 293184 w 2296406"/>
              <a:gd name="connsiteY9-1270" fmla="*/ 2052845 h 2369152"/>
              <a:gd name="connsiteX10-1271" fmla="*/ 520411 w 2296406"/>
              <a:gd name="connsiteY10-1272" fmla="*/ 767428 h 2369152"/>
              <a:gd name="connsiteX11-1273" fmla="*/ 11167 w 2296406"/>
              <a:gd name="connsiteY11-1274" fmla="*/ 5505 h 2369152"/>
              <a:gd name="connsiteX12-1275" fmla="*/ 771719 w 2296406"/>
              <a:gd name="connsiteY12-1276" fmla="*/ 578452 h 2369152"/>
              <a:gd name="connsiteX13-1277" fmla="*/ 2041440 w 2296406"/>
              <a:gd name="connsiteY13-1278" fmla="*/ 514597 h 2369152"/>
              <a:gd name="connsiteX14-1279" fmla="*/ 2296406 w 2296406"/>
              <a:gd name="connsiteY14-1280" fmla="*/ 662729 h 2369152"/>
              <a:gd name="connsiteX15-1281" fmla="*/ 1124906 w 2296406"/>
              <a:gd name="connsiteY15-1282" fmla="*/ 1004182 h 2369152"/>
              <a:gd name="connsiteX16-1283" fmla="*/ 1676517 w 2296406"/>
              <a:gd name="connsiteY16-1284" fmla="*/ 1608523 h 2369152"/>
              <a:gd name="connsiteX17-1285" fmla="*/ 2102246 w 2296406"/>
              <a:gd name="connsiteY17-1286" fmla="*/ 1579262 h 2369152"/>
              <a:gd name="connsiteX0-1287" fmla="*/ 2290614 w 2296406"/>
              <a:gd name="connsiteY0-1288" fmla="*/ 1777078 h 2369152"/>
              <a:gd name="connsiteX1-1289" fmla="*/ 1838519 w 2296406"/>
              <a:gd name="connsiteY1-1290" fmla="*/ 1873852 h 2369152"/>
              <a:gd name="connsiteX2-1291" fmla="*/ 2009969 w 2296406"/>
              <a:gd name="connsiteY2-1292" fmla="*/ 2121502 h 2369152"/>
              <a:gd name="connsiteX3-1293" fmla="*/ 1733744 w 2296406"/>
              <a:gd name="connsiteY3-1294" fmla="*/ 1988152 h 2369152"/>
              <a:gd name="connsiteX4-1295" fmla="*/ 1543244 w 2296406"/>
              <a:gd name="connsiteY4-1296" fmla="*/ 2369152 h 2369152"/>
              <a:gd name="connsiteX5-1297" fmla="*/ 1314644 w 2296406"/>
              <a:gd name="connsiteY5-1298" fmla="*/ 2150077 h 2369152"/>
              <a:gd name="connsiteX6-1299" fmla="*/ 1495542 w 2296406"/>
              <a:gd name="connsiteY6-1300" fmla="*/ 1788127 h 2369152"/>
              <a:gd name="connsiteX7-1301" fmla="*/ 909489 w 2296406"/>
              <a:gd name="connsiteY7-1302" fmla="*/ 1225390 h 2369152"/>
              <a:gd name="connsiteX8-1303" fmla="*/ 414951 w 2296406"/>
              <a:gd name="connsiteY8-1304" fmla="*/ 2322212 h 2369152"/>
              <a:gd name="connsiteX9-1305" fmla="*/ 293184 w 2296406"/>
              <a:gd name="connsiteY9-1306" fmla="*/ 2052845 h 2369152"/>
              <a:gd name="connsiteX10-1307" fmla="*/ 520411 w 2296406"/>
              <a:gd name="connsiteY10-1308" fmla="*/ 767428 h 2369152"/>
              <a:gd name="connsiteX11-1309" fmla="*/ 11167 w 2296406"/>
              <a:gd name="connsiteY11-1310" fmla="*/ 5505 h 2369152"/>
              <a:gd name="connsiteX12-1311" fmla="*/ 771719 w 2296406"/>
              <a:gd name="connsiteY12-1312" fmla="*/ 578452 h 2369152"/>
              <a:gd name="connsiteX13-1313" fmla="*/ 2041440 w 2296406"/>
              <a:gd name="connsiteY13-1314" fmla="*/ 514597 h 2369152"/>
              <a:gd name="connsiteX14-1315" fmla="*/ 2296406 w 2296406"/>
              <a:gd name="connsiteY14-1316" fmla="*/ 662729 h 2369152"/>
              <a:gd name="connsiteX15-1317" fmla="*/ 1124906 w 2296406"/>
              <a:gd name="connsiteY15-1318" fmla="*/ 1004182 h 2369152"/>
              <a:gd name="connsiteX16-1319" fmla="*/ 1676517 w 2296406"/>
              <a:gd name="connsiteY16-1320" fmla="*/ 1608523 h 2369152"/>
              <a:gd name="connsiteX17-1321" fmla="*/ 2102246 w 2296406"/>
              <a:gd name="connsiteY17-1322" fmla="*/ 1579262 h 2369152"/>
              <a:gd name="connsiteX0-1323" fmla="*/ 2290614 w 2296406"/>
              <a:gd name="connsiteY0-1324" fmla="*/ 1740502 h 2369152"/>
              <a:gd name="connsiteX1-1325" fmla="*/ 1838519 w 2296406"/>
              <a:gd name="connsiteY1-1326" fmla="*/ 1873852 h 2369152"/>
              <a:gd name="connsiteX2-1327" fmla="*/ 2009969 w 2296406"/>
              <a:gd name="connsiteY2-1328" fmla="*/ 2121502 h 2369152"/>
              <a:gd name="connsiteX3-1329" fmla="*/ 1733744 w 2296406"/>
              <a:gd name="connsiteY3-1330" fmla="*/ 1988152 h 2369152"/>
              <a:gd name="connsiteX4-1331" fmla="*/ 1543244 w 2296406"/>
              <a:gd name="connsiteY4-1332" fmla="*/ 2369152 h 2369152"/>
              <a:gd name="connsiteX5-1333" fmla="*/ 1314644 w 2296406"/>
              <a:gd name="connsiteY5-1334" fmla="*/ 2150077 h 2369152"/>
              <a:gd name="connsiteX6-1335" fmla="*/ 1495542 w 2296406"/>
              <a:gd name="connsiteY6-1336" fmla="*/ 1788127 h 2369152"/>
              <a:gd name="connsiteX7-1337" fmla="*/ 909489 w 2296406"/>
              <a:gd name="connsiteY7-1338" fmla="*/ 1225390 h 2369152"/>
              <a:gd name="connsiteX8-1339" fmla="*/ 414951 w 2296406"/>
              <a:gd name="connsiteY8-1340" fmla="*/ 2322212 h 2369152"/>
              <a:gd name="connsiteX9-1341" fmla="*/ 293184 w 2296406"/>
              <a:gd name="connsiteY9-1342" fmla="*/ 2052845 h 2369152"/>
              <a:gd name="connsiteX10-1343" fmla="*/ 520411 w 2296406"/>
              <a:gd name="connsiteY10-1344" fmla="*/ 767428 h 2369152"/>
              <a:gd name="connsiteX11-1345" fmla="*/ 11167 w 2296406"/>
              <a:gd name="connsiteY11-1346" fmla="*/ 5505 h 2369152"/>
              <a:gd name="connsiteX12-1347" fmla="*/ 771719 w 2296406"/>
              <a:gd name="connsiteY12-1348" fmla="*/ 578452 h 2369152"/>
              <a:gd name="connsiteX13-1349" fmla="*/ 2041440 w 2296406"/>
              <a:gd name="connsiteY13-1350" fmla="*/ 514597 h 2369152"/>
              <a:gd name="connsiteX14-1351" fmla="*/ 2296406 w 2296406"/>
              <a:gd name="connsiteY14-1352" fmla="*/ 662729 h 2369152"/>
              <a:gd name="connsiteX15-1353" fmla="*/ 1124906 w 2296406"/>
              <a:gd name="connsiteY15-1354" fmla="*/ 1004182 h 2369152"/>
              <a:gd name="connsiteX16-1355" fmla="*/ 1676517 w 2296406"/>
              <a:gd name="connsiteY16-1356" fmla="*/ 1608523 h 2369152"/>
              <a:gd name="connsiteX17-1357" fmla="*/ 2102246 w 2296406"/>
              <a:gd name="connsiteY17-1358" fmla="*/ 1579262 h 2369152"/>
              <a:gd name="connsiteX0-1359" fmla="*/ 2290614 w 2296406"/>
              <a:gd name="connsiteY0-1360" fmla="*/ 1740502 h 2369152"/>
              <a:gd name="connsiteX1-1361" fmla="*/ 1838519 w 2296406"/>
              <a:gd name="connsiteY1-1362" fmla="*/ 1873852 h 2369152"/>
              <a:gd name="connsiteX2-1363" fmla="*/ 2009969 w 2296406"/>
              <a:gd name="connsiteY2-1364" fmla="*/ 2121502 h 2369152"/>
              <a:gd name="connsiteX3-1365" fmla="*/ 1733744 w 2296406"/>
              <a:gd name="connsiteY3-1366" fmla="*/ 1988152 h 2369152"/>
              <a:gd name="connsiteX4-1367" fmla="*/ 1543244 w 2296406"/>
              <a:gd name="connsiteY4-1368" fmla="*/ 2369152 h 2369152"/>
              <a:gd name="connsiteX5-1369" fmla="*/ 1314644 w 2296406"/>
              <a:gd name="connsiteY5-1370" fmla="*/ 2150077 h 2369152"/>
              <a:gd name="connsiteX6-1371" fmla="*/ 1495542 w 2296406"/>
              <a:gd name="connsiteY6-1372" fmla="*/ 1788127 h 2369152"/>
              <a:gd name="connsiteX7-1373" fmla="*/ 909489 w 2296406"/>
              <a:gd name="connsiteY7-1374" fmla="*/ 1225390 h 2369152"/>
              <a:gd name="connsiteX8-1375" fmla="*/ 414951 w 2296406"/>
              <a:gd name="connsiteY8-1376" fmla="*/ 2322212 h 2369152"/>
              <a:gd name="connsiteX9-1377" fmla="*/ 293184 w 2296406"/>
              <a:gd name="connsiteY9-1378" fmla="*/ 2052845 h 2369152"/>
              <a:gd name="connsiteX10-1379" fmla="*/ 520411 w 2296406"/>
              <a:gd name="connsiteY10-1380" fmla="*/ 767428 h 2369152"/>
              <a:gd name="connsiteX11-1381" fmla="*/ 11167 w 2296406"/>
              <a:gd name="connsiteY11-1382" fmla="*/ 5505 h 2369152"/>
              <a:gd name="connsiteX12-1383" fmla="*/ 771719 w 2296406"/>
              <a:gd name="connsiteY12-1384" fmla="*/ 578452 h 2369152"/>
              <a:gd name="connsiteX13-1385" fmla="*/ 2041440 w 2296406"/>
              <a:gd name="connsiteY13-1386" fmla="*/ 514597 h 2369152"/>
              <a:gd name="connsiteX14-1387" fmla="*/ 2296406 w 2296406"/>
              <a:gd name="connsiteY14-1388" fmla="*/ 662729 h 2369152"/>
              <a:gd name="connsiteX15-1389" fmla="*/ 1124906 w 2296406"/>
              <a:gd name="connsiteY15-1390" fmla="*/ 1004182 h 2369152"/>
              <a:gd name="connsiteX16-1391" fmla="*/ 1676517 w 2296406"/>
              <a:gd name="connsiteY16-1392" fmla="*/ 1608523 h 2369152"/>
              <a:gd name="connsiteX17-1393" fmla="*/ 2062012 w 2296406"/>
              <a:gd name="connsiteY17-1394" fmla="*/ 1560974 h 2369152"/>
              <a:gd name="connsiteX0-1395" fmla="*/ 2257695 w 2296406"/>
              <a:gd name="connsiteY0-1396" fmla="*/ 1755133 h 2369152"/>
              <a:gd name="connsiteX1-1397" fmla="*/ 1838519 w 2296406"/>
              <a:gd name="connsiteY1-1398" fmla="*/ 1873852 h 2369152"/>
              <a:gd name="connsiteX2-1399" fmla="*/ 2009969 w 2296406"/>
              <a:gd name="connsiteY2-1400" fmla="*/ 2121502 h 2369152"/>
              <a:gd name="connsiteX3-1401" fmla="*/ 1733744 w 2296406"/>
              <a:gd name="connsiteY3-1402" fmla="*/ 1988152 h 2369152"/>
              <a:gd name="connsiteX4-1403" fmla="*/ 1543244 w 2296406"/>
              <a:gd name="connsiteY4-1404" fmla="*/ 2369152 h 2369152"/>
              <a:gd name="connsiteX5-1405" fmla="*/ 1314644 w 2296406"/>
              <a:gd name="connsiteY5-1406" fmla="*/ 2150077 h 2369152"/>
              <a:gd name="connsiteX6-1407" fmla="*/ 1495542 w 2296406"/>
              <a:gd name="connsiteY6-1408" fmla="*/ 1788127 h 2369152"/>
              <a:gd name="connsiteX7-1409" fmla="*/ 909489 w 2296406"/>
              <a:gd name="connsiteY7-1410" fmla="*/ 1225390 h 2369152"/>
              <a:gd name="connsiteX8-1411" fmla="*/ 414951 w 2296406"/>
              <a:gd name="connsiteY8-1412" fmla="*/ 2322212 h 2369152"/>
              <a:gd name="connsiteX9-1413" fmla="*/ 293184 w 2296406"/>
              <a:gd name="connsiteY9-1414" fmla="*/ 2052845 h 2369152"/>
              <a:gd name="connsiteX10-1415" fmla="*/ 520411 w 2296406"/>
              <a:gd name="connsiteY10-1416" fmla="*/ 767428 h 2369152"/>
              <a:gd name="connsiteX11-1417" fmla="*/ 11167 w 2296406"/>
              <a:gd name="connsiteY11-1418" fmla="*/ 5505 h 2369152"/>
              <a:gd name="connsiteX12-1419" fmla="*/ 771719 w 2296406"/>
              <a:gd name="connsiteY12-1420" fmla="*/ 578452 h 2369152"/>
              <a:gd name="connsiteX13-1421" fmla="*/ 2041440 w 2296406"/>
              <a:gd name="connsiteY13-1422" fmla="*/ 514597 h 2369152"/>
              <a:gd name="connsiteX14-1423" fmla="*/ 2296406 w 2296406"/>
              <a:gd name="connsiteY14-1424" fmla="*/ 662729 h 2369152"/>
              <a:gd name="connsiteX15-1425" fmla="*/ 1124906 w 2296406"/>
              <a:gd name="connsiteY15-1426" fmla="*/ 1004182 h 2369152"/>
              <a:gd name="connsiteX16-1427" fmla="*/ 1676517 w 2296406"/>
              <a:gd name="connsiteY16-1428" fmla="*/ 1608523 h 2369152"/>
              <a:gd name="connsiteX17-1429" fmla="*/ 2062012 w 2296406"/>
              <a:gd name="connsiteY17-1430" fmla="*/ 1560974 h 2369152"/>
              <a:gd name="connsiteX0-1431" fmla="*/ 2279640 w 2296406"/>
              <a:gd name="connsiteY0-1432" fmla="*/ 1747818 h 2369152"/>
              <a:gd name="connsiteX1-1433" fmla="*/ 1838519 w 2296406"/>
              <a:gd name="connsiteY1-1434" fmla="*/ 1873852 h 2369152"/>
              <a:gd name="connsiteX2-1435" fmla="*/ 2009969 w 2296406"/>
              <a:gd name="connsiteY2-1436" fmla="*/ 2121502 h 2369152"/>
              <a:gd name="connsiteX3-1437" fmla="*/ 1733744 w 2296406"/>
              <a:gd name="connsiteY3-1438" fmla="*/ 1988152 h 2369152"/>
              <a:gd name="connsiteX4-1439" fmla="*/ 1543244 w 2296406"/>
              <a:gd name="connsiteY4-1440" fmla="*/ 2369152 h 2369152"/>
              <a:gd name="connsiteX5-1441" fmla="*/ 1314644 w 2296406"/>
              <a:gd name="connsiteY5-1442" fmla="*/ 2150077 h 2369152"/>
              <a:gd name="connsiteX6-1443" fmla="*/ 1495542 w 2296406"/>
              <a:gd name="connsiteY6-1444" fmla="*/ 1788127 h 2369152"/>
              <a:gd name="connsiteX7-1445" fmla="*/ 909489 w 2296406"/>
              <a:gd name="connsiteY7-1446" fmla="*/ 1225390 h 2369152"/>
              <a:gd name="connsiteX8-1447" fmla="*/ 414951 w 2296406"/>
              <a:gd name="connsiteY8-1448" fmla="*/ 2322212 h 2369152"/>
              <a:gd name="connsiteX9-1449" fmla="*/ 293184 w 2296406"/>
              <a:gd name="connsiteY9-1450" fmla="*/ 2052845 h 2369152"/>
              <a:gd name="connsiteX10-1451" fmla="*/ 520411 w 2296406"/>
              <a:gd name="connsiteY10-1452" fmla="*/ 767428 h 2369152"/>
              <a:gd name="connsiteX11-1453" fmla="*/ 11167 w 2296406"/>
              <a:gd name="connsiteY11-1454" fmla="*/ 5505 h 2369152"/>
              <a:gd name="connsiteX12-1455" fmla="*/ 771719 w 2296406"/>
              <a:gd name="connsiteY12-1456" fmla="*/ 578452 h 2369152"/>
              <a:gd name="connsiteX13-1457" fmla="*/ 2041440 w 2296406"/>
              <a:gd name="connsiteY13-1458" fmla="*/ 514597 h 2369152"/>
              <a:gd name="connsiteX14-1459" fmla="*/ 2296406 w 2296406"/>
              <a:gd name="connsiteY14-1460" fmla="*/ 662729 h 2369152"/>
              <a:gd name="connsiteX15-1461" fmla="*/ 1124906 w 2296406"/>
              <a:gd name="connsiteY15-1462" fmla="*/ 1004182 h 2369152"/>
              <a:gd name="connsiteX16-1463" fmla="*/ 1676517 w 2296406"/>
              <a:gd name="connsiteY16-1464" fmla="*/ 1608523 h 2369152"/>
              <a:gd name="connsiteX17-1465" fmla="*/ 2062012 w 2296406"/>
              <a:gd name="connsiteY17-1466" fmla="*/ 1560974 h 2369152"/>
              <a:gd name="connsiteX0-1467" fmla="*/ 2279640 w 2296406"/>
              <a:gd name="connsiteY0-1468" fmla="*/ 1747818 h 2369152"/>
              <a:gd name="connsiteX1-1469" fmla="*/ 1838519 w 2296406"/>
              <a:gd name="connsiteY1-1470" fmla="*/ 1873852 h 2369152"/>
              <a:gd name="connsiteX2-1471" fmla="*/ 2009969 w 2296406"/>
              <a:gd name="connsiteY2-1472" fmla="*/ 2121502 h 2369152"/>
              <a:gd name="connsiteX3-1473" fmla="*/ 1733744 w 2296406"/>
              <a:gd name="connsiteY3-1474" fmla="*/ 1988152 h 2369152"/>
              <a:gd name="connsiteX4-1475" fmla="*/ 1543244 w 2296406"/>
              <a:gd name="connsiteY4-1476" fmla="*/ 2369152 h 2369152"/>
              <a:gd name="connsiteX5-1477" fmla="*/ 1314644 w 2296406"/>
              <a:gd name="connsiteY5-1478" fmla="*/ 2150077 h 2369152"/>
              <a:gd name="connsiteX6-1479" fmla="*/ 1495542 w 2296406"/>
              <a:gd name="connsiteY6-1480" fmla="*/ 1788127 h 2369152"/>
              <a:gd name="connsiteX7-1481" fmla="*/ 909489 w 2296406"/>
              <a:gd name="connsiteY7-1482" fmla="*/ 1225390 h 2369152"/>
              <a:gd name="connsiteX8-1483" fmla="*/ 414951 w 2296406"/>
              <a:gd name="connsiteY8-1484" fmla="*/ 2322212 h 2369152"/>
              <a:gd name="connsiteX9-1485" fmla="*/ 293184 w 2296406"/>
              <a:gd name="connsiteY9-1486" fmla="*/ 2052845 h 2369152"/>
              <a:gd name="connsiteX10-1487" fmla="*/ 520411 w 2296406"/>
              <a:gd name="connsiteY10-1488" fmla="*/ 767428 h 2369152"/>
              <a:gd name="connsiteX11-1489" fmla="*/ 11167 w 2296406"/>
              <a:gd name="connsiteY11-1490" fmla="*/ 5505 h 2369152"/>
              <a:gd name="connsiteX12-1491" fmla="*/ 771719 w 2296406"/>
              <a:gd name="connsiteY12-1492" fmla="*/ 578452 h 2369152"/>
              <a:gd name="connsiteX13-1493" fmla="*/ 2041440 w 2296406"/>
              <a:gd name="connsiteY13-1494" fmla="*/ 514597 h 2369152"/>
              <a:gd name="connsiteX14-1495" fmla="*/ 2296406 w 2296406"/>
              <a:gd name="connsiteY14-1496" fmla="*/ 662729 h 2369152"/>
              <a:gd name="connsiteX15-1497" fmla="*/ 1124906 w 2296406"/>
              <a:gd name="connsiteY15-1498" fmla="*/ 1004182 h 2369152"/>
              <a:gd name="connsiteX16-1499" fmla="*/ 1676517 w 2296406"/>
              <a:gd name="connsiteY16-1500" fmla="*/ 1608523 h 2369152"/>
              <a:gd name="connsiteX17-1501" fmla="*/ 2094931 w 2296406"/>
              <a:gd name="connsiteY17-1502" fmla="*/ 1557316 h 2369152"/>
              <a:gd name="connsiteX0-1503" fmla="*/ 2279640 w 2296406"/>
              <a:gd name="connsiteY0-1504" fmla="*/ 1747818 h 2369152"/>
              <a:gd name="connsiteX1-1505" fmla="*/ 1838519 w 2296406"/>
              <a:gd name="connsiteY1-1506" fmla="*/ 1873852 h 2369152"/>
              <a:gd name="connsiteX2-1507" fmla="*/ 2009969 w 2296406"/>
              <a:gd name="connsiteY2-1508" fmla="*/ 2121502 h 2369152"/>
              <a:gd name="connsiteX3-1509" fmla="*/ 1733744 w 2296406"/>
              <a:gd name="connsiteY3-1510" fmla="*/ 1988152 h 2369152"/>
              <a:gd name="connsiteX4-1511" fmla="*/ 1543244 w 2296406"/>
              <a:gd name="connsiteY4-1512" fmla="*/ 2369152 h 2369152"/>
              <a:gd name="connsiteX5-1513" fmla="*/ 1391454 w 2296406"/>
              <a:gd name="connsiteY5-1514" fmla="*/ 2150077 h 2369152"/>
              <a:gd name="connsiteX6-1515" fmla="*/ 1495542 w 2296406"/>
              <a:gd name="connsiteY6-1516" fmla="*/ 1788127 h 2369152"/>
              <a:gd name="connsiteX7-1517" fmla="*/ 909489 w 2296406"/>
              <a:gd name="connsiteY7-1518" fmla="*/ 1225390 h 2369152"/>
              <a:gd name="connsiteX8-1519" fmla="*/ 414951 w 2296406"/>
              <a:gd name="connsiteY8-1520" fmla="*/ 2322212 h 2369152"/>
              <a:gd name="connsiteX9-1521" fmla="*/ 293184 w 2296406"/>
              <a:gd name="connsiteY9-1522" fmla="*/ 2052845 h 2369152"/>
              <a:gd name="connsiteX10-1523" fmla="*/ 520411 w 2296406"/>
              <a:gd name="connsiteY10-1524" fmla="*/ 767428 h 2369152"/>
              <a:gd name="connsiteX11-1525" fmla="*/ 11167 w 2296406"/>
              <a:gd name="connsiteY11-1526" fmla="*/ 5505 h 2369152"/>
              <a:gd name="connsiteX12-1527" fmla="*/ 771719 w 2296406"/>
              <a:gd name="connsiteY12-1528" fmla="*/ 578452 h 2369152"/>
              <a:gd name="connsiteX13-1529" fmla="*/ 2041440 w 2296406"/>
              <a:gd name="connsiteY13-1530" fmla="*/ 514597 h 2369152"/>
              <a:gd name="connsiteX14-1531" fmla="*/ 2296406 w 2296406"/>
              <a:gd name="connsiteY14-1532" fmla="*/ 662729 h 2369152"/>
              <a:gd name="connsiteX15-1533" fmla="*/ 1124906 w 2296406"/>
              <a:gd name="connsiteY15-1534" fmla="*/ 1004182 h 2369152"/>
              <a:gd name="connsiteX16-1535" fmla="*/ 1676517 w 2296406"/>
              <a:gd name="connsiteY16-1536" fmla="*/ 1608523 h 2369152"/>
              <a:gd name="connsiteX17-1537" fmla="*/ 2094931 w 2296406"/>
              <a:gd name="connsiteY17-1538" fmla="*/ 1557316 h 2369152"/>
              <a:gd name="connsiteX0-1539" fmla="*/ 2279640 w 2296406"/>
              <a:gd name="connsiteY0-1540" fmla="*/ 1747818 h 2369152"/>
              <a:gd name="connsiteX1-1541" fmla="*/ 1838519 w 2296406"/>
              <a:gd name="connsiteY1-1542" fmla="*/ 1873852 h 2369152"/>
              <a:gd name="connsiteX2-1543" fmla="*/ 2009969 w 2296406"/>
              <a:gd name="connsiteY2-1544" fmla="*/ 2121502 h 2369152"/>
              <a:gd name="connsiteX3-1545" fmla="*/ 1733744 w 2296406"/>
              <a:gd name="connsiteY3-1546" fmla="*/ 1988152 h 2369152"/>
              <a:gd name="connsiteX4-1547" fmla="*/ 1543244 w 2296406"/>
              <a:gd name="connsiteY4-1548" fmla="*/ 2369152 h 2369152"/>
              <a:gd name="connsiteX5-1549" fmla="*/ 1380482 w 2296406"/>
              <a:gd name="connsiteY5-1550" fmla="*/ 2120816 h 2369152"/>
              <a:gd name="connsiteX6-1551" fmla="*/ 1495542 w 2296406"/>
              <a:gd name="connsiteY6-1552" fmla="*/ 1788127 h 2369152"/>
              <a:gd name="connsiteX7-1553" fmla="*/ 909489 w 2296406"/>
              <a:gd name="connsiteY7-1554" fmla="*/ 1225390 h 2369152"/>
              <a:gd name="connsiteX8-1555" fmla="*/ 414951 w 2296406"/>
              <a:gd name="connsiteY8-1556" fmla="*/ 2322212 h 2369152"/>
              <a:gd name="connsiteX9-1557" fmla="*/ 293184 w 2296406"/>
              <a:gd name="connsiteY9-1558" fmla="*/ 2052845 h 2369152"/>
              <a:gd name="connsiteX10-1559" fmla="*/ 520411 w 2296406"/>
              <a:gd name="connsiteY10-1560" fmla="*/ 767428 h 2369152"/>
              <a:gd name="connsiteX11-1561" fmla="*/ 11167 w 2296406"/>
              <a:gd name="connsiteY11-1562" fmla="*/ 5505 h 2369152"/>
              <a:gd name="connsiteX12-1563" fmla="*/ 771719 w 2296406"/>
              <a:gd name="connsiteY12-1564" fmla="*/ 578452 h 2369152"/>
              <a:gd name="connsiteX13-1565" fmla="*/ 2041440 w 2296406"/>
              <a:gd name="connsiteY13-1566" fmla="*/ 514597 h 2369152"/>
              <a:gd name="connsiteX14-1567" fmla="*/ 2296406 w 2296406"/>
              <a:gd name="connsiteY14-1568" fmla="*/ 662729 h 2369152"/>
              <a:gd name="connsiteX15-1569" fmla="*/ 1124906 w 2296406"/>
              <a:gd name="connsiteY15-1570" fmla="*/ 1004182 h 2369152"/>
              <a:gd name="connsiteX16-1571" fmla="*/ 1676517 w 2296406"/>
              <a:gd name="connsiteY16-1572" fmla="*/ 1608523 h 2369152"/>
              <a:gd name="connsiteX17-1573" fmla="*/ 2094931 w 2296406"/>
              <a:gd name="connsiteY17-1574" fmla="*/ 1557316 h 2369152"/>
              <a:gd name="connsiteX0-1575" fmla="*/ 2279640 w 2296406"/>
              <a:gd name="connsiteY0-1576" fmla="*/ 1747818 h 2354521"/>
              <a:gd name="connsiteX1-1577" fmla="*/ 1838519 w 2296406"/>
              <a:gd name="connsiteY1-1578" fmla="*/ 1873852 h 2354521"/>
              <a:gd name="connsiteX2-1579" fmla="*/ 2009969 w 2296406"/>
              <a:gd name="connsiteY2-1580" fmla="*/ 2121502 h 2354521"/>
              <a:gd name="connsiteX3-1581" fmla="*/ 1733744 w 2296406"/>
              <a:gd name="connsiteY3-1582" fmla="*/ 1988152 h 2354521"/>
              <a:gd name="connsiteX4-1583" fmla="*/ 1528613 w 2296406"/>
              <a:gd name="connsiteY4-1584" fmla="*/ 2354521 h 2354521"/>
              <a:gd name="connsiteX5-1585" fmla="*/ 1380482 w 2296406"/>
              <a:gd name="connsiteY5-1586" fmla="*/ 2120816 h 2354521"/>
              <a:gd name="connsiteX6-1587" fmla="*/ 1495542 w 2296406"/>
              <a:gd name="connsiteY6-1588" fmla="*/ 1788127 h 2354521"/>
              <a:gd name="connsiteX7-1589" fmla="*/ 909489 w 2296406"/>
              <a:gd name="connsiteY7-1590" fmla="*/ 1225390 h 2354521"/>
              <a:gd name="connsiteX8-1591" fmla="*/ 414951 w 2296406"/>
              <a:gd name="connsiteY8-1592" fmla="*/ 2322212 h 2354521"/>
              <a:gd name="connsiteX9-1593" fmla="*/ 293184 w 2296406"/>
              <a:gd name="connsiteY9-1594" fmla="*/ 2052845 h 2354521"/>
              <a:gd name="connsiteX10-1595" fmla="*/ 520411 w 2296406"/>
              <a:gd name="connsiteY10-1596" fmla="*/ 767428 h 2354521"/>
              <a:gd name="connsiteX11-1597" fmla="*/ 11167 w 2296406"/>
              <a:gd name="connsiteY11-1598" fmla="*/ 5505 h 2354521"/>
              <a:gd name="connsiteX12-1599" fmla="*/ 771719 w 2296406"/>
              <a:gd name="connsiteY12-1600" fmla="*/ 578452 h 2354521"/>
              <a:gd name="connsiteX13-1601" fmla="*/ 2041440 w 2296406"/>
              <a:gd name="connsiteY13-1602" fmla="*/ 514597 h 2354521"/>
              <a:gd name="connsiteX14-1603" fmla="*/ 2296406 w 2296406"/>
              <a:gd name="connsiteY14-1604" fmla="*/ 662729 h 2354521"/>
              <a:gd name="connsiteX15-1605" fmla="*/ 1124906 w 2296406"/>
              <a:gd name="connsiteY15-1606" fmla="*/ 1004182 h 2354521"/>
              <a:gd name="connsiteX16-1607" fmla="*/ 1676517 w 2296406"/>
              <a:gd name="connsiteY16-1608" fmla="*/ 1608523 h 2354521"/>
              <a:gd name="connsiteX17-1609" fmla="*/ 2094931 w 2296406"/>
              <a:gd name="connsiteY17-1610" fmla="*/ 1557316 h 2354521"/>
              <a:gd name="connsiteX0-1611" fmla="*/ 2279640 w 2296406"/>
              <a:gd name="connsiteY0-1612" fmla="*/ 1747818 h 2354521"/>
              <a:gd name="connsiteX1-1613" fmla="*/ 1838519 w 2296406"/>
              <a:gd name="connsiteY1-1614" fmla="*/ 1873852 h 2354521"/>
              <a:gd name="connsiteX2-1615" fmla="*/ 2009969 w 2296406"/>
              <a:gd name="connsiteY2-1616" fmla="*/ 2121502 h 2354521"/>
              <a:gd name="connsiteX3-1617" fmla="*/ 1682537 w 2296406"/>
              <a:gd name="connsiteY3-1618" fmla="*/ 1962549 h 2354521"/>
              <a:gd name="connsiteX4-1619" fmla="*/ 1528613 w 2296406"/>
              <a:gd name="connsiteY4-1620" fmla="*/ 2354521 h 2354521"/>
              <a:gd name="connsiteX5-1621" fmla="*/ 1380482 w 2296406"/>
              <a:gd name="connsiteY5-1622" fmla="*/ 2120816 h 2354521"/>
              <a:gd name="connsiteX6-1623" fmla="*/ 1495542 w 2296406"/>
              <a:gd name="connsiteY6-1624" fmla="*/ 1788127 h 2354521"/>
              <a:gd name="connsiteX7-1625" fmla="*/ 909489 w 2296406"/>
              <a:gd name="connsiteY7-1626" fmla="*/ 1225390 h 2354521"/>
              <a:gd name="connsiteX8-1627" fmla="*/ 414951 w 2296406"/>
              <a:gd name="connsiteY8-1628" fmla="*/ 2322212 h 2354521"/>
              <a:gd name="connsiteX9-1629" fmla="*/ 293184 w 2296406"/>
              <a:gd name="connsiteY9-1630" fmla="*/ 2052845 h 2354521"/>
              <a:gd name="connsiteX10-1631" fmla="*/ 520411 w 2296406"/>
              <a:gd name="connsiteY10-1632" fmla="*/ 767428 h 2354521"/>
              <a:gd name="connsiteX11-1633" fmla="*/ 11167 w 2296406"/>
              <a:gd name="connsiteY11-1634" fmla="*/ 5505 h 2354521"/>
              <a:gd name="connsiteX12-1635" fmla="*/ 771719 w 2296406"/>
              <a:gd name="connsiteY12-1636" fmla="*/ 578452 h 2354521"/>
              <a:gd name="connsiteX13-1637" fmla="*/ 2041440 w 2296406"/>
              <a:gd name="connsiteY13-1638" fmla="*/ 514597 h 2354521"/>
              <a:gd name="connsiteX14-1639" fmla="*/ 2296406 w 2296406"/>
              <a:gd name="connsiteY14-1640" fmla="*/ 662729 h 2354521"/>
              <a:gd name="connsiteX15-1641" fmla="*/ 1124906 w 2296406"/>
              <a:gd name="connsiteY15-1642" fmla="*/ 1004182 h 2354521"/>
              <a:gd name="connsiteX16-1643" fmla="*/ 1676517 w 2296406"/>
              <a:gd name="connsiteY16-1644" fmla="*/ 1608523 h 2354521"/>
              <a:gd name="connsiteX17-1645" fmla="*/ 2094931 w 2296406"/>
              <a:gd name="connsiteY17-1646" fmla="*/ 1557316 h 2354521"/>
              <a:gd name="connsiteX0-1647" fmla="*/ 2279640 w 2296406"/>
              <a:gd name="connsiteY0-1648" fmla="*/ 1747818 h 2354521"/>
              <a:gd name="connsiteX1-1649" fmla="*/ 1816574 w 2296406"/>
              <a:gd name="connsiteY1-1650" fmla="*/ 1851907 h 2354521"/>
              <a:gd name="connsiteX2-1651" fmla="*/ 2009969 w 2296406"/>
              <a:gd name="connsiteY2-1652" fmla="*/ 2121502 h 2354521"/>
              <a:gd name="connsiteX3-1653" fmla="*/ 1682537 w 2296406"/>
              <a:gd name="connsiteY3-1654" fmla="*/ 1962549 h 2354521"/>
              <a:gd name="connsiteX4-1655" fmla="*/ 1528613 w 2296406"/>
              <a:gd name="connsiteY4-1656" fmla="*/ 2354521 h 2354521"/>
              <a:gd name="connsiteX5-1657" fmla="*/ 1380482 w 2296406"/>
              <a:gd name="connsiteY5-1658" fmla="*/ 2120816 h 2354521"/>
              <a:gd name="connsiteX6-1659" fmla="*/ 1495542 w 2296406"/>
              <a:gd name="connsiteY6-1660" fmla="*/ 1788127 h 2354521"/>
              <a:gd name="connsiteX7-1661" fmla="*/ 909489 w 2296406"/>
              <a:gd name="connsiteY7-1662" fmla="*/ 1225390 h 2354521"/>
              <a:gd name="connsiteX8-1663" fmla="*/ 414951 w 2296406"/>
              <a:gd name="connsiteY8-1664" fmla="*/ 2322212 h 2354521"/>
              <a:gd name="connsiteX9-1665" fmla="*/ 293184 w 2296406"/>
              <a:gd name="connsiteY9-1666" fmla="*/ 2052845 h 2354521"/>
              <a:gd name="connsiteX10-1667" fmla="*/ 520411 w 2296406"/>
              <a:gd name="connsiteY10-1668" fmla="*/ 767428 h 2354521"/>
              <a:gd name="connsiteX11-1669" fmla="*/ 11167 w 2296406"/>
              <a:gd name="connsiteY11-1670" fmla="*/ 5505 h 2354521"/>
              <a:gd name="connsiteX12-1671" fmla="*/ 771719 w 2296406"/>
              <a:gd name="connsiteY12-1672" fmla="*/ 578452 h 2354521"/>
              <a:gd name="connsiteX13-1673" fmla="*/ 2041440 w 2296406"/>
              <a:gd name="connsiteY13-1674" fmla="*/ 514597 h 2354521"/>
              <a:gd name="connsiteX14-1675" fmla="*/ 2296406 w 2296406"/>
              <a:gd name="connsiteY14-1676" fmla="*/ 662729 h 2354521"/>
              <a:gd name="connsiteX15-1677" fmla="*/ 1124906 w 2296406"/>
              <a:gd name="connsiteY15-1678" fmla="*/ 1004182 h 2354521"/>
              <a:gd name="connsiteX16-1679" fmla="*/ 1676517 w 2296406"/>
              <a:gd name="connsiteY16-1680" fmla="*/ 1608523 h 2354521"/>
              <a:gd name="connsiteX17-1681" fmla="*/ 2094931 w 2296406"/>
              <a:gd name="connsiteY17-1682" fmla="*/ 1557316 h 2354521"/>
              <a:gd name="connsiteX0-1683" fmla="*/ 2279640 w 2296406"/>
              <a:gd name="connsiteY0-1684" fmla="*/ 1747818 h 2354521"/>
              <a:gd name="connsiteX1-1685" fmla="*/ 1816574 w 2296406"/>
              <a:gd name="connsiteY1-1686" fmla="*/ 1851907 h 2354521"/>
              <a:gd name="connsiteX2-1687" fmla="*/ 1991681 w 2296406"/>
              <a:gd name="connsiteY2-1688" fmla="*/ 2136133 h 2354521"/>
              <a:gd name="connsiteX3-1689" fmla="*/ 1682537 w 2296406"/>
              <a:gd name="connsiteY3-1690" fmla="*/ 1962549 h 2354521"/>
              <a:gd name="connsiteX4-1691" fmla="*/ 1528613 w 2296406"/>
              <a:gd name="connsiteY4-1692" fmla="*/ 2354521 h 2354521"/>
              <a:gd name="connsiteX5-1693" fmla="*/ 1380482 w 2296406"/>
              <a:gd name="connsiteY5-1694" fmla="*/ 2120816 h 2354521"/>
              <a:gd name="connsiteX6-1695" fmla="*/ 1495542 w 2296406"/>
              <a:gd name="connsiteY6-1696" fmla="*/ 1788127 h 2354521"/>
              <a:gd name="connsiteX7-1697" fmla="*/ 909489 w 2296406"/>
              <a:gd name="connsiteY7-1698" fmla="*/ 1225390 h 2354521"/>
              <a:gd name="connsiteX8-1699" fmla="*/ 414951 w 2296406"/>
              <a:gd name="connsiteY8-1700" fmla="*/ 2322212 h 2354521"/>
              <a:gd name="connsiteX9-1701" fmla="*/ 293184 w 2296406"/>
              <a:gd name="connsiteY9-1702" fmla="*/ 2052845 h 2354521"/>
              <a:gd name="connsiteX10-1703" fmla="*/ 520411 w 2296406"/>
              <a:gd name="connsiteY10-1704" fmla="*/ 767428 h 2354521"/>
              <a:gd name="connsiteX11-1705" fmla="*/ 11167 w 2296406"/>
              <a:gd name="connsiteY11-1706" fmla="*/ 5505 h 2354521"/>
              <a:gd name="connsiteX12-1707" fmla="*/ 771719 w 2296406"/>
              <a:gd name="connsiteY12-1708" fmla="*/ 578452 h 2354521"/>
              <a:gd name="connsiteX13-1709" fmla="*/ 2041440 w 2296406"/>
              <a:gd name="connsiteY13-1710" fmla="*/ 514597 h 2354521"/>
              <a:gd name="connsiteX14-1711" fmla="*/ 2296406 w 2296406"/>
              <a:gd name="connsiteY14-1712" fmla="*/ 662729 h 2354521"/>
              <a:gd name="connsiteX15-1713" fmla="*/ 1124906 w 2296406"/>
              <a:gd name="connsiteY15-1714" fmla="*/ 1004182 h 2354521"/>
              <a:gd name="connsiteX16-1715" fmla="*/ 1676517 w 2296406"/>
              <a:gd name="connsiteY16-1716" fmla="*/ 1608523 h 2354521"/>
              <a:gd name="connsiteX17-1717" fmla="*/ 2094931 w 2296406"/>
              <a:gd name="connsiteY17-1718" fmla="*/ 1557316 h 2354521"/>
              <a:gd name="connsiteX0-1719" fmla="*/ 2279640 w 2296406"/>
              <a:gd name="connsiteY0-1720" fmla="*/ 1747818 h 2354521"/>
              <a:gd name="connsiteX1-1721" fmla="*/ 1816574 w 2296406"/>
              <a:gd name="connsiteY1-1722" fmla="*/ 1851907 h 2354521"/>
              <a:gd name="connsiteX2-1723" fmla="*/ 2042887 w 2296406"/>
              <a:gd name="connsiteY2-1724" fmla="*/ 2194655 h 2354521"/>
              <a:gd name="connsiteX3-1725" fmla="*/ 1682537 w 2296406"/>
              <a:gd name="connsiteY3-1726" fmla="*/ 1962549 h 2354521"/>
              <a:gd name="connsiteX4-1727" fmla="*/ 1528613 w 2296406"/>
              <a:gd name="connsiteY4-1728" fmla="*/ 2354521 h 2354521"/>
              <a:gd name="connsiteX5-1729" fmla="*/ 1380482 w 2296406"/>
              <a:gd name="connsiteY5-1730" fmla="*/ 2120816 h 2354521"/>
              <a:gd name="connsiteX6-1731" fmla="*/ 1495542 w 2296406"/>
              <a:gd name="connsiteY6-1732" fmla="*/ 1788127 h 2354521"/>
              <a:gd name="connsiteX7-1733" fmla="*/ 909489 w 2296406"/>
              <a:gd name="connsiteY7-1734" fmla="*/ 1225390 h 2354521"/>
              <a:gd name="connsiteX8-1735" fmla="*/ 414951 w 2296406"/>
              <a:gd name="connsiteY8-1736" fmla="*/ 2322212 h 2354521"/>
              <a:gd name="connsiteX9-1737" fmla="*/ 293184 w 2296406"/>
              <a:gd name="connsiteY9-1738" fmla="*/ 2052845 h 2354521"/>
              <a:gd name="connsiteX10-1739" fmla="*/ 520411 w 2296406"/>
              <a:gd name="connsiteY10-1740" fmla="*/ 767428 h 2354521"/>
              <a:gd name="connsiteX11-1741" fmla="*/ 11167 w 2296406"/>
              <a:gd name="connsiteY11-1742" fmla="*/ 5505 h 2354521"/>
              <a:gd name="connsiteX12-1743" fmla="*/ 771719 w 2296406"/>
              <a:gd name="connsiteY12-1744" fmla="*/ 578452 h 2354521"/>
              <a:gd name="connsiteX13-1745" fmla="*/ 2041440 w 2296406"/>
              <a:gd name="connsiteY13-1746" fmla="*/ 514597 h 2354521"/>
              <a:gd name="connsiteX14-1747" fmla="*/ 2296406 w 2296406"/>
              <a:gd name="connsiteY14-1748" fmla="*/ 662729 h 2354521"/>
              <a:gd name="connsiteX15-1749" fmla="*/ 1124906 w 2296406"/>
              <a:gd name="connsiteY15-1750" fmla="*/ 1004182 h 2354521"/>
              <a:gd name="connsiteX16-1751" fmla="*/ 1676517 w 2296406"/>
              <a:gd name="connsiteY16-1752" fmla="*/ 1608523 h 2354521"/>
              <a:gd name="connsiteX17-1753" fmla="*/ 2094931 w 2296406"/>
              <a:gd name="connsiteY17-1754" fmla="*/ 1557316 h 2354521"/>
              <a:gd name="connsiteX0-1755" fmla="*/ 2279640 w 2296406"/>
              <a:gd name="connsiteY0-1756" fmla="*/ 1747818 h 2354521"/>
              <a:gd name="connsiteX1-1757" fmla="*/ 1816574 w 2296406"/>
              <a:gd name="connsiteY1-1758" fmla="*/ 1851907 h 2354521"/>
              <a:gd name="connsiteX2-1759" fmla="*/ 1955104 w 2296406"/>
              <a:gd name="connsiteY2-1760" fmla="*/ 2095900 h 2354521"/>
              <a:gd name="connsiteX3-1761" fmla="*/ 1682537 w 2296406"/>
              <a:gd name="connsiteY3-1762" fmla="*/ 1962549 h 2354521"/>
              <a:gd name="connsiteX4-1763" fmla="*/ 1528613 w 2296406"/>
              <a:gd name="connsiteY4-1764" fmla="*/ 2354521 h 2354521"/>
              <a:gd name="connsiteX5-1765" fmla="*/ 1380482 w 2296406"/>
              <a:gd name="connsiteY5-1766" fmla="*/ 2120816 h 2354521"/>
              <a:gd name="connsiteX6-1767" fmla="*/ 1495542 w 2296406"/>
              <a:gd name="connsiteY6-1768" fmla="*/ 1788127 h 2354521"/>
              <a:gd name="connsiteX7-1769" fmla="*/ 909489 w 2296406"/>
              <a:gd name="connsiteY7-1770" fmla="*/ 1225390 h 2354521"/>
              <a:gd name="connsiteX8-1771" fmla="*/ 414951 w 2296406"/>
              <a:gd name="connsiteY8-1772" fmla="*/ 2322212 h 2354521"/>
              <a:gd name="connsiteX9-1773" fmla="*/ 293184 w 2296406"/>
              <a:gd name="connsiteY9-1774" fmla="*/ 2052845 h 2354521"/>
              <a:gd name="connsiteX10-1775" fmla="*/ 520411 w 2296406"/>
              <a:gd name="connsiteY10-1776" fmla="*/ 767428 h 2354521"/>
              <a:gd name="connsiteX11-1777" fmla="*/ 11167 w 2296406"/>
              <a:gd name="connsiteY11-1778" fmla="*/ 5505 h 2354521"/>
              <a:gd name="connsiteX12-1779" fmla="*/ 771719 w 2296406"/>
              <a:gd name="connsiteY12-1780" fmla="*/ 578452 h 2354521"/>
              <a:gd name="connsiteX13-1781" fmla="*/ 2041440 w 2296406"/>
              <a:gd name="connsiteY13-1782" fmla="*/ 514597 h 2354521"/>
              <a:gd name="connsiteX14-1783" fmla="*/ 2296406 w 2296406"/>
              <a:gd name="connsiteY14-1784" fmla="*/ 662729 h 2354521"/>
              <a:gd name="connsiteX15-1785" fmla="*/ 1124906 w 2296406"/>
              <a:gd name="connsiteY15-1786" fmla="*/ 1004182 h 2354521"/>
              <a:gd name="connsiteX16-1787" fmla="*/ 1676517 w 2296406"/>
              <a:gd name="connsiteY16-1788" fmla="*/ 1608523 h 2354521"/>
              <a:gd name="connsiteX17-1789" fmla="*/ 2094931 w 2296406"/>
              <a:gd name="connsiteY17-1790" fmla="*/ 1557316 h 2354521"/>
              <a:gd name="connsiteX0-1791" fmla="*/ 2279640 w 2296406"/>
              <a:gd name="connsiteY0-1792" fmla="*/ 1747818 h 2354521"/>
              <a:gd name="connsiteX1-1793" fmla="*/ 1816574 w 2296406"/>
              <a:gd name="connsiteY1-1794" fmla="*/ 1851907 h 2354521"/>
              <a:gd name="connsiteX2-1795" fmla="*/ 1955104 w 2296406"/>
              <a:gd name="connsiteY2-1796" fmla="*/ 2095900 h 2354521"/>
              <a:gd name="connsiteX3-1797" fmla="*/ 1682537 w 2296406"/>
              <a:gd name="connsiteY3-1798" fmla="*/ 1962549 h 2354521"/>
              <a:gd name="connsiteX4-1799" fmla="*/ 1528613 w 2296406"/>
              <a:gd name="connsiteY4-1800" fmla="*/ 2354521 h 2354521"/>
              <a:gd name="connsiteX5-1801" fmla="*/ 1380482 w 2296406"/>
              <a:gd name="connsiteY5-1802" fmla="*/ 2120816 h 2354521"/>
              <a:gd name="connsiteX6-1803" fmla="*/ 1495542 w 2296406"/>
              <a:gd name="connsiteY6-1804" fmla="*/ 1788127 h 2354521"/>
              <a:gd name="connsiteX7-1805" fmla="*/ 909489 w 2296406"/>
              <a:gd name="connsiteY7-1806" fmla="*/ 1225390 h 2354521"/>
              <a:gd name="connsiteX8-1807" fmla="*/ 414951 w 2296406"/>
              <a:gd name="connsiteY8-1808" fmla="*/ 2322212 h 2354521"/>
              <a:gd name="connsiteX9-1809" fmla="*/ 293184 w 2296406"/>
              <a:gd name="connsiteY9-1810" fmla="*/ 2052845 h 2354521"/>
              <a:gd name="connsiteX10-1811" fmla="*/ 520411 w 2296406"/>
              <a:gd name="connsiteY10-1812" fmla="*/ 767428 h 2354521"/>
              <a:gd name="connsiteX11-1813" fmla="*/ 11167 w 2296406"/>
              <a:gd name="connsiteY11-1814" fmla="*/ 5505 h 2354521"/>
              <a:gd name="connsiteX12-1815" fmla="*/ 771719 w 2296406"/>
              <a:gd name="connsiteY12-1816" fmla="*/ 578452 h 2354521"/>
              <a:gd name="connsiteX13-1817" fmla="*/ 2041440 w 2296406"/>
              <a:gd name="connsiteY13-1818" fmla="*/ 514597 h 2354521"/>
              <a:gd name="connsiteX14-1819" fmla="*/ 2296406 w 2296406"/>
              <a:gd name="connsiteY14-1820" fmla="*/ 662729 h 2354521"/>
              <a:gd name="connsiteX15-1821" fmla="*/ 1124906 w 2296406"/>
              <a:gd name="connsiteY15-1822" fmla="*/ 1004182 h 2354521"/>
              <a:gd name="connsiteX16-1823" fmla="*/ 1676517 w 2296406"/>
              <a:gd name="connsiteY16-1824" fmla="*/ 1608523 h 2354521"/>
              <a:gd name="connsiteX17-1825" fmla="*/ 2094931 w 2296406"/>
              <a:gd name="connsiteY17-1826" fmla="*/ 1557316 h 2354521"/>
              <a:gd name="connsiteX0-1827" fmla="*/ 2279640 w 2296406"/>
              <a:gd name="connsiteY0-1828" fmla="*/ 1747818 h 2354521"/>
              <a:gd name="connsiteX1-1829" fmla="*/ 1816574 w 2296406"/>
              <a:gd name="connsiteY1-1830" fmla="*/ 1851907 h 2354521"/>
              <a:gd name="connsiteX2-1831" fmla="*/ 1955104 w 2296406"/>
              <a:gd name="connsiteY2-1832" fmla="*/ 2095900 h 2354521"/>
              <a:gd name="connsiteX3-1833" fmla="*/ 1682537 w 2296406"/>
              <a:gd name="connsiteY3-1834" fmla="*/ 1962549 h 2354521"/>
              <a:gd name="connsiteX4-1835" fmla="*/ 1528613 w 2296406"/>
              <a:gd name="connsiteY4-1836" fmla="*/ 2354521 h 2354521"/>
              <a:gd name="connsiteX5-1837" fmla="*/ 1380482 w 2296406"/>
              <a:gd name="connsiteY5-1838" fmla="*/ 2120816 h 2354521"/>
              <a:gd name="connsiteX6-1839" fmla="*/ 1495542 w 2296406"/>
              <a:gd name="connsiteY6-1840" fmla="*/ 1788127 h 2354521"/>
              <a:gd name="connsiteX7-1841" fmla="*/ 909489 w 2296406"/>
              <a:gd name="connsiteY7-1842" fmla="*/ 1225390 h 2354521"/>
              <a:gd name="connsiteX8-1843" fmla="*/ 414951 w 2296406"/>
              <a:gd name="connsiteY8-1844" fmla="*/ 2322212 h 2354521"/>
              <a:gd name="connsiteX9-1845" fmla="*/ 293184 w 2296406"/>
              <a:gd name="connsiteY9-1846" fmla="*/ 2052845 h 2354521"/>
              <a:gd name="connsiteX10-1847" fmla="*/ 520411 w 2296406"/>
              <a:gd name="connsiteY10-1848" fmla="*/ 767428 h 2354521"/>
              <a:gd name="connsiteX11-1849" fmla="*/ 11167 w 2296406"/>
              <a:gd name="connsiteY11-1850" fmla="*/ 5505 h 2354521"/>
              <a:gd name="connsiteX12-1851" fmla="*/ 771719 w 2296406"/>
              <a:gd name="connsiteY12-1852" fmla="*/ 578452 h 2354521"/>
              <a:gd name="connsiteX13-1853" fmla="*/ 2041440 w 2296406"/>
              <a:gd name="connsiteY13-1854" fmla="*/ 514597 h 2354521"/>
              <a:gd name="connsiteX14-1855" fmla="*/ 2296406 w 2296406"/>
              <a:gd name="connsiteY14-1856" fmla="*/ 662729 h 2354521"/>
              <a:gd name="connsiteX15-1857" fmla="*/ 1124906 w 2296406"/>
              <a:gd name="connsiteY15-1858" fmla="*/ 1004182 h 2354521"/>
              <a:gd name="connsiteX16-1859" fmla="*/ 1676517 w 2296406"/>
              <a:gd name="connsiteY16-1860" fmla="*/ 1608523 h 2354521"/>
              <a:gd name="connsiteX17-1861" fmla="*/ 2094931 w 2296406"/>
              <a:gd name="connsiteY17-1862" fmla="*/ 1557316 h 2354521"/>
              <a:gd name="connsiteX0-1863" fmla="*/ 2279640 w 2296406"/>
              <a:gd name="connsiteY0-1864" fmla="*/ 1747818 h 2354521"/>
              <a:gd name="connsiteX1-1865" fmla="*/ 1823889 w 2296406"/>
              <a:gd name="connsiteY1-1866" fmla="*/ 1837277 h 2354521"/>
              <a:gd name="connsiteX2-1867" fmla="*/ 1955104 w 2296406"/>
              <a:gd name="connsiteY2-1868" fmla="*/ 2095900 h 2354521"/>
              <a:gd name="connsiteX3-1869" fmla="*/ 1682537 w 2296406"/>
              <a:gd name="connsiteY3-1870" fmla="*/ 1962549 h 2354521"/>
              <a:gd name="connsiteX4-1871" fmla="*/ 1528613 w 2296406"/>
              <a:gd name="connsiteY4-1872" fmla="*/ 2354521 h 2354521"/>
              <a:gd name="connsiteX5-1873" fmla="*/ 1380482 w 2296406"/>
              <a:gd name="connsiteY5-1874" fmla="*/ 2120816 h 2354521"/>
              <a:gd name="connsiteX6-1875" fmla="*/ 1495542 w 2296406"/>
              <a:gd name="connsiteY6-1876" fmla="*/ 1788127 h 2354521"/>
              <a:gd name="connsiteX7-1877" fmla="*/ 909489 w 2296406"/>
              <a:gd name="connsiteY7-1878" fmla="*/ 1225390 h 2354521"/>
              <a:gd name="connsiteX8-1879" fmla="*/ 414951 w 2296406"/>
              <a:gd name="connsiteY8-1880" fmla="*/ 2322212 h 2354521"/>
              <a:gd name="connsiteX9-1881" fmla="*/ 293184 w 2296406"/>
              <a:gd name="connsiteY9-1882" fmla="*/ 2052845 h 2354521"/>
              <a:gd name="connsiteX10-1883" fmla="*/ 520411 w 2296406"/>
              <a:gd name="connsiteY10-1884" fmla="*/ 767428 h 2354521"/>
              <a:gd name="connsiteX11-1885" fmla="*/ 11167 w 2296406"/>
              <a:gd name="connsiteY11-1886" fmla="*/ 5505 h 2354521"/>
              <a:gd name="connsiteX12-1887" fmla="*/ 771719 w 2296406"/>
              <a:gd name="connsiteY12-1888" fmla="*/ 578452 h 2354521"/>
              <a:gd name="connsiteX13-1889" fmla="*/ 2041440 w 2296406"/>
              <a:gd name="connsiteY13-1890" fmla="*/ 514597 h 2354521"/>
              <a:gd name="connsiteX14-1891" fmla="*/ 2296406 w 2296406"/>
              <a:gd name="connsiteY14-1892" fmla="*/ 662729 h 2354521"/>
              <a:gd name="connsiteX15-1893" fmla="*/ 1124906 w 2296406"/>
              <a:gd name="connsiteY15-1894" fmla="*/ 1004182 h 2354521"/>
              <a:gd name="connsiteX16-1895" fmla="*/ 1676517 w 2296406"/>
              <a:gd name="connsiteY16-1896" fmla="*/ 1608523 h 2354521"/>
              <a:gd name="connsiteX17-1897" fmla="*/ 2094931 w 2296406"/>
              <a:gd name="connsiteY17-1898" fmla="*/ 1557316 h 2354521"/>
              <a:gd name="connsiteX0-1899" fmla="*/ 2279640 w 2296406"/>
              <a:gd name="connsiteY0-1900" fmla="*/ 1747818 h 2354521"/>
              <a:gd name="connsiteX1-1901" fmla="*/ 1827546 w 2296406"/>
              <a:gd name="connsiteY1-1902" fmla="*/ 1826304 h 2354521"/>
              <a:gd name="connsiteX2-1903" fmla="*/ 1955104 w 2296406"/>
              <a:gd name="connsiteY2-1904" fmla="*/ 2095900 h 2354521"/>
              <a:gd name="connsiteX3-1905" fmla="*/ 1682537 w 2296406"/>
              <a:gd name="connsiteY3-1906" fmla="*/ 1962549 h 2354521"/>
              <a:gd name="connsiteX4-1907" fmla="*/ 1528613 w 2296406"/>
              <a:gd name="connsiteY4-1908" fmla="*/ 2354521 h 2354521"/>
              <a:gd name="connsiteX5-1909" fmla="*/ 1380482 w 2296406"/>
              <a:gd name="connsiteY5-1910" fmla="*/ 2120816 h 2354521"/>
              <a:gd name="connsiteX6-1911" fmla="*/ 1495542 w 2296406"/>
              <a:gd name="connsiteY6-1912" fmla="*/ 1788127 h 2354521"/>
              <a:gd name="connsiteX7-1913" fmla="*/ 909489 w 2296406"/>
              <a:gd name="connsiteY7-1914" fmla="*/ 1225390 h 2354521"/>
              <a:gd name="connsiteX8-1915" fmla="*/ 414951 w 2296406"/>
              <a:gd name="connsiteY8-1916" fmla="*/ 2322212 h 2354521"/>
              <a:gd name="connsiteX9-1917" fmla="*/ 293184 w 2296406"/>
              <a:gd name="connsiteY9-1918" fmla="*/ 2052845 h 2354521"/>
              <a:gd name="connsiteX10-1919" fmla="*/ 520411 w 2296406"/>
              <a:gd name="connsiteY10-1920" fmla="*/ 767428 h 2354521"/>
              <a:gd name="connsiteX11-1921" fmla="*/ 11167 w 2296406"/>
              <a:gd name="connsiteY11-1922" fmla="*/ 5505 h 2354521"/>
              <a:gd name="connsiteX12-1923" fmla="*/ 771719 w 2296406"/>
              <a:gd name="connsiteY12-1924" fmla="*/ 578452 h 2354521"/>
              <a:gd name="connsiteX13-1925" fmla="*/ 2041440 w 2296406"/>
              <a:gd name="connsiteY13-1926" fmla="*/ 514597 h 2354521"/>
              <a:gd name="connsiteX14-1927" fmla="*/ 2296406 w 2296406"/>
              <a:gd name="connsiteY14-1928" fmla="*/ 662729 h 2354521"/>
              <a:gd name="connsiteX15-1929" fmla="*/ 1124906 w 2296406"/>
              <a:gd name="connsiteY15-1930" fmla="*/ 1004182 h 2354521"/>
              <a:gd name="connsiteX16-1931" fmla="*/ 1676517 w 2296406"/>
              <a:gd name="connsiteY16-1932" fmla="*/ 1608523 h 2354521"/>
              <a:gd name="connsiteX17-1933" fmla="*/ 2094931 w 2296406"/>
              <a:gd name="connsiteY17-1934" fmla="*/ 1557316 h 235452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Lst>
            <a:rect l="l" t="t" r="r" b="b"/>
            <a:pathLst>
              <a:path w="2296406" h="2354521">
                <a:moveTo>
                  <a:pt x="2279640" y="1747818"/>
                </a:moveTo>
                <a:lnTo>
                  <a:pt x="1827546" y="1826304"/>
                </a:lnTo>
                <a:cubicBezTo>
                  <a:pt x="1873723" y="1907635"/>
                  <a:pt x="1985737" y="2047488"/>
                  <a:pt x="1955104" y="2095900"/>
                </a:cubicBezTo>
                <a:cubicBezTo>
                  <a:pt x="1897166" y="2139232"/>
                  <a:pt x="1773393" y="2006999"/>
                  <a:pt x="1682537" y="1962549"/>
                </a:cubicBezTo>
                <a:lnTo>
                  <a:pt x="1528613" y="2354521"/>
                </a:lnTo>
                <a:lnTo>
                  <a:pt x="1380482" y="2120816"/>
                </a:lnTo>
                <a:lnTo>
                  <a:pt x="1495542" y="1788127"/>
                </a:lnTo>
                <a:lnTo>
                  <a:pt x="909489" y="1225390"/>
                </a:lnTo>
                <a:lnTo>
                  <a:pt x="414951" y="2322212"/>
                </a:lnTo>
                <a:lnTo>
                  <a:pt x="293184" y="2052845"/>
                </a:lnTo>
                <a:lnTo>
                  <a:pt x="520411" y="767428"/>
                </a:lnTo>
                <a:cubicBezTo>
                  <a:pt x="325060" y="542715"/>
                  <a:pt x="-71458" y="102202"/>
                  <a:pt x="11167" y="5505"/>
                </a:cubicBezTo>
                <a:cubicBezTo>
                  <a:pt x="111065" y="-52229"/>
                  <a:pt x="554777" y="358209"/>
                  <a:pt x="771719" y="578452"/>
                </a:cubicBezTo>
                <a:lnTo>
                  <a:pt x="2041440" y="514597"/>
                </a:lnTo>
                <a:lnTo>
                  <a:pt x="2296406" y="662729"/>
                </a:lnTo>
                <a:lnTo>
                  <a:pt x="1124906" y="1004182"/>
                </a:lnTo>
                <a:lnTo>
                  <a:pt x="1676517" y="1608523"/>
                </a:lnTo>
                <a:cubicBezTo>
                  <a:pt x="1795262" y="1589016"/>
                  <a:pt x="2094931" y="1557316"/>
                  <a:pt x="2094931" y="1557316"/>
                </a:cubicBezTo>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4" name="Block Arc 10"/>
          <p:cNvSpPr/>
          <p:nvPr/>
        </p:nvSpPr>
        <p:spPr>
          <a:xfrm>
            <a:off x="10959168" y="4745774"/>
            <a:ext cx="614525" cy="416246"/>
          </a:xfrm>
          <a:custGeom>
            <a:avLst/>
            <a:gdLst/>
            <a:ahLst/>
            <a:cxnLst/>
            <a:rect l="l" t="t" r="r" b="b"/>
            <a:pathLst>
              <a:path w="3219104" h="2180445">
                <a:moveTo>
                  <a:pt x="631935" y="660566"/>
                </a:moveTo>
                <a:cubicBezTo>
                  <a:pt x="582229" y="660566"/>
                  <a:pt x="541935" y="700860"/>
                  <a:pt x="541935" y="750566"/>
                </a:cubicBezTo>
                <a:cubicBezTo>
                  <a:pt x="541935" y="800272"/>
                  <a:pt x="582229" y="840566"/>
                  <a:pt x="631935" y="840566"/>
                </a:cubicBezTo>
                <a:cubicBezTo>
                  <a:pt x="681641" y="840566"/>
                  <a:pt x="721935" y="800272"/>
                  <a:pt x="721935" y="750566"/>
                </a:cubicBezTo>
                <a:cubicBezTo>
                  <a:pt x="721935" y="700860"/>
                  <a:pt x="681641" y="660566"/>
                  <a:pt x="631935" y="660566"/>
                </a:cubicBezTo>
                <a:close/>
                <a:moveTo>
                  <a:pt x="2920524" y="132986"/>
                </a:moveTo>
                <a:cubicBezTo>
                  <a:pt x="2884582" y="132986"/>
                  <a:pt x="2855445" y="171564"/>
                  <a:pt x="2855445" y="219152"/>
                </a:cubicBezTo>
                <a:cubicBezTo>
                  <a:pt x="2855445" y="266740"/>
                  <a:pt x="2884582" y="305318"/>
                  <a:pt x="2920524" y="305318"/>
                </a:cubicBezTo>
                <a:cubicBezTo>
                  <a:pt x="2956466" y="305318"/>
                  <a:pt x="2985603" y="266740"/>
                  <a:pt x="2985603" y="219152"/>
                </a:cubicBezTo>
                <a:cubicBezTo>
                  <a:pt x="2985603" y="171564"/>
                  <a:pt x="2956466" y="132986"/>
                  <a:pt x="2920524" y="132986"/>
                </a:cubicBezTo>
                <a:close/>
                <a:moveTo>
                  <a:pt x="1840097" y="123357"/>
                </a:moveTo>
                <a:cubicBezTo>
                  <a:pt x="1690593" y="125267"/>
                  <a:pt x="1541569" y="163386"/>
                  <a:pt x="1407089" y="237534"/>
                </a:cubicBezTo>
                <a:lnTo>
                  <a:pt x="1442443" y="299445"/>
                </a:lnTo>
                <a:cubicBezTo>
                  <a:pt x="1690026" y="162934"/>
                  <a:pt x="1991162" y="159087"/>
                  <a:pt x="2242273" y="289227"/>
                </a:cubicBezTo>
                <a:lnTo>
                  <a:pt x="2275978" y="226435"/>
                </a:lnTo>
                <a:cubicBezTo>
                  <a:pt x="2139582" y="155746"/>
                  <a:pt x="1989600" y="121447"/>
                  <a:pt x="1840097" y="123357"/>
                </a:cubicBezTo>
                <a:close/>
                <a:moveTo>
                  <a:pt x="1808744" y="1233"/>
                </a:moveTo>
                <a:cubicBezTo>
                  <a:pt x="2156106" y="-14520"/>
                  <a:pt x="2554236" y="122009"/>
                  <a:pt x="2727916" y="332053"/>
                </a:cubicBezTo>
                <a:lnTo>
                  <a:pt x="2797407" y="426906"/>
                </a:lnTo>
                <a:cubicBezTo>
                  <a:pt x="2816730" y="407744"/>
                  <a:pt x="2822914" y="396798"/>
                  <a:pt x="2848347" y="374270"/>
                </a:cubicBezTo>
                <a:cubicBezTo>
                  <a:pt x="2789714" y="335227"/>
                  <a:pt x="2770554" y="301522"/>
                  <a:pt x="2770554" y="211287"/>
                </a:cubicBezTo>
                <a:cubicBezTo>
                  <a:pt x="2770554" y="109060"/>
                  <a:pt x="2826850" y="34523"/>
                  <a:pt x="2918697" y="33333"/>
                </a:cubicBezTo>
                <a:cubicBezTo>
                  <a:pt x="3010544" y="32143"/>
                  <a:pt x="3068737" y="122977"/>
                  <a:pt x="3064459" y="218431"/>
                </a:cubicBezTo>
                <a:cubicBezTo>
                  <a:pt x="3062319" y="266188"/>
                  <a:pt x="3063213" y="242475"/>
                  <a:pt x="3054577" y="285936"/>
                </a:cubicBezTo>
                <a:cubicBezTo>
                  <a:pt x="3088600" y="260795"/>
                  <a:pt x="3146396" y="297212"/>
                  <a:pt x="3198377" y="27802"/>
                </a:cubicBezTo>
                <a:cubicBezTo>
                  <a:pt x="3270974" y="270322"/>
                  <a:pt x="3142267" y="378871"/>
                  <a:pt x="2977023" y="405424"/>
                </a:cubicBezTo>
                <a:cubicBezTo>
                  <a:pt x="2937650" y="455263"/>
                  <a:pt x="2906651" y="507366"/>
                  <a:pt x="2854455" y="531728"/>
                </a:cubicBezTo>
                <a:cubicBezTo>
                  <a:pt x="2854593" y="531917"/>
                  <a:pt x="2854687" y="532126"/>
                  <a:pt x="2854781" y="532336"/>
                </a:cubicBezTo>
                <a:lnTo>
                  <a:pt x="2914835" y="719911"/>
                </a:lnTo>
                <a:cubicBezTo>
                  <a:pt x="2982387" y="1030651"/>
                  <a:pt x="2875068" y="1334999"/>
                  <a:pt x="2751965" y="1458417"/>
                </a:cubicBezTo>
                <a:cubicBezTo>
                  <a:pt x="2718119" y="1752479"/>
                  <a:pt x="2636178" y="1904762"/>
                  <a:pt x="2564924" y="2133185"/>
                </a:cubicBezTo>
                <a:cubicBezTo>
                  <a:pt x="2548001" y="2174319"/>
                  <a:pt x="2290597" y="2162941"/>
                  <a:pt x="2284362" y="2130560"/>
                </a:cubicBezTo>
                <a:cubicBezTo>
                  <a:pt x="2253189" y="1989654"/>
                  <a:pt x="2205984" y="1832997"/>
                  <a:pt x="2190842" y="1681589"/>
                </a:cubicBezTo>
                <a:cubicBezTo>
                  <a:pt x="1937891" y="1727975"/>
                  <a:pt x="1628829" y="1727099"/>
                  <a:pt x="1429318" y="1710471"/>
                </a:cubicBezTo>
                <a:cubicBezTo>
                  <a:pt x="1387456" y="1891634"/>
                  <a:pt x="1268107" y="2057044"/>
                  <a:pt x="1143413" y="2180445"/>
                </a:cubicBezTo>
                <a:lnTo>
                  <a:pt x="943012" y="2180445"/>
                </a:lnTo>
                <a:cubicBezTo>
                  <a:pt x="894916" y="2170818"/>
                  <a:pt x="902932" y="1825120"/>
                  <a:pt x="910948" y="1650083"/>
                </a:cubicBezTo>
                <a:cubicBezTo>
                  <a:pt x="600994" y="1508303"/>
                  <a:pt x="-80369" y="1319263"/>
                  <a:pt x="7807" y="838786"/>
                </a:cubicBezTo>
                <a:cubicBezTo>
                  <a:pt x="13151" y="796777"/>
                  <a:pt x="184160" y="802028"/>
                  <a:pt x="275009" y="799402"/>
                </a:cubicBezTo>
                <a:cubicBezTo>
                  <a:pt x="369419" y="659373"/>
                  <a:pt x="418407" y="582356"/>
                  <a:pt x="555570" y="465957"/>
                </a:cubicBezTo>
                <a:cubicBezTo>
                  <a:pt x="547554" y="374062"/>
                  <a:pt x="496786" y="206026"/>
                  <a:pt x="531522" y="190273"/>
                </a:cubicBezTo>
                <a:cubicBezTo>
                  <a:pt x="764877" y="64246"/>
                  <a:pt x="803177" y="250661"/>
                  <a:pt x="924308" y="355683"/>
                </a:cubicBezTo>
                <a:cubicBezTo>
                  <a:pt x="1130053" y="143013"/>
                  <a:pt x="1554903" y="11735"/>
                  <a:pt x="1808744" y="123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5" name="Freeform 55"/>
          <p:cNvSpPr/>
          <p:nvPr/>
        </p:nvSpPr>
        <p:spPr>
          <a:xfrm>
            <a:off x="4423300" y="2468550"/>
            <a:ext cx="316162" cy="774705"/>
          </a:xfrm>
          <a:custGeom>
            <a:avLst/>
            <a:gdLst/>
            <a:ahLst/>
            <a:cxnLst/>
            <a:rect l="l" t="t" r="r" b="b"/>
            <a:pathLst>
              <a:path w="1060423" h="2598393">
                <a:moveTo>
                  <a:pt x="511607" y="1989888"/>
                </a:moveTo>
                <a:cubicBezTo>
                  <a:pt x="421916" y="2038892"/>
                  <a:pt x="392123" y="2248491"/>
                  <a:pt x="577615" y="2379095"/>
                </a:cubicBezTo>
                <a:cubicBezTo>
                  <a:pt x="531205" y="2257454"/>
                  <a:pt x="562054" y="2197447"/>
                  <a:pt x="592034" y="2136572"/>
                </a:cubicBezTo>
                <a:cubicBezTo>
                  <a:pt x="592534" y="2167519"/>
                  <a:pt x="560915" y="2234057"/>
                  <a:pt x="638675" y="2272816"/>
                </a:cubicBezTo>
                <a:cubicBezTo>
                  <a:pt x="602283" y="2156226"/>
                  <a:pt x="756001" y="2119500"/>
                  <a:pt x="594605" y="1990756"/>
                </a:cubicBezTo>
                <a:cubicBezTo>
                  <a:pt x="828052" y="2024484"/>
                  <a:pt x="759407" y="2143283"/>
                  <a:pt x="814896" y="2262952"/>
                </a:cubicBezTo>
                <a:cubicBezTo>
                  <a:pt x="774295" y="2270013"/>
                  <a:pt x="715464" y="2161619"/>
                  <a:pt x="728685" y="2212952"/>
                </a:cubicBezTo>
                <a:cubicBezTo>
                  <a:pt x="798068" y="2415798"/>
                  <a:pt x="590532" y="2421590"/>
                  <a:pt x="656442" y="2598393"/>
                </a:cubicBezTo>
                <a:cubicBezTo>
                  <a:pt x="451592" y="2586815"/>
                  <a:pt x="511509" y="2396411"/>
                  <a:pt x="415171" y="2350110"/>
                </a:cubicBezTo>
                <a:cubicBezTo>
                  <a:pt x="389023" y="2345435"/>
                  <a:pt x="357666" y="2366802"/>
                  <a:pt x="415723" y="2461957"/>
                </a:cubicBezTo>
                <a:cubicBezTo>
                  <a:pt x="77590" y="2209980"/>
                  <a:pt x="314998" y="2004011"/>
                  <a:pt x="511607" y="1989888"/>
                </a:cubicBezTo>
                <a:close/>
                <a:moveTo>
                  <a:pt x="344786" y="1884983"/>
                </a:moveTo>
                <a:lnTo>
                  <a:pt x="722598" y="1884983"/>
                </a:lnTo>
                <a:cubicBezTo>
                  <a:pt x="716460" y="1906965"/>
                  <a:pt x="711917" y="1928321"/>
                  <a:pt x="707988" y="1948728"/>
                </a:cubicBezTo>
                <a:lnTo>
                  <a:pt x="357819" y="1948059"/>
                </a:lnTo>
                <a:close/>
                <a:moveTo>
                  <a:pt x="530212" y="651224"/>
                </a:moveTo>
                <a:cubicBezTo>
                  <a:pt x="585486" y="651224"/>
                  <a:pt x="630294" y="696033"/>
                  <a:pt x="630294" y="751307"/>
                </a:cubicBezTo>
                <a:cubicBezTo>
                  <a:pt x="630294" y="806581"/>
                  <a:pt x="585486" y="851389"/>
                  <a:pt x="530212" y="851389"/>
                </a:cubicBezTo>
                <a:cubicBezTo>
                  <a:pt x="474938" y="851389"/>
                  <a:pt x="430129" y="806581"/>
                  <a:pt x="430129" y="751307"/>
                </a:cubicBezTo>
                <a:cubicBezTo>
                  <a:pt x="430129" y="696033"/>
                  <a:pt x="474938" y="651224"/>
                  <a:pt x="530212" y="651224"/>
                </a:cubicBezTo>
                <a:close/>
                <a:moveTo>
                  <a:pt x="530212" y="551141"/>
                </a:moveTo>
                <a:cubicBezTo>
                  <a:pt x="419664" y="551141"/>
                  <a:pt x="330046" y="640759"/>
                  <a:pt x="330046" y="751307"/>
                </a:cubicBezTo>
                <a:cubicBezTo>
                  <a:pt x="330046" y="861855"/>
                  <a:pt x="419664" y="951472"/>
                  <a:pt x="530212" y="951472"/>
                </a:cubicBezTo>
                <a:cubicBezTo>
                  <a:pt x="640760" y="951472"/>
                  <a:pt x="730377" y="861855"/>
                  <a:pt x="730377" y="751307"/>
                </a:cubicBezTo>
                <a:cubicBezTo>
                  <a:pt x="730377" y="640759"/>
                  <a:pt x="640760" y="551141"/>
                  <a:pt x="530212" y="551141"/>
                </a:cubicBezTo>
                <a:close/>
                <a:moveTo>
                  <a:pt x="286245" y="353827"/>
                </a:moveTo>
                <a:cubicBezTo>
                  <a:pt x="438132" y="439406"/>
                  <a:pt x="623290" y="440561"/>
                  <a:pt x="776100" y="356932"/>
                </a:cubicBezTo>
                <a:cubicBezTo>
                  <a:pt x="941305" y="720175"/>
                  <a:pt x="898096" y="1115325"/>
                  <a:pt x="825241" y="1447764"/>
                </a:cubicBezTo>
                <a:lnTo>
                  <a:pt x="1060423" y="1673413"/>
                </a:lnTo>
                <a:lnTo>
                  <a:pt x="1021935" y="1978110"/>
                </a:lnTo>
                <a:lnTo>
                  <a:pt x="745125" y="1786699"/>
                </a:lnTo>
                <a:lnTo>
                  <a:pt x="734250" y="1834148"/>
                </a:lnTo>
                <a:lnTo>
                  <a:pt x="332991" y="1834148"/>
                </a:lnTo>
                <a:cubicBezTo>
                  <a:pt x="330005" y="1820736"/>
                  <a:pt x="326662" y="1807037"/>
                  <a:pt x="323192" y="1793020"/>
                </a:cubicBezTo>
                <a:lnTo>
                  <a:pt x="38489" y="1989888"/>
                </a:lnTo>
                <a:lnTo>
                  <a:pt x="0" y="1685191"/>
                </a:lnTo>
                <a:lnTo>
                  <a:pt x="237343" y="1457469"/>
                </a:lnTo>
                <a:lnTo>
                  <a:pt x="238009" y="1459571"/>
                </a:lnTo>
                <a:lnTo>
                  <a:pt x="242012" y="1446515"/>
                </a:lnTo>
                <a:cubicBezTo>
                  <a:pt x="171205" y="1115067"/>
                  <a:pt x="127758" y="714059"/>
                  <a:pt x="286245" y="353827"/>
                </a:cubicBezTo>
                <a:close/>
                <a:moveTo>
                  <a:pt x="527942" y="0"/>
                </a:moveTo>
                <a:cubicBezTo>
                  <a:pt x="622760" y="95693"/>
                  <a:pt x="695048" y="196745"/>
                  <a:pt x="748164" y="301374"/>
                </a:cubicBezTo>
                <a:cubicBezTo>
                  <a:pt x="612692" y="376844"/>
                  <a:pt x="447588" y="375495"/>
                  <a:pt x="312997" y="298024"/>
                </a:cubicBezTo>
                <a:cubicBezTo>
                  <a:pt x="364591" y="193505"/>
                  <a:pt x="435080" y="93397"/>
                  <a:pt x="52794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6" name="Round Same Side Corner Rectangle 36"/>
          <p:cNvSpPr/>
          <p:nvPr/>
        </p:nvSpPr>
        <p:spPr>
          <a:xfrm>
            <a:off x="9209300" y="2626898"/>
            <a:ext cx="579306" cy="458009"/>
          </a:xfrm>
          <a:custGeom>
            <a:avLst/>
            <a:gdLst/>
            <a:ahLst/>
            <a:cxnLst/>
            <a:rect l="l" t="t" r="r" b="b"/>
            <a:pathLst>
              <a:path w="3219104" h="2545072">
                <a:moveTo>
                  <a:pt x="2779672" y="457200"/>
                </a:moveTo>
                <a:lnTo>
                  <a:pt x="2975888" y="457200"/>
                </a:lnTo>
                <a:cubicBezTo>
                  <a:pt x="3110212" y="457200"/>
                  <a:pt x="3219104" y="566092"/>
                  <a:pt x="3219104" y="700416"/>
                </a:cubicBezTo>
                <a:lnTo>
                  <a:pt x="3219104" y="2301856"/>
                </a:lnTo>
                <a:cubicBezTo>
                  <a:pt x="3219104" y="2436180"/>
                  <a:pt x="3110212" y="2545072"/>
                  <a:pt x="2975888" y="2545072"/>
                </a:cubicBezTo>
                <a:lnTo>
                  <a:pt x="2779672" y="2545072"/>
                </a:lnTo>
                <a:close/>
                <a:moveTo>
                  <a:pt x="243216" y="457200"/>
                </a:moveTo>
                <a:lnTo>
                  <a:pt x="439432" y="457200"/>
                </a:lnTo>
                <a:lnTo>
                  <a:pt x="439432" y="2545072"/>
                </a:lnTo>
                <a:lnTo>
                  <a:pt x="243216" y="2545072"/>
                </a:lnTo>
                <a:cubicBezTo>
                  <a:pt x="108892" y="2545072"/>
                  <a:pt x="0" y="2436180"/>
                  <a:pt x="0" y="2301856"/>
                </a:cubicBezTo>
                <a:lnTo>
                  <a:pt x="0" y="700416"/>
                </a:lnTo>
                <a:cubicBezTo>
                  <a:pt x="0" y="566092"/>
                  <a:pt x="108892" y="457200"/>
                  <a:pt x="243216" y="457200"/>
                </a:cubicBezTo>
                <a:close/>
                <a:moveTo>
                  <a:pt x="1428476" y="174246"/>
                </a:moveTo>
                <a:cubicBezTo>
                  <a:pt x="1372210" y="174246"/>
                  <a:pt x="1326598" y="219858"/>
                  <a:pt x="1326598" y="276124"/>
                </a:cubicBezTo>
                <a:lnTo>
                  <a:pt x="1326598" y="457200"/>
                </a:lnTo>
                <a:lnTo>
                  <a:pt x="1892506" y="457200"/>
                </a:lnTo>
                <a:lnTo>
                  <a:pt x="1892506" y="276124"/>
                </a:lnTo>
                <a:cubicBezTo>
                  <a:pt x="1892506" y="219858"/>
                  <a:pt x="1846894" y="174246"/>
                  <a:pt x="1790628" y="174246"/>
                </a:cubicBezTo>
                <a:close/>
                <a:moveTo>
                  <a:pt x="1285704" y="0"/>
                </a:moveTo>
                <a:lnTo>
                  <a:pt x="1933400" y="0"/>
                </a:lnTo>
                <a:cubicBezTo>
                  <a:pt x="2007048" y="0"/>
                  <a:pt x="2066752" y="59704"/>
                  <a:pt x="2066752" y="133352"/>
                </a:cubicBezTo>
                <a:lnTo>
                  <a:pt x="2066752" y="457200"/>
                </a:lnTo>
                <a:lnTo>
                  <a:pt x="2599672" y="457200"/>
                </a:lnTo>
                <a:lnTo>
                  <a:pt x="2599672" y="2545072"/>
                </a:lnTo>
                <a:lnTo>
                  <a:pt x="619432" y="2545072"/>
                </a:lnTo>
                <a:lnTo>
                  <a:pt x="619432" y="457200"/>
                </a:lnTo>
                <a:lnTo>
                  <a:pt x="1152352" y="457200"/>
                </a:lnTo>
                <a:lnTo>
                  <a:pt x="1152352" y="133352"/>
                </a:lnTo>
                <a:cubicBezTo>
                  <a:pt x="1152352" y="59704"/>
                  <a:pt x="1212056" y="0"/>
                  <a:pt x="128570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7" name="Oval 21"/>
          <p:cNvSpPr>
            <a:spLocks noChangeAspect="1"/>
          </p:cNvSpPr>
          <p:nvPr/>
        </p:nvSpPr>
        <p:spPr>
          <a:xfrm>
            <a:off x="7052100" y="4713438"/>
            <a:ext cx="476931" cy="480914"/>
          </a:xfrm>
          <a:custGeom>
            <a:avLst/>
            <a:gdLst/>
            <a:ahLst/>
            <a:cxnLst/>
            <a:rect l="l" t="t" r="r" b="b"/>
            <a:pathLst>
              <a:path w="1652142" h="1665940">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98" name="Oval 32"/>
          <p:cNvSpPr/>
          <p:nvPr/>
        </p:nvSpPr>
        <p:spPr>
          <a:xfrm>
            <a:off x="9307908" y="4680733"/>
            <a:ext cx="454128" cy="546324"/>
          </a:xfrm>
          <a:custGeom>
            <a:avLst/>
            <a:gdLst/>
            <a:ahLst/>
            <a:cxnLst/>
            <a:rect l="l" t="t" r="r" b="b"/>
            <a:pathLst>
              <a:path w="2671236" h="3213546">
                <a:moveTo>
                  <a:pt x="1336943" y="151152"/>
                </a:moveTo>
                <a:cubicBezTo>
                  <a:pt x="1223677" y="151152"/>
                  <a:pt x="1131857" y="242973"/>
                  <a:pt x="1131857" y="356239"/>
                </a:cubicBezTo>
                <a:cubicBezTo>
                  <a:pt x="1131857" y="469506"/>
                  <a:pt x="1223677" y="561326"/>
                  <a:pt x="1336943" y="561326"/>
                </a:cubicBezTo>
                <a:cubicBezTo>
                  <a:pt x="1450210" y="561326"/>
                  <a:pt x="1542030" y="469506"/>
                  <a:pt x="1542030" y="356239"/>
                </a:cubicBezTo>
                <a:cubicBezTo>
                  <a:pt x="1542030" y="242973"/>
                  <a:pt x="1450210" y="151152"/>
                  <a:pt x="1336943" y="151152"/>
                </a:cubicBezTo>
                <a:close/>
                <a:moveTo>
                  <a:pt x="1336943" y="0"/>
                </a:moveTo>
                <a:cubicBezTo>
                  <a:pt x="1533689" y="0"/>
                  <a:pt x="1693182" y="159493"/>
                  <a:pt x="1693182" y="356239"/>
                </a:cubicBezTo>
                <a:cubicBezTo>
                  <a:pt x="1693182" y="499348"/>
                  <a:pt x="1608797" y="622748"/>
                  <a:pt x="1486649" y="678491"/>
                </a:cubicBezTo>
                <a:lnTo>
                  <a:pt x="1504985" y="861628"/>
                </a:lnTo>
                <a:lnTo>
                  <a:pt x="2050955" y="861628"/>
                </a:lnTo>
                <a:cubicBezTo>
                  <a:pt x="2073924" y="808095"/>
                  <a:pt x="2127168" y="770742"/>
                  <a:pt x="2189136" y="770742"/>
                </a:cubicBezTo>
                <a:cubicBezTo>
                  <a:pt x="2272476" y="770742"/>
                  <a:pt x="2340037" y="838303"/>
                  <a:pt x="2340037" y="921643"/>
                </a:cubicBezTo>
                <a:cubicBezTo>
                  <a:pt x="2340037" y="1004983"/>
                  <a:pt x="2272476" y="1072544"/>
                  <a:pt x="2189136" y="1072544"/>
                </a:cubicBezTo>
                <a:cubicBezTo>
                  <a:pt x="2127168" y="1072544"/>
                  <a:pt x="2073924" y="1035191"/>
                  <a:pt x="2050955" y="981658"/>
                </a:cubicBezTo>
                <a:lnTo>
                  <a:pt x="1517002" y="981658"/>
                </a:lnTo>
                <a:lnTo>
                  <a:pt x="1678124" y="2590970"/>
                </a:lnTo>
                <a:cubicBezTo>
                  <a:pt x="2063444" y="2451708"/>
                  <a:pt x="2360829" y="2287813"/>
                  <a:pt x="2381761" y="1860600"/>
                </a:cubicBezTo>
                <a:cubicBezTo>
                  <a:pt x="2329006" y="1862811"/>
                  <a:pt x="2276981" y="1871755"/>
                  <a:pt x="2228094" y="1886075"/>
                </a:cubicBezTo>
                <a:cubicBezTo>
                  <a:pt x="2324645" y="1771974"/>
                  <a:pt x="2415523" y="1665436"/>
                  <a:pt x="2449665" y="1504055"/>
                </a:cubicBezTo>
                <a:cubicBezTo>
                  <a:pt x="2485699" y="1663545"/>
                  <a:pt x="2574685" y="1764408"/>
                  <a:pt x="2671236" y="1886075"/>
                </a:cubicBezTo>
                <a:cubicBezTo>
                  <a:pt x="2622475" y="1872164"/>
                  <a:pt x="2568855" y="1862858"/>
                  <a:pt x="2513341" y="1860541"/>
                </a:cubicBezTo>
                <a:cubicBezTo>
                  <a:pt x="2486075" y="2436981"/>
                  <a:pt x="2151724" y="2992040"/>
                  <a:pt x="1522375" y="3040581"/>
                </a:cubicBezTo>
                <a:cubicBezTo>
                  <a:pt x="1427529" y="3119259"/>
                  <a:pt x="1392747" y="3155891"/>
                  <a:pt x="1336943" y="3213546"/>
                </a:cubicBezTo>
                <a:cubicBezTo>
                  <a:pt x="1284048" y="3153728"/>
                  <a:pt x="1252174" y="3120936"/>
                  <a:pt x="1157234" y="3046101"/>
                </a:cubicBezTo>
                <a:cubicBezTo>
                  <a:pt x="592479" y="2980043"/>
                  <a:pt x="187829" y="2438320"/>
                  <a:pt x="160409" y="1860193"/>
                </a:cubicBezTo>
                <a:cubicBezTo>
                  <a:pt x="105366" y="1862056"/>
                  <a:pt x="50978" y="1871143"/>
                  <a:pt x="0" y="1886075"/>
                </a:cubicBezTo>
                <a:cubicBezTo>
                  <a:pt x="96552" y="1771974"/>
                  <a:pt x="187429" y="1665436"/>
                  <a:pt x="221571" y="1504055"/>
                </a:cubicBezTo>
                <a:cubicBezTo>
                  <a:pt x="257605" y="1663545"/>
                  <a:pt x="346591" y="1764408"/>
                  <a:pt x="443143" y="1886075"/>
                </a:cubicBezTo>
                <a:cubicBezTo>
                  <a:pt x="396276" y="1872705"/>
                  <a:pt x="344922" y="1863589"/>
                  <a:pt x="291687" y="1860996"/>
                </a:cubicBezTo>
                <a:cubicBezTo>
                  <a:pt x="313360" y="2289054"/>
                  <a:pt x="617325" y="2454996"/>
                  <a:pt x="1001768" y="2593980"/>
                </a:cubicBezTo>
                <a:lnTo>
                  <a:pt x="1157883" y="981658"/>
                </a:lnTo>
                <a:lnTo>
                  <a:pt x="666108" y="981658"/>
                </a:lnTo>
                <a:cubicBezTo>
                  <a:pt x="643139" y="1035191"/>
                  <a:pt x="589896" y="1072543"/>
                  <a:pt x="527928" y="1072543"/>
                </a:cubicBezTo>
                <a:cubicBezTo>
                  <a:pt x="444588" y="1072543"/>
                  <a:pt x="377027" y="1004982"/>
                  <a:pt x="377027" y="921642"/>
                </a:cubicBezTo>
                <a:cubicBezTo>
                  <a:pt x="377027" y="838302"/>
                  <a:pt x="444588" y="770741"/>
                  <a:pt x="527928" y="770741"/>
                </a:cubicBezTo>
                <a:cubicBezTo>
                  <a:pt x="589896" y="770741"/>
                  <a:pt x="643141" y="808095"/>
                  <a:pt x="666110" y="861628"/>
                </a:cubicBezTo>
                <a:lnTo>
                  <a:pt x="1169505" y="861628"/>
                </a:lnTo>
                <a:lnTo>
                  <a:pt x="1187237" y="678491"/>
                </a:lnTo>
                <a:cubicBezTo>
                  <a:pt x="1065090" y="622748"/>
                  <a:pt x="980704" y="499348"/>
                  <a:pt x="980704" y="356239"/>
                </a:cubicBezTo>
                <a:cubicBezTo>
                  <a:pt x="980704" y="159493"/>
                  <a:pt x="1140198" y="0"/>
                  <a:pt x="1336943"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任意多边形 15"/>
          <p:cNvSpPr/>
          <p:nvPr/>
        </p:nvSpPr>
        <p:spPr>
          <a:xfrm rot="2700000">
            <a:off x="5484939" y="2060669"/>
            <a:ext cx="1028637" cy="1033775"/>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chemeClr val="bg1">
              <a:lumMod val="9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0" name="任意多边形 19"/>
          <p:cNvSpPr/>
          <p:nvPr/>
        </p:nvSpPr>
        <p:spPr>
          <a:xfrm rot="2700000">
            <a:off x="-2095382" y="209360"/>
            <a:ext cx="6410492" cy="6427355"/>
          </a:xfrm>
          <a:custGeom>
            <a:avLst/>
            <a:gdLst>
              <a:gd name="connsiteX0" fmla="*/ 0 w 6410492"/>
              <a:gd name="connsiteY0" fmla="*/ 1578016 h 6427355"/>
              <a:gd name="connsiteX1" fmla="*/ 1146670 w 6410492"/>
              <a:gd name="connsiteY1" fmla="*/ 431345 h 6427355"/>
              <a:gd name="connsiteX2" fmla="*/ 1146671 w 6410492"/>
              <a:gd name="connsiteY2" fmla="*/ 431345 h 6427355"/>
              <a:gd name="connsiteX3" fmla="*/ 1578016 w 6410492"/>
              <a:gd name="connsiteY3" fmla="*/ 0 h 6427355"/>
              <a:gd name="connsiteX4" fmla="*/ 5764900 w 6410492"/>
              <a:gd name="connsiteY4" fmla="*/ 0 h 6427355"/>
              <a:gd name="connsiteX5" fmla="*/ 6410492 w 6410492"/>
              <a:gd name="connsiteY5" fmla="*/ 645592 h 6427355"/>
              <a:gd name="connsiteX6" fmla="*/ 6410491 w 6410492"/>
              <a:gd name="connsiteY6" fmla="*/ 4866202 h 6427355"/>
              <a:gd name="connsiteX7" fmla="*/ 4849339 w 6410492"/>
              <a:gd name="connsiteY7" fmla="*/ 6427355 h 6427355"/>
              <a:gd name="connsiteX8" fmla="*/ 4238944 w 6410492"/>
              <a:gd name="connsiteY8" fmla="*/ 5816960 h 6427355"/>
              <a:gd name="connsiteX9" fmla="*/ 4238943 w 6410492"/>
              <a:gd name="connsiteY9" fmla="*/ 2171546 h 6427355"/>
              <a:gd name="connsiteX10" fmla="*/ 593530 w 6410492"/>
              <a:gd name="connsiteY10" fmla="*/ 2171546 h 6427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10492" h="6427355">
                <a:moveTo>
                  <a:pt x="0" y="1578016"/>
                </a:moveTo>
                <a:lnTo>
                  <a:pt x="1146670" y="431345"/>
                </a:lnTo>
                <a:lnTo>
                  <a:pt x="1146671" y="431345"/>
                </a:lnTo>
                <a:lnTo>
                  <a:pt x="1578016" y="0"/>
                </a:lnTo>
                <a:lnTo>
                  <a:pt x="5764900" y="0"/>
                </a:lnTo>
                <a:cubicBezTo>
                  <a:pt x="6121450" y="0"/>
                  <a:pt x="6410492" y="289042"/>
                  <a:pt x="6410492" y="645592"/>
                </a:cubicBezTo>
                <a:lnTo>
                  <a:pt x="6410491" y="4866202"/>
                </a:lnTo>
                <a:lnTo>
                  <a:pt x="4849339" y="6427355"/>
                </a:lnTo>
                <a:lnTo>
                  <a:pt x="4238944" y="5816960"/>
                </a:lnTo>
                <a:lnTo>
                  <a:pt x="4238943" y="2171546"/>
                </a:lnTo>
                <a:lnTo>
                  <a:pt x="593530" y="2171546"/>
                </a:lnTo>
                <a:close/>
              </a:path>
            </a:pathLst>
          </a:cu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6" name="任意多边形 5"/>
          <p:cNvSpPr/>
          <p:nvPr/>
        </p:nvSpPr>
        <p:spPr>
          <a:xfrm rot="2700000">
            <a:off x="1827643" y="44906"/>
            <a:ext cx="3850328" cy="3869559"/>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rgbClr val="5D999F">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2" name="任意多边形 11"/>
          <p:cNvSpPr/>
          <p:nvPr/>
        </p:nvSpPr>
        <p:spPr>
          <a:xfrm rot="18900000" flipH="1">
            <a:off x="11525844" y="5786883"/>
            <a:ext cx="1174416" cy="953193"/>
          </a:xfrm>
          <a:custGeom>
            <a:avLst/>
            <a:gdLst>
              <a:gd name="connsiteX0" fmla="*/ 1038 w 1174416"/>
              <a:gd name="connsiteY0" fmla="*/ 0 h 953193"/>
              <a:gd name="connsiteX1" fmla="*/ 0 w 1174416"/>
              <a:gd name="connsiteY1" fmla="*/ 1038 h 953193"/>
              <a:gd name="connsiteX2" fmla="*/ 441710 w 1174416"/>
              <a:gd name="connsiteY2" fmla="*/ 442748 h 953193"/>
              <a:gd name="connsiteX3" fmla="*/ 731667 w 1174416"/>
              <a:gd name="connsiteY3" fmla="*/ 442748 h 953193"/>
              <a:gd name="connsiteX4" fmla="*/ 731667 w 1174416"/>
              <a:gd name="connsiteY4" fmla="*/ 732705 h 953193"/>
              <a:gd name="connsiteX5" fmla="*/ 952155 w 1174416"/>
              <a:gd name="connsiteY5" fmla="*/ 953193 h 953193"/>
              <a:gd name="connsiteX6" fmla="*/ 1174416 w 1174416"/>
              <a:gd name="connsiteY6" fmla="*/ 730932 h 953193"/>
              <a:gd name="connsiteX7" fmla="*/ 1174416 w 1174416"/>
              <a:gd name="connsiteY7" fmla="*/ 148239 h 953193"/>
              <a:gd name="connsiteX8" fmla="*/ 1026178 w 1174416"/>
              <a:gd name="connsiteY8" fmla="*/ 0 h 953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74416" h="953193">
                <a:moveTo>
                  <a:pt x="1038" y="0"/>
                </a:moveTo>
                <a:lnTo>
                  <a:pt x="0" y="1038"/>
                </a:lnTo>
                <a:lnTo>
                  <a:pt x="441710" y="442748"/>
                </a:lnTo>
                <a:lnTo>
                  <a:pt x="731667" y="442748"/>
                </a:lnTo>
                <a:lnTo>
                  <a:pt x="731667" y="732705"/>
                </a:lnTo>
                <a:lnTo>
                  <a:pt x="952155" y="953193"/>
                </a:lnTo>
                <a:lnTo>
                  <a:pt x="1174416" y="730932"/>
                </a:lnTo>
                <a:lnTo>
                  <a:pt x="1174416" y="148239"/>
                </a:lnTo>
                <a:cubicBezTo>
                  <a:pt x="1174416" y="66369"/>
                  <a:pt x="1108048" y="0"/>
                  <a:pt x="1026178" y="0"/>
                </a:cubicBezTo>
                <a:close/>
              </a:path>
            </a:pathLst>
          </a:cu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3" name="文本框 12"/>
          <p:cNvSpPr txBox="1"/>
          <p:nvPr/>
        </p:nvSpPr>
        <p:spPr>
          <a:xfrm>
            <a:off x="6148614" y="3328693"/>
            <a:ext cx="2584747" cy="830997"/>
          </a:xfrm>
          <a:prstGeom prst="rect">
            <a:avLst/>
          </a:prstGeom>
          <a:noFill/>
        </p:spPr>
        <p:txBody>
          <a:bodyPr wrap="none" rtlCol="0">
            <a:spAutoFit/>
            <a:scene3d>
              <a:camera prst="orthographicFront"/>
              <a:lightRig rig="threePt" dir="t"/>
            </a:scene3d>
            <a:sp3d contourW="12700"/>
          </a:bodyPr>
          <a:lstStyle/>
          <a:p>
            <a:r>
              <a:rPr lang="en-US" altLang="zh-CN" sz="4800" dirty="0">
                <a:solidFill>
                  <a:schemeClr val="accent1"/>
                </a:solidFill>
                <a:cs typeface="+mn-ea"/>
                <a:sym typeface="+mn-lt"/>
              </a:rPr>
              <a:t>PART 01</a:t>
            </a:r>
            <a:endParaRPr lang="zh-CN" altLang="en-US" sz="4800" dirty="0">
              <a:solidFill>
                <a:schemeClr val="accent1"/>
              </a:solidFill>
              <a:cs typeface="+mn-ea"/>
              <a:sym typeface="+mn-lt"/>
            </a:endParaRPr>
          </a:p>
        </p:txBody>
      </p:sp>
      <p:sp>
        <p:nvSpPr>
          <p:cNvPr id="14" name="文本框 13"/>
          <p:cNvSpPr txBox="1"/>
          <p:nvPr/>
        </p:nvSpPr>
        <p:spPr>
          <a:xfrm>
            <a:off x="6110514" y="4131820"/>
            <a:ext cx="3904343" cy="707886"/>
          </a:xfrm>
          <a:prstGeom prst="rect">
            <a:avLst/>
          </a:prstGeom>
          <a:noFill/>
        </p:spPr>
        <p:txBody>
          <a:bodyPr wrap="square" rtlCol="0">
            <a:spAutoFit/>
            <a:scene3d>
              <a:camera prst="orthographicFront"/>
              <a:lightRig rig="threePt" dir="t"/>
            </a:scene3d>
            <a:sp3d contourW="12700"/>
          </a:bodyPr>
          <a:lstStyle/>
          <a:p>
            <a:r>
              <a:rPr lang="en-US" altLang="zh-CN" sz="4000" b="1" dirty="0">
                <a:solidFill>
                  <a:schemeClr val="accent3"/>
                </a:solidFill>
                <a:cs typeface="+mn-ea"/>
                <a:sym typeface="+mn-lt"/>
              </a:rPr>
              <a:t>Add </a:t>
            </a:r>
            <a:r>
              <a:rPr lang="en-US" altLang="zh-CN" sz="4000" b="1">
                <a:solidFill>
                  <a:schemeClr val="accent3"/>
                </a:solidFill>
                <a:cs typeface="+mn-ea"/>
                <a:sym typeface="+mn-lt"/>
              </a:rPr>
              <a:t>title text</a:t>
            </a:r>
            <a:endParaRPr lang="zh-CN" altLang="en-US" sz="4000" b="1" dirty="0">
              <a:solidFill>
                <a:schemeClr val="accent3"/>
              </a:solidFill>
              <a:cs typeface="+mn-ea"/>
              <a:sym typeface="+mn-lt"/>
            </a:endParaRPr>
          </a:p>
        </p:txBody>
      </p:sp>
      <p:sp>
        <p:nvSpPr>
          <p:cNvPr id="17" name="任意多边形 16"/>
          <p:cNvSpPr/>
          <p:nvPr/>
        </p:nvSpPr>
        <p:spPr>
          <a:xfrm rot="2700000">
            <a:off x="9435201" y="912906"/>
            <a:ext cx="1461465" cy="1468765"/>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chemeClr val="accent1">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8" name="任意多边形 17"/>
          <p:cNvSpPr/>
          <p:nvPr/>
        </p:nvSpPr>
        <p:spPr>
          <a:xfrm rot="2700000">
            <a:off x="10767277" y="5635597"/>
            <a:ext cx="602495" cy="605504"/>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chemeClr val="bg1">
              <a:lumMod val="9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600" advTm="4000">
        <p14:gallery dir="l"/>
      </p:transition>
    </mc:Choice>
    <mc:Fallback xmlns="">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0-#ppt_w/2"/>
                                          </p:val>
                                        </p:tav>
                                        <p:tav tm="100000">
                                          <p:val>
                                            <p:strVal val="#ppt_x"/>
                                          </p:val>
                                        </p:tav>
                                      </p:tavLst>
                                    </p:anim>
                                    <p:anim calcmode="lin" valueType="num">
                                      <p:cBhvr additive="base">
                                        <p:cTn id="8" dur="500" fill="hold"/>
                                        <p:tgtEl>
                                          <p:spTgt spid="20"/>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0-#ppt_w/2"/>
                                          </p:val>
                                        </p:tav>
                                        <p:tav tm="100000">
                                          <p:val>
                                            <p:strVal val="#ppt_x"/>
                                          </p:val>
                                        </p:tav>
                                      </p:tavLst>
                                    </p:anim>
                                    <p:anim calcmode="lin" valueType="num">
                                      <p:cBhvr additive="base">
                                        <p:cTn id="12" dur="500" fill="hold"/>
                                        <p:tgtEl>
                                          <p:spTgt spid="6"/>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0-#ppt_w/2"/>
                                          </p:val>
                                        </p:tav>
                                        <p:tav tm="100000">
                                          <p:val>
                                            <p:strVal val="#ppt_x"/>
                                          </p:val>
                                        </p:tav>
                                      </p:tavLst>
                                    </p:anim>
                                    <p:anim calcmode="lin" valueType="num">
                                      <p:cBhvr additive="base">
                                        <p:cTn id="16" dur="500" fill="hold"/>
                                        <p:tgtEl>
                                          <p:spTgt spid="16"/>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0-#ppt_w/2"/>
                                          </p:val>
                                        </p:tav>
                                        <p:tav tm="100000">
                                          <p:val>
                                            <p:strVal val="#ppt_x"/>
                                          </p:val>
                                        </p:tav>
                                      </p:tavLst>
                                    </p:anim>
                                    <p:anim calcmode="lin" valueType="num">
                                      <p:cBhvr additive="base">
                                        <p:cTn id="20" dur="500" fill="hold"/>
                                        <p:tgtEl>
                                          <p:spTgt spid="17"/>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500" fill="hold"/>
                                        <p:tgtEl>
                                          <p:spTgt spid="18"/>
                                        </p:tgtEl>
                                        <p:attrNameLst>
                                          <p:attrName>ppt_x</p:attrName>
                                        </p:attrNameLst>
                                      </p:cBhvr>
                                      <p:tavLst>
                                        <p:tav tm="0">
                                          <p:val>
                                            <p:strVal val="0-#ppt_w/2"/>
                                          </p:val>
                                        </p:tav>
                                        <p:tav tm="100000">
                                          <p:val>
                                            <p:strVal val="#ppt_x"/>
                                          </p:val>
                                        </p:tav>
                                      </p:tavLst>
                                    </p:anim>
                                    <p:anim calcmode="lin" valueType="num">
                                      <p:cBhvr additive="base">
                                        <p:cTn id="24" dur="500" fill="hold"/>
                                        <p:tgtEl>
                                          <p:spTgt spid="18"/>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1+#ppt_w/2"/>
                                          </p:val>
                                        </p:tav>
                                        <p:tav tm="100000">
                                          <p:val>
                                            <p:strVal val="#ppt_x"/>
                                          </p:val>
                                        </p:tav>
                                      </p:tavLst>
                                    </p:anim>
                                    <p:anim calcmode="lin" valueType="num">
                                      <p:cBhvr additive="base">
                                        <p:cTn id="28" dur="500" fill="hold"/>
                                        <p:tgtEl>
                                          <p:spTgt spid="12"/>
                                        </p:tgtEl>
                                        <p:attrNameLst>
                                          <p:attrName>ppt_y</p:attrName>
                                        </p:attrNameLst>
                                      </p:cBhvr>
                                      <p:tavLst>
                                        <p:tav tm="0">
                                          <p:val>
                                            <p:strVal val="#ppt_y"/>
                                          </p:val>
                                        </p:tav>
                                        <p:tav tm="100000">
                                          <p:val>
                                            <p:strVal val="#ppt_y"/>
                                          </p:val>
                                        </p:tav>
                                      </p:tavLst>
                                    </p:anim>
                                  </p:childTnLst>
                                </p:cTn>
                              </p:par>
                            </p:childTnLst>
                          </p:cTn>
                        </p:par>
                        <p:par>
                          <p:cTn id="29" fill="hold">
                            <p:stCondLst>
                              <p:cond delay="500"/>
                            </p:stCondLst>
                            <p:childTnLst>
                              <p:par>
                                <p:cTn id="30" presetID="53" presetClass="entr" presetSubtype="16"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p:cTn id="32" dur="500" fill="hold"/>
                                        <p:tgtEl>
                                          <p:spTgt spid="13"/>
                                        </p:tgtEl>
                                        <p:attrNameLst>
                                          <p:attrName>ppt_w</p:attrName>
                                        </p:attrNameLst>
                                      </p:cBhvr>
                                      <p:tavLst>
                                        <p:tav tm="0">
                                          <p:val>
                                            <p:fltVal val="0"/>
                                          </p:val>
                                        </p:tav>
                                        <p:tav tm="100000">
                                          <p:val>
                                            <p:strVal val="#ppt_w"/>
                                          </p:val>
                                        </p:tav>
                                      </p:tavLst>
                                    </p:anim>
                                    <p:anim calcmode="lin" valueType="num">
                                      <p:cBhvr>
                                        <p:cTn id="33" dur="500" fill="hold"/>
                                        <p:tgtEl>
                                          <p:spTgt spid="13"/>
                                        </p:tgtEl>
                                        <p:attrNameLst>
                                          <p:attrName>ppt_h</p:attrName>
                                        </p:attrNameLst>
                                      </p:cBhvr>
                                      <p:tavLst>
                                        <p:tav tm="0">
                                          <p:val>
                                            <p:fltVal val="0"/>
                                          </p:val>
                                        </p:tav>
                                        <p:tav tm="100000">
                                          <p:val>
                                            <p:strVal val="#ppt_h"/>
                                          </p:val>
                                        </p:tav>
                                      </p:tavLst>
                                    </p:anim>
                                    <p:animEffect transition="in" filter="fade">
                                      <p:cBhvr>
                                        <p:cTn id="34" dur="500"/>
                                        <p:tgtEl>
                                          <p:spTgt spid="13"/>
                                        </p:tgtEl>
                                      </p:cBhvr>
                                    </p:animEffect>
                                  </p:childTnLst>
                                </p:cTn>
                              </p:par>
                            </p:childTnLst>
                          </p:cTn>
                        </p:par>
                        <p:par>
                          <p:cTn id="35" fill="hold">
                            <p:stCondLst>
                              <p:cond delay="1000"/>
                            </p:stCondLst>
                            <p:childTnLst>
                              <p:par>
                                <p:cTn id="36" presetID="22" presetClass="entr" presetSubtype="8" fill="hold" grpId="0" nodeType="after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wipe(left)">
                                      <p:cBhvr>
                                        <p:cTn id="3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P spid="6" grpId="0" animBg="1"/>
      <p:bldP spid="12" grpId="0" animBg="1"/>
      <p:bldP spid="13" grpId="0"/>
      <p:bldP spid="14" grpId="0"/>
      <p:bldP spid="17" grpId="0" animBg="1"/>
      <p:bldP spid="1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矩形 26"/>
          <p:cNvSpPr/>
          <p:nvPr/>
        </p:nvSpPr>
        <p:spPr>
          <a:xfrm>
            <a:off x="4549320" y="1518469"/>
            <a:ext cx="3238500" cy="451584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7" name="矩形 36"/>
          <p:cNvSpPr/>
          <p:nvPr/>
        </p:nvSpPr>
        <p:spPr>
          <a:xfrm>
            <a:off x="7889787" y="1518469"/>
            <a:ext cx="3238500" cy="45158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pic>
        <p:nvPicPr>
          <p:cNvPr id="12" name="图片占位符 11"/>
          <p:cNvPicPr>
            <a:picLocks noGrp="1" noChangeAspect="1"/>
          </p:cNvPicPr>
          <p:nvPr>
            <p:ph type="pic" sz="quarter" idx="10"/>
          </p:nvPr>
        </p:nvPicPr>
        <p:blipFill>
          <a:blip r:embed="rId3">
            <a:extLst>
              <a:ext uri="{28A0092B-C50C-407E-A947-70E740481C1C}">
                <a14:useLocalDpi xmlns:a14="http://schemas.microsoft.com/office/drawing/2010/main" val="0"/>
              </a:ext>
            </a:extLst>
          </a:blip>
          <a:stretch>
            <a:fillRect/>
          </a:stretch>
        </p:blipFill>
        <p:spPr>
          <a:xfrm>
            <a:off x="987786" y="1518470"/>
            <a:ext cx="3457300" cy="2221681"/>
          </a:xfrm>
        </p:spPr>
      </p:pic>
      <p:pic>
        <p:nvPicPr>
          <p:cNvPr id="13" name="图片占位符 12"/>
          <p:cNvPicPr>
            <a:picLocks noGrp="1" noChangeAspect="1"/>
          </p:cNvPicPr>
          <p:nvPr>
            <p:ph type="pic" sz="quarter" idx="11"/>
          </p:nvPr>
        </p:nvPicPr>
        <p:blipFill>
          <a:blip r:embed="rId4">
            <a:extLst>
              <a:ext uri="{28A0092B-C50C-407E-A947-70E740481C1C}">
                <a14:useLocalDpi xmlns:a14="http://schemas.microsoft.com/office/drawing/2010/main" val="0"/>
              </a:ext>
            </a:extLst>
          </a:blip>
          <a:stretch>
            <a:fillRect/>
          </a:stretch>
        </p:blipFill>
        <p:spPr>
          <a:xfrm>
            <a:off x="986136" y="3822700"/>
            <a:ext cx="3460597" cy="2211614"/>
          </a:xfrm>
        </p:spPr>
      </p:pic>
      <p:grpSp>
        <p:nvGrpSpPr>
          <p:cNvPr id="33" name="组合 32"/>
          <p:cNvGrpSpPr/>
          <p:nvPr/>
        </p:nvGrpSpPr>
        <p:grpSpPr>
          <a:xfrm>
            <a:off x="4795241" y="3452543"/>
            <a:ext cx="2728517" cy="1352580"/>
            <a:chOff x="7483989" y="3339882"/>
            <a:chExt cx="2728517" cy="1352580"/>
          </a:xfrm>
        </p:grpSpPr>
        <p:sp>
          <p:nvSpPr>
            <p:cNvPr id="34" name="矩形 33"/>
            <p:cNvSpPr/>
            <p:nvPr/>
          </p:nvSpPr>
          <p:spPr>
            <a:xfrm>
              <a:off x="7483989" y="3732519"/>
              <a:ext cx="2728517" cy="959943"/>
            </a:xfrm>
            <a:prstGeom prst="rect">
              <a:avLst/>
            </a:prstGeom>
          </p:spPr>
          <p:txBody>
            <a:bodyPr wrap="square">
              <a:spAutoFit/>
              <a:scene3d>
                <a:camera prst="orthographicFront"/>
                <a:lightRig rig="threePt" dir="t"/>
              </a:scene3d>
              <a:sp3d contourW="12700"/>
            </a:bodyPr>
            <a:lstStyle/>
            <a:p>
              <a:pPr>
                <a:lnSpc>
                  <a:spcPct val="120000"/>
                </a:lnSpc>
              </a:pPr>
              <a:r>
                <a:rPr lang="en-US" altLang="zh-CN" sz="1200" dirty="0">
                  <a:solidFill>
                    <a:schemeClr val="bg1"/>
                  </a:solidFill>
                  <a:cs typeface="+mn-ea"/>
                  <a:sym typeface="+mn-lt"/>
                </a:rPr>
                <a:t>Click here to add content, content to match the title, you can copy and paste directly, to select useful keyword entry.</a:t>
              </a:r>
              <a:endParaRPr lang="zh-CN" altLang="en-US" sz="1200" dirty="0">
                <a:solidFill>
                  <a:schemeClr val="bg1"/>
                </a:solidFill>
                <a:cs typeface="+mn-ea"/>
                <a:sym typeface="+mn-lt"/>
              </a:endParaRPr>
            </a:p>
          </p:txBody>
        </p:sp>
        <p:sp>
          <p:nvSpPr>
            <p:cNvPr id="35" name="矩形 34"/>
            <p:cNvSpPr/>
            <p:nvPr/>
          </p:nvSpPr>
          <p:spPr>
            <a:xfrm>
              <a:off x="7483989" y="3339882"/>
              <a:ext cx="2050552" cy="430374"/>
            </a:xfrm>
            <a:prstGeom prst="rect">
              <a:avLst/>
            </a:prstGeom>
          </p:spPr>
          <p:txBody>
            <a:bodyPr wrap="square">
              <a:spAutoFit/>
              <a:scene3d>
                <a:camera prst="orthographicFront"/>
                <a:lightRig rig="threePt" dir="t"/>
              </a:scene3d>
              <a:sp3d contourW="12700"/>
            </a:bodyPr>
            <a:lstStyle/>
            <a:p>
              <a:pPr algn="just">
                <a:lnSpc>
                  <a:spcPct val="120000"/>
                </a:lnSpc>
              </a:pPr>
              <a:r>
                <a:rPr lang="en-US" altLang="zh-CN" sz="2000" b="1" dirty="0">
                  <a:solidFill>
                    <a:schemeClr val="bg1"/>
                  </a:solidFill>
                  <a:cs typeface="+mn-ea"/>
                  <a:sym typeface="+mn-lt"/>
                </a:rPr>
                <a:t>Add </a:t>
              </a:r>
              <a:r>
                <a:rPr lang="en-US" altLang="zh-CN" sz="2000" b="1">
                  <a:solidFill>
                    <a:schemeClr val="bg1"/>
                  </a:solidFill>
                  <a:cs typeface="+mn-ea"/>
                  <a:sym typeface="+mn-lt"/>
                </a:rPr>
                <a:t>title text</a:t>
              </a:r>
              <a:endParaRPr lang="zh-CN" altLang="en-US" sz="2000" b="1" dirty="0">
                <a:solidFill>
                  <a:schemeClr val="bg1"/>
                </a:solidFill>
                <a:cs typeface="+mn-ea"/>
                <a:sym typeface="+mn-lt"/>
              </a:endParaRPr>
            </a:p>
          </p:txBody>
        </p:sp>
      </p:grpSp>
      <p:grpSp>
        <p:nvGrpSpPr>
          <p:cNvPr id="36" name="组合 35"/>
          <p:cNvGrpSpPr/>
          <p:nvPr/>
        </p:nvGrpSpPr>
        <p:grpSpPr>
          <a:xfrm>
            <a:off x="8144778" y="3452543"/>
            <a:ext cx="2728517" cy="1352580"/>
            <a:chOff x="7483989" y="3339882"/>
            <a:chExt cx="2728517" cy="1352580"/>
          </a:xfrm>
        </p:grpSpPr>
        <p:sp>
          <p:nvSpPr>
            <p:cNvPr id="44" name="矩形 43"/>
            <p:cNvSpPr/>
            <p:nvPr/>
          </p:nvSpPr>
          <p:spPr>
            <a:xfrm>
              <a:off x="7483989" y="3732519"/>
              <a:ext cx="2728517" cy="959943"/>
            </a:xfrm>
            <a:prstGeom prst="rect">
              <a:avLst/>
            </a:prstGeom>
          </p:spPr>
          <p:txBody>
            <a:bodyPr wrap="square">
              <a:spAutoFit/>
              <a:scene3d>
                <a:camera prst="orthographicFront"/>
                <a:lightRig rig="threePt" dir="t"/>
              </a:scene3d>
              <a:sp3d contourW="12700"/>
            </a:bodyPr>
            <a:lstStyle/>
            <a:p>
              <a:pPr>
                <a:lnSpc>
                  <a:spcPct val="120000"/>
                </a:lnSpc>
              </a:pPr>
              <a:r>
                <a:rPr lang="en-US" altLang="zh-CN" sz="1200" dirty="0">
                  <a:solidFill>
                    <a:schemeClr val="bg1"/>
                  </a:solidFill>
                  <a:cs typeface="+mn-ea"/>
                  <a:sym typeface="+mn-lt"/>
                </a:rPr>
                <a:t>Click here to add content, content to match the title, you can copy and paste directly, to select useful keyword entry.</a:t>
              </a:r>
              <a:endParaRPr lang="zh-CN" altLang="en-US" sz="1200" dirty="0">
                <a:solidFill>
                  <a:schemeClr val="bg1"/>
                </a:solidFill>
                <a:cs typeface="+mn-ea"/>
                <a:sym typeface="+mn-lt"/>
              </a:endParaRPr>
            </a:p>
          </p:txBody>
        </p:sp>
        <p:sp>
          <p:nvSpPr>
            <p:cNvPr id="45" name="矩形 44"/>
            <p:cNvSpPr/>
            <p:nvPr/>
          </p:nvSpPr>
          <p:spPr>
            <a:xfrm>
              <a:off x="7483989" y="3339882"/>
              <a:ext cx="2050552" cy="430374"/>
            </a:xfrm>
            <a:prstGeom prst="rect">
              <a:avLst/>
            </a:prstGeom>
          </p:spPr>
          <p:txBody>
            <a:bodyPr wrap="square">
              <a:spAutoFit/>
              <a:scene3d>
                <a:camera prst="orthographicFront"/>
                <a:lightRig rig="threePt" dir="t"/>
              </a:scene3d>
              <a:sp3d contourW="12700"/>
            </a:bodyPr>
            <a:lstStyle/>
            <a:p>
              <a:pPr algn="just">
                <a:lnSpc>
                  <a:spcPct val="120000"/>
                </a:lnSpc>
              </a:pPr>
              <a:r>
                <a:rPr lang="en-US" altLang="zh-CN" sz="2000" b="1" dirty="0">
                  <a:solidFill>
                    <a:schemeClr val="bg1"/>
                  </a:solidFill>
                  <a:cs typeface="+mn-ea"/>
                  <a:sym typeface="+mn-lt"/>
                </a:rPr>
                <a:t>Add </a:t>
              </a:r>
              <a:r>
                <a:rPr lang="en-US" altLang="zh-CN" sz="2000" b="1">
                  <a:solidFill>
                    <a:schemeClr val="bg1"/>
                  </a:solidFill>
                  <a:cs typeface="+mn-ea"/>
                  <a:sym typeface="+mn-lt"/>
                </a:rPr>
                <a:t>title text</a:t>
              </a:r>
              <a:endParaRPr lang="zh-CN" altLang="en-US" sz="2000" b="1" dirty="0">
                <a:solidFill>
                  <a:schemeClr val="bg1"/>
                </a:solidFill>
                <a:cs typeface="+mn-ea"/>
                <a:sym typeface="+mn-lt"/>
              </a:endParaRPr>
            </a:p>
          </p:txBody>
        </p:sp>
      </p:grpSp>
      <p:sp>
        <p:nvSpPr>
          <p:cNvPr id="47" name="椭圆 13"/>
          <p:cNvSpPr/>
          <p:nvPr/>
        </p:nvSpPr>
        <p:spPr>
          <a:xfrm>
            <a:off x="5229135" y="2326081"/>
            <a:ext cx="755387" cy="708526"/>
          </a:xfrm>
          <a:custGeom>
            <a:avLst/>
            <a:gdLst>
              <a:gd name="connsiteX0" fmla="*/ 258582 w 606298"/>
              <a:gd name="connsiteY0" fmla="*/ 455598 h 568686"/>
              <a:gd name="connsiteX1" fmla="*/ 303149 w 606298"/>
              <a:gd name="connsiteY1" fmla="*/ 490637 h 568686"/>
              <a:gd name="connsiteX2" fmla="*/ 347716 w 606298"/>
              <a:gd name="connsiteY2" fmla="*/ 455598 h 568686"/>
              <a:gd name="connsiteX3" fmla="*/ 311784 w 606298"/>
              <a:gd name="connsiteY3" fmla="*/ 456896 h 568686"/>
              <a:gd name="connsiteX4" fmla="*/ 294607 w 606298"/>
              <a:gd name="connsiteY4" fmla="*/ 456896 h 568686"/>
              <a:gd name="connsiteX5" fmla="*/ 258582 w 606298"/>
              <a:gd name="connsiteY5" fmla="*/ 455598 h 568686"/>
              <a:gd name="connsiteX6" fmla="*/ 482810 w 606298"/>
              <a:gd name="connsiteY6" fmla="*/ 426955 h 568686"/>
              <a:gd name="connsiteX7" fmla="*/ 402311 w 606298"/>
              <a:gd name="connsiteY7" fmla="*/ 449202 h 568686"/>
              <a:gd name="connsiteX8" fmla="*/ 391633 w 606298"/>
              <a:gd name="connsiteY8" fmla="*/ 460233 h 568686"/>
              <a:gd name="connsiteX9" fmla="*/ 333696 w 606298"/>
              <a:gd name="connsiteY9" fmla="*/ 510752 h 568686"/>
              <a:gd name="connsiteX10" fmla="*/ 407603 w 606298"/>
              <a:gd name="connsiteY10" fmla="*/ 533647 h 568686"/>
              <a:gd name="connsiteX11" fmla="*/ 445578 w 606298"/>
              <a:gd name="connsiteY11" fmla="*/ 523358 h 568686"/>
              <a:gd name="connsiteX12" fmla="*/ 482810 w 606298"/>
              <a:gd name="connsiteY12" fmla="*/ 426955 h 568686"/>
              <a:gd name="connsiteX13" fmla="*/ 123488 w 606298"/>
              <a:gd name="connsiteY13" fmla="*/ 426955 h 568686"/>
              <a:gd name="connsiteX14" fmla="*/ 160720 w 606298"/>
              <a:gd name="connsiteY14" fmla="*/ 523358 h 568686"/>
              <a:gd name="connsiteX15" fmla="*/ 198788 w 606298"/>
              <a:gd name="connsiteY15" fmla="*/ 533647 h 568686"/>
              <a:gd name="connsiteX16" fmla="*/ 272602 w 606298"/>
              <a:gd name="connsiteY16" fmla="*/ 510752 h 568686"/>
              <a:gd name="connsiteX17" fmla="*/ 214665 w 606298"/>
              <a:gd name="connsiteY17" fmla="*/ 460233 h 568686"/>
              <a:gd name="connsiteX18" fmla="*/ 204080 w 606298"/>
              <a:gd name="connsiteY18" fmla="*/ 449202 h 568686"/>
              <a:gd name="connsiteX19" fmla="*/ 123488 w 606298"/>
              <a:gd name="connsiteY19" fmla="*/ 426955 h 568686"/>
              <a:gd name="connsiteX20" fmla="*/ 469069 w 606298"/>
              <a:gd name="connsiteY20" fmla="*/ 346681 h 568686"/>
              <a:gd name="connsiteX21" fmla="*/ 450777 w 606298"/>
              <a:gd name="connsiteY21" fmla="*/ 374953 h 568686"/>
              <a:gd name="connsiteX22" fmla="*/ 449292 w 606298"/>
              <a:gd name="connsiteY22" fmla="*/ 377178 h 568686"/>
              <a:gd name="connsiteX23" fmla="*/ 425523 w 606298"/>
              <a:gd name="connsiteY23" fmla="*/ 409250 h 568686"/>
              <a:gd name="connsiteX24" fmla="*/ 479189 w 606298"/>
              <a:gd name="connsiteY24" fmla="*/ 391360 h 568686"/>
              <a:gd name="connsiteX25" fmla="*/ 469069 w 606298"/>
              <a:gd name="connsiteY25" fmla="*/ 346681 h 568686"/>
              <a:gd name="connsiteX26" fmla="*/ 137229 w 606298"/>
              <a:gd name="connsiteY26" fmla="*/ 346681 h 568686"/>
              <a:gd name="connsiteX27" fmla="*/ 127109 w 606298"/>
              <a:gd name="connsiteY27" fmla="*/ 391360 h 568686"/>
              <a:gd name="connsiteX28" fmla="*/ 180868 w 606298"/>
              <a:gd name="connsiteY28" fmla="*/ 409250 h 568686"/>
              <a:gd name="connsiteX29" fmla="*/ 157006 w 606298"/>
              <a:gd name="connsiteY29" fmla="*/ 377178 h 568686"/>
              <a:gd name="connsiteX30" fmla="*/ 155521 w 606298"/>
              <a:gd name="connsiteY30" fmla="*/ 375046 h 568686"/>
              <a:gd name="connsiteX31" fmla="*/ 137229 w 606298"/>
              <a:gd name="connsiteY31" fmla="*/ 346681 h 568686"/>
              <a:gd name="connsiteX32" fmla="*/ 303114 w 606298"/>
              <a:gd name="connsiteY32" fmla="*/ 237523 h 568686"/>
              <a:gd name="connsiteX33" fmla="*/ 350005 w 606298"/>
              <a:gd name="connsiteY33" fmla="*/ 284343 h 568686"/>
              <a:gd name="connsiteX34" fmla="*/ 303114 w 606298"/>
              <a:gd name="connsiteY34" fmla="*/ 331163 h 568686"/>
              <a:gd name="connsiteX35" fmla="*/ 256223 w 606298"/>
              <a:gd name="connsiteY35" fmla="*/ 284343 h 568686"/>
              <a:gd name="connsiteX36" fmla="*/ 303114 w 606298"/>
              <a:gd name="connsiteY36" fmla="*/ 237523 h 568686"/>
              <a:gd name="connsiteX37" fmla="*/ 517257 w 606298"/>
              <a:gd name="connsiteY37" fmla="*/ 210604 h 568686"/>
              <a:gd name="connsiteX38" fmla="*/ 516792 w 606298"/>
              <a:gd name="connsiteY38" fmla="*/ 213292 h 568686"/>
              <a:gd name="connsiteX39" fmla="*/ 490888 w 606298"/>
              <a:gd name="connsiteY39" fmla="*/ 303392 h 568686"/>
              <a:gd name="connsiteX40" fmla="*/ 511500 w 606298"/>
              <a:gd name="connsiteY40" fmla="*/ 374953 h 568686"/>
              <a:gd name="connsiteX41" fmla="*/ 572130 w 606298"/>
              <a:gd name="connsiteY41" fmla="*/ 290971 h 568686"/>
              <a:gd name="connsiteX42" fmla="*/ 517257 w 606298"/>
              <a:gd name="connsiteY42" fmla="*/ 210604 h 568686"/>
              <a:gd name="connsiteX43" fmla="*/ 89041 w 606298"/>
              <a:gd name="connsiteY43" fmla="*/ 210604 h 568686"/>
              <a:gd name="connsiteX44" fmla="*/ 34168 w 606298"/>
              <a:gd name="connsiteY44" fmla="*/ 290971 h 568686"/>
              <a:gd name="connsiteX45" fmla="*/ 94798 w 606298"/>
              <a:gd name="connsiteY45" fmla="*/ 374953 h 568686"/>
              <a:gd name="connsiteX46" fmla="*/ 115410 w 606298"/>
              <a:gd name="connsiteY46" fmla="*/ 303392 h 568686"/>
              <a:gd name="connsiteX47" fmla="*/ 89506 w 606298"/>
              <a:gd name="connsiteY47" fmla="*/ 213292 h 568686"/>
              <a:gd name="connsiteX48" fmla="*/ 419952 w 606298"/>
              <a:gd name="connsiteY48" fmla="*/ 171487 h 568686"/>
              <a:gd name="connsiteX49" fmla="*/ 438893 w 606298"/>
              <a:gd name="connsiteY49" fmla="*/ 199666 h 568686"/>
              <a:gd name="connsiteX50" fmla="*/ 470833 w 606298"/>
              <a:gd name="connsiteY50" fmla="*/ 256952 h 568686"/>
              <a:gd name="connsiteX51" fmla="*/ 484017 w 606298"/>
              <a:gd name="connsiteY51" fmla="*/ 200407 h 568686"/>
              <a:gd name="connsiteX52" fmla="*/ 484946 w 606298"/>
              <a:gd name="connsiteY52" fmla="*/ 193085 h 568686"/>
              <a:gd name="connsiteX53" fmla="*/ 419952 w 606298"/>
              <a:gd name="connsiteY53" fmla="*/ 171487 h 568686"/>
              <a:gd name="connsiteX54" fmla="*/ 186346 w 606298"/>
              <a:gd name="connsiteY54" fmla="*/ 171487 h 568686"/>
              <a:gd name="connsiteX55" fmla="*/ 121352 w 606298"/>
              <a:gd name="connsiteY55" fmla="*/ 193085 h 568686"/>
              <a:gd name="connsiteX56" fmla="*/ 122281 w 606298"/>
              <a:gd name="connsiteY56" fmla="*/ 200407 h 568686"/>
              <a:gd name="connsiteX57" fmla="*/ 135465 w 606298"/>
              <a:gd name="connsiteY57" fmla="*/ 256952 h 568686"/>
              <a:gd name="connsiteX58" fmla="*/ 167405 w 606298"/>
              <a:gd name="connsiteY58" fmla="*/ 199666 h 568686"/>
              <a:gd name="connsiteX59" fmla="*/ 186346 w 606298"/>
              <a:gd name="connsiteY59" fmla="*/ 171487 h 568686"/>
              <a:gd name="connsiteX60" fmla="*/ 303149 w 606298"/>
              <a:gd name="connsiteY60" fmla="*/ 159459 h 568686"/>
              <a:gd name="connsiteX61" fmla="*/ 236113 w 606298"/>
              <a:gd name="connsiteY61" fmla="*/ 162866 h 568686"/>
              <a:gd name="connsiteX62" fmla="*/ 196559 w 606298"/>
              <a:gd name="connsiteY62" fmla="*/ 218020 h 568686"/>
              <a:gd name="connsiteX63" fmla="*/ 153385 w 606298"/>
              <a:gd name="connsiteY63" fmla="*/ 301260 h 568686"/>
              <a:gd name="connsiteX64" fmla="*/ 184118 w 606298"/>
              <a:gd name="connsiteY64" fmla="*/ 356321 h 568686"/>
              <a:gd name="connsiteX65" fmla="*/ 222835 w 606298"/>
              <a:gd name="connsiteY65" fmla="*/ 406284 h 568686"/>
              <a:gd name="connsiteX66" fmla="*/ 227385 w 606298"/>
              <a:gd name="connsiteY66" fmla="*/ 411104 h 568686"/>
              <a:gd name="connsiteX67" fmla="*/ 234813 w 606298"/>
              <a:gd name="connsiteY67" fmla="*/ 419169 h 568686"/>
              <a:gd name="connsiteX68" fmla="*/ 294607 w 606298"/>
              <a:gd name="connsiteY68" fmla="*/ 422691 h 568686"/>
              <a:gd name="connsiteX69" fmla="*/ 311784 w 606298"/>
              <a:gd name="connsiteY69" fmla="*/ 422691 h 568686"/>
              <a:gd name="connsiteX70" fmla="*/ 371485 w 606298"/>
              <a:gd name="connsiteY70" fmla="*/ 419169 h 568686"/>
              <a:gd name="connsiteX71" fmla="*/ 378913 w 606298"/>
              <a:gd name="connsiteY71" fmla="*/ 411104 h 568686"/>
              <a:gd name="connsiteX72" fmla="*/ 383463 w 606298"/>
              <a:gd name="connsiteY72" fmla="*/ 406284 h 568686"/>
              <a:gd name="connsiteX73" fmla="*/ 422273 w 606298"/>
              <a:gd name="connsiteY73" fmla="*/ 356321 h 568686"/>
              <a:gd name="connsiteX74" fmla="*/ 452913 w 606298"/>
              <a:gd name="connsiteY74" fmla="*/ 301260 h 568686"/>
              <a:gd name="connsiteX75" fmla="*/ 409831 w 606298"/>
              <a:gd name="connsiteY75" fmla="*/ 218020 h 568686"/>
              <a:gd name="connsiteX76" fmla="*/ 370185 w 606298"/>
              <a:gd name="connsiteY76" fmla="*/ 162866 h 568686"/>
              <a:gd name="connsiteX77" fmla="*/ 303149 w 606298"/>
              <a:gd name="connsiteY77" fmla="*/ 159459 h 568686"/>
              <a:gd name="connsiteX78" fmla="*/ 303149 w 606298"/>
              <a:gd name="connsiteY78" fmla="*/ 95754 h 568686"/>
              <a:gd name="connsiteX79" fmla="*/ 269631 w 606298"/>
              <a:gd name="connsiteY79" fmla="*/ 125788 h 568686"/>
              <a:gd name="connsiteX80" fmla="*/ 336667 w 606298"/>
              <a:gd name="connsiteY80" fmla="*/ 125788 h 568686"/>
              <a:gd name="connsiteX81" fmla="*/ 303149 w 606298"/>
              <a:gd name="connsiteY81" fmla="*/ 95754 h 568686"/>
              <a:gd name="connsiteX82" fmla="*/ 413453 w 606298"/>
              <a:gd name="connsiteY82" fmla="*/ 34112 h 568686"/>
              <a:gd name="connsiteX83" fmla="*/ 326454 w 606298"/>
              <a:gd name="connsiteY83" fmla="*/ 70078 h 568686"/>
              <a:gd name="connsiteX84" fmla="*/ 388012 w 606298"/>
              <a:gd name="connsiteY84" fmla="*/ 130608 h 568686"/>
              <a:gd name="connsiteX85" fmla="*/ 490424 w 606298"/>
              <a:gd name="connsiteY85" fmla="*/ 158138 h 568686"/>
              <a:gd name="connsiteX86" fmla="*/ 490424 w 606298"/>
              <a:gd name="connsiteY86" fmla="*/ 156933 h 568686"/>
              <a:gd name="connsiteX87" fmla="*/ 453841 w 606298"/>
              <a:gd name="connsiteY87" fmla="*/ 45143 h 568686"/>
              <a:gd name="connsiteX88" fmla="*/ 413453 w 606298"/>
              <a:gd name="connsiteY88" fmla="*/ 34112 h 568686"/>
              <a:gd name="connsiteX89" fmla="*/ 192845 w 606298"/>
              <a:gd name="connsiteY89" fmla="*/ 34112 h 568686"/>
              <a:gd name="connsiteX90" fmla="*/ 152549 w 606298"/>
              <a:gd name="connsiteY90" fmla="*/ 45143 h 568686"/>
              <a:gd name="connsiteX91" fmla="*/ 115874 w 606298"/>
              <a:gd name="connsiteY91" fmla="*/ 156933 h 568686"/>
              <a:gd name="connsiteX92" fmla="*/ 115967 w 606298"/>
              <a:gd name="connsiteY92" fmla="*/ 158138 h 568686"/>
              <a:gd name="connsiteX93" fmla="*/ 218286 w 606298"/>
              <a:gd name="connsiteY93" fmla="*/ 130608 h 568686"/>
              <a:gd name="connsiteX94" fmla="*/ 279937 w 606298"/>
              <a:gd name="connsiteY94" fmla="*/ 70078 h 568686"/>
              <a:gd name="connsiteX95" fmla="*/ 192845 w 606298"/>
              <a:gd name="connsiteY95" fmla="*/ 34112 h 568686"/>
              <a:gd name="connsiteX96" fmla="*/ 192845 w 606298"/>
              <a:gd name="connsiteY96" fmla="*/ 0 h 568686"/>
              <a:gd name="connsiteX97" fmla="*/ 303149 w 606298"/>
              <a:gd name="connsiteY97" fmla="*/ 44494 h 568686"/>
              <a:gd name="connsiteX98" fmla="*/ 413453 w 606298"/>
              <a:gd name="connsiteY98" fmla="*/ 0 h 568686"/>
              <a:gd name="connsiteX99" fmla="*/ 472411 w 606298"/>
              <a:gd name="connsiteY99" fmla="*/ 16500 h 568686"/>
              <a:gd name="connsiteX100" fmla="*/ 515214 w 606298"/>
              <a:gd name="connsiteY100" fmla="*/ 78050 h 568686"/>
              <a:gd name="connsiteX101" fmla="*/ 524127 w 606298"/>
              <a:gd name="connsiteY101" fmla="*/ 167964 h 568686"/>
              <a:gd name="connsiteX102" fmla="*/ 524127 w 606298"/>
              <a:gd name="connsiteY102" fmla="*/ 174824 h 568686"/>
              <a:gd name="connsiteX103" fmla="*/ 606298 w 606298"/>
              <a:gd name="connsiteY103" fmla="*/ 290971 h 568686"/>
              <a:gd name="connsiteX104" fmla="*/ 516607 w 606298"/>
              <a:gd name="connsiteY104" fmla="*/ 411382 h 568686"/>
              <a:gd name="connsiteX105" fmla="*/ 516792 w 606298"/>
              <a:gd name="connsiteY105" fmla="*/ 413792 h 568686"/>
              <a:gd name="connsiteX106" fmla="*/ 464519 w 606298"/>
              <a:gd name="connsiteY106" fmla="*/ 553299 h 568686"/>
              <a:gd name="connsiteX107" fmla="*/ 408903 w 606298"/>
              <a:gd name="connsiteY107" fmla="*/ 568686 h 568686"/>
              <a:gd name="connsiteX108" fmla="*/ 303149 w 606298"/>
              <a:gd name="connsiteY108" fmla="*/ 532628 h 568686"/>
              <a:gd name="connsiteX109" fmla="*/ 197395 w 606298"/>
              <a:gd name="connsiteY109" fmla="*/ 568686 h 568686"/>
              <a:gd name="connsiteX110" fmla="*/ 141779 w 606298"/>
              <a:gd name="connsiteY110" fmla="*/ 553299 h 568686"/>
              <a:gd name="connsiteX111" fmla="*/ 89506 w 606298"/>
              <a:gd name="connsiteY111" fmla="*/ 413700 h 568686"/>
              <a:gd name="connsiteX112" fmla="*/ 89784 w 606298"/>
              <a:gd name="connsiteY112" fmla="*/ 411382 h 568686"/>
              <a:gd name="connsiteX113" fmla="*/ 0 w 606298"/>
              <a:gd name="connsiteY113" fmla="*/ 290971 h 568686"/>
              <a:gd name="connsiteX114" fmla="*/ 82171 w 606298"/>
              <a:gd name="connsiteY114" fmla="*/ 174824 h 568686"/>
              <a:gd name="connsiteX115" fmla="*/ 82171 w 606298"/>
              <a:gd name="connsiteY115" fmla="*/ 167964 h 568686"/>
              <a:gd name="connsiteX116" fmla="*/ 91084 w 606298"/>
              <a:gd name="connsiteY116" fmla="*/ 78050 h 568686"/>
              <a:gd name="connsiteX117" fmla="*/ 133887 w 606298"/>
              <a:gd name="connsiteY117" fmla="*/ 16500 h 568686"/>
              <a:gd name="connsiteX118" fmla="*/ 192845 w 606298"/>
              <a:gd name="connsiteY118" fmla="*/ 0 h 568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606298" h="568686">
                <a:moveTo>
                  <a:pt x="258582" y="455598"/>
                </a:moveTo>
                <a:cubicBezTo>
                  <a:pt x="273159" y="469039"/>
                  <a:pt x="288200" y="480811"/>
                  <a:pt x="303149" y="490637"/>
                </a:cubicBezTo>
                <a:cubicBezTo>
                  <a:pt x="318190" y="480811"/>
                  <a:pt x="333139" y="469039"/>
                  <a:pt x="347716" y="455598"/>
                </a:cubicBezTo>
                <a:cubicBezTo>
                  <a:pt x="335274" y="456432"/>
                  <a:pt x="323483" y="456896"/>
                  <a:pt x="311784" y="456896"/>
                </a:cubicBezTo>
                <a:lnTo>
                  <a:pt x="294607" y="456896"/>
                </a:lnTo>
                <a:cubicBezTo>
                  <a:pt x="282908" y="456896"/>
                  <a:pt x="271024" y="456432"/>
                  <a:pt x="258582" y="455598"/>
                </a:cubicBezTo>
                <a:close/>
                <a:moveTo>
                  <a:pt x="482810" y="426955"/>
                </a:moveTo>
                <a:cubicBezTo>
                  <a:pt x="458020" y="436688"/>
                  <a:pt x="431001" y="444104"/>
                  <a:pt x="402311" y="449202"/>
                </a:cubicBezTo>
                <a:lnTo>
                  <a:pt x="391633" y="460233"/>
                </a:lnTo>
                <a:cubicBezTo>
                  <a:pt x="373249" y="479421"/>
                  <a:pt x="353751" y="496384"/>
                  <a:pt x="333696" y="510752"/>
                </a:cubicBezTo>
                <a:cubicBezTo>
                  <a:pt x="360436" y="525768"/>
                  <a:pt x="385877" y="533647"/>
                  <a:pt x="407603" y="533647"/>
                </a:cubicBezTo>
                <a:cubicBezTo>
                  <a:pt x="421995" y="533647"/>
                  <a:pt x="434808" y="530218"/>
                  <a:pt x="445578" y="523358"/>
                </a:cubicBezTo>
                <a:cubicBezTo>
                  <a:pt x="470833" y="507507"/>
                  <a:pt x="484017" y="473303"/>
                  <a:pt x="482810" y="426955"/>
                </a:cubicBezTo>
                <a:close/>
                <a:moveTo>
                  <a:pt x="123488" y="426955"/>
                </a:moveTo>
                <a:cubicBezTo>
                  <a:pt x="122281" y="473303"/>
                  <a:pt x="135465" y="507507"/>
                  <a:pt x="160720" y="523358"/>
                </a:cubicBezTo>
                <a:cubicBezTo>
                  <a:pt x="171490" y="530218"/>
                  <a:pt x="184303" y="533647"/>
                  <a:pt x="198788" y="533647"/>
                </a:cubicBezTo>
                <a:cubicBezTo>
                  <a:pt x="220421" y="533647"/>
                  <a:pt x="245862" y="525768"/>
                  <a:pt x="272602" y="510752"/>
                </a:cubicBezTo>
                <a:cubicBezTo>
                  <a:pt x="252547" y="496384"/>
                  <a:pt x="233142" y="479421"/>
                  <a:pt x="214665" y="460233"/>
                </a:cubicBezTo>
                <a:lnTo>
                  <a:pt x="204080" y="449202"/>
                </a:lnTo>
                <a:cubicBezTo>
                  <a:pt x="175297" y="444104"/>
                  <a:pt x="148278" y="436688"/>
                  <a:pt x="123488" y="426955"/>
                </a:cubicBezTo>
                <a:close/>
                <a:moveTo>
                  <a:pt x="469069" y="346681"/>
                </a:moveTo>
                <a:cubicBezTo>
                  <a:pt x="463591" y="356043"/>
                  <a:pt x="457555" y="365313"/>
                  <a:pt x="450777" y="374953"/>
                </a:cubicBezTo>
                <a:lnTo>
                  <a:pt x="449292" y="377178"/>
                </a:lnTo>
                <a:cubicBezTo>
                  <a:pt x="437686" y="393770"/>
                  <a:pt x="434529" y="398405"/>
                  <a:pt x="425523" y="409250"/>
                </a:cubicBezTo>
                <a:cubicBezTo>
                  <a:pt x="444464" y="404523"/>
                  <a:pt x="462476" y="398497"/>
                  <a:pt x="479189" y="391360"/>
                </a:cubicBezTo>
                <a:cubicBezTo>
                  <a:pt x="476961" y="376992"/>
                  <a:pt x="473525" y="361976"/>
                  <a:pt x="469069" y="346681"/>
                </a:cubicBezTo>
                <a:close/>
                <a:moveTo>
                  <a:pt x="137229" y="346681"/>
                </a:moveTo>
                <a:cubicBezTo>
                  <a:pt x="132773" y="361976"/>
                  <a:pt x="129337" y="376992"/>
                  <a:pt x="127109" y="391360"/>
                </a:cubicBezTo>
                <a:cubicBezTo>
                  <a:pt x="143822" y="398497"/>
                  <a:pt x="161834" y="404523"/>
                  <a:pt x="180868" y="409250"/>
                </a:cubicBezTo>
                <a:cubicBezTo>
                  <a:pt x="171769" y="398312"/>
                  <a:pt x="168426" y="393492"/>
                  <a:pt x="157006" y="377178"/>
                </a:cubicBezTo>
                <a:lnTo>
                  <a:pt x="155521" y="375046"/>
                </a:lnTo>
                <a:cubicBezTo>
                  <a:pt x="148743" y="365313"/>
                  <a:pt x="142800" y="356043"/>
                  <a:pt x="137229" y="346681"/>
                </a:cubicBezTo>
                <a:close/>
                <a:moveTo>
                  <a:pt x="303114" y="237523"/>
                </a:moveTo>
                <a:cubicBezTo>
                  <a:pt x="329011" y="237523"/>
                  <a:pt x="350005" y="258485"/>
                  <a:pt x="350005" y="284343"/>
                </a:cubicBezTo>
                <a:cubicBezTo>
                  <a:pt x="350005" y="310201"/>
                  <a:pt x="329011" y="331163"/>
                  <a:pt x="303114" y="331163"/>
                </a:cubicBezTo>
                <a:cubicBezTo>
                  <a:pt x="277217" y="331163"/>
                  <a:pt x="256223" y="310201"/>
                  <a:pt x="256223" y="284343"/>
                </a:cubicBezTo>
                <a:cubicBezTo>
                  <a:pt x="256223" y="258485"/>
                  <a:pt x="277217" y="237523"/>
                  <a:pt x="303114" y="237523"/>
                </a:cubicBezTo>
                <a:close/>
                <a:moveTo>
                  <a:pt x="517257" y="210604"/>
                </a:moveTo>
                <a:lnTo>
                  <a:pt x="516792" y="213292"/>
                </a:lnTo>
                <a:cubicBezTo>
                  <a:pt x="511593" y="245550"/>
                  <a:pt x="503144" y="275027"/>
                  <a:pt x="490888" y="303392"/>
                </a:cubicBezTo>
                <a:cubicBezTo>
                  <a:pt x="500173" y="327771"/>
                  <a:pt x="507043" y="351872"/>
                  <a:pt x="511500" y="374953"/>
                </a:cubicBezTo>
                <a:cubicBezTo>
                  <a:pt x="550682" y="351223"/>
                  <a:pt x="572130" y="321560"/>
                  <a:pt x="572130" y="290971"/>
                </a:cubicBezTo>
                <a:cubicBezTo>
                  <a:pt x="572130" y="262143"/>
                  <a:pt x="552725" y="233778"/>
                  <a:pt x="517257" y="210604"/>
                </a:cubicBezTo>
                <a:close/>
                <a:moveTo>
                  <a:pt x="89041" y="210604"/>
                </a:moveTo>
                <a:cubicBezTo>
                  <a:pt x="53573" y="233778"/>
                  <a:pt x="34168" y="262143"/>
                  <a:pt x="34168" y="290971"/>
                </a:cubicBezTo>
                <a:cubicBezTo>
                  <a:pt x="34168" y="321560"/>
                  <a:pt x="55616" y="351223"/>
                  <a:pt x="94798" y="374953"/>
                </a:cubicBezTo>
                <a:cubicBezTo>
                  <a:pt x="99255" y="351872"/>
                  <a:pt x="106218" y="327771"/>
                  <a:pt x="115410" y="303392"/>
                </a:cubicBezTo>
                <a:cubicBezTo>
                  <a:pt x="103247" y="275027"/>
                  <a:pt x="94705" y="245550"/>
                  <a:pt x="89506" y="213292"/>
                </a:cubicBezTo>
                <a:close/>
                <a:moveTo>
                  <a:pt x="419952" y="171487"/>
                </a:moveTo>
                <a:cubicBezTo>
                  <a:pt x="426451" y="180571"/>
                  <a:pt x="432765" y="190026"/>
                  <a:pt x="438893" y="199666"/>
                </a:cubicBezTo>
                <a:cubicBezTo>
                  <a:pt x="450777" y="218576"/>
                  <a:pt x="461548" y="237856"/>
                  <a:pt x="470833" y="256952"/>
                </a:cubicBezTo>
                <a:cubicBezTo>
                  <a:pt x="477146" y="237949"/>
                  <a:pt x="481510" y="219410"/>
                  <a:pt x="484017" y="200407"/>
                </a:cubicBezTo>
                <a:lnTo>
                  <a:pt x="484946" y="193085"/>
                </a:lnTo>
                <a:cubicBezTo>
                  <a:pt x="465633" y="184278"/>
                  <a:pt x="443814" y="177048"/>
                  <a:pt x="419952" y="171487"/>
                </a:cubicBezTo>
                <a:close/>
                <a:moveTo>
                  <a:pt x="186346" y="171487"/>
                </a:moveTo>
                <a:cubicBezTo>
                  <a:pt x="162577" y="177048"/>
                  <a:pt x="140758" y="184278"/>
                  <a:pt x="121352" y="193085"/>
                </a:cubicBezTo>
                <a:lnTo>
                  <a:pt x="122281" y="200407"/>
                </a:lnTo>
                <a:cubicBezTo>
                  <a:pt x="124881" y="219410"/>
                  <a:pt x="129152" y="237949"/>
                  <a:pt x="135465" y="256952"/>
                </a:cubicBezTo>
                <a:cubicBezTo>
                  <a:pt x="144750" y="237856"/>
                  <a:pt x="155521" y="218576"/>
                  <a:pt x="167405" y="199666"/>
                </a:cubicBezTo>
                <a:cubicBezTo>
                  <a:pt x="173533" y="190026"/>
                  <a:pt x="179847" y="180571"/>
                  <a:pt x="186346" y="171487"/>
                </a:cubicBezTo>
                <a:close/>
                <a:moveTo>
                  <a:pt x="303149" y="159459"/>
                </a:moveTo>
                <a:cubicBezTo>
                  <a:pt x="279473" y="159459"/>
                  <a:pt x="255797" y="160595"/>
                  <a:pt x="236113" y="162866"/>
                </a:cubicBezTo>
                <a:cubicBezTo>
                  <a:pt x="222000" y="180200"/>
                  <a:pt x="208630" y="198739"/>
                  <a:pt x="196559" y="218020"/>
                </a:cubicBezTo>
                <a:cubicBezTo>
                  <a:pt x="179754" y="244438"/>
                  <a:pt x="165270" y="272432"/>
                  <a:pt x="153385" y="301260"/>
                </a:cubicBezTo>
                <a:cubicBezTo>
                  <a:pt x="162020" y="318965"/>
                  <a:pt x="172047" y="337040"/>
                  <a:pt x="184118" y="356321"/>
                </a:cubicBezTo>
                <a:cubicBezTo>
                  <a:pt x="199809" y="381534"/>
                  <a:pt x="207980" y="390340"/>
                  <a:pt x="222835" y="406284"/>
                </a:cubicBezTo>
                <a:cubicBezTo>
                  <a:pt x="224321" y="407767"/>
                  <a:pt x="225807" y="409436"/>
                  <a:pt x="227385" y="411104"/>
                </a:cubicBezTo>
                <a:lnTo>
                  <a:pt x="234813" y="419169"/>
                </a:lnTo>
                <a:cubicBezTo>
                  <a:pt x="254218" y="421486"/>
                  <a:pt x="274273" y="422691"/>
                  <a:pt x="294607" y="422691"/>
                </a:cubicBezTo>
                <a:lnTo>
                  <a:pt x="311784" y="422691"/>
                </a:lnTo>
                <a:cubicBezTo>
                  <a:pt x="332025" y="422691"/>
                  <a:pt x="352080" y="421486"/>
                  <a:pt x="371485" y="419169"/>
                </a:cubicBezTo>
                <a:lnTo>
                  <a:pt x="378913" y="411104"/>
                </a:lnTo>
                <a:cubicBezTo>
                  <a:pt x="380491" y="409436"/>
                  <a:pt x="382070" y="407767"/>
                  <a:pt x="383463" y="406284"/>
                </a:cubicBezTo>
                <a:cubicBezTo>
                  <a:pt x="398318" y="390340"/>
                  <a:pt x="406489" y="381534"/>
                  <a:pt x="422273" y="356321"/>
                </a:cubicBezTo>
                <a:cubicBezTo>
                  <a:pt x="434343" y="337040"/>
                  <a:pt x="444371" y="318965"/>
                  <a:pt x="452913" y="301260"/>
                </a:cubicBezTo>
                <a:cubicBezTo>
                  <a:pt x="441028" y="272432"/>
                  <a:pt x="426544" y="244438"/>
                  <a:pt x="409831" y="218020"/>
                </a:cubicBezTo>
                <a:cubicBezTo>
                  <a:pt x="397668" y="198739"/>
                  <a:pt x="384391" y="180200"/>
                  <a:pt x="370185" y="162866"/>
                </a:cubicBezTo>
                <a:cubicBezTo>
                  <a:pt x="350502" y="160595"/>
                  <a:pt x="326825" y="159459"/>
                  <a:pt x="303149" y="159459"/>
                </a:cubicBezTo>
                <a:close/>
                <a:moveTo>
                  <a:pt x="303149" y="95754"/>
                </a:moveTo>
                <a:cubicBezTo>
                  <a:pt x="291729" y="104931"/>
                  <a:pt x="280494" y="115035"/>
                  <a:pt x="269631" y="125788"/>
                </a:cubicBezTo>
                <a:cubicBezTo>
                  <a:pt x="288758" y="124861"/>
                  <a:pt x="317540" y="124861"/>
                  <a:pt x="336667" y="125788"/>
                </a:cubicBezTo>
                <a:cubicBezTo>
                  <a:pt x="325897" y="115035"/>
                  <a:pt x="314662" y="104931"/>
                  <a:pt x="303149" y="95754"/>
                </a:cubicBezTo>
                <a:close/>
                <a:moveTo>
                  <a:pt x="413453" y="34112"/>
                </a:moveTo>
                <a:cubicBezTo>
                  <a:pt x="388941" y="34112"/>
                  <a:pt x="359693" y="46162"/>
                  <a:pt x="326454" y="70078"/>
                </a:cubicBezTo>
                <a:cubicBezTo>
                  <a:pt x="347530" y="87226"/>
                  <a:pt x="368235" y="107619"/>
                  <a:pt x="388012" y="130608"/>
                </a:cubicBezTo>
                <a:cubicBezTo>
                  <a:pt x="425801" y="136077"/>
                  <a:pt x="460155" y="145346"/>
                  <a:pt x="490424" y="158138"/>
                </a:cubicBezTo>
                <a:lnTo>
                  <a:pt x="490424" y="156933"/>
                </a:lnTo>
                <a:cubicBezTo>
                  <a:pt x="493023" y="105117"/>
                  <a:pt x="478632" y="61179"/>
                  <a:pt x="453841" y="45143"/>
                </a:cubicBezTo>
                <a:cubicBezTo>
                  <a:pt x="442607" y="37820"/>
                  <a:pt x="428958" y="34112"/>
                  <a:pt x="413453" y="34112"/>
                </a:cubicBezTo>
                <a:close/>
                <a:moveTo>
                  <a:pt x="192845" y="34112"/>
                </a:moveTo>
                <a:cubicBezTo>
                  <a:pt x="177340" y="34112"/>
                  <a:pt x="163784" y="37820"/>
                  <a:pt x="152549" y="45143"/>
                </a:cubicBezTo>
                <a:cubicBezTo>
                  <a:pt x="127759" y="61179"/>
                  <a:pt x="113368" y="105117"/>
                  <a:pt x="115874" y="156933"/>
                </a:cubicBezTo>
                <a:lnTo>
                  <a:pt x="115967" y="158138"/>
                </a:lnTo>
                <a:cubicBezTo>
                  <a:pt x="146143" y="145346"/>
                  <a:pt x="180497" y="136077"/>
                  <a:pt x="218286" y="130608"/>
                </a:cubicBezTo>
                <a:cubicBezTo>
                  <a:pt x="238062" y="107619"/>
                  <a:pt x="258768" y="87226"/>
                  <a:pt x="279937" y="70078"/>
                </a:cubicBezTo>
                <a:cubicBezTo>
                  <a:pt x="246697" y="46162"/>
                  <a:pt x="217450" y="34112"/>
                  <a:pt x="192845" y="34112"/>
                </a:cubicBezTo>
                <a:close/>
                <a:moveTo>
                  <a:pt x="192845" y="0"/>
                </a:moveTo>
                <a:cubicBezTo>
                  <a:pt x="225342" y="0"/>
                  <a:pt x="262482" y="14924"/>
                  <a:pt x="303149" y="44494"/>
                </a:cubicBezTo>
                <a:cubicBezTo>
                  <a:pt x="343816" y="14924"/>
                  <a:pt x="380956" y="0"/>
                  <a:pt x="413453" y="0"/>
                </a:cubicBezTo>
                <a:cubicBezTo>
                  <a:pt x="435643" y="0"/>
                  <a:pt x="455513" y="5562"/>
                  <a:pt x="472411" y="16500"/>
                </a:cubicBezTo>
                <a:cubicBezTo>
                  <a:pt x="491445" y="28828"/>
                  <a:pt x="506208" y="50148"/>
                  <a:pt x="515214" y="78050"/>
                </a:cubicBezTo>
                <a:cubicBezTo>
                  <a:pt x="523756" y="104468"/>
                  <a:pt x="526820" y="135613"/>
                  <a:pt x="524127" y="167964"/>
                </a:cubicBezTo>
                <a:lnTo>
                  <a:pt x="524127" y="174824"/>
                </a:lnTo>
                <a:cubicBezTo>
                  <a:pt x="577144" y="205506"/>
                  <a:pt x="606298" y="246662"/>
                  <a:pt x="606298" y="290971"/>
                </a:cubicBezTo>
                <a:cubicBezTo>
                  <a:pt x="606298" y="337597"/>
                  <a:pt x="574451" y="380236"/>
                  <a:pt x="516607" y="411382"/>
                </a:cubicBezTo>
                <a:cubicBezTo>
                  <a:pt x="516700" y="412216"/>
                  <a:pt x="516792" y="412958"/>
                  <a:pt x="516792" y="413792"/>
                </a:cubicBezTo>
                <a:cubicBezTo>
                  <a:pt x="521528" y="479513"/>
                  <a:pt x="503051" y="529105"/>
                  <a:pt x="464519" y="553299"/>
                </a:cubicBezTo>
                <a:cubicBezTo>
                  <a:pt x="448363" y="563495"/>
                  <a:pt x="429701" y="568686"/>
                  <a:pt x="408903" y="568686"/>
                </a:cubicBezTo>
                <a:cubicBezTo>
                  <a:pt x="376870" y="568686"/>
                  <a:pt x="340381" y="556172"/>
                  <a:pt x="303149" y="532628"/>
                </a:cubicBezTo>
                <a:cubicBezTo>
                  <a:pt x="266010" y="556172"/>
                  <a:pt x="229428" y="568686"/>
                  <a:pt x="197395" y="568686"/>
                </a:cubicBezTo>
                <a:cubicBezTo>
                  <a:pt x="176690" y="568686"/>
                  <a:pt x="157935" y="563495"/>
                  <a:pt x="141779" y="553299"/>
                </a:cubicBezTo>
                <a:cubicBezTo>
                  <a:pt x="103340" y="529105"/>
                  <a:pt x="84770" y="479513"/>
                  <a:pt x="89506" y="413700"/>
                </a:cubicBezTo>
                <a:cubicBezTo>
                  <a:pt x="89598" y="412958"/>
                  <a:pt x="89691" y="412124"/>
                  <a:pt x="89784" y="411382"/>
                </a:cubicBezTo>
                <a:cubicBezTo>
                  <a:pt x="31847" y="380236"/>
                  <a:pt x="0" y="337597"/>
                  <a:pt x="0" y="290971"/>
                </a:cubicBezTo>
                <a:cubicBezTo>
                  <a:pt x="0" y="246662"/>
                  <a:pt x="29154" y="205506"/>
                  <a:pt x="82171" y="174824"/>
                </a:cubicBezTo>
                <a:lnTo>
                  <a:pt x="82171" y="167964"/>
                </a:lnTo>
                <a:cubicBezTo>
                  <a:pt x="79478" y="135613"/>
                  <a:pt x="82542" y="104468"/>
                  <a:pt x="91084" y="78050"/>
                </a:cubicBezTo>
                <a:cubicBezTo>
                  <a:pt x="100090" y="50148"/>
                  <a:pt x="114946" y="28828"/>
                  <a:pt x="133887" y="16500"/>
                </a:cubicBezTo>
                <a:cubicBezTo>
                  <a:pt x="150785" y="5562"/>
                  <a:pt x="170655" y="0"/>
                  <a:pt x="19284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cs typeface="+mn-ea"/>
              <a:sym typeface="+mn-lt"/>
            </a:endParaRPr>
          </a:p>
        </p:txBody>
      </p:sp>
      <p:sp>
        <p:nvSpPr>
          <p:cNvPr id="48" name="椭圆 45"/>
          <p:cNvSpPr/>
          <p:nvPr/>
        </p:nvSpPr>
        <p:spPr>
          <a:xfrm>
            <a:off x="8551177" y="2313474"/>
            <a:ext cx="755387" cy="733741"/>
          </a:xfrm>
          <a:custGeom>
            <a:avLst/>
            <a:gdLst>
              <a:gd name="connsiteX0" fmla="*/ 357006 w 608274"/>
              <a:gd name="connsiteY0" fmla="*/ 315793 h 590844"/>
              <a:gd name="connsiteX1" fmla="*/ 344664 w 608274"/>
              <a:gd name="connsiteY1" fmla="*/ 351821 h 590844"/>
              <a:gd name="connsiteX2" fmla="*/ 552405 w 608274"/>
              <a:gd name="connsiteY2" fmla="*/ 559238 h 590844"/>
              <a:gd name="connsiteX3" fmla="*/ 554572 w 608274"/>
              <a:gd name="connsiteY3" fmla="*/ 560178 h 590844"/>
              <a:gd name="connsiteX4" fmla="*/ 554666 w 608274"/>
              <a:gd name="connsiteY4" fmla="*/ 560178 h 590844"/>
              <a:gd name="connsiteX5" fmla="*/ 556928 w 608274"/>
              <a:gd name="connsiteY5" fmla="*/ 559238 h 590844"/>
              <a:gd name="connsiteX6" fmla="*/ 576618 w 608274"/>
              <a:gd name="connsiteY6" fmla="*/ 539578 h 590844"/>
              <a:gd name="connsiteX7" fmla="*/ 577560 w 608274"/>
              <a:gd name="connsiteY7" fmla="*/ 537320 h 590844"/>
              <a:gd name="connsiteX8" fmla="*/ 576618 w 608274"/>
              <a:gd name="connsiteY8" fmla="*/ 535063 h 590844"/>
              <a:gd name="connsiteX9" fmla="*/ 347019 w 608274"/>
              <a:gd name="connsiteY9" fmla="*/ 272617 h 590844"/>
              <a:gd name="connsiteX10" fmla="*/ 361339 w 608274"/>
              <a:gd name="connsiteY10" fmla="*/ 276756 h 590844"/>
              <a:gd name="connsiteX11" fmla="*/ 370572 w 608274"/>
              <a:gd name="connsiteY11" fmla="*/ 285974 h 590844"/>
              <a:gd name="connsiteX12" fmla="*/ 598287 w 608274"/>
              <a:gd name="connsiteY12" fmla="*/ 513333 h 590844"/>
              <a:gd name="connsiteX13" fmla="*/ 608274 w 608274"/>
              <a:gd name="connsiteY13" fmla="*/ 537320 h 590844"/>
              <a:gd name="connsiteX14" fmla="*/ 598287 w 608274"/>
              <a:gd name="connsiteY14" fmla="*/ 561213 h 590844"/>
              <a:gd name="connsiteX15" fmla="*/ 578691 w 608274"/>
              <a:gd name="connsiteY15" fmla="*/ 580873 h 590844"/>
              <a:gd name="connsiteX16" fmla="*/ 554666 w 608274"/>
              <a:gd name="connsiteY16" fmla="*/ 590844 h 590844"/>
              <a:gd name="connsiteX17" fmla="*/ 554572 w 608274"/>
              <a:gd name="connsiteY17" fmla="*/ 590844 h 590844"/>
              <a:gd name="connsiteX18" fmla="*/ 530736 w 608274"/>
              <a:gd name="connsiteY18" fmla="*/ 580873 h 590844"/>
              <a:gd name="connsiteX19" fmla="*/ 316211 w 608274"/>
              <a:gd name="connsiteY19" fmla="*/ 366683 h 590844"/>
              <a:gd name="connsiteX20" fmla="*/ 312442 w 608274"/>
              <a:gd name="connsiteY20" fmla="*/ 350880 h 590844"/>
              <a:gd name="connsiteX21" fmla="*/ 327328 w 608274"/>
              <a:gd name="connsiteY21" fmla="*/ 307610 h 590844"/>
              <a:gd name="connsiteX22" fmla="*/ 335902 w 608274"/>
              <a:gd name="connsiteY22" fmla="*/ 282588 h 590844"/>
              <a:gd name="connsiteX23" fmla="*/ 347019 w 608274"/>
              <a:gd name="connsiteY23" fmla="*/ 272617 h 590844"/>
              <a:gd name="connsiteX24" fmla="*/ 74870 w 608274"/>
              <a:gd name="connsiteY24" fmla="*/ 82350 h 590844"/>
              <a:gd name="connsiteX25" fmla="*/ 426850 w 608274"/>
              <a:gd name="connsiteY25" fmla="*/ 82350 h 590844"/>
              <a:gd name="connsiteX26" fmla="*/ 426850 w 608274"/>
              <a:gd name="connsiteY26" fmla="*/ 306027 h 590844"/>
              <a:gd name="connsiteX27" fmla="*/ 379461 w 608274"/>
              <a:gd name="connsiteY27" fmla="*/ 258714 h 590844"/>
              <a:gd name="connsiteX28" fmla="*/ 341210 w 608274"/>
              <a:gd name="connsiteY28" fmla="*/ 247709 h 590844"/>
              <a:gd name="connsiteX29" fmla="*/ 315867 w 608274"/>
              <a:gd name="connsiteY29" fmla="*/ 265957 h 590844"/>
              <a:gd name="connsiteX30" fmla="*/ 204507 w 608274"/>
              <a:gd name="connsiteY30" fmla="*/ 235763 h 590844"/>
              <a:gd name="connsiteX31" fmla="*/ 195274 w 608274"/>
              <a:gd name="connsiteY31" fmla="*/ 230590 h 590844"/>
              <a:gd name="connsiteX32" fmla="*/ 213740 w 608274"/>
              <a:gd name="connsiteY32" fmla="*/ 231154 h 590844"/>
              <a:gd name="connsiteX33" fmla="*/ 225517 w 608274"/>
              <a:gd name="connsiteY33" fmla="*/ 231719 h 590844"/>
              <a:gd name="connsiteX34" fmla="*/ 248599 w 608274"/>
              <a:gd name="connsiteY34" fmla="*/ 232377 h 590844"/>
              <a:gd name="connsiteX35" fmla="*/ 322085 w 608274"/>
              <a:gd name="connsiteY35" fmla="*/ 227674 h 590844"/>
              <a:gd name="connsiteX36" fmla="*/ 361749 w 608274"/>
              <a:gd name="connsiteY36" fmla="*/ 186852 h 590844"/>
              <a:gd name="connsiteX37" fmla="*/ 323216 w 608274"/>
              <a:gd name="connsiteY37" fmla="*/ 133049 h 590844"/>
              <a:gd name="connsiteX38" fmla="*/ 205167 w 608274"/>
              <a:gd name="connsiteY38" fmla="*/ 122514 h 590844"/>
              <a:gd name="connsiteX39" fmla="*/ 158248 w 608274"/>
              <a:gd name="connsiteY39" fmla="*/ 124395 h 590844"/>
              <a:gd name="connsiteX40" fmla="*/ 157683 w 608274"/>
              <a:gd name="connsiteY40" fmla="*/ 124395 h 590844"/>
              <a:gd name="connsiteX41" fmla="*/ 137239 w 608274"/>
              <a:gd name="connsiteY41" fmla="*/ 144336 h 590844"/>
              <a:gd name="connsiteX42" fmla="*/ 157212 w 608274"/>
              <a:gd name="connsiteY42" fmla="*/ 165312 h 590844"/>
              <a:gd name="connsiteX43" fmla="*/ 208087 w 608274"/>
              <a:gd name="connsiteY43" fmla="*/ 163336 h 590844"/>
              <a:gd name="connsiteX44" fmla="*/ 306634 w 608274"/>
              <a:gd name="connsiteY44" fmla="*/ 170485 h 590844"/>
              <a:gd name="connsiteX45" fmla="*/ 321049 w 608274"/>
              <a:gd name="connsiteY45" fmla="*/ 183465 h 590844"/>
              <a:gd name="connsiteX46" fmla="*/ 311251 w 608274"/>
              <a:gd name="connsiteY46" fmla="*/ 188263 h 590844"/>
              <a:gd name="connsiteX47" fmla="*/ 250200 w 608274"/>
              <a:gd name="connsiteY47" fmla="*/ 191461 h 590844"/>
              <a:gd name="connsiteX48" fmla="*/ 225517 w 608274"/>
              <a:gd name="connsiteY48" fmla="*/ 190896 h 590844"/>
              <a:gd name="connsiteX49" fmla="*/ 216755 w 608274"/>
              <a:gd name="connsiteY49" fmla="*/ 190426 h 590844"/>
              <a:gd name="connsiteX50" fmla="*/ 156929 w 608274"/>
              <a:gd name="connsiteY50" fmla="*/ 206040 h 590844"/>
              <a:gd name="connsiteX51" fmla="*/ 150335 w 608274"/>
              <a:gd name="connsiteY51" fmla="*/ 236516 h 590844"/>
              <a:gd name="connsiteX52" fmla="*/ 187078 w 608274"/>
              <a:gd name="connsiteY52" fmla="*/ 272823 h 590844"/>
              <a:gd name="connsiteX53" fmla="*/ 300887 w 608274"/>
              <a:gd name="connsiteY53" fmla="*/ 305839 h 590844"/>
              <a:gd name="connsiteX54" fmla="*/ 291277 w 608274"/>
              <a:gd name="connsiteY54" fmla="*/ 334057 h 590844"/>
              <a:gd name="connsiteX55" fmla="*/ 74870 w 608274"/>
              <a:gd name="connsiteY55" fmla="*/ 334057 h 590844"/>
              <a:gd name="connsiteX56" fmla="*/ 41731 w 608274"/>
              <a:gd name="connsiteY56" fmla="*/ 0 h 590844"/>
              <a:gd name="connsiteX57" fmla="*/ 459894 w 608274"/>
              <a:gd name="connsiteY57" fmla="*/ 0 h 590844"/>
              <a:gd name="connsiteX58" fmla="*/ 501720 w 608274"/>
              <a:gd name="connsiteY58" fmla="*/ 41669 h 590844"/>
              <a:gd name="connsiteX59" fmla="*/ 501720 w 608274"/>
              <a:gd name="connsiteY59" fmla="*/ 374737 h 590844"/>
              <a:gd name="connsiteX60" fmla="*/ 501155 w 608274"/>
              <a:gd name="connsiteY60" fmla="*/ 380193 h 590844"/>
              <a:gd name="connsiteX61" fmla="*/ 457539 w 608274"/>
              <a:gd name="connsiteY61" fmla="*/ 336643 h 590844"/>
              <a:gd name="connsiteX62" fmla="*/ 457539 w 608274"/>
              <a:gd name="connsiteY62" fmla="*/ 66971 h 590844"/>
              <a:gd name="connsiteX63" fmla="*/ 442184 w 608274"/>
              <a:gd name="connsiteY63" fmla="*/ 51639 h 590844"/>
              <a:gd name="connsiteX64" fmla="*/ 59536 w 608274"/>
              <a:gd name="connsiteY64" fmla="*/ 51639 h 590844"/>
              <a:gd name="connsiteX65" fmla="*/ 44181 w 608274"/>
              <a:gd name="connsiteY65" fmla="*/ 66971 h 590844"/>
              <a:gd name="connsiteX66" fmla="*/ 44181 w 608274"/>
              <a:gd name="connsiteY66" fmla="*/ 349341 h 590844"/>
              <a:gd name="connsiteX67" fmla="*/ 59536 w 608274"/>
              <a:gd name="connsiteY67" fmla="*/ 364673 h 590844"/>
              <a:gd name="connsiteX68" fmla="*/ 287128 w 608274"/>
              <a:gd name="connsiteY68" fmla="*/ 364673 h 590844"/>
              <a:gd name="connsiteX69" fmla="*/ 298055 w 608274"/>
              <a:gd name="connsiteY69" fmla="*/ 384708 h 590844"/>
              <a:gd name="connsiteX70" fmla="*/ 329801 w 608274"/>
              <a:gd name="connsiteY70" fmla="*/ 416406 h 590844"/>
              <a:gd name="connsiteX71" fmla="*/ 41731 w 608274"/>
              <a:gd name="connsiteY71" fmla="*/ 416406 h 590844"/>
              <a:gd name="connsiteX72" fmla="*/ 0 w 608274"/>
              <a:gd name="connsiteY72" fmla="*/ 374737 h 590844"/>
              <a:gd name="connsiteX73" fmla="*/ 0 w 608274"/>
              <a:gd name="connsiteY73" fmla="*/ 41669 h 590844"/>
              <a:gd name="connsiteX74" fmla="*/ 41731 w 608274"/>
              <a:gd name="connsiteY74" fmla="*/ 0 h 590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608274" h="590844">
                <a:moveTo>
                  <a:pt x="357006" y="315793"/>
                </a:moveTo>
                <a:lnTo>
                  <a:pt x="344664" y="351821"/>
                </a:lnTo>
                <a:lnTo>
                  <a:pt x="552405" y="559238"/>
                </a:lnTo>
                <a:cubicBezTo>
                  <a:pt x="552971" y="559802"/>
                  <a:pt x="553818" y="560178"/>
                  <a:pt x="554572" y="560178"/>
                </a:cubicBezTo>
                <a:lnTo>
                  <a:pt x="554666" y="560178"/>
                </a:lnTo>
                <a:cubicBezTo>
                  <a:pt x="555514" y="560178"/>
                  <a:pt x="556362" y="559802"/>
                  <a:pt x="556928" y="559238"/>
                </a:cubicBezTo>
                <a:lnTo>
                  <a:pt x="576618" y="539578"/>
                </a:lnTo>
                <a:cubicBezTo>
                  <a:pt x="577372" y="538825"/>
                  <a:pt x="577560" y="537885"/>
                  <a:pt x="577560" y="537320"/>
                </a:cubicBezTo>
                <a:cubicBezTo>
                  <a:pt x="577560" y="536756"/>
                  <a:pt x="577372" y="535815"/>
                  <a:pt x="576618" y="535063"/>
                </a:cubicBezTo>
                <a:close/>
                <a:moveTo>
                  <a:pt x="347019" y="272617"/>
                </a:moveTo>
                <a:cubicBezTo>
                  <a:pt x="352106" y="271394"/>
                  <a:pt x="357571" y="272993"/>
                  <a:pt x="361339" y="276756"/>
                </a:cubicBezTo>
                <a:lnTo>
                  <a:pt x="370572" y="285974"/>
                </a:lnTo>
                <a:lnTo>
                  <a:pt x="598287" y="513333"/>
                </a:lnTo>
                <a:cubicBezTo>
                  <a:pt x="604694" y="519730"/>
                  <a:pt x="608274" y="528290"/>
                  <a:pt x="608274" y="537320"/>
                </a:cubicBezTo>
                <a:cubicBezTo>
                  <a:pt x="608274" y="546351"/>
                  <a:pt x="604694" y="554817"/>
                  <a:pt x="598287" y="561213"/>
                </a:cubicBezTo>
                <a:lnTo>
                  <a:pt x="578691" y="580873"/>
                </a:lnTo>
                <a:cubicBezTo>
                  <a:pt x="572284" y="587269"/>
                  <a:pt x="563805" y="590844"/>
                  <a:pt x="554666" y="590844"/>
                </a:cubicBezTo>
                <a:lnTo>
                  <a:pt x="554572" y="590844"/>
                </a:lnTo>
                <a:cubicBezTo>
                  <a:pt x="545622" y="590844"/>
                  <a:pt x="537143" y="587269"/>
                  <a:pt x="530736" y="580873"/>
                </a:cubicBezTo>
                <a:lnTo>
                  <a:pt x="316211" y="366683"/>
                </a:lnTo>
                <a:cubicBezTo>
                  <a:pt x="312066" y="362544"/>
                  <a:pt x="310558" y="356430"/>
                  <a:pt x="312442" y="350880"/>
                </a:cubicBezTo>
                <a:lnTo>
                  <a:pt x="327328" y="307610"/>
                </a:lnTo>
                <a:lnTo>
                  <a:pt x="335902" y="282588"/>
                </a:lnTo>
                <a:cubicBezTo>
                  <a:pt x="337598" y="277602"/>
                  <a:pt x="341837" y="273840"/>
                  <a:pt x="347019" y="272617"/>
                </a:cubicBezTo>
                <a:close/>
                <a:moveTo>
                  <a:pt x="74870" y="82350"/>
                </a:moveTo>
                <a:lnTo>
                  <a:pt x="426850" y="82350"/>
                </a:lnTo>
                <a:lnTo>
                  <a:pt x="426850" y="306027"/>
                </a:lnTo>
                <a:lnTo>
                  <a:pt x="379461" y="258714"/>
                </a:lnTo>
                <a:cubicBezTo>
                  <a:pt x="369474" y="248650"/>
                  <a:pt x="354966" y="244511"/>
                  <a:pt x="341210" y="247709"/>
                </a:cubicBezTo>
                <a:cubicBezTo>
                  <a:pt x="330564" y="250249"/>
                  <a:pt x="321520" y="256927"/>
                  <a:pt x="315867" y="265957"/>
                </a:cubicBezTo>
                <a:cubicBezTo>
                  <a:pt x="275073" y="263229"/>
                  <a:pt x="245113" y="254764"/>
                  <a:pt x="204507" y="235763"/>
                </a:cubicBezTo>
                <a:cubicBezTo>
                  <a:pt x="200550" y="233882"/>
                  <a:pt x="197535" y="232095"/>
                  <a:pt x="195274" y="230590"/>
                </a:cubicBezTo>
                <a:cubicBezTo>
                  <a:pt x="201398" y="230308"/>
                  <a:pt x="209500" y="230872"/>
                  <a:pt x="213740" y="231154"/>
                </a:cubicBezTo>
                <a:cubicBezTo>
                  <a:pt x="218262" y="231531"/>
                  <a:pt x="222313" y="231719"/>
                  <a:pt x="225517" y="231719"/>
                </a:cubicBezTo>
                <a:cubicBezTo>
                  <a:pt x="232959" y="231719"/>
                  <a:pt x="240779" y="232095"/>
                  <a:pt x="248599" y="232377"/>
                </a:cubicBezTo>
                <a:cubicBezTo>
                  <a:pt x="272812" y="233318"/>
                  <a:pt x="297966" y="234258"/>
                  <a:pt x="322085" y="227674"/>
                </a:cubicBezTo>
                <a:cubicBezTo>
                  <a:pt x="355813" y="218456"/>
                  <a:pt x="361089" y="196070"/>
                  <a:pt x="361749" y="186852"/>
                </a:cubicBezTo>
                <a:cubicBezTo>
                  <a:pt x="363351" y="165594"/>
                  <a:pt x="347900" y="143960"/>
                  <a:pt x="323216" y="133049"/>
                </a:cubicBezTo>
                <a:cubicBezTo>
                  <a:pt x="286190" y="116776"/>
                  <a:pt x="245019" y="119692"/>
                  <a:pt x="205167" y="122514"/>
                </a:cubicBezTo>
                <a:cubicBezTo>
                  <a:pt x="188585" y="123737"/>
                  <a:pt x="172851" y="124866"/>
                  <a:pt x="158248" y="124395"/>
                </a:cubicBezTo>
                <a:lnTo>
                  <a:pt x="157683" y="124395"/>
                </a:lnTo>
                <a:cubicBezTo>
                  <a:pt x="146660" y="124395"/>
                  <a:pt x="137522" y="133237"/>
                  <a:pt x="137239" y="144336"/>
                </a:cubicBezTo>
                <a:cubicBezTo>
                  <a:pt x="136956" y="155623"/>
                  <a:pt x="145907" y="165030"/>
                  <a:pt x="157212" y="165312"/>
                </a:cubicBezTo>
                <a:cubicBezTo>
                  <a:pt x="173699" y="165688"/>
                  <a:pt x="191223" y="164465"/>
                  <a:pt x="208087" y="163336"/>
                </a:cubicBezTo>
                <a:cubicBezTo>
                  <a:pt x="242946" y="160891"/>
                  <a:pt x="278935" y="158257"/>
                  <a:pt x="306634" y="170485"/>
                </a:cubicBezTo>
                <a:cubicBezTo>
                  <a:pt x="316809" y="174906"/>
                  <a:pt x="320955" y="181866"/>
                  <a:pt x="321049" y="183465"/>
                </a:cubicBezTo>
                <a:cubicBezTo>
                  <a:pt x="320672" y="184124"/>
                  <a:pt x="318034" y="186381"/>
                  <a:pt x="311251" y="188263"/>
                </a:cubicBezTo>
                <a:cubicBezTo>
                  <a:pt x="293256" y="193248"/>
                  <a:pt x="271398" y="192307"/>
                  <a:pt x="250200" y="191461"/>
                </a:cubicBezTo>
                <a:cubicBezTo>
                  <a:pt x="241815" y="191178"/>
                  <a:pt x="233525" y="190896"/>
                  <a:pt x="225517" y="190896"/>
                </a:cubicBezTo>
                <a:cubicBezTo>
                  <a:pt x="223067" y="190896"/>
                  <a:pt x="220052" y="190614"/>
                  <a:pt x="216755" y="190426"/>
                </a:cubicBezTo>
                <a:cubicBezTo>
                  <a:pt x="198477" y="189015"/>
                  <a:pt x="170873" y="187134"/>
                  <a:pt x="156929" y="206040"/>
                </a:cubicBezTo>
                <a:cubicBezTo>
                  <a:pt x="150052" y="215258"/>
                  <a:pt x="147697" y="226075"/>
                  <a:pt x="150335" y="236516"/>
                </a:cubicBezTo>
                <a:cubicBezTo>
                  <a:pt x="154857" y="254387"/>
                  <a:pt x="172851" y="266145"/>
                  <a:pt x="187078" y="272823"/>
                </a:cubicBezTo>
                <a:cubicBezTo>
                  <a:pt x="228437" y="292200"/>
                  <a:pt x="260752" y="301888"/>
                  <a:pt x="300887" y="305839"/>
                </a:cubicBezTo>
                <a:lnTo>
                  <a:pt x="291277" y="334057"/>
                </a:lnTo>
                <a:lnTo>
                  <a:pt x="74870" y="334057"/>
                </a:lnTo>
                <a:close/>
                <a:moveTo>
                  <a:pt x="41731" y="0"/>
                </a:moveTo>
                <a:lnTo>
                  <a:pt x="459894" y="0"/>
                </a:lnTo>
                <a:cubicBezTo>
                  <a:pt x="482974" y="0"/>
                  <a:pt x="501720" y="18624"/>
                  <a:pt x="501720" y="41669"/>
                </a:cubicBezTo>
                <a:lnTo>
                  <a:pt x="501720" y="374737"/>
                </a:lnTo>
                <a:cubicBezTo>
                  <a:pt x="501720" y="376618"/>
                  <a:pt x="501343" y="378311"/>
                  <a:pt x="501155" y="380193"/>
                </a:cubicBezTo>
                <a:lnTo>
                  <a:pt x="457539" y="336643"/>
                </a:lnTo>
                <a:lnTo>
                  <a:pt x="457539" y="66971"/>
                </a:lnTo>
                <a:cubicBezTo>
                  <a:pt x="457539" y="58506"/>
                  <a:pt x="450663" y="51639"/>
                  <a:pt x="442184" y="51639"/>
                </a:cubicBezTo>
                <a:lnTo>
                  <a:pt x="59536" y="51639"/>
                </a:lnTo>
                <a:cubicBezTo>
                  <a:pt x="51057" y="51639"/>
                  <a:pt x="44181" y="58506"/>
                  <a:pt x="44181" y="66971"/>
                </a:cubicBezTo>
                <a:lnTo>
                  <a:pt x="44181" y="349341"/>
                </a:lnTo>
                <a:cubicBezTo>
                  <a:pt x="44181" y="357806"/>
                  <a:pt x="51057" y="364673"/>
                  <a:pt x="59536" y="364673"/>
                </a:cubicBezTo>
                <a:lnTo>
                  <a:pt x="287128" y="364673"/>
                </a:lnTo>
                <a:cubicBezTo>
                  <a:pt x="288729" y="372198"/>
                  <a:pt x="292497" y="379158"/>
                  <a:pt x="298055" y="384708"/>
                </a:cubicBezTo>
                <a:lnTo>
                  <a:pt x="329801" y="416406"/>
                </a:lnTo>
                <a:lnTo>
                  <a:pt x="41731" y="416406"/>
                </a:lnTo>
                <a:cubicBezTo>
                  <a:pt x="18746" y="416406"/>
                  <a:pt x="0" y="397688"/>
                  <a:pt x="0" y="374737"/>
                </a:cubicBezTo>
                <a:lnTo>
                  <a:pt x="0" y="41669"/>
                </a:lnTo>
                <a:cubicBezTo>
                  <a:pt x="0" y="18624"/>
                  <a:pt x="18746" y="0"/>
                  <a:pt x="4173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cs typeface="+mn-ea"/>
              <a:sym typeface="+mn-lt"/>
            </a:endParaRPr>
          </a:p>
        </p:txBody>
      </p:sp>
      <p:grpSp>
        <p:nvGrpSpPr>
          <p:cNvPr id="17" name="组合 16"/>
          <p:cNvGrpSpPr/>
          <p:nvPr/>
        </p:nvGrpSpPr>
        <p:grpSpPr>
          <a:xfrm>
            <a:off x="1740503" y="450599"/>
            <a:ext cx="5061857" cy="698750"/>
            <a:chOff x="6096000" y="2061026"/>
            <a:chExt cx="5061857" cy="698750"/>
          </a:xfrm>
        </p:grpSpPr>
        <p:sp>
          <p:nvSpPr>
            <p:cNvPr id="18" name="文本框 17"/>
            <p:cNvSpPr txBox="1"/>
            <p:nvPr/>
          </p:nvSpPr>
          <p:spPr>
            <a:xfrm>
              <a:off x="6096000" y="2061026"/>
              <a:ext cx="2579552" cy="523220"/>
            </a:xfrm>
            <a:prstGeom prst="rect">
              <a:avLst/>
            </a:prstGeom>
            <a:noFill/>
          </p:spPr>
          <p:txBody>
            <a:bodyPr wrap="none" rtlCol="0">
              <a:spAutoFit/>
              <a:scene3d>
                <a:camera prst="orthographicFront"/>
                <a:lightRig rig="threePt" dir="t"/>
              </a:scene3d>
              <a:sp3d contourW="12700"/>
            </a:bodyPr>
            <a:lstStyle/>
            <a:p>
              <a:r>
                <a:rPr lang="en-US" altLang="zh-CN" sz="2800" b="1" dirty="0">
                  <a:solidFill>
                    <a:schemeClr val="accent2"/>
                  </a:solidFill>
                  <a:cs typeface="+mn-ea"/>
                  <a:sym typeface="+mn-lt"/>
                </a:rPr>
                <a:t>Add </a:t>
              </a:r>
              <a:r>
                <a:rPr lang="en-US" altLang="zh-CN" sz="2800" b="1">
                  <a:solidFill>
                    <a:schemeClr val="accent2"/>
                  </a:solidFill>
                  <a:cs typeface="+mn-ea"/>
                  <a:sym typeface="+mn-lt"/>
                </a:rPr>
                <a:t>title text</a:t>
              </a:r>
              <a:endParaRPr lang="zh-CN" altLang="en-US" sz="2800" b="1" dirty="0">
                <a:solidFill>
                  <a:schemeClr val="accent2"/>
                </a:solidFill>
                <a:cs typeface="+mn-ea"/>
                <a:sym typeface="+mn-lt"/>
              </a:endParaRPr>
            </a:p>
          </p:txBody>
        </p:sp>
        <p:sp>
          <p:nvSpPr>
            <p:cNvPr id="19" name="文本框 18"/>
            <p:cNvSpPr txBox="1"/>
            <p:nvPr/>
          </p:nvSpPr>
          <p:spPr>
            <a:xfrm>
              <a:off x="6096000" y="2482777"/>
              <a:ext cx="5061857" cy="276999"/>
            </a:xfrm>
            <a:prstGeom prst="rect">
              <a:avLst/>
            </a:prstGeom>
            <a:noFill/>
          </p:spPr>
          <p:txBody>
            <a:bodyPr wrap="square" rtlCol="0">
              <a:spAutoFit/>
              <a:scene3d>
                <a:camera prst="orthographicFront"/>
                <a:lightRig rig="threePt" dir="t"/>
              </a:scene3d>
              <a:sp3d contourW="12700"/>
            </a:bodyPr>
            <a:lstStyle/>
            <a:p>
              <a:r>
                <a:rPr lang="en-US" altLang="zh-CN" sz="1200" dirty="0">
                  <a:solidFill>
                    <a:schemeClr val="bg1">
                      <a:lumMod val="65000"/>
                    </a:schemeClr>
                  </a:solidFill>
                  <a:cs typeface="+mn-ea"/>
                  <a:sym typeface="+mn-lt"/>
                </a:rPr>
                <a:t>The user can demonstrate on a projector or computer</a:t>
              </a:r>
            </a:p>
          </p:txBody>
        </p:sp>
      </p:grpSp>
      <p:sp>
        <p:nvSpPr>
          <p:cNvPr id="20" name="任意多边形 47"/>
          <p:cNvSpPr/>
          <p:nvPr/>
        </p:nvSpPr>
        <p:spPr>
          <a:xfrm rot="18900000" flipV="1">
            <a:off x="99493" y="160716"/>
            <a:ext cx="1257992" cy="771874"/>
          </a:xfrm>
          <a:custGeom>
            <a:avLst/>
            <a:gdLst>
              <a:gd name="connsiteX0" fmla="*/ 0 w 1667713"/>
              <a:gd name="connsiteY0" fmla="*/ 456881 h 1023269"/>
              <a:gd name="connsiteX1" fmla="*/ 412332 w 1667713"/>
              <a:gd name="connsiteY1" fmla="*/ 44549 h 1023269"/>
              <a:gd name="connsiteX2" fmla="*/ 412333 w 1667713"/>
              <a:gd name="connsiteY2" fmla="*/ 44549 h 1023269"/>
              <a:gd name="connsiteX3" fmla="*/ 456882 w 1667713"/>
              <a:gd name="connsiteY3" fmla="*/ 0 h 1023269"/>
              <a:gd name="connsiteX4" fmla="*/ 1514743 w 1667713"/>
              <a:gd name="connsiteY4" fmla="*/ 0 h 1023269"/>
              <a:gd name="connsiteX5" fmla="*/ 1667713 w 1667713"/>
              <a:gd name="connsiteY5" fmla="*/ 152970 h 1023269"/>
              <a:gd name="connsiteX6" fmla="*/ 1667713 w 1667713"/>
              <a:gd name="connsiteY6" fmla="*/ 704806 h 1023269"/>
              <a:gd name="connsiteX7" fmla="*/ 1349251 w 1667713"/>
              <a:gd name="connsiteY7" fmla="*/ 1023269 h 1023269"/>
              <a:gd name="connsiteX8" fmla="*/ 1349251 w 1667713"/>
              <a:gd name="connsiteY8" fmla="*/ 318462 h 1023269"/>
              <a:gd name="connsiteX9" fmla="*/ 138420 w 1667713"/>
              <a:gd name="connsiteY9" fmla="*/ 318462 h 1023269"/>
              <a:gd name="connsiteX10" fmla="*/ 1 w 1667713"/>
              <a:gd name="connsiteY10" fmla="*/ 456881 h 1023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67713" h="1023269">
                <a:moveTo>
                  <a:pt x="0" y="456881"/>
                </a:moveTo>
                <a:lnTo>
                  <a:pt x="412332" y="44549"/>
                </a:lnTo>
                <a:lnTo>
                  <a:pt x="412333" y="44549"/>
                </a:lnTo>
                <a:lnTo>
                  <a:pt x="456882" y="0"/>
                </a:lnTo>
                <a:lnTo>
                  <a:pt x="1514743" y="0"/>
                </a:lnTo>
                <a:cubicBezTo>
                  <a:pt x="1599226" y="1"/>
                  <a:pt x="1667713" y="68487"/>
                  <a:pt x="1667713" y="152970"/>
                </a:cubicBezTo>
                <a:lnTo>
                  <a:pt x="1667713" y="704806"/>
                </a:lnTo>
                <a:lnTo>
                  <a:pt x="1349251" y="1023269"/>
                </a:lnTo>
                <a:lnTo>
                  <a:pt x="1349251" y="318462"/>
                </a:lnTo>
                <a:lnTo>
                  <a:pt x="138420" y="318462"/>
                </a:lnTo>
                <a:lnTo>
                  <a:pt x="1" y="456881"/>
                </a:lnTo>
                <a:close/>
              </a:path>
            </a:pathLst>
          </a:cu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1" name="任意多边形 48"/>
          <p:cNvSpPr/>
          <p:nvPr/>
        </p:nvSpPr>
        <p:spPr>
          <a:xfrm rot="18900000" flipV="1">
            <a:off x="-102618" y="95709"/>
            <a:ext cx="926781" cy="721545"/>
          </a:xfrm>
          <a:custGeom>
            <a:avLst/>
            <a:gdLst>
              <a:gd name="connsiteX0" fmla="*/ 303771 w 1228628"/>
              <a:gd name="connsiteY0" fmla="*/ 32819 h 956548"/>
              <a:gd name="connsiteX1" fmla="*/ 303771 w 1228628"/>
              <a:gd name="connsiteY1" fmla="*/ 32820 h 956548"/>
              <a:gd name="connsiteX2" fmla="*/ 336591 w 1228628"/>
              <a:gd name="connsiteY2" fmla="*/ 0 h 956548"/>
              <a:gd name="connsiteX3" fmla="*/ 1115933 w 1228628"/>
              <a:gd name="connsiteY3" fmla="*/ 0 h 956548"/>
              <a:gd name="connsiteX4" fmla="*/ 1228628 w 1228628"/>
              <a:gd name="connsiteY4" fmla="*/ 112695 h 956548"/>
              <a:gd name="connsiteX5" fmla="*/ 1228628 w 1228628"/>
              <a:gd name="connsiteY5" fmla="*/ 721932 h 956548"/>
              <a:gd name="connsiteX6" fmla="*/ 994013 w 1228628"/>
              <a:gd name="connsiteY6" fmla="*/ 956548 h 956548"/>
              <a:gd name="connsiteX7" fmla="*/ 994013 w 1228628"/>
              <a:gd name="connsiteY7" fmla="*/ 234616 h 956548"/>
              <a:gd name="connsiteX8" fmla="*/ 101975 w 1228628"/>
              <a:gd name="connsiteY8" fmla="*/ 234616 h 956548"/>
              <a:gd name="connsiteX9" fmla="*/ 0 w 1228628"/>
              <a:gd name="connsiteY9" fmla="*/ 336591 h 956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8628" h="956548">
                <a:moveTo>
                  <a:pt x="303771" y="32819"/>
                </a:moveTo>
                <a:lnTo>
                  <a:pt x="303771" y="32820"/>
                </a:lnTo>
                <a:lnTo>
                  <a:pt x="336591" y="0"/>
                </a:lnTo>
                <a:lnTo>
                  <a:pt x="1115933" y="0"/>
                </a:lnTo>
                <a:cubicBezTo>
                  <a:pt x="1178173" y="0"/>
                  <a:pt x="1228628" y="50456"/>
                  <a:pt x="1228628" y="112695"/>
                </a:cubicBezTo>
                <a:lnTo>
                  <a:pt x="1228628" y="721932"/>
                </a:lnTo>
                <a:lnTo>
                  <a:pt x="994013" y="956548"/>
                </a:lnTo>
                <a:lnTo>
                  <a:pt x="994013" y="234616"/>
                </a:lnTo>
                <a:lnTo>
                  <a:pt x="101975" y="234616"/>
                </a:lnTo>
                <a:lnTo>
                  <a:pt x="0" y="336591"/>
                </a:lnTo>
                <a:close/>
              </a:path>
            </a:pathLst>
          </a:cu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600" advTm="4000">
        <p14:gallery dir="l"/>
      </p:transition>
    </mc:Choice>
    <mc:Fallback xmlns="">
      <p:transition spd="slow" advTm="4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d0a8f099-e09d-4f3f-b5c4-15a4593f429b"/>
          <p:cNvGrpSpPr>
            <a:grpSpLocks noChangeAspect="1"/>
          </p:cNvGrpSpPr>
          <p:nvPr/>
        </p:nvGrpSpPr>
        <p:grpSpPr>
          <a:xfrm>
            <a:off x="4660899" y="2314799"/>
            <a:ext cx="2870202" cy="2949128"/>
            <a:chOff x="4833170" y="2051499"/>
            <a:chExt cx="2637450" cy="2709979"/>
          </a:xfrm>
        </p:grpSpPr>
        <p:grpSp>
          <p:nvGrpSpPr>
            <p:cNvPr id="4" name="Group 25"/>
            <p:cNvGrpSpPr/>
            <p:nvPr/>
          </p:nvGrpSpPr>
          <p:grpSpPr>
            <a:xfrm rot="2700000">
              <a:off x="4822854" y="2089284"/>
              <a:ext cx="2616623" cy="2595992"/>
              <a:chOff x="4567237" y="1765300"/>
              <a:chExt cx="3422651" cy="3395663"/>
            </a:xfrm>
          </p:grpSpPr>
          <p:sp>
            <p:nvSpPr>
              <p:cNvPr id="21" name="Freeform: Shape 10"/>
              <p:cNvSpPr/>
              <p:nvPr/>
            </p:nvSpPr>
            <p:spPr>
              <a:xfrm flipV="1">
                <a:off x="4567237" y="1765300"/>
                <a:ext cx="1711326" cy="2068513"/>
              </a:xfrm>
              <a:custGeom>
                <a:avLst/>
                <a:gdLst>
                  <a:gd name="connsiteX0" fmla="*/ 0 w 1711326"/>
                  <a:gd name="connsiteY0" fmla="*/ 2068513 h 2068513"/>
                  <a:gd name="connsiteX1" fmla="*/ 1354138 w 1711326"/>
                  <a:gd name="connsiteY1" fmla="*/ 2068513 h 2068513"/>
                  <a:gd name="connsiteX2" fmla="*/ 1711326 w 1711326"/>
                  <a:gd name="connsiteY2" fmla="*/ 1711326 h 2068513"/>
                  <a:gd name="connsiteX3" fmla="*/ 0 w 1711326"/>
                  <a:gd name="connsiteY3" fmla="*/ 0 h 2068513"/>
                  <a:gd name="connsiteX4" fmla="*/ 0 w 1711326"/>
                  <a:gd name="connsiteY4" fmla="*/ 2068513 h 206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1326" h="2068513">
                    <a:moveTo>
                      <a:pt x="0" y="2068513"/>
                    </a:moveTo>
                    <a:lnTo>
                      <a:pt x="1354138" y="2068513"/>
                    </a:lnTo>
                    <a:lnTo>
                      <a:pt x="1711326" y="1711326"/>
                    </a:lnTo>
                    <a:lnTo>
                      <a:pt x="0" y="0"/>
                    </a:lnTo>
                    <a:lnTo>
                      <a:pt x="0" y="2068513"/>
                    </a:lnTo>
                    <a:close/>
                  </a:path>
                </a:pathLst>
              </a:custGeom>
              <a:solidFill>
                <a:schemeClr val="accent1"/>
              </a:solidFill>
              <a:ln w="762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cs typeface="+mn-ea"/>
                  <a:sym typeface="+mn-lt"/>
                </a:endParaRPr>
              </a:p>
            </p:txBody>
          </p:sp>
          <p:sp>
            <p:nvSpPr>
              <p:cNvPr id="22" name="Freeform: Shape 23"/>
              <p:cNvSpPr/>
              <p:nvPr/>
            </p:nvSpPr>
            <p:spPr>
              <a:xfrm>
                <a:off x="4567237" y="3463131"/>
                <a:ext cx="2068513" cy="1697832"/>
              </a:xfrm>
              <a:custGeom>
                <a:avLst/>
                <a:gdLst>
                  <a:gd name="connsiteX0" fmla="*/ 370681 w 2068513"/>
                  <a:gd name="connsiteY0" fmla="*/ 0 h 1697832"/>
                  <a:gd name="connsiteX1" fmla="*/ 2068513 w 2068513"/>
                  <a:gd name="connsiteY1" fmla="*/ 1697832 h 1697832"/>
                  <a:gd name="connsiteX2" fmla="*/ 0 w 2068513"/>
                  <a:gd name="connsiteY2" fmla="*/ 1697832 h 1697832"/>
                  <a:gd name="connsiteX3" fmla="*/ 0 w 2068513"/>
                  <a:gd name="connsiteY3" fmla="*/ 370681 h 1697832"/>
                  <a:gd name="connsiteX4" fmla="*/ 370681 w 2068513"/>
                  <a:gd name="connsiteY4" fmla="*/ 0 h 16978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8513" h="1697832">
                    <a:moveTo>
                      <a:pt x="370681" y="0"/>
                    </a:moveTo>
                    <a:lnTo>
                      <a:pt x="2068513" y="1697832"/>
                    </a:lnTo>
                    <a:lnTo>
                      <a:pt x="0" y="1697832"/>
                    </a:lnTo>
                    <a:lnTo>
                      <a:pt x="0" y="370681"/>
                    </a:lnTo>
                    <a:lnTo>
                      <a:pt x="370681" y="0"/>
                    </a:lnTo>
                    <a:close/>
                  </a:path>
                </a:pathLst>
              </a:custGeom>
              <a:solidFill>
                <a:schemeClr val="accent6"/>
              </a:solidFill>
              <a:ln w="762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cs typeface="+mn-ea"/>
                  <a:sym typeface="+mn-lt"/>
                </a:endParaRPr>
              </a:p>
            </p:txBody>
          </p:sp>
          <p:sp>
            <p:nvSpPr>
              <p:cNvPr id="23" name="Freeform: Shape 20"/>
              <p:cNvSpPr/>
              <p:nvPr/>
            </p:nvSpPr>
            <p:spPr>
              <a:xfrm flipH="1">
                <a:off x="6278562" y="3092450"/>
                <a:ext cx="1711326" cy="2068513"/>
              </a:xfrm>
              <a:custGeom>
                <a:avLst/>
                <a:gdLst>
                  <a:gd name="connsiteX0" fmla="*/ 0 w 1711326"/>
                  <a:gd name="connsiteY0" fmla="*/ 0 h 2068513"/>
                  <a:gd name="connsiteX1" fmla="*/ 0 w 1711326"/>
                  <a:gd name="connsiteY1" fmla="*/ 2068513 h 2068513"/>
                  <a:gd name="connsiteX2" fmla="*/ 1354138 w 1711326"/>
                  <a:gd name="connsiteY2" fmla="*/ 2068513 h 2068513"/>
                  <a:gd name="connsiteX3" fmla="*/ 1711326 w 1711326"/>
                  <a:gd name="connsiteY3" fmla="*/ 1711326 h 2068513"/>
                  <a:gd name="connsiteX4" fmla="*/ 0 w 1711326"/>
                  <a:gd name="connsiteY4" fmla="*/ 0 h 206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1326" h="2068513">
                    <a:moveTo>
                      <a:pt x="0" y="0"/>
                    </a:moveTo>
                    <a:lnTo>
                      <a:pt x="0" y="2068513"/>
                    </a:lnTo>
                    <a:lnTo>
                      <a:pt x="1354138" y="2068513"/>
                    </a:lnTo>
                    <a:lnTo>
                      <a:pt x="1711326" y="1711326"/>
                    </a:lnTo>
                    <a:lnTo>
                      <a:pt x="0" y="0"/>
                    </a:lnTo>
                    <a:close/>
                  </a:path>
                </a:pathLst>
              </a:custGeom>
              <a:solidFill>
                <a:schemeClr val="accent4"/>
              </a:solidFill>
              <a:ln w="762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cs typeface="+mn-ea"/>
                  <a:sym typeface="+mn-lt"/>
                </a:endParaRPr>
              </a:p>
            </p:txBody>
          </p:sp>
          <p:sp>
            <p:nvSpPr>
              <p:cNvPr id="24" name="Freeform: Shape 13"/>
              <p:cNvSpPr/>
              <p:nvPr/>
            </p:nvSpPr>
            <p:spPr>
              <a:xfrm flipH="1" flipV="1">
                <a:off x="5921374" y="1765300"/>
                <a:ext cx="2068513" cy="2068513"/>
              </a:xfrm>
              <a:custGeom>
                <a:avLst/>
                <a:gdLst>
                  <a:gd name="connsiteX0" fmla="*/ 2068513 w 2068513"/>
                  <a:gd name="connsiteY0" fmla="*/ 2068513 h 2068513"/>
                  <a:gd name="connsiteX1" fmla="*/ 0 w 2068513"/>
                  <a:gd name="connsiteY1" fmla="*/ 2068513 h 2068513"/>
                  <a:gd name="connsiteX2" fmla="*/ 0 w 2068513"/>
                  <a:gd name="connsiteY2" fmla="*/ 0 h 2068513"/>
                  <a:gd name="connsiteX3" fmla="*/ 1 w 2068513"/>
                  <a:gd name="connsiteY3" fmla="*/ 1 h 2068513"/>
                  <a:gd name="connsiteX4" fmla="*/ 1 w 2068513"/>
                  <a:gd name="connsiteY4" fmla="*/ 741363 h 2068513"/>
                  <a:gd name="connsiteX5" fmla="*/ 370682 w 2068513"/>
                  <a:gd name="connsiteY5" fmla="*/ 370682 h 2068513"/>
                  <a:gd name="connsiteX6" fmla="*/ 2068513 w 2068513"/>
                  <a:gd name="connsiteY6" fmla="*/ 2068513 h 20685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8513" h="2068513">
                    <a:moveTo>
                      <a:pt x="2068513" y="2068513"/>
                    </a:moveTo>
                    <a:lnTo>
                      <a:pt x="0" y="2068513"/>
                    </a:lnTo>
                    <a:lnTo>
                      <a:pt x="0" y="0"/>
                    </a:lnTo>
                    <a:lnTo>
                      <a:pt x="1" y="1"/>
                    </a:lnTo>
                    <a:lnTo>
                      <a:pt x="1" y="741363"/>
                    </a:lnTo>
                    <a:lnTo>
                      <a:pt x="370682" y="370682"/>
                    </a:lnTo>
                    <a:lnTo>
                      <a:pt x="2068513" y="2068513"/>
                    </a:lnTo>
                    <a:close/>
                  </a:path>
                </a:pathLst>
              </a:custGeom>
              <a:solidFill>
                <a:schemeClr val="accent2"/>
              </a:solidFill>
              <a:ln w="762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cs typeface="+mn-ea"/>
                  <a:sym typeface="+mn-lt"/>
                </a:endParaRPr>
              </a:p>
            </p:txBody>
          </p:sp>
        </p:grpSp>
        <p:sp>
          <p:nvSpPr>
            <p:cNvPr id="11" name="Freeform: Shape 21"/>
            <p:cNvSpPr/>
            <p:nvPr/>
          </p:nvSpPr>
          <p:spPr bwMode="auto">
            <a:xfrm>
              <a:off x="4849521" y="3186897"/>
              <a:ext cx="199613" cy="359303"/>
            </a:xfrm>
            <a:custGeom>
              <a:avLst/>
              <a:gdLst>
                <a:gd name="T0" fmla="*/ 159 w 159"/>
                <a:gd name="T1" fmla="*/ 50 h 286"/>
                <a:gd name="T2" fmla="*/ 114 w 159"/>
                <a:gd name="T3" fmla="*/ 50 h 286"/>
                <a:gd name="T4" fmla="*/ 114 w 159"/>
                <a:gd name="T5" fmla="*/ 50 h 286"/>
                <a:gd name="T6" fmla="*/ 111 w 159"/>
                <a:gd name="T7" fmla="*/ 51 h 286"/>
                <a:gd name="T8" fmla="*/ 107 w 159"/>
                <a:gd name="T9" fmla="*/ 54 h 286"/>
                <a:gd name="T10" fmla="*/ 103 w 159"/>
                <a:gd name="T11" fmla="*/ 60 h 286"/>
                <a:gd name="T12" fmla="*/ 102 w 159"/>
                <a:gd name="T13" fmla="*/ 66 h 286"/>
                <a:gd name="T14" fmla="*/ 102 w 159"/>
                <a:gd name="T15" fmla="*/ 99 h 286"/>
                <a:gd name="T16" fmla="*/ 159 w 159"/>
                <a:gd name="T17" fmla="*/ 99 h 286"/>
                <a:gd name="T18" fmla="*/ 159 w 159"/>
                <a:gd name="T19" fmla="*/ 146 h 286"/>
                <a:gd name="T20" fmla="*/ 102 w 159"/>
                <a:gd name="T21" fmla="*/ 146 h 286"/>
                <a:gd name="T22" fmla="*/ 102 w 159"/>
                <a:gd name="T23" fmla="*/ 286 h 286"/>
                <a:gd name="T24" fmla="*/ 50 w 159"/>
                <a:gd name="T25" fmla="*/ 286 h 286"/>
                <a:gd name="T26" fmla="*/ 50 w 159"/>
                <a:gd name="T27" fmla="*/ 146 h 286"/>
                <a:gd name="T28" fmla="*/ 0 w 159"/>
                <a:gd name="T29" fmla="*/ 146 h 286"/>
                <a:gd name="T30" fmla="*/ 0 w 159"/>
                <a:gd name="T31" fmla="*/ 99 h 286"/>
                <a:gd name="T32" fmla="*/ 50 w 159"/>
                <a:gd name="T33" fmla="*/ 99 h 286"/>
                <a:gd name="T34" fmla="*/ 50 w 159"/>
                <a:gd name="T35" fmla="*/ 71 h 286"/>
                <a:gd name="T36" fmla="*/ 50 w 159"/>
                <a:gd name="T37" fmla="*/ 71 h 286"/>
                <a:gd name="T38" fmla="*/ 50 w 159"/>
                <a:gd name="T39" fmla="*/ 64 h 286"/>
                <a:gd name="T40" fmla="*/ 51 w 159"/>
                <a:gd name="T41" fmla="*/ 57 h 286"/>
                <a:gd name="T42" fmla="*/ 52 w 159"/>
                <a:gd name="T43" fmla="*/ 50 h 286"/>
                <a:gd name="T44" fmla="*/ 54 w 159"/>
                <a:gd name="T45" fmla="*/ 43 h 286"/>
                <a:gd name="T46" fmla="*/ 57 w 159"/>
                <a:gd name="T47" fmla="*/ 37 h 286"/>
                <a:gd name="T48" fmla="*/ 60 w 159"/>
                <a:gd name="T49" fmla="*/ 31 h 286"/>
                <a:gd name="T50" fmla="*/ 63 w 159"/>
                <a:gd name="T51" fmla="*/ 26 h 286"/>
                <a:gd name="T52" fmla="*/ 67 w 159"/>
                <a:gd name="T53" fmla="*/ 21 h 286"/>
                <a:gd name="T54" fmla="*/ 72 w 159"/>
                <a:gd name="T55" fmla="*/ 16 h 286"/>
                <a:gd name="T56" fmla="*/ 78 w 159"/>
                <a:gd name="T57" fmla="*/ 12 h 286"/>
                <a:gd name="T58" fmla="*/ 83 w 159"/>
                <a:gd name="T59" fmla="*/ 8 h 286"/>
                <a:gd name="T60" fmla="*/ 88 w 159"/>
                <a:gd name="T61" fmla="*/ 5 h 286"/>
                <a:gd name="T62" fmla="*/ 94 w 159"/>
                <a:gd name="T63" fmla="*/ 3 h 286"/>
                <a:gd name="T64" fmla="*/ 100 w 159"/>
                <a:gd name="T65" fmla="*/ 1 h 286"/>
                <a:gd name="T66" fmla="*/ 108 w 159"/>
                <a:gd name="T67" fmla="*/ 0 h 286"/>
                <a:gd name="T68" fmla="*/ 114 w 159"/>
                <a:gd name="T69" fmla="*/ 0 h 286"/>
                <a:gd name="T70" fmla="*/ 159 w 159"/>
                <a:gd name="T71" fmla="*/ 0 h 286"/>
                <a:gd name="T72" fmla="*/ 159 w 159"/>
                <a:gd name="T73" fmla="*/ 50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59" h="286">
                  <a:moveTo>
                    <a:pt x="159" y="50"/>
                  </a:moveTo>
                  <a:lnTo>
                    <a:pt x="114" y="50"/>
                  </a:lnTo>
                  <a:lnTo>
                    <a:pt x="114" y="50"/>
                  </a:lnTo>
                  <a:lnTo>
                    <a:pt x="111" y="51"/>
                  </a:lnTo>
                  <a:lnTo>
                    <a:pt x="107" y="54"/>
                  </a:lnTo>
                  <a:lnTo>
                    <a:pt x="103" y="60"/>
                  </a:lnTo>
                  <a:lnTo>
                    <a:pt x="102" y="66"/>
                  </a:lnTo>
                  <a:lnTo>
                    <a:pt x="102" y="99"/>
                  </a:lnTo>
                  <a:lnTo>
                    <a:pt x="159" y="99"/>
                  </a:lnTo>
                  <a:lnTo>
                    <a:pt x="159" y="146"/>
                  </a:lnTo>
                  <a:lnTo>
                    <a:pt x="102" y="146"/>
                  </a:lnTo>
                  <a:lnTo>
                    <a:pt x="102" y="286"/>
                  </a:lnTo>
                  <a:lnTo>
                    <a:pt x="50" y="286"/>
                  </a:lnTo>
                  <a:lnTo>
                    <a:pt x="50" y="146"/>
                  </a:lnTo>
                  <a:lnTo>
                    <a:pt x="0" y="146"/>
                  </a:lnTo>
                  <a:lnTo>
                    <a:pt x="0" y="99"/>
                  </a:lnTo>
                  <a:lnTo>
                    <a:pt x="50" y="99"/>
                  </a:lnTo>
                  <a:lnTo>
                    <a:pt x="50" y="71"/>
                  </a:lnTo>
                  <a:lnTo>
                    <a:pt x="50" y="71"/>
                  </a:lnTo>
                  <a:lnTo>
                    <a:pt x="50" y="64"/>
                  </a:lnTo>
                  <a:lnTo>
                    <a:pt x="51" y="57"/>
                  </a:lnTo>
                  <a:lnTo>
                    <a:pt x="52" y="50"/>
                  </a:lnTo>
                  <a:lnTo>
                    <a:pt x="54" y="43"/>
                  </a:lnTo>
                  <a:lnTo>
                    <a:pt x="57" y="37"/>
                  </a:lnTo>
                  <a:lnTo>
                    <a:pt x="60" y="31"/>
                  </a:lnTo>
                  <a:lnTo>
                    <a:pt x="63" y="26"/>
                  </a:lnTo>
                  <a:lnTo>
                    <a:pt x="67" y="21"/>
                  </a:lnTo>
                  <a:lnTo>
                    <a:pt x="72" y="16"/>
                  </a:lnTo>
                  <a:lnTo>
                    <a:pt x="78" y="12"/>
                  </a:lnTo>
                  <a:lnTo>
                    <a:pt x="83" y="8"/>
                  </a:lnTo>
                  <a:lnTo>
                    <a:pt x="88" y="5"/>
                  </a:lnTo>
                  <a:lnTo>
                    <a:pt x="94" y="3"/>
                  </a:lnTo>
                  <a:lnTo>
                    <a:pt x="100" y="1"/>
                  </a:lnTo>
                  <a:lnTo>
                    <a:pt x="108" y="0"/>
                  </a:lnTo>
                  <a:lnTo>
                    <a:pt x="114" y="0"/>
                  </a:lnTo>
                  <a:lnTo>
                    <a:pt x="159" y="0"/>
                  </a:lnTo>
                  <a:lnTo>
                    <a:pt x="159" y="50"/>
                  </a:lnTo>
                  <a:close/>
                </a:path>
              </a:pathLst>
            </a:custGeom>
            <a:solidFill>
              <a:srgbClr val="FFFFFF"/>
            </a:solidFill>
            <a:ln>
              <a:solidFill>
                <a:schemeClr val="bg2"/>
              </a:solidFill>
            </a:ln>
          </p:spPr>
          <p:txBody>
            <a:bodyPr anchor="ctr"/>
            <a:lstStyle/>
            <a:p>
              <a:pPr algn="ctr"/>
              <a:endParaRPr dirty="0">
                <a:cs typeface="+mn-ea"/>
                <a:sym typeface="+mn-lt"/>
              </a:endParaRPr>
            </a:p>
          </p:txBody>
        </p:sp>
        <p:sp>
          <p:nvSpPr>
            <p:cNvPr id="12" name="Freeform: Shape 26"/>
            <p:cNvSpPr/>
            <p:nvPr/>
          </p:nvSpPr>
          <p:spPr bwMode="auto">
            <a:xfrm>
              <a:off x="5949020" y="2051499"/>
              <a:ext cx="364295" cy="299419"/>
            </a:xfrm>
            <a:custGeom>
              <a:avLst/>
              <a:gdLst>
                <a:gd name="T0" fmla="*/ 285 w 293"/>
                <a:gd name="T1" fmla="*/ 32 h 238"/>
                <a:gd name="T2" fmla="*/ 259 w 293"/>
                <a:gd name="T3" fmla="*/ 38 h 238"/>
                <a:gd name="T4" fmla="*/ 275 w 293"/>
                <a:gd name="T5" fmla="*/ 24 h 238"/>
                <a:gd name="T6" fmla="*/ 285 w 293"/>
                <a:gd name="T7" fmla="*/ 4 h 238"/>
                <a:gd name="T8" fmla="*/ 257 w 293"/>
                <a:gd name="T9" fmla="*/ 16 h 238"/>
                <a:gd name="T10" fmla="*/ 237 w 293"/>
                <a:gd name="T11" fmla="*/ 11 h 238"/>
                <a:gd name="T12" fmla="*/ 216 w 293"/>
                <a:gd name="T13" fmla="*/ 1 h 238"/>
                <a:gd name="T14" fmla="*/ 203 w 293"/>
                <a:gd name="T15" fmla="*/ 0 h 238"/>
                <a:gd name="T16" fmla="*/ 179 w 293"/>
                <a:gd name="T17" fmla="*/ 5 h 238"/>
                <a:gd name="T18" fmla="*/ 154 w 293"/>
                <a:gd name="T19" fmla="*/ 27 h 238"/>
                <a:gd name="T20" fmla="*/ 143 w 293"/>
                <a:gd name="T21" fmla="*/ 54 h 238"/>
                <a:gd name="T22" fmla="*/ 143 w 293"/>
                <a:gd name="T23" fmla="*/ 67 h 238"/>
                <a:gd name="T24" fmla="*/ 126 w 293"/>
                <a:gd name="T25" fmla="*/ 72 h 238"/>
                <a:gd name="T26" fmla="*/ 75 w 293"/>
                <a:gd name="T27" fmla="*/ 55 h 238"/>
                <a:gd name="T28" fmla="*/ 33 w 293"/>
                <a:gd name="T29" fmla="*/ 24 h 238"/>
                <a:gd name="T30" fmla="*/ 17 w 293"/>
                <a:gd name="T31" fmla="*/ 17 h 238"/>
                <a:gd name="T32" fmla="*/ 12 w 293"/>
                <a:gd name="T33" fmla="*/ 41 h 238"/>
                <a:gd name="T34" fmla="*/ 14 w 293"/>
                <a:gd name="T35" fmla="*/ 57 h 238"/>
                <a:gd name="T36" fmla="*/ 23 w 293"/>
                <a:gd name="T37" fmla="*/ 76 h 238"/>
                <a:gd name="T38" fmla="*/ 39 w 293"/>
                <a:gd name="T39" fmla="*/ 91 h 238"/>
                <a:gd name="T40" fmla="*/ 25 w 293"/>
                <a:gd name="T41" fmla="*/ 89 h 238"/>
                <a:gd name="T42" fmla="*/ 12 w 293"/>
                <a:gd name="T43" fmla="*/ 84 h 238"/>
                <a:gd name="T44" fmla="*/ 13 w 293"/>
                <a:gd name="T45" fmla="*/ 95 h 238"/>
                <a:gd name="T46" fmla="*/ 25 w 293"/>
                <a:gd name="T47" fmla="*/ 123 h 238"/>
                <a:gd name="T48" fmla="*/ 50 w 293"/>
                <a:gd name="T49" fmla="*/ 140 h 238"/>
                <a:gd name="T50" fmla="*/ 52 w 293"/>
                <a:gd name="T51" fmla="*/ 145 h 238"/>
                <a:gd name="T52" fmla="*/ 33 w 293"/>
                <a:gd name="T53" fmla="*/ 145 h 238"/>
                <a:gd name="T54" fmla="*/ 41 w 293"/>
                <a:gd name="T55" fmla="*/ 161 h 238"/>
                <a:gd name="T56" fmla="*/ 62 w 293"/>
                <a:gd name="T57" fmla="*/ 179 h 238"/>
                <a:gd name="T58" fmla="*/ 89 w 293"/>
                <a:gd name="T59" fmla="*/ 186 h 238"/>
                <a:gd name="T60" fmla="*/ 73 w 293"/>
                <a:gd name="T61" fmla="*/ 197 h 238"/>
                <a:gd name="T62" fmla="*/ 45 w 293"/>
                <a:gd name="T63" fmla="*/ 208 h 238"/>
                <a:gd name="T64" fmla="*/ 14 w 293"/>
                <a:gd name="T65" fmla="*/ 212 h 238"/>
                <a:gd name="T66" fmla="*/ 0 w 293"/>
                <a:gd name="T67" fmla="*/ 211 h 238"/>
                <a:gd name="T68" fmla="*/ 32 w 293"/>
                <a:gd name="T69" fmla="*/ 227 h 238"/>
                <a:gd name="T70" fmla="*/ 68 w 293"/>
                <a:gd name="T71" fmla="*/ 237 h 238"/>
                <a:gd name="T72" fmla="*/ 93 w 293"/>
                <a:gd name="T73" fmla="*/ 238 h 238"/>
                <a:gd name="T74" fmla="*/ 149 w 293"/>
                <a:gd name="T75" fmla="*/ 229 h 238"/>
                <a:gd name="T76" fmla="*/ 195 w 293"/>
                <a:gd name="T77" fmla="*/ 205 h 238"/>
                <a:gd name="T78" fmla="*/ 229 w 293"/>
                <a:gd name="T79" fmla="*/ 169 h 238"/>
                <a:gd name="T80" fmla="*/ 252 w 293"/>
                <a:gd name="T81" fmla="*/ 127 h 238"/>
                <a:gd name="T82" fmla="*/ 262 w 293"/>
                <a:gd name="T83" fmla="*/ 82 h 238"/>
                <a:gd name="T84" fmla="*/ 263 w 293"/>
                <a:gd name="T85" fmla="*/ 59 h 238"/>
                <a:gd name="T86" fmla="*/ 280 w 293"/>
                <a:gd name="T87" fmla="*/ 45 h 238"/>
                <a:gd name="T88" fmla="*/ 293 w 293"/>
                <a:gd name="T89" fmla="*/ 2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3" h="238">
                  <a:moveTo>
                    <a:pt x="293" y="28"/>
                  </a:moveTo>
                  <a:lnTo>
                    <a:pt x="293" y="28"/>
                  </a:lnTo>
                  <a:lnTo>
                    <a:pt x="285" y="32"/>
                  </a:lnTo>
                  <a:lnTo>
                    <a:pt x="277" y="34"/>
                  </a:lnTo>
                  <a:lnTo>
                    <a:pt x="267" y="36"/>
                  </a:lnTo>
                  <a:lnTo>
                    <a:pt x="259" y="38"/>
                  </a:lnTo>
                  <a:lnTo>
                    <a:pt x="259" y="38"/>
                  </a:lnTo>
                  <a:lnTo>
                    <a:pt x="267" y="31"/>
                  </a:lnTo>
                  <a:lnTo>
                    <a:pt x="275" y="24"/>
                  </a:lnTo>
                  <a:lnTo>
                    <a:pt x="281" y="14"/>
                  </a:lnTo>
                  <a:lnTo>
                    <a:pt x="285" y="4"/>
                  </a:lnTo>
                  <a:lnTo>
                    <a:pt x="285" y="4"/>
                  </a:lnTo>
                  <a:lnTo>
                    <a:pt x="277" y="9"/>
                  </a:lnTo>
                  <a:lnTo>
                    <a:pt x="266" y="13"/>
                  </a:lnTo>
                  <a:lnTo>
                    <a:pt x="257" y="16"/>
                  </a:lnTo>
                  <a:lnTo>
                    <a:pt x="247" y="18"/>
                  </a:lnTo>
                  <a:lnTo>
                    <a:pt x="247" y="18"/>
                  </a:lnTo>
                  <a:lnTo>
                    <a:pt x="237" y="11"/>
                  </a:lnTo>
                  <a:lnTo>
                    <a:pt x="227" y="5"/>
                  </a:lnTo>
                  <a:lnTo>
                    <a:pt x="222" y="3"/>
                  </a:lnTo>
                  <a:lnTo>
                    <a:pt x="216" y="1"/>
                  </a:lnTo>
                  <a:lnTo>
                    <a:pt x="209" y="0"/>
                  </a:lnTo>
                  <a:lnTo>
                    <a:pt x="203" y="0"/>
                  </a:lnTo>
                  <a:lnTo>
                    <a:pt x="203" y="0"/>
                  </a:lnTo>
                  <a:lnTo>
                    <a:pt x="197" y="0"/>
                  </a:lnTo>
                  <a:lnTo>
                    <a:pt x="191" y="1"/>
                  </a:lnTo>
                  <a:lnTo>
                    <a:pt x="179" y="5"/>
                  </a:lnTo>
                  <a:lnTo>
                    <a:pt x="169" y="10"/>
                  </a:lnTo>
                  <a:lnTo>
                    <a:pt x="161" y="17"/>
                  </a:lnTo>
                  <a:lnTo>
                    <a:pt x="154" y="27"/>
                  </a:lnTo>
                  <a:lnTo>
                    <a:pt x="147" y="37"/>
                  </a:lnTo>
                  <a:lnTo>
                    <a:pt x="144" y="48"/>
                  </a:lnTo>
                  <a:lnTo>
                    <a:pt x="143" y="54"/>
                  </a:lnTo>
                  <a:lnTo>
                    <a:pt x="143" y="60"/>
                  </a:lnTo>
                  <a:lnTo>
                    <a:pt x="143" y="60"/>
                  </a:lnTo>
                  <a:lnTo>
                    <a:pt x="143" y="67"/>
                  </a:lnTo>
                  <a:lnTo>
                    <a:pt x="144" y="74"/>
                  </a:lnTo>
                  <a:lnTo>
                    <a:pt x="144" y="74"/>
                  </a:lnTo>
                  <a:lnTo>
                    <a:pt x="126" y="72"/>
                  </a:lnTo>
                  <a:lnTo>
                    <a:pt x="108" y="68"/>
                  </a:lnTo>
                  <a:lnTo>
                    <a:pt x="92" y="63"/>
                  </a:lnTo>
                  <a:lnTo>
                    <a:pt x="75" y="55"/>
                  </a:lnTo>
                  <a:lnTo>
                    <a:pt x="59" y="46"/>
                  </a:lnTo>
                  <a:lnTo>
                    <a:pt x="45" y="36"/>
                  </a:lnTo>
                  <a:lnTo>
                    <a:pt x="33" y="24"/>
                  </a:lnTo>
                  <a:lnTo>
                    <a:pt x="20" y="11"/>
                  </a:lnTo>
                  <a:lnTo>
                    <a:pt x="20" y="11"/>
                  </a:lnTo>
                  <a:lnTo>
                    <a:pt x="17" y="17"/>
                  </a:lnTo>
                  <a:lnTo>
                    <a:pt x="15" y="26"/>
                  </a:lnTo>
                  <a:lnTo>
                    <a:pt x="13" y="33"/>
                  </a:lnTo>
                  <a:lnTo>
                    <a:pt x="12" y="41"/>
                  </a:lnTo>
                  <a:lnTo>
                    <a:pt x="12" y="41"/>
                  </a:lnTo>
                  <a:lnTo>
                    <a:pt x="13" y="48"/>
                  </a:lnTo>
                  <a:lnTo>
                    <a:pt x="14" y="57"/>
                  </a:lnTo>
                  <a:lnTo>
                    <a:pt x="17" y="63"/>
                  </a:lnTo>
                  <a:lnTo>
                    <a:pt x="20" y="70"/>
                  </a:lnTo>
                  <a:lnTo>
                    <a:pt x="23" y="76"/>
                  </a:lnTo>
                  <a:lnTo>
                    <a:pt x="28" y="81"/>
                  </a:lnTo>
                  <a:lnTo>
                    <a:pt x="34" y="87"/>
                  </a:lnTo>
                  <a:lnTo>
                    <a:pt x="39" y="91"/>
                  </a:lnTo>
                  <a:lnTo>
                    <a:pt x="39" y="91"/>
                  </a:lnTo>
                  <a:lnTo>
                    <a:pt x="32" y="91"/>
                  </a:lnTo>
                  <a:lnTo>
                    <a:pt x="25" y="89"/>
                  </a:lnTo>
                  <a:lnTo>
                    <a:pt x="18" y="87"/>
                  </a:lnTo>
                  <a:lnTo>
                    <a:pt x="12" y="84"/>
                  </a:lnTo>
                  <a:lnTo>
                    <a:pt x="12" y="84"/>
                  </a:lnTo>
                  <a:lnTo>
                    <a:pt x="12" y="85"/>
                  </a:lnTo>
                  <a:lnTo>
                    <a:pt x="12" y="85"/>
                  </a:lnTo>
                  <a:lnTo>
                    <a:pt x="13" y="95"/>
                  </a:lnTo>
                  <a:lnTo>
                    <a:pt x="16" y="105"/>
                  </a:lnTo>
                  <a:lnTo>
                    <a:pt x="20" y="115"/>
                  </a:lnTo>
                  <a:lnTo>
                    <a:pt x="25" y="123"/>
                  </a:lnTo>
                  <a:lnTo>
                    <a:pt x="33" y="130"/>
                  </a:lnTo>
                  <a:lnTo>
                    <a:pt x="41" y="136"/>
                  </a:lnTo>
                  <a:lnTo>
                    <a:pt x="50" y="140"/>
                  </a:lnTo>
                  <a:lnTo>
                    <a:pt x="60" y="143"/>
                  </a:lnTo>
                  <a:lnTo>
                    <a:pt x="60" y="143"/>
                  </a:lnTo>
                  <a:lnTo>
                    <a:pt x="52" y="145"/>
                  </a:lnTo>
                  <a:lnTo>
                    <a:pt x="44" y="146"/>
                  </a:lnTo>
                  <a:lnTo>
                    <a:pt x="44" y="146"/>
                  </a:lnTo>
                  <a:lnTo>
                    <a:pt x="33" y="145"/>
                  </a:lnTo>
                  <a:lnTo>
                    <a:pt x="33" y="145"/>
                  </a:lnTo>
                  <a:lnTo>
                    <a:pt x="37" y="153"/>
                  </a:lnTo>
                  <a:lnTo>
                    <a:pt x="41" y="161"/>
                  </a:lnTo>
                  <a:lnTo>
                    <a:pt x="47" y="168"/>
                  </a:lnTo>
                  <a:lnTo>
                    <a:pt x="54" y="175"/>
                  </a:lnTo>
                  <a:lnTo>
                    <a:pt x="62" y="179"/>
                  </a:lnTo>
                  <a:lnTo>
                    <a:pt x="71" y="183"/>
                  </a:lnTo>
                  <a:lnTo>
                    <a:pt x="79" y="185"/>
                  </a:lnTo>
                  <a:lnTo>
                    <a:pt x="89" y="186"/>
                  </a:lnTo>
                  <a:lnTo>
                    <a:pt x="89" y="186"/>
                  </a:lnTo>
                  <a:lnTo>
                    <a:pt x="81" y="192"/>
                  </a:lnTo>
                  <a:lnTo>
                    <a:pt x="73" y="197"/>
                  </a:lnTo>
                  <a:lnTo>
                    <a:pt x="64" y="201"/>
                  </a:lnTo>
                  <a:lnTo>
                    <a:pt x="54" y="206"/>
                  </a:lnTo>
                  <a:lnTo>
                    <a:pt x="45" y="208"/>
                  </a:lnTo>
                  <a:lnTo>
                    <a:pt x="35" y="210"/>
                  </a:lnTo>
                  <a:lnTo>
                    <a:pt x="25" y="212"/>
                  </a:lnTo>
                  <a:lnTo>
                    <a:pt x="14" y="212"/>
                  </a:lnTo>
                  <a:lnTo>
                    <a:pt x="14" y="212"/>
                  </a:lnTo>
                  <a:lnTo>
                    <a:pt x="0" y="211"/>
                  </a:lnTo>
                  <a:lnTo>
                    <a:pt x="0" y="211"/>
                  </a:lnTo>
                  <a:lnTo>
                    <a:pt x="10" y="217"/>
                  </a:lnTo>
                  <a:lnTo>
                    <a:pt x="21" y="222"/>
                  </a:lnTo>
                  <a:lnTo>
                    <a:pt x="32" y="227"/>
                  </a:lnTo>
                  <a:lnTo>
                    <a:pt x="44" y="231"/>
                  </a:lnTo>
                  <a:lnTo>
                    <a:pt x="55" y="235"/>
                  </a:lnTo>
                  <a:lnTo>
                    <a:pt x="68" y="237"/>
                  </a:lnTo>
                  <a:lnTo>
                    <a:pt x="80" y="238"/>
                  </a:lnTo>
                  <a:lnTo>
                    <a:pt x="93" y="238"/>
                  </a:lnTo>
                  <a:lnTo>
                    <a:pt x="93" y="238"/>
                  </a:lnTo>
                  <a:lnTo>
                    <a:pt x="112" y="237"/>
                  </a:lnTo>
                  <a:lnTo>
                    <a:pt x="132" y="233"/>
                  </a:lnTo>
                  <a:lnTo>
                    <a:pt x="149" y="229"/>
                  </a:lnTo>
                  <a:lnTo>
                    <a:pt x="166" y="222"/>
                  </a:lnTo>
                  <a:lnTo>
                    <a:pt x="180" y="215"/>
                  </a:lnTo>
                  <a:lnTo>
                    <a:pt x="195" y="205"/>
                  </a:lnTo>
                  <a:lnTo>
                    <a:pt x="207" y="194"/>
                  </a:lnTo>
                  <a:lnTo>
                    <a:pt x="220" y="183"/>
                  </a:lnTo>
                  <a:lnTo>
                    <a:pt x="229" y="169"/>
                  </a:lnTo>
                  <a:lnTo>
                    <a:pt x="238" y="156"/>
                  </a:lnTo>
                  <a:lnTo>
                    <a:pt x="246" y="141"/>
                  </a:lnTo>
                  <a:lnTo>
                    <a:pt x="252" y="127"/>
                  </a:lnTo>
                  <a:lnTo>
                    <a:pt x="257" y="112"/>
                  </a:lnTo>
                  <a:lnTo>
                    <a:pt x="260" y="97"/>
                  </a:lnTo>
                  <a:lnTo>
                    <a:pt x="262" y="82"/>
                  </a:lnTo>
                  <a:lnTo>
                    <a:pt x="263" y="67"/>
                  </a:lnTo>
                  <a:lnTo>
                    <a:pt x="263" y="67"/>
                  </a:lnTo>
                  <a:lnTo>
                    <a:pt x="263" y="59"/>
                  </a:lnTo>
                  <a:lnTo>
                    <a:pt x="263" y="59"/>
                  </a:lnTo>
                  <a:lnTo>
                    <a:pt x="271" y="52"/>
                  </a:lnTo>
                  <a:lnTo>
                    <a:pt x="280" y="45"/>
                  </a:lnTo>
                  <a:lnTo>
                    <a:pt x="287" y="37"/>
                  </a:lnTo>
                  <a:lnTo>
                    <a:pt x="293" y="28"/>
                  </a:lnTo>
                  <a:lnTo>
                    <a:pt x="293" y="28"/>
                  </a:lnTo>
                  <a:close/>
                </a:path>
              </a:pathLst>
            </a:custGeom>
            <a:solidFill>
              <a:srgbClr val="FFFFFF"/>
            </a:solidFill>
            <a:ln>
              <a:solidFill>
                <a:schemeClr val="bg2"/>
              </a:solidFill>
            </a:ln>
          </p:spPr>
          <p:txBody>
            <a:bodyPr anchor="ctr"/>
            <a:lstStyle/>
            <a:p>
              <a:pPr algn="ctr"/>
              <a:endParaRPr dirty="0">
                <a:cs typeface="+mn-ea"/>
                <a:sym typeface="+mn-lt"/>
              </a:endParaRPr>
            </a:p>
          </p:txBody>
        </p:sp>
        <p:sp>
          <p:nvSpPr>
            <p:cNvPr id="13" name="Freeform: Shape 29"/>
            <p:cNvSpPr/>
            <p:nvPr/>
          </p:nvSpPr>
          <p:spPr bwMode="auto">
            <a:xfrm>
              <a:off x="5997166" y="4387227"/>
              <a:ext cx="388375" cy="374251"/>
            </a:xfrm>
            <a:custGeom>
              <a:avLst/>
              <a:gdLst>
                <a:gd name="T0" fmla="*/ 0 w 208"/>
                <a:gd name="T1" fmla="*/ 68 h 201"/>
                <a:gd name="T2" fmla="*/ 8 w 208"/>
                <a:gd name="T3" fmla="*/ 78 h 201"/>
                <a:gd name="T4" fmla="*/ 31 w 208"/>
                <a:gd name="T5" fmla="*/ 72 h 201"/>
                <a:gd name="T6" fmla="*/ 64 w 208"/>
                <a:gd name="T7" fmla="*/ 172 h 201"/>
                <a:gd name="T8" fmla="*/ 106 w 208"/>
                <a:gd name="T9" fmla="*/ 189 h 201"/>
                <a:gd name="T10" fmla="*/ 197 w 208"/>
                <a:gd name="T11" fmla="*/ 62 h 201"/>
                <a:gd name="T12" fmla="*/ 114 w 208"/>
                <a:gd name="T13" fmla="*/ 67 h 201"/>
                <a:gd name="T14" fmla="*/ 137 w 208"/>
                <a:gd name="T15" fmla="*/ 94 h 201"/>
                <a:gd name="T16" fmla="*/ 109 w 208"/>
                <a:gd name="T17" fmla="*/ 130 h 201"/>
                <a:gd name="T18" fmla="*/ 93 w 208"/>
                <a:gd name="T19" fmla="*/ 90 h 201"/>
                <a:gd name="T20" fmla="*/ 60 w 208"/>
                <a:gd name="T21" fmla="*/ 22 h 201"/>
                <a:gd name="T22" fmla="*/ 0 w 208"/>
                <a:gd name="T23" fmla="*/ 68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8" h="201">
                  <a:moveTo>
                    <a:pt x="0" y="68"/>
                  </a:moveTo>
                  <a:cubicBezTo>
                    <a:pt x="8" y="78"/>
                    <a:pt x="8" y="78"/>
                    <a:pt x="8" y="78"/>
                  </a:cubicBezTo>
                  <a:cubicBezTo>
                    <a:pt x="8" y="78"/>
                    <a:pt x="25" y="65"/>
                    <a:pt x="31" y="72"/>
                  </a:cubicBezTo>
                  <a:cubicBezTo>
                    <a:pt x="36" y="78"/>
                    <a:pt x="57" y="157"/>
                    <a:pt x="64" y="172"/>
                  </a:cubicBezTo>
                  <a:cubicBezTo>
                    <a:pt x="70" y="184"/>
                    <a:pt x="87" y="201"/>
                    <a:pt x="106" y="189"/>
                  </a:cubicBezTo>
                  <a:cubicBezTo>
                    <a:pt x="125" y="177"/>
                    <a:pt x="186" y="124"/>
                    <a:pt x="197" y="62"/>
                  </a:cubicBezTo>
                  <a:cubicBezTo>
                    <a:pt x="208" y="0"/>
                    <a:pt x="123" y="13"/>
                    <a:pt x="114" y="67"/>
                  </a:cubicBezTo>
                  <a:cubicBezTo>
                    <a:pt x="137" y="54"/>
                    <a:pt x="149" y="73"/>
                    <a:pt x="137" y="94"/>
                  </a:cubicBezTo>
                  <a:cubicBezTo>
                    <a:pt x="126" y="116"/>
                    <a:pt x="115" y="130"/>
                    <a:pt x="109" y="130"/>
                  </a:cubicBezTo>
                  <a:cubicBezTo>
                    <a:pt x="104" y="130"/>
                    <a:pt x="100" y="116"/>
                    <a:pt x="93" y="90"/>
                  </a:cubicBezTo>
                  <a:cubicBezTo>
                    <a:pt x="87" y="64"/>
                    <a:pt x="87" y="17"/>
                    <a:pt x="60" y="22"/>
                  </a:cubicBezTo>
                  <a:cubicBezTo>
                    <a:pt x="34" y="27"/>
                    <a:pt x="0" y="68"/>
                    <a:pt x="0" y="68"/>
                  </a:cubicBezTo>
                  <a:close/>
                </a:path>
              </a:pathLst>
            </a:custGeom>
            <a:solidFill>
              <a:srgbClr val="FFFFFF"/>
            </a:solidFill>
            <a:ln>
              <a:solidFill>
                <a:schemeClr val="bg2"/>
              </a:solidFill>
            </a:ln>
          </p:spPr>
          <p:txBody>
            <a:bodyPr anchor="ctr"/>
            <a:lstStyle/>
            <a:p>
              <a:pPr algn="ctr"/>
              <a:endParaRPr dirty="0">
                <a:cs typeface="+mn-ea"/>
                <a:sym typeface="+mn-lt"/>
              </a:endParaRPr>
            </a:p>
          </p:txBody>
        </p:sp>
        <p:sp>
          <p:nvSpPr>
            <p:cNvPr id="14" name="Freeform: Shape 32"/>
            <p:cNvSpPr/>
            <p:nvPr/>
          </p:nvSpPr>
          <p:spPr bwMode="auto">
            <a:xfrm>
              <a:off x="7143001" y="3159921"/>
              <a:ext cx="327619" cy="327010"/>
            </a:xfrm>
            <a:custGeom>
              <a:avLst/>
              <a:gdLst>
                <a:gd name="T0" fmla="*/ 164 w 204"/>
                <a:gd name="T1" fmla="*/ 0 h 204"/>
                <a:gd name="T2" fmla="*/ 39 w 204"/>
                <a:gd name="T3" fmla="*/ 0 h 204"/>
                <a:gd name="T4" fmla="*/ 0 w 204"/>
                <a:gd name="T5" fmla="*/ 39 h 204"/>
                <a:gd name="T6" fmla="*/ 0 w 204"/>
                <a:gd name="T7" fmla="*/ 81 h 204"/>
                <a:gd name="T8" fmla="*/ 0 w 204"/>
                <a:gd name="T9" fmla="*/ 164 h 204"/>
                <a:gd name="T10" fmla="*/ 39 w 204"/>
                <a:gd name="T11" fmla="*/ 204 h 204"/>
                <a:gd name="T12" fmla="*/ 164 w 204"/>
                <a:gd name="T13" fmla="*/ 204 h 204"/>
                <a:gd name="T14" fmla="*/ 204 w 204"/>
                <a:gd name="T15" fmla="*/ 164 h 204"/>
                <a:gd name="T16" fmla="*/ 204 w 204"/>
                <a:gd name="T17" fmla="*/ 81 h 204"/>
                <a:gd name="T18" fmla="*/ 204 w 204"/>
                <a:gd name="T19" fmla="*/ 39 h 204"/>
                <a:gd name="T20" fmla="*/ 164 w 204"/>
                <a:gd name="T21" fmla="*/ 0 h 204"/>
                <a:gd name="T22" fmla="*/ 176 w 204"/>
                <a:gd name="T23" fmla="*/ 23 h 204"/>
                <a:gd name="T24" fmla="*/ 180 w 204"/>
                <a:gd name="T25" fmla="*/ 23 h 204"/>
                <a:gd name="T26" fmla="*/ 180 w 204"/>
                <a:gd name="T27" fmla="*/ 28 h 204"/>
                <a:gd name="T28" fmla="*/ 180 w 204"/>
                <a:gd name="T29" fmla="*/ 58 h 204"/>
                <a:gd name="T30" fmla="*/ 146 w 204"/>
                <a:gd name="T31" fmla="*/ 58 h 204"/>
                <a:gd name="T32" fmla="*/ 146 w 204"/>
                <a:gd name="T33" fmla="*/ 24 h 204"/>
                <a:gd name="T34" fmla="*/ 176 w 204"/>
                <a:gd name="T35" fmla="*/ 23 h 204"/>
                <a:gd name="T36" fmla="*/ 73 w 204"/>
                <a:gd name="T37" fmla="*/ 81 h 204"/>
                <a:gd name="T38" fmla="*/ 102 w 204"/>
                <a:gd name="T39" fmla="*/ 66 h 204"/>
                <a:gd name="T40" fmla="*/ 131 w 204"/>
                <a:gd name="T41" fmla="*/ 81 h 204"/>
                <a:gd name="T42" fmla="*/ 138 w 204"/>
                <a:gd name="T43" fmla="*/ 102 h 204"/>
                <a:gd name="T44" fmla="*/ 102 w 204"/>
                <a:gd name="T45" fmla="*/ 138 h 204"/>
                <a:gd name="T46" fmla="*/ 66 w 204"/>
                <a:gd name="T47" fmla="*/ 102 h 204"/>
                <a:gd name="T48" fmla="*/ 73 w 204"/>
                <a:gd name="T49" fmla="*/ 81 h 204"/>
                <a:gd name="T50" fmla="*/ 184 w 204"/>
                <a:gd name="T51" fmla="*/ 164 h 204"/>
                <a:gd name="T52" fmla="*/ 164 w 204"/>
                <a:gd name="T53" fmla="*/ 184 h 204"/>
                <a:gd name="T54" fmla="*/ 39 w 204"/>
                <a:gd name="T55" fmla="*/ 184 h 204"/>
                <a:gd name="T56" fmla="*/ 20 w 204"/>
                <a:gd name="T57" fmla="*/ 164 h 204"/>
                <a:gd name="T58" fmla="*/ 20 w 204"/>
                <a:gd name="T59" fmla="*/ 81 h 204"/>
                <a:gd name="T60" fmla="*/ 50 w 204"/>
                <a:gd name="T61" fmla="*/ 81 h 204"/>
                <a:gd name="T62" fmla="*/ 46 w 204"/>
                <a:gd name="T63" fmla="*/ 102 h 204"/>
                <a:gd name="T64" fmla="*/ 102 w 204"/>
                <a:gd name="T65" fmla="*/ 158 h 204"/>
                <a:gd name="T66" fmla="*/ 157 w 204"/>
                <a:gd name="T67" fmla="*/ 102 h 204"/>
                <a:gd name="T68" fmla="*/ 153 w 204"/>
                <a:gd name="T69" fmla="*/ 81 h 204"/>
                <a:gd name="T70" fmla="*/ 184 w 204"/>
                <a:gd name="T71" fmla="*/ 81 h 204"/>
                <a:gd name="T72" fmla="*/ 184 w 204"/>
                <a:gd name="T73" fmla="*/ 16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4" h="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rgbClr val="FFFFFF"/>
            </a:solidFill>
            <a:ln>
              <a:solidFill>
                <a:schemeClr val="bg2"/>
              </a:solidFill>
            </a:ln>
          </p:spPr>
          <p:txBody>
            <a:bodyPr anchor="ctr"/>
            <a:lstStyle/>
            <a:p>
              <a:pPr algn="ctr"/>
              <a:endParaRPr dirty="0">
                <a:cs typeface="+mn-ea"/>
                <a:sym typeface="+mn-lt"/>
              </a:endParaRPr>
            </a:p>
          </p:txBody>
        </p:sp>
      </p:grpSp>
      <p:grpSp>
        <p:nvGrpSpPr>
          <p:cNvPr id="38" name="组合 37"/>
          <p:cNvGrpSpPr/>
          <p:nvPr/>
        </p:nvGrpSpPr>
        <p:grpSpPr>
          <a:xfrm>
            <a:off x="7480180" y="1851774"/>
            <a:ext cx="3327636" cy="1457157"/>
            <a:chOff x="6462713" y="2410788"/>
            <a:chExt cx="3327636" cy="1457157"/>
          </a:xfrm>
        </p:grpSpPr>
        <p:sp>
          <p:nvSpPr>
            <p:cNvPr id="39" name="矩形 38"/>
            <p:cNvSpPr/>
            <p:nvPr/>
          </p:nvSpPr>
          <p:spPr>
            <a:xfrm>
              <a:off x="6462713" y="2763412"/>
              <a:ext cx="3327636" cy="1104533"/>
            </a:xfrm>
            <a:prstGeom prst="rect">
              <a:avLst/>
            </a:prstGeom>
          </p:spPr>
          <p:txBody>
            <a:bodyPr wrap="square">
              <a:spAutoFit/>
              <a:scene3d>
                <a:camera prst="orthographicFront"/>
                <a:lightRig rig="threePt" dir="t"/>
              </a:scene3d>
              <a:sp3d contourW="12700"/>
            </a:bodyPr>
            <a:lstStyle/>
            <a:p>
              <a:pPr>
                <a:lnSpc>
                  <a:spcPct val="120000"/>
                </a:lnSpc>
              </a:pPr>
              <a:r>
                <a:rPr lang="en-US" altLang="zh-CN" sz="1400" dirty="0">
                  <a:solidFill>
                    <a:schemeClr val="tx1">
                      <a:lumMod val="65000"/>
                      <a:lumOff val="35000"/>
                    </a:schemeClr>
                  </a:solidFill>
                  <a:cs typeface="+mn-ea"/>
                  <a:sym typeface="+mn-lt"/>
                </a:rPr>
                <a:t>Click here to add content, content to match the title, you can copy and paste directly, to select useful keyword entry.</a:t>
              </a:r>
              <a:endParaRPr lang="zh-CN" altLang="en-US" sz="1400" dirty="0">
                <a:solidFill>
                  <a:schemeClr val="tx1">
                    <a:lumMod val="65000"/>
                    <a:lumOff val="35000"/>
                  </a:schemeClr>
                </a:solidFill>
                <a:cs typeface="+mn-ea"/>
                <a:sym typeface="+mn-lt"/>
              </a:endParaRPr>
            </a:p>
          </p:txBody>
        </p:sp>
        <p:sp>
          <p:nvSpPr>
            <p:cNvPr id="40" name="矩形 39"/>
            <p:cNvSpPr/>
            <p:nvPr/>
          </p:nvSpPr>
          <p:spPr>
            <a:xfrm>
              <a:off x="6462713" y="2410788"/>
              <a:ext cx="2241974" cy="396583"/>
            </a:xfrm>
            <a:prstGeom prst="rect">
              <a:avLst/>
            </a:prstGeom>
          </p:spPr>
          <p:txBody>
            <a:bodyPr wrap="square">
              <a:spAutoFit/>
              <a:scene3d>
                <a:camera prst="orthographicFront"/>
                <a:lightRig rig="threePt" dir="t"/>
              </a:scene3d>
              <a:sp3d contourW="12700"/>
            </a:bodyPr>
            <a:lstStyle/>
            <a:p>
              <a:pPr algn="just">
                <a:lnSpc>
                  <a:spcPct val="120000"/>
                </a:lnSpc>
              </a:pPr>
              <a:r>
                <a:rPr lang="en-US" altLang="zh-CN" b="1">
                  <a:solidFill>
                    <a:schemeClr val="tx1">
                      <a:lumMod val="65000"/>
                      <a:lumOff val="35000"/>
                    </a:schemeClr>
                  </a:solidFill>
                  <a:cs typeface="+mn-ea"/>
                  <a:sym typeface="+mn-lt"/>
                </a:rPr>
                <a:t>Title text </a:t>
              </a:r>
              <a:r>
                <a:rPr lang="en-US" altLang="zh-CN" b="1" dirty="0">
                  <a:solidFill>
                    <a:schemeClr val="tx1">
                      <a:lumMod val="65000"/>
                      <a:lumOff val="35000"/>
                    </a:schemeClr>
                  </a:solidFill>
                  <a:cs typeface="+mn-ea"/>
                  <a:sym typeface="+mn-lt"/>
                </a:rPr>
                <a:t>02</a:t>
              </a:r>
              <a:endParaRPr lang="zh-CN" altLang="en-US" b="1" dirty="0">
                <a:solidFill>
                  <a:schemeClr val="tx1">
                    <a:lumMod val="65000"/>
                    <a:lumOff val="35000"/>
                  </a:schemeClr>
                </a:solidFill>
                <a:cs typeface="+mn-ea"/>
                <a:sym typeface="+mn-lt"/>
              </a:endParaRPr>
            </a:p>
          </p:txBody>
        </p:sp>
      </p:grpSp>
      <p:grpSp>
        <p:nvGrpSpPr>
          <p:cNvPr id="41" name="组合 40"/>
          <p:cNvGrpSpPr/>
          <p:nvPr/>
        </p:nvGrpSpPr>
        <p:grpSpPr>
          <a:xfrm>
            <a:off x="7480180" y="4482158"/>
            <a:ext cx="3327636" cy="1457157"/>
            <a:chOff x="6462713" y="2410788"/>
            <a:chExt cx="3327636" cy="1457157"/>
          </a:xfrm>
        </p:grpSpPr>
        <p:sp>
          <p:nvSpPr>
            <p:cNvPr id="42" name="矩形 41"/>
            <p:cNvSpPr/>
            <p:nvPr/>
          </p:nvSpPr>
          <p:spPr>
            <a:xfrm>
              <a:off x="6462713" y="2763412"/>
              <a:ext cx="3327636" cy="1104533"/>
            </a:xfrm>
            <a:prstGeom prst="rect">
              <a:avLst/>
            </a:prstGeom>
          </p:spPr>
          <p:txBody>
            <a:bodyPr wrap="square">
              <a:spAutoFit/>
              <a:scene3d>
                <a:camera prst="orthographicFront"/>
                <a:lightRig rig="threePt" dir="t"/>
              </a:scene3d>
              <a:sp3d contourW="12700"/>
            </a:bodyPr>
            <a:lstStyle/>
            <a:p>
              <a:pPr>
                <a:lnSpc>
                  <a:spcPct val="120000"/>
                </a:lnSpc>
              </a:pPr>
              <a:r>
                <a:rPr lang="en-US" altLang="zh-CN" sz="1400" dirty="0">
                  <a:solidFill>
                    <a:schemeClr val="tx1">
                      <a:lumMod val="65000"/>
                      <a:lumOff val="35000"/>
                    </a:schemeClr>
                  </a:solidFill>
                  <a:cs typeface="+mn-ea"/>
                  <a:sym typeface="+mn-lt"/>
                </a:rPr>
                <a:t>Click here to add content, content to match the title, you can copy and paste directly, to select useful keyword entry.</a:t>
              </a:r>
              <a:endParaRPr lang="zh-CN" altLang="en-US" sz="1400" dirty="0">
                <a:solidFill>
                  <a:schemeClr val="tx1">
                    <a:lumMod val="65000"/>
                    <a:lumOff val="35000"/>
                  </a:schemeClr>
                </a:solidFill>
                <a:cs typeface="+mn-ea"/>
                <a:sym typeface="+mn-lt"/>
              </a:endParaRPr>
            </a:p>
          </p:txBody>
        </p:sp>
        <p:sp>
          <p:nvSpPr>
            <p:cNvPr id="43" name="矩形 42"/>
            <p:cNvSpPr/>
            <p:nvPr/>
          </p:nvSpPr>
          <p:spPr>
            <a:xfrm>
              <a:off x="6462713" y="2410788"/>
              <a:ext cx="2241974" cy="396583"/>
            </a:xfrm>
            <a:prstGeom prst="rect">
              <a:avLst/>
            </a:prstGeom>
          </p:spPr>
          <p:txBody>
            <a:bodyPr wrap="square">
              <a:spAutoFit/>
              <a:scene3d>
                <a:camera prst="orthographicFront"/>
                <a:lightRig rig="threePt" dir="t"/>
              </a:scene3d>
              <a:sp3d contourW="12700"/>
            </a:bodyPr>
            <a:lstStyle/>
            <a:p>
              <a:pPr algn="just">
                <a:lnSpc>
                  <a:spcPct val="120000"/>
                </a:lnSpc>
              </a:pPr>
              <a:r>
                <a:rPr lang="en-US" altLang="zh-CN" b="1">
                  <a:solidFill>
                    <a:schemeClr val="tx1">
                      <a:lumMod val="65000"/>
                      <a:lumOff val="35000"/>
                    </a:schemeClr>
                  </a:solidFill>
                  <a:cs typeface="+mn-ea"/>
                  <a:sym typeface="+mn-lt"/>
                </a:rPr>
                <a:t>Title text </a:t>
              </a:r>
              <a:r>
                <a:rPr lang="en-US" altLang="zh-CN" b="1" dirty="0">
                  <a:solidFill>
                    <a:schemeClr val="tx1">
                      <a:lumMod val="65000"/>
                      <a:lumOff val="35000"/>
                    </a:schemeClr>
                  </a:solidFill>
                  <a:cs typeface="+mn-ea"/>
                  <a:sym typeface="+mn-lt"/>
                </a:rPr>
                <a:t>04</a:t>
              </a:r>
              <a:endParaRPr lang="zh-CN" altLang="en-US" b="1" dirty="0">
                <a:solidFill>
                  <a:schemeClr val="tx1">
                    <a:lumMod val="65000"/>
                    <a:lumOff val="35000"/>
                  </a:schemeClr>
                </a:solidFill>
                <a:cs typeface="+mn-ea"/>
                <a:sym typeface="+mn-lt"/>
              </a:endParaRPr>
            </a:p>
          </p:txBody>
        </p:sp>
      </p:grpSp>
      <p:grpSp>
        <p:nvGrpSpPr>
          <p:cNvPr id="44" name="组合 43"/>
          <p:cNvGrpSpPr/>
          <p:nvPr/>
        </p:nvGrpSpPr>
        <p:grpSpPr>
          <a:xfrm>
            <a:off x="1325465" y="1851774"/>
            <a:ext cx="3327636" cy="1715689"/>
            <a:chOff x="6462713" y="2410788"/>
            <a:chExt cx="3327636" cy="1715689"/>
          </a:xfrm>
        </p:grpSpPr>
        <p:sp>
          <p:nvSpPr>
            <p:cNvPr id="45" name="矩形 44"/>
            <p:cNvSpPr/>
            <p:nvPr/>
          </p:nvSpPr>
          <p:spPr>
            <a:xfrm>
              <a:off x="6462713" y="2763412"/>
              <a:ext cx="3327636" cy="1363065"/>
            </a:xfrm>
            <a:prstGeom prst="rect">
              <a:avLst/>
            </a:prstGeom>
          </p:spPr>
          <p:txBody>
            <a:bodyPr wrap="square">
              <a:spAutoFit/>
              <a:scene3d>
                <a:camera prst="orthographicFront"/>
                <a:lightRig rig="threePt" dir="t"/>
              </a:scene3d>
              <a:sp3d contourW="12700"/>
            </a:bodyPr>
            <a:lstStyle/>
            <a:p>
              <a:pPr algn="r">
                <a:lnSpc>
                  <a:spcPct val="120000"/>
                </a:lnSpc>
              </a:pPr>
              <a:r>
                <a:rPr lang="en-US" altLang="zh-CN" sz="1400" dirty="0">
                  <a:solidFill>
                    <a:schemeClr val="tx1">
                      <a:lumMod val="65000"/>
                      <a:lumOff val="35000"/>
                    </a:schemeClr>
                  </a:solidFill>
                  <a:cs typeface="+mn-ea"/>
                  <a:sym typeface="+mn-lt"/>
                </a:rPr>
                <a:t>Click here to add content, content to match the title, you can copy and paste directly, to select useful keyword entry.</a:t>
              </a:r>
              <a:endParaRPr lang="zh-CN" altLang="en-US" sz="1400" dirty="0">
                <a:solidFill>
                  <a:schemeClr val="tx1">
                    <a:lumMod val="65000"/>
                    <a:lumOff val="35000"/>
                  </a:schemeClr>
                </a:solidFill>
                <a:cs typeface="+mn-ea"/>
                <a:sym typeface="+mn-lt"/>
              </a:endParaRPr>
            </a:p>
            <a:p>
              <a:pPr algn="ctr">
                <a:lnSpc>
                  <a:spcPct val="120000"/>
                </a:lnSpc>
              </a:pPr>
              <a:endParaRPr lang="zh-CN" altLang="en-US" sz="1400" dirty="0">
                <a:solidFill>
                  <a:schemeClr val="tx1">
                    <a:lumMod val="65000"/>
                    <a:lumOff val="35000"/>
                  </a:schemeClr>
                </a:solidFill>
                <a:cs typeface="+mn-ea"/>
                <a:sym typeface="+mn-lt"/>
              </a:endParaRPr>
            </a:p>
          </p:txBody>
        </p:sp>
        <p:sp>
          <p:nvSpPr>
            <p:cNvPr id="46" name="矩形 45"/>
            <p:cNvSpPr/>
            <p:nvPr/>
          </p:nvSpPr>
          <p:spPr>
            <a:xfrm>
              <a:off x="7548375" y="2410788"/>
              <a:ext cx="2241974" cy="396583"/>
            </a:xfrm>
            <a:prstGeom prst="rect">
              <a:avLst/>
            </a:prstGeom>
          </p:spPr>
          <p:txBody>
            <a:bodyPr wrap="square">
              <a:spAutoFit/>
              <a:scene3d>
                <a:camera prst="orthographicFront"/>
                <a:lightRig rig="threePt" dir="t"/>
              </a:scene3d>
              <a:sp3d contourW="12700"/>
            </a:bodyPr>
            <a:lstStyle/>
            <a:p>
              <a:pPr algn="r">
                <a:lnSpc>
                  <a:spcPct val="120000"/>
                </a:lnSpc>
              </a:pPr>
              <a:r>
                <a:rPr lang="en-US" altLang="zh-CN" b="1">
                  <a:solidFill>
                    <a:schemeClr val="tx1">
                      <a:lumMod val="65000"/>
                      <a:lumOff val="35000"/>
                    </a:schemeClr>
                  </a:solidFill>
                  <a:cs typeface="+mn-ea"/>
                  <a:sym typeface="+mn-lt"/>
                </a:rPr>
                <a:t>Title text </a:t>
              </a:r>
              <a:r>
                <a:rPr lang="en-US" altLang="zh-CN" b="1" dirty="0">
                  <a:solidFill>
                    <a:schemeClr val="tx1">
                      <a:lumMod val="65000"/>
                      <a:lumOff val="35000"/>
                    </a:schemeClr>
                  </a:solidFill>
                  <a:cs typeface="+mn-ea"/>
                  <a:sym typeface="+mn-lt"/>
                </a:rPr>
                <a:t>01</a:t>
              </a:r>
              <a:endParaRPr lang="zh-CN" altLang="en-US" b="1" dirty="0">
                <a:solidFill>
                  <a:schemeClr val="tx1">
                    <a:lumMod val="65000"/>
                    <a:lumOff val="35000"/>
                  </a:schemeClr>
                </a:solidFill>
                <a:cs typeface="+mn-ea"/>
                <a:sym typeface="+mn-lt"/>
              </a:endParaRPr>
            </a:p>
          </p:txBody>
        </p:sp>
      </p:grpSp>
      <p:grpSp>
        <p:nvGrpSpPr>
          <p:cNvPr id="47" name="组合 46"/>
          <p:cNvGrpSpPr/>
          <p:nvPr/>
        </p:nvGrpSpPr>
        <p:grpSpPr>
          <a:xfrm>
            <a:off x="1325465" y="4482158"/>
            <a:ext cx="3327636" cy="1457157"/>
            <a:chOff x="6462713" y="2410788"/>
            <a:chExt cx="3327636" cy="1457157"/>
          </a:xfrm>
        </p:grpSpPr>
        <p:sp>
          <p:nvSpPr>
            <p:cNvPr id="48" name="矩形 47"/>
            <p:cNvSpPr/>
            <p:nvPr/>
          </p:nvSpPr>
          <p:spPr>
            <a:xfrm>
              <a:off x="6462713" y="2763412"/>
              <a:ext cx="3327636" cy="1104533"/>
            </a:xfrm>
            <a:prstGeom prst="rect">
              <a:avLst/>
            </a:prstGeom>
          </p:spPr>
          <p:txBody>
            <a:bodyPr wrap="square">
              <a:spAutoFit/>
              <a:scene3d>
                <a:camera prst="orthographicFront"/>
                <a:lightRig rig="threePt" dir="t"/>
              </a:scene3d>
              <a:sp3d contourW="12700"/>
            </a:bodyPr>
            <a:lstStyle/>
            <a:p>
              <a:pPr algn="r">
                <a:lnSpc>
                  <a:spcPct val="120000"/>
                </a:lnSpc>
              </a:pPr>
              <a:r>
                <a:rPr lang="en-US" altLang="zh-CN" sz="1400" dirty="0">
                  <a:solidFill>
                    <a:schemeClr val="tx1">
                      <a:lumMod val="65000"/>
                      <a:lumOff val="35000"/>
                    </a:schemeClr>
                  </a:solidFill>
                  <a:cs typeface="+mn-ea"/>
                  <a:sym typeface="+mn-lt"/>
                </a:rPr>
                <a:t>Click here to add content, content to match the title, you can copy and paste directly, to select useful keyword entry.</a:t>
              </a:r>
              <a:endParaRPr lang="zh-CN" altLang="en-US" sz="1400" dirty="0">
                <a:solidFill>
                  <a:schemeClr val="tx1">
                    <a:lumMod val="65000"/>
                    <a:lumOff val="35000"/>
                  </a:schemeClr>
                </a:solidFill>
                <a:cs typeface="+mn-ea"/>
                <a:sym typeface="+mn-lt"/>
              </a:endParaRPr>
            </a:p>
          </p:txBody>
        </p:sp>
        <p:sp>
          <p:nvSpPr>
            <p:cNvPr id="49" name="矩形 48"/>
            <p:cNvSpPr/>
            <p:nvPr/>
          </p:nvSpPr>
          <p:spPr>
            <a:xfrm>
              <a:off x="7548375" y="2410788"/>
              <a:ext cx="2241974" cy="396583"/>
            </a:xfrm>
            <a:prstGeom prst="rect">
              <a:avLst/>
            </a:prstGeom>
          </p:spPr>
          <p:txBody>
            <a:bodyPr wrap="square">
              <a:spAutoFit/>
              <a:scene3d>
                <a:camera prst="orthographicFront"/>
                <a:lightRig rig="threePt" dir="t"/>
              </a:scene3d>
              <a:sp3d contourW="12700"/>
            </a:bodyPr>
            <a:lstStyle/>
            <a:p>
              <a:pPr algn="r">
                <a:lnSpc>
                  <a:spcPct val="120000"/>
                </a:lnSpc>
              </a:pPr>
              <a:r>
                <a:rPr lang="en-US" altLang="zh-CN" b="1">
                  <a:solidFill>
                    <a:schemeClr val="tx1">
                      <a:lumMod val="65000"/>
                      <a:lumOff val="35000"/>
                    </a:schemeClr>
                  </a:solidFill>
                  <a:cs typeface="+mn-ea"/>
                  <a:sym typeface="+mn-lt"/>
                </a:rPr>
                <a:t>Title text </a:t>
              </a:r>
              <a:r>
                <a:rPr lang="en-US" altLang="zh-CN" b="1" dirty="0">
                  <a:solidFill>
                    <a:schemeClr val="tx1">
                      <a:lumMod val="65000"/>
                      <a:lumOff val="35000"/>
                    </a:schemeClr>
                  </a:solidFill>
                  <a:cs typeface="+mn-ea"/>
                  <a:sym typeface="+mn-lt"/>
                </a:rPr>
                <a:t>03</a:t>
              </a:r>
              <a:endParaRPr lang="zh-CN" altLang="en-US" b="1" dirty="0">
                <a:solidFill>
                  <a:schemeClr val="tx1">
                    <a:lumMod val="65000"/>
                    <a:lumOff val="35000"/>
                  </a:schemeClr>
                </a:solidFill>
                <a:cs typeface="+mn-ea"/>
                <a:sym typeface="+mn-lt"/>
              </a:endParaRPr>
            </a:p>
          </p:txBody>
        </p:sp>
      </p:grpSp>
      <p:grpSp>
        <p:nvGrpSpPr>
          <p:cNvPr id="25" name="组合 24"/>
          <p:cNvGrpSpPr/>
          <p:nvPr/>
        </p:nvGrpSpPr>
        <p:grpSpPr>
          <a:xfrm>
            <a:off x="1740503" y="450599"/>
            <a:ext cx="5061857" cy="698750"/>
            <a:chOff x="6096000" y="2061026"/>
            <a:chExt cx="5061857" cy="698750"/>
          </a:xfrm>
        </p:grpSpPr>
        <p:sp>
          <p:nvSpPr>
            <p:cNvPr id="26" name="文本框 25"/>
            <p:cNvSpPr txBox="1"/>
            <p:nvPr/>
          </p:nvSpPr>
          <p:spPr>
            <a:xfrm>
              <a:off x="6096000" y="2061026"/>
              <a:ext cx="2579552" cy="523220"/>
            </a:xfrm>
            <a:prstGeom prst="rect">
              <a:avLst/>
            </a:prstGeom>
            <a:noFill/>
          </p:spPr>
          <p:txBody>
            <a:bodyPr wrap="none" rtlCol="0">
              <a:spAutoFit/>
              <a:scene3d>
                <a:camera prst="orthographicFront"/>
                <a:lightRig rig="threePt" dir="t"/>
              </a:scene3d>
              <a:sp3d contourW="12700"/>
            </a:bodyPr>
            <a:lstStyle/>
            <a:p>
              <a:r>
                <a:rPr lang="en-US" altLang="zh-CN" sz="2800" b="1" dirty="0">
                  <a:solidFill>
                    <a:schemeClr val="accent2"/>
                  </a:solidFill>
                  <a:cs typeface="+mn-ea"/>
                  <a:sym typeface="+mn-lt"/>
                </a:rPr>
                <a:t>Add </a:t>
              </a:r>
              <a:r>
                <a:rPr lang="en-US" altLang="zh-CN" sz="2800" b="1">
                  <a:solidFill>
                    <a:schemeClr val="accent2"/>
                  </a:solidFill>
                  <a:cs typeface="+mn-ea"/>
                  <a:sym typeface="+mn-lt"/>
                </a:rPr>
                <a:t>title text</a:t>
              </a:r>
              <a:endParaRPr lang="zh-CN" altLang="en-US" sz="2800" b="1" dirty="0">
                <a:solidFill>
                  <a:schemeClr val="accent2"/>
                </a:solidFill>
                <a:cs typeface="+mn-ea"/>
                <a:sym typeface="+mn-lt"/>
              </a:endParaRPr>
            </a:p>
          </p:txBody>
        </p:sp>
        <p:sp>
          <p:nvSpPr>
            <p:cNvPr id="27" name="文本框 26"/>
            <p:cNvSpPr txBox="1"/>
            <p:nvPr/>
          </p:nvSpPr>
          <p:spPr>
            <a:xfrm>
              <a:off x="6096000" y="2482777"/>
              <a:ext cx="5061857" cy="276999"/>
            </a:xfrm>
            <a:prstGeom prst="rect">
              <a:avLst/>
            </a:prstGeom>
            <a:noFill/>
          </p:spPr>
          <p:txBody>
            <a:bodyPr wrap="square" rtlCol="0">
              <a:spAutoFit/>
              <a:scene3d>
                <a:camera prst="orthographicFront"/>
                <a:lightRig rig="threePt" dir="t"/>
              </a:scene3d>
              <a:sp3d contourW="12700"/>
            </a:bodyPr>
            <a:lstStyle/>
            <a:p>
              <a:r>
                <a:rPr lang="en-US" altLang="zh-CN" sz="1200" dirty="0">
                  <a:solidFill>
                    <a:schemeClr val="bg1">
                      <a:lumMod val="65000"/>
                    </a:schemeClr>
                  </a:solidFill>
                  <a:cs typeface="+mn-ea"/>
                  <a:sym typeface="+mn-lt"/>
                </a:rPr>
                <a:t>The user can demonstrate on a projector or computer</a:t>
              </a:r>
            </a:p>
          </p:txBody>
        </p:sp>
      </p:grpSp>
      <p:sp>
        <p:nvSpPr>
          <p:cNvPr id="28" name="任意多边形 47"/>
          <p:cNvSpPr/>
          <p:nvPr/>
        </p:nvSpPr>
        <p:spPr>
          <a:xfrm rot="18900000" flipV="1">
            <a:off x="99493" y="160716"/>
            <a:ext cx="1257992" cy="771874"/>
          </a:xfrm>
          <a:custGeom>
            <a:avLst/>
            <a:gdLst>
              <a:gd name="connsiteX0" fmla="*/ 0 w 1667713"/>
              <a:gd name="connsiteY0" fmla="*/ 456881 h 1023269"/>
              <a:gd name="connsiteX1" fmla="*/ 412332 w 1667713"/>
              <a:gd name="connsiteY1" fmla="*/ 44549 h 1023269"/>
              <a:gd name="connsiteX2" fmla="*/ 412333 w 1667713"/>
              <a:gd name="connsiteY2" fmla="*/ 44549 h 1023269"/>
              <a:gd name="connsiteX3" fmla="*/ 456882 w 1667713"/>
              <a:gd name="connsiteY3" fmla="*/ 0 h 1023269"/>
              <a:gd name="connsiteX4" fmla="*/ 1514743 w 1667713"/>
              <a:gd name="connsiteY4" fmla="*/ 0 h 1023269"/>
              <a:gd name="connsiteX5" fmla="*/ 1667713 w 1667713"/>
              <a:gd name="connsiteY5" fmla="*/ 152970 h 1023269"/>
              <a:gd name="connsiteX6" fmla="*/ 1667713 w 1667713"/>
              <a:gd name="connsiteY6" fmla="*/ 704806 h 1023269"/>
              <a:gd name="connsiteX7" fmla="*/ 1349251 w 1667713"/>
              <a:gd name="connsiteY7" fmla="*/ 1023269 h 1023269"/>
              <a:gd name="connsiteX8" fmla="*/ 1349251 w 1667713"/>
              <a:gd name="connsiteY8" fmla="*/ 318462 h 1023269"/>
              <a:gd name="connsiteX9" fmla="*/ 138420 w 1667713"/>
              <a:gd name="connsiteY9" fmla="*/ 318462 h 1023269"/>
              <a:gd name="connsiteX10" fmla="*/ 1 w 1667713"/>
              <a:gd name="connsiteY10" fmla="*/ 456881 h 1023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67713" h="1023269">
                <a:moveTo>
                  <a:pt x="0" y="456881"/>
                </a:moveTo>
                <a:lnTo>
                  <a:pt x="412332" y="44549"/>
                </a:lnTo>
                <a:lnTo>
                  <a:pt x="412333" y="44549"/>
                </a:lnTo>
                <a:lnTo>
                  <a:pt x="456882" y="0"/>
                </a:lnTo>
                <a:lnTo>
                  <a:pt x="1514743" y="0"/>
                </a:lnTo>
                <a:cubicBezTo>
                  <a:pt x="1599226" y="1"/>
                  <a:pt x="1667713" y="68487"/>
                  <a:pt x="1667713" y="152970"/>
                </a:cubicBezTo>
                <a:lnTo>
                  <a:pt x="1667713" y="704806"/>
                </a:lnTo>
                <a:lnTo>
                  <a:pt x="1349251" y="1023269"/>
                </a:lnTo>
                <a:lnTo>
                  <a:pt x="1349251" y="318462"/>
                </a:lnTo>
                <a:lnTo>
                  <a:pt x="138420" y="318462"/>
                </a:lnTo>
                <a:lnTo>
                  <a:pt x="1" y="456881"/>
                </a:lnTo>
                <a:close/>
              </a:path>
            </a:pathLst>
          </a:cu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9" name="任意多边形 48"/>
          <p:cNvSpPr/>
          <p:nvPr/>
        </p:nvSpPr>
        <p:spPr>
          <a:xfrm rot="18900000" flipV="1">
            <a:off x="-102618" y="95709"/>
            <a:ext cx="926781" cy="721545"/>
          </a:xfrm>
          <a:custGeom>
            <a:avLst/>
            <a:gdLst>
              <a:gd name="connsiteX0" fmla="*/ 303771 w 1228628"/>
              <a:gd name="connsiteY0" fmla="*/ 32819 h 956548"/>
              <a:gd name="connsiteX1" fmla="*/ 303771 w 1228628"/>
              <a:gd name="connsiteY1" fmla="*/ 32820 h 956548"/>
              <a:gd name="connsiteX2" fmla="*/ 336591 w 1228628"/>
              <a:gd name="connsiteY2" fmla="*/ 0 h 956548"/>
              <a:gd name="connsiteX3" fmla="*/ 1115933 w 1228628"/>
              <a:gd name="connsiteY3" fmla="*/ 0 h 956548"/>
              <a:gd name="connsiteX4" fmla="*/ 1228628 w 1228628"/>
              <a:gd name="connsiteY4" fmla="*/ 112695 h 956548"/>
              <a:gd name="connsiteX5" fmla="*/ 1228628 w 1228628"/>
              <a:gd name="connsiteY5" fmla="*/ 721932 h 956548"/>
              <a:gd name="connsiteX6" fmla="*/ 994013 w 1228628"/>
              <a:gd name="connsiteY6" fmla="*/ 956548 h 956548"/>
              <a:gd name="connsiteX7" fmla="*/ 994013 w 1228628"/>
              <a:gd name="connsiteY7" fmla="*/ 234616 h 956548"/>
              <a:gd name="connsiteX8" fmla="*/ 101975 w 1228628"/>
              <a:gd name="connsiteY8" fmla="*/ 234616 h 956548"/>
              <a:gd name="connsiteX9" fmla="*/ 0 w 1228628"/>
              <a:gd name="connsiteY9" fmla="*/ 336591 h 956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8628" h="956548">
                <a:moveTo>
                  <a:pt x="303771" y="32819"/>
                </a:moveTo>
                <a:lnTo>
                  <a:pt x="303771" y="32820"/>
                </a:lnTo>
                <a:lnTo>
                  <a:pt x="336591" y="0"/>
                </a:lnTo>
                <a:lnTo>
                  <a:pt x="1115933" y="0"/>
                </a:lnTo>
                <a:cubicBezTo>
                  <a:pt x="1178173" y="0"/>
                  <a:pt x="1228628" y="50456"/>
                  <a:pt x="1228628" y="112695"/>
                </a:cubicBezTo>
                <a:lnTo>
                  <a:pt x="1228628" y="721932"/>
                </a:lnTo>
                <a:lnTo>
                  <a:pt x="994013" y="956548"/>
                </a:lnTo>
                <a:lnTo>
                  <a:pt x="994013" y="234616"/>
                </a:lnTo>
                <a:lnTo>
                  <a:pt x="101975" y="234616"/>
                </a:lnTo>
                <a:lnTo>
                  <a:pt x="0" y="336591"/>
                </a:lnTo>
                <a:close/>
              </a:path>
            </a:pathLst>
          </a:cu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600" advTm="4000">
        <p14:gallery dir="l"/>
      </p:transition>
    </mc:Choice>
    <mc:Fallback xmlns="">
      <p:transition spd="slow" advTm="4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0" name="Group 6"/>
          <p:cNvGrpSpPr/>
          <p:nvPr/>
        </p:nvGrpSpPr>
        <p:grpSpPr>
          <a:xfrm>
            <a:off x="7178291" y="3109071"/>
            <a:ext cx="3293978" cy="608883"/>
            <a:chOff x="7125311" y="3386950"/>
            <a:chExt cx="3485499" cy="644384"/>
          </a:xfrm>
        </p:grpSpPr>
        <p:sp>
          <p:nvSpPr>
            <p:cNvPr id="81" name="Shape 533"/>
            <p:cNvSpPr/>
            <p:nvPr/>
          </p:nvSpPr>
          <p:spPr>
            <a:xfrm>
              <a:off x="7465374" y="3386950"/>
              <a:ext cx="3145436" cy="64438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lnTo>
                    <a:pt x="0" y="21600"/>
                  </a:lnTo>
                  <a:lnTo>
                    <a:pt x="0" y="0"/>
                  </a:lnTo>
                  <a:cubicBezTo>
                    <a:pt x="0" y="0"/>
                    <a:pt x="21600" y="0"/>
                    <a:pt x="2160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none" lIns="216000" anchor="t" anchorCtr="1">
              <a:normAutofit/>
            </a:bodyPr>
            <a:lstStyle/>
            <a:p>
              <a:pPr algn="ctr"/>
              <a:endParaRPr>
                <a:solidFill>
                  <a:schemeClr val="lt1"/>
                </a:solidFill>
                <a:cs typeface="+mn-ea"/>
              </a:endParaRPr>
            </a:p>
          </p:txBody>
        </p:sp>
        <p:sp>
          <p:nvSpPr>
            <p:cNvPr id="82" name="Shape 534"/>
            <p:cNvSpPr/>
            <p:nvPr/>
          </p:nvSpPr>
          <p:spPr>
            <a:xfrm>
              <a:off x="7125311" y="3386950"/>
              <a:ext cx="345204" cy="64438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9340"/>
                  </a:lnTo>
                  <a:lnTo>
                    <a:pt x="0" y="13486"/>
                  </a:lnTo>
                  <a:lnTo>
                    <a:pt x="21600" y="21600"/>
                  </a:lnTo>
                  <a:cubicBezTo>
                    <a:pt x="21600" y="21600"/>
                    <a:pt x="21600" y="0"/>
                    <a:pt x="2160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none" lIns="216000" anchor="t" anchorCtr="1">
              <a:normAutofit fontScale="25000" lnSpcReduction="20000"/>
            </a:bodyPr>
            <a:lstStyle/>
            <a:p>
              <a:pPr algn="ctr"/>
              <a:endParaRPr>
                <a:solidFill>
                  <a:schemeClr val="lt1"/>
                </a:solidFill>
                <a:cs typeface="+mn-ea"/>
              </a:endParaRPr>
            </a:p>
          </p:txBody>
        </p:sp>
      </p:grpSp>
      <p:grpSp>
        <p:nvGrpSpPr>
          <p:cNvPr id="83" name="Group 10"/>
          <p:cNvGrpSpPr/>
          <p:nvPr/>
        </p:nvGrpSpPr>
        <p:grpSpPr>
          <a:xfrm>
            <a:off x="1905324" y="3109071"/>
            <a:ext cx="3301951" cy="608883"/>
            <a:chOff x="1545760" y="3386950"/>
            <a:chExt cx="3493936" cy="644384"/>
          </a:xfrm>
        </p:grpSpPr>
        <p:sp>
          <p:nvSpPr>
            <p:cNvPr id="84" name="Shape 536"/>
            <p:cNvSpPr/>
            <p:nvPr/>
          </p:nvSpPr>
          <p:spPr>
            <a:xfrm>
              <a:off x="4694491" y="3386950"/>
              <a:ext cx="345205" cy="64438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9340"/>
                  </a:lnTo>
                  <a:lnTo>
                    <a:pt x="21600" y="13486"/>
                  </a:lnTo>
                  <a:lnTo>
                    <a:pt x="0" y="21600"/>
                  </a:lnTo>
                  <a:cubicBezTo>
                    <a:pt x="0" y="21600"/>
                    <a:pt x="0" y="0"/>
                    <a:pt x="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none" lIns="216000" anchor="t" anchorCtr="1">
              <a:normAutofit fontScale="25000" lnSpcReduction="20000"/>
            </a:bodyPr>
            <a:lstStyle/>
            <a:p>
              <a:pPr algn="ctr"/>
              <a:endParaRPr>
                <a:solidFill>
                  <a:schemeClr val="lt1"/>
                </a:solidFill>
                <a:cs typeface="+mn-ea"/>
              </a:endParaRPr>
            </a:p>
          </p:txBody>
        </p:sp>
        <p:sp>
          <p:nvSpPr>
            <p:cNvPr id="85" name="Shape 537"/>
            <p:cNvSpPr/>
            <p:nvPr/>
          </p:nvSpPr>
          <p:spPr>
            <a:xfrm>
              <a:off x="1545760" y="3386950"/>
              <a:ext cx="3151081" cy="64438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none" lIns="216000" anchor="t" anchorCtr="1">
              <a:normAutofit/>
            </a:bodyPr>
            <a:lstStyle/>
            <a:p>
              <a:pPr algn="ctr"/>
              <a:endParaRPr>
                <a:solidFill>
                  <a:schemeClr val="lt1"/>
                </a:solidFill>
                <a:cs typeface="+mn-ea"/>
              </a:endParaRPr>
            </a:p>
          </p:txBody>
        </p:sp>
      </p:grpSp>
      <p:grpSp>
        <p:nvGrpSpPr>
          <p:cNvPr id="86" name="Group 14"/>
          <p:cNvGrpSpPr/>
          <p:nvPr/>
        </p:nvGrpSpPr>
        <p:grpSpPr>
          <a:xfrm>
            <a:off x="6845012" y="1761327"/>
            <a:ext cx="3629107" cy="812688"/>
            <a:chOff x="6772654" y="2152648"/>
            <a:chExt cx="3840113" cy="860072"/>
          </a:xfrm>
        </p:grpSpPr>
        <p:sp>
          <p:nvSpPr>
            <p:cNvPr id="87" name="Shape 539"/>
            <p:cNvSpPr/>
            <p:nvPr/>
          </p:nvSpPr>
          <p:spPr>
            <a:xfrm>
              <a:off x="7289045" y="2152648"/>
              <a:ext cx="3323722" cy="64438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lnTo>
                    <a:pt x="0" y="21600"/>
                  </a:lnTo>
                  <a:lnTo>
                    <a:pt x="0" y="0"/>
                  </a:lnTo>
                  <a:cubicBezTo>
                    <a:pt x="0" y="0"/>
                    <a:pt x="21600" y="0"/>
                    <a:pt x="21600" y="0"/>
                  </a:cubicBezTo>
                  <a:close/>
                </a:path>
              </a:pathLst>
            </a:custGeom>
            <a:solidFill>
              <a:schemeClr val="accent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endParaRPr>
            </a:p>
          </p:txBody>
        </p:sp>
        <p:sp>
          <p:nvSpPr>
            <p:cNvPr id="88" name="Shape 540"/>
            <p:cNvSpPr/>
            <p:nvPr/>
          </p:nvSpPr>
          <p:spPr>
            <a:xfrm>
              <a:off x="6772654" y="2152648"/>
              <a:ext cx="516147" cy="86007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9997"/>
                  </a:lnTo>
                  <a:lnTo>
                    <a:pt x="2792" y="21600"/>
                  </a:lnTo>
                  <a:lnTo>
                    <a:pt x="21600" y="16183"/>
                  </a:lnTo>
                  <a:cubicBezTo>
                    <a:pt x="21600" y="16183"/>
                    <a:pt x="21600" y="0"/>
                    <a:pt x="21600" y="0"/>
                  </a:cubicBezTo>
                  <a:close/>
                </a:path>
              </a:pathLst>
            </a:custGeom>
            <a:solidFill>
              <a:schemeClr val="accent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endParaRPr>
            </a:p>
          </p:txBody>
        </p:sp>
      </p:grpSp>
      <p:grpSp>
        <p:nvGrpSpPr>
          <p:cNvPr id="89" name="Group 18"/>
          <p:cNvGrpSpPr/>
          <p:nvPr/>
        </p:nvGrpSpPr>
        <p:grpSpPr>
          <a:xfrm>
            <a:off x="1905324" y="1761327"/>
            <a:ext cx="3642056" cy="812688"/>
            <a:chOff x="1545760" y="2152648"/>
            <a:chExt cx="3853814" cy="860072"/>
          </a:xfrm>
        </p:grpSpPr>
        <p:sp>
          <p:nvSpPr>
            <p:cNvPr id="90" name="Shape 542"/>
            <p:cNvSpPr/>
            <p:nvPr/>
          </p:nvSpPr>
          <p:spPr>
            <a:xfrm>
              <a:off x="1545760" y="2152648"/>
              <a:ext cx="3344236" cy="64438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path>
              </a:pathLst>
            </a:custGeom>
            <a:solidFill>
              <a:schemeClr val="accent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endParaRPr>
            </a:p>
          </p:txBody>
        </p:sp>
        <p:sp>
          <p:nvSpPr>
            <p:cNvPr id="91" name="Shape 543"/>
            <p:cNvSpPr/>
            <p:nvPr/>
          </p:nvSpPr>
          <p:spPr>
            <a:xfrm>
              <a:off x="4883415" y="2152648"/>
              <a:ext cx="516159" cy="86007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19997"/>
                  </a:lnTo>
                  <a:lnTo>
                    <a:pt x="18808" y="21600"/>
                  </a:lnTo>
                  <a:lnTo>
                    <a:pt x="0" y="16183"/>
                  </a:lnTo>
                  <a:cubicBezTo>
                    <a:pt x="0" y="16183"/>
                    <a:pt x="0" y="0"/>
                    <a:pt x="0" y="0"/>
                  </a:cubicBezTo>
                  <a:close/>
                </a:path>
              </a:pathLst>
            </a:custGeom>
            <a:solidFill>
              <a:schemeClr val="accent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endParaRPr>
            </a:p>
          </p:txBody>
        </p:sp>
      </p:grpSp>
      <p:grpSp>
        <p:nvGrpSpPr>
          <p:cNvPr id="92" name="Group 21"/>
          <p:cNvGrpSpPr/>
          <p:nvPr/>
        </p:nvGrpSpPr>
        <p:grpSpPr>
          <a:xfrm>
            <a:off x="6833109" y="4306356"/>
            <a:ext cx="3657202" cy="812688"/>
            <a:chOff x="6760059" y="4457519"/>
            <a:chExt cx="3869841" cy="860072"/>
          </a:xfrm>
        </p:grpSpPr>
        <p:sp>
          <p:nvSpPr>
            <p:cNvPr id="93" name="Shape 545"/>
            <p:cNvSpPr/>
            <p:nvPr/>
          </p:nvSpPr>
          <p:spPr>
            <a:xfrm>
              <a:off x="7276450" y="4671632"/>
              <a:ext cx="3353450" cy="64437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1600" y="0"/>
                  </a:lnTo>
                  <a:lnTo>
                    <a:pt x="0" y="0"/>
                  </a:lnTo>
                  <a:lnTo>
                    <a:pt x="0" y="21600"/>
                  </a:lnTo>
                  <a:cubicBezTo>
                    <a:pt x="0" y="21600"/>
                    <a:pt x="21600" y="21600"/>
                    <a:pt x="21600" y="21600"/>
                  </a:cubicBezTo>
                  <a:close/>
                </a:path>
              </a:pathLst>
            </a:cu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solidFill>
                <a:cs typeface="+mn-ea"/>
              </a:endParaRPr>
            </a:p>
          </p:txBody>
        </p:sp>
        <p:sp>
          <p:nvSpPr>
            <p:cNvPr id="94" name="Shape 546"/>
            <p:cNvSpPr/>
            <p:nvPr/>
          </p:nvSpPr>
          <p:spPr>
            <a:xfrm>
              <a:off x="6760059" y="4457519"/>
              <a:ext cx="516158" cy="860072"/>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1603"/>
                  </a:lnTo>
                  <a:lnTo>
                    <a:pt x="2791" y="0"/>
                  </a:lnTo>
                  <a:lnTo>
                    <a:pt x="21600" y="5417"/>
                  </a:lnTo>
                  <a:cubicBezTo>
                    <a:pt x="21600" y="5417"/>
                    <a:pt x="21600" y="21600"/>
                    <a:pt x="21600" y="21600"/>
                  </a:cubicBezTo>
                  <a:close/>
                </a:path>
              </a:pathLst>
            </a:cu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solidFill>
                <a:cs typeface="+mn-ea"/>
              </a:endParaRPr>
            </a:p>
          </p:txBody>
        </p:sp>
      </p:grpSp>
      <p:grpSp>
        <p:nvGrpSpPr>
          <p:cNvPr id="95" name="Group 24"/>
          <p:cNvGrpSpPr/>
          <p:nvPr/>
        </p:nvGrpSpPr>
        <p:grpSpPr>
          <a:xfrm>
            <a:off x="1905324" y="4306356"/>
            <a:ext cx="3642049" cy="812688"/>
            <a:chOff x="1545760" y="4457519"/>
            <a:chExt cx="3853808" cy="860072"/>
          </a:xfrm>
        </p:grpSpPr>
        <p:sp>
          <p:nvSpPr>
            <p:cNvPr id="96" name="Shape 548"/>
            <p:cNvSpPr/>
            <p:nvPr/>
          </p:nvSpPr>
          <p:spPr>
            <a:xfrm>
              <a:off x="1545760" y="4671632"/>
              <a:ext cx="3336278" cy="64437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lnTo>
                    <a:pt x="21600" y="0"/>
                  </a:lnTo>
                  <a:lnTo>
                    <a:pt x="21600" y="21600"/>
                  </a:lnTo>
                  <a:cubicBezTo>
                    <a:pt x="21600" y="21600"/>
                    <a:pt x="0" y="21600"/>
                    <a:pt x="0" y="21600"/>
                  </a:cubicBezTo>
                  <a:close/>
                </a:path>
              </a:pathLst>
            </a:cu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solidFill>
                <a:cs typeface="+mn-ea"/>
              </a:endParaRPr>
            </a:p>
          </p:txBody>
        </p:sp>
        <p:sp>
          <p:nvSpPr>
            <p:cNvPr id="97" name="Shape 549"/>
            <p:cNvSpPr/>
            <p:nvPr/>
          </p:nvSpPr>
          <p:spPr>
            <a:xfrm>
              <a:off x="4883415" y="4457519"/>
              <a:ext cx="516153" cy="86007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1603"/>
                  </a:lnTo>
                  <a:lnTo>
                    <a:pt x="18808" y="0"/>
                  </a:lnTo>
                  <a:lnTo>
                    <a:pt x="0" y="5417"/>
                  </a:lnTo>
                  <a:cubicBezTo>
                    <a:pt x="0" y="5417"/>
                    <a:pt x="0" y="21600"/>
                    <a:pt x="0" y="21600"/>
                  </a:cubicBezTo>
                  <a:close/>
                </a:path>
              </a:pathLst>
            </a:cu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solidFill>
                <a:cs typeface="+mn-ea"/>
              </a:endParaRPr>
            </a:p>
          </p:txBody>
        </p:sp>
      </p:grpSp>
      <p:sp>
        <p:nvSpPr>
          <p:cNvPr id="98" name="Shape 558"/>
          <p:cNvSpPr/>
          <p:nvPr/>
        </p:nvSpPr>
        <p:spPr>
          <a:xfrm>
            <a:off x="1906059" y="1981337"/>
            <a:ext cx="186389" cy="176587"/>
          </a:xfrm>
          <a:prstGeom prst="rect">
            <a:avLst/>
          </a:prstGeom>
          <a:solidFill>
            <a:schemeClr val="accent1"/>
          </a:solidFill>
          <a:ln w="12700" cap="flat">
            <a:noFill/>
            <a:miter lim="400000"/>
          </a:ln>
          <a:effectLst/>
        </p:spPr>
        <p:txBody>
          <a:bodyPr wrap="square" lIns="48006" tIns="48006" rIns="48006" bIns="48006" numCol="1" anchor="ctr">
            <a:noAutofit/>
          </a:bodyPr>
          <a:lstStyle/>
          <a:p>
            <a:pPr>
              <a:spcBef>
                <a:spcPts val="4253"/>
              </a:spcBef>
              <a:defRPr sz="2500">
                <a:latin typeface="Aller Light"/>
                <a:ea typeface="Aller Light"/>
                <a:cs typeface="Aller Light"/>
                <a:sym typeface="Aller Light"/>
              </a:defRPr>
            </a:pPr>
            <a:endParaRPr>
              <a:latin typeface="微软雅黑" panose="020B0503020204020204" pitchFamily="34" charset="-122"/>
              <a:ea typeface="微软雅黑" panose="020B0503020204020204" pitchFamily="34" charset="-122"/>
            </a:endParaRPr>
          </a:p>
        </p:txBody>
      </p:sp>
      <p:sp>
        <p:nvSpPr>
          <p:cNvPr id="99" name="Shape 562"/>
          <p:cNvSpPr/>
          <p:nvPr/>
        </p:nvSpPr>
        <p:spPr>
          <a:xfrm>
            <a:off x="1906059" y="3330859"/>
            <a:ext cx="186389" cy="176587"/>
          </a:xfrm>
          <a:prstGeom prst="rect">
            <a:avLst/>
          </a:prstGeom>
          <a:solidFill>
            <a:schemeClr val="accent1"/>
          </a:solidFill>
          <a:ln w="12700" cap="flat">
            <a:noFill/>
            <a:miter lim="400000"/>
          </a:ln>
          <a:effectLst/>
        </p:spPr>
        <p:txBody>
          <a:bodyPr wrap="square" lIns="48006" tIns="48006" rIns="48006" bIns="48006" numCol="1" anchor="ctr">
            <a:noAutofit/>
          </a:bodyPr>
          <a:lstStyle/>
          <a:p>
            <a:pPr>
              <a:spcBef>
                <a:spcPts val="4253"/>
              </a:spcBef>
              <a:defRPr sz="2500">
                <a:latin typeface="Aller Light"/>
                <a:ea typeface="Aller Light"/>
                <a:cs typeface="Aller Light"/>
                <a:sym typeface="Aller Light"/>
              </a:defRPr>
            </a:pPr>
            <a:endParaRPr>
              <a:latin typeface="微软雅黑" panose="020B0503020204020204" pitchFamily="34" charset="-122"/>
              <a:ea typeface="微软雅黑" panose="020B0503020204020204" pitchFamily="34" charset="-122"/>
            </a:endParaRPr>
          </a:p>
        </p:txBody>
      </p:sp>
      <p:sp>
        <p:nvSpPr>
          <p:cNvPr id="100" name="Shape 566"/>
          <p:cNvSpPr/>
          <p:nvPr/>
        </p:nvSpPr>
        <p:spPr>
          <a:xfrm>
            <a:off x="1906059" y="4742360"/>
            <a:ext cx="186389" cy="176587"/>
          </a:xfrm>
          <a:prstGeom prst="rect">
            <a:avLst/>
          </a:prstGeom>
          <a:solidFill>
            <a:schemeClr val="accent1"/>
          </a:solidFill>
          <a:ln w="12700" cap="flat">
            <a:noFill/>
            <a:miter lim="400000"/>
          </a:ln>
          <a:effectLst/>
        </p:spPr>
        <p:txBody>
          <a:bodyPr wrap="square" lIns="48006" tIns="48006" rIns="48006" bIns="48006" numCol="1" anchor="ctr">
            <a:noAutofit/>
          </a:bodyPr>
          <a:lstStyle/>
          <a:p>
            <a:pPr>
              <a:spcBef>
                <a:spcPts val="4253"/>
              </a:spcBef>
              <a:defRPr sz="2500">
                <a:latin typeface="Aller Light"/>
                <a:ea typeface="Aller Light"/>
                <a:cs typeface="Aller Light"/>
                <a:sym typeface="Aller Light"/>
              </a:defRPr>
            </a:pPr>
            <a:endParaRPr>
              <a:latin typeface="微软雅黑" panose="020B0503020204020204" pitchFamily="34" charset="-122"/>
              <a:ea typeface="微软雅黑" panose="020B0503020204020204" pitchFamily="34" charset="-122"/>
            </a:endParaRPr>
          </a:p>
        </p:txBody>
      </p:sp>
      <p:sp>
        <p:nvSpPr>
          <p:cNvPr id="101" name="Shape 568"/>
          <p:cNvSpPr/>
          <p:nvPr/>
        </p:nvSpPr>
        <p:spPr>
          <a:xfrm>
            <a:off x="10291283" y="1981337"/>
            <a:ext cx="186389" cy="176587"/>
          </a:xfrm>
          <a:prstGeom prst="rect">
            <a:avLst/>
          </a:prstGeom>
          <a:solidFill>
            <a:schemeClr val="accent1"/>
          </a:solidFill>
          <a:ln w="12700" cap="flat">
            <a:noFill/>
            <a:miter lim="400000"/>
          </a:ln>
          <a:effectLst/>
        </p:spPr>
        <p:txBody>
          <a:bodyPr wrap="square" lIns="48006" tIns="48006" rIns="48006" bIns="48006" numCol="1" anchor="ctr">
            <a:noAutofit/>
          </a:bodyPr>
          <a:lstStyle/>
          <a:p>
            <a:pPr>
              <a:spcBef>
                <a:spcPts val="4253"/>
              </a:spcBef>
              <a:defRPr sz="2500">
                <a:latin typeface="Aller Light"/>
                <a:ea typeface="Aller Light"/>
                <a:cs typeface="Aller Light"/>
                <a:sym typeface="Aller Light"/>
              </a:defRPr>
            </a:pPr>
            <a:endParaRPr>
              <a:latin typeface="微软雅黑" panose="020B0503020204020204" pitchFamily="34" charset="-122"/>
              <a:ea typeface="微软雅黑" panose="020B0503020204020204" pitchFamily="34" charset="-122"/>
            </a:endParaRPr>
          </a:p>
        </p:txBody>
      </p:sp>
      <p:sp>
        <p:nvSpPr>
          <p:cNvPr id="102" name="Shape 572"/>
          <p:cNvSpPr/>
          <p:nvPr/>
        </p:nvSpPr>
        <p:spPr>
          <a:xfrm>
            <a:off x="10291283" y="3330859"/>
            <a:ext cx="186389" cy="176587"/>
          </a:xfrm>
          <a:prstGeom prst="rect">
            <a:avLst/>
          </a:prstGeom>
          <a:solidFill>
            <a:schemeClr val="accent1"/>
          </a:solidFill>
          <a:ln w="12700" cap="flat">
            <a:noFill/>
            <a:miter lim="400000"/>
          </a:ln>
          <a:effectLst/>
        </p:spPr>
        <p:txBody>
          <a:bodyPr wrap="square" lIns="48006" tIns="48006" rIns="48006" bIns="48006" numCol="1" anchor="ctr">
            <a:noAutofit/>
          </a:bodyPr>
          <a:lstStyle/>
          <a:p>
            <a:pPr>
              <a:spcBef>
                <a:spcPts val="4253"/>
              </a:spcBef>
              <a:defRPr sz="2500">
                <a:latin typeface="Aller Light"/>
                <a:ea typeface="Aller Light"/>
                <a:cs typeface="Aller Light"/>
                <a:sym typeface="Aller Light"/>
              </a:defRPr>
            </a:pPr>
            <a:endParaRPr>
              <a:latin typeface="微软雅黑" panose="020B0503020204020204" pitchFamily="34" charset="-122"/>
              <a:ea typeface="微软雅黑" panose="020B0503020204020204" pitchFamily="34" charset="-122"/>
            </a:endParaRPr>
          </a:p>
        </p:txBody>
      </p:sp>
      <p:sp>
        <p:nvSpPr>
          <p:cNvPr id="103" name="Shape 576"/>
          <p:cNvSpPr/>
          <p:nvPr/>
        </p:nvSpPr>
        <p:spPr>
          <a:xfrm>
            <a:off x="10291283" y="4742360"/>
            <a:ext cx="186389" cy="176587"/>
          </a:xfrm>
          <a:prstGeom prst="rect">
            <a:avLst/>
          </a:prstGeom>
          <a:solidFill>
            <a:schemeClr val="accent1"/>
          </a:solidFill>
          <a:ln w="12700" cap="flat">
            <a:noFill/>
            <a:miter lim="400000"/>
          </a:ln>
          <a:effectLst/>
        </p:spPr>
        <p:txBody>
          <a:bodyPr wrap="square" lIns="48006" tIns="48006" rIns="48006" bIns="48006" numCol="1" anchor="ctr">
            <a:noAutofit/>
          </a:bodyPr>
          <a:lstStyle/>
          <a:p>
            <a:pPr>
              <a:spcBef>
                <a:spcPts val="4253"/>
              </a:spcBef>
              <a:defRPr sz="2500">
                <a:latin typeface="Aller Light"/>
                <a:ea typeface="Aller Light"/>
                <a:cs typeface="Aller Light"/>
                <a:sym typeface="Aller Light"/>
              </a:defRPr>
            </a:pPr>
            <a:endParaRPr>
              <a:latin typeface="微软雅黑" panose="020B0503020204020204" pitchFamily="34" charset="-122"/>
              <a:ea typeface="微软雅黑" panose="020B0503020204020204" pitchFamily="34" charset="-122"/>
            </a:endParaRPr>
          </a:p>
        </p:txBody>
      </p:sp>
      <p:sp>
        <p:nvSpPr>
          <p:cNvPr id="104" name="Text Placeholder 12"/>
          <p:cNvSpPr txBox="1">
            <a:spLocks/>
          </p:cNvSpPr>
          <p:nvPr/>
        </p:nvSpPr>
        <p:spPr>
          <a:xfrm>
            <a:off x="2334841" y="1932866"/>
            <a:ext cx="2468708" cy="361808"/>
          </a:xfrm>
          <a:prstGeom prst="rect">
            <a:avLst/>
          </a:prstGeom>
        </p:spPr>
        <p:txBody>
          <a:bodyPr lIns="0" tIns="57607" rIns="0" bIns="57607">
            <a:normAutofit/>
          </a:bodyPr>
          <a:lstStyle>
            <a:lvl1pPr marL="0" indent="0" algn="l" defTabSz="914400" rtl="0" eaLnBrk="1" latinLnBrk="0" hangingPunct="1">
              <a:spcBef>
                <a:spcPct val="20000"/>
              </a:spcBef>
              <a:buFont typeface="Arial" pitchFamily="34" charset="0"/>
              <a:buNone/>
              <a:defRPr sz="1400" b="0" kern="1200" baseline="0">
                <a:solidFill>
                  <a:schemeClr val="accent1"/>
                </a:solidFill>
                <a:latin typeface="U.S. 101" pitchFamily="2" charset="0"/>
                <a:ea typeface="Roboto" pitchFamily="2" charset="0"/>
                <a:cs typeface="+mn-cs"/>
              </a:defRPr>
            </a:lvl1pPr>
            <a:lvl2pPr marL="34290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CN" sz="1500" b="1" dirty="0">
                <a:solidFill>
                  <a:schemeClr val="bg1"/>
                </a:solidFill>
                <a:latin typeface="微软雅黑" panose="020B0503020204020204" pitchFamily="34" charset="-122"/>
                <a:ea typeface="微软雅黑" panose="020B0503020204020204" pitchFamily="34" charset="-122"/>
              </a:rPr>
              <a:t>Add </a:t>
            </a:r>
            <a:r>
              <a:rPr lang="en-US" altLang="zh-CN" sz="1500" b="1">
                <a:solidFill>
                  <a:schemeClr val="bg1"/>
                </a:solidFill>
                <a:latin typeface="微软雅黑" panose="020B0503020204020204" pitchFamily="34" charset="-122"/>
                <a:ea typeface="微软雅黑" panose="020B0503020204020204" pitchFamily="34" charset="-122"/>
              </a:rPr>
              <a:t>title text</a:t>
            </a:r>
            <a:endParaRPr lang="en-GB" altLang="zh-CN" sz="1500" b="1" dirty="0">
              <a:solidFill>
                <a:schemeClr val="bg1"/>
              </a:solidFill>
              <a:latin typeface="微软雅黑" panose="020B0503020204020204" pitchFamily="34" charset="-122"/>
              <a:ea typeface="微软雅黑" panose="020B0503020204020204" pitchFamily="34" charset="-122"/>
            </a:endParaRPr>
          </a:p>
        </p:txBody>
      </p:sp>
      <p:sp>
        <p:nvSpPr>
          <p:cNvPr id="105" name="Text Placeholder 12"/>
          <p:cNvSpPr txBox="1">
            <a:spLocks/>
          </p:cNvSpPr>
          <p:nvPr/>
        </p:nvSpPr>
        <p:spPr>
          <a:xfrm>
            <a:off x="2334841" y="3277672"/>
            <a:ext cx="2468708" cy="361808"/>
          </a:xfrm>
          <a:prstGeom prst="rect">
            <a:avLst/>
          </a:prstGeom>
        </p:spPr>
        <p:txBody>
          <a:bodyPr lIns="0" tIns="57607" rIns="0" bIns="57607">
            <a:normAutofit/>
          </a:bodyPr>
          <a:lstStyle>
            <a:defPPr>
              <a:defRPr lang="zh-CN"/>
            </a:defPPr>
            <a:lvl1pPr indent="0">
              <a:spcBef>
                <a:spcPct val="20000"/>
              </a:spcBef>
              <a:buFont typeface="Arial" pitchFamily="34" charset="0"/>
              <a:buNone/>
              <a:defRPr sz="1500" b="1" baseline="0">
                <a:solidFill>
                  <a:schemeClr val="bg1"/>
                </a:solidFill>
                <a:latin typeface="微软雅黑" panose="020B0503020204020204" pitchFamily="34" charset="-122"/>
                <a:ea typeface="微软雅黑" panose="020B0503020204020204" pitchFamily="34" charset="-122"/>
              </a:defRPr>
            </a:lvl1pPr>
            <a:lvl2pPr marL="342900" indent="0">
              <a:spcBef>
                <a:spcPct val="20000"/>
              </a:spcBef>
              <a:buFont typeface="Arial" pitchFamily="34" charset="0"/>
              <a:buNone/>
              <a:defRPr sz="2800"/>
            </a:lvl2pPr>
            <a:lvl3pPr marL="685800" indent="0">
              <a:spcBef>
                <a:spcPct val="20000"/>
              </a:spcBef>
              <a:buFont typeface="Arial" pitchFamily="34" charset="0"/>
              <a:buNone/>
              <a:defRPr sz="2400"/>
            </a:lvl3pPr>
            <a:lvl4pPr marL="1028700" indent="0">
              <a:spcBef>
                <a:spcPct val="20000"/>
              </a:spcBef>
              <a:buFont typeface="Arial" pitchFamily="34" charset="0"/>
              <a:buNone/>
              <a:defRPr sz="2000"/>
            </a:lvl4pPr>
            <a:lvl5pPr marL="1371600" indent="0">
              <a:spcBef>
                <a:spcPct val="20000"/>
              </a:spcBef>
              <a:buFont typeface="Arial" pitchFamily="34" charset="0"/>
              <a:buNone/>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r>
              <a:rPr lang="en-US" altLang="zh-CN" dirty="0"/>
              <a:t>Add </a:t>
            </a:r>
            <a:r>
              <a:rPr lang="en-US" altLang="zh-CN"/>
              <a:t>title text</a:t>
            </a:r>
            <a:endParaRPr lang="en-GB" altLang="zh-CN" dirty="0"/>
          </a:p>
        </p:txBody>
      </p:sp>
      <p:sp>
        <p:nvSpPr>
          <p:cNvPr id="106" name="Text Placeholder 12"/>
          <p:cNvSpPr txBox="1">
            <a:spLocks/>
          </p:cNvSpPr>
          <p:nvPr/>
        </p:nvSpPr>
        <p:spPr>
          <a:xfrm>
            <a:off x="2334840" y="4676741"/>
            <a:ext cx="2468708" cy="361808"/>
          </a:xfrm>
          <a:prstGeom prst="rect">
            <a:avLst/>
          </a:prstGeom>
        </p:spPr>
        <p:txBody>
          <a:bodyPr lIns="0" tIns="57607" rIns="0" bIns="57607">
            <a:normAutofit/>
          </a:bodyPr>
          <a:lstStyle>
            <a:defPPr>
              <a:defRPr lang="zh-CN"/>
            </a:defPPr>
            <a:lvl1pPr indent="0">
              <a:spcBef>
                <a:spcPct val="20000"/>
              </a:spcBef>
              <a:buFont typeface="Arial" pitchFamily="34" charset="0"/>
              <a:buNone/>
              <a:defRPr sz="1500" b="1" baseline="0">
                <a:solidFill>
                  <a:schemeClr val="bg1"/>
                </a:solidFill>
                <a:latin typeface="微软雅黑" panose="020B0503020204020204" pitchFamily="34" charset="-122"/>
                <a:ea typeface="微软雅黑" panose="020B0503020204020204" pitchFamily="34" charset="-122"/>
              </a:defRPr>
            </a:lvl1pPr>
            <a:lvl2pPr marL="342900" indent="0">
              <a:spcBef>
                <a:spcPct val="20000"/>
              </a:spcBef>
              <a:buFont typeface="Arial" pitchFamily="34" charset="0"/>
              <a:buNone/>
              <a:defRPr sz="2800"/>
            </a:lvl2pPr>
            <a:lvl3pPr marL="685800" indent="0">
              <a:spcBef>
                <a:spcPct val="20000"/>
              </a:spcBef>
              <a:buFont typeface="Arial" pitchFamily="34" charset="0"/>
              <a:buNone/>
              <a:defRPr sz="2400"/>
            </a:lvl3pPr>
            <a:lvl4pPr marL="1028700" indent="0">
              <a:spcBef>
                <a:spcPct val="20000"/>
              </a:spcBef>
              <a:buFont typeface="Arial" pitchFamily="34" charset="0"/>
              <a:buNone/>
              <a:defRPr sz="2000"/>
            </a:lvl4pPr>
            <a:lvl5pPr marL="1371600" indent="0">
              <a:spcBef>
                <a:spcPct val="20000"/>
              </a:spcBef>
              <a:buFont typeface="Arial" pitchFamily="34" charset="0"/>
              <a:buNone/>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r>
              <a:rPr lang="en-US" altLang="zh-CN" dirty="0"/>
              <a:t>Add </a:t>
            </a:r>
            <a:r>
              <a:rPr lang="en-US" altLang="zh-CN"/>
              <a:t>title text</a:t>
            </a:r>
            <a:endParaRPr lang="en-GB" altLang="zh-CN" dirty="0"/>
          </a:p>
        </p:txBody>
      </p:sp>
      <p:sp>
        <p:nvSpPr>
          <p:cNvPr id="107" name="Text Placeholder 12"/>
          <p:cNvSpPr txBox="1">
            <a:spLocks/>
          </p:cNvSpPr>
          <p:nvPr/>
        </p:nvSpPr>
        <p:spPr>
          <a:xfrm>
            <a:off x="7576748" y="1932866"/>
            <a:ext cx="2468708" cy="361808"/>
          </a:xfrm>
          <a:prstGeom prst="rect">
            <a:avLst/>
          </a:prstGeom>
        </p:spPr>
        <p:txBody>
          <a:bodyPr lIns="0" tIns="57607" rIns="0" bIns="57607">
            <a:normAutofit/>
          </a:bodyPr>
          <a:lstStyle>
            <a:defPPr>
              <a:defRPr lang="zh-CN"/>
            </a:defPPr>
            <a:lvl1pPr indent="0">
              <a:spcBef>
                <a:spcPct val="20000"/>
              </a:spcBef>
              <a:buFont typeface="Arial" pitchFamily="34" charset="0"/>
              <a:buNone/>
              <a:defRPr sz="1500" b="1" baseline="0">
                <a:solidFill>
                  <a:schemeClr val="bg1"/>
                </a:solidFill>
                <a:latin typeface="微软雅黑" panose="020B0503020204020204" pitchFamily="34" charset="-122"/>
                <a:ea typeface="微软雅黑" panose="020B0503020204020204" pitchFamily="34" charset="-122"/>
              </a:defRPr>
            </a:lvl1pPr>
            <a:lvl2pPr marL="342900" indent="0">
              <a:spcBef>
                <a:spcPct val="20000"/>
              </a:spcBef>
              <a:buFont typeface="Arial" pitchFamily="34" charset="0"/>
              <a:buNone/>
              <a:defRPr sz="2800"/>
            </a:lvl2pPr>
            <a:lvl3pPr marL="685800" indent="0">
              <a:spcBef>
                <a:spcPct val="20000"/>
              </a:spcBef>
              <a:buFont typeface="Arial" pitchFamily="34" charset="0"/>
              <a:buNone/>
              <a:defRPr sz="2400"/>
            </a:lvl3pPr>
            <a:lvl4pPr marL="1028700" indent="0">
              <a:spcBef>
                <a:spcPct val="20000"/>
              </a:spcBef>
              <a:buFont typeface="Arial" pitchFamily="34" charset="0"/>
              <a:buNone/>
              <a:defRPr sz="2000"/>
            </a:lvl4pPr>
            <a:lvl5pPr marL="1371600" indent="0">
              <a:spcBef>
                <a:spcPct val="20000"/>
              </a:spcBef>
              <a:buFont typeface="Arial" pitchFamily="34" charset="0"/>
              <a:buNone/>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algn="r"/>
            <a:r>
              <a:rPr lang="en-US" altLang="zh-CN" dirty="0"/>
              <a:t>Add </a:t>
            </a:r>
            <a:r>
              <a:rPr lang="en-US" altLang="zh-CN"/>
              <a:t>title text</a:t>
            </a:r>
            <a:endParaRPr lang="en-GB" altLang="zh-CN" dirty="0"/>
          </a:p>
        </p:txBody>
      </p:sp>
      <p:sp>
        <p:nvSpPr>
          <p:cNvPr id="108" name="Text Placeholder 12"/>
          <p:cNvSpPr txBox="1">
            <a:spLocks/>
          </p:cNvSpPr>
          <p:nvPr/>
        </p:nvSpPr>
        <p:spPr>
          <a:xfrm>
            <a:off x="7576748" y="3277672"/>
            <a:ext cx="2468708" cy="361808"/>
          </a:xfrm>
          <a:prstGeom prst="rect">
            <a:avLst/>
          </a:prstGeom>
        </p:spPr>
        <p:txBody>
          <a:bodyPr lIns="0" tIns="57607" rIns="0" bIns="57607">
            <a:normAutofit/>
          </a:bodyPr>
          <a:lstStyle>
            <a:defPPr>
              <a:defRPr lang="zh-CN"/>
            </a:defPPr>
            <a:lvl1pPr indent="0">
              <a:spcBef>
                <a:spcPct val="20000"/>
              </a:spcBef>
              <a:buFont typeface="Arial" pitchFamily="34" charset="0"/>
              <a:buNone/>
              <a:defRPr sz="1500" b="1" baseline="0">
                <a:solidFill>
                  <a:schemeClr val="bg1"/>
                </a:solidFill>
                <a:latin typeface="微软雅黑" panose="020B0503020204020204" pitchFamily="34" charset="-122"/>
                <a:ea typeface="微软雅黑" panose="020B0503020204020204" pitchFamily="34" charset="-122"/>
              </a:defRPr>
            </a:lvl1pPr>
            <a:lvl2pPr marL="342900" indent="0">
              <a:spcBef>
                <a:spcPct val="20000"/>
              </a:spcBef>
              <a:buFont typeface="Arial" pitchFamily="34" charset="0"/>
              <a:buNone/>
              <a:defRPr sz="2800"/>
            </a:lvl2pPr>
            <a:lvl3pPr marL="685800" indent="0">
              <a:spcBef>
                <a:spcPct val="20000"/>
              </a:spcBef>
              <a:buFont typeface="Arial" pitchFamily="34" charset="0"/>
              <a:buNone/>
              <a:defRPr sz="2400"/>
            </a:lvl3pPr>
            <a:lvl4pPr marL="1028700" indent="0">
              <a:spcBef>
                <a:spcPct val="20000"/>
              </a:spcBef>
              <a:buFont typeface="Arial" pitchFamily="34" charset="0"/>
              <a:buNone/>
              <a:defRPr sz="2000"/>
            </a:lvl4pPr>
            <a:lvl5pPr marL="1371600" indent="0">
              <a:spcBef>
                <a:spcPct val="20000"/>
              </a:spcBef>
              <a:buFont typeface="Arial" pitchFamily="34" charset="0"/>
              <a:buNone/>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algn="r"/>
            <a:r>
              <a:rPr lang="en-US" altLang="zh-CN" dirty="0"/>
              <a:t>Add </a:t>
            </a:r>
            <a:r>
              <a:rPr lang="en-US" altLang="zh-CN"/>
              <a:t>title text</a:t>
            </a:r>
            <a:endParaRPr lang="en-GB" altLang="zh-CN" dirty="0"/>
          </a:p>
        </p:txBody>
      </p:sp>
      <p:sp>
        <p:nvSpPr>
          <p:cNvPr id="109" name="Text Placeholder 12"/>
          <p:cNvSpPr txBox="1">
            <a:spLocks/>
          </p:cNvSpPr>
          <p:nvPr/>
        </p:nvSpPr>
        <p:spPr>
          <a:xfrm>
            <a:off x="7576746" y="4676741"/>
            <a:ext cx="2468708" cy="361808"/>
          </a:xfrm>
          <a:prstGeom prst="rect">
            <a:avLst/>
          </a:prstGeom>
        </p:spPr>
        <p:txBody>
          <a:bodyPr lIns="0" tIns="57607" rIns="0" bIns="57607">
            <a:normAutofit/>
          </a:bodyPr>
          <a:lstStyle>
            <a:defPPr>
              <a:defRPr lang="zh-CN"/>
            </a:defPPr>
            <a:lvl1pPr indent="0">
              <a:spcBef>
                <a:spcPct val="20000"/>
              </a:spcBef>
              <a:buFont typeface="Arial" pitchFamily="34" charset="0"/>
              <a:buNone/>
              <a:defRPr sz="1500" b="1" baseline="0">
                <a:solidFill>
                  <a:schemeClr val="bg1"/>
                </a:solidFill>
                <a:latin typeface="微软雅黑" panose="020B0503020204020204" pitchFamily="34" charset="-122"/>
                <a:ea typeface="微软雅黑" panose="020B0503020204020204" pitchFamily="34" charset="-122"/>
              </a:defRPr>
            </a:lvl1pPr>
            <a:lvl2pPr marL="342900" indent="0">
              <a:spcBef>
                <a:spcPct val="20000"/>
              </a:spcBef>
              <a:buFont typeface="Arial" pitchFamily="34" charset="0"/>
              <a:buNone/>
              <a:defRPr sz="2800"/>
            </a:lvl2pPr>
            <a:lvl3pPr marL="685800" indent="0">
              <a:spcBef>
                <a:spcPct val="20000"/>
              </a:spcBef>
              <a:buFont typeface="Arial" pitchFamily="34" charset="0"/>
              <a:buNone/>
              <a:defRPr sz="2400"/>
            </a:lvl3pPr>
            <a:lvl4pPr marL="1028700" indent="0">
              <a:spcBef>
                <a:spcPct val="20000"/>
              </a:spcBef>
              <a:buFont typeface="Arial" pitchFamily="34" charset="0"/>
              <a:buNone/>
              <a:defRPr sz="2000"/>
            </a:lvl4pPr>
            <a:lvl5pPr marL="1371600" indent="0">
              <a:spcBef>
                <a:spcPct val="20000"/>
              </a:spcBef>
              <a:buFont typeface="Arial" pitchFamily="34" charset="0"/>
              <a:buNone/>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algn="r"/>
            <a:r>
              <a:rPr lang="en-US" altLang="zh-CN" dirty="0"/>
              <a:t>Add </a:t>
            </a:r>
            <a:r>
              <a:rPr lang="en-US" altLang="zh-CN"/>
              <a:t>title text</a:t>
            </a:r>
            <a:endParaRPr lang="en-GB" altLang="zh-CN" dirty="0"/>
          </a:p>
        </p:txBody>
      </p:sp>
      <p:sp>
        <p:nvSpPr>
          <p:cNvPr id="110" name="Text Placeholder 12"/>
          <p:cNvSpPr txBox="1">
            <a:spLocks/>
          </p:cNvSpPr>
          <p:nvPr/>
        </p:nvSpPr>
        <p:spPr>
          <a:xfrm>
            <a:off x="2334839" y="2540010"/>
            <a:ext cx="2237469" cy="156148"/>
          </a:xfrm>
          <a:prstGeom prst="rect">
            <a:avLst/>
          </a:prstGeom>
        </p:spPr>
        <p:txBody>
          <a:bodyPr lIns="0" tIns="57607" rIns="0" bIns="57607" anchor="ctr">
            <a:noAutofit/>
          </a:bodyPr>
          <a:lstStyle>
            <a:lvl1pPr marL="0" indent="0" algn="l" defTabSz="914400" rtl="0" eaLnBrk="1" latinLnBrk="0" hangingPunct="1">
              <a:spcBef>
                <a:spcPct val="20000"/>
              </a:spcBef>
              <a:buFont typeface="Arial" pitchFamily="34" charset="0"/>
              <a:buNone/>
              <a:defRPr sz="800" b="0" kern="1200" baseline="0">
                <a:solidFill>
                  <a:sysClr val="windowText" lastClr="000000"/>
                </a:solidFill>
                <a:latin typeface="Aller Light" panose="02000503000000020004" pitchFamily="2" charset="0"/>
                <a:ea typeface="Roboto" pitchFamily="2" charset="0"/>
                <a:cs typeface="+mn-cs"/>
              </a:defRPr>
            </a:lvl1pPr>
            <a:lvl2pPr marL="34290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CN" sz="1300" dirty="0">
                <a:solidFill>
                  <a:schemeClr val="tx1">
                    <a:lumMod val="75000"/>
                    <a:lumOff val="25000"/>
                  </a:schemeClr>
                </a:solidFill>
                <a:latin typeface="微软雅黑" pitchFamily="34" charset="-122"/>
                <a:ea typeface="微软雅黑" pitchFamily="34" charset="-122"/>
              </a:rPr>
              <a:t>Click here to add content that matches the title.</a:t>
            </a:r>
          </a:p>
        </p:txBody>
      </p:sp>
      <p:sp>
        <p:nvSpPr>
          <p:cNvPr id="111" name="Text Placeholder 12"/>
          <p:cNvSpPr txBox="1">
            <a:spLocks/>
          </p:cNvSpPr>
          <p:nvPr/>
        </p:nvSpPr>
        <p:spPr>
          <a:xfrm>
            <a:off x="2334838" y="3891567"/>
            <a:ext cx="2237469" cy="156148"/>
          </a:xfrm>
          <a:prstGeom prst="rect">
            <a:avLst/>
          </a:prstGeom>
        </p:spPr>
        <p:txBody>
          <a:bodyPr lIns="0" tIns="57607" rIns="0" bIns="57607" anchor="ctr">
            <a:noAutofit/>
          </a:bodyPr>
          <a:lstStyle>
            <a:lvl1pPr marL="0" indent="0" algn="l" defTabSz="914400" rtl="0" eaLnBrk="1" latinLnBrk="0" hangingPunct="1">
              <a:spcBef>
                <a:spcPct val="20000"/>
              </a:spcBef>
              <a:buFont typeface="Arial" pitchFamily="34" charset="0"/>
              <a:buNone/>
              <a:defRPr sz="800" b="0" kern="1200" baseline="0">
                <a:solidFill>
                  <a:sysClr val="windowText" lastClr="000000"/>
                </a:solidFill>
                <a:latin typeface="Aller Light" panose="02000503000000020004" pitchFamily="2" charset="0"/>
                <a:ea typeface="Roboto" pitchFamily="2" charset="0"/>
                <a:cs typeface="+mn-cs"/>
              </a:defRPr>
            </a:lvl1pPr>
            <a:lvl2pPr marL="34290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CN" sz="1300" dirty="0">
                <a:solidFill>
                  <a:schemeClr val="tx1">
                    <a:lumMod val="75000"/>
                    <a:lumOff val="25000"/>
                  </a:schemeClr>
                </a:solidFill>
                <a:latin typeface="微软雅黑" pitchFamily="34" charset="-122"/>
                <a:ea typeface="微软雅黑" pitchFamily="34" charset="-122"/>
              </a:rPr>
              <a:t>Click here to add content that matches the title.</a:t>
            </a:r>
          </a:p>
        </p:txBody>
      </p:sp>
      <p:sp>
        <p:nvSpPr>
          <p:cNvPr id="112" name="Text Placeholder 12"/>
          <p:cNvSpPr txBox="1">
            <a:spLocks/>
          </p:cNvSpPr>
          <p:nvPr/>
        </p:nvSpPr>
        <p:spPr>
          <a:xfrm>
            <a:off x="2334838" y="5324749"/>
            <a:ext cx="2237469" cy="156148"/>
          </a:xfrm>
          <a:prstGeom prst="rect">
            <a:avLst/>
          </a:prstGeom>
        </p:spPr>
        <p:txBody>
          <a:bodyPr lIns="0" tIns="57607" rIns="0" bIns="57607" anchor="ctr">
            <a:noAutofit/>
          </a:bodyPr>
          <a:lstStyle>
            <a:lvl1pPr marL="0" indent="0" algn="l" defTabSz="914400" rtl="0" eaLnBrk="1" latinLnBrk="0" hangingPunct="1">
              <a:spcBef>
                <a:spcPct val="20000"/>
              </a:spcBef>
              <a:buFont typeface="Arial" pitchFamily="34" charset="0"/>
              <a:buNone/>
              <a:defRPr sz="800" b="0" kern="1200" baseline="0">
                <a:solidFill>
                  <a:sysClr val="windowText" lastClr="000000"/>
                </a:solidFill>
                <a:latin typeface="Aller Light" panose="02000503000000020004" pitchFamily="2" charset="0"/>
                <a:ea typeface="Roboto" pitchFamily="2" charset="0"/>
                <a:cs typeface="+mn-cs"/>
              </a:defRPr>
            </a:lvl1pPr>
            <a:lvl2pPr marL="34290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CN" sz="1300" dirty="0">
                <a:solidFill>
                  <a:schemeClr val="tx1">
                    <a:lumMod val="75000"/>
                    <a:lumOff val="25000"/>
                  </a:schemeClr>
                </a:solidFill>
                <a:latin typeface="微软雅黑" pitchFamily="34" charset="-122"/>
                <a:ea typeface="微软雅黑" pitchFamily="34" charset="-122"/>
              </a:rPr>
              <a:t>Click here to add content that matches the title.</a:t>
            </a:r>
          </a:p>
        </p:txBody>
      </p:sp>
      <p:sp>
        <p:nvSpPr>
          <p:cNvPr id="113" name="Text Placeholder 12"/>
          <p:cNvSpPr txBox="1">
            <a:spLocks/>
          </p:cNvSpPr>
          <p:nvPr/>
        </p:nvSpPr>
        <p:spPr>
          <a:xfrm>
            <a:off x="7929505" y="2543953"/>
            <a:ext cx="2119964" cy="152204"/>
          </a:xfrm>
          <a:prstGeom prst="rect">
            <a:avLst/>
          </a:prstGeom>
        </p:spPr>
        <p:txBody>
          <a:bodyPr lIns="0" tIns="57607" rIns="0" bIns="57607" anchor="ctr">
            <a:noAutofit/>
          </a:bodyPr>
          <a:lstStyle>
            <a:lvl1pPr marL="0" indent="0" algn="r" defTabSz="914400" rtl="0" eaLnBrk="1" latinLnBrk="0" hangingPunct="1">
              <a:spcBef>
                <a:spcPct val="20000"/>
              </a:spcBef>
              <a:buFont typeface="Arial" pitchFamily="34" charset="0"/>
              <a:buNone/>
              <a:defRPr sz="800" b="0" kern="1200" baseline="0">
                <a:solidFill>
                  <a:sysClr val="windowText" lastClr="000000"/>
                </a:solidFill>
                <a:latin typeface="Aller Light" panose="02000503000000020004" pitchFamily="2" charset="0"/>
                <a:ea typeface="Roboto" pitchFamily="2" charset="0"/>
                <a:cs typeface="+mn-cs"/>
              </a:defRPr>
            </a:lvl1pPr>
            <a:lvl2pPr marL="34290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CN" sz="1300" dirty="0">
                <a:solidFill>
                  <a:schemeClr val="tx1">
                    <a:lumMod val="75000"/>
                    <a:lumOff val="25000"/>
                  </a:schemeClr>
                </a:solidFill>
                <a:latin typeface="微软雅黑" pitchFamily="34" charset="-122"/>
                <a:ea typeface="微软雅黑" pitchFamily="34" charset="-122"/>
              </a:rPr>
              <a:t>Click here to add content that matches the title.</a:t>
            </a:r>
          </a:p>
        </p:txBody>
      </p:sp>
      <p:sp>
        <p:nvSpPr>
          <p:cNvPr id="114" name="Text Placeholder 12"/>
          <p:cNvSpPr txBox="1">
            <a:spLocks/>
          </p:cNvSpPr>
          <p:nvPr/>
        </p:nvSpPr>
        <p:spPr>
          <a:xfrm>
            <a:off x="7929504" y="3895511"/>
            <a:ext cx="2119964" cy="152204"/>
          </a:xfrm>
          <a:prstGeom prst="rect">
            <a:avLst/>
          </a:prstGeom>
        </p:spPr>
        <p:txBody>
          <a:bodyPr lIns="0" tIns="57607" rIns="0" bIns="57607" anchor="ctr">
            <a:noAutofit/>
          </a:bodyPr>
          <a:lstStyle>
            <a:lvl1pPr marL="0" indent="0" algn="r" defTabSz="914400" rtl="0" eaLnBrk="1" latinLnBrk="0" hangingPunct="1">
              <a:spcBef>
                <a:spcPct val="20000"/>
              </a:spcBef>
              <a:buFont typeface="Arial" pitchFamily="34" charset="0"/>
              <a:buNone/>
              <a:defRPr sz="800" b="0" kern="1200" baseline="0">
                <a:solidFill>
                  <a:sysClr val="windowText" lastClr="000000"/>
                </a:solidFill>
                <a:latin typeface="Aller Light" panose="02000503000000020004" pitchFamily="2" charset="0"/>
                <a:ea typeface="Roboto" pitchFamily="2" charset="0"/>
                <a:cs typeface="+mn-cs"/>
              </a:defRPr>
            </a:lvl1pPr>
            <a:lvl2pPr marL="34290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CN" sz="1300" dirty="0">
                <a:solidFill>
                  <a:schemeClr val="tx1">
                    <a:lumMod val="75000"/>
                    <a:lumOff val="25000"/>
                  </a:schemeClr>
                </a:solidFill>
                <a:latin typeface="微软雅黑" pitchFamily="34" charset="-122"/>
                <a:ea typeface="微软雅黑" pitchFamily="34" charset="-122"/>
              </a:rPr>
              <a:t>Click here to add content that matches the title.</a:t>
            </a:r>
          </a:p>
        </p:txBody>
      </p:sp>
      <p:sp>
        <p:nvSpPr>
          <p:cNvPr id="115" name="Text Placeholder 12"/>
          <p:cNvSpPr txBox="1">
            <a:spLocks/>
          </p:cNvSpPr>
          <p:nvPr/>
        </p:nvSpPr>
        <p:spPr>
          <a:xfrm>
            <a:off x="7929504" y="5328692"/>
            <a:ext cx="2119964" cy="152204"/>
          </a:xfrm>
          <a:prstGeom prst="rect">
            <a:avLst/>
          </a:prstGeom>
        </p:spPr>
        <p:txBody>
          <a:bodyPr lIns="0" tIns="57607" rIns="0" bIns="57607" anchor="ctr">
            <a:noAutofit/>
          </a:bodyPr>
          <a:lstStyle>
            <a:lvl1pPr marL="0" indent="0" algn="r" defTabSz="914400" rtl="0" eaLnBrk="1" latinLnBrk="0" hangingPunct="1">
              <a:spcBef>
                <a:spcPct val="20000"/>
              </a:spcBef>
              <a:buFont typeface="Arial" pitchFamily="34" charset="0"/>
              <a:buNone/>
              <a:defRPr sz="800" b="0" kern="1200" baseline="0">
                <a:solidFill>
                  <a:sysClr val="windowText" lastClr="000000"/>
                </a:solidFill>
                <a:latin typeface="Aller Light" panose="02000503000000020004" pitchFamily="2" charset="0"/>
                <a:ea typeface="Roboto" pitchFamily="2" charset="0"/>
                <a:cs typeface="+mn-cs"/>
              </a:defRPr>
            </a:lvl1pPr>
            <a:lvl2pPr marL="34290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CN" sz="1300" dirty="0">
                <a:solidFill>
                  <a:schemeClr val="tx1">
                    <a:lumMod val="75000"/>
                    <a:lumOff val="25000"/>
                  </a:schemeClr>
                </a:solidFill>
                <a:latin typeface="微软雅黑" pitchFamily="34" charset="-122"/>
                <a:ea typeface="微软雅黑" pitchFamily="34" charset="-122"/>
              </a:rPr>
              <a:t>Click here to add content that matches the title.</a:t>
            </a:r>
          </a:p>
        </p:txBody>
      </p:sp>
      <p:grpSp>
        <p:nvGrpSpPr>
          <p:cNvPr id="116" name="组合 115"/>
          <p:cNvGrpSpPr/>
          <p:nvPr/>
        </p:nvGrpSpPr>
        <p:grpSpPr>
          <a:xfrm>
            <a:off x="4939041" y="2177468"/>
            <a:ext cx="2517552" cy="2517165"/>
            <a:chOff x="3566899" y="1605909"/>
            <a:chExt cx="1997947" cy="1997946"/>
          </a:xfrm>
        </p:grpSpPr>
        <p:sp>
          <p:nvSpPr>
            <p:cNvPr id="117" name="Shape 551"/>
            <p:cNvSpPr/>
            <p:nvPr/>
          </p:nvSpPr>
          <p:spPr>
            <a:xfrm>
              <a:off x="3566899" y="1605909"/>
              <a:ext cx="1997947" cy="199794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a:miter lim="400000"/>
            </a:ln>
          </p:spPr>
          <p:txBody>
            <a:bodyPr lIns="38100" tIns="38100" rIns="38100" bIns="38100" anchor="ctr"/>
            <a:lstStyle/>
            <a:p>
              <a:pPr>
                <a:spcBef>
                  <a:spcPts val="4253"/>
                </a:spcBef>
                <a:defRPr sz="2500">
                  <a:latin typeface="Aller Light"/>
                  <a:ea typeface="Aller Light"/>
                  <a:cs typeface="Aller Light"/>
                  <a:sym typeface="Aller Light"/>
                </a:defRPr>
              </a:pPr>
              <a:endParaRPr>
                <a:latin typeface="微软雅黑" panose="020B0503020204020204" pitchFamily="34" charset="-122"/>
                <a:ea typeface="微软雅黑" panose="020B0503020204020204" pitchFamily="34" charset="-122"/>
              </a:endParaRPr>
            </a:p>
          </p:txBody>
        </p:sp>
        <p:sp>
          <p:nvSpPr>
            <p:cNvPr id="118" name="椭圆 117"/>
            <p:cNvSpPr/>
            <p:nvPr/>
          </p:nvSpPr>
          <p:spPr>
            <a:xfrm>
              <a:off x="3699991" y="1747171"/>
              <a:ext cx="1728790" cy="172879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500" b="1">
                  <a:solidFill>
                    <a:schemeClr val="accent1"/>
                  </a:solidFill>
                  <a:latin typeface="微软雅黑" panose="020B0503020204020204" pitchFamily="34" charset="-122"/>
                  <a:ea typeface="微软雅黑" panose="020B0503020204020204" pitchFamily="34" charset="-122"/>
                </a:rPr>
                <a:t>Title text </a:t>
              </a:r>
              <a:endParaRPr lang="en-US" altLang="zh-CN" sz="2500" b="1" dirty="0">
                <a:solidFill>
                  <a:schemeClr val="accent1"/>
                </a:solidFill>
                <a:latin typeface="微软雅黑" panose="020B0503020204020204" pitchFamily="34" charset="-122"/>
                <a:ea typeface="微软雅黑" panose="020B0503020204020204" pitchFamily="34" charset="-122"/>
              </a:endParaRPr>
            </a:p>
          </p:txBody>
        </p:sp>
      </p:grpSp>
      <p:grpSp>
        <p:nvGrpSpPr>
          <p:cNvPr id="119" name="组合 118"/>
          <p:cNvGrpSpPr/>
          <p:nvPr/>
        </p:nvGrpSpPr>
        <p:grpSpPr>
          <a:xfrm>
            <a:off x="1740503" y="450599"/>
            <a:ext cx="5061857" cy="698750"/>
            <a:chOff x="6096000" y="2061026"/>
            <a:chExt cx="5061857" cy="698750"/>
          </a:xfrm>
        </p:grpSpPr>
        <p:sp>
          <p:nvSpPr>
            <p:cNvPr id="120" name="文本框 20"/>
            <p:cNvSpPr txBox="1"/>
            <p:nvPr/>
          </p:nvSpPr>
          <p:spPr>
            <a:xfrm>
              <a:off x="6096000" y="2061026"/>
              <a:ext cx="2579552" cy="523220"/>
            </a:xfrm>
            <a:prstGeom prst="rect">
              <a:avLst/>
            </a:prstGeom>
            <a:noFill/>
          </p:spPr>
          <p:txBody>
            <a:bodyPr wrap="none" rtlCol="0">
              <a:spAutoFit/>
              <a:scene3d>
                <a:camera prst="orthographicFront"/>
                <a:lightRig rig="threePt" dir="t"/>
              </a:scene3d>
              <a:sp3d contourW="12700"/>
            </a:bodyPr>
            <a:lstStyle/>
            <a:p>
              <a:r>
                <a:rPr lang="en-US" altLang="zh-CN" sz="2800" b="1" dirty="0">
                  <a:solidFill>
                    <a:schemeClr val="accent2"/>
                  </a:solidFill>
                  <a:cs typeface="+mn-ea"/>
                  <a:sym typeface="+mn-lt"/>
                </a:rPr>
                <a:t>Add </a:t>
              </a:r>
              <a:r>
                <a:rPr lang="en-US" altLang="zh-CN" sz="2800" b="1">
                  <a:solidFill>
                    <a:schemeClr val="accent2"/>
                  </a:solidFill>
                  <a:cs typeface="+mn-ea"/>
                  <a:sym typeface="+mn-lt"/>
                </a:rPr>
                <a:t>title text</a:t>
              </a:r>
              <a:endParaRPr lang="zh-CN" altLang="en-US" sz="2800" b="1" dirty="0">
                <a:solidFill>
                  <a:schemeClr val="accent2"/>
                </a:solidFill>
                <a:cs typeface="+mn-ea"/>
                <a:sym typeface="+mn-lt"/>
              </a:endParaRPr>
            </a:p>
          </p:txBody>
        </p:sp>
        <p:sp>
          <p:nvSpPr>
            <p:cNvPr id="121" name="文本框 21"/>
            <p:cNvSpPr txBox="1"/>
            <p:nvPr/>
          </p:nvSpPr>
          <p:spPr>
            <a:xfrm>
              <a:off x="6096000" y="2482777"/>
              <a:ext cx="5061857" cy="276999"/>
            </a:xfrm>
            <a:prstGeom prst="rect">
              <a:avLst/>
            </a:prstGeom>
            <a:noFill/>
          </p:spPr>
          <p:txBody>
            <a:bodyPr wrap="square" rtlCol="0">
              <a:spAutoFit/>
              <a:scene3d>
                <a:camera prst="orthographicFront"/>
                <a:lightRig rig="threePt" dir="t"/>
              </a:scene3d>
              <a:sp3d contourW="12700"/>
            </a:bodyPr>
            <a:lstStyle/>
            <a:p>
              <a:r>
                <a:rPr lang="en-US" altLang="zh-CN" sz="1200" dirty="0">
                  <a:solidFill>
                    <a:schemeClr val="bg1">
                      <a:lumMod val="65000"/>
                    </a:schemeClr>
                  </a:solidFill>
                  <a:cs typeface="+mn-ea"/>
                  <a:sym typeface="+mn-lt"/>
                </a:rPr>
                <a:t>The user can demonstrate on a projector or computer</a:t>
              </a:r>
            </a:p>
          </p:txBody>
        </p:sp>
      </p:grpSp>
      <p:sp>
        <p:nvSpPr>
          <p:cNvPr id="122" name="任意多边形 47"/>
          <p:cNvSpPr/>
          <p:nvPr/>
        </p:nvSpPr>
        <p:spPr>
          <a:xfrm rot="18900000" flipV="1">
            <a:off x="99493" y="160716"/>
            <a:ext cx="1257992" cy="771874"/>
          </a:xfrm>
          <a:custGeom>
            <a:avLst/>
            <a:gdLst>
              <a:gd name="connsiteX0" fmla="*/ 0 w 1667713"/>
              <a:gd name="connsiteY0" fmla="*/ 456881 h 1023269"/>
              <a:gd name="connsiteX1" fmla="*/ 412332 w 1667713"/>
              <a:gd name="connsiteY1" fmla="*/ 44549 h 1023269"/>
              <a:gd name="connsiteX2" fmla="*/ 412333 w 1667713"/>
              <a:gd name="connsiteY2" fmla="*/ 44549 h 1023269"/>
              <a:gd name="connsiteX3" fmla="*/ 456882 w 1667713"/>
              <a:gd name="connsiteY3" fmla="*/ 0 h 1023269"/>
              <a:gd name="connsiteX4" fmla="*/ 1514743 w 1667713"/>
              <a:gd name="connsiteY4" fmla="*/ 0 h 1023269"/>
              <a:gd name="connsiteX5" fmla="*/ 1667713 w 1667713"/>
              <a:gd name="connsiteY5" fmla="*/ 152970 h 1023269"/>
              <a:gd name="connsiteX6" fmla="*/ 1667713 w 1667713"/>
              <a:gd name="connsiteY6" fmla="*/ 704806 h 1023269"/>
              <a:gd name="connsiteX7" fmla="*/ 1349251 w 1667713"/>
              <a:gd name="connsiteY7" fmla="*/ 1023269 h 1023269"/>
              <a:gd name="connsiteX8" fmla="*/ 1349251 w 1667713"/>
              <a:gd name="connsiteY8" fmla="*/ 318462 h 1023269"/>
              <a:gd name="connsiteX9" fmla="*/ 138420 w 1667713"/>
              <a:gd name="connsiteY9" fmla="*/ 318462 h 1023269"/>
              <a:gd name="connsiteX10" fmla="*/ 1 w 1667713"/>
              <a:gd name="connsiteY10" fmla="*/ 456881 h 1023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67713" h="1023269">
                <a:moveTo>
                  <a:pt x="0" y="456881"/>
                </a:moveTo>
                <a:lnTo>
                  <a:pt x="412332" y="44549"/>
                </a:lnTo>
                <a:lnTo>
                  <a:pt x="412333" y="44549"/>
                </a:lnTo>
                <a:lnTo>
                  <a:pt x="456882" y="0"/>
                </a:lnTo>
                <a:lnTo>
                  <a:pt x="1514743" y="0"/>
                </a:lnTo>
                <a:cubicBezTo>
                  <a:pt x="1599226" y="1"/>
                  <a:pt x="1667713" y="68487"/>
                  <a:pt x="1667713" y="152970"/>
                </a:cubicBezTo>
                <a:lnTo>
                  <a:pt x="1667713" y="704806"/>
                </a:lnTo>
                <a:lnTo>
                  <a:pt x="1349251" y="1023269"/>
                </a:lnTo>
                <a:lnTo>
                  <a:pt x="1349251" y="318462"/>
                </a:lnTo>
                <a:lnTo>
                  <a:pt x="138420" y="318462"/>
                </a:lnTo>
                <a:lnTo>
                  <a:pt x="1" y="456881"/>
                </a:lnTo>
                <a:close/>
              </a:path>
            </a:pathLst>
          </a:cu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23" name="任意多边形 48"/>
          <p:cNvSpPr/>
          <p:nvPr/>
        </p:nvSpPr>
        <p:spPr>
          <a:xfrm rot="18900000" flipV="1">
            <a:off x="-102618" y="95709"/>
            <a:ext cx="926781" cy="721545"/>
          </a:xfrm>
          <a:custGeom>
            <a:avLst/>
            <a:gdLst>
              <a:gd name="connsiteX0" fmla="*/ 303771 w 1228628"/>
              <a:gd name="connsiteY0" fmla="*/ 32819 h 956548"/>
              <a:gd name="connsiteX1" fmla="*/ 303771 w 1228628"/>
              <a:gd name="connsiteY1" fmla="*/ 32820 h 956548"/>
              <a:gd name="connsiteX2" fmla="*/ 336591 w 1228628"/>
              <a:gd name="connsiteY2" fmla="*/ 0 h 956548"/>
              <a:gd name="connsiteX3" fmla="*/ 1115933 w 1228628"/>
              <a:gd name="connsiteY3" fmla="*/ 0 h 956548"/>
              <a:gd name="connsiteX4" fmla="*/ 1228628 w 1228628"/>
              <a:gd name="connsiteY4" fmla="*/ 112695 h 956548"/>
              <a:gd name="connsiteX5" fmla="*/ 1228628 w 1228628"/>
              <a:gd name="connsiteY5" fmla="*/ 721932 h 956548"/>
              <a:gd name="connsiteX6" fmla="*/ 994013 w 1228628"/>
              <a:gd name="connsiteY6" fmla="*/ 956548 h 956548"/>
              <a:gd name="connsiteX7" fmla="*/ 994013 w 1228628"/>
              <a:gd name="connsiteY7" fmla="*/ 234616 h 956548"/>
              <a:gd name="connsiteX8" fmla="*/ 101975 w 1228628"/>
              <a:gd name="connsiteY8" fmla="*/ 234616 h 956548"/>
              <a:gd name="connsiteX9" fmla="*/ 0 w 1228628"/>
              <a:gd name="connsiteY9" fmla="*/ 336591 h 956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8628" h="956548">
                <a:moveTo>
                  <a:pt x="303771" y="32819"/>
                </a:moveTo>
                <a:lnTo>
                  <a:pt x="303771" y="32820"/>
                </a:lnTo>
                <a:lnTo>
                  <a:pt x="336591" y="0"/>
                </a:lnTo>
                <a:lnTo>
                  <a:pt x="1115933" y="0"/>
                </a:lnTo>
                <a:cubicBezTo>
                  <a:pt x="1178173" y="0"/>
                  <a:pt x="1228628" y="50456"/>
                  <a:pt x="1228628" y="112695"/>
                </a:cubicBezTo>
                <a:lnTo>
                  <a:pt x="1228628" y="721932"/>
                </a:lnTo>
                <a:lnTo>
                  <a:pt x="994013" y="956548"/>
                </a:lnTo>
                <a:lnTo>
                  <a:pt x="994013" y="234616"/>
                </a:lnTo>
                <a:lnTo>
                  <a:pt x="101975" y="234616"/>
                </a:lnTo>
                <a:lnTo>
                  <a:pt x="0" y="336591"/>
                </a:lnTo>
                <a:close/>
              </a:path>
            </a:pathLst>
          </a:cu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Tree>
    <p:extLst>
      <p:ext uri="{BB962C8B-B14F-4D97-AF65-F5344CB8AC3E}">
        <p14:creationId xmlns:p14="http://schemas.microsoft.com/office/powerpoint/2010/main" val="3428158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16"/>
                                        </p:tgtEl>
                                        <p:attrNameLst>
                                          <p:attrName>style.visibility</p:attrName>
                                        </p:attrNameLst>
                                      </p:cBhvr>
                                      <p:to>
                                        <p:strVal val="visible"/>
                                      </p:to>
                                    </p:set>
                                    <p:anim calcmode="lin" valueType="num">
                                      <p:cBhvr>
                                        <p:cTn id="7" dur="500" fill="hold"/>
                                        <p:tgtEl>
                                          <p:spTgt spid="116"/>
                                        </p:tgtEl>
                                        <p:attrNameLst>
                                          <p:attrName>ppt_w</p:attrName>
                                        </p:attrNameLst>
                                      </p:cBhvr>
                                      <p:tavLst>
                                        <p:tav tm="0">
                                          <p:val>
                                            <p:fltVal val="0"/>
                                          </p:val>
                                        </p:tav>
                                        <p:tav tm="100000">
                                          <p:val>
                                            <p:strVal val="#ppt_w"/>
                                          </p:val>
                                        </p:tav>
                                      </p:tavLst>
                                    </p:anim>
                                    <p:anim calcmode="lin" valueType="num">
                                      <p:cBhvr>
                                        <p:cTn id="8" dur="500" fill="hold"/>
                                        <p:tgtEl>
                                          <p:spTgt spid="116"/>
                                        </p:tgtEl>
                                        <p:attrNameLst>
                                          <p:attrName>ppt_h</p:attrName>
                                        </p:attrNameLst>
                                      </p:cBhvr>
                                      <p:tavLst>
                                        <p:tav tm="0">
                                          <p:val>
                                            <p:fltVal val="0"/>
                                          </p:val>
                                        </p:tav>
                                        <p:tav tm="100000">
                                          <p:val>
                                            <p:strVal val="#ppt_h"/>
                                          </p:val>
                                        </p:tav>
                                      </p:tavLst>
                                    </p:anim>
                                    <p:animEffect transition="in" filter="fade">
                                      <p:cBhvr>
                                        <p:cTn id="9" dur="500"/>
                                        <p:tgtEl>
                                          <p:spTgt spid="116"/>
                                        </p:tgtEl>
                                      </p:cBhvr>
                                    </p:animEffect>
                                  </p:childTnLst>
                                </p:cTn>
                              </p:par>
                            </p:childTnLst>
                          </p:cTn>
                        </p:par>
                        <p:par>
                          <p:cTn id="10" fill="hold">
                            <p:stCondLst>
                              <p:cond delay="500"/>
                            </p:stCondLst>
                            <p:childTnLst>
                              <p:par>
                                <p:cTn id="11" presetID="22" presetClass="entr" presetSubtype="2" fill="hold" nodeType="afterEffect">
                                  <p:stCondLst>
                                    <p:cond delay="0"/>
                                  </p:stCondLst>
                                  <p:childTnLst>
                                    <p:set>
                                      <p:cBhvr>
                                        <p:cTn id="12" dur="1" fill="hold">
                                          <p:stCondLst>
                                            <p:cond delay="0"/>
                                          </p:stCondLst>
                                        </p:cTn>
                                        <p:tgtEl>
                                          <p:spTgt spid="89"/>
                                        </p:tgtEl>
                                        <p:attrNameLst>
                                          <p:attrName>style.visibility</p:attrName>
                                        </p:attrNameLst>
                                      </p:cBhvr>
                                      <p:to>
                                        <p:strVal val="visible"/>
                                      </p:to>
                                    </p:set>
                                    <p:animEffect transition="in" filter="wipe(right)">
                                      <p:cBhvr>
                                        <p:cTn id="13" dur="500"/>
                                        <p:tgtEl>
                                          <p:spTgt spid="89"/>
                                        </p:tgtEl>
                                      </p:cBhvr>
                                    </p:animEffect>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104">
                                            <p:txEl>
                                              <p:pRg st="0" end="0"/>
                                            </p:txEl>
                                          </p:spTgt>
                                        </p:tgtEl>
                                        <p:attrNameLst>
                                          <p:attrName>style.visibility</p:attrName>
                                        </p:attrNameLst>
                                      </p:cBhvr>
                                      <p:to>
                                        <p:strVal val="visible"/>
                                      </p:to>
                                    </p:set>
                                    <p:animEffect transition="in" filter="fade">
                                      <p:cBhvr>
                                        <p:cTn id="17" dur="500"/>
                                        <p:tgtEl>
                                          <p:spTgt spid="104">
                                            <p:txEl>
                                              <p:pRg st="0" end="0"/>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98"/>
                                        </p:tgtEl>
                                        <p:attrNameLst>
                                          <p:attrName>style.visibility</p:attrName>
                                        </p:attrNameLst>
                                      </p:cBhvr>
                                      <p:to>
                                        <p:strVal val="visible"/>
                                      </p:to>
                                    </p:set>
                                    <p:animEffect transition="in" filter="fade">
                                      <p:cBhvr>
                                        <p:cTn id="20" dur="500"/>
                                        <p:tgtEl>
                                          <p:spTgt spid="98"/>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110">
                                            <p:txEl>
                                              <p:pRg st="0" end="0"/>
                                            </p:txEl>
                                          </p:spTgt>
                                        </p:tgtEl>
                                        <p:attrNameLst>
                                          <p:attrName>style.visibility</p:attrName>
                                        </p:attrNameLst>
                                      </p:cBhvr>
                                      <p:to>
                                        <p:strVal val="visible"/>
                                      </p:to>
                                    </p:set>
                                    <p:animEffect transition="in" filter="fade">
                                      <p:cBhvr>
                                        <p:cTn id="24" dur="500"/>
                                        <p:tgtEl>
                                          <p:spTgt spid="110">
                                            <p:txEl>
                                              <p:pRg st="0" end="0"/>
                                            </p:txEl>
                                          </p:spTgt>
                                        </p:tgtEl>
                                      </p:cBhvr>
                                    </p:animEffect>
                                  </p:childTnLst>
                                </p:cTn>
                              </p:par>
                            </p:childTnLst>
                          </p:cTn>
                        </p:par>
                        <p:par>
                          <p:cTn id="25" fill="hold">
                            <p:stCondLst>
                              <p:cond delay="2000"/>
                            </p:stCondLst>
                            <p:childTnLst>
                              <p:par>
                                <p:cTn id="26" presetID="22" presetClass="entr" presetSubtype="2" fill="hold" nodeType="afterEffect">
                                  <p:stCondLst>
                                    <p:cond delay="0"/>
                                  </p:stCondLst>
                                  <p:childTnLst>
                                    <p:set>
                                      <p:cBhvr>
                                        <p:cTn id="27" dur="1" fill="hold">
                                          <p:stCondLst>
                                            <p:cond delay="0"/>
                                          </p:stCondLst>
                                        </p:cTn>
                                        <p:tgtEl>
                                          <p:spTgt spid="83"/>
                                        </p:tgtEl>
                                        <p:attrNameLst>
                                          <p:attrName>style.visibility</p:attrName>
                                        </p:attrNameLst>
                                      </p:cBhvr>
                                      <p:to>
                                        <p:strVal val="visible"/>
                                      </p:to>
                                    </p:set>
                                    <p:animEffect transition="in" filter="wipe(right)">
                                      <p:cBhvr>
                                        <p:cTn id="28" dur="500"/>
                                        <p:tgtEl>
                                          <p:spTgt spid="83"/>
                                        </p:tgtEl>
                                      </p:cBhvr>
                                    </p:animEffect>
                                  </p:childTnLst>
                                </p:cTn>
                              </p:par>
                            </p:childTnLst>
                          </p:cTn>
                        </p:par>
                        <p:par>
                          <p:cTn id="29" fill="hold">
                            <p:stCondLst>
                              <p:cond delay="2500"/>
                            </p:stCondLst>
                            <p:childTnLst>
                              <p:par>
                                <p:cTn id="30" presetID="10" presetClass="entr" presetSubtype="0" fill="hold" grpId="0" nodeType="afterEffect">
                                  <p:stCondLst>
                                    <p:cond delay="0"/>
                                  </p:stCondLst>
                                  <p:childTnLst>
                                    <p:set>
                                      <p:cBhvr>
                                        <p:cTn id="31" dur="1" fill="hold">
                                          <p:stCondLst>
                                            <p:cond delay="0"/>
                                          </p:stCondLst>
                                        </p:cTn>
                                        <p:tgtEl>
                                          <p:spTgt spid="105">
                                            <p:txEl>
                                              <p:pRg st="0" end="0"/>
                                            </p:txEl>
                                          </p:spTgt>
                                        </p:tgtEl>
                                        <p:attrNameLst>
                                          <p:attrName>style.visibility</p:attrName>
                                        </p:attrNameLst>
                                      </p:cBhvr>
                                      <p:to>
                                        <p:strVal val="visible"/>
                                      </p:to>
                                    </p:set>
                                    <p:animEffect transition="in" filter="fade">
                                      <p:cBhvr>
                                        <p:cTn id="32" dur="500"/>
                                        <p:tgtEl>
                                          <p:spTgt spid="105">
                                            <p:txEl>
                                              <p:pRg st="0" end="0"/>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99"/>
                                        </p:tgtEl>
                                        <p:attrNameLst>
                                          <p:attrName>style.visibility</p:attrName>
                                        </p:attrNameLst>
                                      </p:cBhvr>
                                      <p:to>
                                        <p:strVal val="visible"/>
                                      </p:to>
                                    </p:set>
                                    <p:animEffect transition="in" filter="fade">
                                      <p:cBhvr>
                                        <p:cTn id="35" dur="500"/>
                                        <p:tgtEl>
                                          <p:spTgt spid="99"/>
                                        </p:tgtEl>
                                      </p:cBhvr>
                                    </p:animEffect>
                                  </p:childTnLst>
                                </p:cTn>
                              </p:par>
                            </p:childTnLst>
                          </p:cTn>
                        </p:par>
                        <p:par>
                          <p:cTn id="36" fill="hold">
                            <p:stCondLst>
                              <p:cond delay="3000"/>
                            </p:stCondLst>
                            <p:childTnLst>
                              <p:par>
                                <p:cTn id="37" presetID="10" presetClass="entr" presetSubtype="0" fill="hold" grpId="0" nodeType="afterEffect">
                                  <p:stCondLst>
                                    <p:cond delay="0"/>
                                  </p:stCondLst>
                                  <p:childTnLst>
                                    <p:set>
                                      <p:cBhvr>
                                        <p:cTn id="38" dur="1" fill="hold">
                                          <p:stCondLst>
                                            <p:cond delay="0"/>
                                          </p:stCondLst>
                                        </p:cTn>
                                        <p:tgtEl>
                                          <p:spTgt spid="111">
                                            <p:txEl>
                                              <p:pRg st="0" end="0"/>
                                            </p:txEl>
                                          </p:spTgt>
                                        </p:tgtEl>
                                        <p:attrNameLst>
                                          <p:attrName>style.visibility</p:attrName>
                                        </p:attrNameLst>
                                      </p:cBhvr>
                                      <p:to>
                                        <p:strVal val="visible"/>
                                      </p:to>
                                    </p:set>
                                    <p:animEffect transition="in" filter="fade">
                                      <p:cBhvr>
                                        <p:cTn id="39" dur="500"/>
                                        <p:tgtEl>
                                          <p:spTgt spid="111">
                                            <p:txEl>
                                              <p:pRg st="0" end="0"/>
                                            </p:txEl>
                                          </p:spTgt>
                                        </p:tgtEl>
                                      </p:cBhvr>
                                    </p:animEffect>
                                  </p:childTnLst>
                                </p:cTn>
                              </p:par>
                            </p:childTnLst>
                          </p:cTn>
                        </p:par>
                        <p:par>
                          <p:cTn id="40" fill="hold">
                            <p:stCondLst>
                              <p:cond delay="3500"/>
                            </p:stCondLst>
                            <p:childTnLst>
                              <p:par>
                                <p:cTn id="41" presetID="22" presetClass="entr" presetSubtype="2" fill="hold" nodeType="afterEffect">
                                  <p:stCondLst>
                                    <p:cond delay="0"/>
                                  </p:stCondLst>
                                  <p:childTnLst>
                                    <p:set>
                                      <p:cBhvr>
                                        <p:cTn id="42" dur="1" fill="hold">
                                          <p:stCondLst>
                                            <p:cond delay="0"/>
                                          </p:stCondLst>
                                        </p:cTn>
                                        <p:tgtEl>
                                          <p:spTgt spid="95"/>
                                        </p:tgtEl>
                                        <p:attrNameLst>
                                          <p:attrName>style.visibility</p:attrName>
                                        </p:attrNameLst>
                                      </p:cBhvr>
                                      <p:to>
                                        <p:strVal val="visible"/>
                                      </p:to>
                                    </p:set>
                                    <p:animEffect transition="in" filter="wipe(right)">
                                      <p:cBhvr>
                                        <p:cTn id="43" dur="500"/>
                                        <p:tgtEl>
                                          <p:spTgt spid="95"/>
                                        </p:tgtEl>
                                      </p:cBhvr>
                                    </p:animEffect>
                                  </p:childTnLst>
                                </p:cTn>
                              </p:par>
                            </p:childTnLst>
                          </p:cTn>
                        </p:par>
                        <p:par>
                          <p:cTn id="44" fill="hold">
                            <p:stCondLst>
                              <p:cond delay="4000"/>
                            </p:stCondLst>
                            <p:childTnLst>
                              <p:par>
                                <p:cTn id="45" presetID="10" presetClass="entr" presetSubtype="0" fill="hold" grpId="0" nodeType="afterEffect">
                                  <p:stCondLst>
                                    <p:cond delay="0"/>
                                  </p:stCondLst>
                                  <p:childTnLst>
                                    <p:set>
                                      <p:cBhvr>
                                        <p:cTn id="46" dur="1" fill="hold">
                                          <p:stCondLst>
                                            <p:cond delay="0"/>
                                          </p:stCondLst>
                                        </p:cTn>
                                        <p:tgtEl>
                                          <p:spTgt spid="106">
                                            <p:txEl>
                                              <p:pRg st="0" end="0"/>
                                            </p:txEl>
                                          </p:spTgt>
                                        </p:tgtEl>
                                        <p:attrNameLst>
                                          <p:attrName>style.visibility</p:attrName>
                                        </p:attrNameLst>
                                      </p:cBhvr>
                                      <p:to>
                                        <p:strVal val="visible"/>
                                      </p:to>
                                    </p:set>
                                    <p:animEffect transition="in" filter="fade">
                                      <p:cBhvr>
                                        <p:cTn id="47" dur="500"/>
                                        <p:tgtEl>
                                          <p:spTgt spid="106">
                                            <p:txEl>
                                              <p:pRg st="0" end="0"/>
                                            </p:tx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00"/>
                                        </p:tgtEl>
                                        <p:attrNameLst>
                                          <p:attrName>style.visibility</p:attrName>
                                        </p:attrNameLst>
                                      </p:cBhvr>
                                      <p:to>
                                        <p:strVal val="visible"/>
                                      </p:to>
                                    </p:set>
                                    <p:animEffect transition="in" filter="fade">
                                      <p:cBhvr>
                                        <p:cTn id="50" dur="500"/>
                                        <p:tgtEl>
                                          <p:spTgt spid="100"/>
                                        </p:tgtEl>
                                      </p:cBhvr>
                                    </p:animEffect>
                                  </p:childTnLst>
                                </p:cTn>
                              </p:par>
                            </p:childTnLst>
                          </p:cTn>
                        </p:par>
                        <p:par>
                          <p:cTn id="51" fill="hold">
                            <p:stCondLst>
                              <p:cond delay="4500"/>
                            </p:stCondLst>
                            <p:childTnLst>
                              <p:par>
                                <p:cTn id="52" presetID="10" presetClass="entr" presetSubtype="0" fill="hold" grpId="0" nodeType="afterEffect">
                                  <p:stCondLst>
                                    <p:cond delay="0"/>
                                  </p:stCondLst>
                                  <p:childTnLst>
                                    <p:set>
                                      <p:cBhvr>
                                        <p:cTn id="53" dur="1" fill="hold">
                                          <p:stCondLst>
                                            <p:cond delay="0"/>
                                          </p:stCondLst>
                                        </p:cTn>
                                        <p:tgtEl>
                                          <p:spTgt spid="112">
                                            <p:txEl>
                                              <p:pRg st="0" end="0"/>
                                            </p:txEl>
                                          </p:spTgt>
                                        </p:tgtEl>
                                        <p:attrNameLst>
                                          <p:attrName>style.visibility</p:attrName>
                                        </p:attrNameLst>
                                      </p:cBhvr>
                                      <p:to>
                                        <p:strVal val="visible"/>
                                      </p:to>
                                    </p:set>
                                    <p:animEffect transition="in" filter="fade">
                                      <p:cBhvr>
                                        <p:cTn id="54" dur="500"/>
                                        <p:tgtEl>
                                          <p:spTgt spid="112">
                                            <p:txEl>
                                              <p:pRg st="0" end="0"/>
                                            </p:txEl>
                                          </p:spTgt>
                                        </p:tgtEl>
                                      </p:cBhvr>
                                    </p:animEffect>
                                  </p:childTnLst>
                                </p:cTn>
                              </p:par>
                            </p:childTnLst>
                          </p:cTn>
                        </p:par>
                        <p:par>
                          <p:cTn id="55" fill="hold">
                            <p:stCondLst>
                              <p:cond delay="5000"/>
                            </p:stCondLst>
                            <p:childTnLst>
                              <p:par>
                                <p:cTn id="56" presetID="22" presetClass="entr" presetSubtype="8" fill="hold" nodeType="afterEffect">
                                  <p:stCondLst>
                                    <p:cond delay="0"/>
                                  </p:stCondLst>
                                  <p:childTnLst>
                                    <p:set>
                                      <p:cBhvr>
                                        <p:cTn id="57" dur="1" fill="hold">
                                          <p:stCondLst>
                                            <p:cond delay="0"/>
                                          </p:stCondLst>
                                        </p:cTn>
                                        <p:tgtEl>
                                          <p:spTgt spid="86"/>
                                        </p:tgtEl>
                                        <p:attrNameLst>
                                          <p:attrName>style.visibility</p:attrName>
                                        </p:attrNameLst>
                                      </p:cBhvr>
                                      <p:to>
                                        <p:strVal val="visible"/>
                                      </p:to>
                                    </p:set>
                                    <p:animEffect transition="in" filter="wipe(left)">
                                      <p:cBhvr>
                                        <p:cTn id="58" dur="500"/>
                                        <p:tgtEl>
                                          <p:spTgt spid="86"/>
                                        </p:tgtEl>
                                      </p:cBhvr>
                                    </p:animEffect>
                                  </p:childTnLst>
                                </p:cTn>
                              </p:par>
                            </p:childTnLst>
                          </p:cTn>
                        </p:par>
                        <p:par>
                          <p:cTn id="59" fill="hold">
                            <p:stCondLst>
                              <p:cond delay="5500"/>
                            </p:stCondLst>
                            <p:childTnLst>
                              <p:par>
                                <p:cTn id="60" presetID="10" presetClass="entr" presetSubtype="0" fill="hold" grpId="0" nodeType="afterEffect">
                                  <p:stCondLst>
                                    <p:cond delay="0"/>
                                  </p:stCondLst>
                                  <p:childTnLst>
                                    <p:set>
                                      <p:cBhvr>
                                        <p:cTn id="61" dur="1" fill="hold">
                                          <p:stCondLst>
                                            <p:cond delay="0"/>
                                          </p:stCondLst>
                                        </p:cTn>
                                        <p:tgtEl>
                                          <p:spTgt spid="107">
                                            <p:txEl>
                                              <p:pRg st="0" end="0"/>
                                            </p:txEl>
                                          </p:spTgt>
                                        </p:tgtEl>
                                        <p:attrNameLst>
                                          <p:attrName>style.visibility</p:attrName>
                                        </p:attrNameLst>
                                      </p:cBhvr>
                                      <p:to>
                                        <p:strVal val="visible"/>
                                      </p:to>
                                    </p:set>
                                    <p:animEffect transition="in" filter="fade">
                                      <p:cBhvr>
                                        <p:cTn id="62" dur="500"/>
                                        <p:tgtEl>
                                          <p:spTgt spid="107">
                                            <p:txEl>
                                              <p:pRg st="0" end="0"/>
                                            </p:txEl>
                                          </p:spTgt>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101"/>
                                        </p:tgtEl>
                                        <p:attrNameLst>
                                          <p:attrName>style.visibility</p:attrName>
                                        </p:attrNameLst>
                                      </p:cBhvr>
                                      <p:to>
                                        <p:strVal val="visible"/>
                                      </p:to>
                                    </p:set>
                                    <p:animEffect transition="in" filter="fade">
                                      <p:cBhvr>
                                        <p:cTn id="65" dur="500"/>
                                        <p:tgtEl>
                                          <p:spTgt spid="101"/>
                                        </p:tgtEl>
                                      </p:cBhvr>
                                    </p:animEffect>
                                  </p:childTnLst>
                                </p:cTn>
                              </p:par>
                            </p:childTnLst>
                          </p:cTn>
                        </p:par>
                        <p:par>
                          <p:cTn id="66" fill="hold">
                            <p:stCondLst>
                              <p:cond delay="6000"/>
                            </p:stCondLst>
                            <p:childTnLst>
                              <p:par>
                                <p:cTn id="67" presetID="10" presetClass="entr" presetSubtype="0" fill="hold" grpId="0" nodeType="afterEffect">
                                  <p:stCondLst>
                                    <p:cond delay="0"/>
                                  </p:stCondLst>
                                  <p:childTnLst>
                                    <p:set>
                                      <p:cBhvr>
                                        <p:cTn id="68" dur="1" fill="hold">
                                          <p:stCondLst>
                                            <p:cond delay="0"/>
                                          </p:stCondLst>
                                        </p:cTn>
                                        <p:tgtEl>
                                          <p:spTgt spid="113">
                                            <p:txEl>
                                              <p:pRg st="0" end="0"/>
                                            </p:txEl>
                                          </p:spTgt>
                                        </p:tgtEl>
                                        <p:attrNameLst>
                                          <p:attrName>style.visibility</p:attrName>
                                        </p:attrNameLst>
                                      </p:cBhvr>
                                      <p:to>
                                        <p:strVal val="visible"/>
                                      </p:to>
                                    </p:set>
                                    <p:animEffect transition="in" filter="fade">
                                      <p:cBhvr>
                                        <p:cTn id="69" dur="500"/>
                                        <p:tgtEl>
                                          <p:spTgt spid="113">
                                            <p:txEl>
                                              <p:pRg st="0" end="0"/>
                                            </p:txEl>
                                          </p:spTgt>
                                        </p:tgtEl>
                                      </p:cBhvr>
                                    </p:animEffect>
                                  </p:childTnLst>
                                </p:cTn>
                              </p:par>
                            </p:childTnLst>
                          </p:cTn>
                        </p:par>
                        <p:par>
                          <p:cTn id="70" fill="hold">
                            <p:stCondLst>
                              <p:cond delay="6500"/>
                            </p:stCondLst>
                            <p:childTnLst>
                              <p:par>
                                <p:cTn id="71" presetID="22" presetClass="entr" presetSubtype="8" fill="hold" nodeType="afterEffect">
                                  <p:stCondLst>
                                    <p:cond delay="0"/>
                                  </p:stCondLst>
                                  <p:childTnLst>
                                    <p:set>
                                      <p:cBhvr>
                                        <p:cTn id="72" dur="1" fill="hold">
                                          <p:stCondLst>
                                            <p:cond delay="0"/>
                                          </p:stCondLst>
                                        </p:cTn>
                                        <p:tgtEl>
                                          <p:spTgt spid="80"/>
                                        </p:tgtEl>
                                        <p:attrNameLst>
                                          <p:attrName>style.visibility</p:attrName>
                                        </p:attrNameLst>
                                      </p:cBhvr>
                                      <p:to>
                                        <p:strVal val="visible"/>
                                      </p:to>
                                    </p:set>
                                    <p:animEffect transition="in" filter="wipe(left)">
                                      <p:cBhvr>
                                        <p:cTn id="73" dur="500"/>
                                        <p:tgtEl>
                                          <p:spTgt spid="80"/>
                                        </p:tgtEl>
                                      </p:cBhvr>
                                    </p:animEffect>
                                  </p:childTnLst>
                                </p:cTn>
                              </p:par>
                            </p:childTnLst>
                          </p:cTn>
                        </p:par>
                        <p:par>
                          <p:cTn id="74" fill="hold">
                            <p:stCondLst>
                              <p:cond delay="7000"/>
                            </p:stCondLst>
                            <p:childTnLst>
                              <p:par>
                                <p:cTn id="75" presetID="10" presetClass="entr" presetSubtype="0" fill="hold" grpId="0" nodeType="afterEffect">
                                  <p:stCondLst>
                                    <p:cond delay="0"/>
                                  </p:stCondLst>
                                  <p:childTnLst>
                                    <p:set>
                                      <p:cBhvr>
                                        <p:cTn id="76" dur="1" fill="hold">
                                          <p:stCondLst>
                                            <p:cond delay="0"/>
                                          </p:stCondLst>
                                        </p:cTn>
                                        <p:tgtEl>
                                          <p:spTgt spid="108">
                                            <p:txEl>
                                              <p:pRg st="0" end="0"/>
                                            </p:txEl>
                                          </p:spTgt>
                                        </p:tgtEl>
                                        <p:attrNameLst>
                                          <p:attrName>style.visibility</p:attrName>
                                        </p:attrNameLst>
                                      </p:cBhvr>
                                      <p:to>
                                        <p:strVal val="visible"/>
                                      </p:to>
                                    </p:set>
                                    <p:animEffect transition="in" filter="fade">
                                      <p:cBhvr>
                                        <p:cTn id="77" dur="500"/>
                                        <p:tgtEl>
                                          <p:spTgt spid="108">
                                            <p:txEl>
                                              <p:pRg st="0" end="0"/>
                                            </p:txEl>
                                          </p:spTgt>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102"/>
                                        </p:tgtEl>
                                        <p:attrNameLst>
                                          <p:attrName>style.visibility</p:attrName>
                                        </p:attrNameLst>
                                      </p:cBhvr>
                                      <p:to>
                                        <p:strVal val="visible"/>
                                      </p:to>
                                    </p:set>
                                    <p:animEffect transition="in" filter="fade">
                                      <p:cBhvr>
                                        <p:cTn id="80" dur="500"/>
                                        <p:tgtEl>
                                          <p:spTgt spid="102"/>
                                        </p:tgtEl>
                                      </p:cBhvr>
                                    </p:animEffect>
                                  </p:childTnLst>
                                </p:cTn>
                              </p:par>
                            </p:childTnLst>
                          </p:cTn>
                        </p:par>
                        <p:par>
                          <p:cTn id="81" fill="hold">
                            <p:stCondLst>
                              <p:cond delay="7500"/>
                            </p:stCondLst>
                            <p:childTnLst>
                              <p:par>
                                <p:cTn id="82" presetID="10" presetClass="entr" presetSubtype="0" fill="hold" grpId="0" nodeType="afterEffect">
                                  <p:stCondLst>
                                    <p:cond delay="0"/>
                                  </p:stCondLst>
                                  <p:childTnLst>
                                    <p:set>
                                      <p:cBhvr>
                                        <p:cTn id="83" dur="1" fill="hold">
                                          <p:stCondLst>
                                            <p:cond delay="0"/>
                                          </p:stCondLst>
                                        </p:cTn>
                                        <p:tgtEl>
                                          <p:spTgt spid="114">
                                            <p:txEl>
                                              <p:pRg st="0" end="0"/>
                                            </p:txEl>
                                          </p:spTgt>
                                        </p:tgtEl>
                                        <p:attrNameLst>
                                          <p:attrName>style.visibility</p:attrName>
                                        </p:attrNameLst>
                                      </p:cBhvr>
                                      <p:to>
                                        <p:strVal val="visible"/>
                                      </p:to>
                                    </p:set>
                                    <p:animEffect transition="in" filter="fade">
                                      <p:cBhvr>
                                        <p:cTn id="84" dur="500"/>
                                        <p:tgtEl>
                                          <p:spTgt spid="114">
                                            <p:txEl>
                                              <p:pRg st="0" end="0"/>
                                            </p:txEl>
                                          </p:spTgt>
                                        </p:tgtEl>
                                      </p:cBhvr>
                                    </p:animEffect>
                                  </p:childTnLst>
                                </p:cTn>
                              </p:par>
                            </p:childTnLst>
                          </p:cTn>
                        </p:par>
                        <p:par>
                          <p:cTn id="85" fill="hold">
                            <p:stCondLst>
                              <p:cond delay="8000"/>
                            </p:stCondLst>
                            <p:childTnLst>
                              <p:par>
                                <p:cTn id="86" presetID="22" presetClass="entr" presetSubtype="8" fill="hold" nodeType="afterEffect">
                                  <p:stCondLst>
                                    <p:cond delay="0"/>
                                  </p:stCondLst>
                                  <p:childTnLst>
                                    <p:set>
                                      <p:cBhvr>
                                        <p:cTn id="87" dur="1" fill="hold">
                                          <p:stCondLst>
                                            <p:cond delay="0"/>
                                          </p:stCondLst>
                                        </p:cTn>
                                        <p:tgtEl>
                                          <p:spTgt spid="92"/>
                                        </p:tgtEl>
                                        <p:attrNameLst>
                                          <p:attrName>style.visibility</p:attrName>
                                        </p:attrNameLst>
                                      </p:cBhvr>
                                      <p:to>
                                        <p:strVal val="visible"/>
                                      </p:to>
                                    </p:set>
                                    <p:animEffect transition="in" filter="wipe(left)">
                                      <p:cBhvr>
                                        <p:cTn id="88" dur="500"/>
                                        <p:tgtEl>
                                          <p:spTgt spid="92"/>
                                        </p:tgtEl>
                                      </p:cBhvr>
                                    </p:animEffect>
                                  </p:childTnLst>
                                </p:cTn>
                              </p:par>
                            </p:childTnLst>
                          </p:cTn>
                        </p:par>
                        <p:par>
                          <p:cTn id="89" fill="hold">
                            <p:stCondLst>
                              <p:cond delay="8500"/>
                            </p:stCondLst>
                            <p:childTnLst>
                              <p:par>
                                <p:cTn id="90" presetID="10" presetClass="entr" presetSubtype="0" fill="hold" grpId="0" nodeType="afterEffect">
                                  <p:stCondLst>
                                    <p:cond delay="0"/>
                                  </p:stCondLst>
                                  <p:childTnLst>
                                    <p:set>
                                      <p:cBhvr>
                                        <p:cTn id="91" dur="1" fill="hold">
                                          <p:stCondLst>
                                            <p:cond delay="0"/>
                                          </p:stCondLst>
                                        </p:cTn>
                                        <p:tgtEl>
                                          <p:spTgt spid="109">
                                            <p:txEl>
                                              <p:pRg st="0" end="0"/>
                                            </p:txEl>
                                          </p:spTgt>
                                        </p:tgtEl>
                                        <p:attrNameLst>
                                          <p:attrName>style.visibility</p:attrName>
                                        </p:attrNameLst>
                                      </p:cBhvr>
                                      <p:to>
                                        <p:strVal val="visible"/>
                                      </p:to>
                                    </p:set>
                                    <p:animEffect transition="in" filter="fade">
                                      <p:cBhvr>
                                        <p:cTn id="92" dur="500"/>
                                        <p:tgtEl>
                                          <p:spTgt spid="109">
                                            <p:txEl>
                                              <p:pRg st="0" end="0"/>
                                            </p:txEl>
                                          </p:spTgt>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103"/>
                                        </p:tgtEl>
                                        <p:attrNameLst>
                                          <p:attrName>style.visibility</p:attrName>
                                        </p:attrNameLst>
                                      </p:cBhvr>
                                      <p:to>
                                        <p:strVal val="visible"/>
                                      </p:to>
                                    </p:set>
                                    <p:animEffect transition="in" filter="fade">
                                      <p:cBhvr>
                                        <p:cTn id="95" dur="500"/>
                                        <p:tgtEl>
                                          <p:spTgt spid="103"/>
                                        </p:tgtEl>
                                      </p:cBhvr>
                                    </p:animEffect>
                                  </p:childTnLst>
                                </p:cTn>
                              </p:par>
                            </p:childTnLst>
                          </p:cTn>
                        </p:par>
                        <p:par>
                          <p:cTn id="96" fill="hold">
                            <p:stCondLst>
                              <p:cond delay="9000"/>
                            </p:stCondLst>
                            <p:childTnLst>
                              <p:par>
                                <p:cTn id="97" presetID="10" presetClass="entr" presetSubtype="0" fill="hold" grpId="0" nodeType="afterEffect">
                                  <p:stCondLst>
                                    <p:cond delay="0"/>
                                  </p:stCondLst>
                                  <p:childTnLst>
                                    <p:set>
                                      <p:cBhvr>
                                        <p:cTn id="98" dur="1" fill="hold">
                                          <p:stCondLst>
                                            <p:cond delay="0"/>
                                          </p:stCondLst>
                                        </p:cTn>
                                        <p:tgtEl>
                                          <p:spTgt spid="115">
                                            <p:txEl>
                                              <p:pRg st="0" end="0"/>
                                            </p:txEl>
                                          </p:spTgt>
                                        </p:tgtEl>
                                        <p:attrNameLst>
                                          <p:attrName>style.visibility</p:attrName>
                                        </p:attrNameLst>
                                      </p:cBhvr>
                                      <p:to>
                                        <p:strVal val="visible"/>
                                      </p:to>
                                    </p:set>
                                    <p:animEffect transition="in" filter="fade">
                                      <p:cBhvr>
                                        <p:cTn id="99" dur="500"/>
                                        <p:tgtEl>
                                          <p:spTgt spid="1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animBg="1"/>
      <p:bldP spid="99" grpId="0" animBg="1"/>
      <p:bldP spid="100" grpId="0" animBg="1"/>
      <p:bldP spid="101" grpId="0" animBg="1"/>
      <p:bldP spid="102" grpId="0" animBg="1"/>
      <p:bldP spid="103" grpId="0" animBg="1"/>
      <p:bldP spid="104" grpId="0" build="p">
        <p:tmplLst>
          <p:tmpl lvl="1">
            <p:tnLst>
              <p:par>
                <p:cTn presetID="10" presetClass="entr" presetSubtype="0" fill="hold" nodeType="afterEffect">
                  <p:stCondLst>
                    <p:cond delay="0"/>
                  </p:stCondLst>
                  <p:childTnLst>
                    <p:set>
                      <p:cBhvr>
                        <p:cTn dur="1" fill="hold">
                          <p:stCondLst>
                            <p:cond delay="0"/>
                          </p:stCondLst>
                        </p:cTn>
                        <p:tgtEl>
                          <p:spTgt spid="104"/>
                        </p:tgtEl>
                        <p:attrNameLst>
                          <p:attrName>style.visibility</p:attrName>
                        </p:attrNameLst>
                      </p:cBhvr>
                      <p:to>
                        <p:strVal val="visible"/>
                      </p:to>
                    </p:set>
                    <p:animEffect transition="in" filter="fade">
                      <p:cBhvr>
                        <p:cTn dur="500"/>
                        <p:tgtEl>
                          <p:spTgt spid="104"/>
                        </p:tgtEl>
                      </p:cBhvr>
                    </p:animEffect>
                  </p:childTnLst>
                </p:cTn>
              </p:par>
            </p:tnLst>
          </p:tmpl>
        </p:tmplLst>
      </p:bldP>
      <p:bldP spid="105" grpId="0" build="p">
        <p:tmplLst>
          <p:tmpl lvl="1">
            <p:tnLst>
              <p:par>
                <p:cTn presetID="10" presetClass="entr" presetSubtype="0" fill="hold" nodeType="afterEffect">
                  <p:stCondLst>
                    <p:cond delay="0"/>
                  </p:stCondLst>
                  <p:childTnLst>
                    <p:set>
                      <p:cBhvr>
                        <p:cTn dur="1" fill="hold">
                          <p:stCondLst>
                            <p:cond delay="0"/>
                          </p:stCondLst>
                        </p:cTn>
                        <p:tgtEl>
                          <p:spTgt spid="105"/>
                        </p:tgtEl>
                        <p:attrNameLst>
                          <p:attrName>style.visibility</p:attrName>
                        </p:attrNameLst>
                      </p:cBhvr>
                      <p:to>
                        <p:strVal val="visible"/>
                      </p:to>
                    </p:set>
                    <p:animEffect transition="in" filter="fade">
                      <p:cBhvr>
                        <p:cTn dur="500"/>
                        <p:tgtEl>
                          <p:spTgt spid="105"/>
                        </p:tgtEl>
                      </p:cBhvr>
                    </p:animEffect>
                  </p:childTnLst>
                </p:cTn>
              </p:par>
            </p:tnLst>
          </p:tmpl>
        </p:tmplLst>
      </p:bldP>
      <p:bldP spid="106" grpId="0" build="p">
        <p:tmplLst>
          <p:tmpl lvl="1">
            <p:tnLst>
              <p:par>
                <p:cTn presetID="10" presetClass="entr" presetSubtype="0" fill="hold" nodeType="afterEffect">
                  <p:stCondLst>
                    <p:cond delay="0"/>
                  </p:stCondLst>
                  <p:childTnLst>
                    <p:set>
                      <p:cBhvr>
                        <p:cTn dur="1" fill="hold">
                          <p:stCondLst>
                            <p:cond delay="0"/>
                          </p:stCondLst>
                        </p:cTn>
                        <p:tgtEl>
                          <p:spTgt spid="106"/>
                        </p:tgtEl>
                        <p:attrNameLst>
                          <p:attrName>style.visibility</p:attrName>
                        </p:attrNameLst>
                      </p:cBhvr>
                      <p:to>
                        <p:strVal val="visible"/>
                      </p:to>
                    </p:set>
                    <p:animEffect transition="in" filter="fade">
                      <p:cBhvr>
                        <p:cTn dur="500"/>
                        <p:tgtEl>
                          <p:spTgt spid="106"/>
                        </p:tgtEl>
                      </p:cBhvr>
                    </p:animEffect>
                  </p:childTnLst>
                </p:cTn>
              </p:par>
            </p:tnLst>
          </p:tmpl>
        </p:tmplLst>
      </p:bldP>
      <p:bldP spid="107" grpId="0" build="p">
        <p:tmplLst>
          <p:tmpl lvl="1">
            <p:tnLst>
              <p:par>
                <p:cTn presetID="10" presetClass="entr" presetSubtype="0" fill="hold" nodeType="afterEffect">
                  <p:stCondLst>
                    <p:cond delay="0"/>
                  </p:stCondLst>
                  <p:childTnLst>
                    <p:set>
                      <p:cBhvr>
                        <p:cTn dur="1" fill="hold">
                          <p:stCondLst>
                            <p:cond delay="0"/>
                          </p:stCondLst>
                        </p:cTn>
                        <p:tgtEl>
                          <p:spTgt spid="107"/>
                        </p:tgtEl>
                        <p:attrNameLst>
                          <p:attrName>style.visibility</p:attrName>
                        </p:attrNameLst>
                      </p:cBhvr>
                      <p:to>
                        <p:strVal val="visible"/>
                      </p:to>
                    </p:set>
                    <p:animEffect transition="in" filter="fade">
                      <p:cBhvr>
                        <p:cTn dur="500"/>
                        <p:tgtEl>
                          <p:spTgt spid="107"/>
                        </p:tgtEl>
                      </p:cBhvr>
                    </p:animEffect>
                  </p:childTnLst>
                </p:cTn>
              </p:par>
            </p:tnLst>
          </p:tmpl>
        </p:tmplLst>
      </p:bldP>
      <p:bldP spid="108" grpId="0" build="p">
        <p:tmplLst>
          <p:tmpl lvl="1">
            <p:tnLst>
              <p:par>
                <p:cTn presetID="10" presetClass="entr" presetSubtype="0" fill="hold" nodeType="afterEffect">
                  <p:stCondLst>
                    <p:cond delay="0"/>
                  </p:stCondLst>
                  <p:childTnLst>
                    <p:set>
                      <p:cBhvr>
                        <p:cTn dur="1" fill="hold">
                          <p:stCondLst>
                            <p:cond delay="0"/>
                          </p:stCondLst>
                        </p:cTn>
                        <p:tgtEl>
                          <p:spTgt spid="108"/>
                        </p:tgtEl>
                        <p:attrNameLst>
                          <p:attrName>style.visibility</p:attrName>
                        </p:attrNameLst>
                      </p:cBhvr>
                      <p:to>
                        <p:strVal val="visible"/>
                      </p:to>
                    </p:set>
                    <p:animEffect transition="in" filter="fade">
                      <p:cBhvr>
                        <p:cTn dur="500"/>
                        <p:tgtEl>
                          <p:spTgt spid="108"/>
                        </p:tgtEl>
                      </p:cBhvr>
                    </p:animEffect>
                  </p:childTnLst>
                </p:cTn>
              </p:par>
            </p:tnLst>
          </p:tmpl>
        </p:tmplLst>
      </p:bldP>
      <p:bldP spid="109" grpId="0" build="p">
        <p:tmplLst>
          <p:tmpl lvl="1">
            <p:tnLst>
              <p:par>
                <p:cTn presetID="10" presetClass="entr" presetSubtype="0" fill="hold" nodeType="afterEffect">
                  <p:stCondLst>
                    <p:cond delay="0"/>
                  </p:stCondLst>
                  <p:childTnLst>
                    <p:set>
                      <p:cBhvr>
                        <p:cTn dur="1" fill="hold">
                          <p:stCondLst>
                            <p:cond delay="0"/>
                          </p:stCondLst>
                        </p:cTn>
                        <p:tgtEl>
                          <p:spTgt spid="109"/>
                        </p:tgtEl>
                        <p:attrNameLst>
                          <p:attrName>style.visibility</p:attrName>
                        </p:attrNameLst>
                      </p:cBhvr>
                      <p:to>
                        <p:strVal val="visible"/>
                      </p:to>
                    </p:set>
                    <p:animEffect transition="in" filter="fade">
                      <p:cBhvr>
                        <p:cTn dur="500"/>
                        <p:tgtEl>
                          <p:spTgt spid="109"/>
                        </p:tgtEl>
                      </p:cBhvr>
                    </p:animEffect>
                  </p:childTnLst>
                </p:cTn>
              </p:par>
            </p:tnLst>
          </p:tmpl>
        </p:tmplLst>
      </p:bldP>
      <p:bldP spid="110" grpId="0" build="p">
        <p:tmplLst>
          <p:tmpl lvl="1">
            <p:tnLst>
              <p:par>
                <p:cTn presetID="10" presetClass="entr" presetSubtype="0" fill="hold" nodeType="afterEffect">
                  <p:stCondLst>
                    <p:cond delay="0"/>
                  </p:stCondLst>
                  <p:childTnLst>
                    <p:set>
                      <p:cBhvr>
                        <p:cTn dur="1" fill="hold">
                          <p:stCondLst>
                            <p:cond delay="0"/>
                          </p:stCondLst>
                        </p:cTn>
                        <p:tgtEl>
                          <p:spTgt spid="110"/>
                        </p:tgtEl>
                        <p:attrNameLst>
                          <p:attrName>style.visibility</p:attrName>
                        </p:attrNameLst>
                      </p:cBhvr>
                      <p:to>
                        <p:strVal val="visible"/>
                      </p:to>
                    </p:set>
                    <p:animEffect transition="in" filter="fade">
                      <p:cBhvr>
                        <p:cTn dur="500"/>
                        <p:tgtEl>
                          <p:spTgt spid="110"/>
                        </p:tgtEl>
                      </p:cBhvr>
                    </p:animEffect>
                  </p:childTnLst>
                </p:cTn>
              </p:par>
            </p:tnLst>
          </p:tmpl>
        </p:tmplLst>
      </p:bldP>
      <p:bldP spid="111" grpId="0" build="p">
        <p:tmplLst>
          <p:tmpl lvl="1">
            <p:tnLst>
              <p:par>
                <p:cTn presetID="10" presetClass="entr" presetSubtype="0" fill="hold" nodeType="afterEffect">
                  <p:stCondLst>
                    <p:cond delay="0"/>
                  </p:stCondLst>
                  <p:childTnLst>
                    <p:set>
                      <p:cBhvr>
                        <p:cTn dur="1" fill="hold">
                          <p:stCondLst>
                            <p:cond delay="0"/>
                          </p:stCondLst>
                        </p:cTn>
                        <p:tgtEl>
                          <p:spTgt spid="111"/>
                        </p:tgtEl>
                        <p:attrNameLst>
                          <p:attrName>style.visibility</p:attrName>
                        </p:attrNameLst>
                      </p:cBhvr>
                      <p:to>
                        <p:strVal val="visible"/>
                      </p:to>
                    </p:set>
                    <p:animEffect transition="in" filter="fade">
                      <p:cBhvr>
                        <p:cTn dur="500"/>
                        <p:tgtEl>
                          <p:spTgt spid="111"/>
                        </p:tgtEl>
                      </p:cBhvr>
                    </p:animEffect>
                  </p:childTnLst>
                </p:cTn>
              </p:par>
            </p:tnLst>
          </p:tmpl>
        </p:tmplLst>
      </p:bldP>
      <p:bldP spid="112" grpId="0" build="p">
        <p:tmplLst>
          <p:tmpl lvl="1">
            <p:tnLst>
              <p:par>
                <p:cTn presetID="10" presetClass="entr" presetSubtype="0" fill="hold" nodeType="afterEffect">
                  <p:stCondLst>
                    <p:cond delay="0"/>
                  </p:stCondLst>
                  <p:childTnLst>
                    <p:set>
                      <p:cBhvr>
                        <p:cTn dur="1" fill="hold">
                          <p:stCondLst>
                            <p:cond delay="0"/>
                          </p:stCondLst>
                        </p:cTn>
                        <p:tgtEl>
                          <p:spTgt spid="112"/>
                        </p:tgtEl>
                        <p:attrNameLst>
                          <p:attrName>style.visibility</p:attrName>
                        </p:attrNameLst>
                      </p:cBhvr>
                      <p:to>
                        <p:strVal val="visible"/>
                      </p:to>
                    </p:set>
                    <p:animEffect transition="in" filter="fade">
                      <p:cBhvr>
                        <p:cTn dur="500"/>
                        <p:tgtEl>
                          <p:spTgt spid="112"/>
                        </p:tgtEl>
                      </p:cBhvr>
                    </p:animEffect>
                  </p:childTnLst>
                </p:cTn>
              </p:par>
            </p:tnLst>
          </p:tmpl>
        </p:tmplLst>
      </p:bldP>
      <p:bldP spid="113" grpId="0" build="p">
        <p:tmplLst>
          <p:tmpl lvl="1">
            <p:tnLst>
              <p:par>
                <p:cTn presetID="10" presetClass="entr" presetSubtype="0" fill="hold" nodeType="afterEffect">
                  <p:stCondLst>
                    <p:cond delay="0"/>
                  </p:stCondLst>
                  <p:childTnLst>
                    <p:set>
                      <p:cBhvr>
                        <p:cTn dur="1" fill="hold">
                          <p:stCondLst>
                            <p:cond delay="0"/>
                          </p:stCondLst>
                        </p:cTn>
                        <p:tgtEl>
                          <p:spTgt spid="113"/>
                        </p:tgtEl>
                        <p:attrNameLst>
                          <p:attrName>style.visibility</p:attrName>
                        </p:attrNameLst>
                      </p:cBhvr>
                      <p:to>
                        <p:strVal val="visible"/>
                      </p:to>
                    </p:set>
                    <p:animEffect transition="in" filter="fade">
                      <p:cBhvr>
                        <p:cTn dur="500"/>
                        <p:tgtEl>
                          <p:spTgt spid="113"/>
                        </p:tgtEl>
                      </p:cBhvr>
                    </p:animEffect>
                  </p:childTnLst>
                </p:cTn>
              </p:par>
            </p:tnLst>
          </p:tmpl>
        </p:tmplLst>
      </p:bldP>
      <p:bldP spid="114" grpId="0" build="p">
        <p:tmplLst>
          <p:tmpl lvl="1">
            <p:tnLst>
              <p:par>
                <p:cTn presetID="10" presetClass="entr" presetSubtype="0" fill="hold" nodeType="afterEffect">
                  <p:stCondLst>
                    <p:cond delay="0"/>
                  </p:stCondLst>
                  <p:childTnLst>
                    <p:set>
                      <p:cBhvr>
                        <p:cTn dur="1" fill="hold">
                          <p:stCondLst>
                            <p:cond delay="0"/>
                          </p:stCondLst>
                        </p:cTn>
                        <p:tgtEl>
                          <p:spTgt spid="114"/>
                        </p:tgtEl>
                        <p:attrNameLst>
                          <p:attrName>style.visibility</p:attrName>
                        </p:attrNameLst>
                      </p:cBhvr>
                      <p:to>
                        <p:strVal val="visible"/>
                      </p:to>
                    </p:set>
                    <p:animEffect transition="in" filter="fade">
                      <p:cBhvr>
                        <p:cTn dur="500"/>
                        <p:tgtEl>
                          <p:spTgt spid="114"/>
                        </p:tgtEl>
                      </p:cBhvr>
                    </p:animEffect>
                  </p:childTnLst>
                </p:cTn>
              </p:par>
            </p:tnLst>
          </p:tmpl>
        </p:tmplLst>
      </p:bldP>
      <p:bldP spid="115" grpId="0" build="p">
        <p:tmplLst>
          <p:tmpl lvl="1">
            <p:tnLst>
              <p:par>
                <p:cTn presetID="10" presetClass="entr" presetSubtype="0" fill="hold" nodeType="afterEffect">
                  <p:stCondLst>
                    <p:cond delay="0"/>
                  </p:stCondLst>
                  <p:childTnLst>
                    <p:set>
                      <p:cBhvr>
                        <p:cTn dur="1" fill="hold">
                          <p:stCondLst>
                            <p:cond delay="0"/>
                          </p:stCondLst>
                        </p:cTn>
                        <p:tgtEl>
                          <p:spTgt spid="115"/>
                        </p:tgtEl>
                        <p:attrNameLst>
                          <p:attrName>style.visibility</p:attrName>
                        </p:attrNameLst>
                      </p:cBhvr>
                      <p:to>
                        <p:strVal val="visible"/>
                      </p:to>
                    </p:set>
                    <p:animEffect transition="in" filter="fade">
                      <p:cBhvr>
                        <p:cTn dur="500"/>
                        <p:tgtEl>
                          <p:spTgt spid="115"/>
                        </p:tgtEl>
                      </p:cBhvr>
                    </p:animEffect>
                  </p:childTnLst>
                </p:cTn>
              </p:par>
            </p:tnLst>
          </p:tmpl>
        </p:tmplLst>
      </p:b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组合 31"/>
          <p:cNvGrpSpPr/>
          <p:nvPr/>
        </p:nvGrpSpPr>
        <p:grpSpPr>
          <a:xfrm>
            <a:off x="1435102" y="1903702"/>
            <a:ext cx="2800231" cy="3800313"/>
            <a:chOff x="1435102" y="1903702"/>
            <a:chExt cx="2800231" cy="3800313"/>
          </a:xfrm>
        </p:grpSpPr>
        <p:sp>
          <p:nvSpPr>
            <p:cNvPr id="5" name="Arrow: Pentagon 2"/>
            <p:cNvSpPr/>
            <p:nvPr/>
          </p:nvSpPr>
          <p:spPr>
            <a:xfrm rot="5400000">
              <a:off x="1755128" y="1583677"/>
              <a:ext cx="2160180" cy="2800231"/>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none" lIns="216000" anchor="t" anchorCtr="1">
              <a:normAutofit/>
            </a:bodyPr>
            <a:lstStyle/>
            <a:p>
              <a:pPr algn="ctr"/>
              <a:endParaRPr lang="zh-CN" altLang="en-US" dirty="0">
                <a:cs typeface="+mn-ea"/>
                <a:sym typeface="+mn-lt"/>
              </a:endParaRPr>
            </a:p>
          </p:txBody>
        </p:sp>
        <p:sp>
          <p:nvSpPr>
            <p:cNvPr id="11" name="Freeform: Shape 20"/>
            <p:cNvSpPr/>
            <p:nvPr/>
          </p:nvSpPr>
          <p:spPr bwMode="auto">
            <a:xfrm>
              <a:off x="2552702" y="2869693"/>
              <a:ext cx="565032" cy="565032"/>
            </a:xfrm>
            <a:custGeom>
              <a:avLst/>
              <a:gdLst>
                <a:gd name="T0" fmla="*/ 223 w 228"/>
                <a:gd name="T1" fmla="*/ 95 h 228"/>
                <a:gd name="T2" fmla="*/ 196 w 228"/>
                <a:gd name="T3" fmla="*/ 90 h 228"/>
                <a:gd name="T4" fmla="*/ 189 w 228"/>
                <a:gd name="T5" fmla="*/ 74 h 228"/>
                <a:gd name="T6" fmla="*/ 205 w 228"/>
                <a:gd name="T7" fmla="*/ 50 h 228"/>
                <a:gd name="T8" fmla="*/ 205 w 228"/>
                <a:gd name="T9" fmla="*/ 43 h 228"/>
                <a:gd name="T10" fmla="*/ 185 w 228"/>
                <a:gd name="T11" fmla="*/ 24 h 228"/>
                <a:gd name="T12" fmla="*/ 178 w 228"/>
                <a:gd name="T13" fmla="*/ 23 h 228"/>
                <a:gd name="T14" fmla="*/ 155 w 228"/>
                <a:gd name="T15" fmla="*/ 39 h 228"/>
                <a:gd name="T16" fmla="*/ 138 w 228"/>
                <a:gd name="T17" fmla="*/ 32 h 228"/>
                <a:gd name="T18" fmla="*/ 133 w 228"/>
                <a:gd name="T19" fmla="*/ 5 h 228"/>
                <a:gd name="T20" fmla="*/ 127 w 228"/>
                <a:gd name="T21" fmla="*/ 0 h 228"/>
                <a:gd name="T22" fmla="*/ 100 w 228"/>
                <a:gd name="T23" fmla="*/ 0 h 228"/>
                <a:gd name="T24" fmla="*/ 94 w 228"/>
                <a:gd name="T25" fmla="*/ 5 h 228"/>
                <a:gd name="T26" fmla="*/ 89 w 228"/>
                <a:gd name="T27" fmla="*/ 32 h 228"/>
                <a:gd name="T28" fmla="*/ 73 w 228"/>
                <a:gd name="T29" fmla="*/ 39 h 228"/>
                <a:gd name="T30" fmla="*/ 50 w 228"/>
                <a:gd name="T31" fmla="*/ 23 h 228"/>
                <a:gd name="T32" fmla="*/ 43 w 228"/>
                <a:gd name="T33" fmla="*/ 24 h 228"/>
                <a:gd name="T34" fmla="*/ 23 w 228"/>
                <a:gd name="T35" fmla="*/ 43 h 228"/>
                <a:gd name="T36" fmla="*/ 23 w 228"/>
                <a:gd name="T37" fmla="*/ 51 h 228"/>
                <a:gd name="T38" fmla="*/ 39 w 228"/>
                <a:gd name="T39" fmla="*/ 74 h 228"/>
                <a:gd name="T40" fmla="*/ 32 w 228"/>
                <a:gd name="T41" fmla="*/ 90 h 228"/>
                <a:gd name="T42" fmla="*/ 5 w 228"/>
                <a:gd name="T43" fmla="*/ 95 h 228"/>
                <a:gd name="T44" fmla="*/ 0 w 228"/>
                <a:gd name="T45" fmla="*/ 100 h 228"/>
                <a:gd name="T46" fmla="*/ 0 w 228"/>
                <a:gd name="T47" fmla="*/ 128 h 228"/>
                <a:gd name="T48" fmla="*/ 5 w 228"/>
                <a:gd name="T49" fmla="*/ 134 h 228"/>
                <a:gd name="T50" fmla="*/ 32 w 228"/>
                <a:gd name="T51" fmla="*/ 139 h 228"/>
                <a:gd name="T52" fmla="*/ 39 w 228"/>
                <a:gd name="T53" fmla="*/ 155 h 228"/>
                <a:gd name="T54" fmla="*/ 23 w 228"/>
                <a:gd name="T55" fmla="*/ 178 h 228"/>
                <a:gd name="T56" fmla="*/ 24 w 228"/>
                <a:gd name="T57" fmla="*/ 185 h 228"/>
                <a:gd name="T58" fmla="*/ 43 w 228"/>
                <a:gd name="T59" fmla="*/ 204 h 228"/>
                <a:gd name="T60" fmla="*/ 51 w 228"/>
                <a:gd name="T61" fmla="*/ 205 h 228"/>
                <a:gd name="T62" fmla="*/ 73 w 228"/>
                <a:gd name="T63" fmla="*/ 189 h 228"/>
                <a:gd name="T64" fmla="*/ 89 w 228"/>
                <a:gd name="T65" fmla="*/ 196 h 228"/>
                <a:gd name="T66" fmla="*/ 94 w 228"/>
                <a:gd name="T67" fmla="*/ 223 h 228"/>
                <a:gd name="T68" fmla="*/ 100 w 228"/>
                <a:gd name="T69" fmla="*/ 228 h 228"/>
                <a:gd name="T70" fmla="*/ 127 w 228"/>
                <a:gd name="T71" fmla="*/ 228 h 228"/>
                <a:gd name="T72" fmla="*/ 133 w 228"/>
                <a:gd name="T73" fmla="*/ 223 h 228"/>
                <a:gd name="T74" fmla="*/ 138 w 228"/>
                <a:gd name="T75" fmla="*/ 196 h 228"/>
                <a:gd name="T76" fmla="*/ 154 w 228"/>
                <a:gd name="T77" fmla="*/ 190 h 228"/>
                <a:gd name="T78" fmla="*/ 177 w 228"/>
                <a:gd name="T79" fmla="*/ 205 h 228"/>
                <a:gd name="T80" fmla="*/ 185 w 228"/>
                <a:gd name="T81" fmla="*/ 205 h 228"/>
                <a:gd name="T82" fmla="*/ 204 w 228"/>
                <a:gd name="T83" fmla="*/ 185 h 228"/>
                <a:gd name="T84" fmla="*/ 205 w 228"/>
                <a:gd name="T85" fmla="*/ 178 h 228"/>
                <a:gd name="T86" fmla="*/ 189 w 228"/>
                <a:gd name="T87" fmla="*/ 155 h 228"/>
                <a:gd name="T88" fmla="*/ 196 w 228"/>
                <a:gd name="T89" fmla="*/ 139 h 228"/>
                <a:gd name="T90" fmla="*/ 223 w 228"/>
                <a:gd name="T91" fmla="*/ 134 h 228"/>
                <a:gd name="T92" fmla="*/ 228 w 228"/>
                <a:gd name="T93" fmla="*/ 128 h 228"/>
                <a:gd name="T94" fmla="*/ 228 w 228"/>
                <a:gd name="T95" fmla="*/ 100 h 228"/>
                <a:gd name="T96" fmla="*/ 223 w 228"/>
                <a:gd name="T97" fmla="*/ 95 h 228"/>
                <a:gd name="T98" fmla="*/ 114 w 228"/>
                <a:gd name="T99" fmla="*/ 149 h 228"/>
                <a:gd name="T100" fmla="*/ 79 w 228"/>
                <a:gd name="T101" fmla="*/ 114 h 228"/>
                <a:gd name="T102" fmla="*/ 114 w 228"/>
                <a:gd name="T103" fmla="*/ 79 h 228"/>
                <a:gd name="T104" fmla="*/ 149 w 228"/>
                <a:gd name="T105" fmla="*/ 114 h 228"/>
                <a:gd name="T106" fmla="*/ 114 w 228"/>
                <a:gd name="T107" fmla="*/ 14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8" h="228">
                  <a:moveTo>
                    <a:pt x="223" y="95"/>
                  </a:moveTo>
                  <a:cubicBezTo>
                    <a:pt x="196" y="90"/>
                    <a:pt x="196" y="90"/>
                    <a:pt x="196" y="90"/>
                  </a:cubicBezTo>
                  <a:cubicBezTo>
                    <a:pt x="194" y="84"/>
                    <a:pt x="192" y="79"/>
                    <a:pt x="189" y="74"/>
                  </a:cubicBezTo>
                  <a:cubicBezTo>
                    <a:pt x="205" y="50"/>
                    <a:pt x="205" y="50"/>
                    <a:pt x="205" y="50"/>
                  </a:cubicBezTo>
                  <a:cubicBezTo>
                    <a:pt x="207" y="48"/>
                    <a:pt x="206" y="45"/>
                    <a:pt x="205" y="43"/>
                  </a:cubicBezTo>
                  <a:cubicBezTo>
                    <a:pt x="185" y="24"/>
                    <a:pt x="185" y="24"/>
                    <a:pt x="185" y="24"/>
                  </a:cubicBezTo>
                  <a:cubicBezTo>
                    <a:pt x="183" y="22"/>
                    <a:pt x="180" y="21"/>
                    <a:pt x="178" y="23"/>
                  </a:cubicBezTo>
                  <a:cubicBezTo>
                    <a:pt x="155" y="39"/>
                    <a:pt x="155" y="39"/>
                    <a:pt x="155" y="39"/>
                  </a:cubicBezTo>
                  <a:cubicBezTo>
                    <a:pt x="149" y="36"/>
                    <a:pt x="144" y="34"/>
                    <a:pt x="138" y="32"/>
                  </a:cubicBezTo>
                  <a:cubicBezTo>
                    <a:pt x="133" y="5"/>
                    <a:pt x="133" y="5"/>
                    <a:pt x="133" y="5"/>
                  </a:cubicBezTo>
                  <a:cubicBezTo>
                    <a:pt x="133" y="2"/>
                    <a:pt x="130" y="0"/>
                    <a:pt x="127" y="0"/>
                  </a:cubicBezTo>
                  <a:cubicBezTo>
                    <a:pt x="100" y="0"/>
                    <a:pt x="100" y="0"/>
                    <a:pt x="100" y="0"/>
                  </a:cubicBezTo>
                  <a:cubicBezTo>
                    <a:pt x="97" y="0"/>
                    <a:pt x="95" y="2"/>
                    <a:pt x="94" y="5"/>
                  </a:cubicBezTo>
                  <a:cubicBezTo>
                    <a:pt x="89" y="32"/>
                    <a:pt x="89" y="32"/>
                    <a:pt x="89" y="32"/>
                  </a:cubicBezTo>
                  <a:cubicBezTo>
                    <a:pt x="83" y="34"/>
                    <a:pt x="78" y="36"/>
                    <a:pt x="73" y="39"/>
                  </a:cubicBezTo>
                  <a:cubicBezTo>
                    <a:pt x="50" y="23"/>
                    <a:pt x="50" y="23"/>
                    <a:pt x="50" y="23"/>
                  </a:cubicBezTo>
                  <a:cubicBezTo>
                    <a:pt x="48" y="22"/>
                    <a:pt x="45" y="22"/>
                    <a:pt x="43" y="24"/>
                  </a:cubicBezTo>
                  <a:cubicBezTo>
                    <a:pt x="23" y="43"/>
                    <a:pt x="23" y="43"/>
                    <a:pt x="23" y="43"/>
                  </a:cubicBezTo>
                  <a:cubicBezTo>
                    <a:pt x="22" y="45"/>
                    <a:pt x="21" y="49"/>
                    <a:pt x="23" y="51"/>
                  </a:cubicBezTo>
                  <a:cubicBezTo>
                    <a:pt x="39" y="74"/>
                    <a:pt x="39" y="74"/>
                    <a:pt x="39" y="74"/>
                  </a:cubicBezTo>
                  <a:cubicBezTo>
                    <a:pt x="36" y="79"/>
                    <a:pt x="34" y="84"/>
                    <a:pt x="32" y="90"/>
                  </a:cubicBezTo>
                  <a:cubicBezTo>
                    <a:pt x="5" y="95"/>
                    <a:pt x="5" y="95"/>
                    <a:pt x="5" y="95"/>
                  </a:cubicBezTo>
                  <a:cubicBezTo>
                    <a:pt x="2" y="95"/>
                    <a:pt x="0" y="98"/>
                    <a:pt x="0" y="100"/>
                  </a:cubicBezTo>
                  <a:cubicBezTo>
                    <a:pt x="0" y="128"/>
                    <a:pt x="0" y="128"/>
                    <a:pt x="0" y="128"/>
                  </a:cubicBezTo>
                  <a:cubicBezTo>
                    <a:pt x="0" y="131"/>
                    <a:pt x="2" y="133"/>
                    <a:pt x="5" y="134"/>
                  </a:cubicBezTo>
                  <a:cubicBezTo>
                    <a:pt x="32" y="139"/>
                    <a:pt x="32" y="139"/>
                    <a:pt x="32" y="139"/>
                  </a:cubicBezTo>
                  <a:cubicBezTo>
                    <a:pt x="34" y="144"/>
                    <a:pt x="36" y="150"/>
                    <a:pt x="39" y="155"/>
                  </a:cubicBezTo>
                  <a:cubicBezTo>
                    <a:pt x="23" y="178"/>
                    <a:pt x="23" y="178"/>
                    <a:pt x="23" y="178"/>
                  </a:cubicBezTo>
                  <a:cubicBezTo>
                    <a:pt x="22" y="180"/>
                    <a:pt x="22" y="183"/>
                    <a:pt x="24" y="185"/>
                  </a:cubicBezTo>
                  <a:cubicBezTo>
                    <a:pt x="43" y="204"/>
                    <a:pt x="43" y="204"/>
                    <a:pt x="43" y="204"/>
                  </a:cubicBezTo>
                  <a:cubicBezTo>
                    <a:pt x="45" y="206"/>
                    <a:pt x="48" y="207"/>
                    <a:pt x="51" y="205"/>
                  </a:cubicBezTo>
                  <a:cubicBezTo>
                    <a:pt x="73" y="189"/>
                    <a:pt x="73" y="189"/>
                    <a:pt x="73" y="189"/>
                  </a:cubicBezTo>
                  <a:cubicBezTo>
                    <a:pt x="78" y="192"/>
                    <a:pt x="84" y="194"/>
                    <a:pt x="89" y="196"/>
                  </a:cubicBezTo>
                  <a:cubicBezTo>
                    <a:pt x="94" y="223"/>
                    <a:pt x="94" y="223"/>
                    <a:pt x="94" y="223"/>
                  </a:cubicBezTo>
                  <a:cubicBezTo>
                    <a:pt x="95" y="226"/>
                    <a:pt x="97" y="228"/>
                    <a:pt x="100" y="228"/>
                  </a:cubicBezTo>
                  <a:cubicBezTo>
                    <a:pt x="127" y="228"/>
                    <a:pt x="127" y="228"/>
                    <a:pt x="127" y="228"/>
                  </a:cubicBezTo>
                  <a:cubicBezTo>
                    <a:pt x="130" y="228"/>
                    <a:pt x="133" y="226"/>
                    <a:pt x="133" y="223"/>
                  </a:cubicBezTo>
                  <a:cubicBezTo>
                    <a:pt x="138" y="196"/>
                    <a:pt x="138" y="196"/>
                    <a:pt x="138" y="196"/>
                  </a:cubicBezTo>
                  <a:cubicBezTo>
                    <a:pt x="144" y="194"/>
                    <a:pt x="149" y="192"/>
                    <a:pt x="154" y="190"/>
                  </a:cubicBezTo>
                  <a:cubicBezTo>
                    <a:pt x="177" y="205"/>
                    <a:pt x="177" y="205"/>
                    <a:pt x="177" y="205"/>
                  </a:cubicBezTo>
                  <a:cubicBezTo>
                    <a:pt x="180" y="207"/>
                    <a:pt x="183" y="207"/>
                    <a:pt x="185" y="205"/>
                  </a:cubicBezTo>
                  <a:cubicBezTo>
                    <a:pt x="204" y="185"/>
                    <a:pt x="204" y="185"/>
                    <a:pt x="204" y="185"/>
                  </a:cubicBezTo>
                  <a:cubicBezTo>
                    <a:pt x="206" y="183"/>
                    <a:pt x="206" y="180"/>
                    <a:pt x="205" y="178"/>
                  </a:cubicBezTo>
                  <a:cubicBezTo>
                    <a:pt x="189" y="155"/>
                    <a:pt x="189" y="155"/>
                    <a:pt x="189" y="155"/>
                  </a:cubicBezTo>
                  <a:cubicBezTo>
                    <a:pt x="192" y="150"/>
                    <a:pt x="194" y="144"/>
                    <a:pt x="196" y="139"/>
                  </a:cubicBezTo>
                  <a:cubicBezTo>
                    <a:pt x="223" y="134"/>
                    <a:pt x="223" y="134"/>
                    <a:pt x="223" y="134"/>
                  </a:cubicBezTo>
                  <a:cubicBezTo>
                    <a:pt x="226" y="133"/>
                    <a:pt x="228" y="131"/>
                    <a:pt x="228" y="128"/>
                  </a:cubicBezTo>
                  <a:cubicBezTo>
                    <a:pt x="228" y="100"/>
                    <a:pt x="228" y="100"/>
                    <a:pt x="228" y="100"/>
                  </a:cubicBezTo>
                  <a:cubicBezTo>
                    <a:pt x="228" y="98"/>
                    <a:pt x="226" y="95"/>
                    <a:pt x="223" y="95"/>
                  </a:cubicBezTo>
                  <a:close/>
                  <a:moveTo>
                    <a:pt x="114" y="149"/>
                  </a:moveTo>
                  <a:cubicBezTo>
                    <a:pt x="95" y="149"/>
                    <a:pt x="79" y="133"/>
                    <a:pt x="79" y="114"/>
                  </a:cubicBezTo>
                  <a:cubicBezTo>
                    <a:pt x="79" y="95"/>
                    <a:pt x="95" y="79"/>
                    <a:pt x="114" y="79"/>
                  </a:cubicBezTo>
                  <a:cubicBezTo>
                    <a:pt x="133" y="79"/>
                    <a:pt x="149" y="95"/>
                    <a:pt x="149" y="114"/>
                  </a:cubicBezTo>
                  <a:cubicBezTo>
                    <a:pt x="149" y="133"/>
                    <a:pt x="133" y="149"/>
                    <a:pt x="114" y="149"/>
                  </a:cubicBezTo>
                  <a:close/>
                </a:path>
              </a:pathLst>
            </a:custGeom>
            <a:solidFill>
              <a:schemeClr val="bg1"/>
            </a:solidFill>
            <a:ln>
              <a:noFill/>
            </a:ln>
          </p:spPr>
          <p:txBody>
            <a:bodyPr anchor="ctr"/>
            <a:lstStyle/>
            <a:p>
              <a:pPr algn="ctr"/>
              <a:endParaRPr dirty="0">
                <a:cs typeface="+mn-ea"/>
                <a:sym typeface="+mn-lt"/>
              </a:endParaRPr>
            </a:p>
          </p:txBody>
        </p:sp>
        <p:sp>
          <p:nvSpPr>
            <p:cNvPr id="4" name="Rectangle 1"/>
            <p:cNvSpPr/>
            <p:nvPr/>
          </p:nvSpPr>
          <p:spPr>
            <a:xfrm>
              <a:off x="1435102" y="1903702"/>
              <a:ext cx="2800231" cy="3800313"/>
            </a:xfrm>
            <a:prstGeom prst="rect">
              <a:avLst/>
            </a:prstGeom>
            <a:ln w="3175">
              <a:solidFill>
                <a:schemeClr val="accent1"/>
              </a:solidFill>
              <a:prstDash val="sysDash"/>
            </a:ln>
          </p:spPr>
          <p:style>
            <a:lnRef idx="1">
              <a:schemeClr val="accent1"/>
            </a:lnRef>
            <a:fillRef idx="0">
              <a:schemeClr val="accent1"/>
            </a:fillRef>
            <a:effectRef idx="0">
              <a:schemeClr val="accent1"/>
            </a:effectRef>
            <a:fontRef idx="minor">
              <a:schemeClr val="tx1"/>
            </a:fontRef>
          </p:style>
          <p:txBody>
            <a:bodyPr wrap="square" tIns="2160000" anchor="t" anchorCtr="1">
              <a:normAutofit/>
            </a:bodyPr>
            <a:lstStyle/>
            <a:p>
              <a:pPr algn="ctr">
                <a:lnSpc>
                  <a:spcPct val="120000"/>
                </a:lnSpc>
              </a:pPr>
              <a:endParaRPr lang="zh-CN" altLang="en-US" sz="1100" dirty="0">
                <a:cs typeface="+mn-ea"/>
                <a:sym typeface="+mn-lt"/>
              </a:endParaRPr>
            </a:p>
          </p:txBody>
        </p:sp>
        <p:sp>
          <p:nvSpPr>
            <p:cNvPr id="26" name="矩形 25"/>
            <p:cNvSpPr/>
            <p:nvPr/>
          </p:nvSpPr>
          <p:spPr>
            <a:xfrm>
              <a:off x="1713183" y="4372199"/>
              <a:ext cx="2243021" cy="867930"/>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sz="1400" dirty="0">
                  <a:solidFill>
                    <a:schemeClr val="tx1">
                      <a:lumMod val="65000"/>
                      <a:lumOff val="35000"/>
                    </a:schemeClr>
                  </a:solidFill>
                  <a:cs typeface="+mn-ea"/>
                  <a:sym typeface="+mn-lt"/>
                </a:rPr>
                <a:t>Click here to add content that matches the title.</a:t>
              </a:r>
              <a:endParaRPr lang="zh-CN" altLang="en-US" sz="1400" dirty="0">
                <a:solidFill>
                  <a:schemeClr val="tx1">
                    <a:lumMod val="65000"/>
                    <a:lumOff val="35000"/>
                  </a:schemeClr>
                </a:solidFill>
                <a:cs typeface="+mn-ea"/>
                <a:sym typeface="+mn-lt"/>
              </a:endParaRPr>
            </a:p>
          </p:txBody>
        </p:sp>
        <p:sp>
          <p:nvSpPr>
            <p:cNvPr id="27" name="矩形 26"/>
            <p:cNvSpPr/>
            <p:nvPr/>
          </p:nvSpPr>
          <p:spPr>
            <a:xfrm>
              <a:off x="1714230" y="2121896"/>
              <a:ext cx="2241974" cy="396583"/>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b="1" dirty="0">
                  <a:solidFill>
                    <a:schemeClr val="bg1"/>
                  </a:solidFill>
                  <a:cs typeface="+mn-ea"/>
                  <a:sym typeface="+mn-lt"/>
                </a:rPr>
                <a:t>Add </a:t>
              </a:r>
              <a:r>
                <a:rPr lang="en-US" altLang="zh-CN" b="1">
                  <a:solidFill>
                    <a:schemeClr val="bg1"/>
                  </a:solidFill>
                  <a:cs typeface="+mn-ea"/>
                  <a:sym typeface="+mn-lt"/>
                </a:rPr>
                <a:t>title text</a:t>
              </a:r>
              <a:endParaRPr lang="zh-CN" altLang="en-US" b="1" dirty="0">
                <a:solidFill>
                  <a:schemeClr val="bg1"/>
                </a:solidFill>
                <a:cs typeface="+mn-ea"/>
                <a:sym typeface="+mn-lt"/>
              </a:endParaRPr>
            </a:p>
          </p:txBody>
        </p:sp>
      </p:grpSp>
      <p:grpSp>
        <p:nvGrpSpPr>
          <p:cNvPr id="33" name="组合 32"/>
          <p:cNvGrpSpPr/>
          <p:nvPr/>
        </p:nvGrpSpPr>
        <p:grpSpPr>
          <a:xfrm>
            <a:off x="4695885" y="1903702"/>
            <a:ext cx="2800231" cy="3800313"/>
            <a:chOff x="4695885" y="1903702"/>
            <a:chExt cx="2800231" cy="3800313"/>
          </a:xfrm>
        </p:grpSpPr>
        <p:sp>
          <p:nvSpPr>
            <p:cNvPr id="7" name="Arrow: Pentagon 7"/>
            <p:cNvSpPr/>
            <p:nvPr/>
          </p:nvSpPr>
          <p:spPr>
            <a:xfrm rot="5400000">
              <a:off x="5015911" y="1583677"/>
              <a:ext cx="2160180" cy="2800231"/>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none" lIns="216000" anchor="t" anchorCtr="1">
              <a:normAutofit/>
            </a:bodyPr>
            <a:lstStyle/>
            <a:p>
              <a:pPr algn="ctr"/>
              <a:endParaRPr lang="zh-CN" altLang="en-US" dirty="0">
                <a:cs typeface="+mn-ea"/>
                <a:sym typeface="+mn-lt"/>
              </a:endParaRPr>
            </a:p>
          </p:txBody>
        </p:sp>
        <p:sp>
          <p:nvSpPr>
            <p:cNvPr id="12" name="Freeform: Shape 21"/>
            <p:cNvSpPr/>
            <p:nvPr/>
          </p:nvSpPr>
          <p:spPr bwMode="auto">
            <a:xfrm>
              <a:off x="5825730" y="2869901"/>
              <a:ext cx="565032" cy="565032"/>
            </a:xfrm>
            <a:custGeom>
              <a:avLst/>
              <a:gdLst>
                <a:gd name="T0" fmla="*/ 130 w 236"/>
                <a:gd name="T1" fmla="*/ 1 h 236"/>
                <a:gd name="T2" fmla="*/ 118 w 236"/>
                <a:gd name="T3" fmla="*/ 0 h 236"/>
                <a:gd name="T4" fmla="*/ 30 w 236"/>
                <a:gd name="T5" fmla="*/ 40 h 236"/>
                <a:gd name="T6" fmla="*/ 68 w 236"/>
                <a:gd name="T7" fmla="*/ 105 h 236"/>
                <a:gd name="T8" fmla="*/ 130 w 236"/>
                <a:gd name="T9" fmla="*/ 1 h 236"/>
                <a:gd name="T10" fmla="*/ 20 w 236"/>
                <a:gd name="T11" fmla="*/ 52 h 236"/>
                <a:gd name="T12" fmla="*/ 0 w 236"/>
                <a:gd name="T13" fmla="*/ 118 h 236"/>
                <a:gd name="T14" fmla="*/ 5 w 236"/>
                <a:gd name="T15" fmla="*/ 153 h 236"/>
                <a:gd name="T16" fmla="*/ 81 w 236"/>
                <a:gd name="T17" fmla="*/ 153 h 236"/>
                <a:gd name="T18" fmla="*/ 20 w 236"/>
                <a:gd name="T19" fmla="*/ 52 h 236"/>
                <a:gd name="T20" fmla="*/ 225 w 236"/>
                <a:gd name="T21" fmla="*/ 68 h 236"/>
                <a:gd name="T22" fmla="*/ 145 w 236"/>
                <a:gd name="T23" fmla="*/ 3 h 236"/>
                <a:gd name="T24" fmla="*/ 106 w 236"/>
                <a:gd name="T25" fmla="*/ 68 h 236"/>
                <a:gd name="T26" fmla="*/ 225 w 236"/>
                <a:gd name="T27" fmla="*/ 68 h 236"/>
                <a:gd name="T28" fmla="*/ 130 w 236"/>
                <a:gd name="T29" fmla="*/ 167 h 236"/>
                <a:gd name="T30" fmla="*/ 11 w 236"/>
                <a:gd name="T31" fmla="*/ 167 h 236"/>
                <a:gd name="T32" fmla="*/ 96 w 236"/>
                <a:gd name="T33" fmla="*/ 234 h 236"/>
                <a:gd name="T34" fmla="*/ 93 w 236"/>
                <a:gd name="T35" fmla="*/ 232 h 236"/>
                <a:gd name="T36" fmla="*/ 130 w 236"/>
                <a:gd name="T37" fmla="*/ 167 h 236"/>
                <a:gd name="T38" fmla="*/ 230 w 236"/>
                <a:gd name="T39" fmla="*/ 82 h 236"/>
                <a:gd name="T40" fmla="*/ 155 w 236"/>
                <a:gd name="T41" fmla="*/ 82 h 236"/>
                <a:gd name="T42" fmla="*/ 215 w 236"/>
                <a:gd name="T43" fmla="*/ 186 h 236"/>
                <a:gd name="T44" fmla="*/ 236 w 236"/>
                <a:gd name="T45" fmla="*/ 118 h 236"/>
                <a:gd name="T46" fmla="*/ 230 w 236"/>
                <a:gd name="T47" fmla="*/ 82 h 236"/>
                <a:gd name="T48" fmla="*/ 108 w 236"/>
                <a:gd name="T49" fmla="*/ 236 h 236"/>
                <a:gd name="T50" fmla="*/ 118 w 236"/>
                <a:gd name="T51" fmla="*/ 236 h 236"/>
                <a:gd name="T52" fmla="*/ 205 w 236"/>
                <a:gd name="T53" fmla="*/ 198 h 236"/>
                <a:gd name="T54" fmla="*/ 167 w 236"/>
                <a:gd name="T55" fmla="*/ 132 h 236"/>
                <a:gd name="T56" fmla="*/ 108 w 236"/>
                <a:gd name="T57" fmla="*/ 236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36" h="236">
                  <a:moveTo>
                    <a:pt x="130" y="1"/>
                  </a:moveTo>
                  <a:cubicBezTo>
                    <a:pt x="126" y="0"/>
                    <a:pt x="122" y="0"/>
                    <a:pt x="118" y="0"/>
                  </a:cubicBezTo>
                  <a:cubicBezTo>
                    <a:pt x="83" y="0"/>
                    <a:pt x="51" y="16"/>
                    <a:pt x="30" y="40"/>
                  </a:cubicBezTo>
                  <a:cubicBezTo>
                    <a:pt x="68" y="105"/>
                    <a:pt x="68" y="105"/>
                    <a:pt x="68" y="105"/>
                  </a:cubicBezTo>
                  <a:lnTo>
                    <a:pt x="130" y="1"/>
                  </a:lnTo>
                  <a:close/>
                  <a:moveTo>
                    <a:pt x="20" y="52"/>
                  </a:moveTo>
                  <a:cubicBezTo>
                    <a:pt x="7" y="71"/>
                    <a:pt x="0" y="94"/>
                    <a:pt x="0" y="118"/>
                  </a:cubicBezTo>
                  <a:cubicBezTo>
                    <a:pt x="0" y="130"/>
                    <a:pt x="2" y="142"/>
                    <a:pt x="5" y="153"/>
                  </a:cubicBezTo>
                  <a:cubicBezTo>
                    <a:pt x="81" y="153"/>
                    <a:pt x="81" y="153"/>
                    <a:pt x="81" y="153"/>
                  </a:cubicBezTo>
                  <a:lnTo>
                    <a:pt x="20" y="52"/>
                  </a:lnTo>
                  <a:close/>
                  <a:moveTo>
                    <a:pt x="225" y="68"/>
                  </a:moveTo>
                  <a:cubicBezTo>
                    <a:pt x="210" y="36"/>
                    <a:pt x="180" y="11"/>
                    <a:pt x="145" y="3"/>
                  </a:cubicBezTo>
                  <a:cubicBezTo>
                    <a:pt x="106" y="68"/>
                    <a:pt x="106" y="68"/>
                    <a:pt x="106" y="68"/>
                  </a:cubicBezTo>
                  <a:lnTo>
                    <a:pt x="225" y="68"/>
                  </a:lnTo>
                  <a:close/>
                  <a:moveTo>
                    <a:pt x="130" y="167"/>
                  </a:moveTo>
                  <a:cubicBezTo>
                    <a:pt x="11" y="167"/>
                    <a:pt x="11" y="167"/>
                    <a:pt x="11" y="167"/>
                  </a:cubicBezTo>
                  <a:cubicBezTo>
                    <a:pt x="26" y="201"/>
                    <a:pt x="58" y="227"/>
                    <a:pt x="96" y="234"/>
                  </a:cubicBezTo>
                  <a:cubicBezTo>
                    <a:pt x="93" y="232"/>
                    <a:pt x="93" y="232"/>
                    <a:pt x="93" y="232"/>
                  </a:cubicBezTo>
                  <a:lnTo>
                    <a:pt x="130" y="167"/>
                  </a:lnTo>
                  <a:close/>
                  <a:moveTo>
                    <a:pt x="230" y="82"/>
                  </a:moveTo>
                  <a:cubicBezTo>
                    <a:pt x="155" y="82"/>
                    <a:pt x="155" y="82"/>
                    <a:pt x="155" y="82"/>
                  </a:cubicBezTo>
                  <a:cubicBezTo>
                    <a:pt x="215" y="186"/>
                    <a:pt x="215" y="186"/>
                    <a:pt x="215" y="186"/>
                  </a:cubicBezTo>
                  <a:cubicBezTo>
                    <a:pt x="228" y="167"/>
                    <a:pt x="236" y="143"/>
                    <a:pt x="236" y="118"/>
                  </a:cubicBezTo>
                  <a:cubicBezTo>
                    <a:pt x="236" y="106"/>
                    <a:pt x="234" y="94"/>
                    <a:pt x="230" y="82"/>
                  </a:cubicBezTo>
                  <a:close/>
                  <a:moveTo>
                    <a:pt x="108" y="236"/>
                  </a:moveTo>
                  <a:cubicBezTo>
                    <a:pt x="111" y="236"/>
                    <a:pt x="115" y="236"/>
                    <a:pt x="118" y="236"/>
                  </a:cubicBezTo>
                  <a:cubicBezTo>
                    <a:pt x="152" y="236"/>
                    <a:pt x="183" y="221"/>
                    <a:pt x="205" y="198"/>
                  </a:cubicBezTo>
                  <a:cubicBezTo>
                    <a:pt x="167" y="132"/>
                    <a:pt x="167" y="132"/>
                    <a:pt x="167" y="132"/>
                  </a:cubicBezTo>
                  <a:lnTo>
                    <a:pt x="108" y="236"/>
                  </a:lnTo>
                  <a:close/>
                </a:path>
              </a:pathLst>
            </a:custGeom>
            <a:solidFill>
              <a:schemeClr val="bg1"/>
            </a:solidFill>
            <a:ln>
              <a:noFill/>
            </a:ln>
          </p:spPr>
          <p:txBody>
            <a:bodyPr anchor="ctr"/>
            <a:lstStyle/>
            <a:p>
              <a:pPr algn="ctr"/>
              <a:endParaRPr dirty="0">
                <a:cs typeface="+mn-ea"/>
                <a:sym typeface="+mn-lt"/>
              </a:endParaRPr>
            </a:p>
          </p:txBody>
        </p:sp>
        <p:sp>
          <p:nvSpPr>
            <p:cNvPr id="6" name="Rectangle 6"/>
            <p:cNvSpPr/>
            <p:nvPr/>
          </p:nvSpPr>
          <p:spPr>
            <a:xfrm>
              <a:off x="4695885" y="1903702"/>
              <a:ext cx="2800231" cy="3800313"/>
            </a:xfrm>
            <a:prstGeom prst="rect">
              <a:avLst/>
            </a:prstGeom>
            <a:ln w="3175">
              <a:solidFill>
                <a:schemeClr val="accent2"/>
              </a:solidFill>
              <a:prstDash val="sysDash"/>
            </a:ln>
          </p:spPr>
          <p:style>
            <a:lnRef idx="1">
              <a:schemeClr val="accent1"/>
            </a:lnRef>
            <a:fillRef idx="0">
              <a:schemeClr val="accent1"/>
            </a:fillRef>
            <a:effectRef idx="0">
              <a:schemeClr val="accent1"/>
            </a:effectRef>
            <a:fontRef idx="minor">
              <a:schemeClr val="tx1"/>
            </a:fontRef>
          </p:style>
          <p:txBody>
            <a:bodyPr wrap="square" tIns="2160000" anchor="t" anchorCtr="1">
              <a:normAutofit/>
            </a:bodyPr>
            <a:lstStyle/>
            <a:p>
              <a:pPr algn="ctr">
                <a:lnSpc>
                  <a:spcPct val="120000"/>
                </a:lnSpc>
              </a:pPr>
              <a:endParaRPr lang="zh-CN" altLang="en-US" sz="1100" dirty="0">
                <a:cs typeface="+mn-ea"/>
                <a:sym typeface="+mn-lt"/>
              </a:endParaRPr>
            </a:p>
          </p:txBody>
        </p:sp>
        <p:sp>
          <p:nvSpPr>
            <p:cNvPr id="28" name="矩形 27"/>
            <p:cNvSpPr/>
            <p:nvPr/>
          </p:nvSpPr>
          <p:spPr>
            <a:xfrm>
              <a:off x="4975011" y="2121896"/>
              <a:ext cx="2241974" cy="396583"/>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b="1" dirty="0">
                  <a:solidFill>
                    <a:schemeClr val="bg1"/>
                  </a:solidFill>
                  <a:cs typeface="+mn-ea"/>
                  <a:sym typeface="+mn-lt"/>
                </a:rPr>
                <a:t>Add </a:t>
              </a:r>
              <a:r>
                <a:rPr lang="en-US" altLang="zh-CN" b="1">
                  <a:solidFill>
                    <a:schemeClr val="bg1"/>
                  </a:solidFill>
                  <a:cs typeface="+mn-ea"/>
                  <a:sym typeface="+mn-lt"/>
                </a:rPr>
                <a:t>title text</a:t>
              </a:r>
              <a:endParaRPr lang="zh-CN" altLang="en-US" b="1" dirty="0">
                <a:solidFill>
                  <a:schemeClr val="bg1"/>
                </a:solidFill>
                <a:cs typeface="+mn-ea"/>
                <a:sym typeface="+mn-lt"/>
              </a:endParaRPr>
            </a:p>
          </p:txBody>
        </p:sp>
        <p:sp>
          <p:nvSpPr>
            <p:cNvPr id="30" name="矩形 29"/>
            <p:cNvSpPr/>
            <p:nvPr/>
          </p:nvSpPr>
          <p:spPr>
            <a:xfrm>
              <a:off x="4975011" y="4372199"/>
              <a:ext cx="2243021" cy="867930"/>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sz="1400" dirty="0">
                  <a:solidFill>
                    <a:schemeClr val="tx1">
                      <a:lumMod val="65000"/>
                      <a:lumOff val="35000"/>
                    </a:schemeClr>
                  </a:solidFill>
                  <a:cs typeface="+mn-ea"/>
                  <a:sym typeface="+mn-lt"/>
                </a:rPr>
                <a:t>Click here to add content that matches the title.</a:t>
              </a:r>
              <a:endParaRPr lang="zh-CN" altLang="en-US" sz="1400" dirty="0">
                <a:solidFill>
                  <a:schemeClr val="tx1">
                    <a:lumMod val="65000"/>
                    <a:lumOff val="35000"/>
                  </a:schemeClr>
                </a:solidFill>
                <a:cs typeface="+mn-ea"/>
                <a:sym typeface="+mn-lt"/>
              </a:endParaRPr>
            </a:p>
          </p:txBody>
        </p:sp>
      </p:grpSp>
      <p:grpSp>
        <p:nvGrpSpPr>
          <p:cNvPr id="34" name="组合 33"/>
          <p:cNvGrpSpPr/>
          <p:nvPr/>
        </p:nvGrpSpPr>
        <p:grpSpPr>
          <a:xfrm>
            <a:off x="7956669" y="1903702"/>
            <a:ext cx="2800231" cy="3800313"/>
            <a:chOff x="7956669" y="1903702"/>
            <a:chExt cx="2800231" cy="3800313"/>
          </a:xfrm>
        </p:grpSpPr>
        <p:sp>
          <p:nvSpPr>
            <p:cNvPr id="9" name="Arrow: Pentagon 12"/>
            <p:cNvSpPr/>
            <p:nvPr/>
          </p:nvSpPr>
          <p:spPr>
            <a:xfrm rot="5400000">
              <a:off x="8276695" y="1583677"/>
              <a:ext cx="2160180" cy="2800231"/>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none" lIns="216000" tIns="0" anchor="t" anchorCtr="1">
              <a:normAutofit/>
            </a:bodyPr>
            <a:lstStyle/>
            <a:p>
              <a:pPr algn="ctr"/>
              <a:endParaRPr lang="zh-CN" altLang="en-US" dirty="0">
                <a:cs typeface="+mn-ea"/>
                <a:sym typeface="+mn-lt"/>
              </a:endParaRPr>
            </a:p>
          </p:txBody>
        </p:sp>
        <p:sp>
          <p:nvSpPr>
            <p:cNvPr id="10" name="Freeform: Shape 19"/>
            <p:cNvSpPr/>
            <p:nvPr/>
          </p:nvSpPr>
          <p:spPr bwMode="auto">
            <a:xfrm>
              <a:off x="9074268" y="2869693"/>
              <a:ext cx="565032" cy="565032"/>
            </a:xfrm>
            <a:custGeom>
              <a:avLst/>
              <a:gdLst>
                <a:gd name="T0" fmla="*/ 118 w 236"/>
                <a:gd name="T1" fmla="*/ 0 h 236"/>
                <a:gd name="T2" fmla="*/ 0 w 236"/>
                <a:gd name="T3" fmla="*/ 118 h 236"/>
                <a:gd name="T4" fmla="*/ 118 w 236"/>
                <a:gd name="T5" fmla="*/ 236 h 236"/>
                <a:gd name="T6" fmla="*/ 236 w 236"/>
                <a:gd name="T7" fmla="*/ 118 h 236"/>
                <a:gd name="T8" fmla="*/ 118 w 236"/>
                <a:gd name="T9" fmla="*/ 0 h 236"/>
                <a:gd name="T10" fmla="*/ 106 w 236"/>
                <a:gd name="T11" fmla="*/ 171 h 236"/>
                <a:gd name="T12" fmla="*/ 54 w 236"/>
                <a:gd name="T13" fmla="*/ 163 h 236"/>
                <a:gd name="T14" fmla="*/ 54 w 236"/>
                <a:gd name="T15" fmla="*/ 121 h 236"/>
                <a:gd name="T16" fmla="*/ 106 w 236"/>
                <a:gd name="T17" fmla="*/ 121 h 236"/>
                <a:gd name="T18" fmla="*/ 106 w 236"/>
                <a:gd name="T19" fmla="*/ 171 h 236"/>
                <a:gd name="T20" fmla="*/ 106 w 236"/>
                <a:gd name="T21" fmla="*/ 114 h 236"/>
                <a:gd name="T22" fmla="*/ 54 w 236"/>
                <a:gd name="T23" fmla="*/ 114 h 236"/>
                <a:gd name="T24" fmla="*/ 54 w 236"/>
                <a:gd name="T25" fmla="*/ 72 h 236"/>
                <a:gd name="T26" fmla="*/ 106 w 236"/>
                <a:gd name="T27" fmla="*/ 64 h 236"/>
                <a:gd name="T28" fmla="*/ 106 w 236"/>
                <a:gd name="T29" fmla="*/ 114 h 236"/>
                <a:gd name="T30" fmla="*/ 182 w 236"/>
                <a:gd name="T31" fmla="*/ 182 h 236"/>
                <a:gd name="T32" fmla="*/ 113 w 236"/>
                <a:gd name="T33" fmla="*/ 172 h 236"/>
                <a:gd name="T34" fmla="*/ 113 w 236"/>
                <a:gd name="T35" fmla="*/ 121 h 236"/>
                <a:gd name="T36" fmla="*/ 182 w 236"/>
                <a:gd name="T37" fmla="*/ 121 h 236"/>
                <a:gd name="T38" fmla="*/ 182 w 236"/>
                <a:gd name="T39" fmla="*/ 182 h 236"/>
                <a:gd name="T40" fmla="*/ 182 w 236"/>
                <a:gd name="T41" fmla="*/ 114 h 236"/>
                <a:gd name="T42" fmla="*/ 113 w 236"/>
                <a:gd name="T43" fmla="*/ 114 h 236"/>
                <a:gd name="T44" fmla="*/ 113 w 236"/>
                <a:gd name="T45" fmla="*/ 63 h 236"/>
                <a:gd name="T46" fmla="*/ 182 w 236"/>
                <a:gd name="T47" fmla="*/ 53 h 236"/>
                <a:gd name="T48" fmla="*/ 182 w 236"/>
                <a:gd name="T49" fmla="*/ 114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36" h="236">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06" y="171"/>
                  </a:moveTo>
                  <a:cubicBezTo>
                    <a:pt x="54" y="163"/>
                    <a:pt x="54" y="163"/>
                    <a:pt x="54" y="163"/>
                  </a:cubicBezTo>
                  <a:cubicBezTo>
                    <a:pt x="54" y="121"/>
                    <a:pt x="54" y="121"/>
                    <a:pt x="54" y="121"/>
                  </a:cubicBezTo>
                  <a:cubicBezTo>
                    <a:pt x="106" y="121"/>
                    <a:pt x="106" y="121"/>
                    <a:pt x="106" y="121"/>
                  </a:cubicBezTo>
                  <a:lnTo>
                    <a:pt x="106" y="171"/>
                  </a:lnTo>
                  <a:close/>
                  <a:moveTo>
                    <a:pt x="106" y="114"/>
                  </a:moveTo>
                  <a:cubicBezTo>
                    <a:pt x="54" y="114"/>
                    <a:pt x="54" y="114"/>
                    <a:pt x="54" y="114"/>
                  </a:cubicBezTo>
                  <a:cubicBezTo>
                    <a:pt x="54" y="72"/>
                    <a:pt x="54" y="72"/>
                    <a:pt x="54" y="72"/>
                  </a:cubicBezTo>
                  <a:cubicBezTo>
                    <a:pt x="106" y="64"/>
                    <a:pt x="106" y="64"/>
                    <a:pt x="106" y="64"/>
                  </a:cubicBezTo>
                  <a:lnTo>
                    <a:pt x="106" y="114"/>
                  </a:lnTo>
                  <a:close/>
                  <a:moveTo>
                    <a:pt x="182" y="182"/>
                  </a:moveTo>
                  <a:cubicBezTo>
                    <a:pt x="113" y="172"/>
                    <a:pt x="113" y="172"/>
                    <a:pt x="113" y="172"/>
                  </a:cubicBezTo>
                  <a:cubicBezTo>
                    <a:pt x="113" y="121"/>
                    <a:pt x="113" y="121"/>
                    <a:pt x="113" y="121"/>
                  </a:cubicBezTo>
                  <a:cubicBezTo>
                    <a:pt x="182" y="121"/>
                    <a:pt x="182" y="121"/>
                    <a:pt x="182" y="121"/>
                  </a:cubicBezTo>
                  <a:lnTo>
                    <a:pt x="182" y="182"/>
                  </a:lnTo>
                  <a:close/>
                  <a:moveTo>
                    <a:pt x="182" y="114"/>
                  </a:moveTo>
                  <a:cubicBezTo>
                    <a:pt x="113" y="114"/>
                    <a:pt x="113" y="114"/>
                    <a:pt x="113" y="114"/>
                  </a:cubicBezTo>
                  <a:cubicBezTo>
                    <a:pt x="113" y="63"/>
                    <a:pt x="113" y="63"/>
                    <a:pt x="113" y="63"/>
                  </a:cubicBezTo>
                  <a:cubicBezTo>
                    <a:pt x="182" y="53"/>
                    <a:pt x="182" y="53"/>
                    <a:pt x="182" y="53"/>
                  </a:cubicBezTo>
                  <a:lnTo>
                    <a:pt x="182" y="114"/>
                  </a:lnTo>
                  <a:close/>
                </a:path>
              </a:pathLst>
            </a:custGeom>
            <a:solidFill>
              <a:schemeClr val="bg1"/>
            </a:solidFill>
            <a:ln>
              <a:noFill/>
            </a:ln>
          </p:spPr>
          <p:txBody>
            <a:bodyPr anchor="ctr"/>
            <a:lstStyle/>
            <a:p>
              <a:pPr algn="ctr"/>
              <a:endParaRPr dirty="0">
                <a:cs typeface="+mn-ea"/>
                <a:sym typeface="+mn-lt"/>
              </a:endParaRPr>
            </a:p>
          </p:txBody>
        </p:sp>
        <p:sp>
          <p:nvSpPr>
            <p:cNvPr id="8" name="Rectangle 11"/>
            <p:cNvSpPr/>
            <p:nvPr/>
          </p:nvSpPr>
          <p:spPr>
            <a:xfrm>
              <a:off x="7956669" y="1903702"/>
              <a:ext cx="2800231" cy="3800313"/>
            </a:xfrm>
            <a:prstGeom prst="rect">
              <a:avLst/>
            </a:prstGeom>
            <a:ln w="3175">
              <a:solidFill>
                <a:schemeClr val="accent3"/>
              </a:solidFill>
              <a:prstDash val="sysDash"/>
            </a:ln>
          </p:spPr>
          <p:style>
            <a:lnRef idx="1">
              <a:schemeClr val="accent1"/>
            </a:lnRef>
            <a:fillRef idx="0">
              <a:schemeClr val="accent1"/>
            </a:fillRef>
            <a:effectRef idx="0">
              <a:schemeClr val="accent1"/>
            </a:effectRef>
            <a:fontRef idx="minor">
              <a:schemeClr val="tx1"/>
            </a:fontRef>
          </p:style>
          <p:txBody>
            <a:bodyPr wrap="square" tIns="2160000" anchor="t" anchorCtr="1">
              <a:normAutofit/>
            </a:bodyPr>
            <a:lstStyle/>
            <a:p>
              <a:pPr algn="ctr">
                <a:lnSpc>
                  <a:spcPct val="120000"/>
                </a:lnSpc>
              </a:pPr>
              <a:endParaRPr lang="zh-CN" altLang="en-US" sz="1100" dirty="0">
                <a:cs typeface="+mn-ea"/>
                <a:sym typeface="+mn-lt"/>
              </a:endParaRPr>
            </a:p>
          </p:txBody>
        </p:sp>
        <p:sp>
          <p:nvSpPr>
            <p:cNvPr id="29" name="矩形 28"/>
            <p:cNvSpPr/>
            <p:nvPr/>
          </p:nvSpPr>
          <p:spPr>
            <a:xfrm>
              <a:off x="8235797" y="2121896"/>
              <a:ext cx="2241974" cy="396583"/>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b="1" dirty="0">
                  <a:solidFill>
                    <a:schemeClr val="bg1"/>
                  </a:solidFill>
                  <a:cs typeface="+mn-ea"/>
                  <a:sym typeface="+mn-lt"/>
                </a:rPr>
                <a:t>Add </a:t>
              </a:r>
              <a:r>
                <a:rPr lang="en-US" altLang="zh-CN" b="1">
                  <a:solidFill>
                    <a:schemeClr val="bg1"/>
                  </a:solidFill>
                  <a:cs typeface="+mn-ea"/>
                  <a:sym typeface="+mn-lt"/>
                </a:rPr>
                <a:t>title text</a:t>
              </a:r>
              <a:endParaRPr lang="zh-CN" altLang="en-US" b="1" dirty="0">
                <a:solidFill>
                  <a:schemeClr val="bg1"/>
                </a:solidFill>
                <a:cs typeface="+mn-ea"/>
                <a:sym typeface="+mn-lt"/>
              </a:endParaRPr>
            </a:p>
          </p:txBody>
        </p:sp>
        <p:sp>
          <p:nvSpPr>
            <p:cNvPr id="31" name="矩形 30"/>
            <p:cNvSpPr/>
            <p:nvPr/>
          </p:nvSpPr>
          <p:spPr>
            <a:xfrm>
              <a:off x="8273761" y="4372199"/>
              <a:ext cx="2243021" cy="867930"/>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sz="1400" dirty="0">
                  <a:solidFill>
                    <a:schemeClr val="tx1">
                      <a:lumMod val="65000"/>
                      <a:lumOff val="35000"/>
                    </a:schemeClr>
                  </a:solidFill>
                  <a:cs typeface="+mn-ea"/>
                  <a:sym typeface="+mn-lt"/>
                </a:rPr>
                <a:t>Click here to add content that matches the title.</a:t>
              </a:r>
              <a:endParaRPr lang="zh-CN" altLang="en-US" sz="1400" dirty="0">
                <a:solidFill>
                  <a:schemeClr val="tx1">
                    <a:lumMod val="65000"/>
                    <a:lumOff val="35000"/>
                  </a:schemeClr>
                </a:solidFill>
                <a:cs typeface="+mn-ea"/>
                <a:sym typeface="+mn-lt"/>
              </a:endParaRPr>
            </a:p>
          </p:txBody>
        </p:sp>
      </p:grpSp>
      <p:grpSp>
        <p:nvGrpSpPr>
          <p:cNvPr id="20" name="组合 19"/>
          <p:cNvGrpSpPr/>
          <p:nvPr/>
        </p:nvGrpSpPr>
        <p:grpSpPr>
          <a:xfrm>
            <a:off x="1740503" y="450599"/>
            <a:ext cx="5061857" cy="698750"/>
            <a:chOff x="6096000" y="2061026"/>
            <a:chExt cx="5061857" cy="698750"/>
          </a:xfrm>
        </p:grpSpPr>
        <p:sp>
          <p:nvSpPr>
            <p:cNvPr id="21" name="文本框 20"/>
            <p:cNvSpPr txBox="1"/>
            <p:nvPr/>
          </p:nvSpPr>
          <p:spPr>
            <a:xfrm>
              <a:off x="6096000" y="2061026"/>
              <a:ext cx="2579552" cy="523220"/>
            </a:xfrm>
            <a:prstGeom prst="rect">
              <a:avLst/>
            </a:prstGeom>
            <a:noFill/>
          </p:spPr>
          <p:txBody>
            <a:bodyPr wrap="none" rtlCol="0">
              <a:spAutoFit/>
              <a:scene3d>
                <a:camera prst="orthographicFront"/>
                <a:lightRig rig="threePt" dir="t"/>
              </a:scene3d>
              <a:sp3d contourW="12700"/>
            </a:bodyPr>
            <a:lstStyle/>
            <a:p>
              <a:r>
                <a:rPr lang="en-US" altLang="zh-CN" sz="2800" b="1" dirty="0">
                  <a:solidFill>
                    <a:schemeClr val="accent2"/>
                  </a:solidFill>
                  <a:cs typeface="+mn-ea"/>
                  <a:sym typeface="+mn-lt"/>
                </a:rPr>
                <a:t>Add </a:t>
              </a:r>
              <a:r>
                <a:rPr lang="en-US" altLang="zh-CN" sz="2800" b="1">
                  <a:solidFill>
                    <a:schemeClr val="accent2"/>
                  </a:solidFill>
                  <a:cs typeface="+mn-ea"/>
                  <a:sym typeface="+mn-lt"/>
                </a:rPr>
                <a:t>title text</a:t>
              </a:r>
              <a:endParaRPr lang="zh-CN" altLang="en-US" sz="2800" b="1" dirty="0">
                <a:solidFill>
                  <a:schemeClr val="accent2"/>
                </a:solidFill>
                <a:cs typeface="+mn-ea"/>
                <a:sym typeface="+mn-lt"/>
              </a:endParaRPr>
            </a:p>
          </p:txBody>
        </p:sp>
        <p:sp>
          <p:nvSpPr>
            <p:cNvPr id="22" name="文本框 21"/>
            <p:cNvSpPr txBox="1"/>
            <p:nvPr/>
          </p:nvSpPr>
          <p:spPr>
            <a:xfrm>
              <a:off x="6096000" y="2482777"/>
              <a:ext cx="5061857" cy="276999"/>
            </a:xfrm>
            <a:prstGeom prst="rect">
              <a:avLst/>
            </a:prstGeom>
            <a:noFill/>
          </p:spPr>
          <p:txBody>
            <a:bodyPr wrap="square" rtlCol="0">
              <a:spAutoFit/>
              <a:scene3d>
                <a:camera prst="orthographicFront"/>
                <a:lightRig rig="threePt" dir="t"/>
              </a:scene3d>
              <a:sp3d contourW="12700"/>
            </a:bodyPr>
            <a:lstStyle/>
            <a:p>
              <a:r>
                <a:rPr lang="en-US" altLang="zh-CN" sz="1200" dirty="0">
                  <a:solidFill>
                    <a:schemeClr val="bg1">
                      <a:lumMod val="65000"/>
                    </a:schemeClr>
                  </a:solidFill>
                  <a:cs typeface="+mn-ea"/>
                  <a:sym typeface="+mn-lt"/>
                </a:rPr>
                <a:t>The user can demonstrate on a projector or computer</a:t>
              </a:r>
            </a:p>
          </p:txBody>
        </p:sp>
      </p:grpSp>
      <p:sp>
        <p:nvSpPr>
          <p:cNvPr id="23" name="任意多边形 47"/>
          <p:cNvSpPr/>
          <p:nvPr/>
        </p:nvSpPr>
        <p:spPr>
          <a:xfrm rot="18900000" flipV="1">
            <a:off x="99493" y="160716"/>
            <a:ext cx="1257992" cy="771874"/>
          </a:xfrm>
          <a:custGeom>
            <a:avLst/>
            <a:gdLst>
              <a:gd name="connsiteX0" fmla="*/ 0 w 1667713"/>
              <a:gd name="connsiteY0" fmla="*/ 456881 h 1023269"/>
              <a:gd name="connsiteX1" fmla="*/ 412332 w 1667713"/>
              <a:gd name="connsiteY1" fmla="*/ 44549 h 1023269"/>
              <a:gd name="connsiteX2" fmla="*/ 412333 w 1667713"/>
              <a:gd name="connsiteY2" fmla="*/ 44549 h 1023269"/>
              <a:gd name="connsiteX3" fmla="*/ 456882 w 1667713"/>
              <a:gd name="connsiteY3" fmla="*/ 0 h 1023269"/>
              <a:gd name="connsiteX4" fmla="*/ 1514743 w 1667713"/>
              <a:gd name="connsiteY4" fmla="*/ 0 h 1023269"/>
              <a:gd name="connsiteX5" fmla="*/ 1667713 w 1667713"/>
              <a:gd name="connsiteY5" fmla="*/ 152970 h 1023269"/>
              <a:gd name="connsiteX6" fmla="*/ 1667713 w 1667713"/>
              <a:gd name="connsiteY6" fmla="*/ 704806 h 1023269"/>
              <a:gd name="connsiteX7" fmla="*/ 1349251 w 1667713"/>
              <a:gd name="connsiteY7" fmla="*/ 1023269 h 1023269"/>
              <a:gd name="connsiteX8" fmla="*/ 1349251 w 1667713"/>
              <a:gd name="connsiteY8" fmla="*/ 318462 h 1023269"/>
              <a:gd name="connsiteX9" fmla="*/ 138420 w 1667713"/>
              <a:gd name="connsiteY9" fmla="*/ 318462 h 1023269"/>
              <a:gd name="connsiteX10" fmla="*/ 1 w 1667713"/>
              <a:gd name="connsiteY10" fmla="*/ 456881 h 1023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67713" h="1023269">
                <a:moveTo>
                  <a:pt x="0" y="456881"/>
                </a:moveTo>
                <a:lnTo>
                  <a:pt x="412332" y="44549"/>
                </a:lnTo>
                <a:lnTo>
                  <a:pt x="412333" y="44549"/>
                </a:lnTo>
                <a:lnTo>
                  <a:pt x="456882" y="0"/>
                </a:lnTo>
                <a:lnTo>
                  <a:pt x="1514743" y="0"/>
                </a:lnTo>
                <a:cubicBezTo>
                  <a:pt x="1599226" y="1"/>
                  <a:pt x="1667713" y="68487"/>
                  <a:pt x="1667713" y="152970"/>
                </a:cubicBezTo>
                <a:lnTo>
                  <a:pt x="1667713" y="704806"/>
                </a:lnTo>
                <a:lnTo>
                  <a:pt x="1349251" y="1023269"/>
                </a:lnTo>
                <a:lnTo>
                  <a:pt x="1349251" y="318462"/>
                </a:lnTo>
                <a:lnTo>
                  <a:pt x="138420" y="318462"/>
                </a:lnTo>
                <a:lnTo>
                  <a:pt x="1" y="456881"/>
                </a:lnTo>
                <a:close/>
              </a:path>
            </a:pathLst>
          </a:cu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4" name="任意多边形 48"/>
          <p:cNvSpPr/>
          <p:nvPr/>
        </p:nvSpPr>
        <p:spPr>
          <a:xfrm rot="18900000" flipV="1">
            <a:off x="-102618" y="95709"/>
            <a:ext cx="926781" cy="721545"/>
          </a:xfrm>
          <a:custGeom>
            <a:avLst/>
            <a:gdLst>
              <a:gd name="connsiteX0" fmla="*/ 303771 w 1228628"/>
              <a:gd name="connsiteY0" fmla="*/ 32819 h 956548"/>
              <a:gd name="connsiteX1" fmla="*/ 303771 w 1228628"/>
              <a:gd name="connsiteY1" fmla="*/ 32820 h 956548"/>
              <a:gd name="connsiteX2" fmla="*/ 336591 w 1228628"/>
              <a:gd name="connsiteY2" fmla="*/ 0 h 956548"/>
              <a:gd name="connsiteX3" fmla="*/ 1115933 w 1228628"/>
              <a:gd name="connsiteY3" fmla="*/ 0 h 956548"/>
              <a:gd name="connsiteX4" fmla="*/ 1228628 w 1228628"/>
              <a:gd name="connsiteY4" fmla="*/ 112695 h 956548"/>
              <a:gd name="connsiteX5" fmla="*/ 1228628 w 1228628"/>
              <a:gd name="connsiteY5" fmla="*/ 721932 h 956548"/>
              <a:gd name="connsiteX6" fmla="*/ 994013 w 1228628"/>
              <a:gd name="connsiteY6" fmla="*/ 956548 h 956548"/>
              <a:gd name="connsiteX7" fmla="*/ 994013 w 1228628"/>
              <a:gd name="connsiteY7" fmla="*/ 234616 h 956548"/>
              <a:gd name="connsiteX8" fmla="*/ 101975 w 1228628"/>
              <a:gd name="connsiteY8" fmla="*/ 234616 h 956548"/>
              <a:gd name="connsiteX9" fmla="*/ 0 w 1228628"/>
              <a:gd name="connsiteY9" fmla="*/ 336591 h 956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8628" h="956548">
                <a:moveTo>
                  <a:pt x="303771" y="32819"/>
                </a:moveTo>
                <a:lnTo>
                  <a:pt x="303771" y="32820"/>
                </a:lnTo>
                <a:lnTo>
                  <a:pt x="336591" y="0"/>
                </a:lnTo>
                <a:lnTo>
                  <a:pt x="1115933" y="0"/>
                </a:lnTo>
                <a:cubicBezTo>
                  <a:pt x="1178173" y="0"/>
                  <a:pt x="1228628" y="50456"/>
                  <a:pt x="1228628" y="112695"/>
                </a:cubicBezTo>
                <a:lnTo>
                  <a:pt x="1228628" y="721932"/>
                </a:lnTo>
                <a:lnTo>
                  <a:pt x="994013" y="956548"/>
                </a:lnTo>
                <a:lnTo>
                  <a:pt x="994013" y="234616"/>
                </a:lnTo>
                <a:lnTo>
                  <a:pt x="101975" y="234616"/>
                </a:lnTo>
                <a:lnTo>
                  <a:pt x="0" y="336591"/>
                </a:lnTo>
                <a:close/>
              </a:path>
            </a:pathLst>
          </a:cu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5" name="TextBox 34"/>
          <p:cNvSpPr txBox="1"/>
          <p:nvPr/>
        </p:nvSpPr>
        <p:spPr>
          <a:xfrm>
            <a:off x="116421" y="6614139"/>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schemeClr val="bg1"/>
                </a:solidFill>
                <a:effectLst/>
                <a:uLnTx/>
                <a:uFillTx/>
              </a:rPr>
              <a:t>PPT</a:t>
            </a:r>
            <a:r>
              <a:rPr kumimoji="0" lang="zh-CN" altLang="en-US" sz="100" b="0" i="0" u="none" strike="noStrike" kern="0" cap="none" spc="0" normalizeH="0" baseline="0" noProof="0" dirty="0">
                <a:ln>
                  <a:noFill/>
                </a:ln>
                <a:solidFill>
                  <a:schemeClr val="bg1"/>
                </a:solidFill>
                <a:effectLst/>
                <a:uLnTx/>
                <a:uFillTx/>
              </a:rPr>
              <a:t>下载 </a:t>
            </a:r>
            <a:r>
              <a:rPr kumimoji="0" lang="en-US" altLang="zh-CN" sz="100" b="0" i="0" u="none" strike="noStrike" kern="0" cap="none" spc="0" normalizeH="0" baseline="0" noProof="0" dirty="0">
                <a:ln>
                  <a:noFill/>
                </a:ln>
                <a:solidFill>
                  <a:schemeClr val="bg1"/>
                </a:solidFill>
                <a:effectLst/>
                <a:uLnTx/>
                <a:uFillTx/>
              </a:rPr>
              <a:t>http://www.1ppt.com/xiazai/</a:t>
            </a:r>
          </a:p>
        </p:txBody>
      </p:sp>
    </p:spTree>
  </p:cSld>
  <p:clrMapOvr>
    <a:masterClrMapping/>
  </p:clrMapOvr>
  <mc:AlternateContent xmlns:mc="http://schemas.openxmlformats.org/markup-compatibility/2006" xmlns:p14="http://schemas.microsoft.com/office/powerpoint/2010/main">
    <mc:Choice Requires="p14">
      <p:transition spd="slow" p14:dur="1600" advTm="4000">
        <p14:gallery dir="l"/>
      </p:transition>
    </mc:Choice>
    <mc:Fallback xmlns="">
      <p:transition spd="slow" advTm="4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任意多边形 15"/>
          <p:cNvSpPr/>
          <p:nvPr/>
        </p:nvSpPr>
        <p:spPr>
          <a:xfrm rot="2700000">
            <a:off x="5484939" y="2060669"/>
            <a:ext cx="1028637" cy="1033775"/>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chemeClr val="bg1">
              <a:lumMod val="9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0" name="任意多边形 19"/>
          <p:cNvSpPr/>
          <p:nvPr/>
        </p:nvSpPr>
        <p:spPr>
          <a:xfrm rot="2700000">
            <a:off x="-2095382" y="209360"/>
            <a:ext cx="6410492" cy="6427355"/>
          </a:xfrm>
          <a:custGeom>
            <a:avLst/>
            <a:gdLst>
              <a:gd name="connsiteX0" fmla="*/ 0 w 6410492"/>
              <a:gd name="connsiteY0" fmla="*/ 1578016 h 6427355"/>
              <a:gd name="connsiteX1" fmla="*/ 1146670 w 6410492"/>
              <a:gd name="connsiteY1" fmla="*/ 431345 h 6427355"/>
              <a:gd name="connsiteX2" fmla="*/ 1146671 w 6410492"/>
              <a:gd name="connsiteY2" fmla="*/ 431345 h 6427355"/>
              <a:gd name="connsiteX3" fmla="*/ 1578016 w 6410492"/>
              <a:gd name="connsiteY3" fmla="*/ 0 h 6427355"/>
              <a:gd name="connsiteX4" fmla="*/ 5764900 w 6410492"/>
              <a:gd name="connsiteY4" fmla="*/ 0 h 6427355"/>
              <a:gd name="connsiteX5" fmla="*/ 6410492 w 6410492"/>
              <a:gd name="connsiteY5" fmla="*/ 645592 h 6427355"/>
              <a:gd name="connsiteX6" fmla="*/ 6410491 w 6410492"/>
              <a:gd name="connsiteY6" fmla="*/ 4866202 h 6427355"/>
              <a:gd name="connsiteX7" fmla="*/ 4849339 w 6410492"/>
              <a:gd name="connsiteY7" fmla="*/ 6427355 h 6427355"/>
              <a:gd name="connsiteX8" fmla="*/ 4238944 w 6410492"/>
              <a:gd name="connsiteY8" fmla="*/ 5816960 h 6427355"/>
              <a:gd name="connsiteX9" fmla="*/ 4238943 w 6410492"/>
              <a:gd name="connsiteY9" fmla="*/ 2171546 h 6427355"/>
              <a:gd name="connsiteX10" fmla="*/ 593530 w 6410492"/>
              <a:gd name="connsiteY10" fmla="*/ 2171546 h 6427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10492" h="6427355">
                <a:moveTo>
                  <a:pt x="0" y="1578016"/>
                </a:moveTo>
                <a:lnTo>
                  <a:pt x="1146670" y="431345"/>
                </a:lnTo>
                <a:lnTo>
                  <a:pt x="1146671" y="431345"/>
                </a:lnTo>
                <a:lnTo>
                  <a:pt x="1578016" y="0"/>
                </a:lnTo>
                <a:lnTo>
                  <a:pt x="5764900" y="0"/>
                </a:lnTo>
                <a:cubicBezTo>
                  <a:pt x="6121450" y="0"/>
                  <a:pt x="6410492" y="289042"/>
                  <a:pt x="6410492" y="645592"/>
                </a:cubicBezTo>
                <a:lnTo>
                  <a:pt x="6410491" y="4866202"/>
                </a:lnTo>
                <a:lnTo>
                  <a:pt x="4849339" y="6427355"/>
                </a:lnTo>
                <a:lnTo>
                  <a:pt x="4238944" y="5816960"/>
                </a:lnTo>
                <a:lnTo>
                  <a:pt x="4238943" y="2171546"/>
                </a:lnTo>
                <a:lnTo>
                  <a:pt x="593530" y="2171546"/>
                </a:lnTo>
                <a:close/>
              </a:path>
            </a:pathLst>
          </a:cu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6" name="任意多边形 5"/>
          <p:cNvSpPr/>
          <p:nvPr/>
        </p:nvSpPr>
        <p:spPr>
          <a:xfrm rot="2700000">
            <a:off x="1827643" y="44906"/>
            <a:ext cx="3850328" cy="3869559"/>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rgbClr val="5D999F">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2" name="任意多边形 11"/>
          <p:cNvSpPr/>
          <p:nvPr/>
        </p:nvSpPr>
        <p:spPr>
          <a:xfrm rot="18900000" flipH="1">
            <a:off x="11525844" y="5786883"/>
            <a:ext cx="1174416" cy="953193"/>
          </a:xfrm>
          <a:custGeom>
            <a:avLst/>
            <a:gdLst>
              <a:gd name="connsiteX0" fmla="*/ 1038 w 1174416"/>
              <a:gd name="connsiteY0" fmla="*/ 0 h 953193"/>
              <a:gd name="connsiteX1" fmla="*/ 0 w 1174416"/>
              <a:gd name="connsiteY1" fmla="*/ 1038 h 953193"/>
              <a:gd name="connsiteX2" fmla="*/ 441710 w 1174416"/>
              <a:gd name="connsiteY2" fmla="*/ 442748 h 953193"/>
              <a:gd name="connsiteX3" fmla="*/ 731667 w 1174416"/>
              <a:gd name="connsiteY3" fmla="*/ 442748 h 953193"/>
              <a:gd name="connsiteX4" fmla="*/ 731667 w 1174416"/>
              <a:gd name="connsiteY4" fmla="*/ 732705 h 953193"/>
              <a:gd name="connsiteX5" fmla="*/ 952155 w 1174416"/>
              <a:gd name="connsiteY5" fmla="*/ 953193 h 953193"/>
              <a:gd name="connsiteX6" fmla="*/ 1174416 w 1174416"/>
              <a:gd name="connsiteY6" fmla="*/ 730932 h 953193"/>
              <a:gd name="connsiteX7" fmla="*/ 1174416 w 1174416"/>
              <a:gd name="connsiteY7" fmla="*/ 148239 h 953193"/>
              <a:gd name="connsiteX8" fmla="*/ 1026178 w 1174416"/>
              <a:gd name="connsiteY8" fmla="*/ 0 h 953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74416" h="953193">
                <a:moveTo>
                  <a:pt x="1038" y="0"/>
                </a:moveTo>
                <a:lnTo>
                  <a:pt x="0" y="1038"/>
                </a:lnTo>
                <a:lnTo>
                  <a:pt x="441710" y="442748"/>
                </a:lnTo>
                <a:lnTo>
                  <a:pt x="731667" y="442748"/>
                </a:lnTo>
                <a:lnTo>
                  <a:pt x="731667" y="732705"/>
                </a:lnTo>
                <a:lnTo>
                  <a:pt x="952155" y="953193"/>
                </a:lnTo>
                <a:lnTo>
                  <a:pt x="1174416" y="730932"/>
                </a:lnTo>
                <a:lnTo>
                  <a:pt x="1174416" y="148239"/>
                </a:lnTo>
                <a:cubicBezTo>
                  <a:pt x="1174416" y="66369"/>
                  <a:pt x="1108048" y="0"/>
                  <a:pt x="1026178" y="0"/>
                </a:cubicBezTo>
                <a:close/>
              </a:path>
            </a:pathLst>
          </a:cu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3" name="文本框 12"/>
          <p:cNvSpPr txBox="1"/>
          <p:nvPr/>
        </p:nvSpPr>
        <p:spPr>
          <a:xfrm>
            <a:off x="6148614" y="3328693"/>
            <a:ext cx="2584747" cy="830997"/>
          </a:xfrm>
          <a:prstGeom prst="rect">
            <a:avLst/>
          </a:prstGeom>
          <a:noFill/>
        </p:spPr>
        <p:txBody>
          <a:bodyPr wrap="none" rtlCol="0">
            <a:spAutoFit/>
            <a:scene3d>
              <a:camera prst="orthographicFront"/>
              <a:lightRig rig="threePt" dir="t"/>
            </a:scene3d>
            <a:sp3d contourW="12700"/>
          </a:bodyPr>
          <a:lstStyle/>
          <a:p>
            <a:r>
              <a:rPr lang="en-US" altLang="zh-CN" sz="4800" dirty="0">
                <a:solidFill>
                  <a:schemeClr val="accent1"/>
                </a:solidFill>
                <a:cs typeface="+mn-ea"/>
                <a:sym typeface="+mn-lt"/>
              </a:rPr>
              <a:t>PART 02</a:t>
            </a:r>
            <a:endParaRPr lang="zh-CN" altLang="en-US" sz="4800" dirty="0">
              <a:solidFill>
                <a:schemeClr val="accent1"/>
              </a:solidFill>
              <a:cs typeface="+mn-ea"/>
              <a:sym typeface="+mn-lt"/>
            </a:endParaRPr>
          </a:p>
        </p:txBody>
      </p:sp>
      <p:sp>
        <p:nvSpPr>
          <p:cNvPr id="14" name="文本框 13"/>
          <p:cNvSpPr txBox="1"/>
          <p:nvPr/>
        </p:nvSpPr>
        <p:spPr>
          <a:xfrm>
            <a:off x="6110514" y="4131820"/>
            <a:ext cx="3904343" cy="707886"/>
          </a:xfrm>
          <a:prstGeom prst="rect">
            <a:avLst/>
          </a:prstGeom>
          <a:noFill/>
        </p:spPr>
        <p:txBody>
          <a:bodyPr wrap="square" rtlCol="0">
            <a:spAutoFit/>
            <a:scene3d>
              <a:camera prst="orthographicFront"/>
              <a:lightRig rig="threePt" dir="t"/>
            </a:scene3d>
            <a:sp3d contourW="12700"/>
          </a:bodyPr>
          <a:lstStyle/>
          <a:p>
            <a:r>
              <a:rPr lang="en-US" altLang="zh-CN" sz="4000" b="1" dirty="0">
                <a:solidFill>
                  <a:schemeClr val="accent3"/>
                </a:solidFill>
                <a:cs typeface="+mn-ea"/>
                <a:sym typeface="+mn-lt"/>
              </a:rPr>
              <a:t>Add </a:t>
            </a:r>
            <a:r>
              <a:rPr lang="en-US" altLang="zh-CN" sz="4000" b="1">
                <a:solidFill>
                  <a:schemeClr val="accent3"/>
                </a:solidFill>
                <a:cs typeface="+mn-ea"/>
                <a:sym typeface="+mn-lt"/>
              </a:rPr>
              <a:t>title text</a:t>
            </a:r>
            <a:endParaRPr lang="zh-CN" altLang="en-US" sz="4000" b="1" dirty="0">
              <a:solidFill>
                <a:schemeClr val="accent3"/>
              </a:solidFill>
              <a:cs typeface="+mn-ea"/>
              <a:sym typeface="+mn-lt"/>
            </a:endParaRPr>
          </a:p>
        </p:txBody>
      </p:sp>
      <p:sp>
        <p:nvSpPr>
          <p:cNvPr id="17" name="任意多边形 16"/>
          <p:cNvSpPr/>
          <p:nvPr/>
        </p:nvSpPr>
        <p:spPr>
          <a:xfrm rot="2700000">
            <a:off x="9435201" y="912906"/>
            <a:ext cx="1461465" cy="1468765"/>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chemeClr val="accent1">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8" name="任意多边形 17"/>
          <p:cNvSpPr/>
          <p:nvPr/>
        </p:nvSpPr>
        <p:spPr>
          <a:xfrm rot="2700000">
            <a:off x="10767277" y="5635597"/>
            <a:ext cx="602495" cy="605504"/>
          </a:xfrm>
          <a:custGeom>
            <a:avLst/>
            <a:gdLst>
              <a:gd name="connsiteX0" fmla="*/ 1163668 w 4706557"/>
              <a:gd name="connsiteY0" fmla="*/ 125724 h 4730065"/>
              <a:gd name="connsiteX1" fmla="*/ 1163670 w 4706557"/>
              <a:gd name="connsiteY1" fmla="*/ 125724 h 4730065"/>
              <a:gd name="connsiteX2" fmla="*/ 1289393 w 4706557"/>
              <a:gd name="connsiteY2" fmla="*/ 1 h 4730065"/>
              <a:gd name="connsiteX3" fmla="*/ 4274851 w 4706557"/>
              <a:gd name="connsiteY3" fmla="*/ 0 h 4730065"/>
              <a:gd name="connsiteX4" fmla="*/ 4706557 w 4706557"/>
              <a:gd name="connsiteY4" fmla="*/ 431706 h 4730065"/>
              <a:gd name="connsiteX5" fmla="*/ 4706557 w 4706557"/>
              <a:gd name="connsiteY5" fmla="*/ 3440672 h 4730065"/>
              <a:gd name="connsiteX6" fmla="*/ 3542888 w 4706557"/>
              <a:gd name="connsiteY6" fmla="*/ 4604342 h 4730065"/>
              <a:gd name="connsiteX7" fmla="*/ 3542888 w 4706557"/>
              <a:gd name="connsiteY7" fmla="*/ 4604340 h 4730065"/>
              <a:gd name="connsiteX8" fmla="*/ 3417163 w 4706557"/>
              <a:gd name="connsiteY8" fmla="*/ 4730065 h 4730065"/>
              <a:gd name="connsiteX9" fmla="*/ 3417163 w 4706557"/>
              <a:gd name="connsiteY9" fmla="*/ 1289392 h 4730065"/>
              <a:gd name="connsiteX10" fmla="*/ 0 w 4706557"/>
              <a:gd name="connsiteY10" fmla="*/ 1289392 h 473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06557" h="4730065">
                <a:moveTo>
                  <a:pt x="1163668" y="125724"/>
                </a:moveTo>
                <a:lnTo>
                  <a:pt x="1163670" y="125724"/>
                </a:lnTo>
                <a:lnTo>
                  <a:pt x="1289393" y="1"/>
                </a:lnTo>
                <a:lnTo>
                  <a:pt x="4274851" y="0"/>
                </a:lnTo>
                <a:cubicBezTo>
                  <a:pt x="4513275" y="1"/>
                  <a:pt x="4706557" y="193282"/>
                  <a:pt x="4706557" y="431706"/>
                </a:cubicBezTo>
                <a:lnTo>
                  <a:pt x="4706557" y="3440672"/>
                </a:lnTo>
                <a:lnTo>
                  <a:pt x="3542888" y="4604342"/>
                </a:lnTo>
                <a:lnTo>
                  <a:pt x="3542888" y="4604340"/>
                </a:lnTo>
                <a:lnTo>
                  <a:pt x="3417163" y="4730065"/>
                </a:lnTo>
                <a:lnTo>
                  <a:pt x="3417163" y="1289392"/>
                </a:lnTo>
                <a:lnTo>
                  <a:pt x="0" y="1289392"/>
                </a:lnTo>
                <a:close/>
              </a:path>
            </a:pathLst>
          </a:custGeom>
          <a:solidFill>
            <a:schemeClr val="bg1">
              <a:lumMod val="9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600" advTm="4000">
        <p14:gallery dir="l"/>
      </p:transition>
    </mc:Choice>
    <mc:Fallback xmlns="">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0-#ppt_w/2"/>
                                          </p:val>
                                        </p:tav>
                                        <p:tav tm="100000">
                                          <p:val>
                                            <p:strVal val="#ppt_x"/>
                                          </p:val>
                                        </p:tav>
                                      </p:tavLst>
                                    </p:anim>
                                    <p:anim calcmode="lin" valueType="num">
                                      <p:cBhvr additive="base">
                                        <p:cTn id="8" dur="500" fill="hold"/>
                                        <p:tgtEl>
                                          <p:spTgt spid="20"/>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0-#ppt_w/2"/>
                                          </p:val>
                                        </p:tav>
                                        <p:tav tm="100000">
                                          <p:val>
                                            <p:strVal val="#ppt_x"/>
                                          </p:val>
                                        </p:tav>
                                      </p:tavLst>
                                    </p:anim>
                                    <p:anim calcmode="lin" valueType="num">
                                      <p:cBhvr additive="base">
                                        <p:cTn id="12" dur="500" fill="hold"/>
                                        <p:tgtEl>
                                          <p:spTgt spid="6"/>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0-#ppt_w/2"/>
                                          </p:val>
                                        </p:tav>
                                        <p:tav tm="100000">
                                          <p:val>
                                            <p:strVal val="#ppt_x"/>
                                          </p:val>
                                        </p:tav>
                                      </p:tavLst>
                                    </p:anim>
                                    <p:anim calcmode="lin" valueType="num">
                                      <p:cBhvr additive="base">
                                        <p:cTn id="16" dur="500" fill="hold"/>
                                        <p:tgtEl>
                                          <p:spTgt spid="16"/>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0-#ppt_w/2"/>
                                          </p:val>
                                        </p:tav>
                                        <p:tav tm="100000">
                                          <p:val>
                                            <p:strVal val="#ppt_x"/>
                                          </p:val>
                                        </p:tav>
                                      </p:tavLst>
                                    </p:anim>
                                    <p:anim calcmode="lin" valueType="num">
                                      <p:cBhvr additive="base">
                                        <p:cTn id="20" dur="500" fill="hold"/>
                                        <p:tgtEl>
                                          <p:spTgt spid="17"/>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500" fill="hold"/>
                                        <p:tgtEl>
                                          <p:spTgt spid="18"/>
                                        </p:tgtEl>
                                        <p:attrNameLst>
                                          <p:attrName>ppt_x</p:attrName>
                                        </p:attrNameLst>
                                      </p:cBhvr>
                                      <p:tavLst>
                                        <p:tav tm="0">
                                          <p:val>
                                            <p:strVal val="0-#ppt_w/2"/>
                                          </p:val>
                                        </p:tav>
                                        <p:tav tm="100000">
                                          <p:val>
                                            <p:strVal val="#ppt_x"/>
                                          </p:val>
                                        </p:tav>
                                      </p:tavLst>
                                    </p:anim>
                                    <p:anim calcmode="lin" valueType="num">
                                      <p:cBhvr additive="base">
                                        <p:cTn id="24" dur="500" fill="hold"/>
                                        <p:tgtEl>
                                          <p:spTgt spid="18"/>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1+#ppt_w/2"/>
                                          </p:val>
                                        </p:tav>
                                        <p:tav tm="100000">
                                          <p:val>
                                            <p:strVal val="#ppt_x"/>
                                          </p:val>
                                        </p:tav>
                                      </p:tavLst>
                                    </p:anim>
                                    <p:anim calcmode="lin" valueType="num">
                                      <p:cBhvr additive="base">
                                        <p:cTn id="28" dur="500" fill="hold"/>
                                        <p:tgtEl>
                                          <p:spTgt spid="12"/>
                                        </p:tgtEl>
                                        <p:attrNameLst>
                                          <p:attrName>ppt_y</p:attrName>
                                        </p:attrNameLst>
                                      </p:cBhvr>
                                      <p:tavLst>
                                        <p:tav tm="0">
                                          <p:val>
                                            <p:strVal val="#ppt_y"/>
                                          </p:val>
                                        </p:tav>
                                        <p:tav tm="100000">
                                          <p:val>
                                            <p:strVal val="#ppt_y"/>
                                          </p:val>
                                        </p:tav>
                                      </p:tavLst>
                                    </p:anim>
                                  </p:childTnLst>
                                </p:cTn>
                              </p:par>
                            </p:childTnLst>
                          </p:cTn>
                        </p:par>
                        <p:par>
                          <p:cTn id="29" fill="hold">
                            <p:stCondLst>
                              <p:cond delay="500"/>
                            </p:stCondLst>
                            <p:childTnLst>
                              <p:par>
                                <p:cTn id="30" presetID="53" presetClass="entr" presetSubtype="16"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p:cTn id="32" dur="500" fill="hold"/>
                                        <p:tgtEl>
                                          <p:spTgt spid="13"/>
                                        </p:tgtEl>
                                        <p:attrNameLst>
                                          <p:attrName>ppt_w</p:attrName>
                                        </p:attrNameLst>
                                      </p:cBhvr>
                                      <p:tavLst>
                                        <p:tav tm="0">
                                          <p:val>
                                            <p:fltVal val="0"/>
                                          </p:val>
                                        </p:tav>
                                        <p:tav tm="100000">
                                          <p:val>
                                            <p:strVal val="#ppt_w"/>
                                          </p:val>
                                        </p:tav>
                                      </p:tavLst>
                                    </p:anim>
                                    <p:anim calcmode="lin" valueType="num">
                                      <p:cBhvr>
                                        <p:cTn id="33" dur="500" fill="hold"/>
                                        <p:tgtEl>
                                          <p:spTgt spid="13"/>
                                        </p:tgtEl>
                                        <p:attrNameLst>
                                          <p:attrName>ppt_h</p:attrName>
                                        </p:attrNameLst>
                                      </p:cBhvr>
                                      <p:tavLst>
                                        <p:tav tm="0">
                                          <p:val>
                                            <p:fltVal val="0"/>
                                          </p:val>
                                        </p:tav>
                                        <p:tav tm="100000">
                                          <p:val>
                                            <p:strVal val="#ppt_h"/>
                                          </p:val>
                                        </p:tav>
                                      </p:tavLst>
                                    </p:anim>
                                    <p:animEffect transition="in" filter="fade">
                                      <p:cBhvr>
                                        <p:cTn id="34" dur="500"/>
                                        <p:tgtEl>
                                          <p:spTgt spid="13"/>
                                        </p:tgtEl>
                                      </p:cBhvr>
                                    </p:animEffect>
                                  </p:childTnLst>
                                </p:cTn>
                              </p:par>
                            </p:childTnLst>
                          </p:cTn>
                        </p:par>
                        <p:par>
                          <p:cTn id="35" fill="hold">
                            <p:stCondLst>
                              <p:cond delay="1000"/>
                            </p:stCondLst>
                            <p:childTnLst>
                              <p:par>
                                <p:cTn id="36" presetID="22" presetClass="entr" presetSubtype="8" fill="hold" grpId="0" nodeType="after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wipe(left)">
                                      <p:cBhvr>
                                        <p:cTn id="3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P spid="6" grpId="0" animBg="1"/>
      <p:bldP spid="12" grpId="0" animBg="1"/>
      <p:bldP spid="13" grpId="0"/>
      <p:bldP spid="14" grpId="0"/>
      <p:bldP spid="17" grpId="0" animBg="1"/>
      <p:bldP spid="1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9e5e9f80-f70a-4367-865a-f6aeb24cb493"/>
          <p:cNvGrpSpPr>
            <a:grpSpLocks noChangeAspect="1"/>
          </p:cNvGrpSpPr>
          <p:nvPr/>
        </p:nvGrpSpPr>
        <p:grpSpPr>
          <a:xfrm>
            <a:off x="1618722" y="1691255"/>
            <a:ext cx="8917980" cy="4196215"/>
            <a:chOff x="1618722" y="1340768"/>
            <a:chExt cx="8917980" cy="4196215"/>
          </a:xfrm>
        </p:grpSpPr>
        <p:grpSp>
          <p:nvGrpSpPr>
            <p:cNvPr id="4" name="Group 53"/>
            <p:cNvGrpSpPr/>
            <p:nvPr/>
          </p:nvGrpSpPr>
          <p:grpSpPr>
            <a:xfrm>
              <a:off x="1715450" y="1718498"/>
              <a:ext cx="8737857" cy="3386874"/>
              <a:chOff x="-2130469" y="1991215"/>
              <a:chExt cx="8275491" cy="3386874"/>
            </a:xfrm>
          </p:grpSpPr>
          <p:cxnSp>
            <p:nvCxnSpPr>
              <p:cNvPr id="40" name="Straight Connector 94"/>
              <p:cNvCxnSpPr>
                <a:endCxn id="43" idx="0"/>
              </p:cNvCxnSpPr>
              <p:nvPr/>
            </p:nvCxnSpPr>
            <p:spPr>
              <a:xfrm>
                <a:off x="3320122" y="1991215"/>
                <a:ext cx="1978192" cy="0"/>
              </a:xfrm>
              <a:prstGeom prst="line">
                <a:avLst/>
              </a:prstGeom>
              <a:ln w="1905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95"/>
              <p:cNvCxnSpPr>
                <a:stCxn id="44" idx="0"/>
              </p:cNvCxnSpPr>
              <p:nvPr/>
            </p:nvCxnSpPr>
            <p:spPr>
              <a:xfrm flipV="1">
                <a:off x="-1283761" y="3684651"/>
                <a:ext cx="6579744" cy="1"/>
              </a:xfrm>
              <a:prstGeom prst="line">
                <a:avLst/>
              </a:prstGeom>
              <a:ln w="1905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2" name="Straight Connector 96"/>
              <p:cNvCxnSpPr>
                <a:stCxn id="44" idx="2"/>
              </p:cNvCxnSpPr>
              <p:nvPr/>
            </p:nvCxnSpPr>
            <p:spPr>
              <a:xfrm flipV="1">
                <a:off x="-1267052" y="5377923"/>
                <a:ext cx="3813493" cy="2"/>
              </a:xfrm>
              <a:prstGeom prst="line">
                <a:avLst/>
              </a:prstGeom>
              <a:ln w="19050">
                <a:solidFill>
                  <a:schemeClr val="bg1">
                    <a:lumMod val="50000"/>
                  </a:schemeClr>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43" name="Arc 97"/>
              <p:cNvSpPr/>
              <p:nvPr/>
            </p:nvSpPr>
            <p:spPr>
              <a:xfrm>
                <a:off x="4451606" y="1991215"/>
                <a:ext cx="1693416" cy="1693416"/>
              </a:xfrm>
              <a:prstGeom prst="arc">
                <a:avLst>
                  <a:gd name="adj1" fmla="val 16200000"/>
                  <a:gd name="adj2" fmla="val 5467845"/>
                </a:avLst>
              </a:prstGeom>
              <a:ln w="1905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txBody>
              <a:bodyPr anchor="ctr"/>
              <a:lstStyle/>
              <a:p>
                <a:pPr algn="ctr"/>
                <a:endParaRPr dirty="0">
                  <a:solidFill>
                    <a:schemeClr val="bg1"/>
                  </a:solidFill>
                  <a:cs typeface="+mn-ea"/>
                  <a:sym typeface="+mn-lt"/>
                </a:endParaRPr>
              </a:p>
            </p:txBody>
          </p:sp>
          <p:sp>
            <p:nvSpPr>
              <p:cNvPr id="44" name="Arc 98"/>
              <p:cNvSpPr/>
              <p:nvPr/>
            </p:nvSpPr>
            <p:spPr>
              <a:xfrm flipH="1">
                <a:off x="-2130469" y="3684652"/>
                <a:ext cx="1693417" cy="1693437"/>
              </a:xfrm>
              <a:prstGeom prst="arc">
                <a:avLst>
                  <a:gd name="adj1" fmla="val 16200000"/>
                  <a:gd name="adj2" fmla="val 5467845"/>
                </a:avLst>
              </a:prstGeom>
              <a:ln w="1905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txBody>
              <a:bodyPr anchor="ctr"/>
              <a:lstStyle/>
              <a:p>
                <a:pPr algn="ctr"/>
                <a:endParaRPr dirty="0">
                  <a:solidFill>
                    <a:schemeClr val="bg1"/>
                  </a:solidFill>
                  <a:cs typeface="+mn-ea"/>
                  <a:sym typeface="+mn-lt"/>
                </a:endParaRPr>
              </a:p>
            </p:txBody>
          </p:sp>
        </p:grpSp>
        <p:sp>
          <p:nvSpPr>
            <p:cNvPr id="5" name="Isosceles Triangle 64"/>
            <p:cNvSpPr/>
            <p:nvPr/>
          </p:nvSpPr>
          <p:spPr>
            <a:xfrm rot="5400000">
              <a:off x="8808761" y="1622102"/>
              <a:ext cx="226831" cy="195545"/>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solidFill>
                  <a:schemeClr val="bg1"/>
                </a:solidFill>
                <a:cs typeface="+mn-ea"/>
                <a:sym typeface="+mn-lt"/>
              </a:endParaRPr>
            </a:p>
          </p:txBody>
        </p:sp>
        <p:sp>
          <p:nvSpPr>
            <p:cNvPr id="6" name="Isosceles Triangle 65"/>
            <p:cNvSpPr/>
            <p:nvPr/>
          </p:nvSpPr>
          <p:spPr>
            <a:xfrm rot="16200000" flipH="1">
              <a:off x="6044619" y="3308472"/>
              <a:ext cx="226831" cy="195547"/>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solidFill>
                  <a:schemeClr val="bg1"/>
                </a:solidFill>
                <a:cs typeface="+mn-ea"/>
                <a:sym typeface="+mn-lt"/>
              </a:endParaRPr>
            </a:p>
          </p:txBody>
        </p:sp>
        <p:sp>
          <p:nvSpPr>
            <p:cNvPr id="7" name="Isosceles Triangle 66"/>
            <p:cNvSpPr/>
            <p:nvPr/>
          </p:nvSpPr>
          <p:spPr>
            <a:xfrm rot="5400000">
              <a:off x="6044619" y="4999704"/>
              <a:ext cx="226831" cy="195545"/>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solidFill>
                  <a:schemeClr val="bg1"/>
                </a:solidFill>
                <a:cs typeface="+mn-ea"/>
                <a:sym typeface="+mn-lt"/>
              </a:endParaRPr>
            </a:p>
          </p:txBody>
        </p:sp>
        <p:sp>
          <p:nvSpPr>
            <p:cNvPr id="8" name="Isosceles Triangle 67"/>
            <p:cNvSpPr/>
            <p:nvPr/>
          </p:nvSpPr>
          <p:spPr>
            <a:xfrm rot="10800000">
              <a:off x="10309871" y="2590831"/>
              <a:ext cx="226831" cy="195547"/>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solidFill>
                  <a:schemeClr val="bg1"/>
                </a:solidFill>
                <a:cs typeface="+mn-ea"/>
                <a:sym typeface="+mn-lt"/>
              </a:endParaRPr>
            </a:p>
          </p:txBody>
        </p:sp>
        <p:sp>
          <p:nvSpPr>
            <p:cNvPr id="9" name="Isosceles Triangle 68"/>
            <p:cNvSpPr/>
            <p:nvPr/>
          </p:nvSpPr>
          <p:spPr>
            <a:xfrm rot="10800000">
              <a:off x="1618722" y="4406453"/>
              <a:ext cx="226831" cy="195547"/>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solidFill>
                  <a:schemeClr val="bg1"/>
                </a:solidFill>
                <a:cs typeface="+mn-ea"/>
                <a:sym typeface="+mn-lt"/>
              </a:endParaRPr>
            </a:p>
          </p:txBody>
        </p:sp>
        <p:sp>
          <p:nvSpPr>
            <p:cNvPr id="35" name="Rectangle: Rounded Corners 54"/>
            <p:cNvSpPr/>
            <p:nvPr/>
          </p:nvSpPr>
          <p:spPr>
            <a:xfrm>
              <a:off x="4688982" y="1340768"/>
              <a:ext cx="3349141" cy="806851"/>
            </a:xfrm>
            <a:prstGeom prst="roundRect">
              <a:avLst>
                <a:gd name="adj" fmla="val 50000"/>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solidFill>
                  <a:schemeClr val="bg1"/>
                </a:solidFill>
                <a:cs typeface="+mn-ea"/>
                <a:sym typeface="+mn-lt"/>
              </a:endParaRPr>
            </a:p>
          </p:txBody>
        </p:sp>
        <p:sp>
          <p:nvSpPr>
            <p:cNvPr id="30" name="Rectangle: Rounded Corners 100"/>
            <p:cNvSpPr/>
            <p:nvPr/>
          </p:nvSpPr>
          <p:spPr>
            <a:xfrm>
              <a:off x="2522008" y="2980324"/>
              <a:ext cx="3349141" cy="806851"/>
            </a:xfrm>
            <a:prstGeom prst="roundRect">
              <a:avLst>
                <a:gd name="adj" fmla="val 50000"/>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solidFill>
                  <a:schemeClr val="bg1"/>
                </a:solidFill>
                <a:cs typeface="+mn-ea"/>
                <a:sym typeface="+mn-lt"/>
              </a:endParaRPr>
            </a:p>
          </p:txBody>
        </p:sp>
        <p:sp>
          <p:nvSpPr>
            <p:cNvPr id="25" name="Rectangle: Rounded Corners 103"/>
            <p:cNvSpPr/>
            <p:nvPr/>
          </p:nvSpPr>
          <p:spPr>
            <a:xfrm>
              <a:off x="2522008" y="4730132"/>
              <a:ext cx="3349141" cy="806851"/>
            </a:xfrm>
            <a:prstGeom prst="roundRect">
              <a:avLst>
                <a:gd name="adj" fmla="val 50000"/>
              </a:avLst>
            </a:prstGeom>
            <a:solidFill>
              <a:schemeClr val="accent4"/>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solidFill>
                  <a:schemeClr val="bg1"/>
                </a:solidFill>
                <a:cs typeface="+mn-ea"/>
                <a:sym typeface="+mn-lt"/>
              </a:endParaRPr>
            </a:p>
          </p:txBody>
        </p:sp>
        <p:sp>
          <p:nvSpPr>
            <p:cNvPr id="20" name="Rectangle: Rounded Corners 101"/>
            <p:cNvSpPr/>
            <p:nvPr/>
          </p:nvSpPr>
          <p:spPr>
            <a:xfrm>
              <a:off x="6519751" y="2980324"/>
              <a:ext cx="3349141" cy="806851"/>
            </a:xfrm>
            <a:prstGeom prst="roundRect">
              <a:avLst>
                <a:gd name="adj" fmla="val 50000"/>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solidFill>
                  <a:schemeClr val="bg1"/>
                </a:solidFill>
                <a:cs typeface="+mn-ea"/>
                <a:sym typeface="+mn-lt"/>
              </a:endParaRPr>
            </a:p>
          </p:txBody>
        </p:sp>
        <p:sp>
          <p:nvSpPr>
            <p:cNvPr id="15" name="Rectangle: Rounded Corners 106"/>
            <p:cNvSpPr/>
            <p:nvPr/>
          </p:nvSpPr>
          <p:spPr>
            <a:xfrm>
              <a:off x="6519751" y="4730132"/>
              <a:ext cx="3349141" cy="806851"/>
            </a:xfrm>
            <a:prstGeom prst="roundRect">
              <a:avLst>
                <a:gd name="adj" fmla="val 50000"/>
              </a:avLst>
            </a:prstGeom>
            <a:solidFill>
              <a:schemeClr val="accent5"/>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solidFill>
                  <a:schemeClr val="bg1"/>
                </a:solidFill>
                <a:cs typeface="+mn-ea"/>
                <a:sym typeface="+mn-lt"/>
              </a:endParaRPr>
            </a:p>
          </p:txBody>
        </p:sp>
      </p:grpSp>
      <p:sp>
        <p:nvSpPr>
          <p:cNvPr id="50" name="矩形 49"/>
          <p:cNvSpPr/>
          <p:nvPr/>
        </p:nvSpPr>
        <p:spPr>
          <a:xfrm>
            <a:off x="2743854" y="3390090"/>
            <a:ext cx="2905153" cy="683264"/>
          </a:xfrm>
          <a:prstGeom prst="rect">
            <a:avLst/>
          </a:prstGeom>
        </p:spPr>
        <p:txBody>
          <a:bodyPr wrap="square">
            <a:spAutoFit/>
            <a:scene3d>
              <a:camera prst="orthographicFront"/>
              <a:lightRig rig="threePt" dir="t"/>
            </a:scene3d>
            <a:sp3d contourW="12700"/>
          </a:bodyPr>
          <a:lstStyle/>
          <a:p>
            <a:pPr>
              <a:lnSpc>
                <a:spcPct val="120000"/>
              </a:lnSpc>
            </a:pPr>
            <a:r>
              <a:rPr lang="en-US" altLang="zh-CN" sz="1600" dirty="0">
                <a:solidFill>
                  <a:schemeClr val="bg1"/>
                </a:solidFill>
                <a:cs typeface="+mn-ea"/>
                <a:sym typeface="+mn-lt"/>
              </a:rPr>
              <a:t>Click here to add content that matches the title.</a:t>
            </a:r>
            <a:endParaRPr lang="zh-CN" altLang="en-US" sz="1600" dirty="0">
              <a:solidFill>
                <a:schemeClr val="bg1"/>
              </a:solidFill>
              <a:cs typeface="+mn-ea"/>
              <a:sym typeface="+mn-lt"/>
            </a:endParaRPr>
          </a:p>
        </p:txBody>
      </p:sp>
      <p:sp>
        <p:nvSpPr>
          <p:cNvPr id="52" name="矩形 51"/>
          <p:cNvSpPr/>
          <p:nvPr/>
        </p:nvSpPr>
        <p:spPr>
          <a:xfrm>
            <a:off x="6709050" y="3390090"/>
            <a:ext cx="2905153" cy="683264"/>
          </a:xfrm>
          <a:prstGeom prst="rect">
            <a:avLst/>
          </a:prstGeom>
        </p:spPr>
        <p:txBody>
          <a:bodyPr wrap="square">
            <a:spAutoFit/>
            <a:scene3d>
              <a:camera prst="orthographicFront"/>
              <a:lightRig rig="threePt" dir="t"/>
            </a:scene3d>
            <a:sp3d contourW="12700"/>
          </a:bodyPr>
          <a:lstStyle/>
          <a:p>
            <a:pPr>
              <a:lnSpc>
                <a:spcPct val="120000"/>
              </a:lnSpc>
            </a:pPr>
            <a:r>
              <a:rPr lang="en-US" altLang="zh-CN" sz="1600" dirty="0">
                <a:solidFill>
                  <a:schemeClr val="bg1"/>
                </a:solidFill>
                <a:cs typeface="+mn-ea"/>
                <a:sym typeface="+mn-lt"/>
              </a:rPr>
              <a:t>Click here to add content that matches the title.</a:t>
            </a:r>
            <a:endParaRPr lang="zh-CN" altLang="en-US" sz="1600" dirty="0">
              <a:solidFill>
                <a:schemeClr val="bg1"/>
              </a:solidFill>
              <a:cs typeface="+mn-ea"/>
              <a:sym typeface="+mn-lt"/>
            </a:endParaRPr>
          </a:p>
        </p:txBody>
      </p:sp>
      <p:sp>
        <p:nvSpPr>
          <p:cNvPr id="53" name="矩形 52"/>
          <p:cNvSpPr/>
          <p:nvPr/>
        </p:nvSpPr>
        <p:spPr>
          <a:xfrm>
            <a:off x="2743854" y="5134463"/>
            <a:ext cx="2905153" cy="683264"/>
          </a:xfrm>
          <a:prstGeom prst="rect">
            <a:avLst/>
          </a:prstGeom>
        </p:spPr>
        <p:txBody>
          <a:bodyPr wrap="square">
            <a:spAutoFit/>
            <a:scene3d>
              <a:camera prst="orthographicFront"/>
              <a:lightRig rig="threePt" dir="t"/>
            </a:scene3d>
            <a:sp3d contourW="12700"/>
          </a:bodyPr>
          <a:lstStyle/>
          <a:p>
            <a:pPr>
              <a:lnSpc>
                <a:spcPct val="120000"/>
              </a:lnSpc>
            </a:pPr>
            <a:r>
              <a:rPr lang="en-US" altLang="zh-CN" sz="1600" dirty="0">
                <a:solidFill>
                  <a:schemeClr val="bg1"/>
                </a:solidFill>
                <a:cs typeface="+mn-ea"/>
                <a:sym typeface="+mn-lt"/>
              </a:rPr>
              <a:t>Click here to add content that matches the title.</a:t>
            </a:r>
            <a:endParaRPr lang="zh-CN" altLang="en-US" sz="1600" dirty="0">
              <a:solidFill>
                <a:schemeClr val="bg1"/>
              </a:solidFill>
              <a:cs typeface="+mn-ea"/>
              <a:sym typeface="+mn-lt"/>
            </a:endParaRPr>
          </a:p>
        </p:txBody>
      </p:sp>
      <p:sp>
        <p:nvSpPr>
          <p:cNvPr id="54" name="矩形 53"/>
          <p:cNvSpPr/>
          <p:nvPr/>
        </p:nvSpPr>
        <p:spPr>
          <a:xfrm>
            <a:off x="6709050" y="5134463"/>
            <a:ext cx="2905153" cy="683264"/>
          </a:xfrm>
          <a:prstGeom prst="rect">
            <a:avLst/>
          </a:prstGeom>
        </p:spPr>
        <p:txBody>
          <a:bodyPr wrap="square">
            <a:spAutoFit/>
            <a:scene3d>
              <a:camera prst="orthographicFront"/>
              <a:lightRig rig="threePt" dir="t"/>
            </a:scene3d>
            <a:sp3d contourW="12700"/>
          </a:bodyPr>
          <a:lstStyle/>
          <a:p>
            <a:pPr>
              <a:lnSpc>
                <a:spcPct val="120000"/>
              </a:lnSpc>
            </a:pPr>
            <a:r>
              <a:rPr lang="en-US" altLang="zh-CN" sz="1600" dirty="0">
                <a:solidFill>
                  <a:schemeClr val="bg1"/>
                </a:solidFill>
                <a:cs typeface="+mn-ea"/>
                <a:sym typeface="+mn-lt"/>
              </a:rPr>
              <a:t>Click here to add content that matches the title.</a:t>
            </a:r>
            <a:endParaRPr lang="zh-CN" altLang="en-US" sz="1600" dirty="0">
              <a:solidFill>
                <a:schemeClr val="bg1"/>
              </a:solidFill>
              <a:cs typeface="+mn-ea"/>
              <a:sym typeface="+mn-lt"/>
            </a:endParaRPr>
          </a:p>
        </p:txBody>
      </p:sp>
      <p:sp>
        <p:nvSpPr>
          <p:cNvPr id="55" name="矩形 54"/>
          <p:cNvSpPr/>
          <p:nvPr/>
        </p:nvSpPr>
        <p:spPr>
          <a:xfrm>
            <a:off x="4910975" y="1744288"/>
            <a:ext cx="2905153" cy="683264"/>
          </a:xfrm>
          <a:prstGeom prst="rect">
            <a:avLst/>
          </a:prstGeom>
        </p:spPr>
        <p:txBody>
          <a:bodyPr wrap="square">
            <a:spAutoFit/>
            <a:scene3d>
              <a:camera prst="orthographicFront"/>
              <a:lightRig rig="threePt" dir="t"/>
            </a:scene3d>
            <a:sp3d contourW="12700"/>
          </a:bodyPr>
          <a:lstStyle/>
          <a:p>
            <a:pPr>
              <a:lnSpc>
                <a:spcPct val="120000"/>
              </a:lnSpc>
            </a:pPr>
            <a:r>
              <a:rPr lang="en-US" altLang="zh-CN" sz="1600" dirty="0">
                <a:solidFill>
                  <a:schemeClr val="bg1"/>
                </a:solidFill>
                <a:cs typeface="+mn-ea"/>
                <a:sym typeface="+mn-lt"/>
              </a:rPr>
              <a:t>Click here to add content that matches the title.</a:t>
            </a:r>
            <a:endParaRPr lang="zh-CN" altLang="en-US" sz="1600" dirty="0">
              <a:solidFill>
                <a:schemeClr val="bg1"/>
              </a:solidFill>
              <a:cs typeface="+mn-ea"/>
              <a:sym typeface="+mn-lt"/>
            </a:endParaRPr>
          </a:p>
        </p:txBody>
      </p:sp>
      <p:grpSp>
        <p:nvGrpSpPr>
          <p:cNvPr id="24" name="组合 23"/>
          <p:cNvGrpSpPr/>
          <p:nvPr/>
        </p:nvGrpSpPr>
        <p:grpSpPr>
          <a:xfrm>
            <a:off x="1740503" y="450599"/>
            <a:ext cx="5061857" cy="698750"/>
            <a:chOff x="6096000" y="2061026"/>
            <a:chExt cx="5061857" cy="698750"/>
          </a:xfrm>
        </p:grpSpPr>
        <p:sp>
          <p:nvSpPr>
            <p:cNvPr id="26" name="文本框 25"/>
            <p:cNvSpPr txBox="1"/>
            <p:nvPr/>
          </p:nvSpPr>
          <p:spPr>
            <a:xfrm>
              <a:off x="6096000" y="2061026"/>
              <a:ext cx="2579552" cy="523220"/>
            </a:xfrm>
            <a:prstGeom prst="rect">
              <a:avLst/>
            </a:prstGeom>
            <a:noFill/>
          </p:spPr>
          <p:txBody>
            <a:bodyPr wrap="none" rtlCol="0">
              <a:spAutoFit/>
              <a:scene3d>
                <a:camera prst="orthographicFront"/>
                <a:lightRig rig="threePt" dir="t"/>
              </a:scene3d>
              <a:sp3d contourW="12700"/>
            </a:bodyPr>
            <a:lstStyle/>
            <a:p>
              <a:r>
                <a:rPr lang="en-US" altLang="zh-CN" sz="2800" b="1" dirty="0">
                  <a:solidFill>
                    <a:schemeClr val="accent2"/>
                  </a:solidFill>
                  <a:cs typeface="+mn-ea"/>
                  <a:sym typeface="+mn-lt"/>
                </a:rPr>
                <a:t>Add </a:t>
              </a:r>
              <a:r>
                <a:rPr lang="en-US" altLang="zh-CN" sz="2800" b="1">
                  <a:solidFill>
                    <a:schemeClr val="accent2"/>
                  </a:solidFill>
                  <a:cs typeface="+mn-ea"/>
                  <a:sym typeface="+mn-lt"/>
                </a:rPr>
                <a:t>title text</a:t>
              </a:r>
              <a:endParaRPr lang="zh-CN" altLang="en-US" sz="2800" b="1" dirty="0">
                <a:solidFill>
                  <a:schemeClr val="accent2"/>
                </a:solidFill>
                <a:cs typeface="+mn-ea"/>
                <a:sym typeface="+mn-lt"/>
              </a:endParaRPr>
            </a:p>
          </p:txBody>
        </p:sp>
        <p:sp>
          <p:nvSpPr>
            <p:cNvPr id="27" name="文本框 26"/>
            <p:cNvSpPr txBox="1"/>
            <p:nvPr/>
          </p:nvSpPr>
          <p:spPr>
            <a:xfrm>
              <a:off x="6096000" y="2482777"/>
              <a:ext cx="5061857" cy="276999"/>
            </a:xfrm>
            <a:prstGeom prst="rect">
              <a:avLst/>
            </a:prstGeom>
            <a:noFill/>
          </p:spPr>
          <p:txBody>
            <a:bodyPr wrap="square" rtlCol="0">
              <a:spAutoFit/>
              <a:scene3d>
                <a:camera prst="orthographicFront"/>
                <a:lightRig rig="threePt" dir="t"/>
              </a:scene3d>
              <a:sp3d contourW="12700"/>
            </a:bodyPr>
            <a:lstStyle/>
            <a:p>
              <a:r>
                <a:rPr lang="en-US" altLang="zh-CN" sz="1200" dirty="0">
                  <a:solidFill>
                    <a:schemeClr val="bg1">
                      <a:lumMod val="65000"/>
                    </a:schemeClr>
                  </a:solidFill>
                  <a:cs typeface="+mn-ea"/>
                  <a:sym typeface="+mn-lt"/>
                </a:rPr>
                <a:t>The user can demonstrate on a projector or computer</a:t>
              </a:r>
            </a:p>
          </p:txBody>
        </p:sp>
      </p:grpSp>
      <p:sp>
        <p:nvSpPr>
          <p:cNvPr id="28" name="任意多边形 47"/>
          <p:cNvSpPr/>
          <p:nvPr/>
        </p:nvSpPr>
        <p:spPr>
          <a:xfrm rot="18900000" flipV="1">
            <a:off x="99493" y="160716"/>
            <a:ext cx="1257992" cy="771874"/>
          </a:xfrm>
          <a:custGeom>
            <a:avLst/>
            <a:gdLst>
              <a:gd name="connsiteX0" fmla="*/ 0 w 1667713"/>
              <a:gd name="connsiteY0" fmla="*/ 456881 h 1023269"/>
              <a:gd name="connsiteX1" fmla="*/ 412332 w 1667713"/>
              <a:gd name="connsiteY1" fmla="*/ 44549 h 1023269"/>
              <a:gd name="connsiteX2" fmla="*/ 412333 w 1667713"/>
              <a:gd name="connsiteY2" fmla="*/ 44549 h 1023269"/>
              <a:gd name="connsiteX3" fmla="*/ 456882 w 1667713"/>
              <a:gd name="connsiteY3" fmla="*/ 0 h 1023269"/>
              <a:gd name="connsiteX4" fmla="*/ 1514743 w 1667713"/>
              <a:gd name="connsiteY4" fmla="*/ 0 h 1023269"/>
              <a:gd name="connsiteX5" fmla="*/ 1667713 w 1667713"/>
              <a:gd name="connsiteY5" fmla="*/ 152970 h 1023269"/>
              <a:gd name="connsiteX6" fmla="*/ 1667713 w 1667713"/>
              <a:gd name="connsiteY6" fmla="*/ 704806 h 1023269"/>
              <a:gd name="connsiteX7" fmla="*/ 1349251 w 1667713"/>
              <a:gd name="connsiteY7" fmla="*/ 1023269 h 1023269"/>
              <a:gd name="connsiteX8" fmla="*/ 1349251 w 1667713"/>
              <a:gd name="connsiteY8" fmla="*/ 318462 h 1023269"/>
              <a:gd name="connsiteX9" fmla="*/ 138420 w 1667713"/>
              <a:gd name="connsiteY9" fmla="*/ 318462 h 1023269"/>
              <a:gd name="connsiteX10" fmla="*/ 1 w 1667713"/>
              <a:gd name="connsiteY10" fmla="*/ 456881 h 1023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67713" h="1023269">
                <a:moveTo>
                  <a:pt x="0" y="456881"/>
                </a:moveTo>
                <a:lnTo>
                  <a:pt x="412332" y="44549"/>
                </a:lnTo>
                <a:lnTo>
                  <a:pt x="412333" y="44549"/>
                </a:lnTo>
                <a:lnTo>
                  <a:pt x="456882" y="0"/>
                </a:lnTo>
                <a:lnTo>
                  <a:pt x="1514743" y="0"/>
                </a:lnTo>
                <a:cubicBezTo>
                  <a:pt x="1599226" y="1"/>
                  <a:pt x="1667713" y="68487"/>
                  <a:pt x="1667713" y="152970"/>
                </a:cubicBezTo>
                <a:lnTo>
                  <a:pt x="1667713" y="704806"/>
                </a:lnTo>
                <a:lnTo>
                  <a:pt x="1349251" y="1023269"/>
                </a:lnTo>
                <a:lnTo>
                  <a:pt x="1349251" y="318462"/>
                </a:lnTo>
                <a:lnTo>
                  <a:pt x="138420" y="318462"/>
                </a:lnTo>
                <a:lnTo>
                  <a:pt x="1" y="456881"/>
                </a:lnTo>
                <a:close/>
              </a:path>
            </a:pathLst>
          </a:cu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9" name="任意多边形 48"/>
          <p:cNvSpPr/>
          <p:nvPr/>
        </p:nvSpPr>
        <p:spPr>
          <a:xfrm rot="18900000" flipV="1">
            <a:off x="-102618" y="95709"/>
            <a:ext cx="926781" cy="721545"/>
          </a:xfrm>
          <a:custGeom>
            <a:avLst/>
            <a:gdLst>
              <a:gd name="connsiteX0" fmla="*/ 303771 w 1228628"/>
              <a:gd name="connsiteY0" fmla="*/ 32819 h 956548"/>
              <a:gd name="connsiteX1" fmla="*/ 303771 w 1228628"/>
              <a:gd name="connsiteY1" fmla="*/ 32820 h 956548"/>
              <a:gd name="connsiteX2" fmla="*/ 336591 w 1228628"/>
              <a:gd name="connsiteY2" fmla="*/ 0 h 956548"/>
              <a:gd name="connsiteX3" fmla="*/ 1115933 w 1228628"/>
              <a:gd name="connsiteY3" fmla="*/ 0 h 956548"/>
              <a:gd name="connsiteX4" fmla="*/ 1228628 w 1228628"/>
              <a:gd name="connsiteY4" fmla="*/ 112695 h 956548"/>
              <a:gd name="connsiteX5" fmla="*/ 1228628 w 1228628"/>
              <a:gd name="connsiteY5" fmla="*/ 721932 h 956548"/>
              <a:gd name="connsiteX6" fmla="*/ 994013 w 1228628"/>
              <a:gd name="connsiteY6" fmla="*/ 956548 h 956548"/>
              <a:gd name="connsiteX7" fmla="*/ 994013 w 1228628"/>
              <a:gd name="connsiteY7" fmla="*/ 234616 h 956548"/>
              <a:gd name="connsiteX8" fmla="*/ 101975 w 1228628"/>
              <a:gd name="connsiteY8" fmla="*/ 234616 h 956548"/>
              <a:gd name="connsiteX9" fmla="*/ 0 w 1228628"/>
              <a:gd name="connsiteY9" fmla="*/ 336591 h 956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8628" h="956548">
                <a:moveTo>
                  <a:pt x="303771" y="32819"/>
                </a:moveTo>
                <a:lnTo>
                  <a:pt x="303771" y="32820"/>
                </a:lnTo>
                <a:lnTo>
                  <a:pt x="336591" y="0"/>
                </a:lnTo>
                <a:lnTo>
                  <a:pt x="1115933" y="0"/>
                </a:lnTo>
                <a:cubicBezTo>
                  <a:pt x="1178173" y="0"/>
                  <a:pt x="1228628" y="50456"/>
                  <a:pt x="1228628" y="112695"/>
                </a:cubicBezTo>
                <a:lnTo>
                  <a:pt x="1228628" y="721932"/>
                </a:lnTo>
                <a:lnTo>
                  <a:pt x="994013" y="956548"/>
                </a:lnTo>
                <a:lnTo>
                  <a:pt x="994013" y="234616"/>
                </a:lnTo>
                <a:lnTo>
                  <a:pt x="101975" y="234616"/>
                </a:lnTo>
                <a:lnTo>
                  <a:pt x="0" y="336591"/>
                </a:lnTo>
                <a:close/>
              </a:path>
            </a:pathLst>
          </a:cu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600" advTm="4000">
        <p14:gallery dir="l"/>
      </p:transition>
    </mc:Choice>
    <mc:Fallback xmlns="">
      <p:transition spd="slow" advTm="4000">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MH_TYPE" val="#NeiR#"/>
  <p:tag name="MH_NUMBER" val="5"/>
  <p:tag name="MH_CATEGORY" val="#YinZJG#"/>
  <p:tag name="MH_LAYOUT" val="TitleSubTitleText"/>
  <p:tag name="MH" val="20170726163740"/>
  <p:tag name="MH_LIBRARY" val="GRAPHIC"/>
</p:tagLst>
</file>

<file path=ppt/tags/tag2.xml><?xml version="1.0" encoding="utf-8"?>
<p:tagLst xmlns:a="http://schemas.openxmlformats.org/drawingml/2006/main" xmlns:r="http://schemas.openxmlformats.org/officeDocument/2006/relationships" xmlns:p="http://schemas.openxmlformats.org/presentationml/2006/main">
  <p:tag name="MH" val="20170726163740"/>
  <p:tag name="MH_LIBRARY" val="GRAPHIC"/>
  <p:tag name="MH_TYPE" val="SubTitle"/>
  <p:tag name="MH_ORDER" val="3"/>
</p:tagLst>
</file>

<file path=ppt/tags/tag3.xml><?xml version="1.0" encoding="utf-8"?>
<p:tagLst xmlns:a="http://schemas.openxmlformats.org/drawingml/2006/main" xmlns:r="http://schemas.openxmlformats.org/officeDocument/2006/relationships" xmlns:p="http://schemas.openxmlformats.org/presentationml/2006/main">
  <p:tag name="MH" val="20170726163740"/>
  <p:tag name="MH_LIBRARY" val="GRAPHIC"/>
  <p:tag name="MH_TYPE" val="SubTitle"/>
  <p:tag name="MH_ORDER" val="1"/>
</p:tagLst>
</file>

<file path=ppt/tags/tag4.xml><?xml version="1.0" encoding="utf-8"?>
<p:tagLst xmlns:a="http://schemas.openxmlformats.org/drawingml/2006/main" xmlns:r="http://schemas.openxmlformats.org/officeDocument/2006/relationships" xmlns:p="http://schemas.openxmlformats.org/presentationml/2006/main">
  <p:tag name="MH" val="20170726163740"/>
  <p:tag name="MH_LIBRARY" val="GRAPHIC"/>
  <p:tag name="MH_TYPE" val="SubTitle"/>
  <p:tag name="MH_ORDER" val="4"/>
</p:tagLst>
</file>

<file path=ppt/tags/tag5.xml><?xml version="1.0" encoding="utf-8"?>
<p:tagLst xmlns:a="http://schemas.openxmlformats.org/drawingml/2006/main" xmlns:r="http://schemas.openxmlformats.org/officeDocument/2006/relationships" xmlns:p="http://schemas.openxmlformats.org/presentationml/2006/main">
  <p:tag name="MH" val="20170726163740"/>
  <p:tag name="MH_LIBRARY" val="GRAPHIC"/>
  <p:tag name="MH_TYPE" val="SubTitle"/>
  <p:tag name="MH_ORDER" val="2"/>
</p:tagLst>
</file>

<file path=ppt/tags/tag6.xml><?xml version="1.0" encoding="utf-8"?>
<p:tagLst xmlns:a="http://schemas.openxmlformats.org/drawingml/2006/main" xmlns:r="http://schemas.openxmlformats.org/officeDocument/2006/relationships" xmlns:p="http://schemas.openxmlformats.org/presentationml/2006/main">
  <p:tag name="MH" val="20170726163740"/>
  <p:tag name="MH_LIBRARY" val="GRAPHIC"/>
  <p:tag name="MH_TYPE" val="SubTitle"/>
  <p:tag name="MH_ORDER" val="5"/>
</p:tagLst>
</file>

<file path=ppt/tags/tag7.xml><?xml version="1.0" encoding="utf-8"?>
<p:tagLst xmlns:a="http://schemas.openxmlformats.org/drawingml/2006/main" xmlns:r="http://schemas.openxmlformats.org/officeDocument/2006/relationships" xmlns:p="http://schemas.openxmlformats.org/presentationml/2006/main">
  <p:tag name="MH" val="20170726163740"/>
  <p:tag name="MH_LIBRARY" val="GRAPHIC"/>
  <p:tag name="MH_TYPE" val="Title"/>
  <p:tag name="MH_ORDER" val="1"/>
</p:tagLst>
</file>

<file path=ppt/theme/theme1.xml><?xml version="1.0" encoding="utf-8"?>
<a:theme xmlns:a="http://schemas.openxmlformats.org/drawingml/2006/main" name="www.jpppt.com">
  <a:themeElements>
    <a:clrScheme name="自定义 1">
      <a:dk1>
        <a:srgbClr val="000000"/>
      </a:dk1>
      <a:lt1>
        <a:srgbClr val="FFFFFF"/>
      </a:lt1>
      <a:dk2>
        <a:srgbClr val="000000"/>
      </a:dk2>
      <a:lt2>
        <a:srgbClr val="FFFFFF"/>
      </a:lt2>
      <a:accent1>
        <a:srgbClr val="4B8E95"/>
      </a:accent1>
      <a:accent2>
        <a:srgbClr val="000000"/>
      </a:accent2>
      <a:accent3>
        <a:srgbClr val="4B5050"/>
      </a:accent3>
      <a:accent4>
        <a:srgbClr val="91969B"/>
      </a:accent4>
      <a:accent5>
        <a:srgbClr val="4B5050"/>
      </a:accent5>
      <a:accent6>
        <a:srgbClr val="91969B"/>
      </a:accent6>
      <a:hlink>
        <a:srgbClr val="F33B48"/>
      </a:hlink>
      <a:folHlink>
        <a:srgbClr val="FFC000"/>
      </a:folHlink>
    </a:clrScheme>
    <a:fontScheme name="mquskr11">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ww.freeppt7.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388</TotalTime>
  <Words>1461</Words>
  <Application>Microsoft Office PowerPoint</Application>
  <PresentationFormat>宽屏</PresentationFormat>
  <Paragraphs>239</Paragraphs>
  <Slides>27</Slides>
  <Notes>17</Notes>
  <HiddenSlides>0</HiddenSlides>
  <MMClips>0</MMClips>
  <ScaleCrop>false</ScaleCrop>
  <HeadingPairs>
    <vt:vector size="6" baseType="variant">
      <vt:variant>
        <vt:lpstr>已用的字体</vt:lpstr>
      </vt:variant>
      <vt:variant>
        <vt:i4>7</vt:i4>
      </vt:variant>
      <vt:variant>
        <vt:lpstr>主题</vt:lpstr>
      </vt:variant>
      <vt:variant>
        <vt:i4>2</vt:i4>
      </vt:variant>
      <vt:variant>
        <vt:lpstr>幻灯片标题</vt:lpstr>
      </vt:variant>
      <vt:variant>
        <vt:i4>27</vt:i4>
      </vt:variant>
    </vt:vector>
  </HeadingPairs>
  <TitlesOfParts>
    <vt:vector size="36" baseType="lpstr">
      <vt:lpstr>阿里巴巴普惠体 L</vt:lpstr>
      <vt:lpstr>阿里巴巴普惠体 M</vt:lpstr>
      <vt:lpstr>微软雅黑</vt:lpstr>
      <vt:lpstr>Arial</vt:lpstr>
      <vt:lpstr>Calibri</vt:lpstr>
      <vt:lpstr>Lato Light</vt:lpstr>
      <vt:lpstr>Roboto Light</vt:lpstr>
      <vt:lpstr>www.jpppt.com</vt:lpstr>
      <vt:lpstr>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Please follow us for more information:</vt:lpstr>
      <vt:lpstr>PowerPoint 演示文稿</vt:lpstr>
      <vt:lpstr>PowerPoint 演示文稿</vt:lpstr>
      <vt:lpstr>PowerPoint 演示文稿</vt:lpstr>
    </vt:vector>
  </TitlesOfParts>
  <Manager>www.jpppt.com</Manager>
  <Company>www.jpppt.com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www.jpppt.com</dc:creator>
  <cp:keywords>www.jpppt.com</cp:keywords>
  <dc:description>www.jpppt.com</dc:description>
  <cp:lastModifiedBy>之灵</cp:lastModifiedBy>
  <cp:revision>27</cp:revision>
  <dcterms:created xsi:type="dcterms:W3CDTF">2021-06-28T00:59:57Z</dcterms:created>
  <dcterms:modified xsi:type="dcterms:W3CDTF">2022-01-20T10:25:45Z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7A7DA513078843EA9486CE55D88D1844</vt:lpwstr>
  </property>
  <property fmtid="{D5CDD505-2E9C-101B-9397-08002B2CF9AE}" pid="3" name="KSOProductBuildVer">
    <vt:lpwstr>2052-11.1.0.10495</vt:lpwstr>
  </property>
</Properties>
</file>