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6" r:id="rId2"/>
  </p:sldMasterIdLst>
  <p:notesMasterIdLst>
    <p:notesMasterId r:id="rId5"/>
  </p:notesMasterIdLst>
  <p:handoutMasterIdLst>
    <p:handoutMasterId r:id="rId6"/>
  </p:handoutMasterIdLst>
  <p:sldIdLst>
    <p:sldId id="256" r:id="rId3"/>
    <p:sldId id="281" r:id="rId4"/>
  </p:sldIdLst>
  <p:sldSz cx="12192000" cy="6858000"/>
  <p:notesSz cx="6858000" cy="9144000"/>
  <p:custDataLst>
    <p:tags r:id="rId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7">
          <p15:clr>
            <a:srgbClr val="A4A3A4"/>
          </p15:clr>
        </p15:guide>
        <p15:guide id="2" pos="38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42E"/>
    <a:srgbClr val="3E7155"/>
    <a:srgbClr val="EACBA8"/>
    <a:srgbClr val="D39452"/>
    <a:srgbClr val="CFD5CE"/>
    <a:srgbClr val="444F66"/>
    <a:srgbClr val="EEAB10"/>
    <a:srgbClr val="CD9E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8" d="100"/>
          <a:sy n="68" d="100"/>
        </p:scale>
        <p:origin x="792" y="66"/>
      </p:cViewPr>
      <p:guideLst>
        <p:guide orient="horz" pos="2197"/>
        <p:guide pos="38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 smtClean="0"/>
            </a:lvl1pPr>
          </a:lstStyle>
          <a:p>
            <a:pPr>
              <a:defRPr/>
            </a:pPr>
            <a:fld id="{7B2192E6-5D89-43AD-A971-2CF6F9F32E2B}" type="datetimeFigureOut">
              <a:rPr lang="zh-CN" altLang="en-US"/>
              <a:pPr>
                <a:defRPr/>
              </a:pPr>
              <a:t>2022/1/23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C654686-2E00-439F-87C6-1439F4528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3136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009F6E87-3FD4-4DBA-9348-0028C9BEA0B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4918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/>
          </a:p>
        </p:txBody>
      </p:sp>
      <p:sp>
        <p:nvSpPr>
          <p:cNvPr id="29700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fld id="{0798A8C8-AD0B-4E1C-A08C-EBF48EAD9D6A}" type="slidenum">
              <a:rPr lang="zh-CN" altLang="en-US"/>
              <a:pPr eaLnBrk="1" hangingPunct="1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/>
          </a:p>
        </p:txBody>
      </p:sp>
      <p:sp>
        <p:nvSpPr>
          <p:cNvPr id="30724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fld id="{C320EC02-C319-42FD-B60D-D85617E2CFD0}" type="slidenum">
              <a:rPr lang="zh-CN" altLang="en-US"/>
              <a:pPr eaLnBrk="1" hangingPunct="1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jieri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0853F-54B4-45D9-A08E-D052945281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1421960"/>
      </p:ext>
    </p:extLst>
  </p:cSld>
  <p:clrMapOvr>
    <a:masterClrMapping/>
  </p:clrMapOvr>
  <p:transition spd="slow" advTm="3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FC6B0-8C33-4BA2-9353-C64656760F6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8273242"/>
      </p:ext>
    </p:extLst>
  </p:cSld>
  <p:clrMapOvr>
    <a:masterClrMapping/>
  </p:clrMapOvr>
  <p:transition spd="slow" advTm="3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E1071-E4EB-4BE9-87EA-E3A4FA6F96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092134"/>
      </p:ext>
    </p:extLst>
  </p:cSld>
  <p:clrMapOvr>
    <a:masterClrMapping/>
  </p:clrMapOvr>
  <p:transition spd="slow" advTm="300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fld id="{2E3AAC11-D570-4EA9-AFC0-30FB72BA45EB}" type="datetimeFigureOut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t>2022/1/23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fld id="{55ECCFAA-F4FB-487C-9F1E-C8836D0C3DC9}" type="slidenum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t>‹#›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912545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fld id="{2E3AAC11-D570-4EA9-AFC0-30FB72BA45EB}" type="datetimeFigureOut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t>2022/1/23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fld id="{55ECCFAA-F4FB-487C-9F1E-C8836D0C3DC9}" type="slidenum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t>‹#›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604407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86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7877732"/>
      </p:ext>
    </p:extLst>
  </p:cSld>
  <p:clrMapOvr>
    <a:masterClrMapping/>
  </p:clrMapOvr>
  <p:transition spd="slow" advTm="3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9159523"/>
      </p:ext>
    </p:extLst>
  </p:cSld>
  <p:clrMapOvr>
    <a:masterClrMapping/>
  </p:clrMapOvr>
  <p:transition spd="slow" advTm="3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CA983-94D0-46F3-9385-B2B36C472D5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403989"/>
      </p:ext>
    </p:extLst>
  </p:cSld>
  <p:clrMapOvr>
    <a:masterClrMapping/>
  </p:clrMapOvr>
  <p:transition spd="slow" advTm="3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CA983-94D0-46F3-9385-B2B36C472D5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559496" y="6597352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节日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http://www.1ppt.com/jieri/</a:t>
            </a:r>
          </a:p>
        </p:txBody>
      </p:sp>
    </p:spTree>
    <p:extLst>
      <p:ext uri="{BB962C8B-B14F-4D97-AF65-F5344CB8AC3E}">
        <p14:creationId xmlns:p14="http://schemas.microsoft.com/office/powerpoint/2010/main" val="2446094223"/>
      </p:ext>
    </p:extLst>
  </p:cSld>
  <p:clrMapOvr>
    <a:masterClrMapping/>
  </p:clrMapOvr>
  <p:transition spd="slow" advTm="3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29E3C-4295-40D0-944F-95A15B3387B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0641975"/>
      </p:ext>
    </p:extLst>
  </p:cSld>
  <p:clrMapOvr>
    <a:masterClrMapping/>
  </p:clrMapOvr>
  <p:transition spd="slow" advTm="3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45249-637D-4EF2-A2C8-17038CC3084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9490686"/>
      </p:ext>
    </p:extLst>
  </p:cSld>
  <p:clrMapOvr>
    <a:masterClrMapping/>
  </p:clrMapOvr>
  <p:transition spd="slow" advTm="3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F0A97-A5D0-454B-8EFB-2104B345688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207632"/>
      </p:ext>
    </p:extLst>
  </p:cSld>
  <p:clrMapOvr>
    <a:masterClrMapping/>
  </p:clrMapOvr>
  <p:transition spd="slow" advTm="3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1C5B4-ED4B-4D71-B599-7C5A6579E1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0990937"/>
      </p:ext>
    </p:extLst>
  </p:cSld>
  <p:clrMapOvr>
    <a:masterClrMapping/>
  </p:clrMapOvr>
  <p:transition spd="slow" advTm="3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sz="14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 eaLnBrk="1" hangingPunct="1">
              <a:buFont typeface="Arial" panose="020B0604020202020204" pitchFamily="34" charset="0"/>
              <a:buNone/>
              <a:defRPr sz="14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0877E72-9982-4FA0-825D-0C52527A62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32" r:id="rId2"/>
    <p:sldLayoutId id="2147483733" r:id="rId3"/>
    <p:sldLayoutId id="2147483713" r:id="rId4"/>
    <p:sldLayoutId id="2147483735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 advTm="3000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829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rand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1"/>
</p:tagLst>
</file>

<file path=ppt/theme/theme1.xml><?xml version="1.0" encoding="utf-8"?>
<a:theme xmlns:a="http://schemas.openxmlformats.org/drawingml/2006/main" name="www.jpppt.com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a1kulyrr">
      <a:majorFont>
        <a:latin typeface="微软雅黑"/>
        <a:ea typeface="义启小魏楷"/>
        <a:cs typeface=""/>
      </a:majorFont>
      <a:minorFont>
        <a:latin typeface="微软雅黑"/>
        <a:ea typeface="义启小魏楷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</Words>
  <Application>Microsoft Office PowerPoint</Application>
  <PresentationFormat>宽屏</PresentationFormat>
  <Paragraphs>2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微软雅黑</vt:lpstr>
      <vt:lpstr>Arial</vt:lpstr>
      <vt:lpstr>Calibri</vt:lpstr>
      <vt:lpstr>www.jpppt.com</vt:lpstr>
      <vt:lpstr>www.freeppt7.com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images</dc:title>
  <dc:creator>www.jpppt.com</dc:creator>
  <cp:keywords>www.jpppt.com</cp:keywords>
  <dc:description>www.jpppt.com</dc:description>
  <cp:lastModifiedBy>之灵</cp:lastModifiedBy>
  <cp:revision>57</cp:revision>
  <dcterms:created xsi:type="dcterms:W3CDTF">2018-12-15T07:57:40Z</dcterms:created>
  <dcterms:modified xsi:type="dcterms:W3CDTF">2022-01-23T02:59:49Z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2052-10.1.0.7616</vt:lpwstr>
  </property>
  <property fmtid="{D5CDD505-2E9C-101B-9397-08002B2CF9AE}" pid="3" name="KSORubyTemplateID">
    <vt:lpwstr>13</vt:lpwstr>
  </property>
</Properties>
</file>