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sldIdLst>
    <p:sldId id="258" r:id="rId3"/>
    <p:sldId id="265" r:id="rId4"/>
    <p:sldId id="266" r:id="rId5"/>
    <p:sldId id="267" r:id="rId6"/>
    <p:sldId id="277" r:id="rId7"/>
    <p:sldId id="280" r:id="rId8"/>
    <p:sldId id="261" r:id="rId9"/>
    <p:sldId id="273" r:id="rId10"/>
    <p:sldId id="268" r:id="rId11"/>
    <p:sldId id="276" r:id="rId12"/>
    <p:sldId id="272" r:id="rId13"/>
    <p:sldId id="275" r:id="rId14"/>
    <p:sldId id="279" r:id="rId15"/>
    <p:sldId id="269" r:id="rId16"/>
    <p:sldId id="260" r:id="rId17"/>
    <p:sldId id="271" r:id="rId18"/>
    <p:sldId id="262" r:id="rId19"/>
    <p:sldId id="259" r:id="rId20"/>
    <p:sldId id="270" r:id="rId21"/>
    <p:sldId id="257" r:id="rId22"/>
    <p:sldId id="274" r:id="rId23"/>
    <p:sldId id="278" r:id="rId24"/>
    <p:sldId id="263" r:id="rId25"/>
    <p:sldId id="281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60C"/>
    <a:srgbClr val="DE0000"/>
    <a:srgbClr val="A5A5A5"/>
    <a:srgbClr val="650004"/>
    <a:srgbClr val="980611"/>
    <a:srgbClr val="FBE89F"/>
    <a:srgbClr val="FF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93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196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172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827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249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604" y="66268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5558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263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942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4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6077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652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11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9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F225C0-1BA6-4332-A99F-38191FF6AFEC}"/>
              </a:ext>
            </a:extLst>
          </p:cNvPr>
          <p:cNvSpPr/>
          <p:nvPr userDrawn="1"/>
        </p:nvSpPr>
        <p:spPr>
          <a:xfrm flipH="1">
            <a:off x="0" y="393699"/>
            <a:ext cx="12192000" cy="694871"/>
          </a:xfrm>
          <a:prstGeom prst="rect">
            <a:avLst/>
          </a:prstGeom>
          <a:gradFill flip="none" rotWithShape="1">
            <a:gsLst>
              <a:gs pos="52000">
                <a:srgbClr val="C00000"/>
              </a:gs>
              <a:gs pos="100000">
                <a:srgbClr val="FF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8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780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9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856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54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p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pppt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FF0FC1-8D78-4B51-A1D0-074915B162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71325D-C83E-4A98-9AAB-61857D687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2269"/>
            <a:ext cx="12192000" cy="42730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F2B9F0-6F99-4986-A287-24C208B32D79}"/>
              </a:ext>
            </a:extLst>
          </p:cNvPr>
          <p:cNvSpPr txBox="1"/>
          <p:nvPr/>
        </p:nvSpPr>
        <p:spPr>
          <a:xfrm>
            <a:off x="562405" y="1646606"/>
            <a:ext cx="211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348BEA-F9A5-4DD3-A39B-8BF53E93585F}"/>
              </a:ext>
            </a:extLst>
          </p:cNvPr>
          <p:cNvSpPr txBox="1"/>
          <p:nvPr/>
        </p:nvSpPr>
        <p:spPr>
          <a:xfrm>
            <a:off x="562405" y="2862164"/>
            <a:ext cx="457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728869-F8C9-44C1-84C1-4A1CEE74B3D1}"/>
              </a:ext>
            </a:extLst>
          </p:cNvPr>
          <p:cNvSpPr txBox="1"/>
          <p:nvPr/>
        </p:nvSpPr>
        <p:spPr>
          <a:xfrm>
            <a:off x="571500" y="1529506"/>
            <a:ext cx="201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BUSINESS REPORT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46F46DA-C54E-4A46-8BB4-7F3ABC4F0E72}"/>
              </a:ext>
            </a:extLst>
          </p:cNvPr>
          <p:cNvSpPr txBox="1"/>
          <p:nvPr/>
        </p:nvSpPr>
        <p:spPr>
          <a:xfrm>
            <a:off x="6751160" y="3069488"/>
            <a:ext cx="268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YOUR DREAM </a:t>
            </a:r>
          </a:p>
          <a:p>
            <a:pPr algn="ctr"/>
            <a:r>
              <a:rPr lang="en-US" altLang="zh-CN" sz="800" b="1" dirty="0">
                <a:solidFill>
                  <a:schemeClr val="bg1"/>
                </a:solidFill>
                <a:cs typeface="+mn-ea"/>
                <a:sym typeface="+mn-lt"/>
              </a:rPr>
              <a:t>NEVER STOP</a:t>
            </a:r>
            <a:endParaRPr lang="zh-CN" altLang="en-US" sz="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EDA526E-B0A9-4176-8604-3590E7D6F54C}"/>
              </a:ext>
            </a:extLst>
          </p:cNvPr>
          <p:cNvSpPr txBox="1"/>
          <p:nvPr/>
        </p:nvSpPr>
        <p:spPr>
          <a:xfrm>
            <a:off x="7147274" y="3516660"/>
            <a:ext cx="18951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00" dirty="0">
                <a:solidFill>
                  <a:schemeClr val="bg1"/>
                </a:solidFill>
                <a:cs typeface="+mn-ea"/>
                <a:sym typeface="+mn-lt"/>
              </a:rPr>
              <a:t>Classic has the same behavior with time, grade has the same </a:t>
            </a:r>
          </a:p>
          <a:p>
            <a:pPr algn="ctr"/>
            <a:r>
              <a:rPr lang="zh-CN" altLang="en-US" sz="300" dirty="0">
                <a:solidFill>
                  <a:schemeClr val="bg1"/>
                </a:solidFill>
                <a:cs typeface="+mn-ea"/>
                <a:sym typeface="+mn-lt"/>
              </a:rPr>
              <a:t>behavior with time and pattern has the same behavior with time. the noble quality is showed finely.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39AAFF-6905-4FDD-98B9-B89F4F20FC4D}"/>
              </a:ext>
            </a:extLst>
          </p:cNvPr>
          <p:cNvSpPr txBox="1"/>
          <p:nvPr/>
        </p:nvSpPr>
        <p:spPr>
          <a:xfrm>
            <a:off x="571500" y="2462374"/>
            <a:ext cx="201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FOR YOUR DREAM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18A66BC-4899-453D-9624-C089034EC117}"/>
              </a:ext>
            </a:extLst>
          </p:cNvPr>
          <p:cNvSpPr txBox="1"/>
          <p:nvPr/>
        </p:nvSpPr>
        <p:spPr>
          <a:xfrm>
            <a:off x="562405" y="3595986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5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382FEE3-2C45-4D4C-87D6-5FFBFDAC8050}"/>
              </a:ext>
            </a:extLst>
          </p:cNvPr>
          <p:cNvSpPr/>
          <p:nvPr/>
        </p:nvSpPr>
        <p:spPr>
          <a:xfrm>
            <a:off x="10030732" y="4483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3">
            <a:hlinkClick r:id="rId4"/>
            <a:extLst>
              <a:ext uri="{FF2B5EF4-FFF2-40B4-BE49-F238E27FC236}">
                <a16:creationId xmlns:a16="http://schemas.microsoft.com/office/drawing/2014/main" id="{2B5CBF0F-978C-44CA-A463-2815A5609813}"/>
              </a:ext>
            </a:extLst>
          </p:cNvPr>
          <p:cNvSpPr txBox="1"/>
          <p:nvPr/>
        </p:nvSpPr>
        <p:spPr>
          <a:xfrm>
            <a:off x="5510030" y="370116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800" dirty="0">
              <a:solidFill>
                <a:schemeClr val="accent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276260-2EFB-47D4-B0E1-C21F14025D04}"/>
              </a:ext>
            </a:extLst>
          </p:cNvPr>
          <p:cNvSpPr/>
          <p:nvPr/>
        </p:nvSpPr>
        <p:spPr>
          <a:xfrm>
            <a:off x="330200" y="1809611"/>
            <a:ext cx="3397250" cy="23431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1FC38B-784C-4CD9-BC5B-DE643379DDB9}"/>
              </a:ext>
            </a:extLst>
          </p:cNvPr>
          <p:cNvSpPr/>
          <p:nvPr/>
        </p:nvSpPr>
        <p:spPr>
          <a:xfrm>
            <a:off x="4397375" y="1809611"/>
            <a:ext cx="3397250" cy="234315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FEAD49-03F6-4EAF-A4E6-BE487A06797E}"/>
              </a:ext>
            </a:extLst>
          </p:cNvPr>
          <p:cNvSpPr/>
          <p:nvPr/>
        </p:nvSpPr>
        <p:spPr>
          <a:xfrm>
            <a:off x="8464550" y="1809611"/>
            <a:ext cx="3397250" cy="23431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28F386-2937-4E56-8750-DB51F9AE3909}"/>
              </a:ext>
            </a:extLst>
          </p:cNvPr>
          <p:cNvGrpSpPr/>
          <p:nvPr/>
        </p:nvGrpSpPr>
        <p:grpSpPr>
          <a:xfrm>
            <a:off x="1460004" y="3583940"/>
            <a:ext cx="1137642" cy="1137642"/>
            <a:chOff x="1460004" y="3863340"/>
            <a:chExt cx="1137642" cy="113764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CE9537B-262F-48B7-876F-87FA9A25955E}"/>
                </a:ext>
              </a:extLst>
            </p:cNvPr>
            <p:cNvSpPr/>
            <p:nvPr/>
          </p:nvSpPr>
          <p:spPr>
            <a:xfrm>
              <a:off x="1460004" y="3863340"/>
              <a:ext cx="1137642" cy="1137642"/>
            </a:xfrm>
            <a:prstGeom prst="ellipse">
              <a:avLst/>
            </a:prstGeom>
            <a:solidFill>
              <a:srgbClr val="DA2128">
                <a:alpha val="22000"/>
              </a:srgb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F7BAF20-5558-4E41-9CEA-89517D3ED67A}"/>
                </a:ext>
              </a:extLst>
            </p:cNvPr>
            <p:cNvSpPr/>
            <p:nvPr/>
          </p:nvSpPr>
          <p:spPr>
            <a:xfrm>
              <a:off x="1596807" y="4000143"/>
              <a:ext cx="864036" cy="864036"/>
            </a:xfrm>
            <a:prstGeom prst="ellipse">
              <a:avLst/>
            </a:prstGeom>
            <a:gradFill>
              <a:gsLst>
                <a:gs pos="0">
                  <a:srgbClr val="901005"/>
                </a:gs>
                <a:gs pos="100000">
                  <a:srgbClr val="DA2128"/>
                </a:gs>
              </a:gsLst>
              <a:lin ang="2700000" scaled="1"/>
            </a:gradFill>
            <a:ln>
              <a:noFill/>
            </a:ln>
            <a:effectLst>
              <a:outerShdw blurRad="1143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10111B-E8B2-4720-BA52-60E683E084E6}"/>
              </a:ext>
            </a:extLst>
          </p:cNvPr>
          <p:cNvGrpSpPr/>
          <p:nvPr/>
        </p:nvGrpSpPr>
        <p:grpSpPr>
          <a:xfrm>
            <a:off x="821050" y="4933151"/>
            <a:ext cx="2486030" cy="1291218"/>
            <a:chOff x="821050" y="5212551"/>
            <a:chExt cx="2486030" cy="129121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A7900D0-D4C1-486D-9E03-6984347C43B4}"/>
                </a:ext>
              </a:extLst>
            </p:cNvPr>
            <p:cNvSpPr txBox="1"/>
            <p:nvPr/>
          </p:nvSpPr>
          <p:spPr>
            <a:xfrm>
              <a:off x="821050" y="5212551"/>
              <a:ext cx="2486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A2128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A2128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6B708D5-AE6A-46B1-A5D7-2D025C40B599}"/>
                </a:ext>
              </a:extLst>
            </p:cNvPr>
            <p:cNvSpPr txBox="1"/>
            <p:nvPr/>
          </p:nvSpPr>
          <p:spPr>
            <a:xfrm>
              <a:off x="821050" y="5691239"/>
              <a:ext cx="248603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3" name="iconfont-1000-785052">
            <a:extLst>
              <a:ext uri="{FF2B5EF4-FFF2-40B4-BE49-F238E27FC236}">
                <a16:creationId xmlns:a16="http://schemas.microsoft.com/office/drawing/2014/main" id="{BBDC7C18-86FA-4C48-BE5C-500ACA01DA01}"/>
              </a:ext>
            </a:extLst>
          </p:cNvPr>
          <p:cNvSpPr/>
          <p:nvPr/>
        </p:nvSpPr>
        <p:spPr>
          <a:xfrm>
            <a:off x="1862025" y="3916099"/>
            <a:ext cx="333601" cy="454620"/>
          </a:xfrm>
          <a:custGeom>
            <a:avLst/>
            <a:gdLst>
              <a:gd name="T0" fmla="*/ 200 w 9320"/>
              <a:gd name="T1" fmla="*/ 12700 h 12700"/>
              <a:gd name="T2" fmla="*/ 0 w 9320"/>
              <a:gd name="T3" fmla="*/ 200 h 12700"/>
              <a:gd name="T4" fmla="*/ 6450 w 9320"/>
              <a:gd name="T5" fmla="*/ 0 h 12700"/>
              <a:gd name="T6" fmla="*/ 9270 w 9320"/>
              <a:gd name="T7" fmla="*/ 2890 h 12700"/>
              <a:gd name="T8" fmla="*/ 9320 w 9320"/>
              <a:gd name="T9" fmla="*/ 12500 h 12700"/>
              <a:gd name="T10" fmla="*/ 400 w 9320"/>
              <a:gd name="T11" fmla="*/ 12300 h 12700"/>
              <a:gd name="T12" fmla="*/ 8930 w 9320"/>
              <a:gd name="T13" fmla="*/ 3110 h 12700"/>
              <a:gd name="T14" fmla="*/ 400 w 9320"/>
              <a:gd name="T15" fmla="*/ 400 h 12700"/>
              <a:gd name="T16" fmla="*/ 9120 w 9320"/>
              <a:gd name="T17" fmla="*/ 3130 h 12700"/>
              <a:gd name="T18" fmla="*/ 6350 w 9320"/>
              <a:gd name="T19" fmla="*/ 3030 h 12700"/>
              <a:gd name="T20" fmla="*/ 6410 w 9320"/>
              <a:gd name="T21" fmla="*/ 110 h 12700"/>
              <a:gd name="T22" fmla="*/ 9190 w 9320"/>
              <a:gd name="T23" fmla="*/ 2960 h 12700"/>
              <a:gd name="T24" fmla="*/ 9120 w 9320"/>
              <a:gd name="T25" fmla="*/ 3130 h 12700"/>
              <a:gd name="T26" fmla="*/ 8890 w 9320"/>
              <a:gd name="T27" fmla="*/ 2930 h 12700"/>
              <a:gd name="T28" fmla="*/ 6550 w 9320"/>
              <a:gd name="T29" fmla="*/ 2930 h 12700"/>
              <a:gd name="T30" fmla="*/ 1200 w 9320"/>
              <a:gd name="T31" fmla="*/ 3880 h 12700"/>
              <a:gd name="T32" fmla="*/ 3150 w 9320"/>
              <a:gd name="T33" fmla="*/ 2130 h 12700"/>
              <a:gd name="T34" fmla="*/ 4800 w 9320"/>
              <a:gd name="T35" fmla="*/ 3780 h 12700"/>
              <a:gd name="T36" fmla="*/ 3050 w 9320"/>
              <a:gd name="T37" fmla="*/ 5730 h 12700"/>
              <a:gd name="T38" fmla="*/ 1400 w 9320"/>
              <a:gd name="T39" fmla="*/ 3880 h 12700"/>
              <a:gd name="T40" fmla="*/ 4690 w 9320"/>
              <a:gd name="T41" fmla="*/ 3980 h 12700"/>
              <a:gd name="T42" fmla="*/ 2950 w 9320"/>
              <a:gd name="T43" fmla="*/ 3880 h 12700"/>
              <a:gd name="T44" fmla="*/ 5590 w 9320"/>
              <a:gd name="T45" fmla="*/ 3180 h 12700"/>
              <a:gd name="T46" fmla="*/ 3750 w 9320"/>
              <a:gd name="T47" fmla="*/ 3080 h 12700"/>
              <a:gd name="T48" fmla="*/ 3850 w 9320"/>
              <a:gd name="T49" fmla="*/ 1240 h 12700"/>
              <a:gd name="T50" fmla="*/ 5590 w 9320"/>
              <a:gd name="T51" fmla="*/ 3180 h 12700"/>
              <a:gd name="T52" fmla="*/ 5490 w 9320"/>
              <a:gd name="T53" fmla="*/ 2980 h 12700"/>
              <a:gd name="T54" fmla="*/ 3950 w 9320"/>
              <a:gd name="T55" fmla="*/ 2980 h 12700"/>
              <a:gd name="T56" fmla="*/ 1970 w 9320"/>
              <a:gd name="T57" fmla="*/ 7130 h 12700"/>
              <a:gd name="T58" fmla="*/ 1970 w 9320"/>
              <a:gd name="T59" fmla="*/ 6930 h 12700"/>
              <a:gd name="T60" fmla="*/ 7700 w 9320"/>
              <a:gd name="T61" fmla="*/ 7030 h 12700"/>
              <a:gd name="T62" fmla="*/ 7610 w 9320"/>
              <a:gd name="T63" fmla="*/ 9060 h 12700"/>
              <a:gd name="T64" fmla="*/ 1870 w 9320"/>
              <a:gd name="T65" fmla="*/ 8960 h 12700"/>
              <a:gd name="T66" fmla="*/ 7600 w 9320"/>
              <a:gd name="T67" fmla="*/ 8860 h 12700"/>
              <a:gd name="T68" fmla="*/ 7610 w 9320"/>
              <a:gd name="T69" fmla="*/ 9060 h 12700"/>
              <a:gd name="T70" fmla="*/ 1970 w 9320"/>
              <a:gd name="T71" fmla="*/ 11000 h 12700"/>
              <a:gd name="T72" fmla="*/ 1970 w 9320"/>
              <a:gd name="T73" fmla="*/ 10800 h 12700"/>
              <a:gd name="T74" fmla="*/ 7700 w 9320"/>
              <a:gd name="T75" fmla="*/ 10900 h 1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20" h="12700">
                <a:moveTo>
                  <a:pt x="9120" y="12700"/>
                </a:moveTo>
                <a:lnTo>
                  <a:pt x="200" y="12700"/>
                </a:lnTo>
                <a:cubicBezTo>
                  <a:pt x="90" y="12700"/>
                  <a:pt x="0" y="12610"/>
                  <a:pt x="0" y="12500"/>
                </a:cubicBezTo>
                <a:lnTo>
                  <a:pt x="0" y="200"/>
                </a:lnTo>
                <a:cubicBezTo>
                  <a:pt x="0" y="90"/>
                  <a:pt x="90" y="0"/>
                  <a:pt x="200" y="0"/>
                </a:cubicBezTo>
                <a:lnTo>
                  <a:pt x="6450" y="0"/>
                </a:lnTo>
                <a:cubicBezTo>
                  <a:pt x="6500" y="0"/>
                  <a:pt x="6560" y="20"/>
                  <a:pt x="6600" y="60"/>
                </a:cubicBezTo>
                <a:lnTo>
                  <a:pt x="9270" y="2890"/>
                </a:lnTo>
                <a:cubicBezTo>
                  <a:pt x="9310" y="2930"/>
                  <a:pt x="9320" y="2980"/>
                  <a:pt x="9320" y="3030"/>
                </a:cubicBezTo>
                <a:lnTo>
                  <a:pt x="9320" y="12500"/>
                </a:lnTo>
                <a:cubicBezTo>
                  <a:pt x="9320" y="12610"/>
                  <a:pt x="9230" y="12700"/>
                  <a:pt x="9120" y="12700"/>
                </a:cubicBezTo>
                <a:close/>
                <a:moveTo>
                  <a:pt x="400" y="12300"/>
                </a:moveTo>
                <a:lnTo>
                  <a:pt x="8930" y="12300"/>
                </a:lnTo>
                <a:lnTo>
                  <a:pt x="8930" y="3110"/>
                </a:lnTo>
                <a:lnTo>
                  <a:pt x="6360" y="400"/>
                </a:lnTo>
                <a:lnTo>
                  <a:pt x="400" y="400"/>
                </a:lnTo>
                <a:lnTo>
                  <a:pt x="400" y="12300"/>
                </a:lnTo>
                <a:close/>
                <a:moveTo>
                  <a:pt x="9120" y="3130"/>
                </a:moveTo>
                <a:lnTo>
                  <a:pt x="6450" y="3130"/>
                </a:lnTo>
                <a:cubicBezTo>
                  <a:pt x="6390" y="3130"/>
                  <a:pt x="6350" y="3090"/>
                  <a:pt x="6350" y="3030"/>
                </a:cubicBezTo>
                <a:lnTo>
                  <a:pt x="6350" y="200"/>
                </a:lnTo>
                <a:cubicBezTo>
                  <a:pt x="6350" y="160"/>
                  <a:pt x="6380" y="120"/>
                  <a:pt x="6410" y="110"/>
                </a:cubicBezTo>
                <a:cubicBezTo>
                  <a:pt x="6450" y="90"/>
                  <a:pt x="6490" y="100"/>
                  <a:pt x="6520" y="130"/>
                </a:cubicBezTo>
                <a:lnTo>
                  <a:pt x="9190" y="2960"/>
                </a:lnTo>
                <a:cubicBezTo>
                  <a:pt x="9220" y="2990"/>
                  <a:pt x="9220" y="3030"/>
                  <a:pt x="9210" y="3070"/>
                </a:cubicBezTo>
                <a:cubicBezTo>
                  <a:pt x="9200" y="3100"/>
                  <a:pt x="9160" y="3130"/>
                  <a:pt x="9120" y="3130"/>
                </a:cubicBezTo>
                <a:close/>
                <a:moveTo>
                  <a:pt x="6550" y="2930"/>
                </a:moveTo>
                <a:lnTo>
                  <a:pt x="8890" y="2930"/>
                </a:lnTo>
                <a:lnTo>
                  <a:pt x="6550" y="450"/>
                </a:lnTo>
                <a:lnTo>
                  <a:pt x="6550" y="2930"/>
                </a:lnTo>
                <a:close/>
                <a:moveTo>
                  <a:pt x="3050" y="5730"/>
                </a:moveTo>
                <a:cubicBezTo>
                  <a:pt x="2030" y="5730"/>
                  <a:pt x="1200" y="4900"/>
                  <a:pt x="1200" y="3880"/>
                </a:cubicBezTo>
                <a:cubicBezTo>
                  <a:pt x="1200" y="2860"/>
                  <a:pt x="2030" y="2030"/>
                  <a:pt x="3050" y="2030"/>
                </a:cubicBezTo>
                <a:cubicBezTo>
                  <a:pt x="3110" y="2030"/>
                  <a:pt x="3150" y="2070"/>
                  <a:pt x="3150" y="2130"/>
                </a:cubicBezTo>
                <a:lnTo>
                  <a:pt x="3150" y="3780"/>
                </a:lnTo>
                <a:lnTo>
                  <a:pt x="4800" y="3780"/>
                </a:lnTo>
                <a:cubicBezTo>
                  <a:pt x="4860" y="3780"/>
                  <a:pt x="4900" y="3820"/>
                  <a:pt x="4900" y="3880"/>
                </a:cubicBezTo>
                <a:cubicBezTo>
                  <a:pt x="4900" y="4900"/>
                  <a:pt x="4070" y="5730"/>
                  <a:pt x="3050" y="5730"/>
                </a:cubicBezTo>
                <a:close/>
                <a:moveTo>
                  <a:pt x="2950" y="2240"/>
                </a:moveTo>
                <a:cubicBezTo>
                  <a:pt x="2090" y="2290"/>
                  <a:pt x="1400" y="3010"/>
                  <a:pt x="1400" y="3880"/>
                </a:cubicBezTo>
                <a:cubicBezTo>
                  <a:pt x="1400" y="4790"/>
                  <a:pt x="2140" y="5530"/>
                  <a:pt x="3050" y="5530"/>
                </a:cubicBezTo>
                <a:cubicBezTo>
                  <a:pt x="3920" y="5530"/>
                  <a:pt x="4640" y="4840"/>
                  <a:pt x="4690" y="3980"/>
                </a:cubicBezTo>
                <a:lnTo>
                  <a:pt x="3050" y="3980"/>
                </a:lnTo>
                <a:cubicBezTo>
                  <a:pt x="2990" y="3980"/>
                  <a:pt x="2950" y="3940"/>
                  <a:pt x="2950" y="3880"/>
                </a:cubicBezTo>
                <a:lnTo>
                  <a:pt x="2950" y="2240"/>
                </a:lnTo>
                <a:close/>
                <a:moveTo>
                  <a:pt x="5590" y="3180"/>
                </a:moveTo>
                <a:lnTo>
                  <a:pt x="3850" y="3180"/>
                </a:lnTo>
                <a:cubicBezTo>
                  <a:pt x="3790" y="3180"/>
                  <a:pt x="3750" y="3140"/>
                  <a:pt x="3750" y="3080"/>
                </a:cubicBezTo>
                <a:lnTo>
                  <a:pt x="3750" y="1340"/>
                </a:lnTo>
                <a:cubicBezTo>
                  <a:pt x="3750" y="1280"/>
                  <a:pt x="3790" y="1240"/>
                  <a:pt x="3850" y="1240"/>
                </a:cubicBezTo>
                <a:cubicBezTo>
                  <a:pt x="4870" y="1240"/>
                  <a:pt x="5700" y="2070"/>
                  <a:pt x="5700" y="3090"/>
                </a:cubicBezTo>
                <a:cubicBezTo>
                  <a:pt x="5690" y="3140"/>
                  <a:pt x="5650" y="3180"/>
                  <a:pt x="5590" y="3180"/>
                </a:cubicBezTo>
                <a:close/>
                <a:moveTo>
                  <a:pt x="3950" y="2980"/>
                </a:moveTo>
                <a:lnTo>
                  <a:pt x="5490" y="2980"/>
                </a:lnTo>
                <a:cubicBezTo>
                  <a:pt x="5440" y="2150"/>
                  <a:pt x="4770" y="1490"/>
                  <a:pt x="3950" y="1440"/>
                </a:cubicBezTo>
                <a:lnTo>
                  <a:pt x="3950" y="2980"/>
                </a:lnTo>
                <a:close/>
                <a:moveTo>
                  <a:pt x="7610" y="7130"/>
                </a:moveTo>
                <a:lnTo>
                  <a:pt x="1970" y="7130"/>
                </a:lnTo>
                <a:cubicBezTo>
                  <a:pt x="1910" y="7130"/>
                  <a:pt x="1870" y="7090"/>
                  <a:pt x="1870" y="7030"/>
                </a:cubicBezTo>
                <a:cubicBezTo>
                  <a:pt x="1870" y="6970"/>
                  <a:pt x="1910" y="6930"/>
                  <a:pt x="1970" y="6930"/>
                </a:cubicBezTo>
                <a:lnTo>
                  <a:pt x="7600" y="6930"/>
                </a:lnTo>
                <a:cubicBezTo>
                  <a:pt x="7660" y="6930"/>
                  <a:pt x="7700" y="6970"/>
                  <a:pt x="7700" y="7030"/>
                </a:cubicBezTo>
                <a:cubicBezTo>
                  <a:pt x="7710" y="7080"/>
                  <a:pt x="7660" y="7130"/>
                  <a:pt x="7610" y="7130"/>
                </a:cubicBezTo>
                <a:close/>
                <a:moveTo>
                  <a:pt x="7610" y="9060"/>
                </a:moveTo>
                <a:lnTo>
                  <a:pt x="1970" y="9060"/>
                </a:lnTo>
                <a:cubicBezTo>
                  <a:pt x="1910" y="9060"/>
                  <a:pt x="1870" y="9020"/>
                  <a:pt x="1870" y="8960"/>
                </a:cubicBezTo>
                <a:cubicBezTo>
                  <a:pt x="1870" y="8900"/>
                  <a:pt x="1910" y="8860"/>
                  <a:pt x="1970" y="8860"/>
                </a:cubicBezTo>
                <a:lnTo>
                  <a:pt x="7600" y="8860"/>
                </a:lnTo>
                <a:cubicBezTo>
                  <a:pt x="7660" y="8860"/>
                  <a:pt x="7700" y="8900"/>
                  <a:pt x="7700" y="8960"/>
                </a:cubicBezTo>
                <a:cubicBezTo>
                  <a:pt x="7710" y="9020"/>
                  <a:pt x="7660" y="9060"/>
                  <a:pt x="7610" y="9060"/>
                </a:cubicBezTo>
                <a:close/>
                <a:moveTo>
                  <a:pt x="7610" y="11000"/>
                </a:moveTo>
                <a:lnTo>
                  <a:pt x="1970" y="11000"/>
                </a:lnTo>
                <a:cubicBezTo>
                  <a:pt x="1910" y="11000"/>
                  <a:pt x="1870" y="10960"/>
                  <a:pt x="1870" y="10900"/>
                </a:cubicBezTo>
                <a:cubicBezTo>
                  <a:pt x="1870" y="10840"/>
                  <a:pt x="1910" y="10800"/>
                  <a:pt x="1970" y="10800"/>
                </a:cubicBezTo>
                <a:lnTo>
                  <a:pt x="7600" y="10800"/>
                </a:lnTo>
                <a:cubicBezTo>
                  <a:pt x="7660" y="10800"/>
                  <a:pt x="7700" y="10840"/>
                  <a:pt x="7700" y="10900"/>
                </a:cubicBezTo>
                <a:cubicBezTo>
                  <a:pt x="7710" y="10950"/>
                  <a:pt x="7660" y="11000"/>
                  <a:pt x="7610" y="11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435CCA-053E-4784-9ACC-F49789A9CEB6}"/>
              </a:ext>
            </a:extLst>
          </p:cNvPr>
          <p:cNvGrpSpPr/>
          <p:nvPr/>
        </p:nvGrpSpPr>
        <p:grpSpPr>
          <a:xfrm>
            <a:off x="5527179" y="3583940"/>
            <a:ext cx="1137642" cy="1137642"/>
            <a:chOff x="4107954" y="3863340"/>
            <a:chExt cx="1137642" cy="113764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52544F3-C83A-4ED8-BC59-6F1899043C42}"/>
                </a:ext>
              </a:extLst>
            </p:cNvPr>
            <p:cNvGrpSpPr/>
            <p:nvPr/>
          </p:nvGrpSpPr>
          <p:grpSpPr>
            <a:xfrm>
              <a:off x="4107954" y="3863340"/>
              <a:ext cx="1137642" cy="1137642"/>
              <a:chOff x="1460004" y="3863340"/>
              <a:chExt cx="1137642" cy="1137642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AC0B036-0248-4E90-BFF8-7BB2FB789FD3}"/>
                  </a:ext>
                </a:extLst>
              </p:cNvPr>
              <p:cNvSpPr/>
              <p:nvPr/>
            </p:nvSpPr>
            <p:spPr>
              <a:xfrm>
                <a:off x="1460004" y="3863340"/>
                <a:ext cx="1137642" cy="1137642"/>
              </a:xfrm>
              <a:prstGeom prst="ellipse">
                <a:avLst/>
              </a:prstGeom>
              <a:solidFill>
                <a:srgbClr val="DA2128">
                  <a:alpha val="22000"/>
                </a:srgbClr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A23670E-F65A-49B4-9209-E2604CFB15A3}"/>
                  </a:ext>
                </a:extLst>
              </p:cNvPr>
              <p:cNvSpPr/>
              <p:nvPr/>
            </p:nvSpPr>
            <p:spPr>
              <a:xfrm>
                <a:off x="1596807" y="4000143"/>
                <a:ext cx="864036" cy="864036"/>
              </a:xfrm>
              <a:prstGeom prst="ellipse">
                <a:avLst/>
              </a:prstGeom>
              <a:gradFill>
                <a:gsLst>
                  <a:gs pos="0">
                    <a:srgbClr val="901005"/>
                  </a:gs>
                  <a:gs pos="100000">
                    <a:srgbClr val="DA2128"/>
                  </a:gs>
                </a:gsLst>
                <a:lin ang="2700000" scaled="1"/>
              </a:gra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iconfont-1000-785052">
              <a:extLst>
                <a:ext uri="{FF2B5EF4-FFF2-40B4-BE49-F238E27FC236}">
                  <a16:creationId xmlns:a16="http://schemas.microsoft.com/office/drawing/2014/main" id="{D47E6D9C-E6F2-4051-9817-00C28DD730C8}"/>
                </a:ext>
              </a:extLst>
            </p:cNvPr>
            <p:cNvSpPr/>
            <p:nvPr/>
          </p:nvSpPr>
          <p:spPr>
            <a:xfrm>
              <a:off x="4449465" y="4257934"/>
              <a:ext cx="454620" cy="329751"/>
            </a:xfrm>
            <a:custGeom>
              <a:avLst/>
              <a:gdLst>
                <a:gd name="T0" fmla="*/ 10770 w 12710"/>
                <a:gd name="T1" fmla="*/ 6600 h 9220"/>
                <a:gd name="T2" fmla="*/ 1950 w 12710"/>
                <a:gd name="T3" fmla="*/ 6600 h 9220"/>
                <a:gd name="T4" fmla="*/ 1750 w 12710"/>
                <a:gd name="T5" fmla="*/ 6400 h 9220"/>
                <a:gd name="T6" fmla="*/ 1750 w 12710"/>
                <a:gd name="T7" fmla="*/ 200 h 9220"/>
                <a:gd name="T8" fmla="*/ 1950 w 12710"/>
                <a:gd name="T9" fmla="*/ 0 h 9220"/>
                <a:gd name="T10" fmla="*/ 10760 w 12710"/>
                <a:gd name="T11" fmla="*/ 0 h 9220"/>
                <a:gd name="T12" fmla="*/ 10960 w 12710"/>
                <a:gd name="T13" fmla="*/ 200 h 9220"/>
                <a:gd name="T14" fmla="*/ 10960 w 12710"/>
                <a:gd name="T15" fmla="*/ 6400 h 9220"/>
                <a:gd name="T16" fmla="*/ 10770 w 12710"/>
                <a:gd name="T17" fmla="*/ 6600 h 9220"/>
                <a:gd name="T18" fmla="*/ 2150 w 12710"/>
                <a:gd name="T19" fmla="*/ 6200 h 9220"/>
                <a:gd name="T20" fmla="*/ 10560 w 12710"/>
                <a:gd name="T21" fmla="*/ 6200 h 9220"/>
                <a:gd name="T22" fmla="*/ 10560 w 12710"/>
                <a:gd name="T23" fmla="*/ 400 h 9220"/>
                <a:gd name="T24" fmla="*/ 2150 w 12710"/>
                <a:gd name="T25" fmla="*/ 400 h 9220"/>
                <a:gd name="T26" fmla="*/ 2150 w 12710"/>
                <a:gd name="T27" fmla="*/ 6200 h 9220"/>
                <a:gd name="T28" fmla="*/ 12510 w 12710"/>
                <a:gd name="T29" fmla="*/ 9220 h 9220"/>
                <a:gd name="T30" fmla="*/ 210 w 12710"/>
                <a:gd name="T31" fmla="*/ 9220 h 9220"/>
                <a:gd name="T32" fmla="*/ 30 w 12710"/>
                <a:gd name="T33" fmla="*/ 9110 h 9220"/>
                <a:gd name="T34" fmla="*/ 40 w 12710"/>
                <a:gd name="T35" fmla="*/ 8900 h 9220"/>
                <a:gd name="T36" fmla="*/ 1780 w 12710"/>
                <a:gd name="T37" fmla="*/ 6290 h 9220"/>
                <a:gd name="T38" fmla="*/ 1950 w 12710"/>
                <a:gd name="T39" fmla="*/ 6200 h 9220"/>
                <a:gd name="T40" fmla="*/ 10760 w 12710"/>
                <a:gd name="T41" fmla="*/ 6200 h 9220"/>
                <a:gd name="T42" fmla="*/ 10930 w 12710"/>
                <a:gd name="T43" fmla="*/ 6290 h 9220"/>
                <a:gd name="T44" fmla="*/ 12670 w 12710"/>
                <a:gd name="T45" fmla="*/ 8900 h 9220"/>
                <a:gd name="T46" fmla="*/ 12680 w 12710"/>
                <a:gd name="T47" fmla="*/ 9110 h 9220"/>
                <a:gd name="T48" fmla="*/ 12510 w 12710"/>
                <a:gd name="T49" fmla="*/ 9220 h 9220"/>
                <a:gd name="T50" fmla="*/ 580 w 12710"/>
                <a:gd name="T51" fmla="*/ 8820 h 9220"/>
                <a:gd name="T52" fmla="*/ 12130 w 12710"/>
                <a:gd name="T53" fmla="*/ 8820 h 9220"/>
                <a:gd name="T54" fmla="*/ 10660 w 12710"/>
                <a:gd name="T55" fmla="*/ 6600 h 9220"/>
                <a:gd name="T56" fmla="*/ 2060 w 12710"/>
                <a:gd name="T57" fmla="*/ 6600 h 9220"/>
                <a:gd name="T58" fmla="*/ 580 w 12710"/>
                <a:gd name="T59" fmla="*/ 8820 h 9220"/>
                <a:gd name="T60" fmla="*/ 8280 w 12710"/>
                <a:gd name="T61" fmla="*/ 3000 h 9220"/>
                <a:gd name="T62" fmla="*/ 6770 w 12710"/>
                <a:gd name="T63" fmla="*/ 3000 h 9220"/>
                <a:gd name="T64" fmla="*/ 6670 w 12710"/>
                <a:gd name="T65" fmla="*/ 2900 h 9220"/>
                <a:gd name="T66" fmla="*/ 6670 w 12710"/>
                <a:gd name="T67" fmla="*/ 1380 h 9220"/>
                <a:gd name="T68" fmla="*/ 6770 w 12710"/>
                <a:gd name="T69" fmla="*/ 1280 h 9220"/>
                <a:gd name="T70" fmla="*/ 8390 w 12710"/>
                <a:gd name="T71" fmla="*/ 2900 h 9220"/>
                <a:gd name="T72" fmla="*/ 8280 w 12710"/>
                <a:gd name="T73" fmla="*/ 3000 h 9220"/>
                <a:gd name="T74" fmla="*/ 6870 w 12710"/>
                <a:gd name="T75" fmla="*/ 2800 h 9220"/>
                <a:gd name="T76" fmla="*/ 8190 w 12710"/>
                <a:gd name="T77" fmla="*/ 2800 h 9220"/>
                <a:gd name="T78" fmla="*/ 6870 w 12710"/>
                <a:gd name="T79" fmla="*/ 1480 h 9220"/>
                <a:gd name="T80" fmla="*/ 6870 w 12710"/>
                <a:gd name="T81" fmla="*/ 2800 h 9220"/>
                <a:gd name="T82" fmla="*/ 5950 w 12710"/>
                <a:gd name="T83" fmla="*/ 5330 h 9220"/>
                <a:gd name="T84" fmla="*/ 4330 w 12710"/>
                <a:gd name="T85" fmla="*/ 3710 h 9220"/>
                <a:gd name="T86" fmla="*/ 5950 w 12710"/>
                <a:gd name="T87" fmla="*/ 2090 h 9220"/>
                <a:gd name="T88" fmla="*/ 6050 w 12710"/>
                <a:gd name="T89" fmla="*/ 2190 h 9220"/>
                <a:gd name="T90" fmla="*/ 6050 w 12710"/>
                <a:gd name="T91" fmla="*/ 3610 h 9220"/>
                <a:gd name="T92" fmla="*/ 7470 w 12710"/>
                <a:gd name="T93" fmla="*/ 3610 h 9220"/>
                <a:gd name="T94" fmla="*/ 7570 w 12710"/>
                <a:gd name="T95" fmla="*/ 3710 h 9220"/>
                <a:gd name="T96" fmla="*/ 5950 w 12710"/>
                <a:gd name="T97" fmla="*/ 5330 h 9220"/>
                <a:gd name="T98" fmla="*/ 5850 w 12710"/>
                <a:gd name="T99" fmla="*/ 2290 h 9220"/>
                <a:gd name="T100" fmla="*/ 4530 w 12710"/>
                <a:gd name="T101" fmla="*/ 3710 h 9220"/>
                <a:gd name="T102" fmla="*/ 5950 w 12710"/>
                <a:gd name="T103" fmla="*/ 5130 h 9220"/>
                <a:gd name="T104" fmla="*/ 7370 w 12710"/>
                <a:gd name="T105" fmla="*/ 3810 h 9220"/>
                <a:gd name="T106" fmla="*/ 5950 w 12710"/>
                <a:gd name="T107" fmla="*/ 3810 h 9220"/>
                <a:gd name="T108" fmla="*/ 5850 w 12710"/>
                <a:gd name="T109" fmla="*/ 3710 h 9220"/>
                <a:gd name="T110" fmla="*/ 5850 w 12710"/>
                <a:gd name="T111" fmla="*/ 2290 h 9220"/>
                <a:gd name="T112" fmla="*/ 7120 w 12710"/>
                <a:gd name="T113" fmla="*/ 8200 h 9220"/>
                <a:gd name="T114" fmla="*/ 5600 w 12710"/>
                <a:gd name="T115" fmla="*/ 8200 h 9220"/>
                <a:gd name="T116" fmla="*/ 5500 w 12710"/>
                <a:gd name="T117" fmla="*/ 8100 h 9220"/>
                <a:gd name="T118" fmla="*/ 5600 w 12710"/>
                <a:gd name="T119" fmla="*/ 8000 h 9220"/>
                <a:gd name="T120" fmla="*/ 7120 w 12710"/>
                <a:gd name="T121" fmla="*/ 8000 h 9220"/>
                <a:gd name="T122" fmla="*/ 7220 w 12710"/>
                <a:gd name="T123" fmla="*/ 8100 h 9220"/>
                <a:gd name="T124" fmla="*/ 7120 w 12710"/>
                <a:gd name="T125" fmla="*/ 8200 h 9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0" h="9220">
                  <a:moveTo>
                    <a:pt x="10770" y="6600"/>
                  </a:moveTo>
                  <a:lnTo>
                    <a:pt x="1950" y="6600"/>
                  </a:lnTo>
                  <a:cubicBezTo>
                    <a:pt x="1840" y="6600"/>
                    <a:pt x="1750" y="6510"/>
                    <a:pt x="1750" y="6400"/>
                  </a:cubicBezTo>
                  <a:lnTo>
                    <a:pt x="1750" y="200"/>
                  </a:lnTo>
                  <a:cubicBezTo>
                    <a:pt x="1750" y="90"/>
                    <a:pt x="1840" y="0"/>
                    <a:pt x="1950" y="0"/>
                  </a:cubicBezTo>
                  <a:lnTo>
                    <a:pt x="10760" y="0"/>
                  </a:lnTo>
                  <a:cubicBezTo>
                    <a:pt x="10870" y="0"/>
                    <a:pt x="10960" y="90"/>
                    <a:pt x="10960" y="200"/>
                  </a:cubicBezTo>
                  <a:lnTo>
                    <a:pt x="10960" y="6400"/>
                  </a:lnTo>
                  <a:cubicBezTo>
                    <a:pt x="10970" y="6510"/>
                    <a:pt x="10880" y="6600"/>
                    <a:pt x="10770" y="6600"/>
                  </a:cubicBezTo>
                  <a:close/>
                  <a:moveTo>
                    <a:pt x="2150" y="6200"/>
                  </a:moveTo>
                  <a:lnTo>
                    <a:pt x="10560" y="6200"/>
                  </a:lnTo>
                  <a:lnTo>
                    <a:pt x="10560" y="400"/>
                  </a:lnTo>
                  <a:lnTo>
                    <a:pt x="2150" y="400"/>
                  </a:lnTo>
                  <a:lnTo>
                    <a:pt x="2150" y="6200"/>
                  </a:lnTo>
                  <a:close/>
                  <a:moveTo>
                    <a:pt x="12510" y="9220"/>
                  </a:moveTo>
                  <a:lnTo>
                    <a:pt x="210" y="9220"/>
                  </a:lnTo>
                  <a:cubicBezTo>
                    <a:pt x="140" y="9220"/>
                    <a:pt x="70" y="9180"/>
                    <a:pt x="30" y="9110"/>
                  </a:cubicBezTo>
                  <a:cubicBezTo>
                    <a:pt x="0" y="9040"/>
                    <a:pt x="0" y="8970"/>
                    <a:pt x="40" y="8900"/>
                  </a:cubicBezTo>
                  <a:lnTo>
                    <a:pt x="1780" y="6290"/>
                  </a:lnTo>
                  <a:cubicBezTo>
                    <a:pt x="1820" y="6230"/>
                    <a:pt x="1880" y="6200"/>
                    <a:pt x="1950" y="6200"/>
                  </a:cubicBezTo>
                  <a:lnTo>
                    <a:pt x="10760" y="6200"/>
                  </a:lnTo>
                  <a:cubicBezTo>
                    <a:pt x="10830" y="6200"/>
                    <a:pt x="10890" y="6230"/>
                    <a:pt x="10930" y="6290"/>
                  </a:cubicBezTo>
                  <a:lnTo>
                    <a:pt x="12670" y="8900"/>
                  </a:lnTo>
                  <a:cubicBezTo>
                    <a:pt x="12710" y="8960"/>
                    <a:pt x="12710" y="9040"/>
                    <a:pt x="12680" y="9110"/>
                  </a:cubicBezTo>
                  <a:cubicBezTo>
                    <a:pt x="12650" y="9180"/>
                    <a:pt x="12580" y="9220"/>
                    <a:pt x="12510" y="9220"/>
                  </a:cubicBezTo>
                  <a:close/>
                  <a:moveTo>
                    <a:pt x="580" y="8820"/>
                  </a:moveTo>
                  <a:lnTo>
                    <a:pt x="12130" y="8820"/>
                  </a:lnTo>
                  <a:lnTo>
                    <a:pt x="10660" y="6600"/>
                  </a:lnTo>
                  <a:lnTo>
                    <a:pt x="2060" y="6600"/>
                  </a:lnTo>
                  <a:lnTo>
                    <a:pt x="580" y="8820"/>
                  </a:lnTo>
                  <a:close/>
                  <a:moveTo>
                    <a:pt x="8280" y="3000"/>
                  </a:moveTo>
                  <a:lnTo>
                    <a:pt x="6770" y="3000"/>
                  </a:lnTo>
                  <a:cubicBezTo>
                    <a:pt x="6710" y="3000"/>
                    <a:pt x="6670" y="2960"/>
                    <a:pt x="6670" y="2900"/>
                  </a:cubicBezTo>
                  <a:lnTo>
                    <a:pt x="6670" y="1380"/>
                  </a:lnTo>
                  <a:cubicBezTo>
                    <a:pt x="6670" y="1320"/>
                    <a:pt x="6710" y="1280"/>
                    <a:pt x="6770" y="1280"/>
                  </a:cubicBezTo>
                  <a:cubicBezTo>
                    <a:pt x="7660" y="1280"/>
                    <a:pt x="8390" y="2010"/>
                    <a:pt x="8390" y="2900"/>
                  </a:cubicBezTo>
                  <a:cubicBezTo>
                    <a:pt x="8380" y="2950"/>
                    <a:pt x="8340" y="3000"/>
                    <a:pt x="8280" y="3000"/>
                  </a:cubicBezTo>
                  <a:close/>
                  <a:moveTo>
                    <a:pt x="6870" y="2800"/>
                  </a:moveTo>
                  <a:lnTo>
                    <a:pt x="8190" y="2800"/>
                  </a:lnTo>
                  <a:cubicBezTo>
                    <a:pt x="8140" y="2100"/>
                    <a:pt x="7580" y="1530"/>
                    <a:pt x="6870" y="1480"/>
                  </a:cubicBezTo>
                  <a:lnTo>
                    <a:pt x="6870" y="2800"/>
                  </a:lnTo>
                  <a:close/>
                  <a:moveTo>
                    <a:pt x="5950" y="5330"/>
                  </a:moveTo>
                  <a:cubicBezTo>
                    <a:pt x="5060" y="5330"/>
                    <a:pt x="4330" y="4600"/>
                    <a:pt x="4330" y="3710"/>
                  </a:cubicBezTo>
                  <a:cubicBezTo>
                    <a:pt x="4330" y="2820"/>
                    <a:pt x="5060" y="2090"/>
                    <a:pt x="5950" y="2090"/>
                  </a:cubicBezTo>
                  <a:cubicBezTo>
                    <a:pt x="6010" y="2090"/>
                    <a:pt x="6050" y="2130"/>
                    <a:pt x="6050" y="2190"/>
                  </a:cubicBezTo>
                  <a:lnTo>
                    <a:pt x="6050" y="3610"/>
                  </a:lnTo>
                  <a:lnTo>
                    <a:pt x="7470" y="3610"/>
                  </a:lnTo>
                  <a:cubicBezTo>
                    <a:pt x="7530" y="3610"/>
                    <a:pt x="7570" y="3650"/>
                    <a:pt x="7570" y="3710"/>
                  </a:cubicBezTo>
                  <a:cubicBezTo>
                    <a:pt x="7570" y="4600"/>
                    <a:pt x="6850" y="5330"/>
                    <a:pt x="5950" y="5330"/>
                  </a:cubicBezTo>
                  <a:close/>
                  <a:moveTo>
                    <a:pt x="5850" y="2290"/>
                  </a:moveTo>
                  <a:cubicBezTo>
                    <a:pt x="5110" y="2340"/>
                    <a:pt x="4530" y="2960"/>
                    <a:pt x="4530" y="3710"/>
                  </a:cubicBezTo>
                  <a:cubicBezTo>
                    <a:pt x="4530" y="4490"/>
                    <a:pt x="5170" y="5130"/>
                    <a:pt x="5950" y="5130"/>
                  </a:cubicBezTo>
                  <a:cubicBezTo>
                    <a:pt x="6700" y="5130"/>
                    <a:pt x="7310" y="4550"/>
                    <a:pt x="7370" y="3810"/>
                  </a:cubicBezTo>
                  <a:lnTo>
                    <a:pt x="5950" y="3810"/>
                  </a:lnTo>
                  <a:cubicBezTo>
                    <a:pt x="5890" y="3810"/>
                    <a:pt x="5850" y="3770"/>
                    <a:pt x="5850" y="3710"/>
                  </a:cubicBezTo>
                  <a:lnTo>
                    <a:pt x="5850" y="2290"/>
                  </a:lnTo>
                  <a:close/>
                  <a:moveTo>
                    <a:pt x="7120" y="8200"/>
                  </a:moveTo>
                  <a:lnTo>
                    <a:pt x="5600" y="8200"/>
                  </a:lnTo>
                  <a:cubicBezTo>
                    <a:pt x="5540" y="8200"/>
                    <a:pt x="5500" y="8160"/>
                    <a:pt x="5500" y="8100"/>
                  </a:cubicBezTo>
                  <a:cubicBezTo>
                    <a:pt x="5500" y="8040"/>
                    <a:pt x="5540" y="8000"/>
                    <a:pt x="5600" y="8000"/>
                  </a:cubicBezTo>
                  <a:lnTo>
                    <a:pt x="7120" y="8000"/>
                  </a:lnTo>
                  <a:cubicBezTo>
                    <a:pt x="7180" y="8000"/>
                    <a:pt x="7220" y="8040"/>
                    <a:pt x="7220" y="8100"/>
                  </a:cubicBezTo>
                  <a:cubicBezTo>
                    <a:pt x="7220" y="8150"/>
                    <a:pt x="7170" y="8200"/>
                    <a:pt x="7120" y="8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4BC1BC2-E1AB-4BEA-931C-C0CF470124B4}"/>
              </a:ext>
            </a:extLst>
          </p:cNvPr>
          <p:cNvGrpSpPr/>
          <p:nvPr/>
        </p:nvGrpSpPr>
        <p:grpSpPr>
          <a:xfrm>
            <a:off x="9651504" y="3583940"/>
            <a:ext cx="1137642" cy="1137642"/>
            <a:chOff x="5822454" y="3863340"/>
            <a:chExt cx="1137642" cy="11376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5A11FCE-3B64-43DF-A7DE-B923C34A2504}"/>
                </a:ext>
              </a:extLst>
            </p:cNvPr>
            <p:cNvGrpSpPr/>
            <p:nvPr/>
          </p:nvGrpSpPr>
          <p:grpSpPr>
            <a:xfrm>
              <a:off x="5822454" y="3863340"/>
              <a:ext cx="1137642" cy="1137642"/>
              <a:chOff x="1460004" y="3863340"/>
              <a:chExt cx="1137642" cy="1137642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075D95D-6EA4-419D-84CB-FBC0D0EEC727}"/>
                  </a:ext>
                </a:extLst>
              </p:cNvPr>
              <p:cNvSpPr/>
              <p:nvPr/>
            </p:nvSpPr>
            <p:spPr>
              <a:xfrm>
                <a:off x="1460004" y="3863340"/>
                <a:ext cx="1137642" cy="1137642"/>
              </a:xfrm>
              <a:prstGeom prst="ellipse">
                <a:avLst/>
              </a:prstGeom>
              <a:solidFill>
                <a:srgbClr val="DA2128">
                  <a:alpha val="22000"/>
                </a:srgbClr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342672B-478F-4A28-8E4E-3F83C55367EB}"/>
                  </a:ext>
                </a:extLst>
              </p:cNvPr>
              <p:cNvSpPr/>
              <p:nvPr/>
            </p:nvSpPr>
            <p:spPr>
              <a:xfrm>
                <a:off x="1596807" y="4000143"/>
                <a:ext cx="864036" cy="864036"/>
              </a:xfrm>
              <a:prstGeom prst="ellipse">
                <a:avLst/>
              </a:prstGeom>
              <a:gradFill>
                <a:gsLst>
                  <a:gs pos="0">
                    <a:srgbClr val="901005"/>
                  </a:gs>
                  <a:gs pos="100000">
                    <a:srgbClr val="DA2128"/>
                  </a:gs>
                </a:gsLst>
                <a:lin ang="2700000" scaled="1"/>
              </a:gra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iconfont-1000-785052">
              <a:extLst>
                <a:ext uri="{FF2B5EF4-FFF2-40B4-BE49-F238E27FC236}">
                  <a16:creationId xmlns:a16="http://schemas.microsoft.com/office/drawing/2014/main" id="{3CD23527-8E71-454A-99E8-512CB1E2852E}"/>
                </a:ext>
              </a:extLst>
            </p:cNvPr>
            <p:cNvSpPr/>
            <p:nvPr/>
          </p:nvSpPr>
          <p:spPr>
            <a:xfrm>
              <a:off x="6163965" y="4195499"/>
              <a:ext cx="454620" cy="454620"/>
            </a:xfrm>
            <a:custGeom>
              <a:avLst/>
              <a:gdLst>
                <a:gd name="T0" fmla="*/ 4900 w 12700"/>
                <a:gd name="T1" fmla="*/ 11410 h 12700"/>
                <a:gd name="T2" fmla="*/ 980 w 12700"/>
                <a:gd name="T3" fmla="*/ 9950 h 12700"/>
                <a:gd name="T4" fmla="*/ 1290 w 12700"/>
                <a:gd name="T5" fmla="*/ 7800 h 12700"/>
                <a:gd name="T6" fmla="*/ 200 w 12700"/>
                <a:gd name="T7" fmla="*/ 4900 h 12700"/>
                <a:gd name="T8" fmla="*/ 920 w 12700"/>
                <a:gd name="T9" fmla="*/ 2890 h 12700"/>
                <a:gd name="T10" fmla="*/ 3800 w 12700"/>
                <a:gd name="T11" fmla="*/ 1750 h 12700"/>
                <a:gd name="T12" fmla="*/ 7600 w 12700"/>
                <a:gd name="T13" fmla="*/ 0 h 12700"/>
                <a:gd name="T14" fmla="*/ 9670 w 12700"/>
                <a:gd name="T15" fmla="*/ 980 h 12700"/>
                <a:gd name="T16" fmla="*/ 11720 w 12700"/>
                <a:gd name="T17" fmla="*/ 3030 h 12700"/>
                <a:gd name="T18" fmla="*/ 12700 w 12700"/>
                <a:gd name="T19" fmla="*/ 5100 h 12700"/>
                <a:gd name="T20" fmla="*/ 10950 w 12700"/>
                <a:gd name="T21" fmla="*/ 8900 h 12700"/>
                <a:gd name="T22" fmla="*/ 9670 w 12700"/>
                <a:gd name="T23" fmla="*/ 11720 h 12700"/>
                <a:gd name="T24" fmla="*/ 7600 w 12700"/>
                <a:gd name="T25" fmla="*/ 12700 h 12700"/>
                <a:gd name="T26" fmla="*/ 7550 w 12700"/>
                <a:gd name="T27" fmla="*/ 11060 h 12700"/>
                <a:gd name="T28" fmla="*/ 11300 w 12700"/>
                <a:gd name="T29" fmla="*/ 9810 h 12700"/>
                <a:gd name="T30" fmla="*/ 11250 w 12700"/>
                <a:gd name="T31" fmla="*/ 7400 h 12700"/>
                <a:gd name="T32" fmla="*/ 11060 w 12700"/>
                <a:gd name="T33" fmla="*/ 5150 h 12700"/>
                <a:gd name="T34" fmla="*/ 9810 w 12700"/>
                <a:gd name="T35" fmla="*/ 1400 h 12700"/>
                <a:gd name="T36" fmla="*/ 7400 w 12700"/>
                <a:gd name="T37" fmla="*/ 1450 h 12700"/>
                <a:gd name="T38" fmla="*/ 5150 w 12700"/>
                <a:gd name="T39" fmla="*/ 1640 h 12700"/>
                <a:gd name="T40" fmla="*/ 1400 w 12700"/>
                <a:gd name="T41" fmla="*/ 2890 h 12700"/>
                <a:gd name="T42" fmla="*/ 1450 w 12700"/>
                <a:gd name="T43" fmla="*/ 5300 h 12700"/>
                <a:gd name="T44" fmla="*/ 1640 w 12700"/>
                <a:gd name="T45" fmla="*/ 7550 h 12700"/>
                <a:gd name="T46" fmla="*/ 2890 w 12700"/>
                <a:gd name="T47" fmla="*/ 11300 h 12700"/>
                <a:gd name="T48" fmla="*/ 5300 w 12700"/>
                <a:gd name="T49" fmla="*/ 11250 h 12700"/>
                <a:gd name="T50" fmla="*/ 6350 w 12700"/>
                <a:gd name="T51" fmla="*/ 2990 h 12700"/>
                <a:gd name="T52" fmla="*/ 3190 w 12700"/>
                <a:gd name="T53" fmla="*/ 6350 h 12700"/>
                <a:gd name="T54" fmla="*/ 6540 w 12700"/>
                <a:gd name="T55" fmla="*/ 8460 h 12700"/>
                <a:gd name="T56" fmla="*/ 4980 w 12700"/>
                <a:gd name="T57" fmla="*/ 7570 h 12700"/>
                <a:gd name="T58" fmla="*/ 5440 w 12700"/>
                <a:gd name="T59" fmla="*/ 6840 h 12700"/>
                <a:gd name="T60" fmla="*/ 5360 w 12700"/>
                <a:gd name="T61" fmla="*/ 6350 h 12700"/>
                <a:gd name="T62" fmla="*/ 6060 w 12700"/>
                <a:gd name="T63" fmla="*/ 4430 h 12700"/>
                <a:gd name="T64" fmla="*/ 6720 w 12700"/>
                <a:gd name="T65" fmla="*/ 4500 h 12700"/>
                <a:gd name="T66" fmla="*/ 7350 w 12700"/>
                <a:gd name="T67" fmla="*/ 5550 h 12700"/>
                <a:gd name="T68" fmla="*/ 6720 w 12700"/>
                <a:gd name="T69" fmla="*/ 5410 h 12700"/>
                <a:gd name="T70" fmla="*/ 7420 w 12700"/>
                <a:gd name="T71" fmla="*/ 7800 h 12700"/>
                <a:gd name="T72" fmla="*/ 6260 w 12700"/>
                <a:gd name="T73" fmla="*/ 8260 h 12700"/>
                <a:gd name="T74" fmla="*/ 7300 w 12700"/>
                <a:gd name="T75" fmla="*/ 7650 h 12700"/>
                <a:gd name="T76" fmla="*/ 6520 w 12700"/>
                <a:gd name="T77" fmla="*/ 5970 h 12700"/>
                <a:gd name="T78" fmla="*/ 7190 w 12700"/>
                <a:gd name="T79" fmla="*/ 5410 h 12700"/>
                <a:gd name="T80" fmla="*/ 6510 w 12700"/>
                <a:gd name="T81" fmla="*/ 4440 h 12700"/>
                <a:gd name="T82" fmla="*/ 5500 w 12700"/>
                <a:gd name="T83" fmla="*/ 4950 h 12700"/>
                <a:gd name="T84" fmla="*/ 6270 w 12700"/>
                <a:gd name="T85" fmla="*/ 6590 h 12700"/>
                <a:gd name="T86" fmla="*/ 5450 w 12700"/>
                <a:gd name="T87" fmla="*/ 7040 h 12700"/>
                <a:gd name="T88" fmla="*/ 6270 w 12700"/>
                <a:gd name="T89" fmla="*/ 8260 h 12700"/>
                <a:gd name="T90" fmla="*/ 6530 w 12700"/>
                <a:gd name="T91" fmla="*/ 7340 h 12700"/>
                <a:gd name="T92" fmla="*/ 6930 w 12700"/>
                <a:gd name="T93" fmla="*/ 6770 h 12700"/>
                <a:gd name="T94" fmla="*/ 6630 w 12700"/>
                <a:gd name="T95" fmla="*/ 7440 h 12700"/>
                <a:gd name="T96" fmla="*/ 6840 w 12700"/>
                <a:gd name="T97" fmla="*/ 7040 h 12700"/>
                <a:gd name="T98" fmla="*/ 6120 w 12700"/>
                <a:gd name="T99" fmla="*/ 5930 h 12700"/>
                <a:gd name="T100" fmla="*/ 6130 w 12700"/>
                <a:gd name="T101" fmla="*/ 5150 h 12700"/>
                <a:gd name="T102" fmla="*/ 6210 w 12700"/>
                <a:gd name="T103" fmla="*/ 5920 h 12700"/>
                <a:gd name="T104" fmla="*/ 5980 w 12700"/>
                <a:gd name="T105" fmla="*/ 554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00" h="12700">
                  <a:moveTo>
                    <a:pt x="7600" y="12700"/>
                  </a:moveTo>
                  <a:lnTo>
                    <a:pt x="5100" y="12700"/>
                  </a:lnTo>
                  <a:cubicBezTo>
                    <a:pt x="4990" y="12700"/>
                    <a:pt x="4900" y="12610"/>
                    <a:pt x="4900" y="12500"/>
                  </a:cubicBezTo>
                  <a:lnTo>
                    <a:pt x="4900" y="11410"/>
                  </a:lnTo>
                  <a:cubicBezTo>
                    <a:pt x="4520" y="11300"/>
                    <a:pt x="4150" y="11150"/>
                    <a:pt x="3800" y="10950"/>
                  </a:cubicBezTo>
                  <a:lnTo>
                    <a:pt x="3030" y="11720"/>
                  </a:lnTo>
                  <a:cubicBezTo>
                    <a:pt x="2950" y="11800"/>
                    <a:pt x="2830" y="11800"/>
                    <a:pt x="2750" y="11720"/>
                  </a:cubicBezTo>
                  <a:lnTo>
                    <a:pt x="980" y="9950"/>
                  </a:lnTo>
                  <a:cubicBezTo>
                    <a:pt x="940" y="9910"/>
                    <a:pt x="920" y="9860"/>
                    <a:pt x="920" y="9810"/>
                  </a:cubicBezTo>
                  <a:cubicBezTo>
                    <a:pt x="920" y="9760"/>
                    <a:pt x="940" y="9710"/>
                    <a:pt x="980" y="9670"/>
                  </a:cubicBezTo>
                  <a:lnTo>
                    <a:pt x="1750" y="8900"/>
                  </a:lnTo>
                  <a:cubicBezTo>
                    <a:pt x="1560" y="8550"/>
                    <a:pt x="1400" y="8180"/>
                    <a:pt x="1290" y="7800"/>
                  </a:cubicBezTo>
                  <a:lnTo>
                    <a:pt x="200" y="7800"/>
                  </a:lnTo>
                  <a:cubicBezTo>
                    <a:pt x="90" y="7800"/>
                    <a:pt x="0" y="7710"/>
                    <a:pt x="0" y="7600"/>
                  </a:cubicBezTo>
                  <a:lnTo>
                    <a:pt x="0" y="5100"/>
                  </a:lnTo>
                  <a:cubicBezTo>
                    <a:pt x="0" y="4990"/>
                    <a:pt x="90" y="4900"/>
                    <a:pt x="200" y="4900"/>
                  </a:cubicBezTo>
                  <a:lnTo>
                    <a:pt x="1290" y="4900"/>
                  </a:lnTo>
                  <a:cubicBezTo>
                    <a:pt x="1400" y="4520"/>
                    <a:pt x="1550" y="4150"/>
                    <a:pt x="1750" y="3800"/>
                  </a:cubicBezTo>
                  <a:lnTo>
                    <a:pt x="980" y="3030"/>
                  </a:lnTo>
                  <a:cubicBezTo>
                    <a:pt x="940" y="2990"/>
                    <a:pt x="920" y="2940"/>
                    <a:pt x="920" y="2890"/>
                  </a:cubicBezTo>
                  <a:cubicBezTo>
                    <a:pt x="920" y="2840"/>
                    <a:pt x="940" y="2790"/>
                    <a:pt x="980" y="2750"/>
                  </a:cubicBezTo>
                  <a:lnTo>
                    <a:pt x="2750" y="980"/>
                  </a:lnTo>
                  <a:cubicBezTo>
                    <a:pt x="2830" y="900"/>
                    <a:pt x="2950" y="900"/>
                    <a:pt x="3030" y="980"/>
                  </a:cubicBezTo>
                  <a:lnTo>
                    <a:pt x="3800" y="1750"/>
                  </a:lnTo>
                  <a:cubicBezTo>
                    <a:pt x="4150" y="1560"/>
                    <a:pt x="4520" y="1400"/>
                    <a:pt x="4900" y="1290"/>
                  </a:cubicBezTo>
                  <a:lnTo>
                    <a:pt x="4900" y="200"/>
                  </a:lnTo>
                  <a:cubicBezTo>
                    <a:pt x="4900" y="90"/>
                    <a:pt x="4990" y="0"/>
                    <a:pt x="5100" y="0"/>
                  </a:cubicBezTo>
                  <a:lnTo>
                    <a:pt x="7600" y="0"/>
                  </a:lnTo>
                  <a:cubicBezTo>
                    <a:pt x="7710" y="0"/>
                    <a:pt x="7800" y="90"/>
                    <a:pt x="7800" y="200"/>
                  </a:cubicBezTo>
                  <a:lnTo>
                    <a:pt x="7800" y="1290"/>
                  </a:lnTo>
                  <a:cubicBezTo>
                    <a:pt x="8180" y="1400"/>
                    <a:pt x="8550" y="1550"/>
                    <a:pt x="8900" y="1750"/>
                  </a:cubicBezTo>
                  <a:lnTo>
                    <a:pt x="9670" y="980"/>
                  </a:lnTo>
                  <a:cubicBezTo>
                    <a:pt x="9750" y="900"/>
                    <a:pt x="9870" y="900"/>
                    <a:pt x="9950" y="980"/>
                  </a:cubicBezTo>
                  <a:lnTo>
                    <a:pt x="11720" y="2750"/>
                  </a:lnTo>
                  <a:cubicBezTo>
                    <a:pt x="11760" y="2790"/>
                    <a:pt x="11780" y="2840"/>
                    <a:pt x="11780" y="2890"/>
                  </a:cubicBezTo>
                  <a:cubicBezTo>
                    <a:pt x="11780" y="2940"/>
                    <a:pt x="11760" y="2990"/>
                    <a:pt x="11720" y="3030"/>
                  </a:cubicBezTo>
                  <a:lnTo>
                    <a:pt x="10950" y="3800"/>
                  </a:lnTo>
                  <a:cubicBezTo>
                    <a:pt x="11140" y="4150"/>
                    <a:pt x="11300" y="4520"/>
                    <a:pt x="11410" y="4900"/>
                  </a:cubicBezTo>
                  <a:lnTo>
                    <a:pt x="12500" y="4900"/>
                  </a:lnTo>
                  <a:cubicBezTo>
                    <a:pt x="12610" y="4900"/>
                    <a:pt x="12700" y="4990"/>
                    <a:pt x="12700" y="5100"/>
                  </a:cubicBezTo>
                  <a:lnTo>
                    <a:pt x="12700" y="7600"/>
                  </a:lnTo>
                  <a:cubicBezTo>
                    <a:pt x="12700" y="7710"/>
                    <a:pt x="12610" y="7800"/>
                    <a:pt x="12500" y="7800"/>
                  </a:cubicBezTo>
                  <a:lnTo>
                    <a:pt x="11410" y="7800"/>
                  </a:lnTo>
                  <a:cubicBezTo>
                    <a:pt x="11300" y="8180"/>
                    <a:pt x="11150" y="8550"/>
                    <a:pt x="10950" y="8900"/>
                  </a:cubicBezTo>
                  <a:lnTo>
                    <a:pt x="11720" y="9670"/>
                  </a:lnTo>
                  <a:cubicBezTo>
                    <a:pt x="11800" y="9750"/>
                    <a:pt x="11800" y="9870"/>
                    <a:pt x="11720" y="9950"/>
                  </a:cubicBezTo>
                  <a:lnTo>
                    <a:pt x="9950" y="11720"/>
                  </a:lnTo>
                  <a:cubicBezTo>
                    <a:pt x="9870" y="11800"/>
                    <a:pt x="9750" y="11800"/>
                    <a:pt x="9670" y="11720"/>
                  </a:cubicBezTo>
                  <a:lnTo>
                    <a:pt x="8900" y="10950"/>
                  </a:lnTo>
                  <a:cubicBezTo>
                    <a:pt x="8550" y="11140"/>
                    <a:pt x="8180" y="11300"/>
                    <a:pt x="7800" y="11410"/>
                  </a:cubicBezTo>
                  <a:lnTo>
                    <a:pt x="7800" y="12500"/>
                  </a:lnTo>
                  <a:cubicBezTo>
                    <a:pt x="7800" y="12610"/>
                    <a:pt x="7710" y="12700"/>
                    <a:pt x="7600" y="12700"/>
                  </a:cubicBezTo>
                  <a:close/>
                  <a:moveTo>
                    <a:pt x="5300" y="12300"/>
                  </a:moveTo>
                  <a:lnTo>
                    <a:pt x="7400" y="12300"/>
                  </a:lnTo>
                  <a:lnTo>
                    <a:pt x="7400" y="11250"/>
                  </a:lnTo>
                  <a:cubicBezTo>
                    <a:pt x="7400" y="11160"/>
                    <a:pt x="7460" y="11080"/>
                    <a:pt x="7550" y="11060"/>
                  </a:cubicBezTo>
                  <a:cubicBezTo>
                    <a:pt x="8000" y="10950"/>
                    <a:pt x="8430" y="10770"/>
                    <a:pt x="8830" y="10530"/>
                  </a:cubicBezTo>
                  <a:cubicBezTo>
                    <a:pt x="8910" y="10480"/>
                    <a:pt x="9010" y="10500"/>
                    <a:pt x="9070" y="10560"/>
                  </a:cubicBezTo>
                  <a:lnTo>
                    <a:pt x="9810" y="11300"/>
                  </a:lnTo>
                  <a:lnTo>
                    <a:pt x="11300" y="9810"/>
                  </a:lnTo>
                  <a:lnTo>
                    <a:pt x="10560" y="9070"/>
                  </a:lnTo>
                  <a:cubicBezTo>
                    <a:pt x="10500" y="9010"/>
                    <a:pt x="10480" y="8900"/>
                    <a:pt x="10530" y="8830"/>
                  </a:cubicBezTo>
                  <a:cubicBezTo>
                    <a:pt x="10770" y="8430"/>
                    <a:pt x="10950" y="8000"/>
                    <a:pt x="11060" y="7550"/>
                  </a:cubicBezTo>
                  <a:cubicBezTo>
                    <a:pt x="11080" y="7460"/>
                    <a:pt x="11160" y="7400"/>
                    <a:pt x="11250" y="7400"/>
                  </a:cubicBezTo>
                  <a:lnTo>
                    <a:pt x="12300" y="7400"/>
                  </a:lnTo>
                  <a:lnTo>
                    <a:pt x="12300" y="5300"/>
                  </a:lnTo>
                  <a:lnTo>
                    <a:pt x="11250" y="5300"/>
                  </a:lnTo>
                  <a:cubicBezTo>
                    <a:pt x="11160" y="5300"/>
                    <a:pt x="11080" y="5240"/>
                    <a:pt x="11060" y="5150"/>
                  </a:cubicBezTo>
                  <a:cubicBezTo>
                    <a:pt x="10950" y="4700"/>
                    <a:pt x="10770" y="4270"/>
                    <a:pt x="10530" y="3870"/>
                  </a:cubicBezTo>
                  <a:cubicBezTo>
                    <a:pt x="10480" y="3790"/>
                    <a:pt x="10500" y="3690"/>
                    <a:pt x="10560" y="3630"/>
                  </a:cubicBezTo>
                  <a:lnTo>
                    <a:pt x="11300" y="2890"/>
                  </a:lnTo>
                  <a:lnTo>
                    <a:pt x="9810" y="1400"/>
                  </a:lnTo>
                  <a:lnTo>
                    <a:pt x="9070" y="2140"/>
                  </a:lnTo>
                  <a:cubicBezTo>
                    <a:pt x="9010" y="2200"/>
                    <a:pt x="8910" y="2220"/>
                    <a:pt x="8830" y="2170"/>
                  </a:cubicBezTo>
                  <a:cubicBezTo>
                    <a:pt x="8430" y="1930"/>
                    <a:pt x="8000" y="1750"/>
                    <a:pt x="7550" y="1640"/>
                  </a:cubicBezTo>
                  <a:cubicBezTo>
                    <a:pt x="7460" y="1620"/>
                    <a:pt x="7400" y="1540"/>
                    <a:pt x="7400" y="1450"/>
                  </a:cubicBezTo>
                  <a:lnTo>
                    <a:pt x="7400" y="400"/>
                  </a:lnTo>
                  <a:lnTo>
                    <a:pt x="5300" y="400"/>
                  </a:lnTo>
                  <a:lnTo>
                    <a:pt x="5300" y="1450"/>
                  </a:lnTo>
                  <a:cubicBezTo>
                    <a:pt x="5300" y="1540"/>
                    <a:pt x="5240" y="1620"/>
                    <a:pt x="5150" y="1640"/>
                  </a:cubicBezTo>
                  <a:cubicBezTo>
                    <a:pt x="4700" y="1750"/>
                    <a:pt x="4270" y="1930"/>
                    <a:pt x="3870" y="2170"/>
                  </a:cubicBezTo>
                  <a:cubicBezTo>
                    <a:pt x="3790" y="2220"/>
                    <a:pt x="3690" y="2200"/>
                    <a:pt x="3630" y="2140"/>
                  </a:cubicBezTo>
                  <a:lnTo>
                    <a:pt x="2890" y="1400"/>
                  </a:lnTo>
                  <a:lnTo>
                    <a:pt x="1400" y="2890"/>
                  </a:lnTo>
                  <a:lnTo>
                    <a:pt x="2140" y="3630"/>
                  </a:lnTo>
                  <a:cubicBezTo>
                    <a:pt x="2200" y="3690"/>
                    <a:pt x="2220" y="3800"/>
                    <a:pt x="2170" y="3870"/>
                  </a:cubicBezTo>
                  <a:cubicBezTo>
                    <a:pt x="1930" y="4270"/>
                    <a:pt x="1750" y="4700"/>
                    <a:pt x="1640" y="5150"/>
                  </a:cubicBezTo>
                  <a:cubicBezTo>
                    <a:pt x="1620" y="5240"/>
                    <a:pt x="1540" y="5300"/>
                    <a:pt x="1450" y="5300"/>
                  </a:cubicBezTo>
                  <a:lnTo>
                    <a:pt x="400" y="5300"/>
                  </a:lnTo>
                  <a:lnTo>
                    <a:pt x="400" y="7400"/>
                  </a:lnTo>
                  <a:lnTo>
                    <a:pt x="1450" y="7400"/>
                  </a:lnTo>
                  <a:cubicBezTo>
                    <a:pt x="1540" y="7400"/>
                    <a:pt x="1620" y="7460"/>
                    <a:pt x="1640" y="7550"/>
                  </a:cubicBezTo>
                  <a:cubicBezTo>
                    <a:pt x="1750" y="8000"/>
                    <a:pt x="1930" y="8430"/>
                    <a:pt x="2170" y="8830"/>
                  </a:cubicBezTo>
                  <a:cubicBezTo>
                    <a:pt x="2220" y="8910"/>
                    <a:pt x="2200" y="9010"/>
                    <a:pt x="2140" y="9070"/>
                  </a:cubicBezTo>
                  <a:lnTo>
                    <a:pt x="1400" y="9810"/>
                  </a:lnTo>
                  <a:lnTo>
                    <a:pt x="2890" y="11300"/>
                  </a:lnTo>
                  <a:lnTo>
                    <a:pt x="3630" y="10560"/>
                  </a:lnTo>
                  <a:cubicBezTo>
                    <a:pt x="3690" y="10500"/>
                    <a:pt x="3790" y="10480"/>
                    <a:pt x="3870" y="10530"/>
                  </a:cubicBezTo>
                  <a:cubicBezTo>
                    <a:pt x="4270" y="10770"/>
                    <a:pt x="4700" y="10950"/>
                    <a:pt x="5150" y="11060"/>
                  </a:cubicBezTo>
                  <a:cubicBezTo>
                    <a:pt x="5240" y="11080"/>
                    <a:pt x="5300" y="11160"/>
                    <a:pt x="5300" y="11250"/>
                  </a:cubicBezTo>
                  <a:lnTo>
                    <a:pt x="5300" y="12300"/>
                  </a:lnTo>
                  <a:close/>
                  <a:moveTo>
                    <a:pt x="6350" y="9710"/>
                  </a:moveTo>
                  <a:cubicBezTo>
                    <a:pt x="4500" y="9710"/>
                    <a:pt x="2990" y="8200"/>
                    <a:pt x="2990" y="6350"/>
                  </a:cubicBezTo>
                  <a:cubicBezTo>
                    <a:pt x="2990" y="4500"/>
                    <a:pt x="4500" y="2990"/>
                    <a:pt x="6350" y="2990"/>
                  </a:cubicBezTo>
                  <a:cubicBezTo>
                    <a:pt x="8200" y="2990"/>
                    <a:pt x="9710" y="4500"/>
                    <a:pt x="9710" y="6350"/>
                  </a:cubicBezTo>
                  <a:cubicBezTo>
                    <a:pt x="9710" y="8200"/>
                    <a:pt x="8200" y="9710"/>
                    <a:pt x="6350" y="9710"/>
                  </a:cubicBezTo>
                  <a:close/>
                  <a:moveTo>
                    <a:pt x="6350" y="3190"/>
                  </a:moveTo>
                  <a:cubicBezTo>
                    <a:pt x="4610" y="3190"/>
                    <a:pt x="3190" y="4610"/>
                    <a:pt x="3190" y="6350"/>
                  </a:cubicBezTo>
                  <a:cubicBezTo>
                    <a:pt x="3190" y="8090"/>
                    <a:pt x="4610" y="9510"/>
                    <a:pt x="6350" y="9510"/>
                  </a:cubicBezTo>
                  <a:cubicBezTo>
                    <a:pt x="8090" y="9510"/>
                    <a:pt x="9510" y="8090"/>
                    <a:pt x="9510" y="6350"/>
                  </a:cubicBezTo>
                  <a:cubicBezTo>
                    <a:pt x="9510" y="4610"/>
                    <a:pt x="8090" y="3190"/>
                    <a:pt x="6350" y="3190"/>
                  </a:cubicBezTo>
                  <a:close/>
                  <a:moveTo>
                    <a:pt x="6540" y="8460"/>
                  </a:moveTo>
                  <a:lnTo>
                    <a:pt x="6240" y="8460"/>
                  </a:lnTo>
                  <a:cubicBezTo>
                    <a:pt x="6140" y="8460"/>
                    <a:pt x="6060" y="8380"/>
                    <a:pt x="6060" y="8280"/>
                  </a:cubicBezTo>
                  <a:lnTo>
                    <a:pt x="6060" y="8100"/>
                  </a:lnTo>
                  <a:cubicBezTo>
                    <a:pt x="5660" y="8030"/>
                    <a:pt x="5300" y="7850"/>
                    <a:pt x="4980" y="7570"/>
                  </a:cubicBezTo>
                  <a:cubicBezTo>
                    <a:pt x="4900" y="7500"/>
                    <a:pt x="4900" y="7390"/>
                    <a:pt x="4960" y="7310"/>
                  </a:cubicBezTo>
                  <a:lnTo>
                    <a:pt x="5300" y="6910"/>
                  </a:lnTo>
                  <a:cubicBezTo>
                    <a:pt x="5330" y="6870"/>
                    <a:pt x="5380" y="6850"/>
                    <a:pt x="5430" y="6840"/>
                  </a:cubicBezTo>
                  <a:lnTo>
                    <a:pt x="5440" y="6840"/>
                  </a:lnTo>
                  <a:cubicBezTo>
                    <a:pt x="5480" y="6840"/>
                    <a:pt x="5530" y="6860"/>
                    <a:pt x="5560" y="6890"/>
                  </a:cubicBezTo>
                  <a:cubicBezTo>
                    <a:pt x="5720" y="7030"/>
                    <a:pt x="5890" y="7130"/>
                    <a:pt x="6060" y="7200"/>
                  </a:cubicBezTo>
                  <a:lnTo>
                    <a:pt x="6060" y="6680"/>
                  </a:lnTo>
                  <a:cubicBezTo>
                    <a:pt x="5750" y="6590"/>
                    <a:pt x="5520" y="6490"/>
                    <a:pt x="5360" y="6350"/>
                  </a:cubicBezTo>
                  <a:cubicBezTo>
                    <a:pt x="5150" y="6180"/>
                    <a:pt x="5050" y="5930"/>
                    <a:pt x="5050" y="5600"/>
                  </a:cubicBezTo>
                  <a:cubicBezTo>
                    <a:pt x="5050" y="5280"/>
                    <a:pt x="5160" y="5010"/>
                    <a:pt x="5390" y="4810"/>
                  </a:cubicBezTo>
                  <a:cubicBezTo>
                    <a:pt x="5570" y="4650"/>
                    <a:pt x="5790" y="4540"/>
                    <a:pt x="6060" y="4500"/>
                  </a:cubicBezTo>
                  <a:lnTo>
                    <a:pt x="6060" y="4430"/>
                  </a:lnTo>
                  <a:cubicBezTo>
                    <a:pt x="6060" y="4330"/>
                    <a:pt x="6140" y="4250"/>
                    <a:pt x="6240" y="4250"/>
                  </a:cubicBezTo>
                  <a:lnTo>
                    <a:pt x="6540" y="4250"/>
                  </a:lnTo>
                  <a:cubicBezTo>
                    <a:pt x="6640" y="4250"/>
                    <a:pt x="6720" y="4330"/>
                    <a:pt x="6720" y="4430"/>
                  </a:cubicBezTo>
                  <a:lnTo>
                    <a:pt x="6720" y="4500"/>
                  </a:lnTo>
                  <a:cubicBezTo>
                    <a:pt x="7030" y="4550"/>
                    <a:pt x="7330" y="4670"/>
                    <a:pt x="7600" y="4860"/>
                  </a:cubicBezTo>
                  <a:cubicBezTo>
                    <a:pt x="7640" y="4890"/>
                    <a:pt x="7670" y="4930"/>
                    <a:pt x="7680" y="4980"/>
                  </a:cubicBezTo>
                  <a:cubicBezTo>
                    <a:pt x="7690" y="5030"/>
                    <a:pt x="7680" y="5080"/>
                    <a:pt x="7650" y="5120"/>
                  </a:cubicBezTo>
                  <a:lnTo>
                    <a:pt x="7350" y="5550"/>
                  </a:lnTo>
                  <a:cubicBezTo>
                    <a:pt x="7320" y="5590"/>
                    <a:pt x="7280" y="5620"/>
                    <a:pt x="7230" y="5630"/>
                  </a:cubicBezTo>
                  <a:lnTo>
                    <a:pt x="7200" y="5630"/>
                  </a:lnTo>
                  <a:cubicBezTo>
                    <a:pt x="7160" y="5630"/>
                    <a:pt x="7130" y="5620"/>
                    <a:pt x="7090" y="5600"/>
                  </a:cubicBezTo>
                  <a:cubicBezTo>
                    <a:pt x="6970" y="5520"/>
                    <a:pt x="6850" y="5450"/>
                    <a:pt x="6720" y="5410"/>
                  </a:cubicBezTo>
                  <a:lnTo>
                    <a:pt x="6720" y="5900"/>
                  </a:lnTo>
                  <a:cubicBezTo>
                    <a:pt x="7040" y="5990"/>
                    <a:pt x="7290" y="6100"/>
                    <a:pt x="7450" y="6240"/>
                  </a:cubicBezTo>
                  <a:cubicBezTo>
                    <a:pt x="7660" y="6420"/>
                    <a:pt x="7770" y="6670"/>
                    <a:pt x="7770" y="7000"/>
                  </a:cubicBezTo>
                  <a:cubicBezTo>
                    <a:pt x="7770" y="7320"/>
                    <a:pt x="7650" y="7590"/>
                    <a:pt x="7420" y="7800"/>
                  </a:cubicBezTo>
                  <a:cubicBezTo>
                    <a:pt x="7230" y="7960"/>
                    <a:pt x="7000" y="8070"/>
                    <a:pt x="6720" y="8110"/>
                  </a:cubicBezTo>
                  <a:lnTo>
                    <a:pt x="6720" y="8280"/>
                  </a:lnTo>
                  <a:cubicBezTo>
                    <a:pt x="6730" y="8370"/>
                    <a:pt x="6650" y="8460"/>
                    <a:pt x="6540" y="8460"/>
                  </a:cubicBezTo>
                  <a:close/>
                  <a:moveTo>
                    <a:pt x="6260" y="8260"/>
                  </a:moveTo>
                  <a:lnTo>
                    <a:pt x="6530" y="8260"/>
                  </a:lnTo>
                  <a:lnTo>
                    <a:pt x="6530" y="8020"/>
                  </a:lnTo>
                  <a:cubicBezTo>
                    <a:pt x="6530" y="7970"/>
                    <a:pt x="6570" y="7930"/>
                    <a:pt x="6620" y="7920"/>
                  </a:cubicBezTo>
                  <a:cubicBezTo>
                    <a:pt x="6900" y="7890"/>
                    <a:pt x="7120" y="7800"/>
                    <a:pt x="7300" y="7650"/>
                  </a:cubicBezTo>
                  <a:cubicBezTo>
                    <a:pt x="7490" y="7480"/>
                    <a:pt x="7580" y="7270"/>
                    <a:pt x="7580" y="7000"/>
                  </a:cubicBezTo>
                  <a:cubicBezTo>
                    <a:pt x="7580" y="6740"/>
                    <a:pt x="7500" y="6530"/>
                    <a:pt x="7330" y="6390"/>
                  </a:cubicBezTo>
                  <a:cubicBezTo>
                    <a:pt x="7170" y="6260"/>
                    <a:pt x="6930" y="6150"/>
                    <a:pt x="6600" y="6070"/>
                  </a:cubicBezTo>
                  <a:cubicBezTo>
                    <a:pt x="6560" y="6060"/>
                    <a:pt x="6520" y="6020"/>
                    <a:pt x="6520" y="5970"/>
                  </a:cubicBezTo>
                  <a:lnTo>
                    <a:pt x="6520" y="5270"/>
                  </a:lnTo>
                  <a:cubicBezTo>
                    <a:pt x="6520" y="5240"/>
                    <a:pt x="6530" y="5210"/>
                    <a:pt x="6560" y="5190"/>
                  </a:cubicBezTo>
                  <a:cubicBezTo>
                    <a:pt x="6580" y="5170"/>
                    <a:pt x="6610" y="5160"/>
                    <a:pt x="6640" y="5170"/>
                  </a:cubicBezTo>
                  <a:cubicBezTo>
                    <a:pt x="6840" y="5210"/>
                    <a:pt x="7020" y="5290"/>
                    <a:pt x="7190" y="5410"/>
                  </a:cubicBezTo>
                  <a:lnTo>
                    <a:pt x="7470" y="5010"/>
                  </a:lnTo>
                  <a:cubicBezTo>
                    <a:pt x="7200" y="4830"/>
                    <a:pt x="6900" y="4720"/>
                    <a:pt x="6600" y="4680"/>
                  </a:cubicBezTo>
                  <a:cubicBezTo>
                    <a:pt x="6550" y="4670"/>
                    <a:pt x="6510" y="4630"/>
                    <a:pt x="6510" y="4580"/>
                  </a:cubicBezTo>
                  <a:lnTo>
                    <a:pt x="6510" y="4440"/>
                  </a:lnTo>
                  <a:lnTo>
                    <a:pt x="6240" y="4440"/>
                  </a:lnTo>
                  <a:lnTo>
                    <a:pt x="6240" y="4580"/>
                  </a:lnTo>
                  <a:cubicBezTo>
                    <a:pt x="6240" y="4630"/>
                    <a:pt x="6200" y="4670"/>
                    <a:pt x="6150" y="4680"/>
                  </a:cubicBezTo>
                  <a:cubicBezTo>
                    <a:pt x="5890" y="4710"/>
                    <a:pt x="5670" y="4800"/>
                    <a:pt x="5500" y="4950"/>
                  </a:cubicBezTo>
                  <a:cubicBezTo>
                    <a:pt x="5350" y="5120"/>
                    <a:pt x="5250" y="5330"/>
                    <a:pt x="5250" y="5590"/>
                  </a:cubicBezTo>
                  <a:cubicBezTo>
                    <a:pt x="5250" y="5850"/>
                    <a:pt x="5330" y="6050"/>
                    <a:pt x="5490" y="6180"/>
                  </a:cubicBezTo>
                  <a:cubicBezTo>
                    <a:pt x="5640" y="6310"/>
                    <a:pt x="5870" y="6410"/>
                    <a:pt x="6190" y="6490"/>
                  </a:cubicBezTo>
                  <a:cubicBezTo>
                    <a:pt x="6230" y="6500"/>
                    <a:pt x="6270" y="6540"/>
                    <a:pt x="6270" y="6590"/>
                  </a:cubicBezTo>
                  <a:lnTo>
                    <a:pt x="6270" y="7320"/>
                  </a:lnTo>
                  <a:cubicBezTo>
                    <a:pt x="6270" y="7350"/>
                    <a:pt x="6260" y="7380"/>
                    <a:pt x="6230" y="7400"/>
                  </a:cubicBezTo>
                  <a:cubicBezTo>
                    <a:pt x="6210" y="7420"/>
                    <a:pt x="6170" y="7430"/>
                    <a:pt x="6140" y="7420"/>
                  </a:cubicBezTo>
                  <a:cubicBezTo>
                    <a:pt x="5900" y="7360"/>
                    <a:pt x="5670" y="7240"/>
                    <a:pt x="5450" y="7040"/>
                  </a:cubicBezTo>
                  <a:lnTo>
                    <a:pt x="5130" y="7420"/>
                  </a:lnTo>
                  <a:cubicBezTo>
                    <a:pt x="5440" y="7690"/>
                    <a:pt x="5790" y="7850"/>
                    <a:pt x="6180" y="7900"/>
                  </a:cubicBezTo>
                  <a:cubicBezTo>
                    <a:pt x="6230" y="7910"/>
                    <a:pt x="6270" y="7950"/>
                    <a:pt x="6270" y="8000"/>
                  </a:cubicBezTo>
                  <a:lnTo>
                    <a:pt x="6270" y="8260"/>
                  </a:lnTo>
                  <a:lnTo>
                    <a:pt x="6260" y="8260"/>
                  </a:lnTo>
                  <a:close/>
                  <a:moveTo>
                    <a:pt x="6630" y="7440"/>
                  </a:moveTo>
                  <a:cubicBezTo>
                    <a:pt x="6610" y="7440"/>
                    <a:pt x="6590" y="7430"/>
                    <a:pt x="6570" y="7420"/>
                  </a:cubicBezTo>
                  <a:cubicBezTo>
                    <a:pt x="6550" y="7400"/>
                    <a:pt x="6530" y="7370"/>
                    <a:pt x="6530" y="7340"/>
                  </a:cubicBezTo>
                  <a:lnTo>
                    <a:pt x="6530" y="6720"/>
                  </a:lnTo>
                  <a:cubicBezTo>
                    <a:pt x="6530" y="6690"/>
                    <a:pt x="6550" y="6660"/>
                    <a:pt x="6570" y="6640"/>
                  </a:cubicBezTo>
                  <a:cubicBezTo>
                    <a:pt x="6590" y="6620"/>
                    <a:pt x="6630" y="6620"/>
                    <a:pt x="6660" y="6630"/>
                  </a:cubicBezTo>
                  <a:cubicBezTo>
                    <a:pt x="6790" y="6680"/>
                    <a:pt x="6880" y="6720"/>
                    <a:pt x="6930" y="6770"/>
                  </a:cubicBezTo>
                  <a:cubicBezTo>
                    <a:pt x="7000" y="6840"/>
                    <a:pt x="7040" y="6930"/>
                    <a:pt x="7040" y="7040"/>
                  </a:cubicBezTo>
                  <a:cubicBezTo>
                    <a:pt x="7040" y="7150"/>
                    <a:pt x="6990" y="7250"/>
                    <a:pt x="6900" y="7320"/>
                  </a:cubicBezTo>
                  <a:cubicBezTo>
                    <a:pt x="6830" y="7380"/>
                    <a:pt x="6750" y="7410"/>
                    <a:pt x="6640" y="7440"/>
                  </a:cubicBezTo>
                  <a:lnTo>
                    <a:pt x="6630" y="7440"/>
                  </a:lnTo>
                  <a:close/>
                  <a:moveTo>
                    <a:pt x="6730" y="6870"/>
                  </a:moveTo>
                  <a:lnTo>
                    <a:pt x="6730" y="7200"/>
                  </a:lnTo>
                  <a:cubicBezTo>
                    <a:pt x="6750" y="7190"/>
                    <a:pt x="6770" y="7180"/>
                    <a:pt x="6780" y="7170"/>
                  </a:cubicBezTo>
                  <a:cubicBezTo>
                    <a:pt x="6820" y="7130"/>
                    <a:pt x="6840" y="7100"/>
                    <a:pt x="6840" y="7040"/>
                  </a:cubicBezTo>
                  <a:cubicBezTo>
                    <a:pt x="6840" y="6970"/>
                    <a:pt x="6820" y="6940"/>
                    <a:pt x="6800" y="6920"/>
                  </a:cubicBezTo>
                  <a:cubicBezTo>
                    <a:pt x="6790" y="6910"/>
                    <a:pt x="6770" y="6900"/>
                    <a:pt x="6730" y="6870"/>
                  </a:cubicBezTo>
                  <a:close/>
                  <a:moveTo>
                    <a:pt x="6160" y="5940"/>
                  </a:moveTo>
                  <a:cubicBezTo>
                    <a:pt x="6150" y="5940"/>
                    <a:pt x="6140" y="5940"/>
                    <a:pt x="6120" y="5930"/>
                  </a:cubicBezTo>
                  <a:cubicBezTo>
                    <a:pt x="6010" y="5890"/>
                    <a:pt x="5930" y="5840"/>
                    <a:pt x="5880" y="5790"/>
                  </a:cubicBezTo>
                  <a:cubicBezTo>
                    <a:pt x="5820" y="5730"/>
                    <a:pt x="5780" y="5640"/>
                    <a:pt x="5780" y="5530"/>
                  </a:cubicBezTo>
                  <a:cubicBezTo>
                    <a:pt x="5780" y="5420"/>
                    <a:pt x="5820" y="5330"/>
                    <a:pt x="5900" y="5260"/>
                  </a:cubicBezTo>
                  <a:cubicBezTo>
                    <a:pt x="5960" y="5210"/>
                    <a:pt x="6040" y="5170"/>
                    <a:pt x="6130" y="5150"/>
                  </a:cubicBezTo>
                  <a:cubicBezTo>
                    <a:pt x="6160" y="5140"/>
                    <a:pt x="6190" y="5150"/>
                    <a:pt x="6210" y="5170"/>
                  </a:cubicBezTo>
                  <a:cubicBezTo>
                    <a:pt x="6230" y="5190"/>
                    <a:pt x="6250" y="5220"/>
                    <a:pt x="6250" y="5250"/>
                  </a:cubicBezTo>
                  <a:lnTo>
                    <a:pt x="6250" y="5840"/>
                  </a:lnTo>
                  <a:cubicBezTo>
                    <a:pt x="6250" y="5870"/>
                    <a:pt x="6230" y="5900"/>
                    <a:pt x="6210" y="5920"/>
                  </a:cubicBezTo>
                  <a:cubicBezTo>
                    <a:pt x="6200" y="5930"/>
                    <a:pt x="6180" y="5940"/>
                    <a:pt x="6160" y="5940"/>
                  </a:cubicBezTo>
                  <a:close/>
                  <a:moveTo>
                    <a:pt x="6060" y="5400"/>
                  </a:moveTo>
                  <a:lnTo>
                    <a:pt x="6040" y="5420"/>
                  </a:lnTo>
                  <a:cubicBezTo>
                    <a:pt x="6000" y="5450"/>
                    <a:pt x="5980" y="5490"/>
                    <a:pt x="5980" y="5540"/>
                  </a:cubicBezTo>
                  <a:cubicBezTo>
                    <a:pt x="5980" y="5610"/>
                    <a:pt x="6000" y="5640"/>
                    <a:pt x="6020" y="5650"/>
                  </a:cubicBezTo>
                  <a:cubicBezTo>
                    <a:pt x="6030" y="5660"/>
                    <a:pt x="6040" y="5670"/>
                    <a:pt x="6060" y="5680"/>
                  </a:cubicBezTo>
                  <a:lnTo>
                    <a:pt x="6060" y="5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1491C97-C334-40A3-890F-0C44880559F4}"/>
              </a:ext>
            </a:extLst>
          </p:cNvPr>
          <p:cNvGrpSpPr/>
          <p:nvPr/>
        </p:nvGrpSpPr>
        <p:grpSpPr>
          <a:xfrm>
            <a:off x="4676411" y="4933151"/>
            <a:ext cx="2662604" cy="1291218"/>
            <a:chOff x="644476" y="5212551"/>
            <a:chExt cx="2662604" cy="1291218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7BE44A4-D3A7-41E8-A14E-2FEC313F1A35}"/>
                </a:ext>
              </a:extLst>
            </p:cNvPr>
            <p:cNvSpPr txBox="1"/>
            <p:nvPr/>
          </p:nvSpPr>
          <p:spPr>
            <a:xfrm>
              <a:off x="644476" y="5212551"/>
              <a:ext cx="2662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A2128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A2128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2507601-6130-4731-AE6A-FAC1F2FF1725}"/>
                </a:ext>
              </a:extLst>
            </p:cNvPr>
            <p:cNvSpPr txBox="1"/>
            <p:nvPr/>
          </p:nvSpPr>
          <p:spPr>
            <a:xfrm>
              <a:off x="821050" y="5691239"/>
              <a:ext cx="248603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8D97F02-2B2A-4521-9A4C-A3A544440AEC}"/>
              </a:ext>
            </a:extLst>
          </p:cNvPr>
          <p:cNvGrpSpPr/>
          <p:nvPr/>
        </p:nvGrpSpPr>
        <p:grpSpPr>
          <a:xfrm>
            <a:off x="8884919" y="4933151"/>
            <a:ext cx="2662603" cy="1291218"/>
            <a:chOff x="687384" y="5212551"/>
            <a:chExt cx="2662603" cy="1291218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A8A0922-1D43-4218-9AF1-0262BD9AF4B8}"/>
                </a:ext>
              </a:extLst>
            </p:cNvPr>
            <p:cNvSpPr txBox="1"/>
            <p:nvPr/>
          </p:nvSpPr>
          <p:spPr>
            <a:xfrm>
              <a:off x="687384" y="5212551"/>
              <a:ext cx="2662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A2128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A2128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8E18B55-F8CF-4BE3-919E-D2286C76FB4A}"/>
                </a:ext>
              </a:extLst>
            </p:cNvPr>
            <p:cNvSpPr txBox="1"/>
            <p:nvPr/>
          </p:nvSpPr>
          <p:spPr>
            <a:xfrm>
              <a:off x="821050" y="5691239"/>
              <a:ext cx="248603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5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CE352E1A-71AA-478D-824C-08C2E48AD1D5}"/>
              </a:ext>
            </a:extLst>
          </p:cNvPr>
          <p:cNvGrpSpPr/>
          <p:nvPr/>
        </p:nvGrpSpPr>
        <p:grpSpPr>
          <a:xfrm rot="20441731">
            <a:off x="3795868" y="2410210"/>
            <a:ext cx="1761086" cy="1762357"/>
            <a:chOff x="1455738" y="2371725"/>
            <a:chExt cx="2198688" cy="2200275"/>
          </a:xfr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30F99CBC-EDB0-4C2C-A1C2-6B843E5F8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CBC5E170-3EA7-4A11-A2E5-F8573A04A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054062DD-E268-44E4-A407-6B7D87A297F6}"/>
              </a:ext>
            </a:extLst>
          </p:cNvPr>
          <p:cNvGrpSpPr/>
          <p:nvPr/>
        </p:nvGrpSpPr>
        <p:grpSpPr>
          <a:xfrm>
            <a:off x="1296275" y="2394936"/>
            <a:ext cx="2570335" cy="2572191"/>
            <a:chOff x="1455738" y="2371725"/>
            <a:chExt cx="2198688" cy="2200275"/>
          </a:xfr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519ED8-C8D5-41FA-8770-7E7CCF2D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0CE00ED-58D0-4E9F-886A-0AF27E52B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85F10DD3-EBCD-491A-BDD6-6CCE7F5C12F2}"/>
              </a:ext>
            </a:extLst>
          </p:cNvPr>
          <p:cNvSpPr>
            <a:spLocks/>
          </p:cNvSpPr>
          <p:nvPr/>
        </p:nvSpPr>
        <p:spPr bwMode="auto">
          <a:xfrm>
            <a:off x="954800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F45FA22-F114-49E3-BE16-914D19A33796}"/>
              </a:ext>
            </a:extLst>
          </p:cNvPr>
          <p:cNvSpPr>
            <a:spLocks/>
          </p:cNvSpPr>
          <p:nvPr/>
        </p:nvSpPr>
        <p:spPr bwMode="auto">
          <a:xfrm>
            <a:off x="5054346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4E4027F-6502-407E-B33F-CD5370EC68EB}"/>
              </a:ext>
            </a:extLst>
          </p:cNvPr>
          <p:cNvSpPr>
            <a:spLocks/>
          </p:cNvSpPr>
          <p:nvPr/>
        </p:nvSpPr>
        <p:spPr bwMode="auto">
          <a:xfrm>
            <a:off x="5483745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0C96ED5D-34FC-4221-B775-22432B0CF926}"/>
              </a:ext>
            </a:extLst>
          </p:cNvPr>
          <p:cNvGrpSpPr/>
          <p:nvPr/>
        </p:nvGrpSpPr>
        <p:grpSpPr>
          <a:xfrm rot="20862303">
            <a:off x="3389214" y="4086802"/>
            <a:ext cx="1712939" cy="1714174"/>
            <a:chOff x="1455738" y="2371725"/>
            <a:chExt cx="2198688" cy="2200275"/>
          </a:xfr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909AC4A4-5308-4C50-AAC3-6E77D178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6CAA448-8A3E-48E1-9F06-18226B470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8E1297A1-59F6-4170-B303-B629230D2B08}"/>
              </a:ext>
            </a:extLst>
          </p:cNvPr>
          <p:cNvSpPr>
            <a:spLocks noEditPoints="1"/>
          </p:cNvSpPr>
          <p:nvPr/>
        </p:nvSpPr>
        <p:spPr bwMode="auto">
          <a:xfrm>
            <a:off x="2301357" y="3309865"/>
            <a:ext cx="560172" cy="632195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66854CE5-FF66-4EFD-A4E7-DC0E6C2C12D0}"/>
              </a:ext>
            </a:extLst>
          </p:cNvPr>
          <p:cNvGrpSpPr/>
          <p:nvPr/>
        </p:nvGrpSpPr>
        <p:grpSpPr>
          <a:xfrm>
            <a:off x="4005374" y="4759383"/>
            <a:ext cx="504788" cy="363744"/>
            <a:chOff x="2713038" y="622300"/>
            <a:chExt cx="431800" cy="311150"/>
          </a:xfrm>
          <a:solidFill>
            <a:schemeClr val="bg1"/>
          </a:solidFill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46C006A-3285-4A23-BE34-CFC10D0E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654050"/>
              <a:ext cx="185738" cy="247650"/>
            </a:xfrm>
            <a:custGeom>
              <a:avLst/>
              <a:gdLst>
                <a:gd name="T0" fmla="*/ 44 w 48"/>
                <a:gd name="T1" fmla="*/ 56 h 64"/>
                <a:gd name="T2" fmla="*/ 8 w 48"/>
                <a:gd name="T3" fmla="*/ 56 h 64"/>
                <a:gd name="T4" fmla="*/ 8 w 48"/>
                <a:gd name="T5" fmla="*/ 8 h 64"/>
                <a:gd name="T6" fmla="*/ 40 w 48"/>
                <a:gd name="T7" fmla="*/ 8 h 64"/>
                <a:gd name="T8" fmla="*/ 44 w 48"/>
                <a:gd name="T9" fmla="*/ 4 h 64"/>
                <a:gd name="T10" fmla="*/ 40 w 48"/>
                <a:gd name="T11" fmla="*/ 0 h 64"/>
                <a:gd name="T12" fmla="*/ 8 w 48"/>
                <a:gd name="T13" fmla="*/ 0 h 64"/>
                <a:gd name="T14" fmla="*/ 0 w 48"/>
                <a:gd name="T15" fmla="*/ 8 h 64"/>
                <a:gd name="T16" fmla="*/ 0 w 48"/>
                <a:gd name="T17" fmla="*/ 56 h 64"/>
                <a:gd name="T18" fmla="*/ 8 w 48"/>
                <a:gd name="T19" fmla="*/ 64 h 64"/>
                <a:gd name="T20" fmla="*/ 44 w 48"/>
                <a:gd name="T21" fmla="*/ 64 h 64"/>
                <a:gd name="T22" fmla="*/ 48 w 48"/>
                <a:gd name="T23" fmla="*/ 60 h 64"/>
                <a:gd name="T24" fmla="*/ 44 w 48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4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8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4" y="64"/>
                    <a:pt x="8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6" y="64"/>
                    <a:pt x="48" y="62"/>
                    <a:pt x="48" y="60"/>
                  </a:cubicBezTo>
                  <a:cubicBezTo>
                    <a:pt x="48" y="58"/>
                    <a:pt x="46" y="56"/>
                    <a:pt x="4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D9FF07C-BA33-4B29-9409-103E707E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654050"/>
              <a:ext cx="200025" cy="247650"/>
            </a:xfrm>
            <a:custGeom>
              <a:avLst/>
              <a:gdLst>
                <a:gd name="T0" fmla="*/ 44 w 52"/>
                <a:gd name="T1" fmla="*/ 16 h 64"/>
                <a:gd name="T2" fmla="*/ 44 w 52"/>
                <a:gd name="T3" fmla="*/ 8 h 64"/>
                <a:gd name="T4" fmla="*/ 36 w 52"/>
                <a:gd name="T5" fmla="*/ 0 h 64"/>
                <a:gd name="T6" fmla="*/ 4 w 52"/>
                <a:gd name="T7" fmla="*/ 0 h 64"/>
                <a:gd name="T8" fmla="*/ 0 w 52"/>
                <a:gd name="T9" fmla="*/ 4 h 64"/>
                <a:gd name="T10" fmla="*/ 4 w 52"/>
                <a:gd name="T11" fmla="*/ 8 h 64"/>
                <a:gd name="T12" fmla="*/ 36 w 52"/>
                <a:gd name="T13" fmla="*/ 8 h 64"/>
                <a:gd name="T14" fmla="*/ 36 w 52"/>
                <a:gd name="T15" fmla="*/ 20 h 64"/>
                <a:gd name="T16" fmla="*/ 36 w 52"/>
                <a:gd name="T17" fmla="*/ 44 h 64"/>
                <a:gd name="T18" fmla="*/ 36 w 52"/>
                <a:gd name="T19" fmla="*/ 56 h 64"/>
                <a:gd name="T20" fmla="*/ 8 w 52"/>
                <a:gd name="T21" fmla="*/ 56 h 64"/>
                <a:gd name="T22" fmla="*/ 4 w 52"/>
                <a:gd name="T23" fmla="*/ 60 h 64"/>
                <a:gd name="T24" fmla="*/ 8 w 52"/>
                <a:gd name="T25" fmla="*/ 64 h 64"/>
                <a:gd name="T26" fmla="*/ 36 w 52"/>
                <a:gd name="T27" fmla="*/ 64 h 64"/>
                <a:gd name="T28" fmla="*/ 44 w 52"/>
                <a:gd name="T29" fmla="*/ 56 h 64"/>
                <a:gd name="T30" fmla="*/ 44 w 52"/>
                <a:gd name="T31" fmla="*/ 48 h 64"/>
                <a:gd name="T32" fmla="*/ 52 w 52"/>
                <a:gd name="T33" fmla="*/ 40 h 64"/>
                <a:gd name="T34" fmla="*/ 52 w 52"/>
                <a:gd name="T35" fmla="*/ 24 h 64"/>
                <a:gd name="T36" fmla="*/ 44 w 52"/>
                <a:gd name="T3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4">
                  <a:moveTo>
                    <a:pt x="44" y="16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6"/>
                    <a:pt x="4" y="58"/>
                    <a:pt x="4" y="60"/>
                  </a:cubicBezTo>
                  <a:cubicBezTo>
                    <a:pt x="4" y="62"/>
                    <a:pt x="6" y="64"/>
                    <a:pt x="8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52" y="44"/>
                    <a:pt x="52" y="4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0"/>
                    <a:pt x="48" y="16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D27AE96-DD8D-48E6-B403-85FA999FB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622300"/>
              <a:ext cx="169863" cy="311150"/>
            </a:xfrm>
            <a:custGeom>
              <a:avLst/>
              <a:gdLst>
                <a:gd name="T0" fmla="*/ 107 w 107"/>
                <a:gd name="T1" fmla="*/ 78 h 196"/>
                <a:gd name="T2" fmla="*/ 58 w 107"/>
                <a:gd name="T3" fmla="*/ 78 h 196"/>
                <a:gd name="T4" fmla="*/ 58 w 107"/>
                <a:gd name="T5" fmla="*/ 0 h 196"/>
                <a:gd name="T6" fmla="*/ 0 w 107"/>
                <a:gd name="T7" fmla="*/ 117 h 196"/>
                <a:gd name="T8" fmla="*/ 49 w 107"/>
                <a:gd name="T9" fmla="*/ 117 h 196"/>
                <a:gd name="T10" fmla="*/ 49 w 107"/>
                <a:gd name="T11" fmla="*/ 196 h 196"/>
                <a:gd name="T12" fmla="*/ 107 w 107"/>
                <a:gd name="T13" fmla="*/ 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96">
                  <a:moveTo>
                    <a:pt x="107" y="78"/>
                  </a:moveTo>
                  <a:lnTo>
                    <a:pt x="58" y="78"/>
                  </a:lnTo>
                  <a:lnTo>
                    <a:pt x="58" y="0"/>
                  </a:lnTo>
                  <a:lnTo>
                    <a:pt x="0" y="117"/>
                  </a:lnTo>
                  <a:lnTo>
                    <a:pt x="49" y="117"/>
                  </a:lnTo>
                  <a:lnTo>
                    <a:pt x="49" y="196"/>
                  </a:lnTo>
                  <a:lnTo>
                    <a:pt x="10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1" name="Group 36">
            <a:extLst>
              <a:ext uri="{FF2B5EF4-FFF2-40B4-BE49-F238E27FC236}">
                <a16:creationId xmlns:a16="http://schemas.microsoft.com/office/drawing/2014/main" id="{39FD29AF-1BD4-4E87-8B36-B8254F05539F}"/>
              </a:ext>
            </a:extLst>
          </p:cNvPr>
          <p:cNvGrpSpPr/>
          <p:nvPr/>
        </p:nvGrpSpPr>
        <p:grpSpPr>
          <a:xfrm>
            <a:off x="4467044" y="3081436"/>
            <a:ext cx="432502" cy="444548"/>
            <a:chOff x="7742238" y="3649663"/>
            <a:chExt cx="627062" cy="644526"/>
          </a:xfrm>
          <a:solidFill>
            <a:schemeClr val="bg1"/>
          </a:solidFill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56F50150-48E3-4BCD-BD12-5BF443B82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38" y="3649663"/>
              <a:ext cx="542925" cy="541338"/>
            </a:xfrm>
            <a:custGeom>
              <a:avLst/>
              <a:gdLst>
                <a:gd name="T0" fmla="*/ 76 w 142"/>
                <a:gd name="T1" fmla="*/ 130 h 142"/>
                <a:gd name="T2" fmla="*/ 71 w 142"/>
                <a:gd name="T3" fmla="*/ 130 h 142"/>
                <a:gd name="T4" fmla="*/ 12 w 142"/>
                <a:gd name="T5" fmla="*/ 71 h 142"/>
                <a:gd name="T6" fmla="*/ 71 w 142"/>
                <a:gd name="T7" fmla="*/ 12 h 142"/>
                <a:gd name="T8" fmla="*/ 130 w 142"/>
                <a:gd name="T9" fmla="*/ 71 h 142"/>
                <a:gd name="T10" fmla="*/ 129 w 142"/>
                <a:gd name="T11" fmla="*/ 81 h 142"/>
                <a:gd name="T12" fmla="*/ 140 w 142"/>
                <a:gd name="T13" fmla="*/ 85 h 142"/>
                <a:gd name="T14" fmla="*/ 142 w 142"/>
                <a:gd name="T15" fmla="*/ 71 h 142"/>
                <a:gd name="T16" fmla="*/ 71 w 142"/>
                <a:gd name="T17" fmla="*/ 0 h 142"/>
                <a:gd name="T18" fmla="*/ 0 w 142"/>
                <a:gd name="T19" fmla="*/ 71 h 142"/>
                <a:gd name="T20" fmla="*/ 71 w 142"/>
                <a:gd name="T21" fmla="*/ 142 h 142"/>
                <a:gd name="T22" fmla="*/ 80 w 142"/>
                <a:gd name="T23" fmla="*/ 141 h 142"/>
                <a:gd name="T24" fmla="*/ 76 w 142"/>
                <a:gd name="T25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42">
                  <a:moveTo>
                    <a:pt x="76" y="130"/>
                  </a:moveTo>
                  <a:cubicBezTo>
                    <a:pt x="74" y="130"/>
                    <a:pt x="73" y="130"/>
                    <a:pt x="71" y="130"/>
                  </a:cubicBezTo>
                  <a:cubicBezTo>
                    <a:pt x="38" y="130"/>
                    <a:pt x="12" y="104"/>
                    <a:pt x="12" y="71"/>
                  </a:cubicBezTo>
                  <a:cubicBezTo>
                    <a:pt x="12" y="38"/>
                    <a:pt x="38" y="12"/>
                    <a:pt x="71" y="12"/>
                  </a:cubicBezTo>
                  <a:cubicBezTo>
                    <a:pt x="103" y="12"/>
                    <a:pt x="130" y="38"/>
                    <a:pt x="130" y="71"/>
                  </a:cubicBezTo>
                  <a:cubicBezTo>
                    <a:pt x="130" y="74"/>
                    <a:pt x="129" y="78"/>
                    <a:pt x="129" y="81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1" y="80"/>
                    <a:pt x="142" y="76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ubicBezTo>
                    <a:pt x="74" y="142"/>
                    <a:pt x="77" y="142"/>
                    <a:pt x="80" y="141"/>
                  </a:cubicBezTo>
                  <a:lnTo>
                    <a:pt x="7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680563F-8F45-4469-BF33-69C368628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3525" y="3798888"/>
              <a:ext cx="260350" cy="258763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4 h 68"/>
                <a:gd name="T8" fmla="*/ 34 w 68"/>
                <a:gd name="T9" fmla="*/ 68 h 68"/>
                <a:gd name="T10" fmla="*/ 34 w 68"/>
                <a:gd name="T11" fmla="*/ 12 h 68"/>
                <a:gd name="T12" fmla="*/ 12 w 68"/>
                <a:gd name="T13" fmla="*/ 34 h 68"/>
                <a:gd name="T14" fmla="*/ 34 w 68"/>
                <a:gd name="T15" fmla="*/ 56 h 68"/>
                <a:gd name="T16" fmla="*/ 56 w 68"/>
                <a:gd name="T17" fmla="*/ 34 h 68"/>
                <a:gd name="T18" fmla="*/ 34 w 68"/>
                <a:gd name="T1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2"/>
                    <a:pt x="53" y="68"/>
                    <a:pt x="34" y="68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2"/>
                    <a:pt x="12" y="34"/>
                  </a:cubicBezTo>
                  <a:cubicBezTo>
                    <a:pt x="12" y="46"/>
                    <a:pt x="22" y="56"/>
                    <a:pt x="34" y="56"/>
                  </a:cubicBezTo>
                  <a:cubicBezTo>
                    <a:pt x="46" y="56"/>
                    <a:pt x="56" y="46"/>
                    <a:pt x="56" y="34"/>
                  </a:cubicBezTo>
                  <a:cubicBezTo>
                    <a:pt x="56" y="22"/>
                    <a:pt x="46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4CD8F1A-F285-453F-A041-D27C48F05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3921126"/>
              <a:ext cx="369887" cy="373063"/>
            </a:xfrm>
            <a:custGeom>
              <a:avLst/>
              <a:gdLst>
                <a:gd name="T0" fmla="*/ 233 w 233"/>
                <a:gd name="T1" fmla="*/ 204 h 235"/>
                <a:gd name="T2" fmla="*/ 137 w 233"/>
                <a:gd name="T3" fmla="*/ 110 h 235"/>
                <a:gd name="T4" fmla="*/ 214 w 233"/>
                <a:gd name="T5" fmla="*/ 74 h 235"/>
                <a:gd name="T6" fmla="*/ 0 w 233"/>
                <a:gd name="T7" fmla="*/ 0 h 235"/>
                <a:gd name="T8" fmla="*/ 72 w 233"/>
                <a:gd name="T9" fmla="*/ 218 h 235"/>
                <a:gd name="T10" fmla="*/ 108 w 233"/>
                <a:gd name="T11" fmla="*/ 141 h 235"/>
                <a:gd name="T12" fmla="*/ 202 w 233"/>
                <a:gd name="T13" fmla="*/ 235 h 235"/>
                <a:gd name="T14" fmla="*/ 233 w 233"/>
                <a:gd name="T15" fmla="*/ 204 h 235"/>
                <a:gd name="T16" fmla="*/ 233 w 233"/>
                <a:gd name="T17" fmla="*/ 204 h 235"/>
                <a:gd name="T18" fmla="*/ 233 w 233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35">
                  <a:moveTo>
                    <a:pt x="233" y="204"/>
                  </a:moveTo>
                  <a:lnTo>
                    <a:pt x="137" y="110"/>
                  </a:lnTo>
                  <a:lnTo>
                    <a:pt x="214" y="74"/>
                  </a:lnTo>
                  <a:lnTo>
                    <a:pt x="0" y="0"/>
                  </a:lnTo>
                  <a:lnTo>
                    <a:pt x="72" y="218"/>
                  </a:lnTo>
                  <a:lnTo>
                    <a:pt x="108" y="141"/>
                  </a:lnTo>
                  <a:lnTo>
                    <a:pt x="202" y="235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3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6" name="TextBox 41">
            <a:extLst>
              <a:ext uri="{FF2B5EF4-FFF2-40B4-BE49-F238E27FC236}">
                <a16:creationId xmlns:a16="http://schemas.microsoft.com/office/drawing/2014/main" id="{708D9337-FB92-46A8-9DF2-40617A119D61}"/>
              </a:ext>
            </a:extLst>
          </p:cNvPr>
          <p:cNvSpPr txBox="1"/>
          <p:nvPr/>
        </p:nvSpPr>
        <p:spPr>
          <a:xfrm>
            <a:off x="8480010" y="2200055"/>
            <a:ext cx="249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469601C8-7EF4-4BA2-9DA8-241A6E6E6276}"/>
              </a:ext>
            </a:extLst>
          </p:cNvPr>
          <p:cNvSpPr txBox="1"/>
          <p:nvPr/>
        </p:nvSpPr>
        <p:spPr>
          <a:xfrm>
            <a:off x="6961827" y="2175187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rgbClr val="DE0000"/>
                </a:solidFill>
                <a:cs typeface="+mn-ea"/>
                <a:sym typeface="+mn-lt"/>
              </a:rPr>
              <a:t>43%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C46DA552-6162-497E-AD02-6CB235863BEC}"/>
              </a:ext>
            </a:extLst>
          </p:cNvPr>
          <p:cNvSpPr txBox="1"/>
          <p:nvPr/>
        </p:nvSpPr>
        <p:spPr>
          <a:xfrm>
            <a:off x="8492995" y="3526729"/>
            <a:ext cx="249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0" name="TextBox 45">
            <a:extLst>
              <a:ext uri="{FF2B5EF4-FFF2-40B4-BE49-F238E27FC236}">
                <a16:creationId xmlns:a16="http://schemas.microsoft.com/office/drawing/2014/main" id="{3310436F-B635-43D5-9946-C975552EDB29}"/>
              </a:ext>
            </a:extLst>
          </p:cNvPr>
          <p:cNvSpPr txBox="1"/>
          <p:nvPr/>
        </p:nvSpPr>
        <p:spPr>
          <a:xfrm>
            <a:off x="6974812" y="3501861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rgbClr val="DE0000"/>
                </a:solidFill>
                <a:cs typeface="+mn-ea"/>
                <a:sym typeface="+mn-lt"/>
              </a:rPr>
              <a:t>37%</a:t>
            </a: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B9903081-74E8-415F-9B9B-E9D7E5860873}"/>
              </a:ext>
            </a:extLst>
          </p:cNvPr>
          <p:cNvSpPr txBox="1"/>
          <p:nvPr/>
        </p:nvSpPr>
        <p:spPr>
          <a:xfrm>
            <a:off x="8507144" y="4801377"/>
            <a:ext cx="249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id="{A66ABD31-617D-4014-BD1C-7D5B2BC9A859}"/>
              </a:ext>
            </a:extLst>
          </p:cNvPr>
          <p:cNvSpPr txBox="1"/>
          <p:nvPr/>
        </p:nvSpPr>
        <p:spPr>
          <a:xfrm>
            <a:off x="6988961" y="4786557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dirty="0">
                <a:solidFill>
                  <a:srgbClr val="DE0000"/>
                </a:solidFill>
                <a:cs typeface="+mn-ea"/>
                <a:sym typeface="+mn-lt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42620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6" grpId="0" animBg="1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3BED5CE-C80F-4620-8315-6203668CA4E9}"/>
              </a:ext>
            </a:extLst>
          </p:cNvPr>
          <p:cNvGrpSpPr/>
          <p:nvPr/>
        </p:nvGrpSpPr>
        <p:grpSpPr>
          <a:xfrm>
            <a:off x="984315" y="1985240"/>
            <a:ext cx="4466419" cy="1569660"/>
            <a:chOff x="984315" y="1985240"/>
            <a:chExt cx="4466419" cy="1569660"/>
          </a:xfrm>
        </p:grpSpPr>
        <p:sp>
          <p:nvSpPr>
            <p:cNvPr id="4" name="Rectangle 41">
              <a:extLst>
                <a:ext uri="{FF2B5EF4-FFF2-40B4-BE49-F238E27FC236}">
                  <a16:creationId xmlns:a16="http://schemas.microsoft.com/office/drawing/2014/main" id="{B4F56DBA-C4EE-4693-A6DB-E66398024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40D50489-EA14-4D75-BFCB-1D8561964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Rectangle 43">
              <a:extLst>
                <a:ext uri="{FF2B5EF4-FFF2-40B4-BE49-F238E27FC236}">
                  <a16:creationId xmlns:a16="http://schemas.microsoft.com/office/drawing/2014/main" id="{932452CE-D9EB-4B24-AE55-71813EB94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16986C72-7EF9-4E37-93AA-FB6E11A38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4C84593-6FA5-4907-8BF5-D7088DD0CCAC}"/>
                </a:ext>
              </a:extLst>
            </p:cNvPr>
            <p:cNvGrpSpPr/>
            <p:nvPr/>
          </p:nvGrpSpPr>
          <p:grpSpPr>
            <a:xfrm>
              <a:off x="984315" y="2067518"/>
              <a:ext cx="1584614" cy="1361482"/>
              <a:chOff x="984315" y="2067518"/>
              <a:chExt cx="1584614" cy="1361482"/>
            </a:xfr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</p:grpSpPr>
          <p:sp>
            <p:nvSpPr>
              <p:cNvPr id="8" name="Rectangle 45">
                <a:extLst>
                  <a:ext uri="{FF2B5EF4-FFF2-40B4-BE49-F238E27FC236}">
                    <a16:creationId xmlns:a16="http://schemas.microsoft.com/office/drawing/2014/main" id="{636894B2-99EF-4FF3-8CD0-111AEA0ED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Rectangle 46">
                <a:extLst>
                  <a:ext uri="{FF2B5EF4-FFF2-40B4-BE49-F238E27FC236}">
                    <a16:creationId xmlns:a16="http://schemas.microsoft.com/office/drawing/2014/main" id="{C1606759-1F4E-4A50-B6C8-1ADBD5012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Rectangle 47">
                <a:extLst>
                  <a:ext uri="{FF2B5EF4-FFF2-40B4-BE49-F238E27FC236}">
                    <a16:creationId xmlns:a16="http://schemas.microsoft.com/office/drawing/2014/main" id="{C7BD3FEE-9382-43AE-B7C5-42F864FC1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" name="Rectangle 48">
                <a:extLst>
                  <a:ext uri="{FF2B5EF4-FFF2-40B4-BE49-F238E27FC236}">
                    <a16:creationId xmlns:a16="http://schemas.microsoft.com/office/drawing/2014/main" id="{B628E333-9DF9-4245-932B-4C8E44E87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49">
                <a:extLst>
                  <a:ext uri="{FF2B5EF4-FFF2-40B4-BE49-F238E27FC236}">
                    <a16:creationId xmlns:a16="http://schemas.microsoft.com/office/drawing/2014/main" id="{0256BF86-5238-4095-9268-625ECC2A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748259"/>
                <a:ext cx="441221" cy="220611"/>
              </a:xfrm>
              <a:custGeom>
                <a:avLst/>
                <a:gdLst>
                  <a:gd name="T0" fmla="*/ 174 w 350"/>
                  <a:gd name="T1" fmla="*/ 175 h 175"/>
                  <a:gd name="T2" fmla="*/ 350 w 350"/>
                  <a:gd name="T3" fmla="*/ 0 h 175"/>
                  <a:gd name="T4" fmla="*/ 0 w 350"/>
                  <a:gd name="T5" fmla="*/ 0 h 175"/>
                  <a:gd name="T6" fmla="*/ 174 w 350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175"/>
                    </a:moveTo>
                    <a:lnTo>
                      <a:pt x="350" y="0"/>
                    </a:lnTo>
                    <a:lnTo>
                      <a:pt x="0" y="0"/>
                    </a:lnTo>
                    <a:lnTo>
                      <a:pt x="174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50">
                <a:extLst>
                  <a:ext uri="{FF2B5EF4-FFF2-40B4-BE49-F238E27FC236}">
                    <a16:creationId xmlns:a16="http://schemas.microsoft.com/office/drawing/2014/main" id="{5300CC6D-9085-42BE-81E0-C9D59A54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527649"/>
                <a:ext cx="441221" cy="220611"/>
              </a:xfrm>
              <a:custGeom>
                <a:avLst/>
                <a:gdLst>
                  <a:gd name="T0" fmla="*/ 174 w 350"/>
                  <a:gd name="T1" fmla="*/ 0 h 175"/>
                  <a:gd name="T2" fmla="*/ 0 w 350"/>
                  <a:gd name="T3" fmla="*/ 175 h 175"/>
                  <a:gd name="T4" fmla="*/ 350 w 350"/>
                  <a:gd name="T5" fmla="*/ 175 h 175"/>
                  <a:gd name="T6" fmla="*/ 174 w 350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0"/>
                    </a:moveTo>
                    <a:lnTo>
                      <a:pt x="0" y="175"/>
                    </a:lnTo>
                    <a:lnTo>
                      <a:pt x="350" y="175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001F225-8ADC-49DE-BC23-EB7C1DC93670}"/>
                </a:ext>
              </a:extLst>
            </p:cNvPr>
            <p:cNvSpPr txBox="1"/>
            <p:nvPr/>
          </p:nvSpPr>
          <p:spPr>
            <a:xfrm>
              <a:off x="1288203" y="1985240"/>
              <a:ext cx="7948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D586403-CE16-4F44-998E-6270B7762D6C}"/>
                </a:ext>
              </a:extLst>
            </p:cNvPr>
            <p:cNvGrpSpPr/>
            <p:nvPr/>
          </p:nvGrpSpPr>
          <p:grpSpPr>
            <a:xfrm>
              <a:off x="2519794" y="2259081"/>
              <a:ext cx="2839606" cy="1040030"/>
              <a:chOff x="8952222" y="4497994"/>
              <a:chExt cx="2839606" cy="1040030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C507362-1A03-4299-8472-B3F84BF5B0D0}"/>
                  </a:ext>
                </a:extLst>
              </p:cNvPr>
              <p:cNvSpPr txBox="1"/>
              <p:nvPr/>
            </p:nvSpPr>
            <p:spPr>
              <a:xfrm>
                <a:off x="8952222" y="4497994"/>
                <a:ext cx="2383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DE0000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7551BFA-5541-4A49-A2AF-E06D2ED0F204}"/>
                  </a:ext>
                </a:extLst>
              </p:cNvPr>
              <p:cNvSpPr txBox="1"/>
              <p:nvPr/>
            </p:nvSpPr>
            <p:spPr>
              <a:xfrm>
                <a:off x="8952222" y="4988963"/>
                <a:ext cx="2839606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E70F22D-D245-4D00-9BB9-8BDB551D4BE9}"/>
              </a:ext>
            </a:extLst>
          </p:cNvPr>
          <p:cNvGrpSpPr/>
          <p:nvPr/>
        </p:nvGrpSpPr>
        <p:grpSpPr>
          <a:xfrm>
            <a:off x="6673915" y="1985240"/>
            <a:ext cx="4466419" cy="1569660"/>
            <a:chOff x="984315" y="1985240"/>
            <a:chExt cx="4466419" cy="1569660"/>
          </a:xfrm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BE094BF6-EBAF-427F-88B3-3127C2DB4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E0D5E0D8-035F-42A5-8270-BB0EC6AC2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3BA785DF-6223-42D2-9059-04051A4AE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ectangle 44">
              <a:extLst>
                <a:ext uri="{FF2B5EF4-FFF2-40B4-BE49-F238E27FC236}">
                  <a16:creationId xmlns:a16="http://schemas.microsoft.com/office/drawing/2014/main" id="{F4D4499D-9AA6-495B-BC2D-0748FEA27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B76012D-86F1-43AD-B9D2-9125CAFC355B}"/>
                </a:ext>
              </a:extLst>
            </p:cNvPr>
            <p:cNvGrpSpPr/>
            <p:nvPr/>
          </p:nvGrpSpPr>
          <p:grpSpPr>
            <a:xfrm>
              <a:off x="984315" y="2067518"/>
              <a:ext cx="1584614" cy="1361482"/>
              <a:chOff x="984315" y="2067518"/>
              <a:chExt cx="1584614" cy="1361482"/>
            </a:xfr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</p:grpSpPr>
          <p:sp>
            <p:nvSpPr>
              <p:cNvPr id="33" name="Rectangle 45">
                <a:extLst>
                  <a:ext uri="{FF2B5EF4-FFF2-40B4-BE49-F238E27FC236}">
                    <a16:creationId xmlns:a16="http://schemas.microsoft.com/office/drawing/2014/main" id="{7CCDE41D-EEBC-4C12-B37C-3EF5F49A4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Rectangle 46">
                <a:extLst>
                  <a:ext uri="{FF2B5EF4-FFF2-40B4-BE49-F238E27FC236}">
                    <a16:creationId xmlns:a16="http://schemas.microsoft.com/office/drawing/2014/main" id="{E42802E6-406F-4B48-AD6C-B5232AA10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Rectangle 47">
                <a:extLst>
                  <a:ext uri="{FF2B5EF4-FFF2-40B4-BE49-F238E27FC236}">
                    <a16:creationId xmlns:a16="http://schemas.microsoft.com/office/drawing/2014/main" id="{B7D849EA-E05D-44AF-B0D7-B2DB28AD9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Rectangle 48">
                <a:extLst>
                  <a:ext uri="{FF2B5EF4-FFF2-40B4-BE49-F238E27FC236}">
                    <a16:creationId xmlns:a16="http://schemas.microsoft.com/office/drawing/2014/main" id="{801A825B-21B2-422D-93EB-1078EF0C4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9">
                <a:extLst>
                  <a:ext uri="{FF2B5EF4-FFF2-40B4-BE49-F238E27FC236}">
                    <a16:creationId xmlns:a16="http://schemas.microsoft.com/office/drawing/2014/main" id="{618C0093-5C2D-4769-9E56-679948AF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748259"/>
                <a:ext cx="441221" cy="220611"/>
              </a:xfrm>
              <a:custGeom>
                <a:avLst/>
                <a:gdLst>
                  <a:gd name="T0" fmla="*/ 174 w 350"/>
                  <a:gd name="T1" fmla="*/ 175 h 175"/>
                  <a:gd name="T2" fmla="*/ 350 w 350"/>
                  <a:gd name="T3" fmla="*/ 0 h 175"/>
                  <a:gd name="T4" fmla="*/ 0 w 350"/>
                  <a:gd name="T5" fmla="*/ 0 h 175"/>
                  <a:gd name="T6" fmla="*/ 174 w 350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175"/>
                    </a:moveTo>
                    <a:lnTo>
                      <a:pt x="350" y="0"/>
                    </a:lnTo>
                    <a:lnTo>
                      <a:pt x="0" y="0"/>
                    </a:lnTo>
                    <a:lnTo>
                      <a:pt x="174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50">
                <a:extLst>
                  <a:ext uri="{FF2B5EF4-FFF2-40B4-BE49-F238E27FC236}">
                    <a16:creationId xmlns:a16="http://schemas.microsoft.com/office/drawing/2014/main" id="{15B0A5BD-A83B-41FA-BC9B-EF089EA0F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527649"/>
                <a:ext cx="441221" cy="220611"/>
              </a:xfrm>
              <a:custGeom>
                <a:avLst/>
                <a:gdLst>
                  <a:gd name="T0" fmla="*/ 174 w 350"/>
                  <a:gd name="T1" fmla="*/ 0 h 175"/>
                  <a:gd name="T2" fmla="*/ 0 w 350"/>
                  <a:gd name="T3" fmla="*/ 175 h 175"/>
                  <a:gd name="T4" fmla="*/ 350 w 350"/>
                  <a:gd name="T5" fmla="*/ 175 h 175"/>
                  <a:gd name="T6" fmla="*/ 174 w 350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0"/>
                    </a:moveTo>
                    <a:lnTo>
                      <a:pt x="0" y="175"/>
                    </a:lnTo>
                    <a:lnTo>
                      <a:pt x="350" y="175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4AAD5A1-F5A4-4259-911B-5D78D2A1E522}"/>
                </a:ext>
              </a:extLst>
            </p:cNvPr>
            <p:cNvSpPr txBox="1"/>
            <p:nvPr/>
          </p:nvSpPr>
          <p:spPr>
            <a:xfrm>
              <a:off x="1288203" y="1985240"/>
              <a:ext cx="7948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1D47E93-4971-4B8C-9005-633B444EAC15}"/>
                </a:ext>
              </a:extLst>
            </p:cNvPr>
            <p:cNvGrpSpPr/>
            <p:nvPr/>
          </p:nvGrpSpPr>
          <p:grpSpPr>
            <a:xfrm>
              <a:off x="2519793" y="2259081"/>
              <a:ext cx="2839607" cy="1040030"/>
              <a:chOff x="8952221" y="4497994"/>
              <a:chExt cx="2839607" cy="1040030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FF2DC8E-CB51-46CA-A513-1AA865C8DF88}"/>
                  </a:ext>
                </a:extLst>
              </p:cNvPr>
              <p:cNvSpPr txBox="1"/>
              <p:nvPr/>
            </p:nvSpPr>
            <p:spPr>
              <a:xfrm>
                <a:off x="8952221" y="4497994"/>
                <a:ext cx="2418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DE0000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9D19F5-64AF-49B3-9756-36E62192125F}"/>
                  </a:ext>
                </a:extLst>
              </p:cNvPr>
              <p:cNvSpPr txBox="1"/>
              <p:nvPr/>
            </p:nvSpPr>
            <p:spPr>
              <a:xfrm>
                <a:off x="8952222" y="4988963"/>
                <a:ext cx="2839606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6DF1600-3BC9-4BD3-85E7-8CD29AD218C2}"/>
              </a:ext>
            </a:extLst>
          </p:cNvPr>
          <p:cNvGrpSpPr/>
          <p:nvPr/>
        </p:nvGrpSpPr>
        <p:grpSpPr>
          <a:xfrm>
            <a:off x="984315" y="4169640"/>
            <a:ext cx="4466419" cy="1569660"/>
            <a:chOff x="984315" y="2010640"/>
            <a:chExt cx="4466419" cy="1569660"/>
          </a:xfrm>
        </p:grpSpPr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7F6EAE05-E090-45B9-8356-711F382D4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372E9D4A-DC5F-4771-B71A-2F35E7991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673F722F-3DB7-4FBD-ACF3-A51894C11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3EDB85CA-68C0-4C03-B313-1EECB871A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B27D2155-B3FE-4136-A98D-B9C0DA31996F}"/>
                </a:ext>
              </a:extLst>
            </p:cNvPr>
            <p:cNvGrpSpPr/>
            <p:nvPr/>
          </p:nvGrpSpPr>
          <p:grpSpPr>
            <a:xfrm>
              <a:off x="984315" y="2067518"/>
              <a:ext cx="1584614" cy="1361482"/>
              <a:chOff x="984315" y="2067518"/>
              <a:chExt cx="1584614" cy="1361482"/>
            </a:xfr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</p:grpSpPr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45F28DF8-F414-43F3-B4A7-67E9E999A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9BD8DDCF-7AA6-4F1A-B797-990EEAD3E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81B02062-6784-4BFD-B8A2-6485A3D2A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B1AC6E0B-193A-4B1C-AE3B-11753224D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49">
                <a:extLst>
                  <a:ext uri="{FF2B5EF4-FFF2-40B4-BE49-F238E27FC236}">
                    <a16:creationId xmlns:a16="http://schemas.microsoft.com/office/drawing/2014/main" id="{549584FC-3783-4FD1-9316-CB6E16E78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748259"/>
                <a:ext cx="441221" cy="220611"/>
              </a:xfrm>
              <a:custGeom>
                <a:avLst/>
                <a:gdLst>
                  <a:gd name="T0" fmla="*/ 174 w 350"/>
                  <a:gd name="T1" fmla="*/ 175 h 175"/>
                  <a:gd name="T2" fmla="*/ 350 w 350"/>
                  <a:gd name="T3" fmla="*/ 0 h 175"/>
                  <a:gd name="T4" fmla="*/ 0 w 350"/>
                  <a:gd name="T5" fmla="*/ 0 h 175"/>
                  <a:gd name="T6" fmla="*/ 174 w 350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175"/>
                    </a:moveTo>
                    <a:lnTo>
                      <a:pt x="350" y="0"/>
                    </a:lnTo>
                    <a:lnTo>
                      <a:pt x="0" y="0"/>
                    </a:lnTo>
                    <a:lnTo>
                      <a:pt x="174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50">
                <a:extLst>
                  <a:ext uri="{FF2B5EF4-FFF2-40B4-BE49-F238E27FC236}">
                    <a16:creationId xmlns:a16="http://schemas.microsoft.com/office/drawing/2014/main" id="{694B156C-4A98-43BA-B416-D8A90E502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527649"/>
                <a:ext cx="441221" cy="220611"/>
              </a:xfrm>
              <a:custGeom>
                <a:avLst/>
                <a:gdLst>
                  <a:gd name="T0" fmla="*/ 174 w 350"/>
                  <a:gd name="T1" fmla="*/ 0 h 175"/>
                  <a:gd name="T2" fmla="*/ 0 w 350"/>
                  <a:gd name="T3" fmla="*/ 175 h 175"/>
                  <a:gd name="T4" fmla="*/ 350 w 350"/>
                  <a:gd name="T5" fmla="*/ 175 h 175"/>
                  <a:gd name="T6" fmla="*/ 174 w 350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0"/>
                    </a:moveTo>
                    <a:lnTo>
                      <a:pt x="0" y="175"/>
                    </a:lnTo>
                    <a:lnTo>
                      <a:pt x="350" y="175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7CCE2AF-0638-410F-8EB8-4C87EC3728C5}"/>
                </a:ext>
              </a:extLst>
            </p:cNvPr>
            <p:cNvSpPr txBox="1"/>
            <p:nvPr/>
          </p:nvSpPr>
          <p:spPr>
            <a:xfrm>
              <a:off x="1288203" y="2010640"/>
              <a:ext cx="7948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8427F701-84D2-4997-9B6E-1581A000E9CB}"/>
                </a:ext>
              </a:extLst>
            </p:cNvPr>
            <p:cNvGrpSpPr/>
            <p:nvPr/>
          </p:nvGrpSpPr>
          <p:grpSpPr>
            <a:xfrm>
              <a:off x="2519794" y="2259081"/>
              <a:ext cx="2839606" cy="1040030"/>
              <a:chOff x="8952222" y="4497994"/>
              <a:chExt cx="2839606" cy="1040030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AF4C23B-88CA-489D-B582-4DD08FF2592C}"/>
                  </a:ext>
                </a:extLst>
              </p:cNvPr>
              <p:cNvSpPr txBox="1"/>
              <p:nvPr/>
            </p:nvSpPr>
            <p:spPr>
              <a:xfrm>
                <a:off x="8952222" y="4497994"/>
                <a:ext cx="2156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DE0000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0497A614-3CA7-4DD3-907E-C7D0DABA7625}"/>
                  </a:ext>
                </a:extLst>
              </p:cNvPr>
              <p:cNvSpPr txBox="1"/>
              <p:nvPr/>
            </p:nvSpPr>
            <p:spPr>
              <a:xfrm>
                <a:off x="8952222" y="4988963"/>
                <a:ext cx="2839606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BA6110D-A964-4113-9E9B-44E6E6DB1392}"/>
              </a:ext>
            </a:extLst>
          </p:cNvPr>
          <p:cNvGrpSpPr/>
          <p:nvPr/>
        </p:nvGrpSpPr>
        <p:grpSpPr>
          <a:xfrm>
            <a:off x="6673915" y="4144240"/>
            <a:ext cx="4466419" cy="1569660"/>
            <a:chOff x="984315" y="1985240"/>
            <a:chExt cx="4466419" cy="1569660"/>
          </a:xfrm>
        </p:grpSpPr>
        <p:sp>
          <p:nvSpPr>
            <p:cNvPr id="56" name="Rectangle 41">
              <a:extLst>
                <a:ext uri="{FF2B5EF4-FFF2-40B4-BE49-F238E27FC236}">
                  <a16:creationId xmlns:a16="http://schemas.microsoft.com/office/drawing/2014/main" id="{85C1A7E5-EA67-4E8E-8F1B-60AC5DD0F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Rectangle 42">
              <a:extLst>
                <a:ext uri="{FF2B5EF4-FFF2-40B4-BE49-F238E27FC236}">
                  <a16:creationId xmlns:a16="http://schemas.microsoft.com/office/drawing/2014/main" id="{55AD7597-BCFE-408F-A413-C70B3635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067518"/>
              <a:ext cx="3103676" cy="136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Rectangle 43">
              <a:extLst>
                <a:ext uri="{FF2B5EF4-FFF2-40B4-BE49-F238E27FC236}">
                  <a16:creationId xmlns:a16="http://schemas.microsoft.com/office/drawing/2014/main" id="{38FB00A5-6449-42B8-89ED-DE4703585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Rectangle 44">
              <a:extLst>
                <a:ext uri="{FF2B5EF4-FFF2-40B4-BE49-F238E27FC236}">
                  <a16:creationId xmlns:a16="http://schemas.microsoft.com/office/drawing/2014/main" id="{BC570DE8-5721-4386-ACC4-6275A2552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058" y="2748259"/>
              <a:ext cx="3103676" cy="68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A77F65F2-9959-456A-AB88-F06048C54FD1}"/>
                </a:ext>
              </a:extLst>
            </p:cNvPr>
            <p:cNvGrpSpPr/>
            <p:nvPr/>
          </p:nvGrpSpPr>
          <p:grpSpPr>
            <a:xfrm>
              <a:off x="984315" y="2067518"/>
              <a:ext cx="1584614" cy="1361482"/>
              <a:chOff x="984315" y="2067518"/>
              <a:chExt cx="1584614" cy="1361482"/>
            </a:xfr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</p:grpSpPr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D17643B5-C816-4058-A511-1AD347115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94A62BF7-7D16-4181-B1E2-F8AC76416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067518"/>
                <a:ext cx="1362743" cy="13614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F022C423-892C-48E5-A09D-2C1BC4A1D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CFC8D3C5-AF43-47A6-B37E-A412AC0BA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15" y="2748259"/>
                <a:ext cx="1362743" cy="6807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49">
                <a:extLst>
                  <a:ext uri="{FF2B5EF4-FFF2-40B4-BE49-F238E27FC236}">
                    <a16:creationId xmlns:a16="http://schemas.microsoft.com/office/drawing/2014/main" id="{973E6FA4-5DB6-4F5E-AC46-D88EAD4F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748259"/>
                <a:ext cx="441221" cy="220611"/>
              </a:xfrm>
              <a:custGeom>
                <a:avLst/>
                <a:gdLst>
                  <a:gd name="T0" fmla="*/ 174 w 350"/>
                  <a:gd name="T1" fmla="*/ 175 h 175"/>
                  <a:gd name="T2" fmla="*/ 350 w 350"/>
                  <a:gd name="T3" fmla="*/ 0 h 175"/>
                  <a:gd name="T4" fmla="*/ 0 w 350"/>
                  <a:gd name="T5" fmla="*/ 0 h 175"/>
                  <a:gd name="T6" fmla="*/ 174 w 350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175"/>
                    </a:moveTo>
                    <a:lnTo>
                      <a:pt x="350" y="0"/>
                    </a:lnTo>
                    <a:lnTo>
                      <a:pt x="0" y="0"/>
                    </a:lnTo>
                    <a:lnTo>
                      <a:pt x="174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50">
                <a:extLst>
                  <a:ext uri="{FF2B5EF4-FFF2-40B4-BE49-F238E27FC236}">
                    <a16:creationId xmlns:a16="http://schemas.microsoft.com/office/drawing/2014/main" id="{72D290AF-1A55-4330-B2C8-2BF32600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708" y="2527649"/>
                <a:ext cx="441221" cy="220611"/>
              </a:xfrm>
              <a:custGeom>
                <a:avLst/>
                <a:gdLst>
                  <a:gd name="T0" fmla="*/ 174 w 350"/>
                  <a:gd name="T1" fmla="*/ 0 h 175"/>
                  <a:gd name="T2" fmla="*/ 0 w 350"/>
                  <a:gd name="T3" fmla="*/ 175 h 175"/>
                  <a:gd name="T4" fmla="*/ 350 w 350"/>
                  <a:gd name="T5" fmla="*/ 175 h 175"/>
                  <a:gd name="T6" fmla="*/ 174 w 350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0" h="175">
                    <a:moveTo>
                      <a:pt x="174" y="0"/>
                    </a:moveTo>
                    <a:lnTo>
                      <a:pt x="0" y="175"/>
                    </a:lnTo>
                    <a:lnTo>
                      <a:pt x="350" y="175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27AAA819-0A85-48D5-AACD-F30F889048CC}"/>
                </a:ext>
              </a:extLst>
            </p:cNvPr>
            <p:cNvSpPr txBox="1"/>
            <p:nvPr/>
          </p:nvSpPr>
          <p:spPr>
            <a:xfrm>
              <a:off x="1288203" y="1985240"/>
              <a:ext cx="7948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en-US" sz="9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DA39D80F-9E4E-451F-A9C7-D6FD61C3FA0E}"/>
                </a:ext>
              </a:extLst>
            </p:cNvPr>
            <p:cNvGrpSpPr/>
            <p:nvPr/>
          </p:nvGrpSpPr>
          <p:grpSpPr>
            <a:xfrm>
              <a:off x="2519793" y="2259081"/>
              <a:ext cx="2839607" cy="1040030"/>
              <a:chOff x="8952221" y="4497994"/>
              <a:chExt cx="2839607" cy="1040030"/>
            </a:xfrm>
          </p:grpSpPr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1786CC4-CF37-400C-9D7E-373FD86FB9C7}"/>
                  </a:ext>
                </a:extLst>
              </p:cNvPr>
              <p:cNvSpPr txBox="1"/>
              <p:nvPr/>
            </p:nvSpPr>
            <p:spPr>
              <a:xfrm>
                <a:off x="8952221" y="4497994"/>
                <a:ext cx="2694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DE0000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293FC4A-3516-48CC-A900-5CCC6B4936B3}"/>
                  </a:ext>
                </a:extLst>
              </p:cNvPr>
              <p:cNvSpPr txBox="1"/>
              <p:nvPr/>
            </p:nvSpPr>
            <p:spPr>
              <a:xfrm>
                <a:off x="8952222" y="4988963"/>
                <a:ext cx="2839606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4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6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6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" presetClass="entr" presetSubtype="6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" presetClass="entr" presetSubtype="6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6CB4F2D-9304-4FA7-B17D-78876D4DAE77}"/>
              </a:ext>
            </a:extLst>
          </p:cNvPr>
          <p:cNvSpPr/>
          <p:nvPr/>
        </p:nvSpPr>
        <p:spPr>
          <a:xfrm>
            <a:off x="1041400" y="4089400"/>
            <a:ext cx="4965700" cy="1854060"/>
          </a:xfrm>
          <a:prstGeom prst="roundRect">
            <a:avLst>
              <a:gd name="adj" fmla="val 7692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89060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A80BB92-4A6E-41E8-BDFF-D3F7D12B6061}"/>
              </a:ext>
            </a:extLst>
          </p:cNvPr>
          <p:cNvSpPr/>
          <p:nvPr/>
        </p:nvSpPr>
        <p:spPr>
          <a:xfrm>
            <a:off x="1041400" y="1777492"/>
            <a:ext cx="4965700" cy="1854060"/>
          </a:xfrm>
          <a:prstGeom prst="roundRect">
            <a:avLst>
              <a:gd name="adj" fmla="val 7692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89060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BA024907-3BB8-4BE6-8EB9-FA97AC76C165}"/>
              </a:ext>
            </a:extLst>
          </p:cNvPr>
          <p:cNvSpPr txBox="1"/>
          <p:nvPr/>
        </p:nvSpPr>
        <p:spPr>
          <a:xfrm>
            <a:off x="6724276" y="2399095"/>
            <a:ext cx="4501252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B141B5-93DB-4AEE-9540-3DD9CA96598D}"/>
              </a:ext>
            </a:extLst>
          </p:cNvPr>
          <p:cNvSpPr txBox="1"/>
          <p:nvPr/>
        </p:nvSpPr>
        <p:spPr>
          <a:xfrm>
            <a:off x="6602728" y="1918254"/>
            <a:ext cx="2925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DE0000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0C7EC4-5DB4-4D3F-82FF-AC27EA824195}"/>
              </a:ext>
            </a:extLst>
          </p:cNvPr>
          <p:cNvGrpSpPr/>
          <p:nvPr/>
        </p:nvGrpSpPr>
        <p:grpSpPr>
          <a:xfrm>
            <a:off x="6463028" y="4134703"/>
            <a:ext cx="2098337" cy="1539661"/>
            <a:chOff x="6463028" y="4089400"/>
            <a:chExt cx="2098337" cy="153966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D7C7752-7769-47FE-A210-70B7A8745378}"/>
                </a:ext>
              </a:extLst>
            </p:cNvPr>
            <p:cNvSpPr/>
            <p:nvPr/>
          </p:nvSpPr>
          <p:spPr>
            <a:xfrm>
              <a:off x="6463028" y="4089400"/>
              <a:ext cx="2096772" cy="419100"/>
            </a:xfrm>
            <a:prstGeom prst="roundRect">
              <a:avLst/>
            </a:pr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C919482-5445-428F-8BA5-E38F08E5857C}"/>
                </a:ext>
              </a:extLst>
            </p:cNvPr>
            <p:cNvGrpSpPr/>
            <p:nvPr/>
          </p:nvGrpSpPr>
          <p:grpSpPr>
            <a:xfrm>
              <a:off x="6553049" y="4089400"/>
              <a:ext cx="2008316" cy="1539661"/>
              <a:chOff x="8998015" y="4497994"/>
              <a:chExt cx="2008316" cy="153966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DD24F55-2D97-4054-A3D5-54F2461F7684}"/>
                  </a:ext>
                </a:extLst>
              </p:cNvPr>
              <p:cNvSpPr txBox="1"/>
              <p:nvPr/>
            </p:nvSpPr>
            <p:spPr>
              <a:xfrm>
                <a:off x="9132332" y="4497994"/>
                <a:ext cx="1648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81A3F74-926E-42CC-96D3-34D732EA190E}"/>
                  </a:ext>
                </a:extLst>
              </p:cNvPr>
              <p:cNvSpPr txBox="1"/>
              <p:nvPr/>
            </p:nvSpPr>
            <p:spPr>
              <a:xfrm>
                <a:off x="8998015" y="4985059"/>
                <a:ext cx="2008316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DAFB903-F63D-4E1D-BEC1-FB2C5A61BC07}"/>
              </a:ext>
            </a:extLst>
          </p:cNvPr>
          <p:cNvGrpSpPr/>
          <p:nvPr/>
        </p:nvGrpSpPr>
        <p:grpSpPr>
          <a:xfrm>
            <a:off x="9079228" y="4134703"/>
            <a:ext cx="2098337" cy="1539661"/>
            <a:chOff x="6463028" y="4089400"/>
            <a:chExt cx="2098337" cy="1539661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CB5B2F2-06AD-4A36-A9A7-25245E70DDB0}"/>
                </a:ext>
              </a:extLst>
            </p:cNvPr>
            <p:cNvSpPr/>
            <p:nvPr/>
          </p:nvSpPr>
          <p:spPr>
            <a:xfrm>
              <a:off x="6463028" y="4089400"/>
              <a:ext cx="2096772" cy="419100"/>
            </a:xfrm>
            <a:prstGeom prst="roundRect">
              <a:avLst/>
            </a:pr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FC986C8-CA76-4EF5-886E-2CEC6CF57CD7}"/>
                </a:ext>
              </a:extLst>
            </p:cNvPr>
            <p:cNvGrpSpPr/>
            <p:nvPr/>
          </p:nvGrpSpPr>
          <p:grpSpPr>
            <a:xfrm>
              <a:off x="6553049" y="4089400"/>
              <a:ext cx="2008316" cy="1539661"/>
              <a:chOff x="8998015" y="4497994"/>
              <a:chExt cx="2008316" cy="1539661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AD13AAA-6607-41F7-9122-AF3FFF85ADB6}"/>
                  </a:ext>
                </a:extLst>
              </p:cNvPr>
              <p:cNvSpPr txBox="1"/>
              <p:nvPr/>
            </p:nvSpPr>
            <p:spPr>
              <a:xfrm>
                <a:off x="9132332" y="4497994"/>
                <a:ext cx="1648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9755DDF-7FBC-4818-8056-BBBD7A068D08}"/>
                  </a:ext>
                </a:extLst>
              </p:cNvPr>
              <p:cNvSpPr txBox="1"/>
              <p:nvPr/>
            </p:nvSpPr>
            <p:spPr>
              <a:xfrm>
                <a:off x="8998015" y="4985059"/>
                <a:ext cx="2008316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0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0E60F1-3DA2-44BE-B816-8C88348E7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" y="0"/>
            <a:ext cx="1219157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D32994-5D33-47C3-A2ED-599D57C1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900" y="3502121"/>
            <a:ext cx="9309100" cy="42730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0BA48-89C3-4129-A28B-B81D4E3E4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770885"/>
            <a:ext cx="8420100" cy="42730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57D4B5-40AB-483A-BAF0-9467BA5C7426}"/>
              </a:ext>
            </a:extLst>
          </p:cNvPr>
          <p:cNvSpPr txBox="1"/>
          <p:nvPr/>
        </p:nvSpPr>
        <p:spPr>
          <a:xfrm>
            <a:off x="2108200" y="3095809"/>
            <a:ext cx="797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17B6C6-B57E-4BE7-AC38-349DA8F70EA4}"/>
              </a:ext>
            </a:extLst>
          </p:cNvPr>
          <p:cNvSpPr txBox="1"/>
          <p:nvPr/>
        </p:nvSpPr>
        <p:spPr>
          <a:xfrm>
            <a:off x="2882900" y="141519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 kern="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15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95D978-4460-412F-B488-18CDEA882F3A}"/>
              </a:ext>
            </a:extLst>
          </p:cNvPr>
          <p:cNvSpPr txBox="1"/>
          <p:nvPr/>
        </p:nvSpPr>
        <p:spPr>
          <a:xfrm>
            <a:off x="3098898" y="4273006"/>
            <a:ext cx="6024762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THEME COLOR MAKES PPT MORE CONVENIENT TO CHANGE.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080A99-D725-43FF-9E74-81E267E5D6D4}"/>
              </a:ext>
            </a:extLst>
          </p:cNvPr>
          <p:cNvSpPr/>
          <p:nvPr/>
        </p:nvSpPr>
        <p:spPr>
          <a:xfrm>
            <a:off x="5045529" y="4980666"/>
            <a:ext cx="2100942" cy="376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spc="3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sz="1600" i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6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25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25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>
            <a:extLst>
              <a:ext uri="{FF2B5EF4-FFF2-40B4-BE49-F238E27FC236}">
                <a16:creationId xmlns:a16="http://schemas.microsoft.com/office/drawing/2014/main" id="{905A63F7-CCE2-424F-BCF7-61F5640EEE9A}"/>
              </a:ext>
            </a:extLst>
          </p:cNvPr>
          <p:cNvGrpSpPr/>
          <p:nvPr/>
        </p:nvGrpSpPr>
        <p:grpSpPr>
          <a:xfrm>
            <a:off x="4559820" y="2052778"/>
            <a:ext cx="1459377" cy="1612995"/>
            <a:chOff x="3419864" y="1304397"/>
            <a:chExt cx="1094533" cy="1209746"/>
          </a:xfrm>
          <a:gradFill flip="none" rotWithShape="1">
            <a:gsLst>
              <a:gs pos="0">
                <a:srgbClr val="89060C"/>
              </a:gs>
              <a:gs pos="100000">
                <a:srgbClr val="DE0000"/>
              </a:gs>
            </a:gsLst>
            <a:lin ang="13500000" scaled="1"/>
            <a:tileRect/>
          </a:gradFill>
        </p:grpSpPr>
        <p:sp>
          <p:nvSpPr>
            <p:cNvPr id="3" name="Freeform 44">
              <a:extLst>
                <a:ext uri="{FF2B5EF4-FFF2-40B4-BE49-F238E27FC236}">
                  <a16:creationId xmlns:a16="http://schemas.microsoft.com/office/drawing/2014/main" id="{D4FB3FCB-57BA-4836-897C-45B0BDC4035D}"/>
                </a:ext>
              </a:extLst>
            </p:cNvPr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47">
              <a:extLst>
                <a:ext uri="{FF2B5EF4-FFF2-40B4-BE49-F238E27FC236}">
                  <a16:creationId xmlns:a16="http://schemas.microsoft.com/office/drawing/2014/main" id="{F4565623-E7F0-4449-92C3-4C28B4413308}"/>
                </a:ext>
              </a:extLst>
            </p:cNvPr>
            <p:cNvSpPr/>
            <p:nvPr/>
          </p:nvSpPr>
          <p:spPr>
            <a:xfrm>
              <a:off x="3710329" y="1468512"/>
              <a:ext cx="513602" cy="4385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375467"/>
              <a:r>
                <a:rPr lang="en-US" sz="32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66">
            <a:extLst>
              <a:ext uri="{FF2B5EF4-FFF2-40B4-BE49-F238E27FC236}">
                <a16:creationId xmlns:a16="http://schemas.microsoft.com/office/drawing/2014/main" id="{3284BB6C-1637-49BA-94E0-EC8A9D18B1C7}"/>
              </a:ext>
            </a:extLst>
          </p:cNvPr>
          <p:cNvGrpSpPr/>
          <p:nvPr/>
        </p:nvGrpSpPr>
        <p:grpSpPr>
          <a:xfrm>
            <a:off x="6320960" y="2052778"/>
            <a:ext cx="1459377" cy="1612995"/>
            <a:chOff x="4740719" y="1304398"/>
            <a:chExt cx="1094533" cy="1209746"/>
          </a:xfrm>
          <a:gradFill flip="none" rotWithShape="1">
            <a:gsLst>
              <a:gs pos="0">
                <a:srgbClr val="89060C"/>
              </a:gs>
              <a:gs pos="100000">
                <a:srgbClr val="DE0000"/>
              </a:gs>
            </a:gsLst>
            <a:lin ang="13500000" scaled="1"/>
            <a:tileRect/>
          </a:gradFill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475F6AA1-4EC4-4E1A-AC9D-5CB3CC6F9BE4}"/>
                </a:ext>
              </a:extLst>
            </p:cNvPr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54">
              <a:extLst>
                <a:ext uri="{FF2B5EF4-FFF2-40B4-BE49-F238E27FC236}">
                  <a16:creationId xmlns:a16="http://schemas.microsoft.com/office/drawing/2014/main" id="{8885DD90-A6FA-45C0-8A4F-9C485B5181B4}"/>
                </a:ext>
              </a:extLst>
            </p:cNvPr>
            <p:cNvSpPr/>
            <p:nvPr/>
          </p:nvSpPr>
          <p:spPr>
            <a:xfrm>
              <a:off x="5031184" y="1468513"/>
              <a:ext cx="513602" cy="4385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375467"/>
              <a:r>
                <a:rPr lang="en-US" sz="32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67">
            <a:extLst>
              <a:ext uri="{FF2B5EF4-FFF2-40B4-BE49-F238E27FC236}">
                <a16:creationId xmlns:a16="http://schemas.microsoft.com/office/drawing/2014/main" id="{5ABCA320-47D0-4606-923C-AE4BDB12D786}"/>
              </a:ext>
            </a:extLst>
          </p:cNvPr>
          <p:cNvGrpSpPr/>
          <p:nvPr/>
        </p:nvGrpSpPr>
        <p:grpSpPr>
          <a:xfrm>
            <a:off x="4559820" y="3973011"/>
            <a:ext cx="1459377" cy="1612995"/>
            <a:chOff x="3419864" y="1304397"/>
            <a:chExt cx="1094533" cy="1209746"/>
          </a:xfrm>
          <a:gradFill flip="none" rotWithShape="1">
            <a:gsLst>
              <a:gs pos="0">
                <a:srgbClr val="89060C"/>
              </a:gs>
              <a:gs pos="100000">
                <a:srgbClr val="DE0000"/>
              </a:gs>
            </a:gsLst>
            <a:lin ang="13500000" scaled="1"/>
            <a:tileRect/>
          </a:gradFill>
        </p:grpSpPr>
        <p:sp>
          <p:nvSpPr>
            <p:cNvPr id="9" name="Freeform 68">
              <a:extLst>
                <a:ext uri="{FF2B5EF4-FFF2-40B4-BE49-F238E27FC236}">
                  <a16:creationId xmlns:a16="http://schemas.microsoft.com/office/drawing/2014/main" id="{93DC1364-30FD-4159-8102-CDB239C58802}"/>
                </a:ext>
              </a:extLst>
            </p:cNvPr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69">
              <a:extLst>
                <a:ext uri="{FF2B5EF4-FFF2-40B4-BE49-F238E27FC236}">
                  <a16:creationId xmlns:a16="http://schemas.microsoft.com/office/drawing/2014/main" id="{F4D8CBC0-DC2F-463F-ACE6-1396538A47CC}"/>
                </a:ext>
              </a:extLst>
            </p:cNvPr>
            <p:cNvSpPr/>
            <p:nvPr/>
          </p:nvSpPr>
          <p:spPr>
            <a:xfrm>
              <a:off x="3710329" y="1468512"/>
              <a:ext cx="513602" cy="4385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375467"/>
              <a:r>
                <a:rPr lang="en-US" sz="32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0">
            <a:extLst>
              <a:ext uri="{FF2B5EF4-FFF2-40B4-BE49-F238E27FC236}">
                <a16:creationId xmlns:a16="http://schemas.microsoft.com/office/drawing/2014/main" id="{87AFEAB9-7400-4849-AEDE-C7EAF67ADED1}"/>
              </a:ext>
            </a:extLst>
          </p:cNvPr>
          <p:cNvGrpSpPr/>
          <p:nvPr/>
        </p:nvGrpSpPr>
        <p:grpSpPr>
          <a:xfrm>
            <a:off x="6320960" y="3973011"/>
            <a:ext cx="1459377" cy="1612995"/>
            <a:chOff x="4740719" y="1304398"/>
            <a:chExt cx="1094533" cy="1209746"/>
          </a:xfrm>
          <a:gradFill flip="none" rotWithShape="1">
            <a:gsLst>
              <a:gs pos="0">
                <a:srgbClr val="89060C"/>
              </a:gs>
              <a:gs pos="100000">
                <a:srgbClr val="DE0000"/>
              </a:gs>
            </a:gsLst>
            <a:lin ang="13500000" scaled="1"/>
            <a:tileRect/>
          </a:gradFill>
        </p:grpSpPr>
        <p:sp>
          <p:nvSpPr>
            <p:cNvPr id="12" name="Freeform 71">
              <a:extLst>
                <a:ext uri="{FF2B5EF4-FFF2-40B4-BE49-F238E27FC236}">
                  <a16:creationId xmlns:a16="http://schemas.microsoft.com/office/drawing/2014/main" id="{7BC0B187-4BCD-46F8-ADAB-B53942790926}"/>
                </a:ext>
              </a:extLst>
            </p:cNvPr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73">
              <a:extLst>
                <a:ext uri="{FF2B5EF4-FFF2-40B4-BE49-F238E27FC236}">
                  <a16:creationId xmlns:a16="http://schemas.microsoft.com/office/drawing/2014/main" id="{136262F6-4373-4CB3-B7B6-B3A6013970F5}"/>
                </a:ext>
              </a:extLst>
            </p:cNvPr>
            <p:cNvSpPr/>
            <p:nvPr/>
          </p:nvSpPr>
          <p:spPr>
            <a:xfrm>
              <a:off x="5031184" y="1468513"/>
              <a:ext cx="513602" cy="4385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375467"/>
              <a:r>
                <a:rPr lang="en-US" sz="32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EA921601-29BE-4E58-BC9F-75A35F7B69F8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iconfont-11253-5327619">
            <a:extLst>
              <a:ext uri="{FF2B5EF4-FFF2-40B4-BE49-F238E27FC236}">
                <a16:creationId xmlns:a16="http://schemas.microsoft.com/office/drawing/2014/main" id="{AF6D337A-BA6C-4491-B160-8097397A26FA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FD148E0-5218-460A-9744-ABA88420A5B1}"/>
              </a:ext>
            </a:extLst>
          </p:cNvPr>
          <p:cNvGrpSpPr/>
          <p:nvPr/>
        </p:nvGrpSpPr>
        <p:grpSpPr>
          <a:xfrm>
            <a:off x="8431603" y="2259452"/>
            <a:ext cx="2706297" cy="1202786"/>
            <a:chOff x="8603231" y="4497994"/>
            <a:chExt cx="2706297" cy="120278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2A7C33E-5D98-428A-B1A8-5E884E6C88B7}"/>
                </a:ext>
              </a:extLst>
            </p:cNvPr>
            <p:cNvSpPr txBox="1"/>
            <p:nvPr/>
          </p:nvSpPr>
          <p:spPr>
            <a:xfrm>
              <a:off x="8603231" y="4497994"/>
              <a:ext cx="2315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F6FC335-8654-4A6F-8C8B-C771B069F5E6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1894C1D-C8B8-4349-91C7-9C1065CC60CD}"/>
              </a:ext>
            </a:extLst>
          </p:cNvPr>
          <p:cNvGrpSpPr/>
          <p:nvPr/>
        </p:nvGrpSpPr>
        <p:grpSpPr>
          <a:xfrm>
            <a:off x="8431604" y="4191832"/>
            <a:ext cx="2706296" cy="1199490"/>
            <a:chOff x="8603232" y="4497994"/>
            <a:chExt cx="2706296" cy="120970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688F72-DE65-4910-A50D-3D315C6CC007}"/>
                </a:ext>
              </a:extLst>
            </p:cNvPr>
            <p:cNvSpPr txBox="1"/>
            <p:nvPr/>
          </p:nvSpPr>
          <p:spPr>
            <a:xfrm>
              <a:off x="8603232" y="4497994"/>
              <a:ext cx="2315908" cy="46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B656832-4B55-4DC0-8228-B01BC2FC3800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9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6849ABF-C303-4FB9-8D63-5F14230FB903}"/>
              </a:ext>
            </a:extLst>
          </p:cNvPr>
          <p:cNvGrpSpPr/>
          <p:nvPr/>
        </p:nvGrpSpPr>
        <p:grpSpPr>
          <a:xfrm>
            <a:off x="1202259" y="4191832"/>
            <a:ext cx="2706296" cy="1199490"/>
            <a:chOff x="8603232" y="4497994"/>
            <a:chExt cx="2706296" cy="120970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4DC8CEB-AEB3-4211-89F2-D2E12450B242}"/>
                </a:ext>
              </a:extLst>
            </p:cNvPr>
            <p:cNvSpPr txBox="1"/>
            <p:nvPr/>
          </p:nvSpPr>
          <p:spPr>
            <a:xfrm>
              <a:off x="9150260" y="4497994"/>
              <a:ext cx="2159268" cy="46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4D5851B-2994-4F90-9664-4F62BC0EDB6D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9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75E4CDB-4EC6-4A6B-9731-3CB40059F468}"/>
              </a:ext>
            </a:extLst>
          </p:cNvPr>
          <p:cNvGrpSpPr/>
          <p:nvPr/>
        </p:nvGrpSpPr>
        <p:grpSpPr>
          <a:xfrm>
            <a:off x="1202259" y="2259452"/>
            <a:ext cx="2706296" cy="1199490"/>
            <a:chOff x="8603232" y="4497994"/>
            <a:chExt cx="2706296" cy="1209708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87463D3-7371-449C-85CD-9D42FB40EEEB}"/>
                </a:ext>
              </a:extLst>
            </p:cNvPr>
            <p:cNvSpPr txBox="1"/>
            <p:nvPr/>
          </p:nvSpPr>
          <p:spPr>
            <a:xfrm>
              <a:off x="9150260" y="4497994"/>
              <a:ext cx="2159268" cy="46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B9502AC-10FD-44C3-BC8B-55D2F4359E9F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9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0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50"/>
                            </p:stCondLst>
                            <p:childTnLst>
                              <p:par>
                                <p:cTn id="3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5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5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Bent Arrow 3">
            <a:extLst>
              <a:ext uri="{FF2B5EF4-FFF2-40B4-BE49-F238E27FC236}">
                <a16:creationId xmlns:a16="http://schemas.microsoft.com/office/drawing/2014/main" id="{3C682ED4-B04E-48CF-839E-EB9CFA6CB96A}"/>
              </a:ext>
            </a:extLst>
          </p:cNvPr>
          <p:cNvSpPr/>
          <p:nvPr/>
        </p:nvSpPr>
        <p:spPr>
          <a:xfrm rot="5400000">
            <a:off x="7805016" y="4203440"/>
            <a:ext cx="1219200" cy="747251"/>
          </a:xfrm>
          <a:prstGeom prst="bentArrow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D93586CE-E14C-449C-BF1F-FE2744C17EA0}"/>
              </a:ext>
            </a:extLst>
          </p:cNvPr>
          <p:cNvSpPr/>
          <p:nvPr/>
        </p:nvSpPr>
        <p:spPr>
          <a:xfrm rot="5400000" flipH="1">
            <a:off x="8874275" y="2373772"/>
            <a:ext cx="653843" cy="2320413"/>
          </a:xfrm>
          <a:prstGeom prst="bentArrow">
            <a:avLst/>
          </a:prstGeom>
          <a:solidFill>
            <a:srgbClr val="890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Bent Arrow 9">
            <a:extLst>
              <a:ext uri="{FF2B5EF4-FFF2-40B4-BE49-F238E27FC236}">
                <a16:creationId xmlns:a16="http://schemas.microsoft.com/office/drawing/2014/main" id="{95231BF6-4357-4543-A9CE-E51EA774C7AA}"/>
              </a:ext>
            </a:extLst>
          </p:cNvPr>
          <p:cNvSpPr/>
          <p:nvPr/>
        </p:nvSpPr>
        <p:spPr>
          <a:xfrm rot="16200000">
            <a:off x="3268807" y="2978696"/>
            <a:ext cx="1017156" cy="747251"/>
          </a:xfrm>
          <a:prstGeom prst="bentArrow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Bent Arrow 10">
            <a:extLst>
              <a:ext uri="{FF2B5EF4-FFF2-40B4-BE49-F238E27FC236}">
                <a16:creationId xmlns:a16="http://schemas.microsoft.com/office/drawing/2014/main" id="{E11F05D2-2E31-498F-9942-F0DE135B24A6}"/>
              </a:ext>
            </a:extLst>
          </p:cNvPr>
          <p:cNvSpPr/>
          <p:nvPr/>
        </p:nvSpPr>
        <p:spPr>
          <a:xfrm rot="16200000" flipH="1">
            <a:off x="2663882" y="3134180"/>
            <a:ext cx="653843" cy="2320413"/>
          </a:xfrm>
          <a:prstGeom prst="bentArrow">
            <a:avLst/>
          </a:prstGeom>
          <a:solidFill>
            <a:srgbClr val="890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BE541CB-C6A8-4FF3-8E2B-01D700C9CB82}"/>
              </a:ext>
            </a:extLst>
          </p:cNvPr>
          <p:cNvGrpSpPr/>
          <p:nvPr/>
        </p:nvGrpSpPr>
        <p:grpSpPr>
          <a:xfrm>
            <a:off x="9995680" y="1819677"/>
            <a:ext cx="356657" cy="356657"/>
            <a:chOff x="4054476" y="3068638"/>
            <a:chExt cx="239713" cy="239713"/>
          </a:xfr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</p:grpSpPr>
        <p:sp>
          <p:nvSpPr>
            <p:cNvPr id="20" name="Freeform 348">
              <a:extLst>
                <a:ext uri="{FF2B5EF4-FFF2-40B4-BE49-F238E27FC236}">
                  <a16:creationId xmlns:a16="http://schemas.microsoft.com/office/drawing/2014/main" id="{28CC26F7-9BC1-4A13-91BF-E7229A4D5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476" y="3068638"/>
              <a:ext cx="239713" cy="239713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151 h 151"/>
                <a:gd name="T4" fmla="*/ 151 w 151"/>
                <a:gd name="T5" fmla="*/ 151 h 151"/>
                <a:gd name="T6" fmla="*/ 151 w 151"/>
                <a:gd name="T7" fmla="*/ 0 h 151"/>
                <a:gd name="T8" fmla="*/ 0 w 151"/>
                <a:gd name="T9" fmla="*/ 0 h 151"/>
                <a:gd name="T10" fmla="*/ 57 w 151"/>
                <a:gd name="T11" fmla="*/ 19 h 151"/>
                <a:gd name="T12" fmla="*/ 66 w 151"/>
                <a:gd name="T13" fmla="*/ 19 h 151"/>
                <a:gd name="T14" fmla="*/ 66 w 151"/>
                <a:gd name="T15" fmla="*/ 28 h 151"/>
                <a:gd name="T16" fmla="*/ 57 w 151"/>
                <a:gd name="T17" fmla="*/ 28 h 151"/>
                <a:gd name="T18" fmla="*/ 57 w 151"/>
                <a:gd name="T19" fmla="*/ 19 h 151"/>
                <a:gd name="T20" fmla="*/ 38 w 151"/>
                <a:gd name="T21" fmla="*/ 19 h 151"/>
                <a:gd name="T22" fmla="*/ 47 w 151"/>
                <a:gd name="T23" fmla="*/ 19 h 151"/>
                <a:gd name="T24" fmla="*/ 47 w 151"/>
                <a:gd name="T25" fmla="*/ 28 h 151"/>
                <a:gd name="T26" fmla="*/ 38 w 151"/>
                <a:gd name="T27" fmla="*/ 28 h 151"/>
                <a:gd name="T28" fmla="*/ 38 w 151"/>
                <a:gd name="T29" fmla="*/ 19 h 151"/>
                <a:gd name="T30" fmla="*/ 19 w 151"/>
                <a:gd name="T31" fmla="*/ 19 h 151"/>
                <a:gd name="T32" fmla="*/ 28 w 151"/>
                <a:gd name="T33" fmla="*/ 19 h 151"/>
                <a:gd name="T34" fmla="*/ 28 w 151"/>
                <a:gd name="T35" fmla="*/ 28 h 151"/>
                <a:gd name="T36" fmla="*/ 19 w 151"/>
                <a:gd name="T37" fmla="*/ 28 h 151"/>
                <a:gd name="T38" fmla="*/ 19 w 151"/>
                <a:gd name="T39" fmla="*/ 19 h 151"/>
                <a:gd name="T40" fmla="*/ 133 w 151"/>
                <a:gd name="T41" fmla="*/ 132 h 151"/>
                <a:gd name="T42" fmla="*/ 19 w 151"/>
                <a:gd name="T43" fmla="*/ 132 h 151"/>
                <a:gd name="T44" fmla="*/ 19 w 151"/>
                <a:gd name="T45" fmla="*/ 38 h 151"/>
                <a:gd name="T46" fmla="*/ 133 w 151"/>
                <a:gd name="T47" fmla="*/ 38 h 151"/>
                <a:gd name="T48" fmla="*/ 133 w 151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1">
                  <a:moveTo>
                    <a:pt x="0" y="0"/>
                  </a:moveTo>
                  <a:lnTo>
                    <a:pt x="0" y="151"/>
                  </a:lnTo>
                  <a:lnTo>
                    <a:pt x="151" y="151"/>
                  </a:lnTo>
                  <a:lnTo>
                    <a:pt x="151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6" y="19"/>
                  </a:lnTo>
                  <a:lnTo>
                    <a:pt x="66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7" y="19"/>
                  </a:lnTo>
                  <a:lnTo>
                    <a:pt x="47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8" y="19"/>
                  </a:lnTo>
                  <a:lnTo>
                    <a:pt x="28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Freeform 349">
              <a:extLst>
                <a:ext uri="{FF2B5EF4-FFF2-40B4-BE49-F238E27FC236}">
                  <a16:creationId xmlns:a16="http://schemas.microsoft.com/office/drawing/2014/main" id="{DE2D9AAF-E810-4986-84D6-BF861FC5E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3159126"/>
              <a:ext cx="120650" cy="104775"/>
            </a:xfrm>
            <a:custGeom>
              <a:avLst/>
              <a:gdLst>
                <a:gd name="T0" fmla="*/ 19 w 76"/>
                <a:gd name="T1" fmla="*/ 66 h 66"/>
                <a:gd name="T2" fmla="*/ 57 w 76"/>
                <a:gd name="T3" fmla="*/ 66 h 66"/>
                <a:gd name="T4" fmla="*/ 57 w 76"/>
                <a:gd name="T5" fmla="*/ 38 h 66"/>
                <a:gd name="T6" fmla="*/ 76 w 76"/>
                <a:gd name="T7" fmla="*/ 38 h 66"/>
                <a:gd name="T8" fmla="*/ 38 w 76"/>
                <a:gd name="T9" fmla="*/ 0 h 66"/>
                <a:gd name="T10" fmla="*/ 0 w 76"/>
                <a:gd name="T11" fmla="*/ 38 h 66"/>
                <a:gd name="T12" fmla="*/ 19 w 76"/>
                <a:gd name="T13" fmla="*/ 38 h 66"/>
                <a:gd name="T14" fmla="*/ 19 w 76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6">
                  <a:moveTo>
                    <a:pt x="19" y="66"/>
                  </a:moveTo>
                  <a:lnTo>
                    <a:pt x="57" y="66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2" name="Freeform 226">
            <a:extLst>
              <a:ext uri="{FF2B5EF4-FFF2-40B4-BE49-F238E27FC236}">
                <a16:creationId xmlns:a16="http://schemas.microsoft.com/office/drawing/2014/main" id="{1357AB55-378A-472C-8835-35FD9895E064}"/>
              </a:ext>
            </a:extLst>
          </p:cNvPr>
          <p:cNvSpPr>
            <a:spLocks noEditPoints="1"/>
          </p:cNvSpPr>
          <p:nvPr/>
        </p:nvSpPr>
        <p:spPr bwMode="auto">
          <a:xfrm>
            <a:off x="8440936" y="5346931"/>
            <a:ext cx="311308" cy="31130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3" name="Freeform 152">
            <a:extLst>
              <a:ext uri="{FF2B5EF4-FFF2-40B4-BE49-F238E27FC236}">
                <a16:creationId xmlns:a16="http://schemas.microsoft.com/office/drawing/2014/main" id="{0208D56D-E070-4EBC-9490-8985C69AA7B6}"/>
              </a:ext>
            </a:extLst>
          </p:cNvPr>
          <p:cNvSpPr>
            <a:spLocks noEditPoints="1"/>
          </p:cNvSpPr>
          <p:nvPr/>
        </p:nvSpPr>
        <p:spPr bwMode="auto">
          <a:xfrm>
            <a:off x="1794232" y="4802757"/>
            <a:ext cx="381384" cy="383909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4" name="Freeform 350">
            <a:extLst>
              <a:ext uri="{FF2B5EF4-FFF2-40B4-BE49-F238E27FC236}">
                <a16:creationId xmlns:a16="http://schemas.microsoft.com/office/drawing/2014/main" id="{51887582-F512-4316-88BB-15E82369DEAC}"/>
              </a:ext>
            </a:extLst>
          </p:cNvPr>
          <p:cNvSpPr>
            <a:spLocks noEditPoints="1"/>
          </p:cNvSpPr>
          <p:nvPr/>
        </p:nvSpPr>
        <p:spPr bwMode="auto">
          <a:xfrm>
            <a:off x="3421011" y="1522072"/>
            <a:ext cx="365000" cy="359930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1AD7D52B-6236-4249-8E59-00FD79633222}"/>
              </a:ext>
            </a:extLst>
          </p:cNvPr>
          <p:cNvGrpSpPr/>
          <p:nvPr/>
        </p:nvGrpSpPr>
        <p:grpSpPr>
          <a:xfrm>
            <a:off x="5729138" y="2438223"/>
            <a:ext cx="725488" cy="700088"/>
            <a:chOff x="5202238" y="3686176"/>
            <a:chExt cx="725488" cy="700088"/>
          </a:xfr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</p:grpSpPr>
        <p:sp>
          <p:nvSpPr>
            <p:cNvPr id="26" name="Freeform 120">
              <a:extLst>
                <a:ext uri="{FF2B5EF4-FFF2-40B4-BE49-F238E27FC236}">
                  <a16:creationId xmlns:a16="http://schemas.microsoft.com/office/drawing/2014/main" id="{B807722F-6FF0-4315-9856-9C0A001AE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Freeform 121">
              <a:extLst>
                <a:ext uri="{FF2B5EF4-FFF2-40B4-BE49-F238E27FC236}">
                  <a16:creationId xmlns:a16="http://schemas.microsoft.com/office/drawing/2014/main" id="{7DEC3B36-8C06-433D-B8B8-CBC163AB1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Freeform 122">
              <a:extLst>
                <a:ext uri="{FF2B5EF4-FFF2-40B4-BE49-F238E27FC236}">
                  <a16:creationId xmlns:a16="http://schemas.microsoft.com/office/drawing/2014/main" id="{E2B67656-E97B-408E-B660-F822771E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087043-60E3-4FAC-92C7-161A1CA75504}"/>
              </a:ext>
            </a:extLst>
          </p:cNvPr>
          <p:cNvGrpSpPr/>
          <p:nvPr/>
        </p:nvGrpSpPr>
        <p:grpSpPr>
          <a:xfrm>
            <a:off x="658590" y="5255888"/>
            <a:ext cx="2762421" cy="939317"/>
            <a:chOff x="8628325" y="4497994"/>
            <a:chExt cx="2762421" cy="93931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A39BBB8-DCB7-4021-A9CE-478BF0DAD204}"/>
                </a:ext>
              </a:extLst>
            </p:cNvPr>
            <p:cNvSpPr txBox="1"/>
            <p:nvPr/>
          </p:nvSpPr>
          <p:spPr>
            <a:xfrm>
              <a:off x="8628325" y="4497994"/>
              <a:ext cx="2762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42BC0FB-45F7-4EB0-AAB4-03F11D3E5F45}"/>
                </a:ext>
              </a:extLst>
            </p:cNvPr>
            <p:cNvSpPr txBox="1"/>
            <p:nvPr/>
          </p:nvSpPr>
          <p:spPr>
            <a:xfrm>
              <a:off x="8628325" y="4888250"/>
              <a:ext cx="26561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7FE58C-3EE5-4C92-BFC5-608379391EB1}"/>
              </a:ext>
            </a:extLst>
          </p:cNvPr>
          <p:cNvGrpSpPr/>
          <p:nvPr/>
        </p:nvGrpSpPr>
        <p:grpSpPr>
          <a:xfrm>
            <a:off x="2275456" y="1923717"/>
            <a:ext cx="2656110" cy="939317"/>
            <a:chOff x="8628325" y="4497994"/>
            <a:chExt cx="2656110" cy="939317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00597C2-C95F-49DD-9256-7D8A9716EE78}"/>
                </a:ext>
              </a:extLst>
            </p:cNvPr>
            <p:cNvSpPr txBox="1"/>
            <p:nvPr/>
          </p:nvSpPr>
          <p:spPr>
            <a:xfrm>
              <a:off x="8628325" y="4497994"/>
              <a:ext cx="240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7D40F78-6EAD-4D76-A080-982E9BC196DB}"/>
                </a:ext>
              </a:extLst>
            </p:cNvPr>
            <p:cNvSpPr txBox="1"/>
            <p:nvPr/>
          </p:nvSpPr>
          <p:spPr>
            <a:xfrm>
              <a:off x="8628325" y="4888250"/>
              <a:ext cx="26561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13B4B32-DB72-400E-BF3B-7C83B6FED4C0}"/>
              </a:ext>
            </a:extLst>
          </p:cNvPr>
          <p:cNvGrpSpPr/>
          <p:nvPr/>
        </p:nvGrpSpPr>
        <p:grpSpPr>
          <a:xfrm>
            <a:off x="8691404" y="2243411"/>
            <a:ext cx="2829148" cy="939317"/>
            <a:chOff x="8455287" y="4497994"/>
            <a:chExt cx="2829148" cy="93931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9E35C95-6271-4C8A-906C-777CFE7CA4BC}"/>
                </a:ext>
              </a:extLst>
            </p:cNvPr>
            <p:cNvSpPr txBox="1"/>
            <p:nvPr/>
          </p:nvSpPr>
          <p:spPr>
            <a:xfrm>
              <a:off x="8455287" y="4497994"/>
              <a:ext cx="2829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E06B9E0-2C4A-4775-BC2D-06A09EB5AB3F}"/>
                </a:ext>
              </a:extLst>
            </p:cNvPr>
            <p:cNvSpPr txBox="1"/>
            <p:nvPr/>
          </p:nvSpPr>
          <p:spPr>
            <a:xfrm>
              <a:off x="8628325" y="4888250"/>
              <a:ext cx="26561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380799F-96C7-44F6-9C9B-700D42993E81}"/>
              </a:ext>
            </a:extLst>
          </p:cNvPr>
          <p:cNvGrpSpPr/>
          <p:nvPr/>
        </p:nvGrpSpPr>
        <p:grpSpPr>
          <a:xfrm>
            <a:off x="7268535" y="5646144"/>
            <a:ext cx="2727145" cy="939317"/>
            <a:chOff x="8628325" y="4497994"/>
            <a:chExt cx="2727145" cy="939317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82F05AC-898B-43DF-A056-BF87EF2F78F2}"/>
                </a:ext>
              </a:extLst>
            </p:cNvPr>
            <p:cNvSpPr txBox="1"/>
            <p:nvPr/>
          </p:nvSpPr>
          <p:spPr>
            <a:xfrm>
              <a:off x="8628325" y="4497994"/>
              <a:ext cx="2727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82577FD-CD94-4025-BFCB-9181C39970BC}"/>
                </a:ext>
              </a:extLst>
            </p:cNvPr>
            <p:cNvSpPr txBox="1"/>
            <p:nvPr/>
          </p:nvSpPr>
          <p:spPr>
            <a:xfrm>
              <a:off x="8628325" y="4888250"/>
              <a:ext cx="26561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175A7F9-C2B6-47B2-97AB-85A54DCB8EF5}"/>
              </a:ext>
            </a:extLst>
          </p:cNvPr>
          <p:cNvGrpSpPr/>
          <p:nvPr/>
        </p:nvGrpSpPr>
        <p:grpSpPr>
          <a:xfrm>
            <a:off x="4472940" y="3391177"/>
            <a:ext cx="3246120" cy="1322819"/>
            <a:chOff x="8333320" y="4497994"/>
            <a:chExt cx="3246120" cy="1322819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0180979-67DB-4EFE-8C72-EF0797CDE50C}"/>
                </a:ext>
              </a:extLst>
            </p:cNvPr>
            <p:cNvSpPr txBox="1"/>
            <p:nvPr/>
          </p:nvSpPr>
          <p:spPr>
            <a:xfrm>
              <a:off x="8536791" y="4497994"/>
              <a:ext cx="265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E013FC5-D9D3-4BF3-866E-3388F7285FEE}"/>
                </a:ext>
              </a:extLst>
            </p:cNvPr>
            <p:cNvSpPr txBox="1"/>
            <p:nvPr/>
          </p:nvSpPr>
          <p:spPr>
            <a:xfrm>
              <a:off x="8333320" y="4888250"/>
              <a:ext cx="3246120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:a16="http://schemas.microsoft.com/office/drawing/2014/main" id="{F221976E-E04B-4B49-9F56-442A454FD442}"/>
              </a:ext>
            </a:extLst>
          </p:cNvPr>
          <p:cNvGrpSpPr/>
          <p:nvPr/>
        </p:nvGrpSpPr>
        <p:grpSpPr>
          <a:xfrm>
            <a:off x="1196250" y="1864622"/>
            <a:ext cx="2205038" cy="2511425"/>
            <a:chOff x="1196250" y="1864622"/>
            <a:chExt cx="2205038" cy="2511425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F0463B7-00CA-49D8-85B4-97FFC750BF82}"/>
                </a:ext>
              </a:extLst>
            </p:cNvPr>
            <p:cNvGrpSpPr/>
            <p:nvPr/>
          </p:nvGrpSpPr>
          <p:grpSpPr>
            <a:xfrm>
              <a:off x="1196250" y="1864622"/>
              <a:ext cx="2205038" cy="2511425"/>
              <a:chOff x="1196250" y="1864622"/>
              <a:chExt cx="2205038" cy="2511425"/>
            </a:xfrm>
          </p:grpSpPr>
          <p:sp>
            <p:nvSpPr>
              <p:cNvPr id="2" name="AutoShape 2">
                <a:extLst>
                  <a:ext uri="{FF2B5EF4-FFF2-40B4-BE49-F238E27FC236}">
                    <a16:creationId xmlns:a16="http://schemas.microsoft.com/office/drawing/2014/main" id="{0480CD52-55E6-48D3-86F6-34B8B4253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5355322">
                <a:off x="1542325" y="2517085"/>
                <a:ext cx="2511425" cy="12065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E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AutoShape 3">
                <a:extLst>
                  <a:ext uri="{FF2B5EF4-FFF2-40B4-BE49-F238E27FC236}">
                    <a16:creationId xmlns:a16="http://schemas.microsoft.com/office/drawing/2014/main" id="{EA15003D-377E-4336-A379-04B4DAB88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250" y="2205935"/>
                <a:ext cx="1839913" cy="18422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DE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D426B6D7-3BD9-4AA3-9E42-95D537A7F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007" y="3103666"/>
              <a:ext cx="1131494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2700" dist="50800" dir="2700000" algn="ctr" rotWithShape="0">
                <a:srgbClr val="000000">
                  <a:alpha val="1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dirty="0">
                  <a:solidFill>
                    <a:srgbClr val="FFFFFF"/>
                  </a:solidFill>
                  <a:cs typeface="+mn-ea"/>
                  <a:sym typeface="+mn-lt"/>
                </a:rPr>
                <a:t>Plan</a:t>
              </a:r>
              <a:endParaRPr 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38">
              <a:extLst>
                <a:ext uri="{FF2B5EF4-FFF2-40B4-BE49-F238E27FC236}">
                  <a16:creationId xmlns:a16="http://schemas.microsoft.com/office/drawing/2014/main" id="{BF268435-3AE2-4415-BCD2-A71E39ED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182" y="2674494"/>
              <a:ext cx="495474" cy="371219"/>
            </a:xfrm>
            <a:custGeom>
              <a:avLst/>
              <a:gdLst/>
              <a:ahLst/>
              <a:cxnLst/>
              <a:rect l="l" t="t" r="r" b="b"/>
              <a:pathLst>
                <a:path w="586016" h="453428">
                  <a:moveTo>
                    <a:pt x="195567" y="366674"/>
                  </a:moveTo>
                  <a:lnTo>
                    <a:pt x="586016" y="366674"/>
                  </a:lnTo>
                  <a:lnTo>
                    <a:pt x="586016" y="425996"/>
                  </a:lnTo>
                  <a:lnTo>
                    <a:pt x="195567" y="425996"/>
                  </a:lnTo>
                  <a:close/>
                  <a:moveTo>
                    <a:pt x="0" y="336499"/>
                  </a:moveTo>
                  <a:lnTo>
                    <a:pt x="116929" y="336499"/>
                  </a:lnTo>
                  <a:lnTo>
                    <a:pt x="116929" y="453428"/>
                  </a:lnTo>
                  <a:lnTo>
                    <a:pt x="0" y="453428"/>
                  </a:lnTo>
                  <a:close/>
                  <a:moveTo>
                    <a:pt x="195567" y="207568"/>
                  </a:moveTo>
                  <a:lnTo>
                    <a:pt x="586016" y="207568"/>
                  </a:lnTo>
                  <a:lnTo>
                    <a:pt x="586016" y="266890"/>
                  </a:lnTo>
                  <a:lnTo>
                    <a:pt x="195567" y="266890"/>
                  </a:lnTo>
                  <a:close/>
                  <a:moveTo>
                    <a:pt x="0" y="168249"/>
                  </a:moveTo>
                  <a:lnTo>
                    <a:pt x="116929" y="168249"/>
                  </a:lnTo>
                  <a:lnTo>
                    <a:pt x="116929" y="287007"/>
                  </a:lnTo>
                  <a:lnTo>
                    <a:pt x="0" y="287007"/>
                  </a:lnTo>
                  <a:close/>
                  <a:moveTo>
                    <a:pt x="195567" y="39319"/>
                  </a:moveTo>
                  <a:lnTo>
                    <a:pt x="586016" y="39319"/>
                  </a:lnTo>
                  <a:lnTo>
                    <a:pt x="586016" y="98640"/>
                  </a:lnTo>
                  <a:lnTo>
                    <a:pt x="195567" y="98640"/>
                  </a:lnTo>
                  <a:close/>
                  <a:moveTo>
                    <a:pt x="0" y="0"/>
                  </a:moveTo>
                  <a:lnTo>
                    <a:pt x="116929" y="0"/>
                  </a:lnTo>
                  <a:lnTo>
                    <a:pt x="116929" y="117843"/>
                  </a:lnTo>
                  <a:lnTo>
                    <a:pt x="0" y="11784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1275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9F68093-2741-4E6A-9F52-88F2603DF799}"/>
              </a:ext>
            </a:extLst>
          </p:cNvPr>
          <p:cNvGrpSpPr/>
          <p:nvPr/>
        </p:nvGrpSpPr>
        <p:grpSpPr>
          <a:xfrm>
            <a:off x="3693094" y="1864623"/>
            <a:ext cx="2263276" cy="2511425"/>
            <a:chOff x="3693094" y="1864623"/>
            <a:chExt cx="2263276" cy="2511425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26FC9566-6AC5-48B4-ABE2-AAFF91EACD88}"/>
                </a:ext>
              </a:extLst>
            </p:cNvPr>
            <p:cNvGrpSpPr/>
            <p:nvPr/>
          </p:nvGrpSpPr>
          <p:grpSpPr>
            <a:xfrm>
              <a:off x="3750538" y="1864623"/>
              <a:ext cx="2205832" cy="2511425"/>
              <a:chOff x="3750538" y="1864623"/>
              <a:chExt cx="2205832" cy="2511425"/>
            </a:xfrm>
          </p:grpSpPr>
          <p:sp>
            <p:nvSpPr>
              <p:cNvPr id="4" name="AutoShape 4">
                <a:extLst>
                  <a:ext uri="{FF2B5EF4-FFF2-40B4-BE49-F238E27FC236}">
                    <a16:creationId xmlns:a16="http://schemas.microsoft.com/office/drawing/2014/main" id="{AE5664DF-1425-46E1-BEB9-4AF3ABBCA0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355322">
                <a:off x="4097804" y="2517482"/>
                <a:ext cx="2511425" cy="12057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5">
                <a:extLst>
                  <a:ext uri="{FF2B5EF4-FFF2-40B4-BE49-F238E27FC236}">
                    <a16:creationId xmlns:a16="http://schemas.microsoft.com/office/drawing/2014/main" id="{3082EC9D-CB4A-4891-BD23-195C5BF7F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538" y="2205935"/>
                <a:ext cx="1840707" cy="18422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EAD1EFAC-4D8D-49C0-A756-41728FB76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094" y="3106841"/>
              <a:ext cx="2064338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2700" dist="50800" dir="2700000" algn="ctr" rotWithShape="0">
                <a:srgbClr val="000000">
                  <a:alpha val="1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dirty="0">
                  <a:solidFill>
                    <a:srgbClr val="FFFFFF"/>
                  </a:solidFill>
                  <a:cs typeface="+mn-ea"/>
                  <a:sym typeface="+mn-lt"/>
                </a:rPr>
                <a:t>Produce</a:t>
              </a:r>
              <a:endParaRPr 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39">
              <a:extLst>
                <a:ext uri="{FF2B5EF4-FFF2-40B4-BE49-F238E27FC236}">
                  <a16:creationId xmlns:a16="http://schemas.microsoft.com/office/drawing/2014/main" id="{F25ABD94-AA4D-451A-8390-916F5CB9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187" y="2686497"/>
              <a:ext cx="432818" cy="419100"/>
            </a:xfrm>
            <a:custGeom>
              <a:avLst/>
              <a:gdLst/>
              <a:ahLst/>
              <a:cxnLst/>
              <a:rect l="l" t="t" r="r" b="b"/>
              <a:pathLst>
                <a:path w="511912" h="511912">
                  <a:moveTo>
                    <a:pt x="255957" y="144933"/>
                  </a:moveTo>
                  <a:cubicBezTo>
                    <a:pt x="224058" y="145746"/>
                    <a:pt x="197573" y="156625"/>
                    <a:pt x="176502" y="177569"/>
                  </a:cubicBezTo>
                  <a:cubicBezTo>
                    <a:pt x="155431" y="198513"/>
                    <a:pt x="144501" y="224642"/>
                    <a:pt x="143713" y="255956"/>
                  </a:cubicBezTo>
                  <a:cubicBezTo>
                    <a:pt x="144501" y="287804"/>
                    <a:pt x="155431" y="314086"/>
                    <a:pt x="176502" y="334801"/>
                  </a:cubicBezTo>
                  <a:cubicBezTo>
                    <a:pt x="197573" y="355516"/>
                    <a:pt x="224058" y="366243"/>
                    <a:pt x="255957" y="366980"/>
                  </a:cubicBezTo>
                  <a:cubicBezTo>
                    <a:pt x="287271" y="366243"/>
                    <a:pt x="313400" y="355516"/>
                    <a:pt x="334344" y="334801"/>
                  </a:cubicBezTo>
                  <a:cubicBezTo>
                    <a:pt x="355288" y="314086"/>
                    <a:pt x="366166" y="287804"/>
                    <a:pt x="366979" y="255956"/>
                  </a:cubicBezTo>
                  <a:cubicBezTo>
                    <a:pt x="366166" y="224642"/>
                    <a:pt x="355288" y="198513"/>
                    <a:pt x="334344" y="177569"/>
                  </a:cubicBezTo>
                  <a:cubicBezTo>
                    <a:pt x="313400" y="156625"/>
                    <a:pt x="287271" y="145746"/>
                    <a:pt x="255957" y="144933"/>
                  </a:cubicBezTo>
                  <a:close/>
                  <a:moveTo>
                    <a:pt x="174318" y="0"/>
                  </a:moveTo>
                  <a:cubicBezTo>
                    <a:pt x="183660" y="14834"/>
                    <a:pt x="195438" y="26620"/>
                    <a:pt x="209654" y="35357"/>
                  </a:cubicBezTo>
                  <a:cubicBezTo>
                    <a:pt x="223870" y="44095"/>
                    <a:pt x="239304" y="48565"/>
                    <a:pt x="255956" y="48768"/>
                  </a:cubicBezTo>
                  <a:cubicBezTo>
                    <a:pt x="272025" y="48565"/>
                    <a:pt x="287103" y="44095"/>
                    <a:pt x="301192" y="35357"/>
                  </a:cubicBezTo>
                  <a:cubicBezTo>
                    <a:pt x="315280" y="26620"/>
                    <a:pt x="327008" y="14834"/>
                    <a:pt x="336375" y="0"/>
                  </a:cubicBezTo>
                  <a:cubicBezTo>
                    <a:pt x="353637" y="5080"/>
                    <a:pt x="370290" y="11989"/>
                    <a:pt x="386334" y="20727"/>
                  </a:cubicBezTo>
                  <a:cubicBezTo>
                    <a:pt x="382094" y="37739"/>
                    <a:pt x="381739" y="53070"/>
                    <a:pt x="385269" y="66718"/>
                  </a:cubicBezTo>
                  <a:cubicBezTo>
                    <a:pt x="388799" y="80366"/>
                    <a:pt x="396063" y="92642"/>
                    <a:pt x="407061" y="103546"/>
                  </a:cubicBezTo>
                  <a:cubicBezTo>
                    <a:pt x="418592" y="115313"/>
                    <a:pt x="431191" y="123732"/>
                    <a:pt x="444856" y="128804"/>
                  </a:cubicBezTo>
                  <a:cubicBezTo>
                    <a:pt x="458521" y="133876"/>
                    <a:pt x="473558" y="134383"/>
                    <a:pt x="489966" y="130326"/>
                  </a:cubicBezTo>
                  <a:cubicBezTo>
                    <a:pt x="498501" y="146158"/>
                    <a:pt x="505816" y="163228"/>
                    <a:pt x="511912" y="181534"/>
                  </a:cubicBezTo>
                  <a:cubicBezTo>
                    <a:pt x="496494" y="190125"/>
                    <a:pt x="484353" y="200699"/>
                    <a:pt x="475488" y="213255"/>
                  </a:cubicBezTo>
                  <a:cubicBezTo>
                    <a:pt x="466624" y="225811"/>
                    <a:pt x="462102" y="240045"/>
                    <a:pt x="461925" y="255956"/>
                  </a:cubicBezTo>
                  <a:cubicBezTo>
                    <a:pt x="462102" y="271868"/>
                    <a:pt x="466624" y="286101"/>
                    <a:pt x="475488" y="298658"/>
                  </a:cubicBezTo>
                  <a:cubicBezTo>
                    <a:pt x="484353" y="311214"/>
                    <a:pt x="496494" y="321787"/>
                    <a:pt x="511912" y="330378"/>
                  </a:cubicBezTo>
                  <a:cubicBezTo>
                    <a:pt x="505816" y="348685"/>
                    <a:pt x="498501" y="365754"/>
                    <a:pt x="489966" y="381587"/>
                  </a:cubicBezTo>
                  <a:cubicBezTo>
                    <a:pt x="473564" y="377530"/>
                    <a:pt x="458535" y="378037"/>
                    <a:pt x="444878" y="383109"/>
                  </a:cubicBezTo>
                  <a:cubicBezTo>
                    <a:pt x="431221" y="388181"/>
                    <a:pt x="418615" y="396600"/>
                    <a:pt x="407061" y="408367"/>
                  </a:cubicBezTo>
                  <a:cubicBezTo>
                    <a:pt x="396063" y="419879"/>
                    <a:pt x="388799" y="432460"/>
                    <a:pt x="385269" y="446108"/>
                  </a:cubicBezTo>
                  <a:cubicBezTo>
                    <a:pt x="381739" y="459756"/>
                    <a:pt x="382094" y="474782"/>
                    <a:pt x="386334" y="491186"/>
                  </a:cubicBezTo>
                  <a:cubicBezTo>
                    <a:pt x="370290" y="499923"/>
                    <a:pt x="353637" y="506832"/>
                    <a:pt x="336375" y="511912"/>
                  </a:cubicBezTo>
                  <a:cubicBezTo>
                    <a:pt x="327008" y="497078"/>
                    <a:pt x="315280" y="485293"/>
                    <a:pt x="301192" y="476555"/>
                  </a:cubicBezTo>
                  <a:cubicBezTo>
                    <a:pt x="287103" y="467818"/>
                    <a:pt x="272025" y="463347"/>
                    <a:pt x="255956" y="463144"/>
                  </a:cubicBezTo>
                  <a:cubicBezTo>
                    <a:pt x="239304" y="463347"/>
                    <a:pt x="223870" y="467818"/>
                    <a:pt x="209654" y="476555"/>
                  </a:cubicBezTo>
                  <a:cubicBezTo>
                    <a:pt x="195438" y="485293"/>
                    <a:pt x="183660" y="497078"/>
                    <a:pt x="174318" y="511912"/>
                  </a:cubicBezTo>
                  <a:cubicBezTo>
                    <a:pt x="157057" y="506832"/>
                    <a:pt x="140404" y="499923"/>
                    <a:pt x="124359" y="491186"/>
                  </a:cubicBezTo>
                  <a:cubicBezTo>
                    <a:pt x="128599" y="474782"/>
                    <a:pt x="128954" y="459756"/>
                    <a:pt x="125424" y="446108"/>
                  </a:cubicBezTo>
                  <a:cubicBezTo>
                    <a:pt x="121894" y="432460"/>
                    <a:pt x="114630" y="419879"/>
                    <a:pt x="103632" y="408367"/>
                  </a:cubicBezTo>
                  <a:cubicBezTo>
                    <a:pt x="92101" y="396854"/>
                    <a:pt x="79502" y="389449"/>
                    <a:pt x="65837" y="386152"/>
                  </a:cubicBezTo>
                  <a:cubicBezTo>
                    <a:pt x="52172" y="382855"/>
                    <a:pt x="37135" y="383362"/>
                    <a:pt x="20727" y="387674"/>
                  </a:cubicBezTo>
                  <a:cubicBezTo>
                    <a:pt x="11989" y="371847"/>
                    <a:pt x="5080" y="354782"/>
                    <a:pt x="0" y="336479"/>
                  </a:cubicBezTo>
                  <a:cubicBezTo>
                    <a:pt x="14834" y="327633"/>
                    <a:pt x="26619" y="316043"/>
                    <a:pt x="35357" y="301708"/>
                  </a:cubicBezTo>
                  <a:cubicBezTo>
                    <a:pt x="44095" y="287372"/>
                    <a:pt x="48565" y="272122"/>
                    <a:pt x="48768" y="255956"/>
                  </a:cubicBezTo>
                  <a:cubicBezTo>
                    <a:pt x="48565" y="240045"/>
                    <a:pt x="44095" y="225811"/>
                    <a:pt x="35357" y="213255"/>
                  </a:cubicBezTo>
                  <a:cubicBezTo>
                    <a:pt x="26619" y="200699"/>
                    <a:pt x="14834" y="190125"/>
                    <a:pt x="0" y="181534"/>
                  </a:cubicBezTo>
                  <a:cubicBezTo>
                    <a:pt x="5080" y="163228"/>
                    <a:pt x="11989" y="146158"/>
                    <a:pt x="20727" y="130326"/>
                  </a:cubicBezTo>
                  <a:cubicBezTo>
                    <a:pt x="37128" y="134383"/>
                    <a:pt x="52158" y="133876"/>
                    <a:pt x="65815" y="128804"/>
                  </a:cubicBezTo>
                  <a:cubicBezTo>
                    <a:pt x="79472" y="123732"/>
                    <a:pt x="92078" y="115313"/>
                    <a:pt x="103632" y="103546"/>
                  </a:cubicBezTo>
                  <a:cubicBezTo>
                    <a:pt x="114630" y="92642"/>
                    <a:pt x="121894" y="80366"/>
                    <a:pt x="125424" y="66718"/>
                  </a:cubicBezTo>
                  <a:cubicBezTo>
                    <a:pt x="128954" y="53070"/>
                    <a:pt x="128599" y="37739"/>
                    <a:pt x="124359" y="20727"/>
                  </a:cubicBezTo>
                  <a:cubicBezTo>
                    <a:pt x="140404" y="11989"/>
                    <a:pt x="157057" y="5080"/>
                    <a:pt x="17431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1275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776D17B1-353D-495A-B3FF-AE70E94A55AB}"/>
              </a:ext>
            </a:extLst>
          </p:cNvPr>
          <p:cNvGrpSpPr/>
          <p:nvPr/>
        </p:nvGrpSpPr>
        <p:grpSpPr>
          <a:xfrm>
            <a:off x="6278833" y="1864622"/>
            <a:ext cx="2232618" cy="2511425"/>
            <a:chOff x="6278833" y="1864622"/>
            <a:chExt cx="2232618" cy="251142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3DA32066-B426-42AD-B015-403B4E665462}"/>
                </a:ext>
              </a:extLst>
            </p:cNvPr>
            <p:cNvGrpSpPr/>
            <p:nvPr/>
          </p:nvGrpSpPr>
          <p:grpSpPr>
            <a:xfrm>
              <a:off x="6278833" y="1864622"/>
              <a:ext cx="2232618" cy="2511425"/>
              <a:chOff x="6278833" y="1864622"/>
              <a:chExt cx="2232618" cy="251142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4420D18C-60FE-4030-AE2E-9B398DC24B99}"/>
                  </a:ext>
                </a:extLst>
              </p:cNvPr>
              <p:cNvSpPr>
                <a:spLocks/>
              </p:cNvSpPr>
              <p:nvPr/>
            </p:nvSpPr>
            <p:spPr bwMode="auto">
              <a:xfrm rot="5355322">
                <a:off x="6652885" y="2517482"/>
                <a:ext cx="2511425" cy="12057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E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AutoShape 7">
                <a:extLst>
                  <a:ext uri="{FF2B5EF4-FFF2-40B4-BE49-F238E27FC236}">
                    <a16:creationId xmlns:a16="http://schemas.microsoft.com/office/drawing/2014/main" id="{B29B305F-B1AB-48FE-B1A2-2DD800690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833" y="2205935"/>
                <a:ext cx="1840706" cy="18422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DE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0214F022-30D6-4DFB-B92E-BB257A0D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165" y="3106841"/>
              <a:ext cx="1814684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2700" dist="50800" dir="2700000" algn="ctr" rotWithShape="0">
                <a:srgbClr val="000000">
                  <a:alpha val="1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dirty="0" err="1">
                  <a:solidFill>
                    <a:srgbClr val="FFFFFF"/>
                  </a:solidFill>
                  <a:cs typeface="+mn-ea"/>
                  <a:sym typeface="+mn-lt"/>
                </a:rPr>
                <a:t>Publish</a:t>
              </a:r>
              <a:endParaRPr 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 40">
              <a:extLst>
                <a:ext uri="{FF2B5EF4-FFF2-40B4-BE49-F238E27FC236}">
                  <a16:creationId xmlns:a16="http://schemas.microsoft.com/office/drawing/2014/main" id="{400BD096-3ECC-47F9-BF3D-1A5FCB264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000" y="2614715"/>
              <a:ext cx="534904" cy="454315"/>
            </a:xfrm>
            <a:custGeom>
              <a:avLst/>
              <a:gdLst/>
              <a:ahLst/>
              <a:cxnLst/>
              <a:rect l="l" t="t" r="r" b="b"/>
              <a:pathLst>
                <a:path w="632651" h="554926">
                  <a:moveTo>
                    <a:pt x="43868" y="100584"/>
                  </a:moveTo>
                  <a:lnTo>
                    <a:pt x="211112" y="100584"/>
                  </a:lnTo>
                  <a:lnTo>
                    <a:pt x="211112" y="166306"/>
                  </a:lnTo>
                  <a:lnTo>
                    <a:pt x="65723" y="166306"/>
                  </a:lnTo>
                  <a:lnTo>
                    <a:pt x="65723" y="489204"/>
                  </a:lnTo>
                  <a:lnTo>
                    <a:pt x="542239" y="489204"/>
                  </a:lnTo>
                  <a:lnTo>
                    <a:pt x="542239" y="370332"/>
                  </a:lnTo>
                  <a:lnTo>
                    <a:pt x="607962" y="370332"/>
                  </a:lnTo>
                  <a:lnTo>
                    <a:pt x="607962" y="512024"/>
                  </a:lnTo>
                  <a:cubicBezTo>
                    <a:pt x="607658" y="524195"/>
                    <a:pt x="603474" y="534312"/>
                    <a:pt x="595411" y="542375"/>
                  </a:cubicBezTo>
                  <a:cubicBezTo>
                    <a:pt x="587347" y="550438"/>
                    <a:pt x="577230" y="554622"/>
                    <a:pt x="565060" y="554926"/>
                  </a:cubicBezTo>
                  <a:lnTo>
                    <a:pt x="43868" y="554926"/>
                  </a:lnTo>
                  <a:cubicBezTo>
                    <a:pt x="31644" y="554622"/>
                    <a:pt x="21363" y="550438"/>
                    <a:pt x="13023" y="542375"/>
                  </a:cubicBezTo>
                  <a:cubicBezTo>
                    <a:pt x="4684" y="534312"/>
                    <a:pt x="343" y="524195"/>
                    <a:pt x="0" y="512024"/>
                  </a:cubicBezTo>
                  <a:lnTo>
                    <a:pt x="0" y="144403"/>
                  </a:lnTo>
                  <a:cubicBezTo>
                    <a:pt x="343" y="131797"/>
                    <a:pt x="4684" y="121414"/>
                    <a:pt x="13023" y="113253"/>
                  </a:cubicBezTo>
                  <a:cubicBezTo>
                    <a:pt x="21363" y="105093"/>
                    <a:pt x="31644" y="100869"/>
                    <a:pt x="43868" y="100584"/>
                  </a:cubicBezTo>
                  <a:close/>
                  <a:moveTo>
                    <a:pt x="390414" y="0"/>
                  </a:moveTo>
                  <a:lnTo>
                    <a:pt x="632651" y="169965"/>
                  </a:lnTo>
                  <a:lnTo>
                    <a:pt x="390414" y="342884"/>
                  </a:lnTo>
                  <a:lnTo>
                    <a:pt x="416938" y="221200"/>
                  </a:lnTo>
                  <a:cubicBezTo>
                    <a:pt x="415990" y="220767"/>
                    <a:pt x="406510" y="221691"/>
                    <a:pt x="388499" y="223973"/>
                  </a:cubicBezTo>
                  <a:cubicBezTo>
                    <a:pt x="370488" y="226255"/>
                    <a:pt x="349632" y="232497"/>
                    <a:pt x="325933" y="242698"/>
                  </a:cubicBezTo>
                  <a:cubicBezTo>
                    <a:pt x="302234" y="252899"/>
                    <a:pt x="281378" y="269660"/>
                    <a:pt x="263367" y="292983"/>
                  </a:cubicBezTo>
                  <a:cubicBezTo>
                    <a:pt x="245356" y="316305"/>
                    <a:pt x="235876" y="348790"/>
                    <a:pt x="234928" y="390437"/>
                  </a:cubicBezTo>
                  <a:cubicBezTo>
                    <a:pt x="234356" y="390437"/>
                    <a:pt x="230926" y="390437"/>
                    <a:pt x="224638" y="390437"/>
                  </a:cubicBezTo>
                  <a:cubicBezTo>
                    <a:pt x="218350" y="390437"/>
                    <a:pt x="212634" y="390437"/>
                    <a:pt x="207489" y="390437"/>
                  </a:cubicBezTo>
                  <a:cubicBezTo>
                    <a:pt x="206956" y="388965"/>
                    <a:pt x="208080" y="374250"/>
                    <a:pt x="210862" y="346290"/>
                  </a:cubicBezTo>
                  <a:cubicBezTo>
                    <a:pt x="213644" y="318331"/>
                    <a:pt x="221285" y="285957"/>
                    <a:pt x="233785" y="249168"/>
                  </a:cubicBezTo>
                  <a:cubicBezTo>
                    <a:pt x="246284" y="212379"/>
                    <a:pt x="266844" y="180005"/>
                    <a:pt x="295465" y="152045"/>
                  </a:cubicBezTo>
                  <a:cubicBezTo>
                    <a:pt x="324085" y="124086"/>
                    <a:pt x="363966" y="109370"/>
                    <a:pt x="415109" y="10789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1275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E4DE710-DCD5-403F-B196-6AF13BFAAC36}"/>
              </a:ext>
            </a:extLst>
          </p:cNvPr>
          <p:cNvGrpSpPr/>
          <p:nvPr/>
        </p:nvGrpSpPr>
        <p:grpSpPr>
          <a:xfrm>
            <a:off x="8800109" y="1864623"/>
            <a:ext cx="2266423" cy="2511425"/>
            <a:chOff x="8800109" y="1864623"/>
            <a:chExt cx="2266423" cy="2511425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2AE14A7-05FF-4664-9EB0-AF65D7FAAF85}"/>
                </a:ext>
              </a:extLst>
            </p:cNvPr>
            <p:cNvGrpSpPr/>
            <p:nvPr/>
          </p:nvGrpSpPr>
          <p:grpSpPr>
            <a:xfrm>
              <a:off x="8860700" y="1864623"/>
              <a:ext cx="2205832" cy="2511425"/>
              <a:chOff x="8860700" y="1864623"/>
              <a:chExt cx="2205832" cy="2511425"/>
            </a:xfrm>
          </p:grpSpPr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7497660-B37D-4122-B563-C155928C56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355322">
                <a:off x="9207966" y="2517482"/>
                <a:ext cx="2511425" cy="12057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CA51AE12-EEA5-43CC-9CC7-F7669DA7C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0700" y="2205935"/>
                <a:ext cx="1840707" cy="184229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2921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03534D9D-8117-43C6-A331-7FBBE6CA5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109" y="3106841"/>
              <a:ext cx="2134134" cy="419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12700" dist="50800" dir="2700000" algn="ctr" rotWithShape="0">
                <a:srgbClr val="000000">
                  <a:alpha val="18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dirty="0">
                  <a:solidFill>
                    <a:srgbClr val="FFFFFF"/>
                  </a:solidFill>
                  <a:cs typeface="+mn-ea"/>
                  <a:sym typeface="+mn-lt"/>
                </a:rPr>
                <a:t>Promote</a:t>
              </a:r>
              <a:endParaRPr 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41">
              <a:extLst>
                <a:ext uri="{FF2B5EF4-FFF2-40B4-BE49-F238E27FC236}">
                  <a16:creationId xmlns:a16="http://schemas.microsoft.com/office/drawing/2014/main" id="{7CF78DBA-B91B-47A2-BF0F-D34BB025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1574" y="2637363"/>
              <a:ext cx="639389" cy="447813"/>
            </a:xfrm>
            <a:custGeom>
              <a:avLst/>
              <a:gdLst/>
              <a:ahLst/>
              <a:cxnLst/>
              <a:rect l="l" t="t" r="r" b="b"/>
              <a:pathLst>
                <a:path w="869480" h="546983">
                  <a:moveTo>
                    <a:pt x="682942" y="352844"/>
                  </a:moveTo>
                  <a:lnTo>
                    <a:pt x="783526" y="453428"/>
                  </a:lnTo>
                  <a:lnTo>
                    <a:pt x="758836" y="477203"/>
                  </a:lnTo>
                  <a:lnTo>
                    <a:pt x="658252" y="377533"/>
                  </a:lnTo>
                  <a:close/>
                  <a:moveTo>
                    <a:pt x="92254" y="250437"/>
                  </a:moveTo>
                  <a:cubicBezTo>
                    <a:pt x="88916" y="250533"/>
                    <a:pt x="85980" y="251716"/>
                    <a:pt x="83442" y="253987"/>
                  </a:cubicBezTo>
                  <a:cubicBezTo>
                    <a:pt x="80906" y="256258"/>
                    <a:pt x="79572" y="259047"/>
                    <a:pt x="79438" y="262353"/>
                  </a:cubicBezTo>
                  <a:cubicBezTo>
                    <a:pt x="79572" y="265699"/>
                    <a:pt x="80906" y="268643"/>
                    <a:pt x="83442" y="271185"/>
                  </a:cubicBezTo>
                  <a:cubicBezTo>
                    <a:pt x="85980" y="273728"/>
                    <a:pt x="88916" y="275066"/>
                    <a:pt x="92254" y="275200"/>
                  </a:cubicBezTo>
                  <a:lnTo>
                    <a:pt x="165492" y="275200"/>
                  </a:lnTo>
                  <a:cubicBezTo>
                    <a:pt x="168792" y="275066"/>
                    <a:pt x="171576" y="273728"/>
                    <a:pt x="173846" y="271185"/>
                  </a:cubicBezTo>
                  <a:cubicBezTo>
                    <a:pt x="176116" y="268643"/>
                    <a:pt x="177298" y="265699"/>
                    <a:pt x="177392" y="262353"/>
                  </a:cubicBezTo>
                  <a:cubicBezTo>
                    <a:pt x="177298" y="259047"/>
                    <a:pt x="176116" y="256258"/>
                    <a:pt x="173846" y="253987"/>
                  </a:cubicBezTo>
                  <a:cubicBezTo>
                    <a:pt x="171576" y="251716"/>
                    <a:pt x="168792" y="250533"/>
                    <a:pt x="165492" y="250437"/>
                  </a:cubicBezTo>
                  <a:close/>
                  <a:moveTo>
                    <a:pt x="701230" y="217627"/>
                  </a:moveTo>
                  <a:lnTo>
                    <a:pt x="869480" y="217627"/>
                  </a:lnTo>
                  <a:lnTo>
                    <a:pt x="869480" y="252260"/>
                  </a:lnTo>
                  <a:lnTo>
                    <a:pt x="701230" y="252260"/>
                  </a:lnTo>
                  <a:close/>
                  <a:moveTo>
                    <a:pt x="92254" y="197424"/>
                  </a:moveTo>
                  <a:cubicBezTo>
                    <a:pt x="88916" y="197520"/>
                    <a:pt x="85980" y="198706"/>
                    <a:pt x="83442" y="200983"/>
                  </a:cubicBezTo>
                  <a:cubicBezTo>
                    <a:pt x="80906" y="203259"/>
                    <a:pt x="79572" y="206053"/>
                    <a:pt x="79438" y="209362"/>
                  </a:cubicBezTo>
                  <a:cubicBezTo>
                    <a:pt x="79572" y="212709"/>
                    <a:pt x="80906" y="215650"/>
                    <a:pt x="83442" y="218184"/>
                  </a:cubicBezTo>
                  <a:cubicBezTo>
                    <a:pt x="85980" y="220719"/>
                    <a:pt x="88916" y="222052"/>
                    <a:pt x="92254" y="222185"/>
                  </a:cubicBezTo>
                  <a:lnTo>
                    <a:pt x="165492" y="222185"/>
                  </a:lnTo>
                  <a:cubicBezTo>
                    <a:pt x="168792" y="222052"/>
                    <a:pt x="171576" y="220719"/>
                    <a:pt x="173846" y="218184"/>
                  </a:cubicBezTo>
                  <a:cubicBezTo>
                    <a:pt x="176116" y="215650"/>
                    <a:pt x="177298" y="212709"/>
                    <a:pt x="177392" y="209362"/>
                  </a:cubicBezTo>
                  <a:cubicBezTo>
                    <a:pt x="177298" y="206053"/>
                    <a:pt x="176116" y="203259"/>
                    <a:pt x="173846" y="200983"/>
                  </a:cubicBezTo>
                  <a:cubicBezTo>
                    <a:pt x="171576" y="198706"/>
                    <a:pt x="168792" y="197520"/>
                    <a:pt x="165492" y="197424"/>
                  </a:cubicBezTo>
                  <a:close/>
                  <a:moveTo>
                    <a:pt x="531266" y="98755"/>
                  </a:moveTo>
                  <a:cubicBezTo>
                    <a:pt x="503036" y="128992"/>
                    <a:pt x="471434" y="151906"/>
                    <a:pt x="436460" y="167498"/>
                  </a:cubicBezTo>
                  <a:cubicBezTo>
                    <a:pt x="401484" y="183090"/>
                    <a:pt x="362334" y="190923"/>
                    <a:pt x="319010" y="190995"/>
                  </a:cubicBezTo>
                  <a:lnTo>
                    <a:pt x="319010" y="285293"/>
                  </a:lnTo>
                  <a:cubicBezTo>
                    <a:pt x="362278" y="285385"/>
                    <a:pt x="401312" y="292952"/>
                    <a:pt x="436116" y="307992"/>
                  </a:cubicBezTo>
                  <a:cubicBezTo>
                    <a:pt x="470920" y="323032"/>
                    <a:pt x="502636" y="344994"/>
                    <a:pt x="531266" y="373875"/>
                  </a:cubicBezTo>
                  <a:close/>
                  <a:moveTo>
                    <a:pt x="758836" y="0"/>
                  </a:moveTo>
                  <a:lnTo>
                    <a:pt x="783526" y="23775"/>
                  </a:lnTo>
                  <a:lnTo>
                    <a:pt x="682942" y="124359"/>
                  </a:lnTo>
                  <a:lnTo>
                    <a:pt x="658252" y="99670"/>
                  </a:lnTo>
                  <a:close/>
                  <a:moveTo>
                    <a:pt x="565034" y="0"/>
                  </a:moveTo>
                  <a:cubicBezTo>
                    <a:pt x="572526" y="172"/>
                    <a:pt x="578762" y="2572"/>
                    <a:pt x="583744" y="7201"/>
                  </a:cubicBezTo>
                  <a:cubicBezTo>
                    <a:pt x="588726" y="11830"/>
                    <a:pt x="591312" y="17660"/>
                    <a:pt x="591502" y="24689"/>
                  </a:cubicBezTo>
                  <a:lnTo>
                    <a:pt x="591502" y="447028"/>
                  </a:lnTo>
                  <a:cubicBezTo>
                    <a:pt x="591312" y="454057"/>
                    <a:pt x="588726" y="459886"/>
                    <a:pt x="583744" y="464515"/>
                  </a:cubicBezTo>
                  <a:cubicBezTo>
                    <a:pt x="578762" y="469145"/>
                    <a:pt x="572526" y="471545"/>
                    <a:pt x="565034" y="471716"/>
                  </a:cubicBezTo>
                  <a:cubicBezTo>
                    <a:pt x="557580" y="471545"/>
                    <a:pt x="551496" y="469145"/>
                    <a:pt x="546780" y="464515"/>
                  </a:cubicBezTo>
                  <a:cubicBezTo>
                    <a:pt x="542066" y="459886"/>
                    <a:pt x="539632" y="454057"/>
                    <a:pt x="539480" y="447028"/>
                  </a:cubicBezTo>
                  <a:cubicBezTo>
                    <a:pt x="525180" y="428841"/>
                    <a:pt x="507136" y="410553"/>
                    <a:pt x="485346" y="392163"/>
                  </a:cubicBezTo>
                  <a:cubicBezTo>
                    <a:pt x="463556" y="373774"/>
                    <a:pt x="437852" y="358331"/>
                    <a:pt x="408232" y="345834"/>
                  </a:cubicBezTo>
                  <a:cubicBezTo>
                    <a:pt x="378614" y="333337"/>
                    <a:pt x="344914" y="326835"/>
                    <a:pt x="307132" y="326327"/>
                  </a:cubicBezTo>
                  <a:lnTo>
                    <a:pt x="260536" y="326327"/>
                  </a:lnTo>
                  <a:lnTo>
                    <a:pt x="362926" y="499148"/>
                  </a:lnTo>
                  <a:lnTo>
                    <a:pt x="300736" y="543954"/>
                  </a:lnTo>
                  <a:cubicBezTo>
                    <a:pt x="292800" y="547707"/>
                    <a:pt x="285148" y="547973"/>
                    <a:pt x="277782" y="544754"/>
                  </a:cubicBezTo>
                  <a:cubicBezTo>
                    <a:pt x="270414" y="541535"/>
                    <a:pt x="264362" y="537001"/>
                    <a:pt x="259622" y="531152"/>
                  </a:cubicBezTo>
                  <a:lnTo>
                    <a:pt x="132536" y="326327"/>
                  </a:lnTo>
                  <a:lnTo>
                    <a:pt x="63916" y="326327"/>
                  </a:lnTo>
                  <a:cubicBezTo>
                    <a:pt x="63126" y="326238"/>
                    <a:pt x="57602" y="322565"/>
                    <a:pt x="47344" y="315309"/>
                  </a:cubicBezTo>
                  <a:cubicBezTo>
                    <a:pt x="37086" y="308053"/>
                    <a:pt x="26828" y="297747"/>
                    <a:pt x="16570" y="284390"/>
                  </a:cubicBezTo>
                  <a:cubicBezTo>
                    <a:pt x="6312" y="271033"/>
                    <a:pt x="788" y="255159"/>
                    <a:pt x="0" y="236767"/>
                  </a:cubicBezTo>
                  <a:cubicBezTo>
                    <a:pt x="788" y="218426"/>
                    <a:pt x="6312" y="202872"/>
                    <a:pt x="16570" y="190104"/>
                  </a:cubicBezTo>
                  <a:cubicBezTo>
                    <a:pt x="26828" y="177335"/>
                    <a:pt x="37086" y="167616"/>
                    <a:pt x="47344" y="160946"/>
                  </a:cubicBezTo>
                  <a:cubicBezTo>
                    <a:pt x="57602" y="154277"/>
                    <a:pt x="63126" y="150920"/>
                    <a:pt x="63916" y="150876"/>
                  </a:cubicBezTo>
                  <a:lnTo>
                    <a:pt x="307132" y="150876"/>
                  </a:lnTo>
                  <a:cubicBezTo>
                    <a:pt x="344914" y="150351"/>
                    <a:pt x="378614" y="143578"/>
                    <a:pt x="408232" y="130556"/>
                  </a:cubicBezTo>
                  <a:cubicBezTo>
                    <a:pt x="437852" y="117534"/>
                    <a:pt x="463556" y="101414"/>
                    <a:pt x="485346" y="82195"/>
                  </a:cubicBezTo>
                  <a:cubicBezTo>
                    <a:pt x="507136" y="62975"/>
                    <a:pt x="525180" y="43807"/>
                    <a:pt x="539480" y="24689"/>
                  </a:cubicBezTo>
                  <a:cubicBezTo>
                    <a:pt x="539632" y="17660"/>
                    <a:pt x="542066" y="11830"/>
                    <a:pt x="546780" y="7201"/>
                  </a:cubicBezTo>
                  <a:cubicBezTo>
                    <a:pt x="551496" y="2572"/>
                    <a:pt x="557580" y="172"/>
                    <a:pt x="565034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1275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AutoShape 18">
            <a:extLst>
              <a:ext uri="{FF2B5EF4-FFF2-40B4-BE49-F238E27FC236}">
                <a16:creationId xmlns:a16="http://schemas.microsoft.com/office/drawing/2014/main" id="{20A93657-7F50-441A-B6EF-321AC06A27CB}"/>
              </a:ext>
            </a:extLst>
          </p:cNvPr>
          <p:cNvSpPr>
            <a:spLocks/>
          </p:cNvSpPr>
          <p:nvPr/>
        </p:nvSpPr>
        <p:spPr bwMode="auto">
          <a:xfrm>
            <a:off x="1113700" y="2309916"/>
            <a:ext cx="635000" cy="635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42214BA-5938-4394-AF9F-42FB3C3C59AD}"/>
              </a:ext>
            </a:extLst>
          </p:cNvPr>
          <p:cNvSpPr>
            <a:spLocks/>
          </p:cNvSpPr>
          <p:nvPr/>
        </p:nvSpPr>
        <p:spPr bwMode="auto">
          <a:xfrm>
            <a:off x="3653700" y="2303566"/>
            <a:ext cx="635000" cy="635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438DE86B-EAAE-4801-9487-C8FB73C3D48C}"/>
              </a:ext>
            </a:extLst>
          </p:cNvPr>
          <p:cNvSpPr>
            <a:spLocks/>
          </p:cNvSpPr>
          <p:nvPr/>
        </p:nvSpPr>
        <p:spPr bwMode="auto">
          <a:xfrm>
            <a:off x="6168300" y="2303566"/>
            <a:ext cx="635000" cy="635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46CA82D5-EA52-421C-9E2C-D4AB3E2A96B4}"/>
              </a:ext>
            </a:extLst>
          </p:cNvPr>
          <p:cNvSpPr>
            <a:spLocks/>
          </p:cNvSpPr>
          <p:nvPr/>
        </p:nvSpPr>
        <p:spPr bwMode="auto">
          <a:xfrm>
            <a:off x="8708300" y="2297216"/>
            <a:ext cx="635000" cy="635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/>
          </a:soli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BBC7380B-C237-4BA9-A339-60DD7B6B4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0650" y="4056166"/>
            <a:ext cx="0" cy="731838"/>
          </a:xfrm>
          <a:prstGeom prst="line">
            <a:avLst/>
          </a:prstGeom>
          <a:noFill/>
          <a:ln w="25400" cap="flat" cmpd="sng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B9D9CE37-8262-4345-9730-69AC6BC20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257" y="4024416"/>
            <a:ext cx="0" cy="731838"/>
          </a:xfrm>
          <a:prstGeom prst="line">
            <a:avLst/>
          </a:prstGeom>
          <a:noFill/>
          <a:ln w="25400" cap="flat" cmpd="sng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1DD995B7-4D2C-475B-8674-79B9566C1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607" y="4056166"/>
            <a:ext cx="0" cy="731838"/>
          </a:xfrm>
          <a:prstGeom prst="line">
            <a:avLst/>
          </a:prstGeom>
          <a:noFill/>
          <a:ln w="25400" cap="flat" cmpd="sng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896D8B57-342F-4874-9FD9-93163809C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7007" y="4037116"/>
            <a:ext cx="0" cy="731838"/>
          </a:xfrm>
          <a:prstGeom prst="line">
            <a:avLst/>
          </a:prstGeom>
          <a:noFill/>
          <a:ln w="25400" cap="flat" cmpd="sng">
            <a:solidFill>
              <a:sysClr val="windowText" lastClr="000000">
                <a:lumMod val="50000"/>
                <a:lumOff val="50000"/>
              </a:sys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94FAD67-FA9B-402A-94A7-A32722D20965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iconfont-11253-5327619">
            <a:extLst>
              <a:ext uri="{FF2B5EF4-FFF2-40B4-BE49-F238E27FC236}">
                <a16:creationId xmlns:a16="http://schemas.microsoft.com/office/drawing/2014/main" id="{59C0EAC2-539E-4982-8AA4-BF0D24BE63EC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589C8B3-A9C7-4A2C-869C-FB5EF4138AC3}"/>
              </a:ext>
            </a:extLst>
          </p:cNvPr>
          <p:cNvGrpSpPr/>
          <p:nvPr/>
        </p:nvGrpSpPr>
        <p:grpSpPr>
          <a:xfrm>
            <a:off x="1391043" y="4945864"/>
            <a:ext cx="2176665" cy="1442852"/>
            <a:chOff x="8603231" y="4497994"/>
            <a:chExt cx="2176665" cy="1442852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65B4DDB-AD12-4FF8-8F7A-5E93A81D7CAF}"/>
                </a:ext>
              </a:extLst>
            </p:cNvPr>
            <p:cNvSpPr txBox="1"/>
            <p:nvPr/>
          </p:nvSpPr>
          <p:spPr>
            <a:xfrm>
              <a:off x="8603231" y="4497994"/>
              <a:ext cx="2176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88B39C1-D30E-4084-B7E3-19D319F9E296}"/>
                </a:ext>
              </a:extLst>
            </p:cNvPr>
            <p:cNvSpPr txBox="1"/>
            <p:nvPr/>
          </p:nvSpPr>
          <p:spPr>
            <a:xfrm>
              <a:off x="8603232" y="4888250"/>
              <a:ext cx="202651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8E9EC25-70FE-4020-9810-E1F1537DB104}"/>
              </a:ext>
            </a:extLst>
          </p:cNvPr>
          <p:cNvGrpSpPr/>
          <p:nvPr/>
        </p:nvGrpSpPr>
        <p:grpSpPr>
          <a:xfrm>
            <a:off x="3946126" y="4945864"/>
            <a:ext cx="2149873" cy="1442852"/>
            <a:chOff x="8603231" y="4497994"/>
            <a:chExt cx="2149873" cy="1442852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A504528-7DA0-4D1C-8BBD-9996A63C6598}"/>
                </a:ext>
              </a:extLst>
            </p:cNvPr>
            <p:cNvSpPr txBox="1"/>
            <p:nvPr/>
          </p:nvSpPr>
          <p:spPr>
            <a:xfrm>
              <a:off x="8603231" y="4497994"/>
              <a:ext cx="2149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9E4D06E-6360-4B47-9EE4-578E031B4FC4}"/>
                </a:ext>
              </a:extLst>
            </p:cNvPr>
            <p:cNvSpPr txBox="1"/>
            <p:nvPr/>
          </p:nvSpPr>
          <p:spPr>
            <a:xfrm>
              <a:off x="8603232" y="4888250"/>
              <a:ext cx="202651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A8730F4-2C80-4E0A-A1FA-FCC966B90074}"/>
              </a:ext>
            </a:extLst>
          </p:cNvPr>
          <p:cNvGrpSpPr/>
          <p:nvPr/>
        </p:nvGrpSpPr>
        <p:grpSpPr>
          <a:xfrm>
            <a:off x="6501207" y="4945864"/>
            <a:ext cx="2298902" cy="1442852"/>
            <a:chOff x="8603232" y="4497994"/>
            <a:chExt cx="2298902" cy="144285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0A2D073-1E78-4601-AC30-E740705AA0F0}"/>
                </a:ext>
              </a:extLst>
            </p:cNvPr>
            <p:cNvSpPr txBox="1"/>
            <p:nvPr/>
          </p:nvSpPr>
          <p:spPr>
            <a:xfrm>
              <a:off x="8603232" y="4497994"/>
              <a:ext cx="2298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62D71F3-06AB-452E-B6C4-860A8A212AD1}"/>
                </a:ext>
              </a:extLst>
            </p:cNvPr>
            <p:cNvSpPr txBox="1"/>
            <p:nvPr/>
          </p:nvSpPr>
          <p:spPr>
            <a:xfrm>
              <a:off x="8603232" y="4888250"/>
              <a:ext cx="202651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05F167D-64D9-47DB-A65B-843F80BF1A9B}"/>
              </a:ext>
            </a:extLst>
          </p:cNvPr>
          <p:cNvGrpSpPr/>
          <p:nvPr/>
        </p:nvGrpSpPr>
        <p:grpSpPr>
          <a:xfrm>
            <a:off x="9056289" y="4945864"/>
            <a:ext cx="2298901" cy="1442852"/>
            <a:chOff x="8603231" y="4497994"/>
            <a:chExt cx="2298901" cy="144285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5C88A656-A404-446C-89F7-D764D009B1BB}"/>
                </a:ext>
              </a:extLst>
            </p:cNvPr>
            <p:cNvSpPr txBox="1"/>
            <p:nvPr/>
          </p:nvSpPr>
          <p:spPr>
            <a:xfrm>
              <a:off x="8603231" y="4497994"/>
              <a:ext cx="2298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9D672CB-082D-4053-A964-6A3D75BE90E2}"/>
                </a:ext>
              </a:extLst>
            </p:cNvPr>
            <p:cNvSpPr txBox="1"/>
            <p:nvPr/>
          </p:nvSpPr>
          <p:spPr>
            <a:xfrm>
              <a:off x="8603232" y="4888250"/>
              <a:ext cx="202651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5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6F1FAF45-38E0-49FB-8199-D65A1B0C4A69}"/>
              </a:ext>
            </a:extLst>
          </p:cNvPr>
          <p:cNvGrpSpPr/>
          <p:nvPr/>
        </p:nvGrpSpPr>
        <p:grpSpPr>
          <a:xfrm>
            <a:off x="9320604" y="3445368"/>
            <a:ext cx="2112280" cy="1419449"/>
            <a:chOff x="8603232" y="4497994"/>
            <a:chExt cx="2112280" cy="1419449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C3EC6BE-FD6E-4DDB-93D7-69DD95EE4F2A}"/>
                </a:ext>
              </a:extLst>
            </p:cNvPr>
            <p:cNvSpPr txBox="1"/>
            <p:nvPr/>
          </p:nvSpPr>
          <p:spPr>
            <a:xfrm>
              <a:off x="8603232" y="4497994"/>
              <a:ext cx="2112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A63826F-2349-4720-9F16-23186CC3B2F5}"/>
                </a:ext>
              </a:extLst>
            </p:cNvPr>
            <p:cNvSpPr txBox="1"/>
            <p:nvPr/>
          </p:nvSpPr>
          <p:spPr>
            <a:xfrm>
              <a:off x="8603232" y="4888250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6" name="Arc 46">
            <a:extLst>
              <a:ext uri="{FF2B5EF4-FFF2-40B4-BE49-F238E27FC236}">
                <a16:creationId xmlns:a16="http://schemas.microsoft.com/office/drawing/2014/main" id="{63E56994-9142-419D-BBF8-DEA95219B3F2}"/>
              </a:ext>
            </a:extLst>
          </p:cNvPr>
          <p:cNvSpPr/>
          <p:nvPr/>
        </p:nvSpPr>
        <p:spPr>
          <a:xfrm rot="18536433">
            <a:off x="2827171" y="2673439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7" name="Arc 48">
            <a:extLst>
              <a:ext uri="{FF2B5EF4-FFF2-40B4-BE49-F238E27FC236}">
                <a16:creationId xmlns:a16="http://schemas.microsoft.com/office/drawing/2014/main" id="{5E2E15DD-B62E-4938-A4E5-64330160FF24}"/>
              </a:ext>
            </a:extLst>
          </p:cNvPr>
          <p:cNvSpPr/>
          <p:nvPr/>
        </p:nvSpPr>
        <p:spPr>
          <a:xfrm rot="16951463" flipH="1">
            <a:off x="4980351" y="3850675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8" name="Arc 49">
            <a:extLst>
              <a:ext uri="{FF2B5EF4-FFF2-40B4-BE49-F238E27FC236}">
                <a16:creationId xmlns:a16="http://schemas.microsoft.com/office/drawing/2014/main" id="{C164D18A-1CDD-4F88-A9B9-A4EABA4FC81E}"/>
              </a:ext>
            </a:extLst>
          </p:cNvPr>
          <p:cNvSpPr/>
          <p:nvPr/>
        </p:nvSpPr>
        <p:spPr>
          <a:xfrm rot="12440065" flipH="1">
            <a:off x="7036613" y="3117866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105D5C9-3191-4836-840E-8A524D1DFCBA}"/>
              </a:ext>
            </a:extLst>
          </p:cNvPr>
          <p:cNvGrpSpPr/>
          <p:nvPr/>
        </p:nvGrpSpPr>
        <p:grpSpPr>
          <a:xfrm>
            <a:off x="2988581" y="2969499"/>
            <a:ext cx="1935595" cy="1935595"/>
            <a:chOff x="2988581" y="2969499"/>
            <a:chExt cx="1935595" cy="1935595"/>
          </a:xfrm>
        </p:grpSpPr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2D8EA3E5-ACB6-4969-8BA3-AC6445F91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8581" y="2969499"/>
              <a:ext cx="1935595" cy="1935595"/>
            </a:xfrm>
            <a:prstGeom prst="ellipse">
              <a:avLst/>
            </a:prstGeom>
            <a:gradFill>
              <a:gsLst>
                <a:gs pos="0">
                  <a:srgbClr val="89060C"/>
                </a:gs>
                <a:gs pos="100000">
                  <a:srgbClr val="DE000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A543D7ED-761F-4E12-8B0D-8DF20A6EC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6129" y="3680125"/>
              <a:ext cx="760499" cy="589876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BA7E527-C21C-421E-9C67-0A17FE7D1AEE}"/>
              </a:ext>
            </a:extLst>
          </p:cNvPr>
          <p:cNvGrpSpPr/>
          <p:nvPr/>
        </p:nvGrpSpPr>
        <p:grpSpPr>
          <a:xfrm>
            <a:off x="4786895" y="1809679"/>
            <a:ext cx="1935595" cy="1935595"/>
            <a:chOff x="4786895" y="1809679"/>
            <a:chExt cx="1935595" cy="1935595"/>
          </a:xfrm>
        </p:grpSpPr>
        <p:sp>
          <p:nvSpPr>
            <p:cNvPr id="13" name="Oval 29">
              <a:extLst>
                <a:ext uri="{FF2B5EF4-FFF2-40B4-BE49-F238E27FC236}">
                  <a16:creationId xmlns:a16="http://schemas.microsoft.com/office/drawing/2014/main" id="{45A5BC62-4C31-4F86-823E-68A706ED4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6895" y="1809679"/>
              <a:ext cx="1935595" cy="1935595"/>
            </a:xfrm>
            <a:prstGeom prst="ellipse">
              <a:avLst/>
            </a:prstGeom>
            <a:gradFill>
              <a:gsLst>
                <a:gs pos="0">
                  <a:srgbClr val="89060C"/>
                </a:gs>
                <a:gs pos="100000">
                  <a:srgbClr val="DE000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801ACA81-70F7-4A5B-AC77-88499EEA9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0180" y="2413993"/>
              <a:ext cx="609024" cy="655224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EC705AD-BE4A-40F4-8E74-57EC64E3791F}"/>
              </a:ext>
            </a:extLst>
          </p:cNvPr>
          <p:cNvGrpSpPr/>
          <p:nvPr/>
        </p:nvGrpSpPr>
        <p:grpSpPr>
          <a:xfrm>
            <a:off x="5252073" y="3806721"/>
            <a:ext cx="1935595" cy="1935595"/>
            <a:chOff x="5252073" y="3806721"/>
            <a:chExt cx="1935595" cy="1935595"/>
          </a:xfrm>
        </p:grpSpPr>
        <p:sp>
          <p:nvSpPr>
            <p:cNvPr id="16" name="Oval 30">
              <a:extLst>
                <a:ext uri="{FF2B5EF4-FFF2-40B4-BE49-F238E27FC236}">
                  <a16:creationId xmlns:a16="http://schemas.microsoft.com/office/drawing/2014/main" id="{EF990CDE-7F4D-485B-B615-191B52D51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2073" y="3806721"/>
              <a:ext cx="1935595" cy="1935595"/>
            </a:xfrm>
            <a:prstGeom prst="ellipse">
              <a:avLst/>
            </a:prstGeom>
            <a:gradFill>
              <a:gsLst>
                <a:gs pos="0">
                  <a:srgbClr val="89060C"/>
                </a:gs>
                <a:gs pos="100000">
                  <a:srgbClr val="DE000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31">
              <a:extLst>
                <a:ext uri="{FF2B5EF4-FFF2-40B4-BE49-F238E27FC236}">
                  <a16:creationId xmlns:a16="http://schemas.microsoft.com/office/drawing/2014/main" id="{908416D5-FB7F-44BB-83B3-E2656F3C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097" y="4527516"/>
              <a:ext cx="563547" cy="57208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46857FB-CA53-4B7B-B9AD-EF5BF2C87FF5}"/>
              </a:ext>
            </a:extLst>
          </p:cNvPr>
          <p:cNvGrpSpPr/>
          <p:nvPr/>
        </p:nvGrpSpPr>
        <p:grpSpPr>
          <a:xfrm>
            <a:off x="7133481" y="2969499"/>
            <a:ext cx="1935595" cy="1935594"/>
            <a:chOff x="7133481" y="2969499"/>
            <a:chExt cx="1935595" cy="1935594"/>
          </a:xfrm>
        </p:grpSpPr>
        <p:sp>
          <p:nvSpPr>
            <p:cNvPr id="7" name="Oval 27">
              <a:extLst>
                <a:ext uri="{FF2B5EF4-FFF2-40B4-BE49-F238E27FC236}">
                  <a16:creationId xmlns:a16="http://schemas.microsoft.com/office/drawing/2014/main" id="{D96837F0-7A2D-44AA-A547-12656EB3E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3481" y="2969499"/>
              <a:ext cx="1935595" cy="1935594"/>
            </a:xfrm>
            <a:prstGeom prst="ellipse">
              <a:avLst/>
            </a:prstGeom>
            <a:gradFill>
              <a:gsLst>
                <a:gs pos="0">
                  <a:srgbClr val="89060C"/>
                </a:gs>
                <a:gs pos="100000">
                  <a:srgbClr val="DE000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4F392A09-D163-4904-A266-77E9E6C62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291" y="3615729"/>
              <a:ext cx="610744" cy="602203"/>
            </a:xfrm>
            <a:custGeom>
              <a:avLst/>
              <a:gdLst/>
              <a:ahLst/>
              <a:cxnLst>
                <a:cxn ang="0">
                  <a:pos x="62" y="56"/>
                </a:cxn>
                <a:cxn ang="0">
                  <a:pos x="56" y="62"/>
                </a:cxn>
                <a:cxn ang="0">
                  <a:pos x="48" y="65"/>
                </a:cxn>
                <a:cxn ang="0">
                  <a:pos x="40" y="62"/>
                </a:cxn>
                <a:cxn ang="0">
                  <a:pos x="32" y="54"/>
                </a:cxn>
                <a:cxn ang="0">
                  <a:pos x="28" y="46"/>
                </a:cxn>
                <a:cxn ang="0">
                  <a:pos x="32" y="37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2" y="34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9" y="3"/>
                </a:cxn>
                <a:cxn ang="0">
                  <a:pos x="18" y="0"/>
                </a:cxn>
                <a:cxn ang="0">
                  <a:pos x="26" y="3"/>
                </a:cxn>
                <a:cxn ang="0">
                  <a:pos x="34" y="12"/>
                </a:cxn>
                <a:cxn ang="0">
                  <a:pos x="37" y="20"/>
                </a:cxn>
                <a:cxn ang="0">
                  <a:pos x="34" y="28"/>
                </a:cxn>
                <a:cxn ang="0">
                  <a:pos x="37" y="32"/>
                </a:cxn>
                <a:cxn ang="0">
                  <a:pos x="46" y="28"/>
                </a:cxn>
                <a:cxn ang="0">
                  <a:pos x="54" y="32"/>
                </a:cxn>
                <a:cxn ang="0">
                  <a:pos x="62" y="40"/>
                </a:cxn>
                <a:cxn ang="0">
                  <a:pos x="66" y="48"/>
                </a:cxn>
                <a:cxn ang="0">
                  <a:pos x="62" y="56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17" y="28"/>
                </a:cxn>
                <a:cxn ang="0">
                  <a:pos x="20" y="29"/>
                </a:cxn>
                <a:cxn ang="0">
                  <a:pos x="23" y="28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28" y="23"/>
                </a:cxn>
                <a:cxn ang="0">
                  <a:pos x="30" y="20"/>
                </a:cxn>
                <a:cxn ang="0">
                  <a:pos x="29" y="17"/>
                </a:cxn>
                <a:cxn ang="0">
                  <a:pos x="57" y="45"/>
                </a:cxn>
                <a:cxn ang="0">
                  <a:pos x="48" y="37"/>
                </a:cxn>
                <a:cxn ang="0">
                  <a:pos x="46" y="36"/>
                </a:cxn>
                <a:cxn ang="0">
                  <a:pos x="43" y="37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37" y="43"/>
                </a:cxn>
                <a:cxn ang="0">
                  <a:pos x="36" y="46"/>
                </a:cxn>
                <a:cxn ang="0">
                  <a:pos x="37" y="48"/>
                </a:cxn>
                <a:cxn ang="0">
                  <a:pos x="45" y="57"/>
                </a:cxn>
                <a:cxn ang="0">
                  <a:pos x="48" y="58"/>
                </a:cxn>
                <a:cxn ang="0">
                  <a:pos x="51" y="57"/>
                </a:cxn>
                <a:cxn ang="0">
                  <a:pos x="57" y="51"/>
                </a:cxn>
                <a:cxn ang="0">
                  <a:pos x="58" y="48"/>
                </a:cxn>
                <a:cxn ang="0">
                  <a:pos x="57" y="45"/>
                </a:cxn>
              </a:cxnLst>
              <a:rect l="0" t="0" r="r" b="b"/>
              <a:pathLst>
                <a:path w="66" h="65">
                  <a:moveTo>
                    <a:pt x="62" y="56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54" y="64"/>
                    <a:pt x="51" y="65"/>
                    <a:pt x="48" y="65"/>
                  </a:cubicBezTo>
                  <a:cubicBezTo>
                    <a:pt x="45" y="65"/>
                    <a:pt x="42" y="64"/>
                    <a:pt x="40" y="6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28" y="49"/>
                    <a:pt x="28" y="46"/>
                  </a:cubicBezTo>
                  <a:cubicBezTo>
                    <a:pt x="28" y="42"/>
                    <a:pt x="30" y="39"/>
                    <a:pt x="32" y="3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6"/>
                    <a:pt x="23" y="37"/>
                    <a:pt x="20" y="37"/>
                  </a:cubicBezTo>
                  <a:cubicBezTo>
                    <a:pt x="17" y="37"/>
                    <a:pt x="14" y="36"/>
                    <a:pt x="12" y="3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4"/>
                    <a:pt x="1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4"/>
                    <a:pt x="37" y="17"/>
                    <a:pt x="37" y="20"/>
                  </a:cubicBezTo>
                  <a:cubicBezTo>
                    <a:pt x="37" y="23"/>
                    <a:pt x="36" y="26"/>
                    <a:pt x="34" y="28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0"/>
                    <a:pt x="43" y="28"/>
                    <a:pt x="46" y="28"/>
                  </a:cubicBezTo>
                  <a:cubicBezTo>
                    <a:pt x="49" y="28"/>
                    <a:pt x="52" y="29"/>
                    <a:pt x="54" y="32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4" y="42"/>
                    <a:pt x="66" y="45"/>
                    <a:pt x="66" y="48"/>
                  </a:cubicBezTo>
                  <a:cubicBezTo>
                    <a:pt x="66" y="51"/>
                    <a:pt x="64" y="54"/>
                    <a:pt x="62" y="56"/>
                  </a:cubicBezTo>
                  <a:close/>
                  <a:moveTo>
                    <a:pt x="29" y="17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7"/>
                    <a:pt x="20" y="26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ubicBezTo>
                    <a:pt x="26" y="20"/>
                    <a:pt x="27" y="21"/>
                    <a:pt x="28" y="23"/>
                  </a:cubicBezTo>
                  <a:cubicBezTo>
                    <a:pt x="29" y="22"/>
                    <a:pt x="30" y="21"/>
                    <a:pt x="30" y="20"/>
                  </a:cubicBezTo>
                  <a:cubicBezTo>
                    <a:pt x="30" y="19"/>
                    <a:pt x="29" y="18"/>
                    <a:pt x="29" y="17"/>
                  </a:cubicBezTo>
                  <a:close/>
                  <a:moveTo>
                    <a:pt x="57" y="45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7" y="36"/>
                    <a:pt x="46" y="36"/>
                  </a:cubicBezTo>
                  <a:cubicBezTo>
                    <a:pt x="45" y="36"/>
                    <a:pt x="44" y="36"/>
                    <a:pt x="43" y="37"/>
                  </a:cubicBezTo>
                  <a:cubicBezTo>
                    <a:pt x="44" y="39"/>
                    <a:pt x="46" y="40"/>
                    <a:pt x="46" y="42"/>
                  </a:cubicBezTo>
                  <a:cubicBezTo>
                    <a:pt x="46" y="44"/>
                    <a:pt x="44" y="46"/>
                    <a:pt x="42" y="46"/>
                  </a:cubicBezTo>
                  <a:cubicBezTo>
                    <a:pt x="40" y="46"/>
                    <a:pt x="39" y="44"/>
                    <a:pt x="37" y="43"/>
                  </a:cubicBezTo>
                  <a:cubicBezTo>
                    <a:pt x="37" y="43"/>
                    <a:pt x="36" y="44"/>
                    <a:pt x="36" y="46"/>
                  </a:cubicBezTo>
                  <a:cubicBezTo>
                    <a:pt x="36" y="47"/>
                    <a:pt x="36" y="48"/>
                    <a:pt x="37" y="4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49" y="58"/>
                    <a:pt x="50" y="57"/>
                    <a:pt x="51" y="5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0"/>
                    <a:pt x="58" y="49"/>
                    <a:pt x="58" y="48"/>
                  </a:cubicBezTo>
                  <a:cubicBezTo>
                    <a:pt x="58" y="47"/>
                    <a:pt x="58" y="46"/>
                    <a:pt x="5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B9D173AA-B3B8-46E3-B0A6-C6508B45985B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iconfont-11253-5327619">
            <a:extLst>
              <a:ext uri="{FF2B5EF4-FFF2-40B4-BE49-F238E27FC236}">
                <a16:creationId xmlns:a16="http://schemas.microsoft.com/office/drawing/2014/main" id="{735FE690-704F-4E4B-94B5-0AF8699159F5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3C939FC-E885-465E-80CD-A6893EED8DCC}"/>
              </a:ext>
            </a:extLst>
          </p:cNvPr>
          <p:cNvGrpSpPr/>
          <p:nvPr/>
        </p:nvGrpSpPr>
        <p:grpSpPr>
          <a:xfrm>
            <a:off x="1833751" y="1533890"/>
            <a:ext cx="2690142" cy="1379135"/>
            <a:chOff x="7908419" y="4538308"/>
            <a:chExt cx="2690142" cy="137913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D2223C5-1849-45B7-9DD7-0AD429375013}"/>
                </a:ext>
              </a:extLst>
            </p:cNvPr>
            <p:cNvSpPr txBox="1"/>
            <p:nvPr/>
          </p:nvSpPr>
          <p:spPr>
            <a:xfrm>
              <a:off x="7908419" y="4538308"/>
              <a:ext cx="267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8AE831E-D73D-4DC7-9998-4BC9C7665F15}"/>
                </a:ext>
              </a:extLst>
            </p:cNvPr>
            <p:cNvSpPr txBox="1"/>
            <p:nvPr/>
          </p:nvSpPr>
          <p:spPr>
            <a:xfrm>
              <a:off x="8603232" y="4888250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73C75D8-8BC6-486B-9111-49B5F1419A5F}"/>
              </a:ext>
            </a:extLst>
          </p:cNvPr>
          <p:cNvGrpSpPr/>
          <p:nvPr/>
        </p:nvGrpSpPr>
        <p:grpSpPr>
          <a:xfrm>
            <a:off x="479833" y="3308253"/>
            <a:ext cx="2292190" cy="1456845"/>
            <a:chOff x="8323949" y="4460598"/>
            <a:chExt cx="2292190" cy="145684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2913BD9-C921-4328-9B7A-959A9F164D91}"/>
                </a:ext>
              </a:extLst>
            </p:cNvPr>
            <p:cNvSpPr txBox="1"/>
            <p:nvPr/>
          </p:nvSpPr>
          <p:spPr>
            <a:xfrm>
              <a:off x="8323949" y="4460598"/>
              <a:ext cx="2292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49A5FF8-A1E2-43AB-8662-6825EA534268}"/>
                </a:ext>
              </a:extLst>
            </p:cNvPr>
            <p:cNvSpPr txBox="1"/>
            <p:nvPr/>
          </p:nvSpPr>
          <p:spPr>
            <a:xfrm>
              <a:off x="8603232" y="4888250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F7A9007-0460-4A16-84DE-4DFEDDC910D3}"/>
              </a:ext>
            </a:extLst>
          </p:cNvPr>
          <p:cNvGrpSpPr/>
          <p:nvPr/>
        </p:nvGrpSpPr>
        <p:grpSpPr>
          <a:xfrm>
            <a:off x="7273904" y="5386180"/>
            <a:ext cx="2323589" cy="1419449"/>
            <a:chOff x="8603231" y="4497994"/>
            <a:chExt cx="2323589" cy="1419449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F3BC7D8-5F38-43EF-B20D-C81F315EFC3F}"/>
                </a:ext>
              </a:extLst>
            </p:cNvPr>
            <p:cNvSpPr txBox="1"/>
            <p:nvPr/>
          </p:nvSpPr>
          <p:spPr>
            <a:xfrm>
              <a:off x="8603231" y="4497994"/>
              <a:ext cx="2323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D3AE48E-D64D-49D0-A94B-4D1D3004878A}"/>
                </a:ext>
              </a:extLst>
            </p:cNvPr>
            <p:cNvSpPr txBox="1"/>
            <p:nvPr/>
          </p:nvSpPr>
          <p:spPr>
            <a:xfrm>
              <a:off x="8603232" y="4888250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5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5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0E60F1-3DA2-44BE-B816-8C88348E7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" y="0"/>
            <a:ext cx="1219157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D32994-5D33-47C3-A2ED-599D57C1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900" y="3502121"/>
            <a:ext cx="9309100" cy="42730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0BA48-89C3-4129-A28B-B81D4E3E4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770885"/>
            <a:ext cx="8420100" cy="42730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57D4B5-40AB-483A-BAF0-9467BA5C7426}"/>
              </a:ext>
            </a:extLst>
          </p:cNvPr>
          <p:cNvSpPr txBox="1"/>
          <p:nvPr/>
        </p:nvSpPr>
        <p:spPr>
          <a:xfrm>
            <a:off x="2108200" y="3095809"/>
            <a:ext cx="797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17B6C6-B57E-4BE7-AC38-349DA8F70EA4}"/>
              </a:ext>
            </a:extLst>
          </p:cNvPr>
          <p:cNvSpPr txBox="1"/>
          <p:nvPr/>
        </p:nvSpPr>
        <p:spPr>
          <a:xfrm>
            <a:off x="2882900" y="141519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 kern="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15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95D978-4460-412F-B488-18CDEA882F3A}"/>
              </a:ext>
            </a:extLst>
          </p:cNvPr>
          <p:cNvSpPr txBox="1"/>
          <p:nvPr/>
        </p:nvSpPr>
        <p:spPr>
          <a:xfrm>
            <a:off x="3098898" y="4273006"/>
            <a:ext cx="6024762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THEME COLOR MAKES PPT MORE CONVENIENT TO CHANGE.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080A99-D725-43FF-9E74-81E267E5D6D4}"/>
              </a:ext>
            </a:extLst>
          </p:cNvPr>
          <p:cNvSpPr/>
          <p:nvPr/>
        </p:nvSpPr>
        <p:spPr>
          <a:xfrm>
            <a:off x="5045529" y="4980666"/>
            <a:ext cx="2100942" cy="376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spc="3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sz="1600" i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1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25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25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015F40-79B0-4380-8D22-236F02BB5B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" y="0"/>
            <a:ext cx="1219114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56BDAE-6020-4B81-9567-6077093EE7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20914" y="3275573"/>
            <a:ext cx="12612914" cy="42730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ED9E454-EA94-4690-B1E5-040A17725745}"/>
              </a:ext>
            </a:extLst>
          </p:cNvPr>
          <p:cNvSpPr txBox="1"/>
          <p:nvPr/>
        </p:nvSpPr>
        <p:spPr>
          <a:xfrm rot="5400000">
            <a:off x="-1013404" y="3049525"/>
            <a:ext cx="3805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altLang="zh-CN" sz="48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800" i="0" u="none" strike="noStrike" kern="0" cap="none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E576842-CBDE-43FC-BB4E-7890A7D8C1B1}"/>
              </a:ext>
            </a:extLst>
          </p:cNvPr>
          <p:cNvSpPr/>
          <p:nvPr/>
        </p:nvSpPr>
        <p:spPr>
          <a:xfrm>
            <a:off x="745421" y="5358039"/>
            <a:ext cx="288000" cy="28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7371A1-21E8-4D87-AE44-EA29953050E3}"/>
              </a:ext>
            </a:extLst>
          </p:cNvPr>
          <p:cNvSpPr txBox="1"/>
          <p:nvPr/>
        </p:nvSpPr>
        <p:spPr>
          <a:xfrm>
            <a:off x="6844042" y="1475266"/>
            <a:ext cx="404711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kern="0" spc="300" dirty="0">
                <a:solidFill>
                  <a:schemeClr val="bg1"/>
                </a:solidFill>
                <a:cs typeface="+mn-ea"/>
                <a:sym typeface="+mn-lt"/>
              </a:rPr>
              <a:t>01 / Add title text</a:t>
            </a:r>
            <a:endParaRPr kumimoji="0" lang="zh-CN" altLang="en-US" sz="2800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BA7641-2B1B-40C7-88BC-1B841104AADD}"/>
              </a:ext>
            </a:extLst>
          </p:cNvPr>
          <p:cNvSpPr txBox="1"/>
          <p:nvPr/>
        </p:nvSpPr>
        <p:spPr>
          <a:xfrm>
            <a:off x="6844042" y="2471943"/>
            <a:ext cx="404711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kern="0" spc="300" dirty="0">
                <a:solidFill>
                  <a:schemeClr val="bg1"/>
                </a:solidFill>
                <a:cs typeface="+mn-ea"/>
                <a:sym typeface="+mn-lt"/>
              </a:rPr>
              <a:t>02 / Add title text</a:t>
            </a:r>
            <a:endParaRPr lang="zh-CN" altLang="en-US" sz="2800" kern="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21798C-7A0C-4460-993C-3F7C3D33802D}"/>
              </a:ext>
            </a:extLst>
          </p:cNvPr>
          <p:cNvSpPr txBox="1"/>
          <p:nvPr/>
        </p:nvSpPr>
        <p:spPr>
          <a:xfrm>
            <a:off x="6844042" y="3468620"/>
            <a:ext cx="404711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kern="0" spc="300" dirty="0">
                <a:solidFill>
                  <a:schemeClr val="bg1"/>
                </a:solidFill>
                <a:cs typeface="+mn-ea"/>
                <a:sym typeface="+mn-lt"/>
              </a:rPr>
              <a:t>03 / Add title text</a:t>
            </a:r>
            <a:endParaRPr lang="zh-CN" altLang="en-US" sz="2800" kern="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FEE11D-0041-4EEE-AA56-FDA45A73D178}"/>
              </a:ext>
            </a:extLst>
          </p:cNvPr>
          <p:cNvSpPr txBox="1"/>
          <p:nvPr/>
        </p:nvSpPr>
        <p:spPr>
          <a:xfrm>
            <a:off x="6844042" y="4465297"/>
            <a:ext cx="404711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kern="0" spc="300" dirty="0">
                <a:solidFill>
                  <a:schemeClr val="bg1"/>
                </a:solidFill>
                <a:cs typeface="+mn-ea"/>
                <a:sym typeface="+mn-lt"/>
              </a:rPr>
              <a:t>04 / Add title text</a:t>
            </a:r>
            <a:endParaRPr kumimoji="0" lang="zh-CN" altLang="en-US" sz="2800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0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9">
            <a:extLst>
              <a:ext uri="{FF2B5EF4-FFF2-40B4-BE49-F238E27FC236}">
                <a16:creationId xmlns:a16="http://schemas.microsoft.com/office/drawing/2014/main" id="{1C1CE9A8-51E3-4137-A022-F17D9AB28CF1}"/>
              </a:ext>
            </a:extLst>
          </p:cNvPr>
          <p:cNvGrpSpPr/>
          <p:nvPr/>
        </p:nvGrpSpPr>
        <p:grpSpPr>
          <a:xfrm>
            <a:off x="1057999" y="1958822"/>
            <a:ext cx="2971216" cy="2971211"/>
            <a:chOff x="953424" y="1486519"/>
            <a:chExt cx="2228412" cy="2228408"/>
          </a:xfrm>
          <a:gradFill flip="none" rotWithShape="1">
            <a:gsLst>
              <a:gs pos="0">
                <a:srgbClr val="DE0000"/>
              </a:gs>
              <a:gs pos="100000">
                <a:srgbClr val="89060C"/>
              </a:gs>
            </a:gsLst>
            <a:lin ang="2700000" scaled="1"/>
            <a:tileRect/>
          </a:gradFill>
        </p:grpSpPr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80051F09-3ACA-4FFB-9C43-9C2159F5A158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48">
              <a:extLst>
                <a:ext uri="{FF2B5EF4-FFF2-40B4-BE49-F238E27FC236}">
                  <a16:creationId xmlns:a16="http://schemas.microsoft.com/office/drawing/2014/main" id="{08BE851E-D4FC-42A2-A0C4-8BDB80825A10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50">
            <a:extLst>
              <a:ext uri="{FF2B5EF4-FFF2-40B4-BE49-F238E27FC236}">
                <a16:creationId xmlns:a16="http://schemas.microsoft.com/office/drawing/2014/main" id="{52D90769-1944-4161-ADA5-D151D54BECBD}"/>
              </a:ext>
            </a:extLst>
          </p:cNvPr>
          <p:cNvGrpSpPr/>
          <p:nvPr/>
        </p:nvGrpSpPr>
        <p:grpSpPr>
          <a:xfrm>
            <a:off x="4001401" y="2022479"/>
            <a:ext cx="2061905" cy="2061901"/>
            <a:chOff x="953424" y="1486519"/>
            <a:chExt cx="2228412" cy="2228408"/>
          </a:xfrm>
          <a:gradFill flip="none" rotWithShape="1">
            <a:gsLst>
              <a:gs pos="0">
                <a:srgbClr val="DE0000"/>
              </a:gs>
              <a:gs pos="100000">
                <a:srgbClr val="89060C"/>
              </a:gs>
            </a:gsLst>
            <a:lin ang="2700000" scaled="1"/>
            <a:tileRect/>
          </a:gradFill>
        </p:grpSpPr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CE4D079-35EB-490A-A5B2-FD5EA5EE1113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Oval 52">
              <a:extLst>
                <a:ext uri="{FF2B5EF4-FFF2-40B4-BE49-F238E27FC236}">
                  <a16:creationId xmlns:a16="http://schemas.microsoft.com/office/drawing/2014/main" id="{6115FBEA-9FBA-423B-A2AF-35631A64C259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267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53">
            <a:extLst>
              <a:ext uri="{FF2B5EF4-FFF2-40B4-BE49-F238E27FC236}">
                <a16:creationId xmlns:a16="http://schemas.microsoft.com/office/drawing/2014/main" id="{0B3C8FE2-204B-4E15-995A-39CE070AA30E}"/>
              </a:ext>
            </a:extLst>
          </p:cNvPr>
          <p:cNvGrpSpPr/>
          <p:nvPr/>
        </p:nvGrpSpPr>
        <p:grpSpPr>
          <a:xfrm>
            <a:off x="5961849" y="1958822"/>
            <a:ext cx="2971216" cy="2971211"/>
            <a:chOff x="953424" y="1486519"/>
            <a:chExt cx="2228412" cy="2228408"/>
          </a:xfrm>
          <a:gradFill flip="none" rotWithShape="1">
            <a:gsLst>
              <a:gs pos="0">
                <a:srgbClr val="DE0000"/>
              </a:gs>
              <a:gs pos="100000">
                <a:srgbClr val="89060C"/>
              </a:gs>
            </a:gsLst>
            <a:lin ang="2700000" scaled="1"/>
            <a:tileRect/>
          </a:gradFill>
        </p:grpSpPr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3D87FC7B-13CE-409B-A7C4-5B9481B55338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55">
              <a:extLst>
                <a:ext uri="{FF2B5EF4-FFF2-40B4-BE49-F238E27FC236}">
                  <a16:creationId xmlns:a16="http://schemas.microsoft.com/office/drawing/2014/main" id="{35790A01-1ED6-4A7E-BEDF-B9BE3F4E5454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56">
            <a:extLst>
              <a:ext uri="{FF2B5EF4-FFF2-40B4-BE49-F238E27FC236}">
                <a16:creationId xmlns:a16="http://schemas.microsoft.com/office/drawing/2014/main" id="{0D3067BA-29EC-4733-ABB1-C2579D46FC56}"/>
              </a:ext>
            </a:extLst>
          </p:cNvPr>
          <p:cNvGrpSpPr/>
          <p:nvPr/>
        </p:nvGrpSpPr>
        <p:grpSpPr>
          <a:xfrm>
            <a:off x="8815742" y="2022479"/>
            <a:ext cx="2061905" cy="2061901"/>
            <a:chOff x="953424" y="1486519"/>
            <a:chExt cx="2228412" cy="2228408"/>
          </a:xfrm>
          <a:gradFill flip="none" rotWithShape="1">
            <a:gsLst>
              <a:gs pos="0">
                <a:srgbClr val="DE0000"/>
              </a:gs>
              <a:gs pos="100000">
                <a:srgbClr val="89060C"/>
              </a:gs>
            </a:gsLst>
            <a:lin ang="2700000" scaled="1"/>
            <a:tileRect/>
          </a:gradFill>
        </p:grpSpPr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3AF659DC-C3CF-4CBD-9C2A-518ADE24E923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21125C8C-A408-4CAF-889B-CEF2ED2649BA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267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Arc 63">
            <a:extLst>
              <a:ext uri="{FF2B5EF4-FFF2-40B4-BE49-F238E27FC236}">
                <a16:creationId xmlns:a16="http://schemas.microsoft.com/office/drawing/2014/main" id="{082768A7-DC06-44C9-BBAF-22D7B1DD5E36}"/>
              </a:ext>
            </a:extLst>
          </p:cNvPr>
          <p:cNvSpPr/>
          <p:nvPr/>
        </p:nvSpPr>
        <p:spPr>
          <a:xfrm rot="3261709" flipV="1">
            <a:off x="4577716" y="2641244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6" name="Freeform 152">
            <a:extLst>
              <a:ext uri="{FF2B5EF4-FFF2-40B4-BE49-F238E27FC236}">
                <a16:creationId xmlns:a16="http://schemas.microsoft.com/office/drawing/2014/main" id="{5ED30428-E4C7-425F-9066-E7BCCF2D52CA}"/>
              </a:ext>
            </a:extLst>
          </p:cNvPr>
          <p:cNvSpPr>
            <a:spLocks noEditPoints="1"/>
          </p:cNvSpPr>
          <p:nvPr/>
        </p:nvSpPr>
        <p:spPr bwMode="auto">
          <a:xfrm>
            <a:off x="9553816" y="2782771"/>
            <a:ext cx="585755" cy="54131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7" name="Freeform 42">
            <a:extLst>
              <a:ext uri="{FF2B5EF4-FFF2-40B4-BE49-F238E27FC236}">
                <a16:creationId xmlns:a16="http://schemas.microsoft.com/office/drawing/2014/main" id="{A09EC25B-FD88-44B5-B320-889E1E4D99B8}"/>
              </a:ext>
            </a:extLst>
          </p:cNvPr>
          <p:cNvSpPr>
            <a:spLocks noEditPoints="1"/>
          </p:cNvSpPr>
          <p:nvPr/>
        </p:nvSpPr>
        <p:spPr bwMode="auto">
          <a:xfrm>
            <a:off x="2146713" y="3102797"/>
            <a:ext cx="793791" cy="68326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8" name="Freeform 144">
            <a:extLst>
              <a:ext uri="{FF2B5EF4-FFF2-40B4-BE49-F238E27FC236}">
                <a16:creationId xmlns:a16="http://schemas.microsoft.com/office/drawing/2014/main" id="{AF509A04-C649-41EA-B63E-B6AC335257A3}"/>
              </a:ext>
            </a:extLst>
          </p:cNvPr>
          <p:cNvSpPr>
            <a:spLocks noEditPoints="1"/>
          </p:cNvSpPr>
          <p:nvPr/>
        </p:nvSpPr>
        <p:spPr bwMode="auto">
          <a:xfrm>
            <a:off x="4676412" y="2719880"/>
            <a:ext cx="713369" cy="553320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9" name="Freeform 234">
            <a:extLst>
              <a:ext uri="{FF2B5EF4-FFF2-40B4-BE49-F238E27FC236}">
                <a16:creationId xmlns:a16="http://schemas.microsoft.com/office/drawing/2014/main" id="{7FC6C40B-023D-4469-80E3-6CF5B6E0C571}"/>
              </a:ext>
            </a:extLst>
          </p:cNvPr>
          <p:cNvSpPr>
            <a:spLocks/>
          </p:cNvSpPr>
          <p:nvPr/>
        </p:nvSpPr>
        <p:spPr bwMode="auto">
          <a:xfrm>
            <a:off x="7064998" y="2979653"/>
            <a:ext cx="845700" cy="857207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B6F6D02-755E-4B1D-82A3-CC78F423037A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8" name="iconfont-11253-5327619">
            <a:extLst>
              <a:ext uri="{FF2B5EF4-FFF2-40B4-BE49-F238E27FC236}">
                <a16:creationId xmlns:a16="http://schemas.microsoft.com/office/drawing/2014/main" id="{E1B8F776-C3CF-47A9-830C-841B27EF0961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596131C-C079-4B59-872C-59C381802143}"/>
              </a:ext>
            </a:extLst>
          </p:cNvPr>
          <p:cNvGrpSpPr/>
          <p:nvPr/>
        </p:nvGrpSpPr>
        <p:grpSpPr>
          <a:xfrm>
            <a:off x="1378226" y="5246244"/>
            <a:ext cx="2412852" cy="1507881"/>
            <a:chOff x="8457662" y="4497994"/>
            <a:chExt cx="2412852" cy="1507881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0EFF9407-1753-4CF2-864A-1BF4320A766F}"/>
                </a:ext>
              </a:extLst>
            </p:cNvPr>
            <p:cNvSpPr txBox="1"/>
            <p:nvPr/>
          </p:nvSpPr>
          <p:spPr>
            <a:xfrm>
              <a:off x="8457662" y="4497994"/>
              <a:ext cx="2412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56A06D06-CE34-45CC-A5C8-58FE6EB4C282}"/>
                </a:ext>
              </a:extLst>
            </p:cNvPr>
            <p:cNvSpPr txBox="1"/>
            <p:nvPr/>
          </p:nvSpPr>
          <p:spPr>
            <a:xfrm>
              <a:off x="8603232" y="4976682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902EEAE2-DF16-4058-95EA-34F1028991B9}"/>
              </a:ext>
            </a:extLst>
          </p:cNvPr>
          <p:cNvGrpSpPr/>
          <p:nvPr/>
        </p:nvGrpSpPr>
        <p:grpSpPr>
          <a:xfrm>
            <a:off x="6180495" y="5246244"/>
            <a:ext cx="2338804" cy="1507881"/>
            <a:chOff x="8378133" y="4497994"/>
            <a:chExt cx="2338804" cy="1507881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AA1523FF-410E-4809-9135-B4A98F81992F}"/>
                </a:ext>
              </a:extLst>
            </p:cNvPr>
            <p:cNvSpPr txBox="1"/>
            <p:nvPr/>
          </p:nvSpPr>
          <p:spPr>
            <a:xfrm>
              <a:off x="8378133" y="4497994"/>
              <a:ext cx="2338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A6961FC5-81D3-42B0-B532-1FAE8D9DC01A}"/>
                </a:ext>
              </a:extLst>
            </p:cNvPr>
            <p:cNvSpPr txBox="1"/>
            <p:nvPr/>
          </p:nvSpPr>
          <p:spPr>
            <a:xfrm>
              <a:off x="8603232" y="4976682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FD5E765A-A5DC-4DA9-AE16-7F35DACAF64C}"/>
              </a:ext>
            </a:extLst>
          </p:cNvPr>
          <p:cNvGrpSpPr/>
          <p:nvPr/>
        </p:nvGrpSpPr>
        <p:grpSpPr>
          <a:xfrm>
            <a:off x="3724502" y="5246244"/>
            <a:ext cx="2338804" cy="1507881"/>
            <a:chOff x="8363039" y="4497994"/>
            <a:chExt cx="2338804" cy="1507881"/>
          </a:xfrm>
        </p:grpSpPr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51BBF8F5-FE4B-4012-A251-BD9E44E134A0}"/>
                </a:ext>
              </a:extLst>
            </p:cNvPr>
            <p:cNvSpPr txBox="1"/>
            <p:nvPr/>
          </p:nvSpPr>
          <p:spPr>
            <a:xfrm>
              <a:off x="8363039" y="4497994"/>
              <a:ext cx="2338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8DF90BD-F50E-4667-BAD4-A6AAEBEABC84}"/>
                </a:ext>
              </a:extLst>
            </p:cNvPr>
            <p:cNvSpPr txBox="1"/>
            <p:nvPr/>
          </p:nvSpPr>
          <p:spPr>
            <a:xfrm>
              <a:off x="8603232" y="4976682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9A982F0B-EAAB-45C5-9E2A-2FCC0C1CB352}"/>
              </a:ext>
            </a:extLst>
          </p:cNvPr>
          <p:cNvGrpSpPr/>
          <p:nvPr/>
        </p:nvGrpSpPr>
        <p:grpSpPr>
          <a:xfrm>
            <a:off x="8519299" y="5246244"/>
            <a:ext cx="2670984" cy="1507881"/>
            <a:chOff x="8276037" y="4497994"/>
            <a:chExt cx="2670984" cy="1507881"/>
          </a:xfrm>
        </p:grpSpPr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EB515F45-1ABD-4E22-8FB0-58A22A14D61A}"/>
                </a:ext>
              </a:extLst>
            </p:cNvPr>
            <p:cNvSpPr txBox="1"/>
            <p:nvPr/>
          </p:nvSpPr>
          <p:spPr>
            <a:xfrm>
              <a:off x="8276037" y="4497994"/>
              <a:ext cx="2670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586ADB71-3AAE-4BFD-B939-932932BE4E3A}"/>
                </a:ext>
              </a:extLst>
            </p:cNvPr>
            <p:cNvSpPr txBox="1"/>
            <p:nvPr/>
          </p:nvSpPr>
          <p:spPr>
            <a:xfrm>
              <a:off x="8603232" y="4976682"/>
              <a:ext cx="199532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24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5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5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5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5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5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93" grpId="0"/>
      <p:bldP spid="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AE6CFE28-3A91-4616-86B1-E4A0C159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245" y="2430769"/>
            <a:ext cx="1521933" cy="1521933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5" name="Group 58">
            <a:extLst>
              <a:ext uri="{FF2B5EF4-FFF2-40B4-BE49-F238E27FC236}">
                <a16:creationId xmlns:a16="http://schemas.microsoft.com/office/drawing/2014/main" id="{900CD8AD-0F59-4AEE-9912-5A9A90DF1237}"/>
              </a:ext>
            </a:extLst>
          </p:cNvPr>
          <p:cNvGrpSpPr/>
          <p:nvPr/>
        </p:nvGrpSpPr>
        <p:grpSpPr>
          <a:xfrm>
            <a:off x="1094173" y="2257147"/>
            <a:ext cx="1868076" cy="1868076"/>
            <a:chOff x="1119258" y="2257147"/>
            <a:chExt cx="1868076" cy="186807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6742DD-DC60-4733-B509-5BF7174D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4F9131D-2C43-4233-8A96-EAE9347F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717798B-FFAA-4354-B8A1-B4A03906C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8428785-6E53-4E8D-9E1F-3A13B1CE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C239BA2-9C9E-4160-A7CB-F9766DC7A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DCB7229-0D59-4315-8238-3D3261A1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E6953E4-EFA4-470C-93D9-123ED562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19FEA1A-2899-4275-956B-519E37190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6FCC63B-53A7-40D1-80D3-4122EF7A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5F9AF6A-6063-408E-BA60-7F5321FC6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9628A54-0634-4C9B-89B0-0362E9588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436CD42-3434-4B88-94DE-493B28C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442F0EDE-3BA3-4AC2-90DC-9CD07AD0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24" y="2430769"/>
            <a:ext cx="1521933" cy="1521933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19" name="Group 72">
            <a:extLst>
              <a:ext uri="{FF2B5EF4-FFF2-40B4-BE49-F238E27FC236}">
                <a16:creationId xmlns:a16="http://schemas.microsoft.com/office/drawing/2014/main" id="{B43B0A0A-50DE-41BC-9A57-FC20BAF33626}"/>
              </a:ext>
            </a:extLst>
          </p:cNvPr>
          <p:cNvGrpSpPr/>
          <p:nvPr/>
        </p:nvGrpSpPr>
        <p:grpSpPr>
          <a:xfrm>
            <a:off x="3775152" y="2257147"/>
            <a:ext cx="1868076" cy="1868076"/>
            <a:chOff x="3800237" y="2257147"/>
            <a:chExt cx="1868076" cy="1868076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0828A79-2F35-48E1-844E-5820384A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B2BAF16-017F-478D-B497-D74DA4C5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784F360-57E6-4C78-AFCF-FB6C2BCE7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3AF3745-60F9-458A-8457-478A06015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6224664-5DB1-4B36-9F14-38422CD1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9A3979B-1F97-439F-A432-CD71FEBF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514B370-E143-43AD-BA65-4546440F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35CA6097-D0F9-4C6A-8524-91B067134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72D30FD-AEF2-41A5-AD54-E94B40F4C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305ABF3-413E-4859-A23E-4BAC72F4E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965B99FF-EDEB-4B7B-9F16-36A57883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D0917DD1-6A6E-4CD5-AAF2-7AB4EA841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2" name="Oval 5">
            <a:extLst>
              <a:ext uri="{FF2B5EF4-FFF2-40B4-BE49-F238E27FC236}">
                <a16:creationId xmlns:a16="http://schemas.microsoft.com/office/drawing/2014/main" id="{16C07AF1-67D0-4A4E-A693-B32A9D82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00" y="2430769"/>
            <a:ext cx="1521933" cy="1521933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33" name="Group 86">
            <a:extLst>
              <a:ext uri="{FF2B5EF4-FFF2-40B4-BE49-F238E27FC236}">
                <a16:creationId xmlns:a16="http://schemas.microsoft.com/office/drawing/2014/main" id="{E5FD64F0-6A8B-4969-8D8B-3D10C9894D54}"/>
              </a:ext>
            </a:extLst>
          </p:cNvPr>
          <p:cNvGrpSpPr/>
          <p:nvPr/>
        </p:nvGrpSpPr>
        <p:grpSpPr>
          <a:xfrm>
            <a:off x="6521328" y="2257147"/>
            <a:ext cx="1868076" cy="1868076"/>
            <a:chOff x="6546413" y="2257147"/>
            <a:chExt cx="1868076" cy="1868076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050A56E4-678D-4FD9-A1E7-0C62F0622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17D7716-E29E-4030-854B-7031168B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A222679-F4AB-4295-A803-9D0928389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38BD736-4D78-4A97-8B9C-5C08C547C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D96F64A3-10C6-40C8-B3A8-3EC5EFD35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C444007-42D2-4FF1-A367-63FEB8CCD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A3D308B-70E4-4408-8366-960B15EC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B69EAE3B-ABEC-4CD2-BBBF-F03263E81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DF5FA253-9B71-44F2-8E6F-8AB782BC1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241034AF-7EAA-4D90-9487-264385DEF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B202325B-753A-43AA-B8B4-A8E7120F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8E524C70-4A32-4480-B89D-5B72302BB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6" name="Oval 5">
            <a:extLst>
              <a:ext uri="{FF2B5EF4-FFF2-40B4-BE49-F238E27FC236}">
                <a16:creationId xmlns:a16="http://schemas.microsoft.com/office/drawing/2014/main" id="{E2612B8E-8961-4AE7-B886-CFEE494C9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182" y="2430769"/>
            <a:ext cx="1521933" cy="1521933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47" name="Group 100">
            <a:extLst>
              <a:ext uri="{FF2B5EF4-FFF2-40B4-BE49-F238E27FC236}">
                <a16:creationId xmlns:a16="http://schemas.microsoft.com/office/drawing/2014/main" id="{CC7994F8-47DB-47EE-AD55-BB709F707A37}"/>
              </a:ext>
            </a:extLst>
          </p:cNvPr>
          <p:cNvGrpSpPr/>
          <p:nvPr/>
        </p:nvGrpSpPr>
        <p:grpSpPr>
          <a:xfrm>
            <a:off x="9212110" y="2257147"/>
            <a:ext cx="1868076" cy="1868076"/>
            <a:chOff x="9237196" y="2257147"/>
            <a:chExt cx="1868076" cy="1868076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E6E221CE-E3BA-477B-9A6E-60CA69A9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F6E23AF0-E04E-4202-8F8A-88EEBAC92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720D12DE-144C-4B36-895E-5E3A3EE29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336941E8-3D2A-4175-8C51-17D4E50C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4B3CA35-A66A-4F42-8992-344F3482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B33255DA-7875-4C87-957A-9A789D17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51AD952F-677F-4405-A035-9B1733ED2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2C37D6B8-A720-4841-A07D-2D66E51BA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AE74D72E-DD04-4932-9C82-EC222EB69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8281D69-0804-4D59-A910-4052FECC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EE6C907A-34F4-4A5E-9F37-7FD36A93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38C31441-5E0D-4603-8E28-8734F4E7E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8" name="Group 121">
            <a:extLst>
              <a:ext uri="{FF2B5EF4-FFF2-40B4-BE49-F238E27FC236}">
                <a16:creationId xmlns:a16="http://schemas.microsoft.com/office/drawing/2014/main" id="{8B84FF1E-4F43-4014-BBFF-AA7FBCC6C9E3}"/>
              </a:ext>
            </a:extLst>
          </p:cNvPr>
          <p:cNvGrpSpPr/>
          <p:nvPr/>
        </p:nvGrpSpPr>
        <p:grpSpPr>
          <a:xfrm>
            <a:off x="1760341" y="2937397"/>
            <a:ext cx="535740" cy="509772"/>
            <a:chOff x="1588" y="4763"/>
            <a:chExt cx="6746875" cy="6419850"/>
          </a:xfrm>
          <a:solidFill>
            <a:schemeClr val="bg1"/>
          </a:solidFill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F2B5ACEC-C081-40E7-974B-1457D4A5F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184CD872-F627-4B0F-A0CA-29028CA09C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450DFAF6-0F9B-479C-8E79-AD98F46B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F918DD7-930D-4435-9FF2-41B2E3BFF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039A6852-AEA8-4407-A68E-BECF578E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EC945F5C-E7FD-4D6D-8BD3-B6B4EB1D4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DFCF5984-EBA1-431E-9F15-4D4EA27C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6" name="Group 129">
            <a:extLst>
              <a:ext uri="{FF2B5EF4-FFF2-40B4-BE49-F238E27FC236}">
                <a16:creationId xmlns:a16="http://schemas.microsoft.com/office/drawing/2014/main" id="{790B6B13-D62C-4FDA-9169-6E0261976A65}"/>
              </a:ext>
            </a:extLst>
          </p:cNvPr>
          <p:cNvGrpSpPr/>
          <p:nvPr/>
        </p:nvGrpSpPr>
        <p:grpSpPr>
          <a:xfrm>
            <a:off x="7152750" y="2908838"/>
            <a:ext cx="605233" cy="491759"/>
            <a:chOff x="1588" y="1588"/>
            <a:chExt cx="8399462" cy="6824662"/>
          </a:xfrm>
          <a:solidFill>
            <a:schemeClr val="bg1"/>
          </a:solidFill>
        </p:grpSpPr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36117977-CB8B-4553-B09D-41AC37C14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2100263"/>
              <a:ext cx="3157537" cy="3151187"/>
            </a:xfrm>
            <a:custGeom>
              <a:avLst/>
              <a:gdLst>
                <a:gd name="T0" fmla="*/ 421 w 841"/>
                <a:gd name="T1" fmla="*/ 70 h 839"/>
                <a:gd name="T2" fmla="*/ 771 w 841"/>
                <a:gd name="T3" fmla="*/ 420 h 839"/>
                <a:gd name="T4" fmla="*/ 421 w 841"/>
                <a:gd name="T5" fmla="*/ 769 h 839"/>
                <a:gd name="T6" fmla="*/ 70 w 841"/>
                <a:gd name="T7" fmla="*/ 420 h 839"/>
                <a:gd name="T8" fmla="*/ 421 w 841"/>
                <a:gd name="T9" fmla="*/ 70 h 839"/>
                <a:gd name="T10" fmla="*/ 421 w 841"/>
                <a:gd name="T11" fmla="*/ 0 h 839"/>
                <a:gd name="T12" fmla="*/ 0 w 841"/>
                <a:gd name="T13" fmla="*/ 420 h 839"/>
                <a:gd name="T14" fmla="*/ 421 w 841"/>
                <a:gd name="T15" fmla="*/ 839 h 839"/>
                <a:gd name="T16" fmla="*/ 841 w 841"/>
                <a:gd name="T17" fmla="*/ 420 h 839"/>
                <a:gd name="T18" fmla="*/ 421 w 841"/>
                <a:gd name="T1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839">
                  <a:moveTo>
                    <a:pt x="421" y="70"/>
                  </a:moveTo>
                  <a:cubicBezTo>
                    <a:pt x="614" y="70"/>
                    <a:pt x="771" y="227"/>
                    <a:pt x="771" y="420"/>
                  </a:cubicBezTo>
                  <a:cubicBezTo>
                    <a:pt x="771" y="613"/>
                    <a:pt x="614" y="769"/>
                    <a:pt x="421" y="769"/>
                  </a:cubicBezTo>
                  <a:cubicBezTo>
                    <a:pt x="227" y="769"/>
                    <a:pt x="70" y="613"/>
                    <a:pt x="70" y="420"/>
                  </a:cubicBezTo>
                  <a:cubicBezTo>
                    <a:pt x="70" y="227"/>
                    <a:pt x="227" y="70"/>
                    <a:pt x="421" y="70"/>
                  </a:cubicBezTo>
                  <a:moveTo>
                    <a:pt x="421" y="0"/>
                  </a:moveTo>
                  <a:cubicBezTo>
                    <a:pt x="189" y="0"/>
                    <a:pt x="0" y="188"/>
                    <a:pt x="0" y="420"/>
                  </a:cubicBezTo>
                  <a:cubicBezTo>
                    <a:pt x="0" y="651"/>
                    <a:pt x="189" y="839"/>
                    <a:pt x="421" y="839"/>
                  </a:cubicBezTo>
                  <a:cubicBezTo>
                    <a:pt x="652" y="839"/>
                    <a:pt x="841" y="651"/>
                    <a:pt x="841" y="420"/>
                  </a:cubicBezTo>
                  <a:cubicBezTo>
                    <a:pt x="841" y="188"/>
                    <a:pt x="652" y="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9B48FCBB-3D31-49A8-BED7-819717CF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757488"/>
              <a:ext cx="1050925" cy="1052512"/>
            </a:xfrm>
            <a:custGeom>
              <a:avLst/>
              <a:gdLst>
                <a:gd name="T0" fmla="*/ 35 w 280"/>
                <a:gd name="T1" fmla="*/ 280 h 280"/>
                <a:gd name="T2" fmla="*/ 0 w 280"/>
                <a:gd name="T3" fmla="*/ 245 h 280"/>
                <a:gd name="T4" fmla="*/ 246 w 280"/>
                <a:gd name="T5" fmla="*/ 0 h 280"/>
                <a:gd name="T6" fmla="*/ 280 w 280"/>
                <a:gd name="T7" fmla="*/ 35 h 280"/>
                <a:gd name="T8" fmla="*/ 246 w 280"/>
                <a:gd name="T9" fmla="*/ 70 h 280"/>
                <a:gd name="T10" fmla="*/ 70 w 280"/>
                <a:gd name="T11" fmla="*/ 245 h 280"/>
                <a:gd name="T12" fmla="*/ 35 w 280"/>
                <a:gd name="T1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0">
                  <a:moveTo>
                    <a:pt x="35" y="280"/>
                  </a:moveTo>
                  <a:cubicBezTo>
                    <a:pt x="16" y="280"/>
                    <a:pt x="0" y="264"/>
                    <a:pt x="0" y="245"/>
                  </a:cubicBezTo>
                  <a:cubicBezTo>
                    <a:pt x="0" y="110"/>
                    <a:pt x="110" y="0"/>
                    <a:pt x="246" y="0"/>
                  </a:cubicBezTo>
                  <a:cubicBezTo>
                    <a:pt x="265" y="0"/>
                    <a:pt x="280" y="16"/>
                    <a:pt x="280" y="35"/>
                  </a:cubicBezTo>
                  <a:cubicBezTo>
                    <a:pt x="280" y="54"/>
                    <a:pt x="265" y="70"/>
                    <a:pt x="246" y="70"/>
                  </a:cubicBezTo>
                  <a:cubicBezTo>
                    <a:pt x="149" y="70"/>
                    <a:pt x="70" y="148"/>
                    <a:pt x="70" y="245"/>
                  </a:cubicBezTo>
                  <a:cubicBezTo>
                    <a:pt x="70" y="264"/>
                    <a:pt x="55" y="280"/>
                    <a:pt x="3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6BB5EB5A-9FF4-423C-97DB-BA386FC2D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1588"/>
              <a:ext cx="8399462" cy="6824662"/>
            </a:xfrm>
            <a:custGeom>
              <a:avLst/>
              <a:gdLst>
                <a:gd name="T0" fmla="*/ 1825 w 2237"/>
                <a:gd name="T1" fmla="*/ 140 h 1817"/>
                <a:gd name="T2" fmla="*/ 1887 w 2237"/>
                <a:gd name="T3" fmla="*/ 202 h 1817"/>
                <a:gd name="T4" fmla="*/ 1887 w 2237"/>
                <a:gd name="T5" fmla="*/ 350 h 1817"/>
                <a:gd name="T6" fmla="*/ 2097 w 2237"/>
                <a:gd name="T7" fmla="*/ 520 h 1817"/>
                <a:gd name="T8" fmla="*/ 2097 w 2237"/>
                <a:gd name="T9" fmla="*/ 1507 h 1817"/>
                <a:gd name="T10" fmla="*/ 1920 w 2237"/>
                <a:gd name="T11" fmla="*/ 1678 h 1817"/>
                <a:gd name="T12" fmla="*/ 316 w 2237"/>
                <a:gd name="T13" fmla="*/ 1678 h 1817"/>
                <a:gd name="T14" fmla="*/ 140 w 2237"/>
                <a:gd name="T15" fmla="*/ 1507 h 1817"/>
                <a:gd name="T16" fmla="*/ 140 w 2237"/>
                <a:gd name="T17" fmla="*/ 520 h 1817"/>
                <a:gd name="T18" fmla="*/ 316 w 2237"/>
                <a:gd name="T19" fmla="*/ 349 h 1817"/>
                <a:gd name="T20" fmla="*/ 1258 w 2237"/>
                <a:gd name="T21" fmla="*/ 349 h 1817"/>
                <a:gd name="T22" fmla="*/ 1258 w 2237"/>
                <a:gd name="T23" fmla="*/ 202 h 1817"/>
                <a:gd name="T24" fmla="*/ 1320 w 2237"/>
                <a:gd name="T25" fmla="*/ 140 h 1817"/>
                <a:gd name="T26" fmla="*/ 1825 w 2237"/>
                <a:gd name="T27" fmla="*/ 140 h 1817"/>
                <a:gd name="T28" fmla="*/ 1825 w 2237"/>
                <a:gd name="T29" fmla="*/ 0 h 1817"/>
                <a:gd name="T30" fmla="*/ 1825 w 2237"/>
                <a:gd name="T31" fmla="*/ 0 h 1817"/>
                <a:gd name="T32" fmla="*/ 1320 w 2237"/>
                <a:gd name="T33" fmla="*/ 0 h 1817"/>
                <a:gd name="T34" fmla="*/ 1118 w 2237"/>
                <a:gd name="T35" fmla="*/ 202 h 1817"/>
                <a:gd name="T36" fmla="*/ 1118 w 2237"/>
                <a:gd name="T37" fmla="*/ 209 h 1817"/>
                <a:gd name="T38" fmla="*/ 316 w 2237"/>
                <a:gd name="T39" fmla="*/ 209 h 1817"/>
                <a:gd name="T40" fmla="*/ 0 w 2237"/>
                <a:gd name="T41" fmla="*/ 520 h 1817"/>
                <a:gd name="T42" fmla="*/ 0 w 2237"/>
                <a:gd name="T43" fmla="*/ 1507 h 1817"/>
                <a:gd name="T44" fmla="*/ 316 w 2237"/>
                <a:gd name="T45" fmla="*/ 1817 h 1817"/>
                <a:gd name="T46" fmla="*/ 1920 w 2237"/>
                <a:gd name="T47" fmla="*/ 1817 h 1817"/>
                <a:gd name="T48" fmla="*/ 2237 w 2237"/>
                <a:gd name="T49" fmla="*/ 1507 h 1817"/>
                <a:gd name="T50" fmla="*/ 2237 w 2237"/>
                <a:gd name="T51" fmla="*/ 520 h 1817"/>
                <a:gd name="T52" fmla="*/ 2027 w 2237"/>
                <a:gd name="T53" fmla="*/ 232 h 1817"/>
                <a:gd name="T54" fmla="*/ 2027 w 2237"/>
                <a:gd name="T55" fmla="*/ 202 h 1817"/>
                <a:gd name="T56" fmla="*/ 1825 w 2237"/>
                <a:gd name="T57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7" h="1817">
                  <a:moveTo>
                    <a:pt x="1825" y="140"/>
                  </a:moveTo>
                  <a:cubicBezTo>
                    <a:pt x="1859" y="140"/>
                    <a:pt x="1887" y="167"/>
                    <a:pt x="1887" y="202"/>
                  </a:cubicBezTo>
                  <a:cubicBezTo>
                    <a:pt x="1887" y="350"/>
                    <a:pt x="1887" y="350"/>
                    <a:pt x="1887" y="350"/>
                  </a:cubicBezTo>
                  <a:cubicBezTo>
                    <a:pt x="2027" y="350"/>
                    <a:pt x="2097" y="428"/>
                    <a:pt x="2097" y="520"/>
                  </a:cubicBezTo>
                  <a:cubicBezTo>
                    <a:pt x="2097" y="1507"/>
                    <a:pt x="2097" y="1507"/>
                    <a:pt x="2097" y="1507"/>
                  </a:cubicBezTo>
                  <a:cubicBezTo>
                    <a:pt x="2097" y="1601"/>
                    <a:pt x="2018" y="1678"/>
                    <a:pt x="1920" y="1678"/>
                  </a:cubicBezTo>
                  <a:cubicBezTo>
                    <a:pt x="316" y="1678"/>
                    <a:pt x="316" y="1678"/>
                    <a:pt x="316" y="1678"/>
                  </a:cubicBezTo>
                  <a:cubicBezTo>
                    <a:pt x="219" y="1678"/>
                    <a:pt x="140" y="1601"/>
                    <a:pt x="140" y="1507"/>
                  </a:cubicBezTo>
                  <a:cubicBezTo>
                    <a:pt x="140" y="520"/>
                    <a:pt x="140" y="520"/>
                    <a:pt x="140" y="520"/>
                  </a:cubicBezTo>
                  <a:cubicBezTo>
                    <a:pt x="140" y="426"/>
                    <a:pt x="219" y="349"/>
                    <a:pt x="316" y="349"/>
                  </a:cubicBezTo>
                  <a:cubicBezTo>
                    <a:pt x="1258" y="349"/>
                    <a:pt x="1258" y="349"/>
                    <a:pt x="1258" y="349"/>
                  </a:cubicBezTo>
                  <a:cubicBezTo>
                    <a:pt x="1258" y="202"/>
                    <a:pt x="1258" y="202"/>
                    <a:pt x="1258" y="202"/>
                  </a:cubicBezTo>
                  <a:cubicBezTo>
                    <a:pt x="1258" y="168"/>
                    <a:pt x="1286" y="140"/>
                    <a:pt x="1320" y="140"/>
                  </a:cubicBezTo>
                  <a:cubicBezTo>
                    <a:pt x="1825" y="140"/>
                    <a:pt x="1825" y="140"/>
                    <a:pt x="1825" y="140"/>
                  </a:cubicBezTo>
                  <a:moveTo>
                    <a:pt x="1825" y="0"/>
                  </a:moveTo>
                  <a:cubicBezTo>
                    <a:pt x="1825" y="0"/>
                    <a:pt x="1825" y="0"/>
                    <a:pt x="1825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209" y="0"/>
                    <a:pt x="1118" y="90"/>
                    <a:pt x="1118" y="202"/>
                  </a:cubicBezTo>
                  <a:cubicBezTo>
                    <a:pt x="1118" y="209"/>
                    <a:pt x="1118" y="209"/>
                    <a:pt x="1118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142" y="209"/>
                    <a:pt x="0" y="349"/>
                    <a:pt x="0" y="520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78"/>
                    <a:pt x="142" y="1817"/>
                    <a:pt x="316" y="1817"/>
                  </a:cubicBezTo>
                  <a:cubicBezTo>
                    <a:pt x="1920" y="1817"/>
                    <a:pt x="1920" y="1817"/>
                    <a:pt x="1920" y="1817"/>
                  </a:cubicBezTo>
                  <a:cubicBezTo>
                    <a:pt x="2095" y="1817"/>
                    <a:pt x="2237" y="1678"/>
                    <a:pt x="2237" y="1507"/>
                  </a:cubicBezTo>
                  <a:cubicBezTo>
                    <a:pt x="2237" y="520"/>
                    <a:pt x="2237" y="520"/>
                    <a:pt x="2237" y="520"/>
                  </a:cubicBezTo>
                  <a:cubicBezTo>
                    <a:pt x="2237" y="404"/>
                    <a:pt x="2170" y="280"/>
                    <a:pt x="2027" y="232"/>
                  </a:cubicBezTo>
                  <a:cubicBezTo>
                    <a:pt x="2027" y="202"/>
                    <a:pt x="2027" y="202"/>
                    <a:pt x="2027" y="202"/>
                  </a:cubicBezTo>
                  <a:cubicBezTo>
                    <a:pt x="2027" y="90"/>
                    <a:pt x="1936" y="0"/>
                    <a:pt x="18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0" name="Rectangle 18">
              <a:extLst>
                <a:ext uri="{FF2B5EF4-FFF2-40B4-BE49-F238E27FC236}">
                  <a16:creationId xmlns:a16="http://schemas.microsoft.com/office/drawing/2014/main" id="{095CCDA1-8017-4A20-AC0D-868543803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925" y="785813"/>
              <a:ext cx="1836737" cy="788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81" name="Group 134">
            <a:extLst>
              <a:ext uri="{FF2B5EF4-FFF2-40B4-BE49-F238E27FC236}">
                <a16:creationId xmlns:a16="http://schemas.microsoft.com/office/drawing/2014/main" id="{2B2C2804-834C-4A9E-8589-E32CA6E93D91}"/>
              </a:ext>
            </a:extLst>
          </p:cNvPr>
          <p:cNvGrpSpPr/>
          <p:nvPr/>
        </p:nvGrpSpPr>
        <p:grpSpPr>
          <a:xfrm>
            <a:off x="9837720" y="2964810"/>
            <a:ext cx="616857" cy="500234"/>
            <a:chOff x="3175" y="1588"/>
            <a:chExt cx="4962526" cy="4024312"/>
          </a:xfrm>
          <a:solidFill>
            <a:schemeClr val="bg1"/>
          </a:solidFill>
        </p:grpSpPr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74EFEEFC-0A31-44F9-8CE8-510256C43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4810B7A5-8EEE-4139-8309-2C602A890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B73FE0AA-499E-4405-B1C9-B853BD94E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7445666D-5938-4756-B466-6744F1C97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86" name="Group 139">
            <a:extLst>
              <a:ext uri="{FF2B5EF4-FFF2-40B4-BE49-F238E27FC236}">
                <a16:creationId xmlns:a16="http://schemas.microsoft.com/office/drawing/2014/main" id="{5A586839-AAF3-46D3-BDAD-B84902293DF2}"/>
              </a:ext>
            </a:extLst>
          </p:cNvPr>
          <p:cNvGrpSpPr/>
          <p:nvPr/>
        </p:nvGrpSpPr>
        <p:grpSpPr>
          <a:xfrm>
            <a:off x="4515804" y="2912257"/>
            <a:ext cx="386773" cy="514635"/>
            <a:chOff x="7913688" y="-280988"/>
            <a:chExt cx="1733550" cy="2306638"/>
          </a:xfrm>
          <a:solidFill>
            <a:schemeClr val="bg1"/>
          </a:solidFill>
        </p:grpSpPr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CD512EEB-5AA4-4806-AC26-D3C33B5C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B353C8ED-D13C-455A-A6CB-091088DE4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886869D0-4FB0-42FC-B8BB-CCCC2AE40E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192CA26F-66A3-4421-A0AC-7CE91C8A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7B8C36B-136B-4A3F-BB32-482F9320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67696E4B-71B3-4262-9415-0CDD5A0D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4FAE8DB4-9D91-498D-AFBB-97977226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18177113-C0CC-41EC-B1A8-1D5C37E19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3E07BD10-65B4-4182-94AB-6287C7DFA417}"/>
              </a:ext>
            </a:extLst>
          </p:cNvPr>
          <p:cNvGrpSpPr/>
          <p:nvPr/>
        </p:nvGrpSpPr>
        <p:grpSpPr>
          <a:xfrm>
            <a:off x="708357" y="4524112"/>
            <a:ext cx="2838541" cy="1442852"/>
            <a:chOff x="8624141" y="4497994"/>
            <a:chExt cx="2838541" cy="1442852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BEFF40DB-92DD-4C20-8D4D-2A69A748BCE8}"/>
                </a:ext>
              </a:extLst>
            </p:cNvPr>
            <p:cNvSpPr txBox="1"/>
            <p:nvPr/>
          </p:nvSpPr>
          <p:spPr>
            <a:xfrm>
              <a:off x="8624141" y="4497994"/>
              <a:ext cx="2838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B20BAAC7-B927-44EE-ABD2-E7C0E215DA62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E1B098C2-A61F-4939-8119-68569B70EBA2}"/>
              </a:ext>
            </a:extLst>
          </p:cNvPr>
          <p:cNvGrpSpPr/>
          <p:nvPr/>
        </p:nvGrpSpPr>
        <p:grpSpPr>
          <a:xfrm>
            <a:off x="3372835" y="4524112"/>
            <a:ext cx="2617148" cy="1442852"/>
            <a:chOff x="8598048" y="4497994"/>
            <a:chExt cx="2617148" cy="1442852"/>
          </a:xfrm>
        </p:grpSpPr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6AFF58ED-B7F8-43E8-8DE5-574FB18A44BB}"/>
                </a:ext>
              </a:extLst>
            </p:cNvPr>
            <p:cNvSpPr txBox="1"/>
            <p:nvPr/>
          </p:nvSpPr>
          <p:spPr>
            <a:xfrm>
              <a:off x="8598048" y="4497994"/>
              <a:ext cx="2617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A16DEEEC-48A2-4954-B9C6-FCD09E627993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ED643A3C-30E9-47AA-ACDD-2155E330F9F3}"/>
              </a:ext>
            </a:extLst>
          </p:cNvPr>
          <p:cNvGrpSpPr/>
          <p:nvPr/>
        </p:nvGrpSpPr>
        <p:grpSpPr>
          <a:xfrm>
            <a:off x="6318063" y="4524112"/>
            <a:ext cx="2336397" cy="1442852"/>
            <a:chOff x="8748957" y="4497994"/>
            <a:chExt cx="2336397" cy="1442852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3037A4C8-71B0-4D36-BDE3-5822E7B7E50B}"/>
                </a:ext>
              </a:extLst>
            </p:cNvPr>
            <p:cNvSpPr txBox="1"/>
            <p:nvPr/>
          </p:nvSpPr>
          <p:spPr>
            <a:xfrm>
              <a:off x="8748957" y="4497994"/>
              <a:ext cx="2336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C98EB20D-3FC9-48A6-BFAB-202B31ABB10F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894F032-F500-4EF7-A9E1-F8F50C350407}"/>
              </a:ext>
            </a:extLst>
          </p:cNvPr>
          <p:cNvGrpSpPr/>
          <p:nvPr/>
        </p:nvGrpSpPr>
        <p:grpSpPr>
          <a:xfrm>
            <a:off x="9074383" y="4524112"/>
            <a:ext cx="2242974" cy="1442852"/>
            <a:chOff x="8827406" y="4497994"/>
            <a:chExt cx="2242974" cy="1442852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19A16719-197B-408A-9733-AE536B305D88}"/>
                </a:ext>
              </a:extLst>
            </p:cNvPr>
            <p:cNvSpPr txBox="1"/>
            <p:nvPr/>
          </p:nvSpPr>
          <p:spPr>
            <a:xfrm>
              <a:off x="8827406" y="4497994"/>
              <a:ext cx="2242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A5807AA0-3933-4CC2-BA45-C4F6045CD047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7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5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5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5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5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8" grpId="0" animBg="1"/>
      <p:bldP spid="32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36916F4-F361-404B-B672-4368725460F9}"/>
              </a:ext>
            </a:extLst>
          </p:cNvPr>
          <p:cNvSpPr/>
          <p:nvPr/>
        </p:nvSpPr>
        <p:spPr>
          <a:xfrm>
            <a:off x="901700" y="3962399"/>
            <a:ext cx="4965700" cy="1981061"/>
          </a:xfrm>
          <a:prstGeom prst="roundRect">
            <a:avLst>
              <a:gd name="adj" fmla="val 7692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590F14F-C213-4BC9-9618-C3D8EB759D98}"/>
              </a:ext>
            </a:extLst>
          </p:cNvPr>
          <p:cNvGrpSpPr/>
          <p:nvPr/>
        </p:nvGrpSpPr>
        <p:grpSpPr>
          <a:xfrm>
            <a:off x="6472960" y="1898648"/>
            <a:ext cx="4677640" cy="1727200"/>
            <a:chOff x="6333260" y="2311400"/>
            <a:chExt cx="4677640" cy="17272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EDA6CBD-B4ED-490E-BAA7-704443FA9DC3}"/>
                </a:ext>
              </a:extLst>
            </p:cNvPr>
            <p:cNvSpPr/>
            <p:nvPr/>
          </p:nvSpPr>
          <p:spPr>
            <a:xfrm>
              <a:off x="6819900" y="2311400"/>
              <a:ext cx="4191000" cy="1727200"/>
            </a:xfrm>
            <a:prstGeom prst="roundRect">
              <a:avLst>
                <a:gd name="adj" fmla="val 11520"/>
              </a:avLst>
            </a:pr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AFCA67D0-21B2-4F54-8720-03F1DCD11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3260" y="2688361"/>
              <a:ext cx="973280" cy="9732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9" name="Group 121">
              <a:extLst>
                <a:ext uri="{FF2B5EF4-FFF2-40B4-BE49-F238E27FC236}">
                  <a16:creationId xmlns:a16="http://schemas.microsoft.com/office/drawing/2014/main" id="{77474453-D3F2-4B99-8399-73594342B1CD}"/>
                </a:ext>
              </a:extLst>
            </p:cNvPr>
            <p:cNvGrpSpPr/>
            <p:nvPr/>
          </p:nvGrpSpPr>
          <p:grpSpPr>
            <a:xfrm>
              <a:off x="6552029" y="2920661"/>
              <a:ext cx="535740" cy="509772"/>
              <a:chOff x="1588" y="4763"/>
              <a:chExt cx="6746875" cy="6419850"/>
            </a:xfr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469EE3CB-EC2A-4519-9A48-9F6E111D45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6094F87A-95CA-4D0C-A1FA-C33B766539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196B74C8-93AB-4F58-8F09-EA6CD8462A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CAC72A-6293-4515-90D9-1B1E2F3A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6C34B18-3F15-4092-8A51-145B25ABD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C8310B5-9DAA-4F04-A45E-7DC3CF767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0B75C4AB-ACD4-432D-AC06-435C705DB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F2BE84C-1BC3-4759-9209-EE72CCFF8563}"/>
                </a:ext>
              </a:extLst>
            </p:cNvPr>
            <p:cNvSpPr txBox="1"/>
            <p:nvPr/>
          </p:nvSpPr>
          <p:spPr>
            <a:xfrm>
              <a:off x="7525308" y="2592616"/>
              <a:ext cx="2409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77A7F59-F57F-42CD-A885-87468C4CAFD6}"/>
                </a:ext>
              </a:extLst>
            </p:cNvPr>
            <p:cNvSpPr txBox="1"/>
            <p:nvPr/>
          </p:nvSpPr>
          <p:spPr>
            <a:xfrm>
              <a:off x="7525308" y="3083585"/>
              <a:ext cx="319349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CCE4BBA-0BF9-46D4-972A-82869BEB0FB2}"/>
              </a:ext>
            </a:extLst>
          </p:cNvPr>
          <p:cNvGrpSpPr/>
          <p:nvPr/>
        </p:nvGrpSpPr>
        <p:grpSpPr>
          <a:xfrm>
            <a:off x="6472960" y="4089329"/>
            <a:ext cx="4677640" cy="1727200"/>
            <a:chOff x="6472960" y="4089329"/>
            <a:chExt cx="4677640" cy="1727200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C6D648B3-1808-4F73-809F-68F1813E52E7}"/>
                </a:ext>
              </a:extLst>
            </p:cNvPr>
            <p:cNvSpPr/>
            <p:nvPr/>
          </p:nvSpPr>
          <p:spPr>
            <a:xfrm>
              <a:off x="6959600" y="4089329"/>
              <a:ext cx="4191000" cy="1727200"/>
            </a:xfrm>
            <a:prstGeom prst="roundRect">
              <a:avLst>
                <a:gd name="adj" fmla="val 11520"/>
              </a:avLst>
            </a:pr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CAEDB2E2-F394-4A69-89DD-1E2B024FF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960" y="4466290"/>
              <a:ext cx="973280" cy="9732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734DDB0-735D-48E4-AAC3-CF8F190CE7F8}"/>
                </a:ext>
              </a:extLst>
            </p:cNvPr>
            <p:cNvSpPr txBox="1"/>
            <p:nvPr/>
          </p:nvSpPr>
          <p:spPr>
            <a:xfrm>
              <a:off x="7665008" y="4370545"/>
              <a:ext cx="2830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B79D641-B320-4751-BF20-3E00F3B7522C}"/>
                </a:ext>
              </a:extLst>
            </p:cNvPr>
            <p:cNvSpPr txBox="1"/>
            <p:nvPr/>
          </p:nvSpPr>
          <p:spPr>
            <a:xfrm>
              <a:off x="7665008" y="4861514"/>
              <a:ext cx="319349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47" name="Group 139">
              <a:extLst>
                <a:ext uri="{FF2B5EF4-FFF2-40B4-BE49-F238E27FC236}">
                  <a16:creationId xmlns:a16="http://schemas.microsoft.com/office/drawing/2014/main" id="{672CCA4A-9252-4162-886C-BB2E1027BAF7}"/>
                </a:ext>
              </a:extLst>
            </p:cNvPr>
            <p:cNvGrpSpPr/>
            <p:nvPr/>
          </p:nvGrpSpPr>
          <p:grpSpPr>
            <a:xfrm>
              <a:off x="6766212" y="4695611"/>
              <a:ext cx="386773" cy="514635"/>
              <a:chOff x="7913688" y="-280988"/>
              <a:chExt cx="1733550" cy="2306638"/>
            </a:xfr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</p:grpSpPr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AB8983D-59CF-44C9-9B22-B80AAB055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E09CA7D3-1B53-4066-86E0-8CB01E03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24151335-B9F4-430E-83A4-D8C9404258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92E815B3-241B-4EB7-ADD7-E211D8E04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2F4037EB-8750-4443-B993-204DD86A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0CFC586A-ABBB-4C6E-A920-507F71B75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14030EE4-7314-4771-AFA0-C4AE55271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55" name="Freeform 36">
                <a:extLst>
                  <a:ext uri="{FF2B5EF4-FFF2-40B4-BE49-F238E27FC236}">
                    <a16:creationId xmlns:a16="http://schemas.microsoft.com/office/drawing/2014/main" id="{F0FADE7A-5FCD-4451-88D6-219C9081D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TextBox 21">
            <a:extLst>
              <a:ext uri="{FF2B5EF4-FFF2-40B4-BE49-F238E27FC236}">
                <a16:creationId xmlns:a16="http://schemas.microsoft.com/office/drawing/2014/main" id="{489DACE9-2E9C-4BF7-BAB5-131A35DB7B39}"/>
              </a:ext>
            </a:extLst>
          </p:cNvPr>
          <p:cNvSpPr txBox="1"/>
          <p:nvPr/>
        </p:nvSpPr>
        <p:spPr>
          <a:xfrm>
            <a:off x="1023248" y="2399095"/>
            <a:ext cx="4501252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9813A55-0B4C-4D24-AFD7-CB5AF2AC97E8}"/>
              </a:ext>
            </a:extLst>
          </p:cNvPr>
          <p:cNvSpPr txBox="1"/>
          <p:nvPr/>
        </p:nvSpPr>
        <p:spPr>
          <a:xfrm>
            <a:off x="901700" y="1918254"/>
            <a:ext cx="2925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DE0000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298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6">
            <a:extLst>
              <a:ext uri="{FF2B5EF4-FFF2-40B4-BE49-F238E27FC236}">
                <a16:creationId xmlns:a16="http://schemas.microsoft.com/office/drawing/2014/main" id="{45636910-82E7-4FAC-9FE8-67075080B56B}"/>
              </a:ext>
            </a:extLst>
          </p:cNvPr>
          <p:cNvSpPr>
            <a:spLocks/>
          </p:cNvSpPr>
          <p:nvPr/>
        </p:nvSpPr>
        <p:spPr bwMode="auto">
          <a:xfrm>
            <a:off x="6636032" y="3185269"/>
            <a:ext cx="2277533" cy="2275417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" name="Freeform 77">
            <a:extLst>
              <a:ext uri="{FF2B5EF4-FFF2-40B4-BE49-F238E27FC236}">
                <a16:creationId xmlns:a16="http://schemas.microsoft.com/office/drawing/2014/main" id="{C9993807-8B59-4DBF-BBC7-E164199B0B78}"/>
              </a:ext>
            </a:extLst>
          </p:cNvPr>
          <p:cNvSpPr>
            <a:spLocks/>
          </p:cNvSpPr>
          <p:nvPr/>
        </p:nvSpPr>
        <p:spPr bwMode="auto">
          <a:xfrm>
            <a:off x="8312139" y="2584136"/>
            <a:ext cx="2277533" cy="227541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" name="Freeform 76">
            <a:extLst>
              <a:ext uri="{FF2B5EF4-FFF2-40B4-BE49-F238E27FC236}">
                <a16:creationId xmlns:a16="http://schemas.microsoft.com/office/drawing/2014/main" id="{11324A99-6EB0-4027-85FB-289BA91FB3E7}"/>
              </a:ext>
            </a:extLst>
          </p:cNvPr>
          <p:cNvSpPr>
            <a:spLocks/>
          </p:cNvSpPr>
          <p:nvPr/>
        </p:nvSpPr>
        <p:spPr bwMode="auto">
          <a:xfrm>
            <a:off x="3278730" y="3185269"/>
            <a:ext cx="2277533" cy="2275417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" name="Freeform 77">
            <a:extLst>
              <a:ext uri="{FF2B5EF4-FFF2-40B4-BE49-F238E27FC236}">
                <a16:creationId xmlns:a16="http://schemas.microsoft.com/office/drawing/2014/main" id="{9F18420A-FA27-4ECA-A375-D0BBB3F6C790}"/>
              </a:ext>
            </a:extLst>
          </p:cNvPr>
          <p:cNvSpPr>
            <a:spLocks/>
          </p:cNvSpPr>
          <p:nvPr/>
        </p:nvSpPr>
        <p:spPr bwMode="auto">
          <a:xfrm>
            <a:off x="1602330" y="2584136"/>
            <a:ext cx="2277533" cy="227541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8325B5-63E8-4E90-823E-57707EF78C81}"/>
              </a:ext>
            </a:extLst>
          </p:cNvPr>
          <p:cNvSpPr txBox="1">
            <a:spLocks/>
          </p:cNvSpPr>
          <p:nvPr/>
        </p:nvSpPr>
        <p:spPr>
          <a:xfrm>
            <a:off x="2231665" y="3767229"/>
            <a:ext cx="480902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C4D4868-68BA-4627-8843-2B1DAA2266D6}"/>
              </a:ext>
            </a:extLst>
          </p:cNvPr>
          <p:cNvSpPr txBox="1">
            <a:spLocks/>
          </p:cNvSpPr>
          <p:nvPr/>
        </p:nvSpPr>
        <p:spPr>
          <a:xfrm>
            <a:off x="3898613" y="3767229"/>
            <a:ext cx="480902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" name="Freeform 77">
            <a:extLst>
              <a:ext uri="{FF2B5EF4-FFF2-40B4-BE49-F238E27FC236}">
                <a16:creationId xmlns:a16="http://schemas.microsoft.com/office/drawing/2014/main" id="{EB7213B8-6132-4DDB-A398-CD2C4872C834}"/>
              </a:ext>
            </a:extLst>
          </p:cNvPr>
          <p:cNvSpPr>
            <a:spLocks/>
          </p:cNvSpPr>
          <p:nvPr/>
        </p:nvSpPr>
        <p:spPr bwMode="auto">
          <a:xfrm>
            <a:off x="4959926" y="2584136"/>
            <a:ext cx="2277533" cy="227541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835447-8A7C-476E-92F7-8AA87EF42095}"/>
              </a:ext>
            </a:extLst>
          </p:cNvPr>
          <p:cNvSpPr txBox="1">
            <a:spLocks/>
          </p:cNvSpPr>
          <p:nvPr/>
        </p:nvSpPr>
        <p:spPr>
          <a:xfrm>
            <a:off x="5584660" y="3767229"/>
            <a:ext cx="480902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FAD873-49E6-4369-AFF2-959D63F814B3}"/>
              </a:ext>
            </a:extLst>
          </p:cNvPr>
          <p:cNvSpPr txBox="1">
            <a:spLocks/>
          </p:cNvSpPr>
          <p:nvPr/>
        </p:nvSpPr>
        <p:spPr>
          <a:xfrm>
            <a:off x="7291390" y="3767229"/>
            <a:ext cx="480902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 rtl="1"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15A44E3-9C04-4570-B13E-2A37A00610D3}"/>
              </a:ext>
            </a:extLst>
          </p:cNvPr>
          <p:cNvSpPr txBox="1">
            <a:spLocks/>
          </p:cNvSpPr>
          <p:nvPr/>
        </p:nvSpPr>
        <p:spPr>
          <a:xfrm>
            <a:off x="8901810" y="3796993"/>
            <a:ext cx="480902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 rtl="1"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2E7753-C7EF-465C-8492-4E2BE2E5D14F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kern="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confont-11253-5327619">
            <a:extLst>
              <a:ext uri="{FF2B5EF4-FFF2-40B4-BE49-F238E27FC236}">
                <a16:creationId xmlns:a16="http://schemas.microsoft.com/office/drawing/2014/main" id="{7E5989BA-D2CF-4F07-8159-0665A6EBCB18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18D376F-0E74-4D5D-9225-13B0493648AC}"/>
              </a:ext>
            </a:extLst>
          </p:cNvPr>
          <p:cNvGrpSpPr/>
          <p:nvPr/>
        </p:nvGrpSpPr>
        <p:grpSpPr>
          <a:xfrm>
            <a:off x="2685578" y="5489698"/>
            <a:ext cx="2806633" cy="1202786"/>
            <a:chOff x="8502895" y="4497994"/>
            <a:chExt cx="2806633" cy="120278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8589A39-9409-4027-B68C-888BE859DDDA}"/>
                </a:ext>
              </a:extLst>
            </p:cNvPr>
            <p:cNvSpPr txBox="1"/>
            <p:nvPr/>
          </p:nvSpPr>
          <p:spPr>
            <a:xfrm>
              <a:off x="8502895" y="4497994"/>
              <a:ext cx="2798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EF73752-B5B6-4770-A59A-F7AE5C301314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060CF7D-8BDF-4E68-894A-8F78C775E30E}"/>
              </a:ext>
            </a:extLst>
          </p:cNvPr>
          <p:cNvGrpSpPr/>
          <p:nvPr/>
        </p:nvGrpSpPr>
        <p:grpSpPr>
          <a:xfrm>
            <a:off x="6178691" y="5489698"/>
            <a:ext cx="2706297" cy="1202786"/>
            <a:chOff x="8603231" y="4497994"/>
            <a:chExt cx="2706297" cy="120278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B8EA7B1-E8B4-4967-8BD6-6D2A71E854EB}"/>
                </a:ext>
              </a:extLst>
            </p:cNvPr>
            <p:cNvSpPr txBox="1"/>
            <p:nvPr/>
          </p:nvSpPr>
          <p:spPr>
            <a:xfrm>
              <a:off x="8603231" y="4497994"/>
              <a:ext cx="2706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6FED0ED-11BE-4260-9714-C263459352FC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CD61F71-D8EF-4284-ADAB-4AEB9D96B20B}"/>
              </a:ext>
            </a:extLst>
          </p:cNvPr>
          <p:cNvGrpSpPr/>
          <p:nvPr/>
        </p:nvGrpSpPr>
        <p:grpSpPr>
          <a:xfrm>
            <a:off x="1044654" y="1537610"/>
            <a:ext cx="2706296" cy="1202786"/>
            <a:chOff x="8603232" y="4497994"/>
            <a:chExt cx="2706296" cy="120278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229DB92-E3C0-4484-AE94-F747214488F3}"/>
                </a:ext>
              </a:extLst>
            </p:cNvPr>
            <p:cNvSpPr txBox="1"/>
            <p:nvPr/>
          </p:nvSpPr>
          <p:spPr>
            <a:xfrm>
              <a:off x="8603232" y="4497994"/>
              <a:ext cx="270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6A7D743-8546-4485-B532-0585C383C466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9F48B8F-E519-4F60-91A3-DF3890ACB8EC}"/>
              </a:ext>
            </a:extLst>
          </p:cNvPr>
          <p:cNvGrpSpPr/>
          <p:nvPr/>
        </p:nvGrpSpPr>
        <p:grpSpPr>
          <a:xfrm>
            <a:off x="4437431" y="1537610"/>
            <a:ext cx="2706296" cy="1202786"/>
            <a:chOff x="8603232" y="4497994"/>
            <a:chExt cx="2706296" cy="120278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3F02EF2-27E3-4DA8-BCF2-15B9C58323D2}"/>
                </a:ext>
              </a:extLst>
            </p:cNvPr>
            <p:cNvSpPr txBox="1"/>
            <p:nvPr/>
          </p:nvSpPr>
          <p:spPr>
            <a:xfrm>
              <a:off x="8842213" y="4497994"/>
              <a:ext cx="2277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8D8A2AD-A129-44DE-80D3-1FF0D6DBB6C2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B3359C2-AC7D-4406-A2F5-50D661DB02E5}"/>
              </a:ext>
            </a:extLst>
          </p:cNvPr>
          <p:cNvGrpSpPr/>
          <p:nvPr/>
        </p:nvGrpSpPr>
        <p:grpSpPr>
          <a:xfrm>
            <a:off x="7688158" y="1537610"/>
            <a:ext cx="2806633" cy="1202786"/>
            <a:chOff x="8502895" y="4497994"/>
            <a:chExt cx="2806633" cy="120278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B01619B-AF3C-429D-B775-E8A362E02FFD}"/>
                </a:ext>
              </a:extLst>
            </p:cNvPr>
            <p:cNvSpPr txBox="1"/>
            <p:nvPr/>
          </p:nvSpPr>
          <p:spPr>
            <a:xfrm>
              <a:off x="8502895" y="4497994"/>
              <a:ext cx="2806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DB28329-8B54-48AA-BB6E-0FDDA2DCB05E}"/>
                </a:ext>
              </a:extLst>
            </p:cNvPr>
            <p:cNvSpPr txBox="1"/>
            <p:nvPr/>
          </p:nvSpPr>
          <p:spPr>
            <a:xfrm>
              <a:off x="8603232" y="4888250"/>
              <a:ext cx="270629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2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50"/>
                            </p:stCondLst>
                            <p:childTnLst>
                              <p:par>
                                <p:cTn id="4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5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5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50"/>
                            </p:stCondLst>
                            <p:childTnLst>
                              <p:par>
                                <p:cTn id="6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5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5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50"/>
                            </p:stCondLst>
                            <p:childTnLst>
                              <p:par>
                                <p:cTn id="8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5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5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FF0FC1-8D78-4B51-A1D0-074915B162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71325D-C83E-4A98-9AAB-61857D687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2269"/>
            <a:ext cx="12192000" cy="42730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F2B9F0-6F99-4986-A287-24C208B32D79}"/>
              </a:ext>
            </a:extLst>
          </p:cNvPr>
          <p:cNvSpPr txBox="1"/>
          <p:nvPr/>
        </p:nvSpPr>
        <p:spPr>
          <a:xfrm>
            <a:off x="562405" y="1646606"/>
            <a:ext cx="211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348BEA-F9A5-4DD3-A39B-8BF53E93585F}"/>
              </a:ext>
            </a:extLst>
          </p:cNvPr>
          <p:cNvSpPr txBox="1"/>
          <p:nvPr/>
        </p:nvSpPr>
        <p:spPr>
          <a:xfrm>
            <a:off x="745177" y="3181844"/>
            <a:ext cx="4993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728869-F8C9-44C1-84C1-4A1CEE74B3D1}"/>
              </a:ext>
            </a:extLst>
          </p:cNvPr>
          <p:cNvSpPr txBox="1"/>
          <p:nvPr/>
        </p:nvSpPr>
        <p:spPr>
          <a:xfrm>
            <a:off x="571500" y="1529506"/>
            <a:ext cx="201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BUSINESS REPORT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39AAFF-6905-4FDD-98B9-B89F4F20FC4D}"/>
              </a:ext>
            </a:extLst>
          </p:cNvPr>
          <p:cNvSpPr txBox="1"/>
          <p:nvPr/>
        </p:nvSpPr>
        <p:spPr>
          <a:xfrm>
            <a:off x="571500" y="2462374"/>
            <a:ext cx="201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FOR YOUR DREAM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0E0BE5-3E27-434E-817A-B5BA751D790E}"/>
              </a:ext>
            </a:extLst>
          </p:cNvPr>
          <p:cNvSpPr txBox="1"/>
          <p:nvPr/>
        </p:nvSpPr>
        <p:spPr>
          <a:xfrm>
            <a:off x="6751160" y="3069488"/>
            <a:ext cx="268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YOUR DREAM </a:t>
            </a:r>
          </a:p>
          <a:p>
            <a:pPr algn="ctr"/>
            <a:r>
              <a:rPr lang="en-US" altLang="zh-CN" sz="800" b="1" dirty="0">
                <a:solidFill>
                  <a:schemeClr val="bg1"/>
                </a:solidFill>
                <a:cs typeface="+mn-ea"/>
                <a:sym typeface="+mn-lt"/>
              </a:rPr>
              <a:t>NEVER STOP</a:t>
            </a:r>
            <a:endParaRPr lang="zh-CN" altLang="en-US" sz="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6B2B60-858B-4442-A4FB-E4A1C67AD88C}"/>
              </a:ext>
            </a:extLst>
          </p:cNvPr>
          <p:cNvSpPr txBox="1"/>
          <p:nvPr/>
        </p:nvSpPr>
        <p:spPr>
          <a:xfrm>
            <a:off x="7147274" y="3516660"/>
            <a:ext cx="18951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00" dirty="0">
                <a:solidFill>
                  <a:schemeClr val="bg1"/>
                </a:solidFill>
                <a:cs typeface="+mn-ea"/>
                <a:sym typeface="+mn-lt"/>
              </a:rPr>
              <a:t>Classic has the same behavior with time, grade has the same </a:t>
            </a:r>
          </a:p>
          <a:p>
            <a:pPr algn="ctr"/>
            <a:r>
              <a:rPr lang="zh-CN" altLang="en-US" sz="300" dirty="0">
                <a:solidFill>
                  <a:schemeClr val="bg1"/>
                </a:solidFill>
                <a:cs typeface="+mn-ea"/>
                <a:sym typeface="+mn-lt"/>
              </a:rPr>
              <a:t>behavior with time and pattern has the same behavior with time. the noble quality is showed finely.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50D52850-CAE5-43C6-8361-4E6664154809}"/>
              </a:ext>
            </a:extLst>
          </p:cNvPr>
          <p:cNvSpPr/>
          <p:nvPr/>
        </p:nvSpPr>
        <p:spPr>
          <a:xfrm>
            <a:off x="10030732" y="4483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3">
            <a:hlinkClick r:id="rId4"/>
            <a:extLst>
              <a:ext uri="{FF2B5EF4-FFF2-40B4-BE49-F238E27FC236}">
                <a16:creationId xmlns:a16="http://schemas.microsoft.com/office/drawing/2014/main" id="{DA64FA9A-4130-48D6-8CC4-1402B49E35B9}"/>
              </a:ext>
            </a:extLst>
          </p:cNvPr>
          <p:cNvSpPr txBox="1"/>
          <p:nvPr/>
        </p:nvSpPr>
        <p:spPr>
          <a:xfrm>
            <a:off x="5510030" y="370116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800" dirty="0">
              <a:solidFill>
                <a:schemeClr val="accent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C00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C00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4507C131-8DEB-45E4-A481-B92854A9082C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E2778D17-E5BE-4096-B9D5-1AD3919B01D6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C00000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C0000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0E60F1-3DA2-44BE-B816-8C88348E7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" y="0"/>
            <a:ext cx="1219157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D32994-5D33-47C3-A2ED-599D57C1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900" y="3502121"/>
            <a:ext cx="9309100" cy="42730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0BA48-89C3-4129-A28B-B81D4E3E4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770885"/>
            <a:ext cx="8420100" cy="42730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57D4B5-40AB-483A-BAF0-9467BA5C7426}"/>
              </a:ext>
            </a:extLst>
          </p:cNvPr>
          <p:cNvSpPr txBox="1"/>
          <p:nvPr/>
        </p:nvSpPr>
        <p:spPr>
          <a:xfrm>
            <a:off x="2108200" y="3095809"/>
            <a:ext cx="797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17B6C6-B57E-4BE7-AC38-349DA8F70EA4}"/>
              </a:ext>
            </a:extLst>
          </p:cNvPr>
          <p:cNvSpPr txBox="1"/>
          <p:nvPr/>
        </p:nvSpPr>
        <p:spPr>
          <a:xfrm>
            <a:off x="2882900" y="141519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 kern="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95D978-4460-412F-B488-18CDEA882F3A}"/>
              </a:ext>
            </a:extLst>
          </p:cNvPr>
          <p:cNvSpPr txBox="1"/>
          <p:nvPr/>
        </p:nvSpPr>
        <p:spPr>
          <a:xfrm>
            <a:off x="3098898" y="4273006"/>
            <a:ext cx="6024762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THEME COLOR MAKES PPT MORE CONVENIENT TO CHANGE.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080A99-D725-43FF-9E74-81E267E5D6D4}"/>
              </a:ext>
            </a:extLst>
          </p:cNvPr>
          <p:cNvSpPr/>
          <p:nvPr/>
        </p:nvSpPr>
        <p:spPr>
          <a:xfrm>
            <a:off x="5045529" y="4980666"/>
            <a:ext cx="2100942" cy="376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spc="3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1600" i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9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25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25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32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6DE62B7F-CADB-4900-A826-1F9A931C5C04}"/>
              </a:ext>
            </a:extLst>
          </p:cNvPr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62" name="Freeform 89">
              <a:extLst>
                <a:ext uri="{FF2B5EF4-FFF2-40B4-BE49-F238E27FC236}">
                  <a16:creationId xmlns:a16="http://schemas.microsoft.com/office/drawing/2014/main" id="{AAB6B59A-6EC3-4BD8-8529-C90C0EEA2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92">
              <a:extLst>
                <a:ext uri="{FF2B5EF4-FFF2-40B4-BE49-F238E27FC236}">
                  <a16:creationId xmlns:a16="http://schemas.microsoft.com/office/drawing/2014/main" id="{5AB091C2-8D16-4DCC-A1B9-670C45A7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93">
              <a:extLst>
                <a:ext uri="{FF2B5EF4-FFF2-40B4-BE49-F238E27FC236}">
                  <a16:creationId xmlns:a16="http://schemas.microsoft.com/office/drawing/2014/main" id="{EE2AA4ED-434F-4C86-816E-58BB15EB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TextBox 69">
              <a:extLst>
                <a:ext uri="{FF2B5EF4-FFF2-40B4-BE49-F238E27FC236}">
                  <a16:creationId xmlns:a16="http://schemas.microsoft.com/office/drawing/2014/main" id="{4121088F-CFC7-4E54-95B3-C2606C010F8E}"/>
                </a:ext>
              </a:extLst>
            </p:cNvPr>
            <p:cNvSpPr txBox="1"/>
            <p:nvPr/>
          </p:nvSpPr>
          <p:spPr>
            <a:xfrm>
              <a:off x="6318085" y="2400091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Content 01</a:t>
              </a:r>
            </a:p>
          </p:txBody>
        </p:sp>
        <p:grpSp>
          <p:nvGrpSpPr>
            <p:cNvPr id="66" name="Group 81">
              <a:extLst>
                <a:ext uri="{FF2B5EF4-FFF2-40B4-BE49-F238E27FC236}">
                  <a16:creationId xmlns:a16="http://schemas.microsoft.com/office/drawing/2014/main" id="{440E022A-57C8-4942-AEEC-BD36465B3E3D}"/>
                </a:ext>
              </a:extLst>
            </p:cNvPr>
            <p:cNvGrpSpPr/>
            <p:nvPr/>
          </p:nvGrpSpPr>
          <p:grpSpPr>
            <a:xfrm>
              <a:off x="7571287" y="2406968"/>
              <a:ext cx="354017" cy="354017"/>
              <a:chOff x="6350" y="3175"/>
              <a:chExt cx="492125" cy="492125"/>
            </a:xfrm>
            <a:solidFill>
              <a:srgbClr val="FFFFFF"/>
            </a:solidFill>
          </p:grpSpPr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80AE02D9-8D25-44B9-BEAC-BD68156E7D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" y="31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CC6DB11C-611D-4C39-B93C-F42BF64F5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50" y="1428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0290A3F5-ABBF-4B5C-A93A-9DAADD468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088" y="1889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2BACE2EC-A6AE-4DFC-ACB3-8B1DBD40C108}"/>
              </a:ext>
            </a:extLst>
          </p:cNvPr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71" name="Freeform 90">
              <a:extLst>
                <a:ext uri="{FF2B5EF4-FFF2-40B4-BE49-F238E27FC236}">
                  <a16:creationId xmlns:a16="http://schemas.microsoft.com/office/drawing/2014/main" id="{854F9270-6FA7-4EE6-B7A9-D571B3323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96">
              <a:extLst>
                <a:ext uri="{FF2B5EF4-FFF2-40B4-BE49-F238E27FC236}">
                  <a16:creationId xmlns:a16="http://schemas.microsoft.com/office/drawing/2014/main" id="{41142BE2-3695-4C4B-B9DB-5654D6A55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97">
              <a:extLst>
                <a:ext uri="{FF2B5EF4-FFF2-40B4-BE49-F238E27FC236}">
                  <a16:creationId xmlns:a16="http://schemas.microsoft.com/office/drawing/2014/main" id="{A8DD7C30-E236-45A7-8481-37CB40A3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TextBox 71">
              <a:extLst>
                <a:ext uri="{FF2B5EF4-FFF2-40B4-BE49-F238E27FC236}">
                  <a16:creationId xmlns:a16="http://schemas.microsoft.com/office/drawing/2014/main" id="{C2ADB41A-0BF5-4603-96C7-011E66884493}"/>
                </a:ext>
              </a:extLst>
            </p:cNvPr>
            <p:cNvSpPr txBox="1"/>
            <p:nvPr/>
          </p:nvSpPr>
          <p:spPr>
            <a:xfrm>
              <a:off x="4498404" y="3156143"/>
              <a:ext cx="1327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Content 03</a:t>
              </a:r>
            </a:p>
          </p:txBody>
        </p:sp>
        <p:grpSp>
          <p:nvGrpSpPr>
            <p:cNvPr id="75" name="Group 85">
              <a:extLst>
                <a:ext uri="{FF2B5EF4-FFF2-40B4-BE49-F238E27FC236}">
                  <a16:creationId xmlns:a16="http://schemas.microsoft.com/office/drawing/2014/main" id="{60D11DA8-8B37-4211-9820-9C066FA242A2}"/>
                </a:ext>
              </a:extLst>
            </p:cNvPr>
            <p:cNvGrpSpPr/>
            <p:nvPr/>
          </p:nvGrpSpPr>
          <p:grpSpPr>
            <a:xfrm>
              <a:off x="4251179" y="3165871"/>
              <a:ext cx="348281" cy="348282"/>
              <a:chOff x="5653088" y="-98425"/>
              <a:chExt cx="630237" cy="630238"/>
            </a:xfrm>
            <a:solidFill>
              <a:srgbClr val="FFFFFF"/>
            </a:solidFill>
          </p:grpSpPr>
          <p:sp>
            <p:nvSpPr>
              <p:cNvPr id="76" name="Freeform 5">
                <a:extLst>
                  <a:ext uri="{FF2B5EF4-FFF2-40B4-BE49-F238E27FC236}">
                    <a16:creationId xmlns:a16="http://schemas.microsoft.com/office/drawing/2014/main" id="{9828FD7F-4744-4319-A884-95FE01576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513" y="-28575"/>
                <a:ext cx="69850" cy="68263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0B29FDB4-F954-49D4-8967-091504CC1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88" y="177800"/>
                <a:ext cx="79375" cy="396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FF4E0A35-F0CE-4510-BF55-A8644956E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538" y="217488"/>
                <a:ext cx="77787" cy="38100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8">
                <a:extLst>
                  <a:ext uri="{FF2B5EF4-FFF2-40B4-BE49-F238E27FC236}">
                    <a16:creationId xmlns:a16="http://schemas.microsoft.com/office/drawing/2014/main" id="{D74854F0-638D-4B18-8BD2-06443F6B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213" y="0"/>
                <a:ext cx="69850" cy="69850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766C0A7C-C296-48A9-84AD-0C61CC09B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00" y="-98425"/>
                <a:ext cx="38100" cy="793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9D1A549D-F388-474A-A0A6-193F1D1B36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250" y="58738"/>
                <a:ext cx="315912" cy="354013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0E47C7C1-8A15-41E2-90D1-092A37178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25" y="452438"/>
                <a:ext cx="157162" cy="79375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C158C643-BEBD-45B5-9F12-1CBEB72B52DE}"/>
              </a:ext>
            </a:extLst>
          </p:cNvPr>
          <p:cNvGrpSpPr/>
          <p:nvPr/>
        </p:nvGrpSpPr>
        <p:grpSpPr>
          <a:xfrm>
            <a:off x="5944780" y="3756006"/>
            <a:ext cx="2266062" cy="735220"/>
            <a:chOff x="5944780" y="3756006"/>
            <a:chExt cx="2266062" cy="735220"/>
          </a:xfrm>
        </p:grpSpPr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AFDD2082-C1CB-4446-A514-B64840FD3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CCDFB8AD-36BA-4E4F-8E3A-74B12584A899}"/>
                </a:ext>
              </a:extLst>
            </p:cNvPr>
            <p:cNvGrpSpPr/>
            <p:nvPr/>
          </p:nvGrpSpPr>
          <p:grpSpPr>
            <a:xfrm>
              <a:off x="6210563" y="3756006"/>
              <a:ext cx="2000279" cy="735220"/>
              <a:chOff x="6210563" y="3756006"/>
              <a:chExt cx="2000279" cy="735220"/>
            </a:xfrm>
          </p:grpSpPr>
          <p:sp>
            <p:nvSpPr>
              <p:cNvPr id="85" name="Freeform 94">
                <a:extLst>
                  <a:ext uri="{FF2B5EF4-FFF2-40B4-BE49-F238E27FC236}">
                    <a16:creationId xmlns:a16="http://schemas.microsoft.com/office/drawing/2014/main" id="{B72BB306-29DA-482E-9266-E40C3A186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0563" y="3788798"/>
                <a:ext cx="2000279" cy="702428"/>
              </a:xfrm>
              <a:custGeom>
                <a:avLst/>
                <a:gdLst>
                  <a:gd name="T0" fmla="*/ 913 w 1159"/>
                  <a:gd name="T1" fmla="*/ 0 h 407"/>
                  <a:gd name="T2" fmla="*/ 0 w 1159"/>
                  <a:gd name="T3" fmla="*/ 70 h 407"/>
                  <a:gd name="T4" fmla="*/ 0 w 1159"/>
                  <a:gd name="T5" fmla="*/ 324 h 407"/>
                  <a:gd name="T6" fmla="*/ 913 w 1159"/>
                  <a:gd name="T7" fmla="*/ 407 h 407"/>
                  <a:gd name="T8" fmla="*/ 1159 w 1159"/>
                  <a:gd name="T9" fmla="*/ 216 h 407"/>
                  <a:gd name="T10" fmla="*/ 1159 w 1159"/>
                  <a:gd name="T11" fmla="*/ 194 h 407"/>
                  <a:gd name="T12" fmla="*/ 913 w 1159"/>
                  <a:gd name="T13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9" h="407">
                    <a:moveTo>
                      <a:pt x="913" y="0"/>
                    </a:moveTo>
                    <a:lnTo>
                      <a:pt x="0" y="70"/>
                    </a:lnTo>
                    <a:lnTo>
                      <a:pt x="0" y="324"/>
                    </a:lnTo>
                    <a:lnTo>
                      <a:pt x="913" y="407"/>
                    </a:lnTo>
                    <a:lnTo>
                      <a:pt x="1159" y="216"/>
                    </a:lnTo>
                    <a:lnTo>
                      <a:pt x="1159" y="194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89060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95">
                <a:extLst>
                  <a:ext uri="{FF2B5EF4-FFF2-40B4-BE49-F238E27FC236}">
                    <a16:creationId xmlns:a16="http://schemas.microsoft.com/office/drawing/2014/main" id="{A60E947F-05C5-433B-BD95-F2D4A902C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0563" y="3756006"/>
                <a:ext cx="2000279" cy="702428"/>
              </a:xfrm>
              <a:custGeom>
                <a:avLst/>
                <a:gdLst>
                  <a:gd name="T0" fmla="*/ 905 w 1159"/>
                  <a:gd name="T1" fmla="*/ 0 h 407"/>
                  <a:gd name="T2" fmla="*/ 0 w 1159"/>
                  <a:gd name="T3" fmla="*/ 67 h 407"/>
                  <a:gd name="T4" fmla="*/ 0 w 1159"/>
                  <a:gd name="T5" fmla="*/ 324 h 407"/>
                  <a:gd name="T6" fmla="*/ 905 w 1159"/>
                  <a:gd name="T7" fmla="*/ 407 h 407"/>
                  <a:gd name="T8" fmla="*/ 1159 w 1159"/>
                  <a:gd name="T9" fmla="*/ 213 h 407"/>
                  <a:gd name="T10" fmla="*/ 905 w 1159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9" h="407">
                    <a:moveTo>
                      <a:pt x="905" y="0"/>
                    </a:moveTo>
                    <a:lnTo>
                      <a:pt x="0" y="67"/>
                    </a:lnTo>
                    <a:lnTo>
                      <a:pt x="0" y="324"/>
                    </a:lnTo>
                    <a:lnTo>
                      <a:pt x="905" y="407"/>
                    </a:lnTo>
                    <a:lnTo>
                      <a:pt x="1159" y="213"/>
                    </a:lnTo>
                    <a:lnTo>
                      <a:pt x="905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DE0000"/>
                  </a:gs>
                  <a:gs pos="0">
                    <a:srgbClr val="89060C"/>
                  </a:gs>
                </a:gsLst>
                <a:lin ang="135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TextBox 70">
                <a:extLst>
                  <a:ext uri="{FF2B5EF4-FFF2-40B4-BE49-F238E27FC236}">
                    <a16:creationId xmlns:a16="http://schemas.microsoft.com/office/drawing/2014/main" id="{2FAA9BA1-A125-4B10-9EB8-8E5C2B1CC681}"/>
                  </a:ext>
                </a:extLst>
              </p:cNvPr>
              <p:cNvSpPr txBox="1"/>
              <p:nvPr/>
            </p:nvSpPr>
            <p:spPr>
              <a:xfrm>
                <a:off x="6337541" y="3922881"/>
                <a:ext cx="1327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Content 02</a:t>
                </a:r>
              </a:p>
            </p:txBody>
          </p:sp>
          <p:grpSp>
            <p:nvGrpSpPr>
              <p:cNvPr id="88" name="Group 93">
                <a:extLst>
                  <a:ext uri="{FF2B5EF4-FFF2-40B4-BE49-F238E27FC236}">
                    <a16:creationId xmlns:a16="http://schemas.microsoft.com/office/drawing/2014/main" id="{5C8888C7-D772-446E-85DD-1D05E59F7F8D}"/>
                  </a:ext>
                </a:extLst>
              </p:cNvPr>
              <p:cNvGrpSpPr/>
              <p:nvPr/>
            </p:nvGrpSpPr>
            <p:grpSpPr>
              <a:xfrm>
                <a:off x="7638710" y="3932529"/>
                <a:ext cx="243454" cy="282548"/>
                <a:chOff x="6940550" y="4567238"/>
                <a:chExt cx="217488" cy="252413"/>
              </a:xfrm>
              <a:solidFill>
                <a:srgbClr val="FFFFFF"/>
              </a:solidFill>
            </p:grpSpPr>
            <p:sp>
              <p:nvSpPr>
                <p:cNvPr id="89" name="Freeform 20">
                  <a:extLst>
                    <a:ext uri="{FF2B5EF4-FFF2-40B4-BE49-F238E27FC236}">
                      <a16:creationId xmlns:a16="http://schemas.microsoft.com/office/drawing/2014/main" id="{ABFEE6F0-B0BD-40AB-940D-3FEDF7E3D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8488" y="4567238"/>
                  <a:ext cx="209550" cy="196850"/>
                </a:xfrm>
                <a:custGeom>
                  <a:avLst/>
                  <a:gdLst>
                    <a:gd name="T0" fmla="*/ 49 w 53"/>
                    <a:gd name="T1" fmla="*/ 8 h 50"/>
                    <a:gd name="T2" fmla="*/ 53 w 53"/>
                    <a:gd name="T3" fmla="*/ 4 h 50"/>
                    <a:gd name="T4" fmla="*/ 49 w 53"/>
                    <a:gd name="T5" fmla="*/ 0 h 50"/>
                    <a:gd name="T6" fmla="*/ 45 w 53"/>
                    <a:gd name="T7" fmla="*/ 4 h 50"/>
                    <a:gd name="T8" fmla="*/ 45 w 53"/>
                    <a:gd name="T9" fmla="*/ 6 h 50"/>
                    <a:gd name="T10" fmla="*/ 25 w 53"/>
                    <a:gd name="T11" fmla="*/ 20 h 50"/>
                    <a:gd name="T12" fmla="*/ 7 w 53"/>
                    <a:gd name="T13" fmla="*/ 2 h 50"/>
                    <a:gd name="T14" fmla="*/ 3 w 53"/>
                    <a:gd name="T15" fmla="*/ 1 h 50"/>
                    <a:gd name="T16" fmla="*/ 0 w 53"/>
                    <a:gd name="T17" fmla="*/ 4 h 50"/>
                    <a:gd name="T18" fmla="*/ 14 w 53"/>
                    <a:gd name="T19" fmla="*/ 37 h 50"/>
                    <a:gd name="T20" fmla="*/ 46 w 53"/>
                    <a:gd name="T21" fmla="*/ 50 h 50"/>
                    <a:gd name="T22" fmla="*/ 50 w 53"/>
                    <a:gd name="T23" fmla="*/ 48 h 50"/>
                    <a:gd name="T24" fmla="*/ 49 w 53"/>
                    <a:gd name="T25" fmla="*/ 43 h 50"/>
                    <a:gd name="T26" fmla="*/ 33 w 53"/>
                    <a:gd name="T27" fmla="*/ 27 h 50"/>
                    <a:gd name="T28" fmla="*/ 46 w 53"/>
                    <a:gd name="T29" fmla="*/ 7 h 50"/>
                    <a:gd name="T30" fmla="*/ 49 w 53"/>
                    <a:gd name="T31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50">
                      <a:moveTo>
                        <a:pt x="49" y="8"/>
                      </a:moveTo>
                      <a:cubicBezTo>
                        <a:pt x="51" y="8"/>
                        <a:pt x="53" y="6"/>
                        <a:pt x="53" y="4"/>
                      </a:cubicBezTo>
                      <a:cubicBezTo>
                        <a:pt x="53" y="2"/>
                        <a:pt x="51" y="0"/>
                        <a:pt x="49" y="0"/>
                      </a:cubicBezTo>
                      <a:cubicBezTo>
                        <a:pt x="46" y="0"/>
                        <a:pt x="45" y="2"/>
                        <a:pt x="45" y="4"/>
                      </a:cubicBezTo>
                      <a:cubicBezTo>
                        <a:pt x="45" y="5"/>
                        <a:pt x="45" y="6"/>
                        <a:pt x="45" y="6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6"/>
                        <a:pt x="5" y="28"/>
                        <a:pt x="14" y="37"/>
                      </a:cubicBezTo>
                      <a:cubicBezTo>
                        <a:pt x="22" y="46"/>
                        <a:pt x="34" y="50"/>
                        <a:pt x="46" y="50"/>
                      </a:cubicBezTo>
                      <a:cubicBezTo>
                        <a:pt x="48" y="50"/>
                        <a:pt x="49" y="49"/>
                        <a:pt x="50" y="48"/>
                      </a:cubicBezTo>
                      <a:cubicBezTo>
                        <a:pt x="51" y="46"/>
                        <a:pt x="50" y="44"/>
                        <a:pt x="49" y="43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7" y="8"/>
                        <a:pt x="48" y="8"/>
                        <a:pt x="4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21">
                  <a:extLst>
                    <a:ext uri="{FF2B5EF4-FFF2-40B4-BE49-F238E27FC236}">
                      <a16:creationId xmlns:a16="http://schemas.microsoft.com/office/drawing/2014/main" id="{E72226BD-8292-429D-A8EB-9612112B3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0550" y="4729163"/>
                  <a:ext cx="103188" cy="90488"/>
                </a:xfrm>
                <a:custGeom>
                  <a:avLst/>
                  <a:gdLst>
                    <a:gd name="T0" fmla="*/ 23 w 26"/>
                    <a:gd name="T1" fmla="*/ 9 h 23"/>
                    <a:gd name="T2" fmla="*/ 22 w 26"/>
                    <a:gd name="T3" fmla="*/ 8 h 23"/>
                    <a:gd name="T4" fmla="*/ 12 w 26"/>
                    <a:gd name="T5" fmla="*/ 0 h 23"/>
                    <a:gd name="T6" fmla="*/ 11 w 26"/>
                    <a:gd name="T7" fmla="*/ 0 h 23"/>
                    <a:gd name="T8" fmla="*/ 11 w 26"/>
                    <a:gd name="T9" fmla="*/ 0 h 23"/>
                    <a:gd name="T10" fmla="*/ 0 w 26"/>
                    <a:gd name="T11" fmla="*/ 20 h 23"/>
                    <a:gd name="T12" fmla="*/ 0 w 26"/>
                    <a:gd name="T13" fmla="*/ 22 h 23"/>
                    <a:gd name="T14" fmla="*/ 2 w 26"/>
                    <a:gd name="T15" fmla="*/ 23 h 23"/>
                    <a:gd name="T16" fmla="*/ 24 w 26"/>
                    <a:gd name="T17" fmla="*/ 23 h 23"/>
                    <a:gd name="T18" fmla="*/ 26 w 26"/>
                    <a:gd name="T19" fmla="*/ 22 h 23"/>
                    <a:gd name="T20" fmla="*/ 26 w 26"/>
                    <a:gd name="T21" fmla="*/ 20 h 23"/>
                    <a:gd name="T22" fmla="*/ 23 w 26"/>
                    <a:gd name="T2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23">
                      <a:moveTo>
                        <a:pt x="23" y="9"/>
                      </a:move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18" y="6"/>
                        <a:pt x="15" y="3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2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5" y="23"/>
                        <a:pt x="25" y="23"/>
                        <a:pt x="26" y="22"/>
                      </a:cubicBezTo>
                      <a:cubicBezTo>
                        <a:pt x="26" y="22"/>
                        <a:pt x="26" y="21"/>
                        <a:pt x="26" y="20"/>
                      </a:cubicBezTo>
                      <a:lnTo>
                        <a:pt x="2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47E79E09-4658-49F8-B1E5-C0F32EB1354D}"/>
              </a:ext>
            </a:extLst>
          </p:cNvPr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1D62BB44-E772-411F-B100-13800CADD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22C125CF-03CD-41EE-9E37-33B6452557D7}"/>
                </a:ext>
              </a:extLst>
            </p:cNvPr>
            <p:cNvGrpSpPr/>
            <p:nvPr/>
          </p:nvGrpSpPr>
          <p:grpSpPr>
            <a:xfrm>
              <a:off x="4004907" y="4562117"/>
              <a:ext cx="2000279" cy="736943"/>
              <a:chOff x="4004907" y="4562117"/>
              <a:chExt cx="2000279" cy="736943"/>
            </a:xfrm>
          </p:grpSpPr>
          <p:sp>
            <p:nvSpPr>
              <p:cNvPr id="93" name="Freeform 99">
                <a:extLst>
                  <a:ext uri="{FF2B5EF4-FFF2-40B4-BE49-F238E27FC236}">
                    <a16:creationId xmlns:a16="http://schemas.microsoft.com/office/drawing/2014/main" id="{73A1CB19-CE24-4CC8-8451-767D2A2FA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907" y="4594907"/>
                <a:ext cx="2000279" cy="704153"/>
              </a:xfrm>
              <a:custGeom>
                <a:avLst/>
                <a:gdLst>
                  <a:gd name="T0" fmla="*/ 246 w 1159"/>
                  <a:gd name="T1" fmla="*/ 0 h 408"/>
                  <a:gd name="T2" fmla="*/ 1159 w 1159"/>
                  <a:gd name="T3" fmla="*/ 70 h 408"/>
                  <a:gd name="T4" fmla="*/ 1159 w 1159"/>
                  <a:gd name="T5" fmla="*/ 324 h 408"/>
                  <a:gd name="T6" fmla="*/ 246 w 1159"/>
                  <a:gd name="T7" fmla="*/ 408 h 408"/>
                  <a:gd name="T8" fmla="*/ 0 w 1159"/>
                  <a:gd name="T9" fmla="*/ 216 h 408"/>
                  <a:gd name="T10" fmla="*/ 0 w 1159"/>
                  <a:gd name="T11" fmla="*/ 197 h 408"/>
                  <a:gd name="T12" fmla="*/ 246 w 1159"/>
                  <a:gd name="T13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9" h="408">
                    <a:moveTo>
                      <a:pt x="246" y="0"/>
                    </a:moveTo>
                    <a:lnTo>
                      <a:pt x="1159" y="70"/>
                    </a:lnTo>
                    <a:lnTo>
                      <a:pt x="1159" y="324"/>
                    </a:lnTo>
                    <a:lnTo>
                      <a:pt x="246" y="408"/>
                    </a:lnTo>
                    <a:lnTo>
                      <a:pt x="0" y="216"/>
                    </a:lnTo>
                    <a:lnTo>
                      <a:pt x="0" y="19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89060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100">
                <a:extLst>
                  <a:ext uri="{FF2B5EF4-FFF2-40B4-BE49-F238E27FC236}">
                    <a16:creationId xmlns:a16="http://schemas.microsoft.com/office/drawing/2014/main" id="{337B0F19-941E-4498-A3CE-A0BF01069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907" y="4562117"/>
                <a:ext cx="2000279" cy="704153"/>
              </a:xfrm>
              <a:custGeom>
                <a:avLst/>
                <a:gdLst>
                  <a:gd name="T0" fmla="*/ 251 w 1159"/>
                  <a:gd name="T1" fmla="*/ 0 h 408"/>
                  <a:gd name="T2" fmla="*/ 1159 w 1159"/>
                  <a:gd name="T3" fmla="*/ 70 h 408"/>
                  <a:gd name="T4" fmla="*/ 1159 w 1159"/>
                  <a:gd name="T5" fmla="*/ 324 h 408"/>
                  <a:gd name="T6" fmla="*/ 251 w 1159"/>
                  <a:gd name="T7" fmla="*/ 408 h 408"/>
                  <a:gd name="T8" fmla="*/ 0 w 1159"/>
                  <a:gd name="T9" fmla="*/ 216 h 408"/>
                  <a:gd name="T10" fmla="*/ 251 w 1159"/>
                  <a:gd name="T11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9" h="408">
                    <a:moveTo>
                      <a:pt x="251" y="0"/>
                    </a:moveTo>
                    <a:lnTo>
                      <a:pt x="1159" y="70"/>
                    </a:lnTo>
                    <a:lnTo>
                      <a:pt x="1159" y="324"/>
                    </a:lnTo>
                    <a:lnTo>
                      <a:pt x="251" y="408"/>
                    </a:lnTo>
                    <a:lnTo>
                      <a:pt x="0" y="216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DE0000"/>
                  </a:gs>
                  <a:gs pos="0">
                    <a:srgbClr val="89060C"/>
                  </a:gs>
                </a:gsLst>
                <a:lin ang="135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TextBox 72">
                <a:extLst>
                  <a:ext uri="{FF2B5EF4-FFF2-40B4-BE49-F238E27FC236}">
                    <a16:creationId xmlns:a16="http://schemas.microsoft.com/office/drawing/2014/main" id="{B8E59177-5148-4BB5-9080-5DF36BAE5191}"/>
                  </a:ext>
                </a:extLst>
              </p:cNvPr>
              <p:cNvSpPr txBox="1"/>
              <p:nvPr/>
            </p:nvSpPr>
            <p:spPr>
              <a:xfrm>
                <a:off x="4517860" y="4717033"/>
                <a:ext cx="1327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Content 04</a:t>
                </a:r>
              </a:p>
            </p:txBody>
          </p:sp>
          <p:grpSp>
            <p:nvGrpSpPr>
              <p:cNvPr id="96" name="Group 97">
                <a:extLst>
                  <a:ext uri="{FF2B5EF4-FFF2-40B4-BE49-F238E27FC236}">
                    <a16:creationId xmlns:a16="http://schemas.microsoft.com/office/drawing/2014/main" id="{2C41F18D-EB11-4FCB-A835-C64BE7EE8254}"/>
                  </a:ext>
                </a:extLst>
              </p:cNvPr>
              <p:cNvGrpSpPr/>
              <p:nvPr/>
            </p:nvGrpSpPr>
            <p:grpSpPr>
              <a:xfrm>
                <a:off x="4289279" y="4759618"/>
                <a:ext cx="311644" cy="323528"/>
                <a:chOff x="5719763" y="3041650"/>
                <a:chExt cx="749300" cy="777875"/>
              </a:xfrm>
              <a:solidFill>
                <a:srgbClr val="FFFFFF"/>
              </a:solidFill>
            </p:grpSpPr>
            <p:sp>
              <p:nvSpPr>
                <p:cNvPr id="97" name="Oval 5">
                  <a:extLst>
                    <a:ext uri="{FF2B5EF4-FFF2-40B4-BE49-F238E27FC236}">
                      <a16:creationId xmlns:a16="http://schemas.microsoft.com/office/drawing/2014/main" id="{8D4FB9A6-3AFF-4CBF-97E2-954D63382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5675" y="3368675"/>
                  <a:ext cx="120650" cy="1206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Oval 6">
                  <a:extLst>
                    <a:ext uri="{FF2B5EF4-FFF2-40B4-BE49-F238E27FC236}">
                      <a16:creationId xmlns:a16="http://schemas.microsoft.com/office/drawing/2014/main" id="{1E1367F6-708C-4083-BFCA-E75CC1567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1738" y="3186113"/>
                  <a:ext cx="84138" cy="84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Oval 7">
                  <a:extLst>
                    <a:ext uri="{FF2B5EF4-FFF2-40B4-BE49-F238E27FC236}">
                      <a16:creationId xmlns:a16="http://schemas.microsoft.com/office/drawing/2014/main" id="{956F0835-D583-47A4-8B00-A02F20C6C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875" y="3319463"/>
                  <a:ext cx="84138" cy="825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">
                  <a:extLst>
                    <a:ext uri="{FF2B5EF4-FFF2-40B4-BE49-F238E27FC236}">
                      <a16:creationId xmlns:a16="http://schemas.microsoft.com/office/drawing/2014/main" id="{EE544991-5639-4BB0-9EF8-39DFCC704C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19763" y="3041650"/>
                  <a:ext cx="749300" cy="777875"/>
                </a:xfrm>
                <a:custGeom>
                  <a:avLst/>
                  <a:gdLst>
                    <a:gd name="T0" fmla="*/ 176 w 197"/>
                    <a:gd name="T1" fmla="*/ 101 h 205"/>
                    <a:gd name="T2" fmla="*/ 174 w 197"/>
                    <a:gd name="T3" fmla="*/ 46 h 205"/>
                    <a:gd name="T4" fmla="*/ 172 w 197"/>
                    <a:gd name="T5" fmla="*/ 56 h 205"/>
                    <a:gd name="T6" fmla="*/ 169 w 197"/>
                    <a:gd name="T7" fmla="*/ 94 h 205"/>
                    <a:gd name="T8" fmla="*/ 140 w 197"/>
                    <a:gd name="T9" fmla="*/ 76 h 205"/>
                    <a:gd name="T10" fmla="*/ 146 w 197"/>
                    <a:gd name="T11" fmla="*/ 54 h 205"/>
                    <a:gd name="T12" fmla="*/ 145 w 197"/>
                    <a:gd name="T13" fmla="*/ 44 h 205"/>
                    <a:gd name="T14" fmla="*/ 130 w 197"/>
                    <a:gd name="T15" fmla="*/ 31 h 205"/>
                    <a:gd name="T16" fmla="*/ 67 w 197"/>
                    <a:gd name="T17" fmla="*/ 31 h 205"/>
                    <a:gd name="T18" fmla="*/ 41 w 197"/>
                    <a:gd name="T19" fmla="*/ 44 h 205"/>
                    <a:gd name="T20" fmla="*/ 4 w 197"/>
                    <a:gd name="T21" fmla="*/ 73 h 205"/>
                    <a:gd name="T22" fmla="*/ 15 w 197"/>
                    <a:gd name="T23" fmla="*/ 63 h 205"/>
                    <a:gd name="T24" fmla="*/ 61 w 197"/>
                    <a:gd name="T25" fmla="*/ 56 h 205"/>
                    <a:gd name="T26" fmla="*/ 30 w 197"/>
                    <a:gd name="T27" fmla="*/ 95 h 205"/>
                    <a:gd name="T28" fmla="*/ 27 w 197"/>
                    <a:gd name="T29" fmla="*/ 92 h 205"/>
                    <a:gd name="T30" fmla="*/ 21 w 197"/>
                    <a:gd name="T31" fmla="*/ 101 h 205"/>
                    <a:gd name="T32" fmla="*/ 21 w 197"/>
                    <a:gd name="T33" fmla="*/ 104 h 205"/>
                    <a:gd name="T34" fmla="*/ 41 w 197"/>
                    <a:gd name="T35" fmla="*/ 161 h 205"/>
                    <a:gd name="T36" fmla="*/ 67 w 197"/>
                    <a:gd name="T37" fmla="*/ 173 h 205"/>
                    <a:gd name="T38" fmla="*/ 118 w 197"/>
                    <a:gd name="T39" fmla="*/ 194 h 205"/>
                    <a:gd name="T40" fmla="*/ 99 w 197"/>
                    <a:gd name="T41" fmla="*/ 195 h 205"/>
                    <a:gd name="T42" fmla="*/ 99 w 197"/>
                    <a:gd name="T43" fmla="*/ 148 h 205"/>
                    <a:gd name="T44" fmla="*/ 122 w 197"/>
                    <a:gd name="T45" fmla="*/ 165 h 205"/>
                    <a:gd name="T46" fmla="*/ 135 w 197"/>
                    <a:gd name="T47" fmla="*/ 158 h 205"/>
                    <a:gd name="T48" fmla="*/ 157 w 197"/>
                    <a:gd name="T49" fmla="*/ 161 h 205"/>
                    <a:gd name="T50" fmla="*/ 176 w 197"/>
                    <a:gd name="T51" fmla="*/ 104 h 205"/>
                    <a:gd name="T52" fmla="*/ 56 w 197"/>
                    <a:gd name="T53" fmla="*/ 88 h 205"/>
                    <a:gd name="T54" fmla="*/ 56 w 197"/>
                    <a:gd name="T55" fmla="*/ 116 h 205"/>
                    <a:gd name="T56" fmla="*/ 56 w 197"/>
                    <a:gd name="T57" fmla="*/ 88 h 205"/>
                    <a:gd name="T58" fmla="*/ 15 w 197"/>
                    <a:gd name="T59" fmla="*/ 141 h 205"/>
                    <a:gd name="T60" fmla="*/ 57 w 197"/>
                    <a:gd name="T61" fmla="*/ 129 h 205"/>
                    <a:gd name="T62" fmla="*/ 41 w 197"/>
                    <a:gd name="T63" fmla="*/ 151 h 205"/>
                    <a:gd name="T64" fmla="*/ 117 w 197"/>
                    <a:gd name="T65" fmla="*/ 63 h 205"/>
                    <a:gd name="T66" fmla="*/ 127 w 197"/>
                    <a:gd name="T67" fmla="*/ 58 h 205"/>
                    <a:gd name="T68" fmla="*/ 99 w 197"/>
                    <a:gd name="T69" fmla="*/ 10 h 205"/>
                    <a:gd name="T70" fmla="*/ 99 w 197"/>
                    <a:gd name="T71" fmla="*/ 56 h 205"/>
                    <a:gd name="T72" fmla="*/ 99 w 197"/>
                    <a:gd name="T73" fmla="*/ 10 h 205"/>
                    <a:gd name="T74" fmla="*/ 85 w 197"/>
                    <a:gd name="T75" fmla="*/ 62 h 205"/>
                    <a:gd name="T76" fmla="*/ 68 w 197"/>
                    <a:gd name="T77" fmla="*/ 70 h 205"/>
                    <a:gd name="T78" fmla="*/ 70 w 197"/>
                    <a:gd name="T79" fmla="*/ 147 h 205"/>
                    <a:gd name="T80" fmla="*/ 81 w 197"/>
                    <a:gd name="T81" fmla="*/ 141 h 205"/>
                    <a:gd name="T82" fmla="*/ 70 w 197"/>
                    <a:gd name="T83" fmla="*/ 147 h 205"/>
                    <a:gd name="T84" fmla="*/ 113 w 197"/>
                    <a:gd name="T85" fmla="*/ 143 h 205"/>
                    <a:gd name="T86" fmla="*/ 129 w 197"/>
                    <a:gd name="T87" fmla="*/ 135 h 205"/>
                    <a:gd name="T88" fmla="*/ 131 w 197"/>
                    <a:gd name="T89" fmla="*/ 123 h 205"/>
                    <a:gd name="T90" fmla="*/ 99 w 197"/>
                    <a:gd name="T91" fmla="*/ 138 h 205"/>
                    <a:gd name="T92" fmla="*/ 67 w 197"/>
                    <a:gd name="T93" fmla="*/ 123 h 205"/>
                    <a:gd name="T94" fmla="*/ 67 w 197"/>
                    <a:gd name="T95" fmla="*/ 82 h 205"/>
                    <a:gd name="T96" fmla="*/ 99 w 197"/>
                    <a:gd name="T97" fmla="*/ 67 h 205"/>
                    <a:gd name="T98" fmla="*/ 131 w 197"/>
                    <a:gd name="T99" fmla="*/ 82 h 205"/>
                    <a:gd name="T100" fmla="*/ 131 w 197"/>
                    <a:gd name="T101" fmla="*/ 123 h 205"/>
                    <a:gd name="T102" fmla="*/ 160 w 197"/>
                    <a:gd name="T103" fmla="*/ 102 h 205"/>
                    <a:gd name="T104" fmla="*/ 141 w 197"/>
                    <a:gd name="T105" fmla="*/ 102 h 205"/>
                    <a:gd name="T106" fmla="*/ 183 w 197"/>
                    <a:gd name="T107" fmla="*/ 141 h 205"/>
                    <a:gd name="T108" fmla="*/ 157 w 197"/>
                    <a:gd name="T109" fmla="*/ 151 h 205"/>
                    <a:gd name="T110" fmla="*/ 140 w 197"/>
                    <a:gd name="T111" fmla="*/ 129 h 205"/>
                    <a:gd name="T112" fmla="*/ 183 w 197"/>
                    <a:gd name="T113" fmla="*/ 141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7" h="205">
                      <a:moveTo>
                        <a:pt x="175" y="102"/>
                      </a:moveTo>
                      <a:cubicBezTo>
                        <a:pt x="175" y="102"/>
                        <a:pt x="176" y="101"/>
                        <a:pt x="176" y="101"/>
                      </a:cubicBezTo>
                      <a:cubicBezTo>
                        <a:pt x="192" y="85"/>
                        <a:pt x="197" y="70"/>
                        <a:pt x="192" y="59"/>
                      </a:cubicBezTo>
                      <a:cubicBezTo>
                        <a:pt x="190" y="54"/>
                        <a:pt x="185" y="49"/>
                        <a:pt x="174" y="46"/>
                      </a:cubicBezTo>
                      <a:cubicBezTo>
                        <a:pt x="174" y="47"/>
                        <a:pt x="174" y="48"/>
                        <a:pt x="174" y="49"/>
                      </a:cubicBezTo>
                      <a:cubicBezTo>
                        <a:pt x="174" y="51"/>
                        <a:pt x="173" y="54"/>
                        <a:pt x="172" y="56"/>
                      </a:cubicBezTo>
                      <a:cubicBezTo>
                        <a:pt x="178" y="57"/>
                        <a:pt x="181" y="60"/>
                        <a:pt x="183" y="63"/>
                      </a:cubicBezTo>
                      <a:cubicBezTo>
                        <a:pt x="186" y="70"/>
                        <a:pt x="181" y="82"/>
                        <a:pt x="169" y="94"/>
                      </a:cubicBezTo>
                      <a:cubicBezTo>
                        <a:pt x="169" y="94"/>
                        <a:pt x="168" y="95"/>
                        <a:pt x="168" y="95"/>
                      </a:cubicBezTo>
                      <a:cubicBezTo>
                        <a:pt x="160" y="89"/>
                        <a:pt x="150" y="82"/>
                        <a:pt x="140" y="76"/>
                      </a:cubicBezTo>
                      <a:cubicBezTo>
                        <a:pt x="139" y="69"/>
                        <a:pt x="138" y="62"/>
                        <a:pt x="137" y="56"/>
                      </a:cubicBezTo>
                      <a:cubicBezTo>
                        <a:pt x="140" y="55"/>
                        <a:pt x="143" y="55"/>
                        <a:pt x="146" y="54"/>
                      </a:cubicBezTo>
                      <a:cubicBezTo>
                        <a:pt x="145" y="53"/>
                        <a:pt x="145" y="51"/>
                        <a:pt x="145" y="49"/>
                      </a:cubicBezTo>
                      <a:cubicBezTo>
                        <a:pt x="145" y="47"/>
                        <a:pt x="145" y="46"/>
                        <a:pt x="145" y="44"/>
                      </a:cubicBezTo>
                      <a:cubicBezTo>
                        <a:pt x="142" y="45"/>
                        <a:pt x="138" y="45"/>
                        <a:pt x="135" y="46"/>
                      </a:cubicBezTo>
                      <a:cubicBezTo>
                        <a:pt x="133" y="41"/>
                        <a:pt x="132" y="36"/>
                        <a:pt x="130" y="31"/>
                      </a:cubicBezTo>
                      <a:cubicBezTo>
                        <a:pt x="122" y="11"/>
                        <a:pt x="111" y="0"/>
                        <a:pt x="99" y="0"/>
                      </a:cubicBezTo>
                      <a:cubicBezTo>
                        <a:pt x="86" y="0"/>
                        <a:pt x="75" y="11"/>
                        <a:pt x="67" y="31"/>
                      </a:cubicBezTo>
                      <a:cubicBezTo>
                        <a:pt x="66" y="36"/>
                        <a:pt x="64" y="41"/>
                        <a:pt x="63" y="46"/>
                      </a:cubicBezTo>
                      <a:cubicBezTo>
                        <a:pt x="55" y="45"/>
                        <a:pt x="48" y="44"/>
                        <a:pt x="41" y="44"/>
                      </a:cubicBezTo>
                      <a:cubicBezTo>
                        <a:pt x="18" y="44"/>
                        <a:pt x="9" y="52"/>
                        <a:pt x="6" y="59"/>
                      </a:cubicBezTo>
                      <a:cubicBezTo>
                        <a:pt x="4" y="63"/>
                        <a:pt x="3" y="68"/>
                        <a:pt x="4" y="73"/>
                      </a:cubicBezTo>
                      <a:cubicBezTo>
                        <a:pt x="7" y="71"/>
                        <a:pt x="10" y="69"/>
                        <a:pt x="14" y="69"/>
                      </a:cubicBezTo>
                      <a:cubicBezTo>
                        <a:pt x="14" y="67"/>
                        <a:pt x="14" y="65"/>
                        <a:pt x="15" y="63"/>
                      </a:cubicBezTo>
                      <a:cubicBezTo>
                        <a:pt x="17" y="57"/>
                        <a:pt x="27" y="54"/>
                        <a:pt x="41" y="54"/>
                      </a:cubicBezTo>
                      <a:cubicBezTo>
                        <a:pt x="47" y="54"/>
                        <a:pt x="53" y="54"/>
                        <a:pt x="61" y="56"/>
                      </a:cubicBezTo>
                      <a:cubicBezTo>
                        <a:pt x="59" y="62"/>
                        <a:pt x="58" y="69"/>
                        <a:pt x="57" y="76"/>
                      </a:cubicBezTo>
                      <a:cubicBezTo>
                        <a:pt x="47" y="82"/>
                        <a:pt x="38" y="89"/>
                        <a:pt x="30" y="95"/>
                      </a:cubicBezTo>
                      <a:cubicBezTo>
                        <a:pt x="29" y="95"/>
                        <a:pt x="29" y="94"/>
                        <a:pt x="29" y="94"/>
                      </a:cubicBezTo>
                      <a:cubicBezTo>
                        <a:pt x="28" y="93"/>
                        <a:pt x="27" y="93"/>
                        <a:pt x="27" y="92"/>
                      </a:cubicBezTo>
                      <a:cubicBezTo>
                        <a:pt x="25" y="95"/>
                        <a:pt x="22" y="97"/>
                        <a:pt x="19" y="98"/>
                      </a:cubicBezTo>
                      <a:cubicBezTo>
                        <a:pt x="19" y="99"/>
                        <a:pt x="20" y="100"/>
                        <a:pt x="21" y="101"/>
                      </a:cubicBezTo>
                      <a:cubicBezTo>
                        <a:pt x="22" y="101"/>
                        <a:pt x="22" y="102"/>
                        <a:pt x="23" y="102"/>
                      </a:cubicBezTo>
                      <a:cubicBezTo>
                        <a:pt x="22" y="103"/>
                        <a:pt x="22" y="103"/>
                        <a:pt x="21" y="104"/>
                      </a:cubicBezTo>
                      <a:cubicBezTo>
                        <a:pt x="6" y="119"/>
                        <a:pt x="0" y="134"/>
                        <a:pt x="6" y="145"/>
                      </a:cubicBezTo>
                      <a:cubicBezTo>
                        <a:pt x="9" y="152"/>
                        <a:pt x="18" y="161"/>
                        <a:pt x="41" y="161"/>
                      </a:cubicBezTo>
                      <a:cubicBezTo>
                        <a:pt x="48" y="161"/>
                        <a:pt x="55" y="160"/>
                        <a:pt x="63" y="158"/>
                      </a:cubicBezTo>
                      <a:cubicBezTo>
                        <a:pt x="64" y="164"/>
                        <a:pt x="66" y="169"/>
                        <a:pt x="67" y="173"/>
                      </a:cubicBezTo>
                      <a:cubicBezTo>
                        <a:pt x="75" y="194"/>
                        <a:pt x="86" y="205"/>
                        <a:pt x="99" y="205"/>
                      </a:cubicBezTo>
                      <a:cubicBezTo>
                        <a:pt x="106" y="205"/>
                        <a:pt x="112" y="201"/>
                        <a:pt x="118" y="194"/>
                      </a:cubicBezTo>
                      <a:cubicBezTo>
                        <a:pt x="115" y="193"/>
                        <a:pt x="112" y="191"/>
                        <a:pt x="110" y="188"/>
                      </a:cubicBezTo>
                      <a:cubicBezTo>
                        <a:pt x="106" y="193"/>
                        <a:pt x="103" y="195"/>
                        <a:pt x="99" y="195"/>
                      </a:cubicBezTo>
                      <a:cubicBezTo>
                        <a:pt x="89" y="195"/>
                        <a:pt x="79" y="180"/>
                        <a:pt x="73" y="156"/>
                      </a:cubicBezTo>
                      <a:cubicBezTo>
                        <a:pt x="81" y="154"/>
                        <a:pt x="90" y="152"/>
                        <a:pt x="99" y="148"/>
                      </a:cubicBezTo>
                      <a:cubicBezTo>
                        <a:pt x="108" y="152"/>
                        <a:pt x="116" y="154"/>
                        <a:pt x="125" y="156"/>
                      </a:cubicBezTo>
                      <a:cubicBezTo>
                        <a:pt x="124" y="160"/>
                        <a:pt x="123" y="162"/>
                        <a:pt x="122" y="165"/>
                      </a:cubicBezTo>
                      <a:cubicBezTo>
                        <a:pt x="126" y="165"/>
                        <a:pt x="129" y="167"/>
                        <a:pt x="132" y="169"/>
                      </a:cubicBezTo>
                      <a:cubicBezTo>
                        <a:pt x="133" y="165"/>
                        <a:pt x="134" y="162"/>
                        <a:pt x="135" y="158"/>
                      </a:cubicBezTo>
                      <a:cubicBezTo>
                        <a:pt x="143" y="160"/>
                        <a:pt x="150" y="161"/>
                        <a:pt x="157" y="161"/>
                      </a:cubicBezTo>
                      <a:cubicBezTo>
                        <a:pt x="157" y="161"/>
                        <a:pt x="157" y="161"/>
                        <a:pt x="157" y="161"/>
                      </a:cubicBezTo>
                      <a:cubicBezTo>
                        <a:pt x="180" y="161"/>
                        <a:pt x="189" y="152"/>
                        <a:pt x="192" y="145"/>
                      </a:cubicBezTo>
                      <a:cubicBezTo>
                        <a:pt x="197" y="134"/>
                        <a:pt x="192" y="119"/>
                        <a:pt x="176" y="104"/>
                      </a:cubicBezTo>
                      <a:cubicBezTo>
                        <a:pt x="176" y="103"/>
                        <a:pt x="175" y="103"/>
                        <a:pt x="175" y="102"/>
                      </a:cubicBezTo>
                      <a:close/>
                      <a:moveTo>
                        <a:pt x="56" y="88"/>
                      </a:moveTo>
                      <a:cubicBezTo>
                        <a:pt x="56" y="93"/>
                        <a:pt x="56" y="97"/>
                        <a:pt x="56" y="102"/>
                      </a:cubicBezTo>
                      <a:cubicBezTo>
                        <a:pt x="56" y="107"/>
                        <a:pt x="56" y="112"/>
                        <a:pt x="56" y="116"/>
                      </a:cubicBezTo>
                      <a:cubicBezTo>
                        <a:pt x="49" y="112"/>
                        <a:pt x="43" y="107"/>
                        <a:pt x="37" y="102"/>
                      </a:cubicBezTo>
                      <a:cubicBezTo>
                        <a:pt x="43" y="98"/>
                        <a:pt x="49" y="93"/>
                        <a:pt x="56" y="88"/>
                      </a:cubicBezTo>
                      <a:close/>
                      <a:moveTo>
                        <a:pt x="41" y="151"/>
                      </a:moveTo>
                      <a:cubicBezTo>
                        <a:pt x="27" y="151"/>
                        <a:pt x="17" y="147"/>
                        <a:pt x="15" y="141"/>
                      </a:cubicBezTo>
                      <a:cubicBezTo>
                        <a:pt x="11" y="134"/>
                        <a:pt x="17" y="122"/>
                        <a:pt x="30" y="109"/>
                      </a:cubicBezTo>
                      <a:cubicBezTo>
                        <a:pt x="38" y="116"/>
                        <a:pt x="47" y="122"/>
                        <a:pt x="57" y="129"/>
                      </a:cubicBezTo>
                      <a:cubicBezTo>
                        <a:pt x="58" y="136"/>
                        <a:pt x="59" y="142"/>
                        <a:pt x="61" y="149"/>
                      </a:cubicBezTo>
                      <a:cubicBezTo>
                        <a:pt x="53" y="150"/>
                        <a:pt x="47" y="151"/>
                        <a:pt x="41" y="151"/>
                      </a:cubicBezTo>
                      <a:close/>
                      <a:moveTo>
                        <a:pt x="129" y="70"/>
                      </a:moveTo>
                      <a:cubicBezTo>
                        <a:pt x="125" y="68"/>
                        <a:pt x="121" y="65"/>
                        <a:pt x="117" y="63"/>
                      </a:cubicBezTo>
                      <a:cubicBezTo>
                        <a:pt x="115" y="63"/>
                        <a:pt x="114" y="62"/>
                        <a:pt x="113" y="62"/>
                      </a:cubicBezTo>
                      <a:cubicBezTo>
                        <a:pt x="118" y="60"/>
                        <a:pt x="123" y="59"/>
                        <a:pt x="127" y="58"/>
                      </a:cubicBezTo>
                      <a:cubicBezTo>
                        <a:pt x="128" y="62"/>
                        <a:pt x="129" y="66"/>
                        <a:pt x="129" y="70"/>
                      </a:cubicBezTo>
                      <a:close/>
                      <a:moveTo>
                        <a:pt x="99" y="10"/>
                      </a:moveTo>
                      <a:cubicBezTo>
                        <a:pt x="108" y="10"/>
                        <a:pt x="119" y="24"/>
                        <a:pt x="125" y="48"/>
                      </a:cubicBezTo>
                      <a:cubicBezTo>
                        <a:pt x="116" y="50"/>
                        <a:pt x="108" y="53"/>
                        <a:pt x="99" y="56"/>
                      </a:cubicBezTo>
                      <a:cubicBezTo>
                        <a:pt x="90" y="53"/>
                        <a:pt x="81" y="50"/>
                        <a:pt x="73" y="48"/>
                      </a:cubicBezTo>
                      <a:cubicBezTo>
                        <a:pt x="79" y="24"/>
                        <a:pt x="89" y="10"/>
                        <a:pt x="99" y="10"/>
                      </a:cubicBezTo>
                      <a:close/>
                      <a:moveTo>
                        <a:pt x="70" y="58"/>
                      </a:moveTo>
                      <a:cubicBezTo>
                        <a:pt x="75" y="59"/>
                        <a:pt x="80" y="60"/>
                        <a:pt x="85" y="62"/>
                      </a:cubicBezTo>
                      <a:cubicBezTo>
                        <a:pt x="83" y="62"/>
                        <a:pt x="82" y="63"/>
                        <a:pt x="81" y="63"/>
                      </a:cubicBezTo>
                      <a:cubicBezTo>
                        <a:pt x="77" y="65"/>
                        <a:pt x="72" y="68"/>
                        <a:pt x="68" y="70"/>
                      </a:cubicBezTo>
                      <a:cubicBezTo>
                        <a:pt x="69" y="66"/>
                        <a:pt x="70" y="62"/>
                        <a:pt x="70" y="58"/>
                      </a:cubicBezTo>
                      <a:close/>
                      <a:moveTo>
                        <a:pt x="70" y="147"/>
                      </a:moveTo>
                      <a:cubicBezTo>
                        <a:pt x="70" y="143"/>
                        <a:pt x="69" y="139"/>
                        <a:pt x="68" y="135"/>
                      </a:cubicBezTo>
                      <a:cubicBezTo>
                        <a:pt x="72" y="137"/>
                        <a:pt x="77" y="139"/>
                        <a:pt x="81" y="141"/>
                      </a:cubicBezTo>
                      <a:cubicBezTo>
                        <a:pt x="82" y="142"/>
                        <a:pt x="83" y="142"/>
                        <a:pt x="85" y="143"/>
                      </a:cubicBezTo>
                      <a:cubicBezTo>
                        <a:pt x="80" y="144"/>
                        <a:pt x="75" y="146"/>
                        <a:pt x="70" y="147"/>
                      </a:cubicBezTo>
                      <a:close/>
                      <a:moveTo>
                        <a:pt x="127" y="147"/>
                      </a:moveTo>
                      <a:cubicBezTo>
                        <a:pt x="123" y="146"/>
                        <a:pt x="118" y="144"/>
                        <a:pt x="113" y="143"/>
                      </a:cubicBezTo>
                      <a:cubicBezTo>
                        <a:pt x="114" y="142"/>
                        <a:pt x="115" y="142"/>
                        <a:pt x="117" y="141"/>
                      </a:cubicBezTo>
                      <a:cubicBezTo>
                        <a:pt x="121" y="139"/>
                        <a:pt x="125" y="137"/>
                        <a:pt x="129" y="135"/>
                      </a:cubicBezTo>
                      <a:cubicBezTo>
                        <a:pt x="129" y="139"/>
                        <a:pt x="128" y="143"/>
                        <a:pt x="127" y="147"/>
                      </a:cubicBezTo>
                      <a:close/>
                      <a:moveTo>
                        <a:pt x="131" y="123"/>
                      </a:moveTo>
                      <a:cubicBezTo>
                        <a:pt x="125" y="126"/>
                        <a:pt x="119" y="129"/>
                        <a:pt x="113" y="132"/>
                      </a:cubicBezTo>
                      <a:cubicBezTo>
                        <a:pt x="108" y="134"/>
                        <a:pt x="103" y="136"/>
                        <a:pt x="99" y="138"/>
                      </a:cubicBezTo>
                      <a:cubicBezTo>
                        <a:pt x="94" y="136"/>
                        <a:pt x="90" y="134"/>
                        <a:pt x="85" y="132"/>
                      </a:cubicBezTo>
                      <a:cubicBezTo>
                        <a:pt x="79" y="129"/>
                        <a:pt x="73" y="126"/>
                        <a:pt x="67" y="123"/>
                      </a:cubicBezTo>
                      <a:cubicBezTo>
                        <a:pt x="66" y="116"/>
                        <a:pt x="66" y="109"/>
                        <a:pt x="66" y="102"/>
                      </a:cubicBezTo>
                      <a:cubicBezTo>
                        <a:pt x="66" y="95"/>
                        <a:pt x="66" y="88"/>
                        <a:pt x="67" y="82"/>
                      </a:cubicBezTo>
                      <a:cubicBezTo>
                        <a:pt x="73" y="79"/>
                        <a:pt x="79" y="76"/>
                        <a:pt x="85" y="73"/>
                      </a:cubicBezTo>
                      <a:cubicBezTo>
                        <a:pt x="90" y="70"/>
                        <a:pt x="94" y="68"/>
                        <a:pt x="99" y="67"/>
                      </a:cubicBezTo>
                      <a:cubicBezTo>
                        <a:pt x="103" y="68"/>
                        <a:pt x="108" y="70"/>
                        <a:pt x="113" y="73"/>
                      </a:cubicBezTo>
                      <a:cubicBezTo>
                        <a:pt x="119" y="76"/>
                        <a:pt x="125" y="79"/>
                        <a:pt x="131" y="82"/>
                      </a:cubicBezTo>
                      <a:cubicBezTo>
                        <a:pt x="131" y="88"/>
                        <a:pt x="131" y="95"/>
                        <a:pt x="131" y="102"/>
                      </a:cubicBezTo>
                      <a:cubicBezTo>
                        <a:pt x="131" y="109"/>
                        <a:pt x="131" y="116"/>
                        <a:pt x="131" y="123"/>
                      </a:cubicBezTo>
                      <a:close/>
                      <a:moveTo>
                        <a:pt x="141" y="88"/>
                      </a:moveTo>
                      <a:cubicBezTo>
                        <a:pt x="148" y="93"/>
                        <a:pt x="155" y="98"/>
                        <a:pt x="160" y="102"/>
                      </a:cubicBezTo>
                      <a:cubicBezTo>
                        <a:pt x="154" y="107"/>
                        <a:pt x="148" y="112"/>
                        <a:pt x="141" y="116"/>
                      </a:cubicBezTo>
                      <a:cubicBezTo>
                        <a:pt x="141" y="112"/>
                        <a:pt x="141" y="107"/>
                        <a:pt x="141" y="102"/>
                      </a:cubicBezTo>
                      <a:cubicBezTo>
                        <a:pt x="141" y="97"/>
                        <a:pt x="141" y="93"/>
                        <a:pt x="141" y="88"/>
                      </a:cubicBezTo>
                      <a:close/>
                      <a:moveTo>
                        <a:pt x="183" y="141"/>
                      </a:moveTo>
                      <a:cubicBezTo>
                        <a:pt x="180" y="147"/>
                        <a:pt x="171" y="151"/>
                        <a:pt x="157" y="151"/>
                      </a:cubicBezTo>
                      <a:cubicBezTo>
                        <a:pt x="157" y="151"/>
                        <a:pt x="157" y="151"/>
                        <a:pt x="157" y="151"/>
                      </a:cubicBezTo>
                      <a:cubicBezTo>
                        <a:pt x="151" y="151"/>
                        <a:pt x="144" y="150"/>
                        <a:pt x="137" y="149"/>
                      </a:cubicBezTo>
                      <a:cubicBezTo>
                        <a:pt x="138" y="142"/>
                        <a:pt x="139" y="136"/>
                        <a:pt x="140" y="129"/>
                      </a:cubicBezTo>
                      <a:cubicBezTo>
                        <a:pt x="150" y="122"/>
                        <a:pt x="160" y="116"/>
                        <a:pt x="168" y="109"/>
                      </a:cubicBezTo>
                      <a:cubicBezTo>
                        <a:pt x="181" y="122"/>
                        <a:pt x="186" y="134"/>
                        <a:pt x="183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Oval 9">
                  <a:extLst>
                    <a:ext uri="{FF2B5EF4-FFF2-40B4-BE49-F238E27FC236}">
                      <a16:creationId xmlns:a16="http://schemas.microsoft.com/office/drawing/2014/main" id="{ECA5F289-EC5D-45B6-8BC0-86F4A654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38" y="3683000"/>
                  <a:ext cx="84138" cy="841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F0F3CCC4-7A67-4E12-8379-EA2B5AA6F666}"/>
              </a:ext>
            </a:extLst>
          </p:cNvPr>
          <p:cNvGrpSpPr/>
          <p:nvPr/>
        </p:nvGrpSpPr>
        <p:grpSpPr>
          <a:xfrm>
            <a:off x="8311337" y="2089970"/>
            <a:ext cx="3173291" cy="1071361"/>
            <a:chOff x="6907973" y="2379747"/>
            <a:chExt cx="3173291" cy="1071361"/>
          </a:xfrm>
        </p:grpSpPr>
        <p:sp>
          <p:nvSpPr>
            <p:cNvPr id="103" name="îṩḷïḍê">
              <a:extLst>
                <a:ext uri="{FF2B5EF4-FFF2-40B4-BE49-F238E27FC236}">
                  <a16:creationId xmlns:a16="http://schemas.microsoft.com/office/drawing/2014/main" id="{C042BDFF-1936-4EAD-A3BC-138163320950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04" name="iṡļïdê">
              <a:extLst>
                <a:ext uri="{FF2B5EF4-FFF2-40B4-BE49-F238E27FC236}">
                  <a16:creationId xmlns:a16="http://schemas.microsoft.com/office/drawing/2014/main" id="{6E82A44C-26F6-47D4-9363-D06E7E20FB90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055FF7F-57C5-4385-A47D-ED1496A68687}"/>
              </a:ext>
            </a:extLst>
          </p:cNvPr>
          <p:cNvGrpSpPr/>
          <p:nvPr/>
        </p:nvGrpSpPr>
        <p:grpSpPr>
          <a:xfrm>
            <a:off x="8311337" y="3605725"/>
            <a:ext cx="3173291" cy="1071361"/>
            <a:chOff x="6907973" y="2379747"/>
            <a:chExt cx="3173291" cy="1071361"/>
          </a:xfrm>
        </p:grpSpPr>
        <p:sp>
          <p:nvSpPr>
            <p:cNvPr id="106" name="îṩḷïḍê">
              <a:extLst>
                <a:ext uri="{FF2B5EF4-FFF2-40B4-BE49-F238E27FC236}">
                  <a16:creationId xmlns:a16="http://schemas.microsoft.com/office/drawing/2014/main" id="{33F8DA92-0562-48F8-9768-61D13E489C87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07" name="iṡļïdê">
              <a:extLst>
                <a:ext uri="{FF2B5EF4-FFF2-40B4-BE49-F238E27FC236}">
                  <a16:creationId xmlns:a16="http://schemas.microsoft.com/office/drawing/2014/main" id="{01F09833-91C0-48DB-8F5A-8BD26127B67C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33E56C8D-AB9A-4393-9B8C-7726C9559B19}"/>
              </a:ext>
            </a:extLst>
          </p:cNvPr>
          <p:cNvGrpSpPr/>
          <p:nvPr/>
        </p:nvGrpSpPr>
        <p:grpSpPr>
          <a:xfrm>
            <a:off x="574464" y="2838165"/>
            <a:ext cx="3173290" cy="1071361"/>
            <a:chOff x="6907974" y="2379747"/>
            <a:chExt cx="3173290" cy="1071361"/>
          </a:xfrm>
        </p:grpSpPr>
        <p:sp>
          <p:nvSpPr>
            <p:cNvPr id="109" name="îṩḷïḍê">
              <a:extLst>
                <a:ext uri="{FF2B5EF4-FFF2-40B4-BE49-F238E27FC236}">
                  <a16:creationId xmlns:a16="http://schemas.microsoft.com/office/drawing/2014/main" id="{D5FCD8CF-01E8-41EC-AF64-340D6573CDD1}"/>
                </a:ext>
              </a:extLst>
            </p:cNvPr>
            <p:cNvSpPr txBox="1"/>
            <p:nvPr/>
          </p:nvSpPr>
          <p:spPr>
            <a:xfrm>
              <a:off x="8656051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10" name="iṡļïdê">
              <a:extLst>
                <a:ext uri="{FF2B5EF4-FFF2-40B4-BE49-F238E27FC236}">
                  <a16:creationId xmlns:a16="http://schemas.microsoft.com/office/drawing/2014/main" id="{396B6468-01B0-420D-A571-8A3644654D42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F85009F7-2A95-4566-BED5-B27F79538430}"/>
              </a:ext>
            </a:extLst>
          </p:cNvPr>
          <p:cNvGrpSpPr/>
          <p:nvPr/>
        </p:nvGrpSpPr>
        <p:grpSpPr>
          <a:xfrm>
            <a:off x="574464" y="4386517"/>
            <a:ext cx="3173290" cy="1071361"/>
            <a:chOff x="6907974" y="2379747"/>
            <a:chExt cx="3173290" cy="1071361"/>
          </a:xfrm>
        </p:grpSpPr>
        <p:sp>
          <p:nvSpPr>
            <p:cNvPr id="112" name="îṩḷïḍê">
              <a:extLst>
                <a:ext uri="{FF2B5EF4-FFF2-40B4-BE49-F238E27FC236}">
                  <a16:creationId xmlns:a16="http://schemas.microsoft.com/office/drawing/2014/main" id="{4D6FFCFA-54E5-4A19-953C-62BB668F2B01}"/>
                </a:ext>
              </a:extLst>
            </p:cNvPr>
            <p:cNvSpPr txBox="1"/>
            <p:nvPr/>
          </p:nvSpPr>
          <p:spPr>
            <a:xfrm>
              <a:off x="8656051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13" name="iṡļïdê">
              <a:extLst>
                <a:ext uri="{FF2B5EF4-FFF2-40B4-BE49-F238E27FC236}">
                  <a16:creationId xmlns:a16="http://schemas.microsoft.com/office/drawing/2014/main" id="{06B1068E-AD24-460E-B3E1-2757A08BF307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6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A53B9A2-CB82-4D7F-B5F8-52E53BD2BACB}"/>
              </a:ext>
            </a:extLst>
          </p:cNvPr>
          <p:cNvGrpSpPr/>
          <p:nvPr/>
        </p:nvGrpSpPr>
        <p:grpSpPr>
          <a:xfrm>
            <a:off x="1168399" y="4969101"/>
            <a:ext cx="2540859" cy="1442852"/>
            <a:chOff x="8673679" y="4497994"/>
            <a:chExt cx="2540859" cy="144285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42AEA0-0BBD-405C-B2C2-7179D0102A1C}"/>
                </a:ext>
              </a:extLst>
            </p:cNvPr>
            <p:cNvSpPr txBox="1"/>
            <p:nvPr/>
          </p:nvSpPr>
          <p:spPr>
            <a:xfrm>
              <a:off x="8673679" y="4497994"/>
              <a:ext cx="2540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FD2DFA1-E9FD-40E1-8852-66A47BAAAB24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9ACDAC-A1BF-43D4-B4A8-7E5F2DDD951F}"/>
              </a:ext>
            </a:extLst>
          </p:cNvPr>
          <p:cNvGrpSpPr/>
          <p:nvPr/>
        </p:nvGrpSpPr>
        <p:grpSpPr>
          <a:xfrm>
            <a:off x="4676411" y="4969101"/>
            <a:ext cx="2677747" cy="1442852"/>
            <a:chOff x="8536791" y="4497994"/>
            <a:chExt cx="2677747" cy="144285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810D081-209A-4F15-9CCE-97B600DA0415}"/>
                </a:ext>
              </a:extLst>
            </p:cNvPr>
            <p:cNvSpPr txBox="1"/>
            <p:nvPr/>
          </p:nvSpPr>
          <p:spPr>
            <a:xfrm>
              <a:off x="8536791" y="4497994"/>
              <a:ext cx="2677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3EC7405-F876-4F7C-8ACF-193C45BF0D94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5119BBB-211D-4C05-BA88-6D8ED38FE24D}"/>
              </a:ext>
            </a:extLst>
          </p:cNvPr>
          <p:cNvGrpSpPr/>
          <p:nvPr/>
        </p:nvGrpSpPr>
        <p:grpSpPr>
          <a:xfrm>
            <a:off x="8457342" y="4969101"/>
            <a:ext cx="2540859" cy="1442852"/>
            <a:chOff x="8673679" y="4497994"/>
            <a:chExt cx="2540859" cy="144285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000CD49-A485-434C-BF36-1D1D47766C23}"/>
                </a:ext>
              </a:extLst>
            </p:cNvPr>
            <p:cNvSpPr txBox="1"/>
            <p:nvPr/>
          </p:nvSpPr>
          <p:spPr>
            <a:xfrm>
              <a:off x="8673679" y="4497994"/>
              <a:ext cx="2540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DE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52D70B8-0280-4629-B947-622B6AC7D4EB}"/>
                </a:ext>
              </a:extLst>
            </p:cNvPr>
            <p:cNvSpPr txBox="1"/>
            <p:nvPr/>
          </p:nvSpPr>
          <p:spPr>
            <a:xfrm>
              <a:off x="8952222" y="4888250"/>
              <a:ext cx="200831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32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79D82B73-2D84-4B1A-B6C3-099B04C437DF}"/>
              </a:ext>
            </a:extLst>
          </p:cNvPr>
          <p:cNvSpPr/>
          <p:nvPr/>
        </p:nvSpPr>
        <p:spPr>
          <a:xfrm>
            <a:off x="1168400" y="2146300"/>
            <a:ext cx="2565400" cy="2565400"/>
          </a:xfrm>
          <a:prstGeom prst="teardrop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88900" dir="2700000" algn="tl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B2DEFF2-6F47-4CB9-A18A-BE70F467C8B8}"/>
              </a:ext>
            </a:extLst>
          </p:cNvPr>
          <p:cNvSpPr/>
          <p:nvPr/>
        </p:nvSpPr>
        <p:spPr>
          <a:xfrm>
            <a:off x="2756892" y="3937132"/>
            <a:ext cx="952367" cy="952367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01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1" name="泪滴形 10">
            <a:extLst>
              <a:ext uri="{FF2B5EF4-FFF2-40B4-BE49-F238E27FC236}">
                <a16:creationId xmlns:a16="http://schemas.microsoft.com/office/drawing/2014/main" id="{51D3E508-33A9-4118-A4E1-97926BD150E0}"/>
              </a:ext>
            </a:extLst>
          </p:cNvPr>
          <p:cNvSpPr/>
          <p:nvPr/>
        </p:nvSpPr>
        <p:spPr>
          <a:xfrm>
            <a:off x="4813300" y="2146300"/>
            <a:ext cx="2565400" cy="2565400"/>
          </a:xfrm>
          <a:prstGeom prst="teardrop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dist="88900" dir="2700000" algn="tl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42989DB-F3AD-465D-9E9B-00E0B7608109}"/>
              </a:ext>
            </a:extLst>
          </p:cNvPr>
          <p:cNvSpPr/>
          <p:nvPr/>
        </p:nvSpPr>
        <p:spPr>
          <a:xfrm>
            <a:off x="6401792" y="3937132"/>
            <a:ext cx="952367" cy="952367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02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泪滴形 15">
            <a:extLst>
              <a:ext uri="{FF2B5EF4-FFF2-40B4-BE49-F238E27FC236}">
                <a16:creationId xmlns:a16="http://schemas.microsoft.com/office/drawing/2014/main" id="{64485791-39AD-4C80-97F7-16B32CDAB6EE}"/>
              </a:ext>
            </a:extLst>
          </p:cNvPr>
          <p:cNvSpPr/>
          <p:nvPr/>
        </p:nvSpPr>
        <p:spPr>
          <a:xfrm>
            <a:off x="8457343" y="2146300"/>
            <a:ext cx="2565400" cy="2565400"/>
          </a:xfrm>
          <a:prstGeom prst="teardrop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dist="88900" dir="2700000" algn="tl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B57330A-5264-4DE7-8F6F-C5F561D032B7}"/>
              </a:ext>
            </a:extLst>
          </p:cNvPr>
          <p:cNvSpPr/>
          <p:nvPr/>
        </p:nvSpPr>
        <p:spPr>
          <a:xfrm>
            <a:off x="10045835" y="3937132"/>
            <a:ext cx="952367" cy="952367"/>
          </a:xfrm>
          <a:prstGeom prst="ellipse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03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6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5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32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Shape 1650">
            <a:extLst>
              <a:ext uri="{FF2B5EF4-FFF2-40B4-BE49-F238E27FC236}">
                <a16:creationId xmlns:a16="http://schemas.microsoft.com/office/drawing/2014/main" id="{79D9742E-5C70-43D9-8B58-73E367714D73}"/>
              </a:ext>
            </a:extLst>
          </p:cNvPr>
          <p:cNvGrpSpPr/>
          <p:nvPr/>
        </p:nvGrpSpPr>
        <p:grpSpPr>
          <a:xfrm>
            <a:off x="962879" y="1649962"/>
            <a:ext cx="8130321" cy="3062597"/>
            <a:chOff x="954087" y="4902200"/>
            <a:chExt cx="8901045" cy="3352921"/>
          </a:xfrm>
        </p:grpSpPr>
        <p:sp>
          <p:nvSpPr>
            <p:cNvPr id="5" name="Shape 1651">
              <a:extLst>
                <a:ext uri="{FF2B5EF4-FFF2-40B4-BE49-F238E27FC236}">
                  <a16:creationId xmlns:a16="http://schemas.microsoft.com/office/drawing/2014/main" id="{6262059A-715B-474B-8470-CFBB457FFA1A}"/>
                </a:ext>
              </a:extLst>
            </p:cNvPr>
            <p:cNvSpPr/>
            <p:nvPr/>
          </p:nvSpPr>
          <p:spPr>
            <a:xfrm>
              <a:off x="954087" y="4902200"/>
              <a:ext cx="8901045" cy="3180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43" y="0"/>
                  </a:moveTo>
                  <a:lnTo>
                    <a:pt x="2143" y="0"/>
                  </a:lnTo>
                  <a:lnTo>
                    <a:pt x="2143" y="0"/>
                  </a:lnTo>
                  <a:lnTo>
                    <a:pt x="2248" y="0"/>
                  </a:lnTo>
                  <a:lnTo>
                    <a:pt x="2359" y="365"/>
                  </a:lnTo>
                  <a:lnTo>
                    <a:pt x="2470" y="548"/>
                  </a:lnTo>
                  <a:lnTo>
                    <a:pt x="2575" y="1280"/>
                  </a:lnTo>
                  <a:lnTo>
                    <a:pt x="2679" y="1829"/>
                  </a:lnTo>
                  <a:lnTo>
                    <a:pt x="2784" y="2743"/>
                  </a:lnTo>
                  <a:lnTo>
                    <a:pt x="2882" y="3658"/>
                  </a:lnTo>
                  <a:lnTo>
                    <a:pt x="2980" y="4573"/>
                  </a:lnTo>
                  <a:lnTo>
                    <a:pt x="3065" y="5853"/>
                  </a:lnTo>
                  <a:lnTo>
                    <a:pt x="3163" y="7317"/>
                  </a:lnTo>
                  <a:lnTo>
                    <a:pt x="3254" y="8597"/>
                  </a:lnTo>
                  <a:lnTo>
                    <a:pt x="3339" y="10243"/>
                  </a:lnTo>
                  <a:lnTo>
                    <a:pt x="3418" y="11890"/>
                  </a:lnTo>
                  <a:lnTo>
                    <a:pt x="3503" y="13719"/>
                  </a:lnTo>
                  <a:lnTo>
                    <a:pt x="3588" y="15548"/>
                  </a:lnTo>
                  <a:lnTo>
                    <a:pt x="3660" y="17743"/>
                  </a:lnTo>
                  <a:lnTo>
                    <a:pt x="3725" y="19756"/>
                  </a:lnTo>
                  <a:lnTo>
                    <a:pt x="3797" y="21768"/>
                  </a:lnTo>
                  <a:lnTo>
                    <a:pt x="3856" y="24146"/>
                  </a:lnTo>
                  <a:lnTo>
                    <a:pt x="3915" y="26524"/>
                  </a:lnTo>
                  <a:lnTo>
                    <a:pt x="3973" y="29085"/>
                  </a:lnTo>
                  <a:lnTo>
                    <a:pt x="4026" y="31280"/>
                  </a:lnTo>
                  <a:lnTo>
                    <a:pt x="4071" y="34024"/>
                  </a:lnTo>
                  <a:lnTo>
                    <a:pt x="4117" y="36585"/>
                  </a:lnTo>
                  <a:lnTo>
                    <a:pt x="4156" y="39329"/>
                  </a:lnTo>
                  <a:lnTo>
                    <a:pt x="4183" y="42256"/>
                  </a:lnTo>
                  <a:lnTo>
                    <a:pt x="4215" y="45000"/>
                  </a:lnTo>
                  <a:lnTo>
                    <a:pt x="4235" y="47926"/>
                  </a:lnTo>
                  <a:lnTo>
                    <a:pt x="4261" y="50853"/>
                  </a:lnTo>
                  <a:lnTo>
                    <a:pt x="4274" y="53780"/>
                  </a:lnTo>
                  <a:lnTo>
                    <a:pt x="4281" y="56890"/>
                  </a:lnTo>
                  <a:lnTo>
                    <a:pt x="4281" y="59817"/>
                  </a:lnTo>
                  <a:lnTo>
                    <a:pt x="4281" y="59817"/>
                  </a:lnTo>
                  <a:lnTo>
                    <a:pt x="4281" y="60182"/>
                  </a:lnTo>
                  <a:lnTo>
                    <a:pt x="4281" y="60182"/>
                  </a:lnTo>
                  <a:lnTo>
                    <a:pt x="4281" y="60182"/>
                  </a:lnTo>
                  <a:lnTo>
                    <a:pt x="4281" y="63109"/>
                  </a:lnTo>
                  <a:lnTo>
                    <a:pt x="4274" y="66219"/>
                  </a:lnTo>
                  <a:lnTo>
                    <a:pt x="4261" y="69146"/>
                  </a:lnTo>
                  <a:lnTo>
                    <a:pt x="4235" y="72073"/>
                  </a:lnTo>
                  <a:lnTo>
                    <a:pt x="4215" y="75000"/>
                  </a:lnTo>
                  <a:lnTo>
                    <a:pt x="4183" y="77926"/>
                  </a:lnTo>
                  <a:lnTo>
                    <a:pt x="4156" y="80670"/>
                  </a:lnTo>
                  <a:lnTo>
                    <a:pt x="4117" y="83414"/>
                  </a:lnTo>
                  <a:lnTo>
                    <a:pt x="4071" y="85975"/>
                  </a:lnTo>
                  <a:lnTo>
                    <a:pt x="4026" y="88719"/>
                  </a:lnTo>
                  <a:lnTo>
                    <a:pt x="3973" y="91280"/>
                  </a:lnTo>
                  <a:lnTo>
                    <a:pt x="3915" y="93475"/>
                  </a:lnTo>
                  <a:lnTo>
                    <a:pt x="3856" y="95853"/>
                  </a:lnTo>
                  <a:lnTo>
                    <a:pt x="3797" y="98231"/>
                  </a:lnTo>
                  <a:lnTo>
                    <a:pt x="3725" y="100426"/>
                  </a:lnTo>
                  <a:lnTo>
                    <a:pt x="3653" y="102621"/>
                  </a:lnTo>
                  <a:lnTo>
                    <a:pt x="3588" y="104451"/>
                  </a:lnTo>
                  <a:lnTo>
                    <a:pt x="3503" y="106280"/>
                  </a:lnTo>
                  <a:lnTo>
                    <a:pt x="3418" y="108109"/>
                  </a:lnTo>
                  <a:lnTo>
                    <a:pt x="3339" y="109756"/>
                  </a:lnTo>
                  <a:lnTo>
                    <a:pt x="3254" y="111402"/>
                  </a:lnTo>
                  <a:lnTo>
                    <a:pt x="3163" y="112865"/>
                  </a:lnTo>
                  <a:lnTo>
                    <a:pt x="3065" y="114146"/>
                  </a:lnTo>
                  <a:lnTo>
                    <a:pt x="2980" y="115426"/>
                  </a:lnTo>
                  <a:lnTo>
                    <a:pt x="2882" y="116341"/>
                  </a:lnTo>
                  <a:lnTo>
                    <a:pt x="2784" y="117256"/>
                  </a:lnTo>
                  <a:lnTo>
                    <a:pt x="2679" y="118170"/>
                  </a:lnTo>
                  <a:lnTo>
                    <a:pt x="2575" y="118719"/>
                  </a:lnTo>
                  <a:lnTo>
                    <a:pt x="2470" y="119451"/>
                  </a:lnTo>
                  <a:lnTo>
                    <a:pt x="2359" y="119817"/>
                  </a:lnTo>
                  <a:lnTo>
                    <a:pt x="2248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032" y="120000"/>
                  </a:lnTo>
                  <a:lnTo>
                    <a:pt x="1921" y="119817"/>
                  </a:lnTo>
                  <a:lnTo>
                    <a:pt x="1816" y="119451"/>
                  </a:lnTo>
                  <a:lnTo>
                    <a:pt x="1712" y="118719"/>
                  </a:lnTo>
                  <a:lnTo>
                    <a:pt x="1607" y="118170"/>
                  </a:lnTo>
                  <a:lnTo>
                    <a:pt x="1509" y="117256"/>
                  </a:lnTo>
                  <a:lnTo>
                    <a:pt x="1405" y="116341"/>
                  </a:lnTo>
                  <a:lnTo>
                    <a:pt x="1307" y="115426"/>
                  </a:lnTo>
                  <a:lnTo>
                    <a:pt x="1215" y="114146"/>
                  </a:lnTo>
                  <a:lnTo>
                    <a:pt x="1117" y="112865"/>
                  </a:lnTo>
                  <a:lnTo>
                    <a:pt x="1026" y="111402"/>
                  </a:lnTo>
                  <a:lnTo>
                    <a:pt x="947" y="109756"/>
                  </a:lnTo>
                  <a:lnTo>
                    <a:pt x="862" y="108109"/>
                  </a:lnTo>
                  <a:lnTo>
                    <a:pt x="777" y="106280"/>
                  </a:lnTo>
                  <a:lnTo>
                    <a:pt x="705" y="104451"/>
                  </a:lnTo>
                  <a:lnTo>
                    <a:pt x="627" y="102439"/>
                  </a:lnTo>
                  <a:lnTo>
                    <a:pt x="555" y="100426"/>
                  </a:lnTo>
                  <a:lnTo>
                    <a:pt x="490" y="98231"/>
                  </a:lnTo>
                  <a:lnTo>
                    <a:pt x="424" y="95853"/>
                  </a:lnTo>
                  <a:lnTo>
                    <a:pt x="366" y="93475"/>
                  </a:lnTo>
                  <a:lnTo>
                    <a:pt x="307" y="91280"/>
                  </a:lnTo>
                  <a:lnTo>
                    <a:pt x="254" y="88719"/>
                  </a:lnTo>
                  <a:lnTo>
                    <a:pt x="209" y="85975"/>
                  </a:lnTo>
                  <a:lnTo>
                    <a:pt x="163" y="83414"/>
                  </a:lnTo>
                  <a:lnTo>
                    <a:pt x="130" y="80670"/>
                  </a:lnTo>
                  <a:lnTo>
                    <a:pt x="98" y="77926"/>
                  </a:lnTo>
                  <a:lnTo>
                    <a:pt x="65" y="75000"/>
                  </a:lnTo>
                  <a:lnTo>
                    <a:pt x="45" y="72073"/>
                  </a:lnTo>
                  <a:lnTo>
                    <a:pt x="19" y="69146"/>
                  </a:lnTo>
                  <a:lnTo>
                    <a:pt x="6" y="66219"/>
                  </a:lnTo>
                  <a:lnTo>
                    <a:pt x="0" y="63109"/>
                  </a:lnTo>
                  <a:lnTo>
                    <a:pt x="0" y="60182"/>
                  </a:lnTo>
                  <a:lnTo>
                    <a:pt x="0" y="60182"/>
                  </a:lnTo>
                  <a:lnTo>
                    <a:pt x="0" y="60182"/>
                  </a:lnTo>
                  <a:lnTo>
                    <a:pt x="0" y="60182"/>
                  </a:lnTo>
                  <a:lnTo>
                    <a:pt x="0" y="60182"/>
                  </a:lnTo>
                  <a:lnTo>
                    <a:pt x="0" y="56890"/>
                  </a:lnTo>
                  <a:lnTo>
                    <a:pt x="6" y="53780"/>
                  </a:lnTo>
                  <a:lnTo>
                    <a:pt x="19" y="50853"/>
                  </a:lnTo>
                  <a:lnTo>
                    <a:pt x="45" y="47926"/>
                  </a:lnTo>
                  <a:lnTo>
                    <a:pt x="65" y="45000"/>
                  </a:lnTo>
                  <a:lnTo>
                    <a:pt x="98" y="42256"/>
                  </a:lnTo>
                  <a:lnTo>
                    <a:pt x="130" y="39329"/>
                  </a:lnTo>
                  <a:lnTo>
                    <a:pt x="163" y="36585"/>
                  </a:lnTo>
                  <a:lnTo>
                    <a:pt x="209" y="34024"/>
                  </a:lnTo>
                  <a:lnTo>
                    <a:pt x="254" y="31280"/>
                  </a:lnTo>
                  <a:lnTo>
                    <a:pt x="307" y="29085"/>
                  </a:lnTo>
                  <a:lnTo>
                    <a:pt x="366" y="26524"/>
                  </a:lnTo>
                  <a:lnTo>
                    <a:pt x="424" y="24146"/>
                  </a:lnTo>
                  <a:lnTo>
                    <a:pt x="490" y="21768"/>
                  </a:lnTo>
                  <a:lnTo>
                    <a:pt x="555" y="19756"/>
                  </a:lnTo>
                  <a:lnTo>
                    <a:pt x="627" y="17743"/>
                  </a:lnTo>
                  <a:lnTo>
                    <a:pt x="705" y="15548"/>
                  </a:lnTo>
                  <a:lnTo>
                    <a:pt x="777" y="13719"/>
                  </a:lnTo>
                  <a:lnTo>
                    <a:pt x="862" y="11890"/>
                  </a:lnTo>
                  <a:lnTo>
                    <a:pt x="947" y="10243"/>
                  </a:lnTo>
                  <a:lnTo>
                    <a:pt x="1026" y="8597"/>
                  </a:lnTo>
                  <a:lnTo>
                    <a:pt x="1117" y="7317"/>
                  </a:lnTo>
                  <a:lnTo>
                    <a:pt x="1215" y="5853"/>
                  </a:lnTo>
                  <a:lnTo>
                    <a:pt x="1307" y="4573"/>
                  </a:lnTo>
                  <a:lnTo>
                    <a:pt x="1405" y="3658"/>
                  </a:lnTo>
                  <a:lnTo>
                    <a:pt x="1509" y="2743"/>
                  </a:lnTo>
                  <a:lnTo>
                    <a:pt x="1607" y="1829"/>
                  </a:lnTo>
                  <a:lnTo>
                    <a:pt x="1712" y="1280"/>
                  </a:lnTo>
                  <a:lnTo>
                    <a:pt x="1816" y="548"/>
                  </a:lnTo>
                  <a:lnTo>
                    <a:pt x="1921" y="365"/>
                  </a:lnTo>
                  <a:lnTo>
                    <a:pt x="2032" y="0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43" y="0"/>
                  </a:lnTo>
                  <a:close/>
                  <a:moveTo>
                    <a:pt x="5993" y="55975"/>
                  </a:moveTo>
                  <a:lnTo>
                    <a:pt x="5993" y="64024"/>
                  </a:lnTo>
                  <a:lnTo>
                    <a:pt x="5692" y="64024"/>
                  </a:lnTo>
                  <a:lnTo>
                    <a:pt x="5692" y="55975"/>
                  </a:lnTo>
                  <a:lnTo>
                    <a:pt x="5993" y="55975"/>
                  </a:lnTo>
                  <a:close/>
                  <a:moveTo>
                    <a:pt x="113934" y="55975"/>
                  </a:moveTo>
                  <a:lnTo>
                    <a:pt x="113934" y="64024"/>
                  </a:lnTo>
                  <a:lnTo>
                    <a:pt x="113640" y="64024"/>
                  </a:lnTo>
                  <a:lnTo>
                    <a:pt x="113640" y="55975"/>
                  </a:lnTo>
                  <a:lnTo>
                    <a:pt x="113934" y="55975"/>
                  </a:lnTo>
                  <a:close/>
                  <a:moveTo>
                    <a:pt x="112745" y="55975"/>
                  </a:moveTo>
                  <a:lnTo>
                    <a:pt x="112745" y="64024"/>
                  </a:lnTo>
                  <a:lnTo>
                    <a:pt x="112444" y="64024"/>
                  </a:lnTo>
                  <a:lnTo>
                    <a:pt x="112444" y="55975"/>
                  </a:lnTo>
                  <a:lnTo>
                    <a:pt x="112745" y="55975"/>
                  </a:lnTo>
                  <a:close/>
                  <a:moveTo>
                    <a:pt x="111562" y="55975"/>
                  </a:moveTo>
                  <a:lnTo>
                    <a:pt x="111562" y="64024"/>
                  </a:lnTo>
                  <a:lnTo>
                    <a:pt x="111261" y="64024"/>
                  </a:lnTo>
                  <a:lnTo>
                    <a:pt x="111261" y="55975"/>
                  </a:lnTo>
                  <a:lnTo>
                    <a:pt x="111562" y="55975"/>
                  </a:lnTo>
                  <a:close/>
                  <a:moveTo>
                    <a:pt x="110379" y="55975"/>
                  </a:moveTo>
                  <a:lnTo>
                    <a:pt x="110379" y="64024"/>
                  </a:lnTo>
                  <a:lnTo>
                    <a:pt x="110078" y="64024"/>
                  </a:lnTo>
                  <a:lnTo>
                    <a:pt x="110078" y="55975"/>
                  </a:lnTo>
                  <a:lnTo>
                    <a:pt x="110379" y="55975"/>
                  </a:lnTo>
                  <a:close/>
                  <a:moveTo>
                    <a:pt x="109189" y="55975"/>
                  </a:moveTo>
                  <a:lnTo>
                    <a:pt x="109189" y="64024"/>
                  </a:lnTo>
                  <a:lnTo>
                    <a:pt x="108895" y="64024"/>
                  </a:lnTo>
                  <a:lnTo>
                    <a:pt x="108895" y="55975"/>
                  </a:lnTo>
                  <a:lnTo>
                    <a:pt x="109189" y="55975"/>
                  </a:lnTo>
                  <a:close/>
                  <a:moveTo>
                    <a:pt x="108000" y="55975"/>
                  </a:moveTo>
                  <a:lnTo>
                    <a:pt x="108000" y="64024"/>
                  </a:lnTo>
                  <a:lnTo>
                    <a:pt x="107705" y="64024"/>
                  </a:lnTo>
                  <a:lnTo>
                    <a:pt x="107705" y="55975"/>
                  </a:lnTo>
                  <a:lnTo>
                    <a:pt x="108000" y="55975"/>
                  </a:lnTo>
                  <a:close/>
                  <a:moveTo>
                    <a:pt x="106816" y="55975"/>
                  </a:moveTo>
                  <a:lnTo>
                    <a:pt x="106816" y="64024"/>
                  </a:lnTo>
                  <a:lnTo>
                    <a:pt x="106522" y="64024"/>
                  </a:lnTo>
                  <a:lnTo>
                    <a:pt x="106522" y="55975"/>
                  </a:lnTo>
                  <a:lnTo>
                    <a:pt x="106816" y="55975"/>
                  </a:lnTo>
                  <a:close/>
                  <a:moveTo>
                    <a:pt x="105627" y="55975"/>
                  </a:moveTo>
                  <a:lnTo>
                    <a:pt x="105627" y="64024"/>
                  </a:lnTo>
                  <a:lnTo>
                    <a:pt x="105326" y="64024"/>
                  </a:lnTo>
                  <a:lnTo>
                    <a:pt x="105326" y="55975"/>
                  </a:lnTo>
                  <a:lnTo>
                    <a:pt x="105627" y="55975"/>
                  </a:lnTo>
                  <a:close/>
                  <a:moveTo>
                    <a:pt x="104444" y="55975"/>
                  </a:moveTo>
                  <a:lnTo>
                    <a:pt x="104444" y="64024"/>
                  </a:lnTo>
                  <a:lnTo>
                    <a:pt x="104143" y="64024"/>
                  </a:lnTo>
                  <a:lnTo>
                    <a:pt x="104143" y="55975"/>
                  </a:lnTo>
                  <a:lnTo>
                    <a:pt x="104444" y="55975"/>
                  </a:lnTo>
                  <a:close/>
                  <a:moveTo>
                    <a:pt x="103261" y="55975"/>
                  </a:moveTo>
                  <a:lnTo>
                    <a:pt x="103261" y="64024"/>
                  </a:lnTo>
                  <a:lnTo>
                    <a:pt x="102960" y="64024"/>
                  </a:lnTo>
                  <a:lnTo>
                    <a:pt x="102960" y="55975"/>
                  </a:lnTo>
                  <a:lnTo>
                    <a:pt x="103261" y="55975"/>
                  </a:lnTo>
                  <a:close/>
                  <a:moveTo>
                    <a:pt x="102071" y="55975"/>
                  </a:moveTo>
                  <a:lnTo>
                    <a:pt x="102071" y="64024"/>
                  </a:lnTo>
                  <a:lnTo>
                    <a:pt x="101777" y="64024"/>
                  </a:lnTo>
                  <a:lnTo>
                    <a:pt x="101777" y="55975"/>
                  </a:lnTo>
                  <a:lnTo>
                    <a:pt x="102071" y="55975"/>
                  </a:lnTo>
                  <a:close/>
                  <a:moveTo>
                    <a:pt x="100882" y="55975"/>
                  </a:moveTo>
                  <a:lnTo>
                    <a:pt x="100882" y="64024"/>
                  </a:lnTo>
                  <a:lnTo>
                    <a:pt x="100588" y="64024"/>
                  </a:lnTo>
                  <a:lnTo>
                    <a:pt x="100588" y="55975"/>
                  </a:lnTo>
                  <a:lnTo>
                    <a:pt x="100882" y="55975"/>
                  </a:lnTo>
                  <a:close/>
                  <a:moveTo>
                    <a:pt x="99699" y="55975"/>
                  </a:moveTo>
                  <a:lnTo>
                    <a:pt x="99699" y="64024"/>
                  </a:lnTo>
                  <a:lnTo>
                    <a:pt x="99405" y="64024"/>
                  </a:lnTo>
                  <a:lnTo>
                    <a:pt x="99405" y="55975"/>
                  </a:lnTo>
                  <a:lnTo>
                    <a:pt x="99699" y="55975"/>
                  </a:lnTo>
                  <a:close/>
                  <a:moveTo>
                    <a:pt x="98509" y="55975"/>
                  </a:moveTo>
                  <a:lnTo>
                    <a:pt x="98509" y="64024"/>
                  </a:lnTo>
                  <a:lnTo>
                    <a:pt x="98222" y="64024"/>
                  </a:lnTo>
                  <a:lnTo>
                    <a:pt x="98222" y="55975"/>
                  </a:lnTo>
                  <a:lnTo>
                    <a:pt x="98509" y="55975"/>
                  </a:lnTo>
                  <a:close/>
                  <a:moveTo>
                    <a:pt x="97326" y="55975"/>
                  </a:moveTo>
                  <a:lnTo>
                    <a:pt x="97326" y="64024"/>
                  </a:lnTo>
                  <a:lnTo>
                    <a:pt x="97026" y="64024"/>
                  </a:lnTo>
                  <a:lnTo>
                    <a:pt x="97026" y="55975"/>
                  </a:lnTo>
                  <a:lnTo>
                    <a:pt x="97326" y="55975"/>
                  </a:lnTo>
                  <a:close/>
                  <a:moveTo>
                    <a:pt x="96143" y="55975"/>
                  </a:moveTo>
                  <a:lnTo>
                    <a:pt x="96143" y="64024"/>
                  </a:lnTo>
                  <a:lnTo>
                    <a:pt x="95843" y="64024"/>
                  </a:lnTo>
                  <a:lnTo>
                    <a:pt x="95843" y="55975"/>
                  </a:lnTo>
                  <a:lnTo>
                    <a:pt x="96143" y="55975"/>
                  </a:lnTo>
                  <a:close/>
                  <a:moveTo>
                    <a:pt x="94954" y="55975"/>
                  </a:moveTo>
                  <a:lnTo>
                    <a:pt x="94954" y="64024"/>
                  </a:lnTo>
                  <a:lnTo>
                    <a:pt x="94660" y="64024"/>
                  </a:lnTo>
                  <a:lnTo>
                    <a:pt x="94660" y="55975"/>
                  </a:lnTo>
                  <a:lnTo>
                    <a:pt x="94954" y="55975"/>
                  </a:lnTo>
                  <a:close/>
                  <a:moveTo>
                    <a:pt x="93764" y="55975"/>
                  </a:moveTo>
                  <a:lnTo>
                    <a:pt x="93764" y="64024"/>
                  </a:lnTo>
                  <a:lnTo>
                    <a:pt x="93470" y="64024"/>
                  </a:lnTo>
                  <a:lnTo>
                    <a:pt x="93470" y="55975"/>
                  </a:lnTo>
                  <a:lnTo>
                    <a:pt x="93764" y="55975"/>
                  </a:lnTo>
                  <a:close/>
                  <a:moveTo>
                    <a:pt x="92581" y="55975"/>
                  </a:moveTo>
                  <a:lnTo>
                    <a:pt x="92581" y="64024"/>
                  </a:lnTo>
                  <a:lnTo>
                    <a:pt x="92287" y="64024"/>
                  </a:lnTo>
                  <a:lnTo>
                    <a:pt x="92287" y="55975"/>
                  </a:lnTo>
                  <a:lnTo>
                    <a:pt x="92581" y="55975"/>
                  </a:lnTo>
                  <a:close/>
                  <a:moveTo>
                    <a:pt x="91392" y="55975"/>
                  </a:moveTo>
                  <a:lnTo>
                    <a:pt x="91392" y="64024"/>
                  </a:lnTo>
                  <a:lnTo>
                    <a:pt x="91104" y="64024"/>
                  </a:lnTo>
                  <a:lnTo>
                    <a:pt x="91104" y="55975"/>
                  </a:lnTo>
                  <a:lnTo>
                    <a:pt x="91392" y="55975"/>
                  </a:lnTo>
                  <a:close/>
                  <a:moveTo>
                    <a:pt x="90209" y="55975"/>
                  </a:moveTo>
                  <a:lnTo>
                    <a:pt x="90209" y="64024"/>
                  </a:lnTo>
                  <a:lnTo>
                    <a:pt x="89908" y="64024"/>
                  </a:lnTo>
                  <a:lnTo>
                    <a:pt x="89908" y="55975"/>
                  </a:lnTo>
                  <a:lnTo>
                    <a:pt x="90209" y="55975"/>
                  </a:lnTo>
                  <a:close/>
                  <a:moveTo>
                    <a:pt x="89026" y="55975"/>
                  </a:moveTo>
                  <a:lnTo>
                    <a:pt x="89026" y="64024"/>
                  </a:lnTo>
                  <a:lnTo>
                    <a:pt x="88725" y="64024"/>
                  </a:lnTo>
                  <a:lnTo>
                    <a:pt x="88725" y="55975"/>
                  </a:lnTo>
                  <a:lnTo>
                    <a:pt x="89026" y="55975"/>
                  </a:lnTo>
                  <a:close/>
                  <a:moveTo>
                    <a:pt x="87843" y="55975"/>
                  </a:moveTo>
                  <a:lnTo>
                    <a:pt x="87843" y="64024"/>
                  </a:lnTo>
                  <a:lnTo>
                    <a:pt x="87542" y="64024"/>
                  </a:lnTo>
                  <a:lnTo>
                    <a:pt x="87542" y="55975"/>
                  </a:lnTo>
                  <a:lnTo>
                    <a:pt x="87843" y="55975"/>
                  </a:lnTo>
                  <a:close/>
                  <a:moveTo>
                    <a:pt x="86653" y="55975"/>
                  </a:moveTo>
                  <a:lnTo>
                    <a:pt x="86653" y="64024"/>
                  </a:lnTo>
                  <a:lnTo>
                    <a:pt x="86352" y="64024"/>
                  </a:lnTo>
                  <a:lnTo>
                    <a:pt x="86352" y="55975"/>
                  </a:lnTo>
                  <a:lnTo>
                    <a:pt x="86653" y="55975"/>
                  </a:lnTo>
                  <a:close/>
                  <a:moveTo>
                    <a:pt x="85464" y="55975"/>
                  </a:moveTo>
                  <a:lnTo>
                    <a:pt x="85464" y="64024"/>
                  </a:lnTo>
                  <a:lnTo>
                    <a:pt x="85169" y="64024"/>
                  </a:lnTo>
                  <a:lnTo>
                    <a:pt x="85169" y="55975"/>
                  </a:lnTo>
                  <a:lnTo>
                    <a:pt x="85464" y="55975"/>
                  </a:lnTo>
                  <a:close/>
                  <a:moveTo>
                    <a:pt x="84274" y="55975"/>
                  </a:moveTo>
                  <a:lnTo>
                    <a:pt x="84274" y="64024"/>
                  </a:lnTo>
                  <a:lnTo>
                    <a:pt x="83986" y="64024"/>
                  </a:lnTo>
                  <a:lnTo>
                    <a:pt x="83986" y="55975"/>
                  </a:lnTo>
                  <a:lnTo>
                    <a:pt x="84274" y="55975"/>
                  </a:lnTo>
                  <a:close/>
                  <a:moveTo>
                    <a:pt x="83091" y="55975"/>
                  </a:moveTo>
                  <a:lnTo>
                    <a:pt x="83091" y="64024"/>
                  </a:lnTo>
                  <a:lnTo>
                    <a:pt x="82790" y="64024"/>
                  </a:lnTo>
                  <a:lnTo>
                    <a:pt x="82790" y="55975"/>
                  </a:lnTo>
                  <a:lnTo>
                    <a:pt x="83091" y="55975"/>
                  </a:lnTo>
                  <a:close/>
                  <a:moveTo>
                    <a:pt x="81908" y="55975"/>
                  </a:moveTo>
                  <a:lnTo>
                    <a:pt x="81908" y="64024"/>
                  </a:lnTo>
                  <a:lnTo>
                    <a:pt x="81607" y="64024"/>
                  </a:lnTo>
                  <a:lnTo>
                    <a:pt x="81607" y="55975"/>
                  </a:lnTo>
                  <a:lnTo>
                    <a:pt x="81908" y="55975"/>
                  </a:lnTo>
                  <a:close/>
                  <a:moveTo>
                    <a:pt x="80725" y="55975"/>
                  </a:moveTo>
                  <a:lnTo>
                    <a:pt x="80725" y="64024"/>
                  </a:lnTo>
                  <a:lnTo>
                    <a:pt x="80424" y="64024"/>
                  </a:lnTo>
                  <a:lnTo>
                    <a:pt x="80424" y="55975"/>
                  </a:lnTo>
                  <a:lnTo>
                    <a:pt x="80725" y="55975"/>
                  </a:lnTo>
                  <a:close/>
                  <a:moveTo>
                    <a:pt x="79535" y="55975"/>
                  </a:moveTo>
                  <a:lnTo>
                    <a:pt x="79535" y="64024"/>
                  </a:lnTo>
                  <a:lnTo>
                    <a:pt x="79235" y="64024"/>
                  </a:lnTo>
                  <a:lnTo>
                    <a:pt x="79235" y="55975"/>
                  </a:lnTo>
                  <a:lnTo>
                    <a:pt x="79535" y="55975"/>
                  </a:lnTo>
                  <a:close/>
                  <a:moveTo>
                    <a:pt x="78346" y="55975"/>
                  </a:moveTo>
                  <a:lnTo>
                    <a:pt x="78346" y="64024"/>
                  </a:lnTo>
                  <a:lnTo>
                    <a:pt x="78052" y="64024"/>
                  </a:lnTo>
                  <a:lnTo>
                    <a:pt x="78052" y="55975"/>
                  </a:lnTo>
                  <a:lnTo>
                    <a:pt x="78346" y="55975"/>
                  </a:lnTo>
                  <a:close/>
                  <a:moveTo>
                    <a:pt x="77156" y="55975"/>
                  </a:moveTo>
                  <a:lnTo>
                    <a:pt x="77156" y="64024"/>
                  </a:lnTo>
                  <a:lnTo>
                    <a:pt x="76869" y="64024"/>
                  </a:lnTo>
                  <a:lnTo>
                    <a:pt x="76869" y="55975"/>
                  </a:lnTo>
                  <a:lnTo>
                    <a:pt x="77156" y="55975"/>
                  </a:lnTo>
                  <a:close/>
                  <a:moveTo>
                    <a:pt x="75973" y="55975"/>
                  </a:moveTo>
                  <a:lnTo>
                    <a:pt x="75973" y="64024"/>
                  </a:lnTo>
                  <a:lnTo>
                    <a:pt x="75679" y="64024"/>
                  </a:lnTo>
                  <a:lnTo>
                    <a:pt x="75679" y="55975"/>
                  </a:lnTo>
                  <a:lnTo>
                    <a:pt x="75973" y="55975"/>
                  </a:lnTo>
                  <a:close/>
                  <a:moveTo>
                    <a:pt x="74790" y="55975"/>
                  </a:moveTo>
                  <a:lnTo>
                    <a:pt x="74790" y="64024"/>
                  </a:lnTo>
                  <a:lnTo>
                    <a:pt x="74490" y="64024"/>
                  </a:lnTo>
                  <a:lnTo>
                    <a:pt x="74490" y="55975"/>
                  </a:lnTo>
                  <a:lnTo>
                    <a:pt x="74790" y="55975"/>
                  </a:lnTo>
                  <a:close/>
                  <a:moveTo>
                    <a:pt x="73607" y="55975"/>
                  </a:moveTo>
                  <a:lnTo>
                    <a:pt x="73607" y="64024"/>
                  </a:lnTo>
                  <a:lnTo>
                    <a:pt x="73307" y="64024"/>
                  </a:lnTo>
                  <a:lnTo>
                    <a:pt x="73307" y="55975"/>
                  </a:lnTo>
                  <a:lnTo>
                    <a:pt x="73607" y="55975"/>
                  </a:lnTo>
                  <a:close/>
                  <a:moveTo>
                    <a:pt x="72418" y="55975"/>
                  </a:moveTo>
                  <a:lnTo>
                    <a:pt x="72418" y="64024"/>
                  </a:lnTo>
                  <a:lnTo>
                    <a:pt x="72117" y="64024"/>
                  </a:lnTo>
                  <a:lnTo>
                    <a:pt x="72117" y="55975"/>
                  </a:lnTo>
                  <a:lnTo>
                    <a:pt x="72418" y="55975"/>
                  </a:lnTo>
                  <a:close/>
                  <a:moveTo>
                    <a:pt x="71228" y="55975"/>
                  </a:moveTo>
                  <a:lnTo>
                    <a:pt x="71228" y="64024"/>
                  </a:lnTo>
                  <a:lnTo>
                    <a:pt x="70934" y="64024"/>
                  </a:lnTo>
                  <a:lnTo>
                    <a:pt x="70934" y="55975"/>
                  </a:lnTo>
                  <a:lnTo>
                    <a:pt x="71228" y="55975"/>
                  </a:lnTo>
                  <a:close/>
                  <a:moveTo>
                    <a:pt x="70045" y="55975"/>
                  </a:moveTo>
                  <a:lnTo>
                    <a:pt x="70045" y="64024"/>
                  </a:lnTo>
                  <a:lnTo>
                    <a:pt x="69751" y="64024"/>
                  </a:lnTo>
                  <a:lnTo>
                    <a:pt x="69751" y="55975"/>
                  </a:lnTo>
                  <a:lnTo>
                    <a:pt x="70045" y="55975"/>
                  </a:lnTo>
                  <a:close/>
                  <a:moveTo>
                    <a:pt x="68856" y="55975"/>
                  </a:moveTo>
                  <a:lnTo>
                    <a:pt x="68856" y="64024"/>
                  </a:lnTo>
                  <a:lnTo>
                    <a:pt x="68562" y="64024"/>
                  </a:lnTo>
                  <a:lnTo>
                    <a:pt x="68562" y="55975"/>
                  </a:lnTo>
                  <a:lnTo>
                    <a:pt x="68856" y="55975"/>
                  </a:lnTo>
                  <a:close/>
                  <a:moveTo>
                    <a:pt x="67673" y="55975"/>
                  </a:moveTo>
                  <a:lnTo>
                    <a:pt x="67673" y="64024"/>
                  </a:lnTo>
                  <a:lnTo>
                    <a:pt x="67372" y="64024"/>
                  </a:lnTo>
                  <a:lnTo>
                    <a:pt x="67372" y="55975"/>
                  </a:lnTo>
                  <a:lnTo>
                    <a:pt x="67673" y="55975"/>
                  </a:lnTo>
                  <a:close/>
                  <a:moveTo>
                    <a:pt x="66490" y="55975"/>
                  </a:moveTo>
                  <a:lnTo>
                    <a:pt x="66490" y="64024"/>
                  </a:lnTo>
                  <a:lnTo>
                    <a:pt x="66189" y="64024"/>
                  </a:lnTo>
                  <a:lnTo>
                    <a:pt x="66189" y="55975"/>
                  </a:lnTo>
                  <a:lnTo>
                    <a:pt x="66490" y="55975"/>
                  </a:lnTo>
                  <a:close/>
                  <a:moveTo>
                    <a:pt x="65300" y="55975"/>
                  </a:moveTo>
                  <a:lnTo>
                    <a:pt x="65300" y="64024"/>
                  </a:lnTo>
                  <a:lnTo>
                    <a:pt x="65000" y="64024"/>
                  </a:lnTo>
                  <a:lnTo>
                    <a:pt x="65000" y="55975"/>
                  </a:lnTo>
                  <a:lnTo>
                    <a:pt x="65300" y="55975"/>
                  </a:lnTo>
                  <a:close/>
                  <a:moveTo>
                    <a:pt x="64117" y="55975"/>
                  </a:moveTo>
                  <a:lnTo>
                    <a:pt x="64117" y="64024"/>
                  </a:lnTo>
                  <a:lnTo>
                    <a:pt x="63816" y="64024"/>
                  </a:lnTo>
                  <a:lnTo>
                    <a:pt x="63816" y="55975"/>
                  </a:lnTo>
                  <a:lnTo>
                    <a:pt x="64117" y="55975"/>
                  </a:lnTo>
                  <a:close/>
                  <a:moveTo>
                    <a:pt x="62928" y="55975"/>
                  </a:moveTo>
                  <a:lnTo>
                    <a:pt x="62928" y="64024"/>
                  </a:lnTo>
                  <a:lnTo>
                    <a:pt x="62633" y="64024"/>
                  </a:lnTo>
                  <a:lnTo>
                    <a:pt x="62633" y="55975"/>
                  </a:lnTo>
                  <a:lnTo>
                    <a:pt x="62928" y="55975"/>
                  </a:lnTo>
                  <a:close/>
                  <a:moveTo>
                    <a:pt x="61738" y="55975"/>
                  </a:moveTo>
                  <a:lnTo>
                    <a:pt x="61738" y="64024"/>
                  </a:lnTo>
                  <a:lnTo>
                    <a:pt x="61444" y="64024"/>
                  </a:lnTo>
                  <a:lnTo>
                    <a:pt x="61444" y="55975"/>
                  </a:lnTo>
                  <a:lnTo>
                    <a:pt x="61738" y="55975"/>
                  </a:lnTo>
                  <a:close/>
                  <a:moveTo>
                    <a:pt x="60555" y="55975"/>
                  </a:moveTo>
                  <a:lnTo>
                    <a:pt x="60555" y="64024"/>
                  </a:lnTo>
                  <a:lnTo>
                    <a:pt x="60254" y="64024"/>
                  </a:lnTo>
                  <a:lnTo>
                    <a:pt x="60254" y="55975"/>
                  </a:lnTo>
                  <a:lnTo>
                    <a:pt x="60555" y="55975"/>
                  </a:lnTo>
                  <a:close/>
                  <a:moveTo>
                    <a:pt x="59372" y="55975"/>
                  </a:moveTo>
                  <a:lnTo>
                    <a:pt x="59372" y="64024"/>
                  </a:lnTo>
                  <a:lnTo>
                    <a:pt x="59071" y="64024"/>
                  </a:lnTo>
                  <a:lnTo>
                    <a:pt x="59071" y="55975"/>
                  </a:lnTo>
                  <a:lnTo>
                    <a:pt x="59372" y="55975"/>
                  </a:lnTo>
                  <a:close/>
                  <a:moveTo>
                    <a:pt x="58183" y="55975"/>
                  </a:moveTo>
                  <a:lnTo>
                    <a:pt x="58183" y="64024"/>
                  </a:lnTo>
                  <a:lnTo>
                    <a:pt x="57882" y="64024"/>
                  </a:lnTo>
                  <a:lnTo>
                    <a:pt x="57882" y="55975"/>
                  </a:lnTo>
                  <a:lnTo>
                    <a:pt x="58183" y="55975"/>
                  </a:lnTo>
                  <a:close/>
                  <a:moveTo>
                    <a:pt x="57000" y="55975"/>
                  </a:moveTo>
                  <a:lnTo>
                    <a:pt x="57000" y="64024"/>
                  </a:lnTo>
                  <a:lnTo>
                    <a:pt x="56699" y="64024"/>
                  </a:lnTo>
                  <a:lnTo>
                    <a:pt x="56699" y="55975"/>
                  </a:lnTo>
                  <a:lnTo>
                    <a:pt x="57000" y="55975"/>
                  </a:lnTo>
                  <a:close/>
                  <a:moveTo>
                    <a:pt x="55810" y="55975"/>
                  </a:moveTo>
                  <a:lnTo>
                    <a:pt x="55810" y="64024"/>
                  </a:lnTo>
                  <a:lnTo>
                    <a:pt x="55516" y="64024"/>
                  </a:lnTo>
                  <a:lnTo>
                    <a:pt x="55516" y="55975"/>
                  </a:lnTo>
                  <a:lnTo>
                    <a:pt x="55810" y="55975"/>
                  </a:lnTo>
                  <a:close/>
                  <a:moveTo>
                    <a:pt x="54620" y="55975"/>
                  </a:moveTo>
                  <a:lnTo>
                    <a:pt x="54620" y="64024"/>
                  </a:lnTo>
                  <a:lnTo>
                    <a:pt x="54326" y="64024"/>
                  </a:lnTo>
                  <a:lnTo>
                    <a:pt x="54326" y="55975"/>
                  </a:lnTo>
                  <a:lnTo>
                    <a:pt x="54620" y="55975"/>
                  </a:lnTo>
                  <a:close/>
                  <a:moveTo>
                    <a:pt x="53437" y="55975"/>
                  </a:moveTo>
                  <a:lnTo>
                    <a:pt x="53437" y="64024"/>
                  </a:lnTo>
                  <a:lnTo>
                    <a:pt x="53143" y="64024"/>
                  </a:lnTo>
                  <a:lnTo>
                    <a:pt x="53143" y="55975"/>
                  </a:lnTo>
                  <a:lnTo>
                    <a:pt x="53437" y="55975"/>
                  </a:lnTo>
                  <a:close/>
                  <a:moveTo>
                    <a:pt x="52254" y="55975"/>
                  </a:moveTo>
                  <a:lnTo>
                    <a:pt x="52254" y="64024"/>
                  </a:lnTo>
                  <a:lnTo>
                    <a:pt x="51954" y="64024"/>
                  </a:lnTo>
                  <a:lnTo>
                    <a:pt x="51954" y="55975"/>
                  </a:lnTo>
                  <a:lnTo>
                    <a:pt x="52254" y="55975"/>
                  </a:lnTo>
                  <a:close/>
                  <a:moveTo>
                    <a:pt x="51065" y="55975"/>
                  </a:moveTo>
                  <a:lnTo>
                    <a:pt x="51065" y="64024"/>
                  </a:lnTo>
                  <a:lnTo>
                    <a:pt x="50764" y="64024"/>
                  </a:lnTo>
                  <a:lnTo>
                    <a:pt x="50764" y="55975"/>
                  </a:lnTo>
                  <a:lnTo>
                    <a:pt x="51065" y="55975"/>
                  </a:lnTo>
                  <a:close/>
                  <a:moveTo>
                    <a:pt x="49882" y="55975"/>
                  </a:moveTo>
                  <a:lnTo>
                    <a:pt x="49882" y="64024"/>
                  </a:lnTo>
                  <a:lnTo>
                    <a:pt x="49581" y="64024"/>
                  </a:lnTo>
                  <a:lnTo>
                    <a:pt x="49581" y="55975"/>
                  </a:lnTo>
                  <a:lnTo>
                    <a:pt x="49882" y="55975"/>
                  </a:lnTo>
                  <a:close/>
                  <a:moveTo>
                    <a:pt x="48692" y="55975"/>
                  </a:moveTo>
                  <a:lnTo>
                    <a:pt x="48692" y="64024"/>
                  </a:lnTo>
                  <a:lnTo>
                    <a:pt x="48398" y="64024"/>
                  </a:lnTo>
                  <a:lnTo>
                    <a:pt x="48398" y="55975"/>
                  </a:lnTo>
                  <a:lnTo>
                    <a:pt x="48692" y="55975"/>
                  </a:lnTo>
                  <a:close/>
                  <a:moveTo>
                    <a:pt x="47503" y="55975"/>
                  </a:moveTo>
                  <a:lnTo>
                    <a:pt x="47503" y="64024"/>
                  </a:lnTo>
                  <a:lnTo>
                    <a:pt x="47215" y="64024"/>
                  </a:lnTo>
                  <a:lnTo>
                    <a:pt x="47215" y="55975"/>
                  </a:lnTo>
                  <a:lnTo>
                    <a:pt x="47503" y="55975"/>
                  </a:lnTo>
                  <a:close/>
                  <a:moveTo>
                    <a:pt x="46320" y="55975"/>
                  </a:moveTo>
                  <a:lnTo>
                    <a:pt x="46320" y="64024"/>
                  </a:lnTo>
                  <a:lnTo>
                    <a:pt x="46026" y="64024"/>
                  </a:lnTo>
                  <a:lnTo>
                    <a:pt x="46026" y="55975"/>
                  </a:lnTo>
                  <a:lnTo>
                    <a:pt x="46320" y="55975"/>
                  </a:lnTo>
                  <a:close/>
                  <a:moveTo>
                    <a:pt x="45137" y="55975"/>
                  </a:moveTo>
                  <a:lnTo>
                    <a:pt x="45137" y="64024"/>
                  </a:lnTo>
                  <a:lnTo>
                    <a:pt x="44836" y="64024"/>
                  </a:lnTo>
                  <a:lnTo>
                    <a:pt x="44836" y="55975"/>
                  </a:lnTo>
                  <a:lnTo>
                    <a:pt x="45137" y="55975"/>
                  </a:lnTo>
                  <a:close/>
                  <a:moveTo>
                    <a:pt x="43947" y="55975"/>
                  </a:moveTo>
                  <a:lnTo>
                    <a:pt x="43947" y="64024"/>
                  </a:lnTo>
                  <a:lnTo>
                    <a:pt x="43647" y="64024"/>
                  </a:lnTo>
                  <a:lnTo>
                    <a:pt x="43647" y="55975"/>
                  </a:lnTo>
                  <a:lnTo>
                    <a:pt x="43947" y="55975"/>
                  </a:lnTo>
                  <a:close/>
                  <a:moveTo>
                    <a:pt x="42764" y="55975"/>
                  </a:moveTo>
                  <a:lnTo>
                    <a:pt x="42764" y="64024"/>
                  </a:lnTo>
                  <a:lnTo>
                    <a:pt x="42464" y="64024"/>
                  </a:lnTo>
                  <a:lnTo>
                    <a:pt x="42464" y="55975"/>
                  </a:lnTo>
                  <a:lnTo>
                    <a:pt x="42764" y="55975"/>
                  </a:lnTo>
                  <a:close/>
                  <a:moveTo>
                    <a:pt x="41581" y="55975"/>
                  </a:moveTo>
                  <a:lnTo>
                    <a:pt x="41581" y="64024"/>
                  </a:lnTo>
                  <a:lnTo>
                    <a:pt x="41281" y="64024"/>
                  </a:lnTo>
                  <a:lnTo>
                    <a:pt x="41281" y="55975"/>
                  </a:lnTo>
                  <a:lnTo>
                    <a:pt x="41581" y="55975"/>
                  </a:lnTo>
                  <a:close/>
                  <a:moveTo>
                    <a:pt x="40385" y="55975"/>
                  </a:moveTo>
                  <a:lnTo>
                    <a:pt x="40385" y="64024"/>
                  </a:lnTo>
                  <a:lnTo>
                    <a:pt x="40098" y="64024"/>
                  </a:lnTo>
                  <a:lnTo>
                    <a:pt x="40098" y="55975"/>
                  </a:lnTo>
                  <a:lnTo>
                    <a:pt x="40385" y="55975"/>
                  </a:lnTo>
                  <a:close/>
                  <a:moveTo>
                    <a:pt x="39202" y="55975"/>
                  </a:moveTo>
                  <a:lnTo>
                    <a:pt x="39202" y="64024"/>
                  </a:lnTo>
                  <a:lnTo>
                    <a:pt x="38908" y="64024"/>
                  </a:lnTo>
                  <a:lnTo>
                    <a:pt x="38908" y="55975"/>
                  </a:lnTo>
                  <a:lnTo>
                    <a:pt x="39202" y="55975"/>
                  </a:lnTo>
                  <a:close/>
                  <a:moveTo>
                    <a:pt x="38019" y="55975"/>
                  </a:moveTo>
                  <a:lnTo>
                    <a:pt x="38019" y="64024"/>
                  </a:lnTo>
                  <a:lnTo>
                    <a:pt x="37718" y="64024"/>
                  </a:lnTo>
                  <a:lnTo>
                    <a:pt x="37718" y="55975"/>
                  </a:lnTo>
                  <a:lnTo>
                    <a:pt x="38019" y="55975"/>
                  </a:lnTo>
                  <a:close/>
                  <a:moveTo>
                    <a:pt x="36830" y="55975"/>
                  </a:moveTo>
                  <a:lnTo>
                    <a:pt x="36830" y="64024"/>
                  </a:lnTo>
                  <a:lnTo>
                    <a:pt x="36529" y="64024"/>
                  </a:lnTo>
                  <a:lnTo>
                    <a:pt x="36529" y="55975"/>
                  </a:lnTo>
                  <a:lnTo>
                    <a:pt x="36830" y="55975"/>
                  </a:lnTo>
                  <a:close/>
                  <a:moveTo>
                    <a:pt x="35647" y="55975"/>
                  </a:moveTo>
                  <a:lnTo>
                    <a:pt x="35647" y="64024"/>
                  </a:lnTo>
                  <a:lnTo>
                    <a:pt x="35346" y="64024"/>
                  </a:lnTo>
                  <a:lnTo>
                    <a:pt x="35346" y="55975"/>
                  </a:lnTo>
                  <a:lnTo>
                    <a:pt x="35647" y="55975"/>
                  </a:lnTo>
                  <a:close/>
                  <a:moveTo>
                    <a:pt x="34464" y="55975"/>
                  </a:moveTo>
                  <a:lnTo>
                    <a:pt x="34464" y="64024"/>
                  </a:lnTo>
                  <a:lnTo>
                    <a:pt x="34163" y="64024"/>
                  </a:lnTo>
                  <a:lnTo>
                    <a:pt x="34163" y="55975"/>
                  </a:lnTo>
                  <a:lnTo>
                    <a:pt x="34464" y="55975"/>
                  </a:lnTo>
                  <a:close/>
                  <a:moveTo>
                    <a:pt x="33267" y="55975"/>
                  </a:moveTo>
                  <a:lnTo>
                    <a:pt x="33267" y="64024"/>
                  </a:lnTo>
                  <a:lnTo>
                    <a:pt x="32980" y="64024"/>
                  </a:lnTo>
                  <a:lnTo>
                    <a:pt x="32980" y="55975"/>
                  </a:lnTo>
                  <a:lnTo>
                    <a:pt x="33267" y="55975"/>
                  </a:lnTo>
                  <a:close/>
                  <a:moveTo>
                    <a:pt x="32084" y="55975"/>
                  </a:moveTo>
                  <a:lnTo>
                    <a:pt x="32084" y="64024"/>
                  </a:lnTo>
                  <a:lnTo>
                    <a:pt x="31790" y="64024"/>
                  </a:lnTo>
                  <a:lnTo>
                    <a:pt x="31790" y="55975"/>
                  </a:lnTo>
                  <a:lnTo>
                    <a:pt x="32084" y="55975"/>
                  </a:lnTo>
                  <a:close/>
                  <a:moveTo>
                    <a:pt x="30901" y="55975"/>
                  </a:moveTo>
                  <a:lnTo>
                    <a:pt x="30901" y="64024"/>
                  </a:lnTo>
                  <a:lnTo>
                    <a:pt x="30607" y="64024"/>
                  </a:lnTo>
                  <a:lnTo>
                    <a:pt x="30607" y="55975"/>
                  </a:lnTo>
                  <a:lnTo>
                    <a:pt x="30901" y="55975"/>
                  </a:lnTo>
                  <a:close/>
                  <a:moveTo>
                    <a:pt x="29712" y="55975"/>
                  </a:moveTo>
                  <a:lnTo>
                    <a:pt x="29712" y="64024"/>
                  </a:lnTo>
                  <a:lnTo>
                    <a:pt x="29411" y="64024"/>
                  </a:lnTo>
                  <a:lnTo>
                    <a:pt x="29411" y="55975"/>
                  </a:lnTo>
                  <a:lnTo>
                    <a:pt x="29712" y="55975"/>
                  </a:lnTo>
                  <a:close/>
                  <a:moveTo>
                    <a:pt x="28529" y="55975"/>
                  </a:moveTo>
                  <a:lnTo>
                    <a:pt x="28529" y="64024"/>
                  </a:lnTo>
                  <a:lnTo>
                    <a:pt x="28228" y="64024"/>
                  </a:lnTo>
                  <a:lnTo>
                    <a:pt x="28228" y="55975"/>
                  </a:lnTo>
                  <a:lnTo>
                    <a:pt x="28529" y="55975"/>
                  </a:lnTo>
                  <a:close/>
                  <a:moveTo>
                    <a:pt x="27346" y="55975"/>
                  </a:moveTo>
                  <a:lnTo>
                    <a:pt x="27346" y="64024"/>
                  </a:lnTo>
                  <a:lnTo>
                    <a:pt x="27045" y="64024"/>
                  </a:lnTo>
                  <a:lnTo>
                    <a:pt x="27045" y="55975"/>
                  </a:lnTo>
                  <a:lnTo>
                    <a:pt x="27346" y="55975"/>
                  </a:lnTo>
                  <a:close/>
                  <a:moveTo>
                    <a:pt x="26150" y="55975"/>
                  </a:moveTo>
                  <a:lnTo>
                    <a:pt x="26150" y="64024"/>
                  </a:lnTo>
                  <a:lnTo>
                    <a:pt x="25862" y="64024"/>
                  </a:lnTo>
                  <a:lnTo>
                    <a:pt x="25862" y="55975"/>
                  </a:lnTo>
                  <a:lnTo>
                    <a:pt x="26150" y="55975"/>
                  </a:lnTo>
                  <a:close/>
                  <a:moveTo>
                    <a:pt x="24967" y="55975"/>
                  </a:moveTo>
                  <a:lnTo>
                    <a:pt x="24967" y="64024"/>
                  </a:lnTo>
                  <a:lnTo>
                    <a:pt x="24673" y="64024"/>
                  </a:lnTo>
                  <a:lnTo>
                    <a:pt x="24673" y="55975"/>
                  </a:lnTo>
                  <a:lnTo>
                    <a:pt x="24967" y="55975"/>
                  </a:lnTo>
                  <a:close/>
                  <a:moveTo>
                    <a:pt x="23784" y="55975"/>
                  </a:moveTo>
                  <a:lnTo>
                    <a:pt x="23784" y="64024"/>
                  </a:lnTo>
                  <a:lnTo>
                    <a:pt x="23490" y="64024"/>
                  </a:lnTo>
                  <a:lnTo>
                    <a:pt x="23490" y="55975"/>
                  </a:lnTo>
                  <a:lnTo>
                    <a:pt x="23784" y="55975"/>
                  </a:lnTo>
                  <a:close/>
                  <a:moveTo>
                    <a:pt x="22594" y="55975"/>
                  </a:moveTo>
                  <a:lnTo>
                    <a:pt x="22594" y="64024"/>
                  </a:lnTo>
                  <a:lnTo>
                    <a:pt x="22300" y="64024"/>
                  </a:lnTo>
                  <a:lnTo>
                    <a:pt x="22300" y="55975"/>
                  </a:lnTo>
                  <a:lnTo>
                    <a:pt x="22594" y="55975"/>
                  </a:lnTo>
                  <a:close/>
                  <a:moveTo>
                    <a:pt x="21411" y="55975"/>
                  </a:moveTo>
                  <a:lnTo>
                    <a:pt x="21411" y="64024"/>
                  </a:lnTo>
                  <a:lnTo>
                    <a:pt x="21111" y="64024"/>
                  </a:lnTo>
                  <a:lnTo>
                    <a:pt x="21111" y="55975"/>
                  </a:lnTo>
                  <a:lnTo>
                    <a:pt x="21411" y="55975"/>
                  </a:lnTo>
                  <a:close/>
                  <a:moveTo>
                    <a:pt x="20228" y="55975"/>
                  </a:moveTo>
                  <a:lnTo>
                    <a:pt x="20228" y="64024"/>
                  </a:lnTo>
                  <a:lnTo>
                    <a:pt x="19928" y="64024"/>
                  </a:lnTo>
                  <a:lnTo>
                    <a:pt x="19928" y="55975"/>
                  </a:lnTo>
                  <a:lnTo>
                    <a:pt x="20228" y="55975"/>
                  </a:lnTo>
                  <a:close/>
                  <a:moveTo>
                    <a:pt x="19045" y="55975"/>
                  </a:moveTo>
                  <a:lnTo>
                    <a:pt x="19045" y="64024"/>
                  </a:lnTo>
                  <a:lnTo>
                    <a:pt x="18745" y="64024"/>
                  </a:lnTo>
                  <a:lnTo>
                    <a:pt x="18745" y="55975"/>
                  </a:lnTo>
                  <a:lnTo>
                    <a:pt x="19045" y="55975"/>
                  </a:lnTo>
                  <a:close/>
                  <a:moveTo>
                    <a:pt x="17849" y="55975"/>
                  </a:moveTo>
                  <a:lnTo>
                    <a:pt x="17849" y="64024"/>
                  </a:lnTo>
                  <a:lnTo>
                    <a:pt x="17555" y="64024"/>
                  </a:lnTo>
                  <a:lnTo>
                    <a:pt x="17555" y="55975"/>
                  </a:lnTo>
                  <a:lnTo>
                    <a:pt x="17849" y="55975"/>
                  </a:lnTo>
                  <a:close/>
                  <a:moveTo>
                    <a:pt x="16666" y="55975"/>
                  </a:moveTo>
                  <a:lnTo>
                    <a:pt x="16666" y="64024"/>
                  </a:lnTo>
                  <a:lnTo>
                    <a:pt x="16372" y="64024"/>
                  </a:lnTo>
                  <a:lnTo>
                    <a:pt x="16372" y="55975"/>
                  </a:lnTo>
                  <a:lnTo>
                    <a:pt x="16666" y="55975"/>
                  </a:lnTo>
                  <a:close/>
                  <a:moveTo>
                    <a:pt x="15477" y="55975"/>
                  </a:moveTo>
                  <a:lnTo>
                    <a:pt x="15477" y="64024"/>
                  </a:lnTo>
                  <a:lnTo>
                    <a:pt x="15189" y="64024"/>
                  </a:lnTo>
                  <a:lnTo>
                    <a:pt x="15189" y="55975"/>
                  </a:lnTo>
                  <a:lnTo>
                    <a:pt x="15477" y="55975"/>
                  </a:lnTo>
                  <a:close/>
                  <a:moveTo>
                    <a:pt x="14294" y="55975"/>
                  </a:moveTo>
                  <a:lnTo>
                    <a:pt x="14294" y="64024"/>
                  </a:lnTo>
                  <a:lnTo>
                    <a:pt x="13993" y="64024"/>
                  </a:lnTo>
                  <a:lnTo>
                    <a:pt x="13993" y="55975"/>
                  </a:lnTo>
                  <a:lnTo>
                    <a:pt x="14294" y="55975"/>
                  </a:lnTo>
                  <a:close/>
                  <a:moveTo>
                    <a:pt x="13111" y="55975"/>
                  </a:moveTo>
                  <a:lnTo>
                    <a:pt x="13111" y="64024"/>
                  </a:lnTo>
                  <a:lnTo>
                    <a:pt x="12810" y="64024"/>
                  </a:lnTo>
                  <a:lnTo>
                    <a:pt x="12810" y="55975"/>
                  </a:lnTo>
                  <a:lnTo>
                    <a:pt x="13111" y="55975"/>
                  </a:lnTo>
                  <a:close/>
                  <a:moveTo>
                    <a:pt x="11928" y="55975"/>
                  </a:moveTo>
                  <a:lnTo>
                    <a:pt x="11928" y="64024"/>
                  </a:lnTo>
                  <a:lnTo>
                    <a:pt x="11627" y="64024"/>
                  </a:lnTo>
                  <a:lnTo>
                    <a:pt x="11627" y="55975"/>
                  </a:lnTo>
                  <a:lnTo>
                    <a:pt x="11928" y="55975"/>
                  </a:lnTo>
                  <a:close/>
                  <a:moveTo>
                    <a:pt x="10732" y="55975"/>
                  </a:moveTo>
                  <a:lnTo>
                    <a:pt x="10732" y="64024"/>
                  </a:lnTo>
                  <a:lnTo>
                    <a:pt x="10437" y="64024"/>
                  </a:lnTo>
                  <a:lnTo>
                    <a:pt x="10437" y="55975"/>
                  </a:lnTo>
                  <a:lnTo>
                    <a:pt x="10732" y="55975"/>
                  </a:lnTo>
                  <a:close/>
                  <a:moveTo>
                    <a:pt x="9549" y="55975"/>
                  </a:moveTo>
                  <a:lnTo>
                    <a:pt x="9549" y="64024"/>
                  </a:lnTo>
                  <a:lnTo>
                    <a:pt x="9254" y="64024"/>
                  </a:lnTo>
                  <a:lnTo>
                    <a:pt x="9254" y="55975"/>
                  </a:lnTo>
                  <a:lnTo>
                    <a:pt x="9549" y="55975"/>
                  </a:lnTo>
                  <a:close/>
                  <a:moveTo>
                    <a:pt x="8359" y="55975"/>
                  </a:moveTo>
                  <a:lnTo>
                    <a:pt x="8359" y="64024"/>
                  </a:lnTo>
                  <a:lnTo>
                    <a:pt x="8071" y="64024"/>
                  </a:lnTo>
                  <a:lnTo>
                    <a:pt x="8071" y="55975"/>
                  </a:lnTo>
                  <a:lnTo>
                    <a:pt x="8359" y="55975"/>
                  </a:lnTo>
                  <a:close/>
                  <a:moveTo>
                    <a:pt x="7176" y="55975"/>
                  </a:moveTo>
                  <a:lnTo>
                    <a:pt x="7176" y="64024"/>
                  </a:lnTo>
                  <a:lnTo>
                    <a:pt x="6875" y="64024"/>
                  </a:lnTo>
                  <a:lnTo>
                    <a:pt x="6875" y="55975"/>
                  </a:lnTo>
                  <a:lnTo>
                    <a:pt x="7176" y="55975"/>
                  </a:lnTo>
                  <a:close/>
                  <a:moveTo>
                    <a:pt x="117856" y="0"/>
                  </a:moveTo>
                  <a:lnTo>
                    <a:pt x="117856" y="0"/>
                  </a:lnTo>
                  <a:lnTo>
                    <a:pt x="117856" y="0"/>
                  </a:lnTo>
                  <a:lnTo>
                    <a:pt x="117967" y="0"/>
                  </a:lnTo>
                  <a:lnTo>
                    <a:pt x="118078" y="365"/>
                  </a:lnTo>
                  <a:lnTo>
                    <a:pt x="118183" y="548"/>
                  </a:lnTo>
                  <a:lnTo>
                    <a:pt x="118287" y="1280"/>
                  </a:lnTo>
                  <a:lnTo>
                    <a:pt x="118392" y="1829"/>
                  </a:lnTo>
                  <a:lnTo>
                    <a:pt x="118490" y="2743"/>
                  </a:lnTo>
                  <a:lnTo>
                    <a:pt x="118594" y="3658"/>
                  </a:lnTo>
                  <a:lnTo>
                    <a:pt x="118692" y="4573"/>
                  </a:lnTo>
                  <a:lnTo>
                    <a:pt x="118784" y="5853"/>
                  </a:lnTo>
                  <a:lnTo>
                    <a:pt x="118882" y="7317"/>
                  </a:lnTo>
                  <a:lnTo>
                    <a:pt x="118967" y="8597"/>
                  </a:lnTo>
                  <a:lnTo>
                    <a:pt x="119052" y="10243"/>
                  </a:lnTo>
                  <a:lnTo>
                    <a:pt x="119137" y="11890"/>
                  </a:lnTo>
                  <a:lnTo>
                    <a:pt x="119222" y="13719"/>
                  </a:lnTo>
                  <a:lnTo>
                    <a:pt x="119294" y="15548"/>
                  </a:lnTo>
                  <a:lnTo>
                    <a:pt x="119372" y="17743"/>
                  </a:lnTo>
                  <a:lnTo>
                    <a:pt x="119444" y="19756"/>
                  </a:lnTo>
                  <a:lnTo>
                    <a:pt x="119509" y="21768"/>
                  </a:lnTo>
                  <a:lnTo>
                    <a:pt x="119575" y="24146"/>
                  </a:lnTo>
                  <a:lnTo>
                    <a:pt x="119633" y="26524"/>
                  </a:lnTo>
                  <a:lnTo>
                    <a:pt x="119692" y="29085"/>
                  </a:lnTo>
                  <a:lnTo>
                    <a:pt x="119738" y="31280"/>
                  </a:lnTo>
                  <a:lnTo>
                    <a:pt x="119790" y="34024"/>
                  </a:lnTo>
                  <a:lnTo>
                    <a:pt x="119836" y="36585"/>
                  </a:lnTo>
                  <a:lnTo>
                    <a:pt x="119869" y="39329"/>
                  </a:lnTo>
                  <a:lnTo>
                    <a:pt x="119901" y="42256"/>
                  </a:lnTo>
                  <a:lnTo>
                    <a:pt x="119934" y="45000"/>
                  </a:lnTo>
                  <a:lnTo>
                    <a:pt x="119954" y="47926"/>
                  </a:lnTo>
                  <a:lnTo>
                    <a:pt x="119980" y="50853"/>
                  </a:lnTo>
                  <a:lnTo>
                    <a:pt x="119986" y="53780"/>
                  </a:lnTo>
                  <a:lnTo>
                    <a:pt x="120000" y="56890"/>
                  </a:lnTo>
                  <a:lnTo>
                    <a:pt x="120000" y="59817"/>
                  </a:lnTo>
                  <a:lnTo>
                    <a:pt x="120000" y="59817"/>
                  </a:lnTo>
                  <a:lnTo>
                    <a:pt x="120000" y="60182"/>
                  </a:lnTo>
                  <a:lnTo>
                    <a:pt x="120000" y="60182"/>
                  </a:lnTo>
                  <a:lnTo>
                    <a:pt x="120000" y="60182"/>
                  </a:lnTo>
                  <a:lnTo>
                    <a:pt x="120000" y="63109"/>
                  </a:lnTo>
                  <a:lnTo>
                    <a:pt x="119986" y="66219"/>
                  </a:lnTo>
                  <a:lnTo>
                    <a:pt x="119980" y="69146"/>
                  </a:lnTo>
                  <a:lnTo>
                    <a:pt x="119954" y="72073"/>
                  </a:lnTo>
                  <a:lnTo>
                    <a:pt x="119934" y="75000"/>
                  </a:lnTo>
                  <a:lnTo>
                    <a:pt x="119901" y="77926"/>
                  </a:lnTo>
                  <a:lnTo>
                    <a:pt x="119869" y="80670"/>
                  </a:lnTo>
                  <a:lnTo>
                    <a:pt x="119836" y="83414"/>
                  </a:lnTo>
                  <a:lnTo>
                    <a:pt x="119790" y="85975"/>
                  </a:lnTo>
                  <a:lnTo>
                    <a:pt x="119738" y="88719"/>
                  </a:lnTo>
                  <a:lnTo>
                    <a:pt x="119692" y="91280"/>
                  </a:lnTo>
                  <a:lnTo>
                    <a:pt x="119633" y="93475"/>
                  </a:lnTo>
                  <a:lnTo>
                    <a:pt x="119575" y="95853"/>
                  </a:lnTo>
                  <a:lnTo>
                    <a:pt x="119509" y="98231"/>
                  </a:lnTo>
                  <a:lnTo>
                    <a:pt x="119444" y="100426"/>
                  </a:lnTo>
                  <a:lnTo>
                    <a:pt x="119372" y="102621"/>
                  </a:lnTo>
                  <a:lnTo>
                    <a:pt x="119294" y="104451"/>
                  </a:lnTo>
                  <a:lnTo>
                    <a:pt x="119222" y="106280"/>
                  </a:lnTo>
                  <a:lnTo>
                    <a:pt x="119137" y="108109"/>
                  </a:lnTo>
                  <a:lnTo>
                    <a:pt x="119052" y="109756"/>
                  </a:lnTo>
                  <a:lnTo>
                    <a:pt x="118967" y="111402"/>
                  </a:lnTo>
                  <a:lnTo>
                    <a:pt x="118882" y="112865"/>
                  </a:lnTo>
                  <a:lnTo>
                    <a:pt x="118784" y="114146"/>
                  </a:lnTo>
                  <a:lnTo>
                    <a:pt x="118692" y="115426"/>
                  </a:lnTo>
                  <a:lnTo>
                    <a:pt x="118594" y="116341"/>
                  </a:lnTo>
                  <a:lnTo>
                    <a:pt x="118490" y="117256"/>
                  </a:lnTo>
                  <a:lnTo>
                    <a:pt x="118392" y="118170"/>
                  </a:lnTo>
                  <a:lnTo>
                    <a:pt x="118287" y="118719"/>
                  </a:lnTo>
                  <a:lnTo>
                    <a:pt x="118183" y="119451"/>
                  </a:lnTo>
                  <a:lnTo>
                    <a:pt x="118078" y="119817"/>
                  </a:lnTo>
                  <a:lnTo>
                    <a:pt x="117967" y="120000"/>
                  </a:lnTo>
                  <a:lnTo>
                    <a:pt x="117862" y="120000"/>
                  </a:lnTo>
                  <a:lnTo>
                    <a:pt x="117862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751" y="120000"/>
                  </a:lnTo>
                  <a:lnTo>
                    <a:pt x="117640" y="119817"/>
                  </a:lnTo>
                  <a:lnTo>
                    <a:pt x="117529" y="119451"/>
                  </a:lnTo>
                  <a:lnTo>
                    <a:pt x="117424" y="118719"/>
                  </a:lnTo>
                  <a:lnTo>
                    <a:pt x="117320" y="118170"/>
                  </a:lnTo>
                  <a:lnTo>
                    <a:pt x="117215" y="117256"/>
                  </a:lnTo>
                  <a:lnTo>
                    <a:pt x="117117" y="116341"/>
                  </a:lnTo>
                  <a:lnTo>
                    <a:pt x="117019" y="115426"/>
                  </a:lnTo>
                  <a:lnTo>
                    <a:pt x="116934" y="114146"/>
                  </a:lnTo>
                  <a:lnTo>
                    <a:pt x="116836" y="112865"/>
                  </a:lnTo>
                  <a:lnTo>
                    <a:pt x="116745" y="111402"/>
                  </a:lnTo>
                  <a:lnTo>
                    <a:pt x="116660" y="109756"/>
                  </a:lnTo>
                  <a:lnTo>
                    <a:pt x="116581" y="108109"/>
                  </a:lnTo>
                  <a:lnTo>
                    <a:pt x="116496" y="106280"/>
                  </a:lnTo>
                  <a:lnTo>
                    <a:pt x="116411" y="104451"/>
                  </a:lnTo>
                  <a:lnTo>
                    <a:pt x="116339" y="102439"/>
                  </a:lnTo>
                  <a:lnTo>
                    <a:pt x="116274" y="100426"/>
                  </a:lnTo>
                  <a:lnTo>
                    <a:pt x="116202" y="98231"/>
                  </a:lnTo>
                  <a:lnTo>
                    <a:pt x="116143" y="95853"/>
                  </a:lnTo>
                  <a:lnTo>
                    <a:pt x="116084" y="93475"/>
                  </a:lnTo>
                  <a:lnTo>
                    <a:pt x="116026" y="91280"/>
                  </a:lnTo>
                  <a:lnTo>
                    <a:pt x="115973" y="88719"/>
                  </a:lnTo>
                  <a:lnTo>
                    <a:pt x="115928" y="85975"/>
                  </a:lnTo>
                  <a:lnTo>
                    <a:pt x="115882" y="83414"/>
                  </a:lnTo>
                  <a:lnTo>
                    <a:pt x="115843" y="80670"/>
                  </a:lnTo>
                  <a:lnTo>
                    <a:pt x="115816" y="77926"/>
                  </a:lnTo>
                  <a:lnTo>
                    <a:pt x="115784" y="75000"/>
                  </a:lnTo>
                  <a:lnTo>
                    <a:pt x="115764" y="72073"/>
                  </a:lnTo>
                  <a:lnTo>
                    <a:pt x="115738" y="69146"/>
                  </a:lnTo>
                  <a:lnTo>
                    <a:pt x="115725" y="66219"/>
                  </a:lnTo>
                  <a:lnTo>
                    <a:pt x="115718" y="63109"/>
                  </a:lnTo>
                  <a:lnTo>
                    <a:pt x="115718" y="60182"/>
                  </a:lnTo>
                  <a:lnTo>
                    <a:pt x="115718" y="60182"/>
                  </a:lnTo>
                  <a:lnTo>
                    <a:pt x="115718" y="60182"/>
                  </a:lnTo>
                  <a:lnTo>
                    <a:pt x="115718" y="60182"/>
                  </a:lnTo>
                  <a:lnTo>
                    <a:pt x="115718" y="60182"/>
                  </a:lnTo>
                  <a:lnTo>
                    <a:pt x="115718" y="56890"/>
                  </a:lnTo>
                  <a:lnTo>
                    <a:pt x="115725" y="53780"/>
                  </a:lnTo>
                  <a:lnTo>
                    <a:pt x="115738" y="50853"/>
                  </a:lnTo>
                  <a:lnTo>
                    <a:pt x="115764" y="47926"/>
                  </a:lnTo>
                  <a:lnTo>
                    <a:pt x="115784" y="45000"/>
                  </a:lnTo>
                  <a:lnTo>
                    <a:pt x="115816" y="42256"/>
                  </a:lnTo>
                  <a:lnTo>
                    <a:pt x="115843" y="39329"/>
                  </a:lnTo>
                  <a:lnTo>
                    <a:pt x="115882" y="36585"/>
                  </a:lnTo>
                  <a:lnTo>
                    <a:pt x="115928" y="34024"/>
                  </a:lnTo>
                  <a:lnTo>
                    <a:pt x="115973" y="31280"/>
                  </a:lnTo>
                  <a:lnTo>
                    <a:pt x="116026" y="29085"/>
                  </a:lnTo>
                  <a:lnTo>
                    <a:pt x="116084" y="26524"/>
                  </a:lnTo>
                  <a:lnTo>
                    <a:pt x="116143" y="24146"/>
                  </a:lnTo>
                  <a:lnTo>
                    <a:pt x="116202" y="21768"/>
                  </a:lnTo>
                  <a:lnTo>
                    <a:pt x="116274" y="19756"/>
                  </a:lnTo>
                  <a:lnTo>
                    <a:pt x="116346" y="17743"/>
                  </a:lnTo>
                  <a:lnTo>
                    <a:pt x="116411" y="15548"/>
                  </a:lnTo>
                  <a:lnTo>
                    <a:pt x="116496" y="13719"/>
                  </a:lnTo>
                  <a:lnTo>
                    <a:pt x="116581" y="11890"/>
                  </a:lnTo>
                  <a:lnTo>
                    <a:pt x="116660" y="10243"/>
                  </a:lnTo>
                  <a:lnTo>
                    <a:pt x="116745" y="8597"/>
                  </a:lnTo>
                  <a:lnTo>
                    <a:pt x="116836" y="7317"/>
                  </a:lnTo>
                  <a:lnTo>
                    <a:pt x="116934" y="5853"/>
                  </a:lnTo>
                  <a:lnTo>
                    <a:pt x="117019" y="4573"/>
                  </a:lnTo>
                  <a:lnTo>
                    <a:pt x="117117" y="3658"/>
                  </a:lnTo>
                  <a:lnTo>
                    <a:pt x="117215" y="2743"/>
                  </a:lnTo>
                  <a:lnTo>
                    <a:pt x="117320" y="1829"/>
                  </a:lnTo>
                  <a:lnTo>
                    <a:pt x="117424" y="1280"/>
                  </a:lnTo>
                  <a:lnTo>
                    <a:pt x="117529" y="548"/>
                  </a:lnTo>
                  <a:lnTo>
                    <a:pt x="117640" y="365"/>
                  </a:lnTo>
                  <a:lnTo>
                    <a:pt x="117751" y="0"/>
                  </a:lnTo>
                  <a:lnTo>
                    <a:pt x="117856" y="0"/>
                  </a:lnTo>
                  <a:lnTo>
                    <a:pt x="117856" y="0"/>
                  </a:lnTo>
                  <a:lnTo>
                    <a:pt x="117856" y="0"/>
                  </a:lnTo>
                  <a:close/>
                  <a:moveTo>
                    <a:pt x="117856" y="36402"/>
                  </a:moveTo>
                  <a:lnTo>
                    <a:pt x="117947" y="36402"/>
                  </a:lnTo>
                  <a:lnTo>
                    <a:pt x="118026" y="36768"/>
                  </a:lnTo>
                  <a:lnTo>
                    <a:pt x="118111" y="37500"/>
                  </a:lnTo>
                  <a:lnTo>
                    <a:pt x="118183" y="38231"/>
                  </a:lnTo>
                  <a:lnTo>
                    <a:pt x="118261" y="39146"/>
                  </a:lnTo>
                  <a:lnTo>
                    <a:pt x="118333" y="40426"/>
                  </a:lnTo>
                  <a:lnTo>
                    <a:pt x="118392" y="41524"/>
                  </a:lnTo>
                  <a:lnTo>
                    <a:pt x="118457" y="43353"/>
                  </a:lnTo>
                  <a:lnTo>
                    <a:pt x="118516" y="45000"/>
                  </a:lnTo>
                  <a:lnTo>
                    <a:pt x="118562" y="46646"/>
                  </a:lnTo>
                  <a:lnTo>
                    <a:pt x="118607" y="48841"/>
                  </a:lnTo>
                  <a:lnTo>
                    <a:pt x="118633" y="50853"/>
                  </a:lnTo>
                  <a:lnTo>
                    <a:pt x="118666" y="53048"/>
                  </a:lnTo>
                  <a:lnTo>
                    <a:pt x="118686" y="55243"/>
                  </a:lnTo>
                  <a:lnTo>
                    <a:pt x="118699" y="57621"/>
                  </a:lnTo>
                  <a:lnTo>
                    <a:pt x="118699" y="60182"/>
                  </a:lnTo>
                  <a:lnTo>
                    <a:pt x="118699" y="62378"/>
                  </a:lnTo>
                  <a:lnTo>
                    <a:pt x="118686" y="64756"/>
                  </a:lnTo>
                  <a:lnTo>
                    <a:pt x="118666" y="66951"/>
                  </a:lnTo>
                  <a:lnTo>
                    <a:pt x="118633" y="69329"/>
                  </a:lnTo>
                  <a:lnTo>
                    <a:pt x="118607" y="71158"/>
                  </a:lnTo>
                  <a:lnTo>
                    <a:pt x="118562" y="73353"/>
                  </a:lnTo>
                  <a:lnTo>
                    <a:pt x="118516" y="75000"/>
                  </a:lnTo>
                  <a:lnTo>
                    <a:pt x="118457" y="76646"/>
                  </a:lnTo>
                  <a:lnTo>
                    <a:pt x="118392" y="78475"/>
                  </a:lnTo>
                  <a:lnTo>
                    <a:pt x="118333" y="79573"/>
                  </a:lnTo>
                  <a:lnTo>
                    <a:pt x="118261" y="80853"/>
                  </a:lnTo>
                  <a:lnTo>
                    <a:pt x="118183" y="81951"/>
                  </a:lnTo>
                  <a:lnTo>
                    <a:pt x="118111" y="82682"/>
                  </a:lnTo>
                  <a:lnTo>
                    <a:pt x="118026" y="83231"/>
                  </a:lnTo>
                  <a:lnTo>
                    <a:pt x="117947" y="83597"/>
                  </a:lnTo>
                  <a:lnTo>
                    <a:pt x="117856" y="83780"/>
                  </a:lnTo>
                  <a:lnTo>
                    <a:pt x="117771" y="83597"/>
                  </a:lnTo>
                  <a:lnTo>
                    <a:pt x="117692" y="83231"/>
                  </a:lnTo>
                  <a:lnTo>
                    <a:pt x="117607" y="82682"/>
                  </a:lnTo>
                  <a:lnTo>
                    <a:pt x="117522" y="81951"/>
                  </a:lnTo>
                  <a:lnTo>
                    <a:pt x="117457" y="80853"/>
                  </a:lnTo>
                  <a:lnTo>
                    <a:pt x="117385" y="79573"/>
                  </a:lnTo>
                  <a:lnTo>
                    <a:pt x="117320" y="78475"/>
                  </a:lnTo>
                  <a:lnTo>
                    <a:pt x="117261" y="76646"/>
                  </a:lnTo>
                  <a:lnTo>
                    <a:pt x="117202" y="75000"/>
                  </a:lnTo>
                  <a:lnTo>
                    <a:pt x="117156" y="73353"/>
                  </a:lnTo>
                  <a:lnTo>
                    <a:pt x="117111" y="71158"/>
                  </a:lnTo>
                  <a:lnTo>
                    <a:pt x="117071" y="69329"/>
                  </a:lnTo>
                  <a:lnTo>
                    <a:pt x="117052" y="66951"/>
                  </a:lnTo>
                  <a:lnTo>
                    <a:pt x="117032" y="64756"/>
                  </a:lnTo>
                  <a:lnTo>
                    <a:pt x="117013" y="62378"/>
                  </a:lnTo>
                  <a:lnTo>
                    <a:pt x="117006" y="60182"/>
                  </a:lnTo>
                  <a:lnTo>
                    <a:pt x="117013" y="57621"/>
                  </a:lnTo>
                  <a:lnTo>
                    <a:pt x="117032" y="55243"/>
                  </a:lnTo>
                  <a:lnTo>
                    <a:pt x="117052" y="53048"/>
                  </a:lnTo>
                  <a:lnTo>
                    <a:pt x="117071" y="50853"/>
                  </a:lnTo>
                  <a:lnTo>
                    <a:pt x="117111" y="48841"/>
                  </a:lnTo>
                  <a:lnTo>
                    <a:pt x="117156" y="46646"/>
                  </a:lnTo>
                  <a:lnTo>
                    <a:pt x="117202" y="45000"/>
                  </a:lnTo>
                  <a:lnTo>
                    <a:pt x="117261" y="43353"/>
                  </a:lnTo>
                  <a:lnTo>
                    <a:pt x="117320" y="41524"/>
                  </a:lnTo>
                  <a:lnTo>
                    <a:pt x="117385" y="40426"/>
                  </a:lnTo>
                  <a:lnTo>
                    <a:pt x="117457" y="39146"/>
                  </a:lnTo>
                  <a:lnTo>
                    <a:pt x="117522" y="38231"/>
                  </a:lnTo>
                  <a:lnTo>
                    <a:pt x="117607" y="37500"/>
                  </a:lnTo>
                  <a:lnTo>
                    <a:pt x="117692" y="36768"/>
                  </a:lnTo>
                  <a:lnTo>
                    <a:pt x="117771" y="36402"/>
                  </a:lnTo>
                  <a:lnTo>
                    <a:pt x="117856" y="36402"/>
                  </a:lnTo>
                  <a:close/>
                  <a:moveTo>
                    <a:pt x="117856" y="1280"/>
                  </a:move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751" y="1280"/>
                  </a:lnTo>
                  <a:lnTo>
                    <a:pt x="117647" y="1463"/>
                  </a:lnTo>
                  <a:lnTo>
                    <a:pt x="117542" y="1829"/>
                  </a:lnTo>
                  <a:lnTo>
                    <a:pt x="117437" y="2560"/>
                  </a:lnTo>
                  <a:lnTo>
                    <a:pt x="117326" y="3109"/>
                  </a:lnTo>
                  <a:lnTo>
                    <a:pt x="117235" y="4024"/>
                  </a:lnTo>
                  <a:lnTo>
                    <a:pt x="117137" y="4756"/>
                  </a:lnTo>
                  <a:lnTo>
                    <a:pt x="117045" y="5853"/>
                  </a:lnTo>
                  <a:lnTo>
                    <a:pt x="116947" y="7134"/>
                  </a:lnTo>
                  <a:lnTo>
                    <a:pt x="116856" y="8414"/>
                  </a:lnTo>
                  <a:lnTo>
                    <a:pt x="116764" y="9878"/>
                  </a:lnTo>
                  <a:lnTo>
                    <a:pt x="116686" y="11341"/>
                  </a:lnTo>
                  <a:lnTo>
                    <a:pt x="116601" y="12987"/>
                  </a:lnTo>
                  <a:lnTo>
                    <a:pt x="116529" y="14634"/>
                  </a:lnTo>
                  <a:lnTo>
                    <a:pt x="116444" y="16646"/>
                  </a:lnTo>
                  <a:lnTo>
                    <a:pt x="116379" y="18475"/>
                  </a:lnTo>
                  <a:lnTo>
                    <a:pt x="116300" y="20670"/>
                  </a:lnTo>
                  <a:lnTo>
                    <a:pt x="116241" y="22682"/>
                  </a:lnTo>
                  <a:lnTo>
                    <a:pt x="116176" y="24878"/>
                  </a:lnTo>
                  <a:lnTo>
                    <a:pt x="116124" y="27073"/>
                  </a:lnTo>
                  <a:lnTo>
                    <a:pt x="116065" y="29634"/>
                  </a:lnTo>
                  <a:lnTo>
                    <a:pt x="116019" y="32012"/>
                  </a:lnTo>
                  <a:lnTo>
                    <a:pt x="115967" y="34390"/>
                  </a:lnTo>
                  <a:lnTo>
                    <a:pt x="115928" y="37134"/>
                  </a:lnTo>
                  <a:lnTo>
                    <a:pt x="115888" y="39695"/>
                  </a:lnTo>
                  <a:lnTo>
                    <a:pt x="115849" y="42439"/>
                  </a:lnTo>
                  <a:lnTo>
                    <a:pt x="115830" y="45365"/>
                  </a:lnTo>
                  <a:lnTo>
                    <a:pt x="115810" y="48109"/>
                  </a:lnTo>
                  <a:lnTo>
                    <a:pt x="115784" y="51036"/>
                  </a:lnTo>
                  <a:lnTo>
                    <a:pt x="115771" y="53963"/>
                  </a:lnTo>
                  <a:lnTo>
                    <a:pt x="115764" y="56890"/>
                  </a:lnTo>
                  <a:lnTo>
                    <a:pt x="115764" y="60182"/>
                  </a:lnTo>
                  <a:lnTo>
                    <a:pt x="115764" y="60182"/>
                  </a:lnTo>
                  <a:lnTo>
                    <a:pt x="115764" y="60182"/>
                  </a:lnTo>
                  <a:lnTo>
                    <a:pt x="115764" y="60182"/>
                  </a:lnTo>
                  <a:lnTo>
                    <a:pt x="115764" y="60182"/>
                  </a:lnTo>
                  <a:lnTo>
                    <a:pt x="115764" y="63109"/>
                  </a:lnTo>
                  <a:lnTo>
                    <a:pt x="115771" y="66036"/>
                  </a:lnTo>
                  <a:lnTo>
                    <a:pt x="115784" y="68963"/>
                  </a:lnTo>
                  <a:lnTo>
                    <a:pt x="115810" y="71890"/>
                  </a:lnTo>
                  <a:lnTo>
                    <a:pt x="115830" y="74817"/>
                  </a:lnTo>
                  <a:lnTo>
                    <a:pt x="115849" y="77560"/>
                  </a:lnTo>
                  <a:lnTo>
                    <a:pt x="115888" y="80304"/>
                  </a:lnTo>
                  <a:lnTo>
                    <a:pt x="115928" y="82865"/>
                  </a:lnTo>
                  <a:lnTo>
                    <a:pt x="115967" y="85609"/>
                  </a:lnTo>
                  <a:lnTo>
                    <a:pt x="116019" y="87987"/>
                  </a:lnTo>
                  <a:lnTo>
                    <a:pt x="116065" y="90548"/>
                  </a:lnTo>
                  <a:lnTo>
                    <a:pt x="116124" y="92926"/>
                  </a:lnTo>
                  <a:lnTo>
                    <a:pt x="116176" y="95121"/>
                  </a:lnTo>
                  <a:lnTo>
                    <a:pt x="116241" y="97317"/>
                  </a:lnTo>
                  <a:lnTo>
                    <a:pt x="116300" y="99695"/>
                  </a:lnTo>
                  <a:lnTo>
                    <a:pt x="116379" y="101524"/>
                  </a:lnTo>
                  <a:lnTo>
                    <a:pt x="116444" y="103536"/>
                  </a:lnTo>
                  <a:lnTo>
                    <a:pt x="116529" y="105365"/>
                  </a:lnTo>
                  <a:lnTo>
                    <a:pt x="116601" y="107195"/>
                  </a:lnTo>
                  <a:lnTo>
                    <a:pt x="116686" y="108658"/>
                  </a:lnTo>
                  <a:lnTo>
                    <a:pt x="116764" y="110304"/>
                  </a:lnTo>
                  <a:lnTo>
                    <a:pt x="116856" y="111585"/>
                  </a:lnTo>
                  <a:lnTo>
                    <a:pt x="116947" y="113048"/>
                  </a:lnTo>
                  <a:lnTo>
                    <a:pt x="117045" y="114146"/>
                  </a:lnTo>
                  <a:lnTo>
                    <a:pt x="117137" y="115243"/>
                  </a:lnTo>
                  <a:lnTo>
                    <a:pt x="117235" y="116158"/>
                  </a:lnTo>
                  <a:lnTo>
                    <a:pt x="117326" y="116890"/>
                  </a:lnTo>
                  <a:lnTo>
                    <a:pt x="117437" y="117439"/>
                  </a:lnTo>
                  <a:lnTo>
                    <a:pt x="117542" y="118170"/>
                  </a:lnTo>
                  <a:lnTo>
                    <a:pt x="117647" y="118536"/>
                  </a:lnTo>
                  <a:lnTo>
                    <a:pt x="117751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62" y="118719"/>
                  </a:lnTo>
                  <a:lnTo>
                    <a:pt x="117862" y="118719"/>
                  </a:lnTo>
                  <a:lnTo>
                    <a:pt x="117967" y="118719"/>
                  </a:lnTo>
                  <a:lnTo>
                    <a:pt x="118071" y="118536"/>
                  </a:lnTo>
                  <a:lnTo>
                    <a:pt x="118176" y="118170"/>
                  </a:lnTo>
                  <a:lnTo>
                    <a:pt x="118281" y="117439"/>
                  </a:lnTo>
                  <a:lnTo>
                    <a:pt x="118379" y="116890"/>
                  </a:lnTo>
                  <a:lnTo>
                    <a:pt x="118483" y="116158"/>
                  </a:lnTo>
                  <a:lnTo>
                    <a:pt x="118581" y="115243"/>
                  </a:lnTo>
                  <a:lnTo>
                    <a:pt x="118673" y="114146"/>
                  </a:lnTo>
                  <a:lnTo>
                    <a:pt x="118771" y="113048"/>
                  </a:lnTo>
                  <a:lnTo>
                    <a:pt x="118862" y="111585"/>
                  </a:lnTo>
                  <a:lnTo>
                    <a:pt x="118941" y="110304"/>
                  </a:lnTo>
                  <a:lnTo>
                    <a:pt x="119032" y="108658"/>
                  </a:lnTo>
                  <a:lnTo>
                    <a:pt x="119117" y="107195"/>
                  </a:lnTo>
                  <a:lnTo>
                    <a:pt x="119189" y="105365"/>
                  </a:lnTo>
                  <a:lnTo>
                    <a:pt x="119267" y="103536"/>
                  </a:lnTo>
                  <a:lnTo>
                    <a:pt x="119339" y="101524"/>
                  </a:lnTo>
                  <a:lnTo>
                    <a:pt x="119405" y="99695"/>
                  </a:lnTo>
                  <a:lnTo>
                    <a:pt x="119477" y="97317"/>
                  </a:lnTo>
                  <a:lnTo>
                    <a:pt x="119535" y="95121"/>
                  </a:lnTo>
                  <a:lnTo>
                    <a:pt x="119594" y="92926"/>
                  </a:lnTo>
                  <a:lnTo>
                    <a:pt x="119647" y="90548"/>
                  </a:lnTo>
                  <a:lnTo>
                    <a:pt x="119699" y="87987"/>
                  </a:lnTo>
                  <a:lnTo>
                    <a:pt x="119745" y="85609"/>
                  </a:lnTo>
                  <a:lnTo>
                    <a:pt x="119790" y="82865"/>
                  </a:lnTo>
                  <a:lnTo>
                    <a:pt x="119830" y="80304"/>
                  </a:lnTo>
                  <a:lnTo>
                    <a:pt x="119856" y="77560"/>
                  </a:lnTo>
                  <a:lnTo>
                    <a:pt x="119888" y="74634"/>
                  </a:lnTo>
                  <a:lnTo>
                    <a:pt x="119908" y="71890"/>
                  </a:lnTo>
                  <a:lnTo>
                    <a:pt x="119934" y="68963"/>
                  </a:lnTo>
                  <a:lnTo>
                    <a:pt x="119947" y="66036"/>
                  </a:lnTo>
                  <a:lnTo>
                    <a:pt x="119954" y="63109"/>
                  </a:lnTo>
                  <a:lnTo>
                    <a:pt x="119954" y="60182"/>
                  </a:lnTo>
                  <a:lnTo>
                    <a:pt x="119954" y="60182"/>
                  </a:lnTo>
                  <a:lnTo>
                    <a:pt x="119954" y="60182"/>
                  </a:lnTo>
                  <a:lnTo>
                    <a:pt x="119954" y="59817"/>
                  </a:lnTo>
                  <a:lnTo>
                    <a:pt x="119954" y="59817"/>
                  </a:lnTo>
                  <a:lnTo>
                    <a:pt x="119954" y="56890"/>
                  </a:lnTo>
                  <a:lnTo>
                    <a:pt x="119947" y="53963"/>
                  </a:lnTo>
                  <a:lnTo>
                    <a:pt x="119934" y="51036"/>
                  </a:lnTo>
                  <a:lnTo>
                    <a:pt x="119908" y="48109"/>
                  </a:lnTo>
                  <a:lnTo>
                    <a:pt x="119888" y="45365"/>
                  </a:lnTo>
                  <a:lnTo>
                    <a:pt x="119856" y="42439"/>
                  </a:lnTo>
                  <a:lnTo>
                    <a:pt x="119830" y="39695"/>
                  </a:lnTo>
                  <a:lnTo>
                    <a:pt x="119790" y="37134"/>
                  </a:lnTo>
                  <a:lnTo>
                    <a:pt x="119745" y="34390"/>
                  </a:lnTo>
                  <a:lnTo>
                    <a:pt x="119699" y="32012"/>
                  </a:lnTo>
                  <a:lnTo>
                    <a:pt x="119647" y="29634"/>
                  </a:lnTo>
                  <a:lnTo>
                    <a:pt x="119594" y="27073"/>
                  </a:lnTo>
                  <a:lnTo>
                    <a:pt x="119535" y="24878"/>
                  </a:lnTo>
                  <a:lnTo>
                    <a:pt x="119477" y="22682"/>
                  </a:lnTo>
                  <a:lnTo>
                    <a:pt x="119405" y="20670"/>
                  </a:lnTo>
                  <a:lnTo>
                    <a:pt x="119339" y="18475"/>
                  </a:lnTo>
                  <a:lnTo>
                    <a:pt x="119267" y="16646"/>
                  </a:lnTo>
                  <a:lnTo>
                    <a:pt x="119189" y="14634"/>
                  </a:lnTo>
                  <a:lnTo>
                    <a:pt x="119117" y="12987"/>
                  </a:lnTo>
                  <a:lnTo>
                    <a:pt x="119032" y="11341"/>
                  </a:lnTo>
                  <a:lnTo>
                    <a:pt x="118941" y="9878"/>
                  </a:lnTo>
                  <a:lnTo>
                    <a:pt x="118862" y="8414"/>
                  </a:lnTo>
                  <a:lnTo>
                    <a:pt x="118771" y="7134"/>
                  </a:lnTo>
                  <a:lnTo>
                    <a:pt x="118673" y="5853"/>
                  </a:lnTo>
                  <a:lnTo>
                    <a:pt x="118581" y="4756"/>
                  </a:lnTo>
                  <a:lnTo>
                    <a:pt x="118483" y="4024"/>
                  </a:lnTo>
                  <a:lnTo>
                    <a:pt x="118379" y="3109"/>
                  </a:lnTo>
                  <a:lnTo>
                    <a:pt x="118281" y="2560"/>
                  </a:lnTo>
                  <a:lnTo>
                    <a:pt x="118176" y="1829"/>
                  </a:lnTo>
                  <a:lnTo>
                    <a:pt x="118071" y="1463"/>
                  </a:lnTo>
                  <a:lnTo>
                    <a:pt x="117967" y="1280"/>
                  </a:lnTo>
                  <a:lnTo>
                    <a:pt x="117856" y="1280"/>
                  </a:lnTo>
                  <a:close/>
                  <a:moveTo>
                    <a:pt x="2143" y="36402"/>
                  </a:moveTo>
                  <a:lnTo>
                    <a:pt x="2228" y="36402"/>
                  </a:lnTo>
                  <a:lnTo>
                    <a:pt x="2307" y="36768"/>
                  </a:lnTo>
                  <a:lnTo>
                    <a:pt x="2392" y="37500"/>
                  </a:lnTo>
                  <a:lnTo>
                    <a:pt x="2477" y="38231"/>
                  </a:lnTo>
                  <a:lnTo>
                    <a:pt x="2542" y="39146"/>
                  </a:lnTo>
                  <a:lnTo>
                    <a:pt x="2614" y="40426"/>
                  </a:lnTo>
                  <a:lnTo>
                    <a:pt x="2679" y="41524"/>
                  </a:lnTo>
                  <a:lnTo>
                    <a:pt x="2738" y="43353"/>
                  </a:lnTo>
                  <a:lnTo>
                    <a:pt x="2797" y="45000"/>
                  </a:lnTo>
                  <a:lnTo>
                    <a:pt x="2843" y="46646"/>
                  </a:lnTo>
                  <a:lnTo>
                    <a:pt x="2888" y="48841"/>
                  </a:lnTo>
                  <a:lnTo>
                    <a:pt x="2928" y="50853"/>
                  </a:lnTo>
                  <a:lnTo>
                    <a:pt x="2947" y="53048"/>
                  </a:lnTo>
                  <a:lnTo>
                    <a:pt x="2967" y="55243"/>
                  </a:lnTo>
                  <a:lnTo>
                    <a:pt x="2986" y="57621"/>
                  </a:lnTo>
                  <a:lnTo>
                    <a:pt x="2993" y="60182"/>
                  </a:lnTo>
                  <a:lnTo>
                    <a:pt x="2986" y="62378"/>
                  </a:lnTo>
                  <a:lnTo>
                    <a:pt x="2967" y="64756"/>
                  </a:lnTo>
                  <a:lnTo>
                    <a:pt x="2947" y="66951"/>
                  </a:lnTo>
                  <a:lnTo>
                    <a:pt x="2928" y="69329"/>
                  </a:lnTo>
                  <a:lnTo>
                    <a:pt x="2888" y="71158"/>
                  </a:lnTo>
                  <a:lnTo>
                    <a:pt x="2843" y="73353"/>
                  </a:lnTo>
                  <a:lnTo>
                    <a:pt x="2797" y="75000"/>
                  </a:lnTo>
                  <a:lnTo>
                    <a:pt x="2738" y="76646"/>
                  </a:lnTo>
                  <a:lnTo>
                    <a:pt x="2679" y="78475"/>
                  </a:lnTo>
                  <a:lnTo>
                    <a:pt x="2614" y="79573"/>
                  </a:lnTo>
                  <a:lnTo>
                    <a:pt x="2542" y="80853"/>
                  </a:lnTo>
                  <a:lnTo>
                    <a:pt x="2477" y="81951"/>
                  </a:lnTo>
                  <a:lnTo>
                    <a:pt x="2392" y="82682"/>
                  </a:lnTo>
                  <a:lnTo>
                    <a:pt x="2307" y="83231"/>
                  </a:lnTo>
                  <a:lnTo>
                    <a:pt x="2228" y="83597"/>
                  </a:lnTo>
                  <a:lnTo>
                    <a:pt x="2143" y="83780"/>
                  </a:lnTo>
                  <a:lnTo>
                    <a:pt x="2052" y="83597"/>
                  </a:lnTo>
                  <a:lnTo>
                    <a:pt x="1973" y="83231"/>
                  </a:lnTo>
                  <a:lnTo>
                    <a:pt x="1888" y="82682"/>
                  </a:lnTo>
                  <a:lnTo>
                    <a:pt x="1816" y="81951"/>
                  </a:lnTo>
                  <a:lnTo>
                    <a:pt x="1738" y="80853"/>
                  </a:lnTo>
                  <a:lnTo>
                    <a:pt x="1666" y="79573"/>
                  </a:lnTo>
                  <a:lnTo>
                    <a:pt x="1607" y="78475"/>
                  </a:lnTo>
                  <a:lnTo>
                    <a:pt x="1542" y="76646"/>
                  </a:lnTo>
                  <a:lnTo>
                    <a:pt x="1483" y="75000"/>
                  </a:lnTo>
                  <a:lnTo>
                    <a:pt x="1437" y="73353"/>
                  </a:lnTo>
                  <a:lnTo>
                    <a:pt x="1392" y="71158"/>
                  </a:lnTo>
                  <a:lnTo>
                    <a:pt x="1366" y="69329"/>
                  </a:lnTo>
                  <a:lnTo>
                    <a:pt x="1333" y="66951"/>
                  </a:lnTo>
                  <a:lnTo>
                    <a:pt x="1313" y="64756"/>
                  </a:lnTo>
                  <a:lnTo>
                    <a:pt x="1300" y="62378"/>
                  </a:lnTo>
                  <a:lnTo>
                    <a:pt x="1300" y="60182"/>
                  </a:lnTo>
                  <a:lnTo>
                    <a:pt x="1300" y="57621"/>
                  </a:lnTo>
                  <a:lnTo>
                    <a:pt x="1313" y="55243"/>
                  </a:lnTo>
                  <a:lnTo>
                    <a:pt x="1333" y="53048"/>
                  </a:lnTo>
                  <a:lnTo>
                    <a:pt x="1366" y="50853"/>
                  </a:lnTo>
                  <a:lnTo>
                    <a:pt x="1392" y="48841"/>
                  </a:lnTo>
                  <a:lnTo>
                    <a:pt x="1437" y="46646"/>
                  </a:lnTo>
                  <a:lnTo>
                    <a:pt x="1483" y="45000"/>
                  </a:lnTo>
                  <a:lnTo>
                    <a:pt x="1542" y="43353"/>
                  </a:lnTo>
                  <a:lnTo>
                    <a:pt x="1607" y="41524"/>
                  </a:lnTo>
                  <a:lnTo>
                    <a:pt x="1666" y="40426"/>
                  </a:lnTo>
                  <a:lnTo>
                    <a:pt x="1738" y="39146"/>
                  </a:lnTo>
                  <a:lnTo>
                    <a:pt x="1816" y="38231"/>
                  </a:lnTo>
                  <a:lnTo>
                    <a:pt x="1888" y="37500"/>
                  </a:lnTo>
                  <a:lnTo>
                    <a:pt x="1973" y="36768"/>
                  </a:lnTo>
                  <a:lnTo>
                    <a:pt x="2052" y="36402"/>
                  </a:lnTo>
                  <a:lnTo>
                    <a:pt x="2143" y="36402"/>
                  </a:lnTo>
                  <a:close/>
                  <a:moveTo>
                    <a:pt x="2143" y="1280"/>
                  </a:moveTo>
                  <a:lnTo>
                    <a:pt x="2143" y="1280"/>
                  </a:lnTo>
                  <a:lnTo>
                    <a:pt x="2143" y="1280"/>
                  </a:lnTo>
                  <a:lnTo>
                    <a:pt x="2137" y="1280"/>
                  </a:lnTo>
                  <a:lnTo>
                    <a:pt x="2137" y="1280"/>
                  </a:lnTo>
                  <a:lnTo>
                    <a:pt x="2032" y="1280"/>
                  </a:lnTo>
                  <a:lnTo>
                    <a:pt x="1928" y="1463"/>
                  </a:lnTo>
                  <a:lnTo>
                    <a:pt x="1823" y="1829"/>
                  </a:lnTo>
                  <a:lnTo>
                    <a:pt x="1718" y="2560"/>
                  </a:lnTo>
                  <a:lnTo>
                    <a:pt x="1620" y="3109"/>
                  </a:lnTo>
                  <a:lnTo>
                    <a:pt x="1516" y="4024"/>
                  </a:lnTo>
                  <a:lnTo>
                    <a:pt x="1418" y="4756"/>
                  </a:lnTo>
                  <a:lnTo>
                    <a:pt x="1326" y="5853"/>
                  </a:lnTo>
                  <a:lnTo>
                    <a:pt x="1228" y="7134"/>
                  </a:lnTo>
                  <a:lnTo>
                    <a:pt x="1137" y="8414"/>
                  </a:lnTo>
                  <a:lnTo>
                    <a:pt x="1058" y="9878"/>
                  </a:lnTo>
                  <a:lnTo>
                    <a:pt x="967" y="11341"/>
                  </a:lnTo>
                  <a:lnTo>
                    <a:pt x="882" y="12987"/>
                  </a:lnTo>
                  <a:lnTo>
                    <a:pt x="810" y="14634"/>
                  </a:lnTo>
                  <a:lnTo>
                    <a:pt x="732" y="16646"/>
                  </a:lnTo>
                  <a:lnTo>
                    <a:pt x="660" y="18475"/>
                  </a:lnTo>
                  <a:lnTo>
                    <a:pt x="594" y="20670"/>
                  </a:lnTo>
                  <a:lnTo>
                    <a:pt x="522" y="22682"/>
                  </a:lnTo>
                  <a:lnTo>
                    <a:pt x="464" y="24878"/>
                  </a:lnTo>
                  <a:lnTo>
                    <a:pt x="405" y="27073"/>
                  </a:lnTo>
                  <a:lnTo>
                    <a:pt x="352" y="29634"/>
                  </a:lnTo>
                  <a:lnTo>
                    <a:pt x="300" y="32012"/>
                  </a:lnTo>
                  <a:lnTo>
                    <a:pt x="254" y="34390"/>
                  </a:lnTo>
                  <a:lnTo>
                    <a:pt x="209" y="37134"/>
                  </a:lnTo>
                  <a:lnTo>
                    <a:pt x="169" y="39695"/>
                  </a:lnTo>
                  <a:lnTo>
                    <a:pt x="143" y="42439"/>
                  </a:lnTo>
                  <a:lnTo>
                    <a:pt x="111" y="45365"/>
                  </a:lnTo>
                  <a:lnTo>
                    <a:pt x="91" y="48109"/>
                  </a:lnTo>
                  <a:lnTo>
                    <a:pt x="65" y="51036"/>
                  </a:lnTo>
                  <a:lnTo>
                    <a:pt x="52" y="53963"/>
                  </a:lnTo>
                  <a:lnTo>
                    <a:pt x="45" y="56890"/>
                  </a:lnTo>
                  <a:lnTo>
                    <a:pt x="45" y="60182"/>
                  </a:lnTo>
                  <a:lnTo>
                    <a:pt x="45" y="60182"/>
                  </a:lnTo>
                  <a:lnTo>
                    <a:pt x="45" y="60182"/>
                  </a:lnTo>
                  <a:lnTo>
                    <a:pt x="45" y="60182"/>
                  </a:lnTo>
                  <a:lnTo>
                    <a:pt x="45" y="60182"/>
                  </a:lnTo>
                  <a:lnTo>
                    <a:pt x="45" y="63109"/>
                  </a:lnTo>
                  <a:lnTo>
                    <a:pt x="52" y="66036"/>
                  </a:lnTo>
                  <a:lnTo>
                    <a:pt x="65" y="68963"/>
                  </a:lnTo>
                  <a:lnTo>
                    <a:pt x="91" y="71890"/>
                  </a:lnTo>
                  <a:lnTo>
                    <a:pt x="111" y="74817"/>
                  </a:lnTo>
                  <a:lnTo>
                    <a:pt x="143" y="77560"/>
                  </a:lnTo>
                  <a:lnTo>
                    <a:pt x="169" y="80304"/>
                  </a:lnTo>
                  <a:lnTo>
                    <a:pt x="209" y="82865"/>
                  </a:lnTo>
                  <a:lnTo>
                    <a:pt x="254" y="85609"/>
                  </a:lnTo>
                  <a:lnTo>
                    <a:pt x="300" y="87987"/>
                  </a:lnTo>
                  <a:lnTo>
                    <a:pt x="346" y="90548"/>
                  </a:lnTo>
                  <a:lnTo>
                    <a:pt x="405" y="92926"/>
                  </a:lnTo>
                  <a:lnTo>
                    <a:pt x="464" y="95121"/>
                  </a:lnTo>
                  <a:lnTo>
                    <a:pt x="522" y="97317"/>
                  </a:lnTo>
                  <a:lnTo>
                    <a:pt x="594" y="99695"/>
                  </a:lnTo>
                  <a:lnTo>
                    <a:pt x="660" y="101524"/>
                  </a:lnTo>
                  <a:lnTo>
                    <a:pt x="732" y="103536"/>
                  </a:lnTo>
                  <a:lnTo>
                    <a:pt x="810" y="105365"/>
                  </a:lnTo>
                  <a:lnTo>
                    <a:pt x="882" y="107195"/>
                  </a:lnTo>
                  <a:lnTo>
                    <a:pt x="967" y="108658"/>
                  </a:lnTo>
                  <a:lnTo>
                    <a:pt x="1058" y="110304"/>
                  </a:lnTo>
                  <a:lnTo>
                    <a:pt x="1137" y="111585"/>
                  </a:lnTo>
                  <a:lnTo>
                    <a:pt x="1228" y="113048"/>
                  </a:lnTo>
                  <a:lnTo>
                    <a:pt x="1326" y="114146"/>
                  </a:lnTo>
                  <a:lnTo>
                    <a:pt x="1418" y="115243"/>
                  </a:lnTo>
                  <a:lnTo>
                    <a:pt x="1516" y="116158"/>
                  </a:lnTo>
                  <a:lnTo>
                    <a:pt x="1620" y="116890"/>
                  </a:lnTo>
                  <a:lnTo>
                    <a:pt x="1718" y="117439"/>
                  </a:lnTo>
                  <a:lnTo>
                    <a:pt x="1823" y="118170"/>
                  </a:lnTo>
                  <a:lnTo>
                    <a:pt x="1928" y="118536"/>
                  </a:lnTo>
                  <a:lnTo>
                    <a:pt x="2032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248" y="118719"/>
                  </a:lnTo>
                  <a:lnTo>
                    <a:pt x="2352" y="118536"/>
                  </a:lnTo>
                  <a:lnTo>
                    <a:pt x="2457" y="118170"/>
                  </a:lnTo>
                  <a:lnTo>
                    <a:pt x="2562" y="117439"/>
                  </a:lnTo>
                  <a:lnTo>
                    <a:pt x="2660" y="116890"/>
                  </a:lnTo>
                  <a:lnTo>
                    <a:pt x="2764" y="116158"/>
                  </a:lnTo>
                  <a:lnTo>
                    <a:pt x="2862" y="115243"/>
                  </a:lnTo>
                  <a:lnTo>
                    <a:pt x="2954" y="114146"/>
                  </a:lnTo>
                  <a:lnTo>
                    <a:pt x="3052" y="113048"/>
                  </a:lnTo>
                  <a:lnTo>
                    <a:pt x="3143" y="111585"/>
                  </a:lnTo>
                  <a:lnTo>
                    <a:pt x="3235" y="110304"/>
                  </a:lnTo>
                  <a:lnTo>
                    <a:pt x="3313" y="108658"/>
                  </a:lnTo>
                  <a:lnTo>
                    <a:pt x="3398" y="107195"/>
                  </a:lnTo>
                  <a:lnTo>
                    <a:pt x="3470" y="105365"/>
                  </a:lnTo>
                  <a:lnTo>
                    <a:pt x="3555" y="103536"/>
                  </a:lnTo>
                  <a:lnTo>
                    <a:pt x="3620" y="101524"/>
                  </a:lnTo>
                  <a:lnTo>
                    <a:pt x="3692" y="99695"/>
                  </a:lnTo>
                  <a:lnTo>
                    <a:pt x="3758" y="97317"/>
                  </a:lnTo>
                  <a:lnTo>
                    <a:pt x="3823" y="95121"/>
                  </a:lnTo>
                  <a:lnTo>
                    <a:pt x="3875" y="92926"/>
                  </a:lnTo>
                  <a:lnTo>
                    <a:pt x="3934" y="90548"/>
                  </a:lnTo>
                  <a:lnTo>
                    <a:pt x="3980" y="87987"/>
                  </a:lnTo>
                  <a:lnTo>
                    <a:pt x="4032" y="85609"/>
                  </a:lnTo>
                  <a:lnTo>
                    <a:pt x="4071" y="82865"/>
                  </a:lnTo>
                  <a:lnTo>
                    <a:pt x="4111" y="80304"/>
                  </a:lnTo>
                  <a:lnTo>
                    <a:pt x="4150" y="77560"/>
                  </a:lnTo>
                  <a:lnTo>
                    <a:pt x="4169" y="74634"/>
                  </a:lnTo>
                  <a:lnTo>
                    <a:pt x="4189" y="71890"/>
                  </a:lnTo>
                  <a:lnTo>
                    <a:pt x="4215" y="68963"/>
                  </a:lnTo>
                  <a:lnTo>
                    <a:pt x="4228" y="66036"/>
                  </a:lnTo>
                  <a:lnTo>
                    <a:pt x="4235" y="63109"/>
                  </a:lnTo>
                  <a:lnTo>
                    <a:pt x="4235" y="60182"/>
                  </a:lnTo>
                  <a:lnTo>
                    <a:pt x="4235" y="60182"/>
                  </a:lnTo>
                  <a:lnTo>
                    <a:pt x="4235" y="60182"/>
                  </a:lnTo>
                  <a:lnTo>
                    <a:pt x="4235" y="59817"/>
                  </a:lnTo>
                  <a:lnTo>
                    <a:pt x="4235" y="59817"/>
                  </a:lnTo>
                  <a:lnTo>
                    <a:pt x="4235" y="56890"/>
                  </a:lnTo>
                  <a:lnTo>
                    <a:pt x="4228" y="53963"/>
                  </a:lnTo>
                  <a:lnTo>
                    <a:pt x="4215" y="51036"/>
                  </a:lnTo>
                  <a:lnTo>
                    <a:pt x="4189" y="48109"/>
                  </a:lnTo>
                  <a:lnTo>
                    <a:pt x="4169" y="45365"/>
                  </a:lnTo>
                  <a:lnTo>
                    <a:pt x="4150" y="42439"/>
                  </a:lnTo>
                  <a:lnTo>
                    <a:pt x="4111" y="39695"/>
                  </a:lnTo>
                  <a:lnTo>
                    <a:pt x="4071" y="37134"/>
                  </a:lnTo>
                  <a:lnTo>
                    <a:pt x="4032" y="34390"/>
                  </a:lnTo>
                  <a:lnTo>
                    <a:pt x="3980" y="32012"/>
                  </a:lnTo>
                  <a:lnTo>
                    <a:pt x="3934" y="29634"/>
                  </a:lnTo>
                  <a:lnTo>
                    <a:pt x="3875" y="27073"/>
                  </a:lnTo>
                  <a:lnTo>
                    <a:pt x="3823" y="24878"/>
                  </a:lnTo>
                  <a:lnTo>
                    <a:pt x="3758" y="22682"/>
                  </a:lnTo>
                  <a:lnTo>
                    <a:pt x="3699" y="20670"/>
                  </a:lnTo>
                  <a:lnTo>
                    <a:pt x="3620" y="18475"/>
                  </a:lnTo>
                  <a:lnTo>
                    <a:pt x="3555" y="16646"/>
                  </a:lnTo>
                  <a:lnTo>
                    <a:pt x="3470" y="14634"/>
                  </a:lnTo>
                  <a:lnTo>
                    <a:pt x="3398" y="12987"/>
                  </a:lnTo>
                  <a:lnTo>
                    <a:pt x="3313" y="11341"/>
                  </a:lnTo>
                  <a:lnTo>
                    <a:pt x="3235" y="9878"/>
                  </a:lnTo>
                  <a:lnTo>
                    <a:pt x="3143" y="8414"/>
                  </a:lnTo>
                  <a:lnTo>
                    <a:pt x="3052" y="7134"/>
                  </a:lnTo>
                  <a:lnTo>
                    <a:pt x="2954" y="5853"/>
                  </a:lnTo>
                  <a:lnTo>
                    <a:pt x="2862" y="4756"/>
                  </a:lnTo>
                  <a:lnTo>
                    <a:pt x="2764" y="4024"/>
                  </a:lnTo>
                  <a:lnTo>
                    <a:pt x="2660" y="3109"/>
                  </a:lnTo>
                  <a:lnTo>
                    <a:pt x="2562" y="2560"/>
                  </a:lnTo>
                  <a:lnTo>
                    <a:pt x="2457" y="1829"/>
                  </a:lnTo>
                  <a:lnTo>
                    <a:pt x="2352" y="1463"/>
                  </a:lnTo>
                  <a:lnTo>
                    <a:pt x="2248" y="1280"/>
                  </a:lnTo>
                  <a:lnTo>
                    <a:pt x="2143" y="12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 1652">
              <a:extLst>
                <a:ext uri="{FF2B5EF4-FFF2-40B4-BE49-F238E27FC236}">
                  <a16:creationId xmlns:a16="http://schemas.microsoft.com/office/drawing/2014/main" id="{6F97101F-FCD8-4417-B46A-D7FD1AA0BB97}"/>
                </a:ext>
              </a:extLst>
            </p:cNvPr>
            <p:cNvSpPr/>
            <p:nvPr/>
          </p:nvSpPr>
          <p:spPr>
            <a:xfrm>
              <a:off x="954087" y="5660437"/>
              <a:ext cx="8901045" cy="3180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43" y="0"/>
                  </a:moveTo>
                  <a:lnTo>
                    <a:pt x="2143" y="0"/>
                  </a:lnTo>
                  <a:lnTo>
                    <a:pt x="2143" y="0"/>
                  </a:lnTo>
                  <a:lnTo>
                    <a:pt x="2248" y="0"/>
                  </a:lnTo>
                  <a:lnTo>
                    <a:pt x="2359" y="182"/>
                  </a:lnTo>
                  <a:lnTo>
                    <a:pt x="2470" y="548"/>
                  </a:lnTo>
                  <a:lnTo>
                    <a:pt x="2575" y="1280"/>
                  </a:lnTo>
                  <a:lnTo>
                    <a:pt x="2679" y="1829"/>
                  </a:lnTo>
                  <a:lnTo>
                    <a:pt x="2784" y="2743"/>
                  </a:lnTo>
                  <a:lnTo>
                    <a:pt x="2882" y="3475"/>
                  </a:lnTo>
                  <a:lnTo>
                    <a:pt x="2980" y="4573"/>
                  </a:lnTo>
                  <a:lnTo>
                    <a:pt x="3065" y="5853"/>
                  </a:lnTo>
                  <a:lnTo>
                    <a:pt x="3163" y="7134"/>
                  </a:lnTo>
                  <a:lnTo>
                    <a:pt x="3254" y="8597"/>
                  </a:lnTo>
                  <a:lnTo>
                    <a:pt x="3339" y="10243"/>
                  </a:lnTo>
                  <a:lnTo>
                    <a:pt x="3418" y="11890"/>
                  </a:lnTo>
                  <a:lnTo>
                    <a:pt x="3503" y="13536"/>
                  </a:lnTo>
                  <a:lnTo>
                    <a:pt x="3588" y="15548"/>
                  </a:lnTo>
                  <a:lnTo>
                    <a:pt x="3660" y="17560"/>
                  </a:lnTo>
                  <a:lnTo>
                    <a:pt x="3725" y="19756"/>
                  </a:lnTo>
                  <a:lnTo>
                    <a:pt x="3797" y="21768"/>
                  </a:lnTo>
                  <a:lnTo>
                    <a:pt x="3856" y="24146"/>
                  </a:lnTo>
                  <a:lnTo>
                    <a:pt x="3915" y="26524"/>
                  </a:lnTo>
                  <a:lnTo>
                    <a:pt x="3973" y="28719"/>
                  </a:lnTo>
                  <a:lnTo>
                    <a:pt x="4026" y="31280"/>
                  </a:lnTo>
                  <a:lnTo>
                    <a:pt x="4071" y="34024"/>
                  </a:lnTo>
                  <a:lnTo>
                    <a:pt x="4117" y="36585"/>
                  </a:lnTo>
                  <a:lnTo>
                    <a:pt x="4156" y="39329"/>
                  </a:lnTo>
                  <a:lnTo>
                    <a:pt x="4183" y="42256"/>
                  </a:lnTo>
                  <a:lnTo>
                    <a:pt x="4215" y="45000"/>
                  </a:lnTo>
                  <a:lnTo>
                    <a:pt x="4235" y="47926"/>
                  </a:lnTo>
                  <a:lnTo>
                    <a:pt x="4261" y="50853"/>
                  </a:lnTo>
                  <a:lnTo>
                    <a:pt x="4274" y="53780"/>
                  </a:lnTo>
                  <a:lnTo>
                    <a:pt x="4281" y="56890"/>
                  </a:lnTo>
                  <a:lnTo>
                    <a:pt x="4281" y="59817"/>
                  </a:lnTo>
                  <a:lnTo>
                    <a:pt x="4281" y="59817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2926"/>
                  </a:lnTo>
                  <a:lnTo>
                    <a:pt x="4274" y="66219"/>
                  </a:lnTo>
                  <a:lnTo>
                    <a:pt x="4261" y="69146"/>
                  </a:lnTo>
                  <a:lnTo>
                    <a:pt x="4235" y="72073"/>
                  </a:lnTo>
                  <a:lnTo>
                    <a:pt x="4215" y="75000"/>
                  </a:lnTo>
                  <a:lnTo>
                    <a:pt x="4183" y="77926"/>
                  </a:lnTo>
                  <a:lnTo>
                    <a:pt x="4156" y="80670"/>
                  </a:lnTo>
                  <a:lnTo>
                    <a:pt x="4117" y="83414"/>
                  </a:lnTo>
                  <a:lnTo>
                    <a:pt x="4071" y="85975"/>
                  </a:lnTo>
                  <a:lnTo>
                    <a:pt x="4026" y="88719"/>
                  </a:lnTo>
                  <a:lnTo>
                    <a:pt x="3973" y="91097"/>
                  </a:lnTo>
                  <a:lnTo>
                    <a:pt x="3915" y="93475"/>
                  </a:lnTo>
                  <a:lnTo>
                    <a:pt x="3856" y="95853"/>
                  </a:lnTo>
                  <a:lnTo>
                    <a:pt x="3797" y="98048"/>
                  </a:lnTo>
                  <a:lnTo>
                    <a:pt x="3725" y="100426"/>
                  </a:lnTo>
                  <a:lnTo>
                    <a:pt x="3653" y="102256"/>
                  </a:lnTo>
                  <a:lnTo>
                    <a:pt x="3588" y="104451"/>
                  </a:lnTo>
                  <a:lnTo>
                    <a:pt x="3503" y="106280"/>
                  </a:lnTo>
                  <a:lnTo>
                    <a:pt x="3418" y="107926"/>
                  </a:lnTo>
                  <a:lnTo>
                    <a:pt x="3339" y="109756"/>
                  </a:lnTo>
                  <a:lnTo>
                    <a:pt x="3254" y="111402"/>
                  </a:lnTo>
                  <a:lnTo>
                    <a:pt x="3163" y="112865"/>
                  </a:lnTo>
                  <a:lnTo>
                    <a:pt x="3065" y="114146"/>
                  </a:lnTo>
                  <a:lnTo>
                    <a:pt x="2980" y="115426"/>
                  </a:lnTo>
                  <a:lnTo>
                    <a:pt x="2882" y="116341"/>
                  </a:lnTo>
                  <a:lnTo>
                    <a:pt x="2784" y="117256"/>
                  </a:lnTo>
                  <a:lnTo>
                    <a:pt x="2679" y="117987"/>
                  </a:lnTo>
                  <a:lnTo>
                    <a:pt x="2575" y="118719"/>
                  </a:lnTo>
                  <a:lnTo>
                    <a:pt x="2470" y="119268"/>
                  </a:lnTo>
                  <a:lnTo>
                    <a:pt x="2359" y="119817"/>
                  </a:lnTo>
                  <a:lnTo>
                    <a:pt x="2248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032" y="120000"/>
                  </a:lnTo>
                  <a:lnTo>
                    <a:pt x="1921" y="119817"/>
                  </a:lnTo>
                  <a:lnTo>
                    <a:pt x="1816" y="119268"/>
                  </a:lnTo>
                  <a:lnTo>
                    <a:pt x="1712" y="118719"/>
                  </a:lnTo>
                  <a:lnTo>
                    <a:pt x="1607" y="117987"/>
                  </a:lnTo>
                  <a:lnTo>
                    <a:pt x="1509" y="117256"/>
                  </a:lnTo>
                  <a:lnTo>
                    <a:pt x="1405" y="116341"/>
                  </a:lnTo>
                  <a:lnTo>
                    <a:pt x="1307" y="115426"/>
                  </a:lnTo>
                  <a:lnTo>
                    <a:pt x="1215" y="114146"/>
                  </a:lnTo>
                  <a:lnTo>
                    <a:pt x="1117" y="112865"/>
                  </a:lnTo>
                  <a:lnTo>
                    <a:pt x="1026" y="111402"/>
                  </a:lnTo>
                  <a:lnTo>
                    <a:pt x="947" y="109756"/>
                  </a:lnTo>
                  <a:lnTo>
                    <a:pt x="862" y="107926"/>
                  </a:lnTo>
                  <a:lnTo>
                    <a:pt x="777" y="106280"/>
                  </a:lnTo>
                  <a:lnTo>
                    <a:pt x="705" y="104451"/>
                  </a:lnTo>
                  <a:lnTo>
                    <a:pt x="627" y="102256"/>
                  </a:lnTo>
                  <a:lnTo>
                    <a:pt x="555" y="100426"/>
                  </a:lnTo>
                  <a:lnTo>
                    <a:pt x="490" y="98048"/>
                  </a:lnTo>
                  <a:lnTo>
                    <a:pt x="424" y="95853"/>
                  </a:lnTo>
                  <a:lnTo>
                    <a:pt x="366" y="93475"/>
                  </a:lnTo>
                  <a:lnTo>
                    <a:pt x="307" y="91097"/>
                  </a:lnTo>
                  <a:lnTo>
                    <a:pt x="254" y="88719"/>
                  </a:lnTo>
                  <a:lnTo>
                    <a:pt x="209" y="85975"/>
                  </a:lnTo>
                  <a:lnTo>
                    <a:pt x="163" y="83414"/>
                  </a:lnTo>
                  <a:lnTo>
                    <a:pt x="130" y="80670"/>
                  </a:lnTo>
                  <a:lnTo>
                    <a:pt x="98" y="77926"/>
                  </a:lnTo>
                  <a:lnTo>
                    <a:pt x="65" y="75000"/>
                  </a:lnTo>
                  <a:lnTo>
                    <a:pt x="45" y="72073"/>
                  </a:lnTo>
                  <a:lnTo>
                    <a:pt x="19" y="69146"/>
                  </a:lnTo>
                  <a:lnTo>
                    <a:pt x="6" y="66219"/>
                  </a:lnTo>
                  <a:lnTo>
                    <a:pt x="0" y="62926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59817"/>
                  </a:lnTo>
                  <a:lnTo>
                    <a:pt x="0" y="59817"/>
                  </a:lnTo>
                  <a:lnTo>
                    <a:pt x="0" y="56890"/>
                  </a:lnTo>
                  <a:lnTo>
                    <a:pt x="6" y="53780"/>
                  </a:lnTo>
                  <a:lnTo>
                    <a:pt x="19" y="50853"/>
                  </a:lnTo>
                  <a:lnTo>
                    <a:pt x="45" y="47926"/>
                  </a:lnTo>
                  <a:lnTo>
                    <a:pt x="65" y="45000"/>
                  </a:lnTo>
                  <a:lnTo>
                    <a:pt x="98" y="42256"/>
                  </a:lnTo>
                  <a:lnTo>
                    <a:pt x="130" y="39329"/>
                  </a:lnTo>
                  <a:lnTo>
                    <a:pt x="163" y="36585"/>
                  </a:lnTo>
                  <a:lnTo>
                    <a:pt x="209" y="34024"/>
                  </a:lnTo>
                  <a:lnTo>
                    <a:pt x="254" y="31280"/>
                  </a:lnTo>
                  <a:lnTo>
                    <a:pt x="307" y="28719"/>
                  </a:lnTo>
                  <a:lnTo>
                    <a:pt x="366" y="26524"/>
                  </a:lnTo>
                  <a:lnTo>
                    <a:pt x="424" y="24146"/>
                  </a:lnTo>
                  <a:lnTo>
                    <a:pt x="490" y="21768"/>
                  </a:lnTo>
                  <a:lnTo>
                    <a:pt x="555" y="19756"/>
                  </a:lnTo>
                  <a:lnTo>
                    <a:pt x="627" y="17560"/>
                  </a:lnTo>
                  <a:lnTo>
                    <a:pt x="705" y="15548"/>
                  </a:lnTo>
                  <a:lnTo>
                    <a:pt x="777" y="13536"/>
                  </a:lnTo>
                  <a:lnTo>
                    <a:pt x="862" y="11890"/>
                  </a:lnTo>
                  <a:lnTo>
                    <a:pt x="947" y="10243"/>
                  </a:lnTo>
                  <a:lnTo>
                    <a:pt x="1026" y="8597"/>
                  </a:lnTo>
                  <a:lnTo>
                    <a:pt x="1117" y="7134"/>
                  </a:lnTo>
                  <a:lnTo>
                    <a:pt x="1215" y="5853"/>
                  </a:lnTo>
                  <a:lnTo>
                    <a:pt x="1307" y="4573"/>
                  </a:lnTo>
                  <a:lnTo>
                    <a:pt x="1405" y="3475"/>
                  </a:lnTo>
                  <a:lnTo>
                    <a:pt x="1509" y="2743"/>
                  </a:lnTo>
                  <a:lnTo>
                    <a:pt x="1607" y="1829"/>
                  </a:lnTo>
                  <a:lnTo>
                    <a:pt x="1712" y="1280"/>
                  </a:lnTo>
                  <a:lnTo>
                    <a:pt x="1816" y="548"/>
                  </a:lnTo>
                  <a:lnTo>
                    <a:pt x="1921" y="182"/>
                  </a:lnTo>
                  <a:lnTo>
                    <a:pt x="2032" y="0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43" y="0"/>
                  </a:lnTo>
                  <a:close/>
                  <a:moveTo>
                    <a:pt x="5993" y="55792"/>
                  </a:moveTo>
                  <a:lnTo>
                    <a:pt x="5993" y="64024"/>
                  </a:lnTo>
                  <a:lnTo>
                    <a:pt x="5692" y="64024"/>
                  </a:lnTo>
                  <a:lnTo>
                    <a:pt x="5692" y="55792"/>
                  </a:lnTo>
                  <a:lnTo>
                    <a:pt x="5993" y="55792"/>
                  </a:lnTo>
                  <a:close/>
                  <a:moveTo>
                    <a:pt x="113934" y="55792"/>
                  </a:moveTo>
                  <a:lnTo>
                    <a:pt x="113934" y="64024"/>
                  </a:lnTo>
                  <a:lnTo>
                    <a:pt x="113640" y="64024"/>
                  </a:lnTo>
                  <a:lnTo>
                    <a:pt x="113640" y="55792"/>
                  </a:lnTo>
                  <a:lnTo>
                    <a:pt x="113934" y="55792"/>
                  </a:lnTo>
                  <a:close/>
                  <a:moveTo>
                    <a:pt x="112745" y="55792"/>
                  </a:moveTo>
                  <a:lnTo>
                    <a:pt x="112745" y="64024"/>
                  </a:lnTo>
                  <a:lnTo>
                    <a:pt x="112444" y="64024"/>
                  </a:lnTo>
                  <a:lnTo>
                    <a:pt x="112444" y="55792"/>
                  </a:lnTo>
                  <a:lnTo>
                    <a:pt x="112745" y="55792"/>
                  </a:lnTo>
                  <a:close/>
                  <a:moveTo>
                    <a:pt x="111562" y="55792"/>
                  </a:moveTo>
                  <a:lnTo>
                    <a:pt x="111562" y="64024"/>
                  </a:lnTo>
                  <a:lnTo>
                    <a:pt x="111261" y="64024"/>
                  </a:lnTo>
                  <a:lnTo>
                    <a:pt x="111261" y="55792"/>
                  </a:lnTo>
                  <a:lnTo>
                    <a:pt x="111562" y="55792"/>
                  </a:lnTo>
                  <a:close/>
                  <a:moveTo>
                    <a:pt x="110379" y="55792"/>
                  </a:moveTo>
                  <a:lnTo>
                    <a:pt x="110379" y="64024"/>
                  </a:lnTo>
                  <a:lnTo>
                    <a:pt x="110078" y="64024"/>
                  </a:lnTo>
                  <a:lnTo>
                    <a:pt x="110078" y="55792"/>
                  </a:lnTo>
                  <a:lnTo>
                    <a:pt x="110379" y="55792"/>
                  </a:lnTo>
                  <a:close/>
                  <a:moveTo>
                    <a:pt x="109189" y="55792"/>
                  </a:moveTo>
                  <a:lnTo>
                    <a:pt x="109189" y="64024"/>
                  </a:lnTo>
                  <a:lnTo>
                    <a:pt x="108895" y="64024"/>
                  </a:lnTo>
                  <a:lnTo>
                    <a:pt x="108895" y="55792"/>
                  </a:lnTo>
                  <a:lnTo>
                    <a:pt x="109189" y="55792"/>
                  </a:lnTo>
                  <a:close/>
                  <a:moveTo>
                    <a:pt x="108000" y="55792"/>
                  </a:moveTo>
                  <a:lnTo>
                    <a:pt x="108000" y="64024"/>
                  </a:lnTo>
                  <a:lnTo>
                    <a:pt x="107705" y="64024"/>
                  </a:lnTo>
                  <a:lnTo>
                    <a:pt x="107705" y="55792"/>
                  </a:lnTo>
                  <a:lnTo>
                    <a:pt x="108000" y="55792"/>
                  </a:lnTo>
                  <a:close/>
                  <a:moveTo>
                    <a:pt x="106816" y="55792"/>
                  </a:moveTo>
                  <a:lnTo>
                    <a:pt x="106816" y="64024"/>
                  </a:lnTo>
                  <a:lnTo>
                    <a:pt x="106522" y="64024"/>
                  </a:lnTo>
                  <a:lnTo>
                    <a:pt x="106522" y="55792"/>
                  </a:lnTo>
                  <a:lnTo>
                    <a:pt x="106816" y="55792"/>
                  </a:lnTo>
                  <a:close/>
                  <a:moveTo>
                    <a:pt x="105627" y="55792"/>
                  </a:moveTo>
                  <a:lnTo>
                    <a:pt x="105627" y="64024"/>
                  </a:lnTo>
                  <a:lnTo>
                    <a:pt x="105326" y="64024"/>
                  </a:lnTo>
                  <a:lnTo>
                    <a:pt x="105326" y="55792"/>
                  </a:lnTo>
                  <a:lnTo>
                    <a:pt x="105627" y="55792"/>
                  </a:lnTo>
                  <a:close/>
                  <a:moveTo>
                    <a:pt x="104444" y="55792"/>
                  </a:moveTo>
                  <a:lnTo>
                    <a:pt x="104444" y="64024"/>
                  </a:lnTo>
                  <a:lnTo>
                    <a:pt x="104143" y="64024"/>
                  </a:lnTo>
                  <a:lnTo>
                    <a:pt x="104143" y="55792"/>
                  </a:lnTo>
                  <a:lnTo>
                    <a:pt x="104444" y="55792"/>
                  </a:lnTo>
                  <a:close/>
                  <a:moveTo>
                    <a:pt x="103261" y="55792"/>
                  </a:moveTo>
                  <a:lnTo>
                    <a:pt x="103261" y="64024"/>
                  </a:lnTo>
                  <a:lnTo>
                    <a:pt x="102960" y="64024"/>
                  </a:lnTo>
                  <a:lnTo>
                    <a:pt x="102960" y="55792"/>
                  </a:lnTo>
                  <a:lnTo>
                    <a:pt x="103261" y="55792"/>
                  </a:lnTo>
                  <a:close/>
                  <a:moveTo>
                    <a:pt x="102071" y="55792"/>
                  </a:moveTo>
                  <a:lnTo>
                    <a:pt x="102071" y="64024"/>
                  </a:lnTo>
                  <a:lnTo>
                    <a:pt x="101777" y="64024"/>
                  </a:lnTo>
                  <a:lnTo>
                    <a:pt x="101777" y="55792"/>
                  </a:lnTo>
                  <a:lnTo>
                    <a:pt x="102071" y="55792"/>
                  </a:lnTo>
                  <a:close/>
                  <a:moveTo>
                    <a:pt x="100882" y="55792"/>
                  </a:moveTo>
                  <a:lnTo>
                    <a:pt x="100882" y="64024"/>
                  </a:lnTo>
                  <a:lnTo>
                    <a:pt x="100588" y="64024"/>
                  </a:lnTo>
                  <a:lnTo>
                    <a:pt x="100588" y="55792"/>
                  </a:lnTo>
                  <a:lnTo>
                    <a:pt x="100882" y="55792"/>
                  </a:lnTo>
                  <a:close/>
                  <a:moveTo>
                    <a:pt x="99699" y="55792"/>
                  </a:moveTo>
                  <a:lnTo>
                    <a:pt x="99699" y="64024"/>
                  </a:lnTo>
                  <a:lnTo>
                    <a:pt x="99405" y="64024"/>
                  </a:lnTo>
                  <a:lnTo>
                    <a:pt x="99405" y="55792"/>
                  </a:lnTo>
                  <a:lnTo>
                    <a:pt x="99699" y="55792"/>
                  </a:lnTo>
                  <a:close/>
                  <a:moveTo>
                    <a:pt x="98509" y="55792"/>
                  </a:moveTo>
                  <a:lnTo>
                    <a:pt x="98509" y="64024"/>
                  </a:lnTo>
                  <a:lnTo>
                    <a:pt x="98222" y="64024"/>
                  </a:lnTo>
                  <a:lnTo>
                    <a:pt x="98222" y="55792"/>
                  </a:lnTo>
                  <a:lnTo>
                    <a:pt x="98509" y="55792"/>
                  </a:lnTo>
                  <a:close/>
                  <a:moveTo>
                    <a:pt x="97326" y="55792"/>
                  </a:moveTo>
                  <a:lnTo>
                    <a:pt x="97326" y="64024"/>
                  </a:lnTo>
                  <a:lnTo>
                    <a:pt x="97026" y="64024"/>
                  </a:lnTo>
                  <a:lnTo>
                    <a:pt x="97026" y="55792"/>
                  </a:lnTo>
                  <a:lnTo>
                    <a:pt x="97326" y="55792"/>
                  </a:lnTo>
                  <a:close/>
                  <a:moveTo>
                    <a:pt x="96143" y="55792"/>
                  </a:moveTo>
                  <a:lnTo>
                    <a:pt x="96143" y="64024"/>
                  </a:lnTo>
                  <a:lnTo>
                    <a:pt x="95843" y="64024"/>
                  </a:lnTo>
                  <a:lnTo>
                    <a:pt x="95843" y="55792"/>
                  </a:lnTo>
                  <a:lnTo>
                    <a:pt x="96143" y="55792"/>
                  </a:lnTo>
                  <a:close/>
                  <a:moveTo>
                    <a:pt x="94954" y="55792"/>
                  </a:moveTo>
                  <a:lnTo>
                    <a:pt x="94954" y="64024"/>
                  </a:lnTo>
                  <a:lnTo>
                    <a:pt x="94660" y="64024"/>
                  </a:lnTo>
                  <a:lnTo>
                    <a:pt x="94660" y="55792"/>
                  </a:lnTo>
                  <a:lnTo>
                    <a:pt x="94954" y="55792"/>
                  </a:lnTo>
                  <a:close/>
                  <a:moveTo>
                    <a:pt x="93764" y="55792"/>
                  </a:moveTo>
                  <a:lnTo>
                    <a:pt x="93764" y="64024"/>
                  </a:lnTo>
                  <a:lnTo>
                    <a:pt x="93470" y="64024"/>
                  </a:lnTo>
                  <a:lnTo>
                    <a:pt x="93470" y="55792"/>
                  </a:lnTo>
                  <a:lnTo>
                    <a:pt x="93764" y="55792"/>
                  </a:lnTo>
                  <a:close/>
                  <a:moveTo>
                    <a:pt x="92581" y="55792"/>
                  </a:moveTo>
                  <a:lnTo>
                    <a:pt x="92581" y="64024"/>
                  </a:lnTo>
                  <a:lnTo>
                    <a:pt x="92287" y="64024"/>
                  </a:lnTo>
                  <a:lnTo>
                    <a:pt x="92287" y="55792"/>
                  </a:lnTo>
                  <a:lnTo>
                    <a:pt x="92581" y="55792"/>
                  </a:lnTo>
                  <a:close/>
                  <a:moveTo>
                    <a:pt x="91392" y="55792"/>
                  </a:moveTo>
                  <a:lnTo>
                    <a:pt x="91392" y="64024"/>
                  </a:lnTo>
                  <a:lnTo>
                    <a:pt x="91104" y="64024"/>
                  </a:lnTo>
                  <a:lnTo>
                    <a:pt x="91104" y="55792"/>
                  </a:lnTo>
                  <a:lnTo>
                    <a:pt x="91392" y="55792"/>
                  </a:lnTo>
                  <a:close/>
                  <a:moveTo>
                    <a:pt x="90209" y="55792"/>
                  </a:moveTo>
                  <a:lnTo>
                    <a:pt x="90209" y="64024"/>
                  </a:lnTo>
                  <a:lnTo>
                    <a:pt x="89908" y="64024"/>
                  </a:lnTo>
                  <a:lnTo>
                    <a:pt x="89908" y="55792"/>
                  </a:lnTo>
                  <a:lnTo>
                    <a:pt x="90209" y="55792"/>
                  </a:lnTo>
                  <a:close/>
                  <a:moveTo>
                    <a:pt x="89026" y="55792"/>
                  </a:moveTo>
                  <a:lnTo>
                    <a:pt x="89026" y="64024"/>
                  </a:lnTo>
                  <a:lnTo>
                    <a:pt x="88725" y="64024"/>
                  </a:lnTo>
                  <a:lnTo>
                    <a:pt x="88725" y="55792"/>
                  </a:lnTo>
                  <a:lnTo>
                    <a:pt x="89026" y="55792"/>
                  </a:lnTo>
                  <a:close/>
                  <a:moveTo>
                    <a:pt x="87843" y="55792"/>
                  </a:moveTo>
                  <a:lnTo>
                    <a:pt x="87843" y="64024"/>
                  </a:lnTo>
                  <a:lnTo>
                    <a:pt x="87542" y="64024"/>
                  </a:lnTo>
                  <a:lnTo>
                    <a:pt x="87542" y="55792"/>
                  </a:lnTo>
                  <a:lnTo>
                    <a:pt x="87843" y="55792"/>
                  </a:lnTo>
                  <a:close/>
                  <a:moveTo>
                    <a:pt x="86653" y="55792"/>
                  </a:moveTo>
                  <a:lnTo>
                    <a:pt x="86653" y="64024"/>
                  </a:lnTo>
                  <a:lnTo>
                    <a:pt x="86352" y="64024"/>
                  </a:lnTo>
                  <a:lnTo>
                    <a:pt x="86352" y="55792"/>
                  </a:lnTo>
                  <a:lnTo>
                    <a:pt x="86653" y="55792"/>
                  </a:lnTo>
                  <a:close/>
                  <a:moveTo>
                    <a:pt x="85464" y="55792"/>
                  </a:moveTo>
                  <a:lnTo>
                    <a:pt x="85464" y="64024"/>
                  </a:lnTo>
                  <a:lnTo>
                    <a:pt x="85169" y="64024"/>
                  </a:lnTo>
                  <a:lnTo>
                    <a:pt x="85169" y="55792"/>
                  </a:lnTo>
                  <a:lnTo>
                    <a:pt x="85464" y="55792"/>
                  </a:lnTo>
                  <a:close/>
                  <a:moveTo>
                    <a:pt x="84274" y="55792"/>
                  </a:moveTo>
                  <a:lnTo>
                    <a:pt x="84274" y="64024"/>
                  </a:lnTo>
                  <a:lnTo>
                    <a:pt x="83986" y="64024"/>
                  </a:lnTo>
                  <a:lnTo>
                    <a:pt x="83986" y="55792"/>
                  </a:lnTo>
                  <a:lnTo>
                    <a:pt x="84274" y="55792"/>
                  </a:lnTo>
                  <a:close/>
                  <a:moveTo>
                    <a:pt x="83091" y="55792"/>
                  </a:moveTo>
                  <a:lnTo>
                    <a:pt x="83091" y="64024"/>
                  </a:lnTo>
                  <a:lnTo>
                    <a:pt x="82790" y="64024"/>
                  </a:lnTo>
                  <a:lnTo>
                    <a:pt x="82790" y="55792"/>
                  </a:lnTo>
                  <a:lnTo>
                    <a:pt x="83091" y="55792"/>
                  </a:lnTo>
                  <a:close/>
                  <a:moveTo>
                    <a:pt x="81908" y="55792"/>
                  </a:moveTo>
                  <a:lnTo>
                    <a:pt x="81908" y="64024"/>
                  </a:lnTo>
                  <a:lnTo>
                    <a:pt x="81607" y="64024"/>
                  </a:lnTo>
                  <a:lnTo>
                    <a:pt x="81607" y="55792"/>
                  </a:lnTo>
                  <a:lnTo>
                    <a:pt x="81908" y="55792"/>
                  </a:lnTo>
                  <a:close/>
                  <a:moveTo>
                    <a:pt x="80725" y="55792"/>
                  </a:moveTo>
                  <a:lnTo>
                    <a:pt x="80725" y="64024"/>
                  </a:lnTo>
                  <a:lnTo>
                    <a:pt x="80424" y="64024"/>
                  </a:lnTo>
                  <a:lnTo>
                    <a:pt x="80424" y="55792"/>
                  </a:lnTo>
                  <a:lnTo>
                    <a:pt x="80725" y="55792"/>
                  </a:lnTo>
                  <a:close/>
                  <a:moveTo>
                    <a:pt x="79535" y="55792"/>
                  </a:moveTo>
                  <a:lnTo>
                    <a:pt x="79535" y="64024"/>
                  </a:lnTo>
                  <a:lnTo>
                    <a:pt x="79235" y="64024"/>
                  </a:lnTo>
                  <a:lnTo>
                    <a:pt x="79235" y="55792"/>
                  </a:lnTo>
                  <a:lnTo>
                    <a:pt x="79535" y="55792"/>
                  </a:lnTo>
                  <a:close/>
                  <a:moveTo>
                    <a:pt x="78346" y="55792"/>
                  </a:moveTo>
                  <a:lnTo>
                    <a:pt x="78346" y="64024"/>
                  </a:lnTo>
                  <a:lnTo>
                    <a:pt x="78052" y="64024"/>
                  </a:lnTo>
                  <a:lnTo>
                    <a:pt x="78052" y="55792"/>
                  </a:lnTo>
                  <a:lnTo>
                    <a:pt x="78346" y="55792"/>
                  </a:lnTo>
                  <a:close/>
                  <a:moveTo>
                    <a:pt x="77156" y="55792"/>
                  </a:moveTo>
                  <a:lnTo>
                    <a:pt x="77156" y="64024"/>
                  </a:lnTo>
                  <a:lnTo>
                    <a:pt x="76869" y="64024"/>
                  </a:lnTo>
                  <a:lnTo>
                    <a:pt x="76869" y="55792"/>
                  </a:lnTo>
                  <a:lnTo>
                    <a:pt x="77156" y="55792"/>
                  </a:lnTo>
                  <a:close/>
                  <a:moveTo>
                    <a:pt x="75973" y="55792"/>
                  </a:moveTo>
                  <a:lnTo>
                    <a:pt x="75973" y="64024"/>
                  </a:lnTo>
                  <a:lnTo>
                    <a:pt x="75679" y="64024"/>
                  </a:lnTo>
                  <a:lnTo>
                    <a:pt x="75679" y="55792"/>
                  </a:lnTo>
                  <a:lnTo>
                    <a:pt x="75973" y="55792"/>
                  </a:lnTo>
                  <a:close/>
                  <a:moveTo>
                    <a:pt x="74790" y="55792"/>
                  </a:moveTo>
                  <a:lnTo>
                    <a:pt x="74790" y="64024"/>
                  </a:lnTo>
                  <a:lnTo>
                    <a:pt x="74490" y="64024"/>
                  </a:lnTo>
                  <a:lnTo>
                    <a:pt x="74490" y="55792"/>
                  </a:lnTo>
                  <a:lnTo>
                    <a:pt x="74790" y="55792"/>
                  </a:lnTo>
                  <a:close/>
                  <a:moveTo>
                    <a:pt x="73607" y="55792"/>
                  </a:moveTo>
                  <a:lnTo>
                    <a:pt x="73607" y="64024"/>
                  </a:lnTo>
                  <a:lnTo>
                    <a:pt x="73307" y="64024"/>
                  </a:lnTo>
                  <a:lnTo>
                    <a:pt x="73307" y="55792"/>
                  </a:lnTo>
                  <a:lnTo>
                    <a:pt x="73607" y="55792"/>
                  </a:lnTo>
                  <a:close/>
                  <a:moveTo>
                    <a:pt x="72418" y="55792"/>
                  </a:moveTo>
                  <a:lnTo>
                    <a:pt x="72418" y="64024"/>
                  </a:lnTo>
                  <a:lnTo>
                    <a:pt x="72117" y="64024"/>
                  </a:lnTo>
                  <a:lnTo>
                    <a:pt x="72117" y="55792"/>
                  </a:lnTo>
                  <a:lnTo>
                    <a:pt x="72418" y="55792"/>
                  </a:lnTo>
                  <a:close/>
                  <a:moveTo>
                    <a:pt x="71228" y="55792"/>
                  </a:moveTo>
                  <a:lnTo>
                    <a:pt x="71228" y="64024"/>
                  </a:lnTo>
                  <a:lnTo>
                    <a:pt x="70934" y="64024"/>
                  </a:lnTo>
                  <a:lnTo>
                    <a:pt x="70934" y="55792"/>
                  </a:lnTo>
                  <a:lnTo>
                    <a:pt x="71228" y="55792"/>
                  </a:lnTo>
                  <a:close/>
                  <a:moveTo>
                    <a:pt x="70045" y="55792"/>
                  </a:moveTo>
                  <a:lnTo>
                    <a:pt x="70045" y="64024"/>
                  </a:lnTo>
                  <a:lnTo>
                    <a:pt x="69751" y="64024"/>
                  </a:lnTo>
                  <a:lnTo>
                    <a:pt x="69751" y="55792"/>
                  </a:lnTo>
                  <a:lnTo>
                    <a:pt x="70045" y="55792"/>
                  </a:lnTo>
                  <a:close/>
                  <a:moveTo>
                    <a:pt x="68856" y="55792"/>
                  </a:moveTo>
                  <a:lnTo>
                    <a:pt x="68856" y="64024"/>
                  </a:lnTo>
                  <a:lnTo>
                    <a:pt x="68562" y="64024"/>
                  </a:lnTo>
                  <a:lnTo>
                    <a:pt x="68562" y="55792"/>
                  </a:lnTo>
                  <a:lnTo>
                    <a:pt x="68856" y="55792"/>
                  </a:lnTo>
                  <a:close/>
                  <a:moveTo>
                    <a:pt x="67673" y="55792"/>
                  </a:moveTo>
                  <a:lnTo>
                    <a:pt x="67673" y="64024"/>
                  </a:lnTo>
                  <a:lnTo>
                    <a:pt x="67372" y="64024"/>
                  </a:lnTo>
                  <a:lnTo>
                    <a:pt x="67372" y="55792"/>
                  </a:lnTo>
                  <a:lnTo>
                    <a:pt x="67673" y="55792"/>
                  </a:lnTo>
                  <a:close/>
                  <a:moveTo>
                    <a:pt x="66490" y="55792"/>
                  </a:moveTo>
                  <a:lnTo>
                    <a:pt x="66490" y="64024"/>
                  </a:lnTo>
                  <a:lnTo>
                    <a:pt x="66189" y="64024"/>
                  </a:lnTo>
                  <a:lnTo>
                    <a:pt x="66189" y="55792"/>
                  </a:lnTo>
                  <a:lnTo>
                    <a:pt x="66490" y="55792"/>
                  </a:lnTo>
                  <a:close/>
                  <a:moveTo>
                    <a:pt x="65300" y="55792"/>
                  </a:moveTo>
                  <a:lnTo>
                    <a:pt x="65300" y="64024"/>
                  </a:lnTo>
                  <a:lnTo>
                    <a:pt x="65000" y="64024"/>
                  </a:lnTo>
                  <a:lnTo>
                    <a:pt x="65000" y="55792"/>
                  </a:lnTo>
                  <a:lnTo>
                    <a:pt x="65300" y="55792"/>
                  </a:lnTo>
                  <a:close/>
                  <a:moveTo>
                    <a:pt x="64117" y="55792"/>
                  </a:moveTo>
                  <a:lnTo>
                    <a:pt x="64117" y="64024"/>
                  </a:lnTo>
                  <a:lnTo>
                    <a:pt x="63816" y="64024"/>
                  </a:lnTo>
                  <a:lnTo>
                    <a:pt x="63816" y="55792"/>
                  </a:lnTo>
                  <a:lnTo>
                    <a:pt x="64117" y="55792"/>
                  </a:lnTo>
                  <a:close/>
                  <a:moveTo>
                    <a:pt x="62928" y="55792"/>
                  </a:moveTo>
                  <a:lnTo>
                    <a:pt x="62928" y="64024"/>
                  </a:lnTo>
                  <a:lnTo>
                    <a:pt x="62633" y="64024"/>
                  </a:lnTo>
                  <a:lnTo>
                    <a:pt x="62633" y="55792"/>
                  </a:lnTo>
                  <a:lnTo>
                    <a:pt x="62928" y="55792"/>
                  </a:lnTo>
                  <a:close/>
                  <a:moveTo>
                    <a:pt x="61738" y="55792"/>
                  </a:moveTo>
                  <a:lnTo>
                    <a:pt x="61738" y="64024"/>
                  </a:lnTo>
                  <a:lnTo>
                    <a:pt x="61444" y="64024"/>
                  </a:lnTo>
                  <a:lnTo>
                    <a:pt x="61444" y="55792"/>
                  </a:lnTo>
                  <a:lnTo>
                    <a:pt x="61738" y="55792"/>
                  </a:lnTo>
                  <a:close/>
                  <a:moveTo>
                    <a:pt x="60555" y="55792"/>
                  </a:moveTo>
                  <a:lnTo>
                    <a:pt x="60555" y="64024"/>
                  </a:lnTo>
                  <a:lnTo>
                    <a:pt x="60254" y="64024"/>
                  </a:lnTo>
                  <a:lnTo>
                    <a:pt x="60254" y="55792"/>
                  </a:lnTo>
                  <a:lnTo>
                    <a:pt x="60555" y="55792"/>
                  </a:lnTo>
                  <a:close/>
                  <a:moveTo>
                    <a:pt x="59372" y="55792"/>
                  </a:moveTo>
                  <a:lnTo>
                    <a:pt x="59372" y="64024"/>
                  </a:lnTo>
                  <a:lnTo>
                    <a:pt x="59071" y="64024"/>
                  </a:lnTo>
                  <a:lnTo>
                    <a:pt x="59071" y="55792"/>
                  </a:lnTo>
                  <a:lnTo>
                    <a:pt x="59372" y="55792"/>
                  </a:lnTo>
                  <a:close/>
                  <a:moveTo>
                    <a:pt x="58183" y="55792"/>
                  </a:moveTo>
                  <a:lnTo>
                    <a:pt x="58183" y="64024"/>
                  </a:lnTo>
                  <a:lnTo>
                    <a:pt x="57882" y="64024"/>
                  </a:lnTo>
                  <a:lnTo>
                    <a:pt x="57882" y="55792"/>
                  </a:lnTo>
                  <a:lnTo>
                    <a:pt x="58183" y="55792"/>
                  </a:lnTo>
                  <a:close/>
                  <a:moveTo>
                    <a:pt x="57000" y="55792"/>
                  </a:moveTo>
                  <a:lnTo>
                    <a:pt x="57000" y="64024"/>
                  </a:lnTo>
                  <a:lnTo>
                    <a:pt x="56699" y="64024"/>
                  </a:lnTo>
                  <a:lnTo>
                    <a:pt x="56699" y="55792"/>
                  </a:lnTo>
                  <a:lnTo>
                    <a:pt x="57000" y="55792"/>
                  </a:lnTo>
                  <a:close/>
                  <a:moveTo>
                    <a:pt x="55810" y="55792"/>
                  </a:moveTo>
                  <a:lnTo>
                    <a:pt x="55810" y="64024"/>
                  </a:lnTo>
                  <a:lnTo>
                    <a:pt x="55516" y="64024"/>
                  </a:lnTo>
                  <a:lnTo>
                    <a:pt x="55516" y="55792"/>
                  </a:lnTo>
                  <a:lnTo>
                    <a:pt x="55810" y="55792"/>
                  </a:lnTo>
                  <a:close/>
                  <a:moveTo>
                    <a:pt x="54620" y="55792"/>
                  </a:moveTo>
                  <a:lnTo>
                    <a:pt x="54620" y="64024"/>
                  </a:lnTo>
                  <a:lnTo>
                    <a:pt x="54326" y="64024"/>
                  </a:lnTo>
                  <a:lnTo>
                    <a:pt x="54326" y="55792"/>
                  </a:lnTo>
                  <a:lnTo>
                    <a:pt x="54620" y="55792"/>
                  </a:lnTo>
                  <a:close/>
                  <a:moveTo>
                    <a:pt x="53437" y="55792"/>
                  </a:moveTo>
                  <a:lnTo>
                    <a:pt x="53437" y="64024"/>
                  </a:lnTo>
                  <a:lnTo>
                    <a:pt x="53143" y="64024"/>
                  </a:lnTo>
                  <a:lnTo>
                    <a:pt x="53143" y="55792"/>
                  </a:lnTo>
                  <a:lnTo>
                    <a:pt x="53437" y="55792"/>
                  </a:lnTo>
                  <a:close/>
                  <a:moveTo>
                    <a:pt x="52254" y="55792"/>
                  </a:moveTo>
                  <a:lnTo>
                    <a:pt x="52254" y="64024"/>
                  </a:lnTo>
                  <a:lnTo>
                    <a:pt x="51954" y="64024"/>
                  </a:lnTo>
                  <a:lnTo>
                    <a:pt x="51954" y="55792"/>
                  </a:lnTo>
                  <a:lnTo>
                    <a:pt x="52254" y="55792"/>
                  </a:lnTo>
                  <a:close/>
                  <a:moveTo>
                    <a:pt x="51065" y="55792"/>
                  </a:moveTo>
                  <a:lnTo>
                    <a:pt x="51065" y="64024"/>
                  </a:lnTo>
                  <a:lnTo>
                    <a:pt x="50764" y="64024"/>
                  </a:lnTo>
                  <a:lnTo>
                    <a:pt x="50764" y="55792"/>
                  </a:lnTo>
                  <a:lnTo>
                    <a:pt x="51065" y="55792"/>
                  </a:lnTo>
                  <a:close/>
                  <a:moveTo>
                    <a:pt x="49882" y="55792"/>
                  </a:moveTo>
                  <a:lnTo>
                    <a:pt x="49882" y="64024"/>
                  </a:lnTo>
                  <a:lnTo>
                    <a:pt x="49581" y="64024"/>
                  </a:lnTo>
                  <a:lnTo>
                    <a:pt x="49581" y="55792"/>
                  </a:lnTo>
                  <a:lnTo>
                    <a:pt x="49882" y="55792"/>
                  </a:lnTo>
                  <a:close/>
                  <a:moveTo>
                    <a:pt x="48692" y="55792"/>
                  </a:moveTo>
                  <a:lnTo>
                    <a:pt x="48692" y="64024"/>
                  </a:lnTo>
                  <a:lnTo>
                    <a:pt x="48398" y="64024"/>
                  </a:lnTo>
                  <a:lnTo>
                    <a:pt x="48398" y="55792"/>
                  </a:lnTo>
                  <a:lnTo>
                    <a:pt x="48692" y="55792"/>
                  </a:lnTo>
                  <a:close/>
                  <a:moveTo>
                    <a:pt x="47503" y="55792"/>
                  </a:moveTo>
                  <a:lnTo>
                    <a:pt x="47503" y="64024"/>
                  </a:lnTo>
                  <a:lnTo>
                    <a:pt x="47215" y="64024"/>
                  </a:lnTo>
                  <a:lnTo>
                    <a:pt x="47215" y="55792"/>
                  </a:lnTo>
                  <a:lnTo>
                    <a:pt x="47503" y="55792"/>
                  </a:lnTo>
                  <a:close/>
                  <a:moveTo>
                    <a:pt x="46320" y="55792"/>
                  </a:moveTo>
                  <a:lnTo>
                    <a:pt x="46320" y="64024"/>
                  </a:lnTo>
                  <a:lnTo>
                    <a:pt x="46026" y="64024"/>
                  </a:lnTo>
                  <a:lnTo>
                    <a:pt x="46026" y="55792"/>
                  </a:lnTo>
                  <a:lnTo>
                    <a:pt x="46320" y="55792"/>
                  </a:lnTo>
                  <a:close/>
                  <a:moveTo>
                    <a:pt x="45137" y="55792"/>
                  </a:moveTo>
                  <a:lnTo>
                    <a:pt x="45137" y="64024"/>
                  </a:lnTo>
                  <a:lnTo>
                    <a:pt x="44836" y="64024"/>
                  </a:lnTo>
                  <a:lnTo>
                    <a:pt x="44836" y="55792"/>
                  </a:lnTo>
                  <a:lnTo>
                    <a:pt x="45137" y="55792"/>
                  </a:lnTo>
                  <a:close/>
                  <a:moveTo>
                    <a:pt x="43947" y="55792"/>
                  </a:moveTo>
                  <a:lnTo>
                    <a:pt x="43947" y="64024"/>
                  </a:lnTo>
                  <a:lnTo>
                    <a:pt x="43647" y="64024"/>
                  </a:lnTo>
                  <a:lnTo>
                    <a:pt x="43647" y="55792"/>
                  </a:lnTo>
                  <a:lnTo>
                    <a:pt x="43947" y="55792"/>
                  </a:lnTo>
                  <a:close/>
                  <a:moveTo>
                    <a:pt x="42764" y="55792"/>
                  </a:moveTo>
                  <a:lnTo>
                    <a:pt x="42764" y="64024"/>
                  </a:lnTo>
                  <a:lnTo>
                    <a:pt x="42464" y="64024"/>
                  </a:lnTo>
                  <a:lnTo>
                    <a:pt x="42464" y="55792"/>
                  </a:lnTo>
                  <a:lnTo>
                    <a:pt x="42764" y="55792"/>
                  </a:lnTo>
                  <a:close/>
                  <a:moveTo>
                    <a:pt x="41581" y="55792"/>
                  </a:moveTo>
                  <a:lnTo>
                    <a:pt x="41581" y="64024"/>
                  </a:lnTo>
                  <a:lnTo>
                    <a:pt x="41281" y="64024"/>
                  </a:lnTo>
                  <a:lnTo>
                    <a:pt x="41281" y="55792"/>
                  </a:lnTo>
                  <a:lnTo>
                    <a:pt x="41581" y="55792"/>
                  </a:lnTo>
                  <a:close/>
                  <a:moveTo>
                    <a:pt x="40385" y="55792"/>
                  </a:moveTo>
                  <a:lnTo>
                    <a:pt x="40385" y="64024"/>
                  </a:lnTo>
                  <a:lnTo>
                    <a:pt x="40098" y="64024"/>
                  </a:lnTo>
                  <a:lnTo>
                    <a:pt x="40098" y="55792"/>
                  </a:lnTo>
                  <a:lnTo>
                    <a:pt x="40385" y="55792"/>
                  </a:lnTo>
                  <a:close/>
                  <a:moveTo>
                    <a:pt x="39202" y="55792"/>
                  </a:moveTo>
                  <a:lnTo>
                    <a:pt x="39202" y="64024"/>
                  </a:lnTo>
                  <a:lnTo>
                    <a:pt x="38908" y="64024"/>
                  </a:lnTo>
                  <a:lnTo>
                    <a:pt x="38908" y="55792"/>
                  </a:lnTo>
                  <a:lnTo>
                    <a:pt x="39202" y="55792"/>
                  </a:lnTo>
                  <a:close/>
                  <a:moveTo>
                    <a:pt x="38019" y="55792"/>
                  </a:moveTo>
                  <a:lnTo>
                    <a:pt x="38019" y="64024"/>
                  </a:lnTo>
                  <a:lnTo>
                    <a:pt x="37718" y="64024"/>
                  </a:lnTo>
                  <a:lnTo>
                    <a:pt x="37718" y="55792"/>
                  </a:lnTo>
                  <a:lnTo>
                    <a:pt x="38019" y="55792"/>
                  </a:lnTo>
                  <a:close/>
                  <a:moveTo>
                    <a:pt x="36830" y="55792"/>
                  </a:moveTo>
                  <a:lnTo>
                    <a:pt x="36830" y="64024"/>
                  </a:lnTo>
                  <a:lnTo>
                    <a:pt x="36529" y="64024"/>
                  </a:lnTo>
                  <a:lnTo>
                    <a:pt x="36529" y="55792"/>
                  </a:lnTo>
                  <a:lnTo>
                    <a:pt x="36830" y="55792"/>
                  </a:lnTo>
                  <a:close/>
                  <a:moveTo>
                    <a:pt x="35647" y="55792"/>
                  </a:moveTo>
                  <a:lnTo>
                    <a:pt x="35647" y="64024"/>
                  </a:lnTo>
                  <a:lnTo>
                    <a:pt x="35346" y="64024"/>
                  </a:lnTo>
                  <a:lnTo>
                    <a:pt x="35346" y="55792"/>
                  </a:lnTo>
                  <a:lnTo>
                    <a:pt x="35647" y="55792"/>
                  </a:lnTo>
                  <a:close/>
                  <a:moveTo>
                    <a:pt x="34464" y="55792"/>
                  </a:moveTo>
                  <a:lnTo>
                    <a:pt x="34464" y="64024"/>
                  </a:lnTo>
                  <a:lnTo>
                    <a:pt x="34163" y="64024"/>
                  </a:lnTo>
                  <a:lnTo>
                    <a:pt x="34163" y="55792"/>
                  </a:lnTo>
                  <a:lnTo>
                    <a:pt x="34464" y="55792"/>
                  </a:lnTo>
                  <a:close/>
                  <a:moveTo>
                    <a:pt x="33267" y="55792"/>
                  </a:moveTo>
                  <a:lnTo>
                    <a:pt x="33267" y="64024"/>
                  </a:lnTo>
                  <a:lnTo>
                    <a:pt x="32980" y="64024"/>
                  </a:lnTo>
                  <a:lnTo>
                    <a:pt x="32980" y="55792"/>
                  </a:lnTo>
                  <a:lnTo>
                    <a:pt x="33267" y="55792"/>
                  </a:lnTo>
                  <a:close/>
                  <a:moveTo>
                    <a:pt x="32084" y="55792"/>
                  </a:moveTo>
                  <a:lnTo>
                    <a:pt x="32084" y="64024"/>
                  </a:lnTo>
                  <a:lnTo>
                    <a:pt x="31790" y="64024"/>
                  </a:lnTo>
                  <a:lnTo>
                    <a:pt x="31790" y="55792"/>
                  </a:lnTo>
                  <a:lnTo>
                    <a:pt x="32084" y="55792"/>
                  </a:lnTo>
                  <a:close/>
                  <a:moveTo>
                    <a:pt x="30901" y="55792"/>
                  </a:moveTo>
                  <a:lnTo>
                    <a:pt x="30901" y="64024"/>
                  </a:lnTo>
                  <a:lnTo>
                    <a:pt x="30607" y="64024"/>
                  </a:lnTo>
                  <a:lnTo>
                    <a:pt x="30607" y="55792"/>
                  </a:lnTo>
                  <a:lnTo>
                    <a:pt x="30901" y="55792"/>
                  </a:lnTo>
                  <a:close/>
                  <a:moveTo>
                    <a:pt x="29712" y="55792"/>
                  </a:moveTo>
                  <a:lnTo>
                    <a:pt x="29712" y="64024"/>
                  </a:lnTo>
                  <a:lnTo>
                    <a:pt x="29411" y="64024"/>
                  </a:lnTo>
                  <a:lnTo>
                    <a:pt x="29411" y="55792"/>
                  </a:lnTo>
                  <a:lnTo>
                    <a:pt x="29712" y="55792"/>
                  </a:lnTo>
                  <a:close/>
                  <a:moveTo>
                    <a:pt x="28529" y="55792"/>
                  </a:moveTo>
                  <a:lnTo>
                    <a:pt x="28529" y="64024"/>
                  </a:lnTo>
                  <a:lnTo>
                    <a:pt x="28228" y="64024"/>
                  </a:lnTo>
                  <a:lnTo>
                    <a:pt x="28228" y="55792"/>
                  </a:lnTo>
                  <a:lnTo>
                    <a:pt x="28529" y="55792"/>
                  </a:lnTo>
                  <a:close/>
                  <a:moveTo>
                    <a:pt x="27346" y="55792"/>
                  </a:moveTo>
                  <a:lnTo>
                    <a:pt x="27346" y="64024"/>
                  </a:lnTo>
                  <a:lnTo>
                    <a:pt x="27045" y="64024"/>
                  </a:lnTo>
                  <a:lnTo>
                    <a:pt x="27045" y="55792"/>
                  </a:lnTo>
                  <a:lnTo>
                    <a:pt x="27346" y="55792"/>
                  </a:lnTo>
                  <a:close/>
                  <a:moveTo>
                    <a:pt x="26150" y="55792"/>
                  </a:moveTo>
                  <a:lnTo>
                    <a:pt x="26150" y="64024"/>
                  </a:lnTo>
                  <a:lnTo>
                    <a:pt x="25862" y="64024"/>
                  </a:lnTo>
                  <a:lnTo>
                    <a:pt x="25862" y="55792"/>
                  </a:lnTo>
                  <a:lnTo>
                    <a:pt x="26150" y="55792"/>
                  </a:lnTo>
                  <a:close/>
                  <a:moveTo>
                    <a:pt x="24967" y="55792"/>
                  </a:moveTo>
                  <a:lnTo>
                    <a:pt x="24967" y="64024"/>
                  </a:lnTo>
                  <a:lnTo>
                    <a:pt x="24673" y="64024"/>
                  </a:lnTo>
                  <a:lnTo>
                    <a:pt x="24673" y="55792"/>
                  </a:lnTo>
                  <a:lnTo>
                    <a:pt x="24967" y="55792"/>
                  </a:lnTo>
                  <a:close/>
                  <a:moveTo>
                    <a:pt x="23784" y="55792"/>
                  </a:moveTo>
                  <a:lnTo>
                    <a:pt x="23784" y="64024"/>
                  </a:lnTo>
                  <a:lnTo>
                    <a:pt x="23490" y="64024"/>
                  </a:lnTo>
                  <a:lnTo>
                    <a:pt x="23490" y="55792"/>
                  </a:lnTo>
                  <a:lnTo>
                    <a:pt x="23784" y="55792"/>
                  </a:lnTo>
                  <a:close/>
                  <a:moveTo>
                    <a:pt x="22594" y="55792"/>
                  </a:moveTo>
                  <a:lnTo>
                    <a:pt x="22594" y="64024"/>
                  </a:lnTo>
                  <a:lnTo>
                    <a:pt x="22300" y="64024"/>
                  </a:lnTo>
                  <a:lnTo>
                    <a:pt x="22300" y="55792"/>
                  </a:lnTo>
                  <a:lnTo>
                    <a:pt x="22594" y="55792"/>
                  </a:lnTo>
                  <a:close/>
                  <a:moveTo>
                    <a:pt x="21411" y="55792"/>
                  </a:moveTo>
                  <a:lnTo>
                    <a:pt x="21411" y="64024"/>
                  </a:lnTo>
                  <a:lnTo>
                    <a:pt x="21111" y="64024"/>
                  </a:lnTo>
                  <a:lnTo>
                    <a:pt x="21111" y="55792"/>
                  </a:lnTo>
                  <a:lnTo>
                    <a:pt x="21411" y="55792"/>
                  </a:lnTo>
                  <a:close/>
                  <a:moveTo>
                    <a:pt x="20228" y="55792"/>
                  </a:moveTo>
                  <a:lnTo>
                    <a:pt x="20228" y="64024"/>
                  </a:lnTo>
                  <a:lnTo>
                    <a:pt x="19928" y="64024"/>
                  </a:lnTo>
                  <a:lnTo>
                    <a:pt x="19928" y="55792"/>
                  </a:lnTo>
                  <a:lnTo>
                    <a:pt x="20228" y="55792"/>
                  </a:lnTo>
                  <a:close/>
                  <a:moveTo>
                    <a:pt x="19045" y="55792"/>
                  </a:moveTo>
                  <a:lnTo>
                    <a:pt x="19045" y="64024"/>
                  </a:lnTo>
                  <a:lnTo>
                    <a:pt x="18745" y="64024"/>
                  </a:lnTo>
                  <a:lnTo>
                    <a:pt x="18745" y="55792"/>
                  </a:lnTo>
                  <a:lnTo>
                    <a:pt x="19045" y="55792"/>
                  </a:lnTo>
                  <a:close/>
                  <a:moveTo>
                    <a:pt x="17849" y="55792"/>
                  </a:moveTo>
                  <a:lnTo>
                    <a:pt x="17849" y="64024"/>
                  </a:lnTo>
                  <a:lnTo>
                    <a:pt x="17555" y="64024"/>
                  </a:lnTo>
                  <a:lnTo>
                    <a:pt x="17555" y="55792"/>
                  </a:lnTo>
                  <a:lnTo>
                    <a:pt x="17849" y="55792"/>
                  </a:lnTo>
                  <a:close/>
                  <a:moveTo>
                    <a:pt x="16666" y="55792"/>
                  </a:moveTo>
                  <a:lnTo>
                    <a:pt x="16666" y="64024"/>
                  </a:lnTo>
                  <a:lnTo>
                    <a:pt x="16372" y="64024"/>
                  </a:lnTo>
                  <a:lnTo>
                    <a:pt x="16372" y="55792"/>
                  </a:lnTo>
                  <a:lnTo>
                    <a:pt x="16666" y="55792"/>
                  </a:lnTo>
                  <a:close/>
                  <a:moveTo>
                    <a:pt x="15477" y="55792"/>
                  </a:moveTo>
                  <a:lnTo>
                    <a:pt x="15477" y="64024"/>
                  </a:lnTo>
                  <a:lnTo>
                    <a:pt x="15189" y="64024"/>
                  </a:lnTo>
                  <a:lnTo>
                    <a:pt x="15189" y="55792"/>
                  </a:lnTo>
                  <a:lnTo>
                    <a:pt x="15477" y="55792"/>
                  </a:lnTo>
                  <a:close/>
                  <a:moveTo>
                    <a:pt x="14294" y="55792"/>
                  </a:moveTo>
                  <a:lnTo>
                    <a:pt x="14294" y="64024"/>
                  </a:lnTo>
                  <a:lnTo>
                    <a:pt x="13993" y="64024"/>
                  </a:lnTo>
                  <a:lnTo>
                    <a:pt x="13993" y="55792"/>
                  </a:lnTo>
                  <a:lnTo>
                    <a:pt x="14294" y="55792"/>
                  </a:lnTo>
                  <a:close/>
                  <a:moveTo>
                    <a:pt x="13111" y="55792"/>
                  </a:moveTo>
                  <a:lnTo>
                    <a:pt x="13111" y="64024"/>
                  </a:lnTo>
                  <a:lnTo>
                    <a:pt x="12810" y="64024"/>
                  </a:lnTo>
                  <a:lnTo>
                    <a:pt x="12810" y="55792"/>
                  </a:lnTo>
                  <a:lnTo>
                    <a:pt x="13111" y="55792"/>
                  </a:lnTo>
                  <a:close/>
                  <a:moveTo>
                    <a:pt x="11928" y="55792"/>
                  </a:moveTo>
                  <a:lnTo>
                    <a:pt x="11928" y="64024"/>
                  </a:lnTo>
                  <a:lnTo>
                    <a:pt x="11627" y="64024"/>
                  </a:lnTo>
                  <a:lnTo>
                    <a:pt x="11627" y="55792"/>
                  </a:lnTo>
                  <a:lnTo>
                    <a:pt x="11928" y="55792"/>
                  </a:lnTo>
                  <a:close/>
                  <a:moveTo>
                    <a:pt x="10732" y="55792"/>
                  </a:moveTo>
                  <a:lnTo>
                    <a:pt x="10732" y="64024"/>
                  </a:lnTo>
                  <a:lnTo>
                    <a:pt x="10437" y="64024"/>
                  </a:lnTo>
                  <a:lnTo>
                    <a:pt x="10437" y="55792"/>
                  </a:lnTo>
                  <a:lnTo>
                    <a:pt x="10732" y="55792"/>
                  </a:lnTo>
                  <a:close/>
                  <a:moveTo>
                    <a:pt x="9549" y="55792"/>
                  </a:moveTo>
                  <a:lnTo>
                    <a:pt x="9549" y="64024"/>
                  </a:lnTo>
                  <a:lnTo>
                    <a:pt x="9254" y="64024"/>
                  </a:lnTo>
                  <a:lnTo>
                    <a:pt x="9254" y="55792"/>
                  </a:lnTo>
                  <a:lnTo>
                    <a:pt x="9549" y="55792"/>
                  </a:lnTo>
                  <a:close/>
                  <a:moveTo>
                    <a:pt x="8359" y="55792"/>
                  </a:moveTo>
                  <a:lnTo>
                    <a:pt x="8359" y="64024"/>
                  </a:lnTo>
                  <a:lnTo>
                    <a:pt x="8071" y="64024"/>
                  </a:lnTo>
                  <a:lnTo>
                    <a:pt x="8071" y="55792"/>
                  </a:lnTo>
                  <a:lnTo>
                    <a:pt x="8359" y="55792"/>
                  </a:lnTo>
                  <a:close/>
                  <a:moveTo>
                    <a:pt x="7176" y="55792"/>
                  </a:moveTo>
                  <a:lnTo>
                    <a:pt x="7176" y="64024"/>
                  </a:lnTo>
                  <a:lnTo>
                    <a:pt x="6875" y="64024"/>
                  </a:lnTo>
                  <a:lnTo>
                    <a:pt x="6875" y="55792"/>
                  </a:lnTo>
                  <a:lnTo>
                    <a:pt x="7176" y="55792"/>
                  </a:lnTo>
                  <a:close/>
                  <a:moveTo>
                    <a:pt x="117856" y="0"/>
                  </a:moveTo>
                  <a:lnTo>
                    <a:pt x="117856" y="0"/>
                  </a:lnTo>
                  <a:lnTo>
                    <a:pt x="117856" y="0"/>
                  </a:lnTo>
                  <a:lnTo>
                    <a:pt x="117967" y="0"/>
                  </a:lnTo>
                  <a:lnTo>
                    <a:pt x="118078" y="182"/>
                  </a:lnTo>
                  <a:lnTo>
                    <a:pt x="118183" y="548"/>
                  </a:lnTo>
                  <a:lnTo>
                    <a:pt x="118287" y="1280"/>
                  </a:lnTo>
                  <a:lnTo>
                    <a:pt x="118392" y="1829"/>
                  </a:lnTo>
                  <a:lnTo>
                    <a:pt x="118490" y="2743"/>
                  </a:lnTo>
                  <a:lnTo>
                    <a:pt x="118594" y="3475"/>
                  </a:lnTo>
                  <a:lnTo>
                    <a:pt x="118692" y="4573"/>
                  </a:lnTo>
                  <a:lnTo>
                    <a:pt x="118784" y="5853"/>
                  </a:lnTo>
                  <a:lnTo>
                    <a:pt x="118882" y="7134"/>
                  </a:lnTo>
                  <a:lnTo>
                    <a:pt x="118967" y="8597"/>
                  </a:lnTo>
                  <a:lnTo>
                    <a:pt x="119052" y="10243"/>
                  </a:lnTo>
                  <a:lnTo>
                    <a:pt x="119137" y="11890"/>
                  </a:lnTo>
                  <a:lnTo>
                    <a:pt x="119222" y="13536"/>
                  </a:lnTo>
                  <a:lnTo>
                    <a:pt x="119294" y="15548"/>
                  </a:lnTo>
                  <a:lnTo>
                    <a:pt x="119372" y="17560"/>
                  </a:lnTo>
                  <a:lnTo>
                    <a:pt x="119444" y="19756"/>
                  </a:lnTo>
                  <a:lnTo>
                    <a:pt x="119509" y="21768"/>
                  </a:lnTo>
                  <a:lnTo>
                    <a:pt x="119575" y="24146"/>
                  </a:lnTo>
                  <a:lnTo>
                    <a:pt x="119633" y="26524"/>
                  </a:lnTo>
                  <a:lnTo>
                    <a:pt x="119692" y="28719"/>
                  </a:lnTo>
                  <a:lnTo>
                    <a:pt x="119738" y="31280"/>
                  </a:lnTo>
                  <a:lnTo>
                    <a:pt x="119790" y="34024"/>
                  </a:lnTo>
                  <a:lnTo>
                    <a:pt x="119836" y="36585"/>
                  </a:lnTo>
                  <a:lnTo>
                    <a:pt x="119869" y="39329"/>
                  </a:lnTo>
                  <a:lnTo>
                    <a:pt x="119901" y="42256"/>
                  </a:lnTo>
                  <a:lnTo>
                    <a:pt x="119934" y="45000"/>
                  </a:lnTo>
                  <a:lnTo>
                    <a:pt x="119954" y="47926"/>
                  </a:lnTo>
                  <a:lnTo>
                    <a:pt x="119980" y="50853"/>
                  </a:lnTo>
                  <a:lnTo>
                    <a:pt x="119986" y="53780"/>
                  </a:lnTo>
                  <a:lnTo>
                    <a:pt x="120000" y="56890"/>
                  </a:lnTo>
                  <a:lnTo>
                    <a:pt x="120000" y="59817"/>
                  </a:lnTo>
                  <a:lnTo>
                    <a:pt x="120000" y="59817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2926"/>
                  </a:lnTo>
                  <a:lnTo>
                    <a:pt x="119986" y="66219"/>
                  </a:lnTo>
                  <a:lnTo>
                    <a:pt x="119980" y="69146"/>
                  </a:lnTo>
                  <a:lnTo>
                    <a:pt x="119954" y="72073"/>
                  </a:lnTo>
                  <a:lnTo>
                    <a:pt x="119934" y="75000"/>
                  </a:lnTo>
                  <a:lnTo>
                    <a:pt x="119901" y="77926"/>
                  </a:lnTo>
                  <a:lnTo>
                    <a:pt x="119869" y="80670"/>
                  </a:lnTo>
                  <a:lnTo>
                    <a:pt x="119836" y="83414"/>
                  </a:lnTo>
                  <a:lnTo>
                    <a:pt x="119790" y="85975"/>
                  </a:lnTo>
                  <a:lnTo>
                    <a:pt x="119738" y="88719"/>
                  </a:lnTo>
                  <a:lnTo>
                    <a:pt x="119692" y="91097"/>
                  </a:lnTo>
                  <a:lnTo>
                    <a:pt x="119633" y="93475"/>
                  </a:lnTo>
                  <a:lnTo>
                    <a:pt x="119575" y="95853"/>
                  </a:lnTo>
                  <a:lnTo>
                    <a:pt x="119509" y="98048"/>
                  </a:lnTo>
                  <a:lnTo>
                    <a:pt x="119444" y="100426"/>
                  </a:lnTo>
                  <a:lnTo>
                    <a:pt x="119372" y="102256"/>
                  </a:lnTo>
                  <a:lnTo>
                    <a:pt x="119294" y="104451"/>
                  </a:lnTo>
                  <a:lnTo>
                    <a:pt x="119222" y="106280"/>
                  </a:lnTo>
                  <a:lnTo>
                    <a:pt x="119137" y="107926"/>
                  </a:lnTo>
                  <a:lnTo>
                    <a:pt x="119052" y="109756"/>
                  </a:lnTo>
                  <a:lnTo>
                    <a:pt x="118967" y="111402"/>
                  </a:lnTo>
                  <a:lnTo>
                    <a:pt x="118882" y="112865"/>
                  </a:lnTo>
                  <a:lnTo>
                    <a:pt x="118784" y="114146"/>
                  </a:lnTo>
                  <a:lnTo>
                    <a:pt x="118692" y="115426"/>
                  </a:lnTo>
                  <a:lnTo>
                    <a:pt x="118594" y="116341"/>
                  </a:lnTo>
                  <a:lnTo>
                    <a:pt x="118490" y="117256"/>
                  </a:lnTo>
                  <a:lnTo>
                    <a:pt x="118392" y="117987"/>
                  </a:lnTo>
                  <a:lnTo>
                    <a:pt x="118287" y="118719"/>
                  </a:lnTo>
                  <a:lnTo>
                    <a:pt x="118183" y="119268"/>
                  </a:lnTo>
                  <a:lnTo>
                    <a:pt x="118078" y="119817"/>
                  </a:lnTo>
                  <a:lnTo>
                    <a:pt x="117967" y="120000"/>
                  </a:lnTo>
                  <a:lnTo>
                    <a:pt x="117862" y="120000"/>
                  </a:lnTo>
                  <a:lnTo>
                    <a:pt x="117862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751" y="120000"/>
                  </a:lnTo>
                  <a:lnTo>
                    <a:pt x="117640" y="119817"/>
                  </a:lnTo>
                  <a:lnTo>
                    <a:pt x="117529" y="119268"/>
                  </a:lnTo>
                  <a:lnTo>
                    <a:pt x="117424" y="118719"/>
                  </a:lnTo>
                  <a:lnTo>
                    <a:pt x="117320" y="117987"/>
                  </a:lnTo>
                  <a:lnTo>
                    <a:pt x="117215" y="117256"/>
                  </a:lnTo>
                  <a:lnTo>
                    <a:pt x="117117" y="116341"/>
                  </a:lnTo>
                  <a:lnTo>
                    <a:pt x="117019" y="115426"/>
                  </a:lnTo>
                  <a:lnTo>
                    <a:pt x="116934" y="114146"/>
                  </a:lnTo>
                  <a:lnTo>
                    <a:pt x="116836" y="112865"/>
                  </a:lnTo>
                  <a:lnTo>
                    <a:pt x="116745" y="111402"/>
                  </a:lnTo>
                  <a:lnTo>
                    <a:pt x="116660" y="109756"/>
                  </a:lnTo>
                  <a:lnTo>
                    <a:pt x="116581" y="107926"/>
                  </a:lnTo>
                  <a:lnTo>
                    <a:pt x="116496" y="106280"/>
                  </a:lnTo>
                  <a:lnTo>
                    <a:pt x="116411" y="104451"/>
                  </a:lnTo>
                  <a:lnTo>
                    <a:pt x="116339" y="102256"/>
                  </a:lnTo>
                  <a:lnTo>
                    <a:pt x="116274" y="100426"/>
                  </a:lnTo>
                  <a:lnTo>
                    <a:pt x="116202" y="98048"/>
                  </a:lnTo>
                  <a:lnTo>
                    <a:pt x="116143" y="95853"/>
                  </a:lnTo>
                  <a:lnTo>
                    <a:pt x="116084" y="93475"/>
                  </a:lnTo>
                  <a:lnTo>
                    <a:pt x="116026" y="91097"/>
                  </a:lnTo>
                  <a:lnTo>
                    <a:pt x="115973" y="88719"/>
                  </a:lnTo>
                  <a:lnTo>
                    <a:pt x="115928" y="85975"/>
                  </a:lnTo>
                  <a:lnTo>
                    <a:pt x="115882" y="83414"/>
                  </a:lnTo>
                  <a:lnTo>
                    <a:pt x="115843" y="80670"/>
                  </a:lnTo>
                  <a:lnTo>
                    <a:pt x="115816" y="77926"/>
                  </a:lnTo>
                  <a:lnTo>
                    <a:pt x="115784" y="75000"/>
                  </a:lnTo>
                  <a:lnTo>
                    <a:pt x="115764" y="72073"/>
                  </a:lnTo>
                  <a:lnTo>
                    <a:pt x="115738" y="69146"/>
                  </a:lnTo>
                  <a:lnTo>
                    <a:pt x="115725" y="66219"/>
                  </a:lnTo>
                  <a:lnTo>
                    <a:pt x="115718" y="62926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59817"/>
                  </a:lnTo>
                  <a:lnTo>
                    <a:pt x="115718" y="59817"/>
                  </a:lnTo>
                  <a:lnTo>
                    <a:pt x="115718" y="56890"/>
                  </a:lnTo>
                  <a:lnTo>
                    <a:pt x="115725" y="53780"/>
                  </a:lnTo>
                  <a:lnTo>
                    <a:pt x="115738" y="50853"/>
                  </a:lnTo>
                  <a:lnTo>
                    <a:pt x="115764" y="47926"/>
                  </a:lnTo>
                  <a:lnTo>
                    <a:pt x="115784" y="45000"/>
                  </a:lnTo>
                  <a:lnTo>
                    <a:pt x="115816" y="42256"/>
                  </a:lnTo>
                  <a:lnTo>
                    <a:pt x="115843" y="39329"/>
                  </a:lnTo>
                  <a:lnTo>
                    <a:pt x="115882" y="36585"/>
                  </a:lnTo>
                  <a:lnTo>
                    <a:pt x="115928" y="34024"/>
                  </a:lnTo>
                  <a:lnTo>
                    <a:pt x="115973" y="31280"/>
                  </a:lnTo>
                  <a:lnTo>
                    <a:pt x="116026" y="28719"/>
                  </a:lnTo>
                  <a:lnTo>
                    <a:pt x="116084" y="26524"/>
                  </a:lnTo>
                  <a:lnTo>
                    <a:pt x="116143" y="24146"/>
                  </a:lnTo>
                  <a:lnTo>
                    <a:pt x="116202" y="21768"/>
                  </a:lnTo>
                  <a:lnTo>
                    <a:pt x="116274" y="19756"/>
                  </a:lnTo>
                  <a:lnTo>
                    <a:pt x="116346" y="17560"/>
                  </a:lnTo>
                  <a:lnTo>
                    <a:pt x="116411" y="15548"/>
                  </a:lnTo>
                  <a:lnTo>
                    <a:pt x="116496" y="13536"/>
                  </a:lnTo>
                  <a:lnTo>
                    <a:pt x="116581" y="11890"/>
                  </a:lnTo>
                  <a:lnTo>
                    <a:pt x="116660" y="10243"/>
                  </a:lnTo>
                  <a:lnTo>
                    <a:pt x="116745" y="8597"/>
                  </a:lnTo>
                  <a:lnTo>
                    <a:pt x="116836" y="7134"/>
                  </a:lnTo>
                  <a:lnTo>
                    <a:pt x="116934" y="5853"/>
                  </a:lnTo>
                  <a:lnTo>
                    <a:pt x="117019" y="4573"/>
                  </a:lnTo>
                  <a:lnTo>
                    <a:pt x="117117" y="3475"/>
                  </a:lnTo>
                  <a:lnTo>
                    <a:pt x="117215" y="2743"/>
                  </a:lnTo>
                  <a:lnTo>
                    <a:pt x="117320" y="1829"/>
                  </a:lnTo>
                  <a:lnTo>
                    <a:pt x="117424" y="1280"/>
                  </a:lnTo>
                  <a:lnTo>
                    <a:pt x="117529" y="548"/>
                  </a:lnTo>
                  <a:lnTo>
                    <a:pt x="117640" y="182"/>
                  </a:lnTo>
                  <a:lnTo>
                    <a:pt x="117751" y="0"/>
                  </a:lnTo>
                  <a:lnTo>
                    <a:pt x="117856" y="0"/>
                  </a:lnTo>
                  <a:lnTo>
                    <a:pt x="117856" y="0"/>
                  </a:lnTo>
                  <a:lnTo>
                    <a:pt x="117856" y="0"/>
                  </a:lnTo>
                  <a:close/>
                  <a:moveTo>
                    <a:pt x="117856" y="36402"/>
                  </a:moveTo>
                  <a:lnTo>
                    <a:pt x="117947" y="36402"/>
                  </a:lnTo>
                  <a:lnTo>
                    <a:pt x="118026" y="36768"/>
                  </a:lnTo>
                  <a:lnTo>
                    <a:pt x="118111" y="37317"/>
                  </a:lnTo>
                  <a:lnTo>
                    <a:pt x="118183" y="38231"/>
                  </a:lnTo>
                  <a:lnTo>
                    <a:pt x="118261" y="38963"/>
                  </a:lnTo>
                  <a:lnTo>
                    <a:pt x="118333" y="40243"/>
                  </a:lnTo>
                  <a:lnTo>
                    <a:pt x="118392" y="41524"/>
                  </a:lnTo>
                  <a:lnTo>
                    <a:pt x="118457" y="43170"/>
                  </a:lnTo>
                  <a:lnTo>
                    <a:pt x="118516" y="45000"/>
                  </a:lnTo>
                  <a:lnTo>
                    <a:pt x="118562" y="46646"/>
                  </a:lnTo>
                  <a:lnTo>
                    <a:pt x="118607" y="48658"/>
                  </a:lnTo>
                  <a:lnTo>
                    <a:pt x="118633" y="50853"/>
                  </a:lnTo>
                  <a:lnTo>
                    <a:pt x="118666" y="52865"/>
                  </a:lnTo>
                  <a:lnTo>
                    <a:pt x="118686" y="55243"/>
                  </a:lnTo>
                  <a:lnTo>
                    <a:pt x="118699" y="57621"/>
                  </a:lnTo>
                  <a:lnTo>
                    <a:pt x="118699" y="60000"/>
                  </a:lnTo>
                  <a:lnTo>
                    <a:pt x="118699" y="62378"/>
                  </a:lnTo>
                  <a:lnTo>
                    <a:pt x="118686" y="64756"/>
                  </a:lnTo>
                  <a:lnTo>
                    <a:pt x="118666" y="66951"/>
                  </a:lnTo>
                  <a:lnTo>
                    <a:pt x="118633" y="69329"/>
                  </a:lnTo>
                  <a:lnTo>
                    <a:pt x="118607" y="71158"/>
                  </a:lnTo>
                  <a:lnTo>
                    <a:pt x="118562" y="73353"/>
                  </a:lnTo>
                  <a:lnTo>
                    <a:pt x="118516" y="75000"/>
                  </a:lnTo>
                  <a:lnTo>
                    <a:pt x="118457" y="76646"/>
                  </a:lnTo>
                  <a:lnTo>
                    <a:pt x="118392" y="78292"/>
                  </a:lnTo>
                  <a:lnTo>
                    <a:pt x="118333" y="79573"/>
                  </a:lnTo>
                  <a:lnTo>
                    <a:pt x="118261" y="80853"/>
                  </a:lnTo>
                  <a:lnTo>
                    <a:pt x="118183" y="81951"/>
                  </a:lnTo>
                  <a:lnTo>
                    <a:pt x="118111" y="82500"/>
                  </a:lnTo>
                  <a:lnTo>
                    <a:pt x="118026" y="83231"/>
                  </a:lnTo>
                  <a:lnTo>
                    <a:pt x="117947" y="83597"/>
                  </a:lnTo>
                  <a:lnTo>
                    <a:pt x="117856" y="83597"/>
                  </a:lnTo>
                  <a:lnTo>
                    <a:pt x="117771" y="83597"/>
                  </a:lnTo>
                  <a:lnTo>
                    <a:pt x="117692" y="83231"/>
                  </a:lnTo>
                  <a:lnTo>
                    <a:pt x="117607" y="82500"/>
                  </a:lnTo>
                  <a:lnTo>
                    <a:pt x="117522" y="81951"/>
                  </a:lnTo>
                  <a:lnTo>
                    <a:pt x="117457" y="80853"/>
                  </a:lnTo>
                  <a:lnTo>
                    <a:pt x="117385" y="79573"/>
                  </a:lnTo>
                  <a:lnTo>
                    <a:pt x="117320" y="78292"/>
                  </a:lnTo>
                  <a:lnTo>
                    <a:pt x="117261" y="76646"/>
                  </a:lnTo>
                  <a:lnTo>
                    <a:pt x="117202" y="75000"/>
                  </a:lnTo>
                  <a:lnTo>
                    <a:pt x="117156" y="73353"/>
                  </a:lnTo>
                  <a:lnTo>
                    <a:pt x="117111" y="71158"/>
                  </a:lnTo>
                  <a:lnTo>
                    <a:pt x="117071" y="69329"/>
                  </a:lnTo>
                  <a:lnTo>
                    <a:pt x="117052" y="66951"/>
                  </a:lnTo>
                  <a:lnTo>
                    <a:pt x="117032" y="64756"/>
                  </a:lnTo>
                  <a:lnTo>
                    <a:pt x="117013" y="62378"/>
                  </a:lnTo>
                  <a:lnTo>
                    <a:pt x="117006" y="60000"/>
                  </a:lnTo>
                  <a:lnTo>
                    <a:pt x="117013" y="57621"/>
                  </a:lnTo>
                  <a:lnTo>
                    <a:pt x="117032" y="55243"/>
                  </a:lnTo>
                  <a:lnTo>
                    <a:pt x="117052" y="52865"/>
                  </a:lnTo>
                  <a:lnTo>
                    <a:pt x="117071" y="50853"/>
                  </a:lnTo>
                  <a:lnTo>
                    <a:pt x="117111" y="48658"/>
                  </a:lnTo>
                  <a:lnTo>
                    <a:pt x="117156" y="46646"/>
                  </a:lnTo>
                  <a:lnTo>
                    <a:pt x="117202" y="45000"/>
                  </a:lnTo>
                  <a:lnTo>
                    <a:pt x="117261" y="43170"/>
                  </a:lnTo>
                  <a:lnTo>
                    <a:pt x="117320" y="41524"/>
                  </a:lnTo>
                  <a:lnTo>
                    <a:pt x="117385" y="40243"/>
                  </a:lnTo>
                  <a:lnTo>
                    <a:pt x="117457" y="38963"/>
                  </a:lnTo>
                  <a:lnTo>
                    <a:pt x="117522" y="38231"/>
                  </a:lnTo>
                  <a:lnTo>
                    <a:pt x="117607" y="37317"/>
                  </a:lnTo>
                  <a:lnTo>
                    <a:pt x="117692" y="36768"/>
                  </a:lnTo>
                  <a:lnTo>
                    <a:pt x="117771" y="36402"/>
                  </a:lnTo>
                  <a:lnTo>
                    <a:pt x="117856" y="36402"/>
                  </a:lnTo>
                  <a:close/>
                  <a:moveTo>
                    <a:pt x="117856" y="1280"/>
                  </a:move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751" y="1280"/>
                  </a:lnTo>
                  <a:lnTo>
                    <a:pt x="117647" y="1463"/>
                  </a:lnTo>
                  <a:lnTo>
                    <a:pt x="117542" y="1829"/>
                  </a:lnTo>
                  <a:lnTo>
                    <a:pt x="117437" y="2560"/>
                  </a:lnTo>
                  <a:lnTo>
                    <a:pt x="117326" y="3109"/>
                  </a:lnTo>
                  <a:lnTo>
                    <a:pt x="117235" y="4024"/>
                  </a:lnTo>
                  <a:lnTo>
                    <a:pt x="117137" y="4756"/>
                  </a:lnTo>
                  <a:lnTo>
                    <a:pt x="117045" y="5853"/>
                  </a:lnTo>
                  <a:lnTo>
                    <a:pt x="116947" y="7134"/>
                  </a:lnTo>
                  <a:lnTo>
                    <a:pt x="116856" y="8414"/>
                  </a:lnTo>
                  <a:lnTo>
                    <a:pt x="116764" y="9695"/>
                  </a:lnTo>
                  <a:lnTo>
                    <a:pt x="116686" y="11341"/>
                  </a:lnTo>
                  <a:lnTo>
                    <a:pt x="116601" y="12987"/>
                  </a:lnTo>
                  <a:lnTo>
                    <a:pt x="116529" y="14634"/>
                  </a:lnTo>
                  <a:lnTo>
                    <a:pt x="116444" y="16646"/>
                  </a:lnTo>
                  <a:lnTo>
                    <a:pt x="116379" y="18475"/>
                  </a:lnTo>
                  <a:lnTo>
                    <a:pt x="116300" y="20487"/>
                  </a:lnTo>
                  <a:lnTo>
                    <a:pt x="116241" y="22682"/>
                  </a:lnTo>
                  <a:lnTo>
                    <a:pt x="116176" y="24695"/>
                  </a:lnTo>
                  <a:lnTo>
                    <a:pt x="116124" y="27073"/>
                  </a:lnTo>
                  <a:lnTo>
                    <a:pt x="116065" y="29634"/>
                  </a:lnTo>
                  <a:lnTo>
                    <a:pt x="116019" y="31829"/>
                  </a:lnTo>
                  <a:lnTo>
                    <a:pt x="115967" y="34390"/>
                  </a:lnTo>
                  <a:lnTo>
                    <a:pt x="115928" y="37134"/>
                  </a:lnTo>
                  <a:lnTo>
                    <a:pt x="115888" y="39695"/>
                  </a:lnTo>
                  <a:lnTo>
                    <a:pt x="115849" y="42439"/>
                  </a:lnTo>
                  <a:lnTo>
                    <a:pt x="115830" y="45365"/>
                  </a:lnTo>
                  <a:lnTo>
                    <a:pt x="115810" y="48109"/>
                  </a:lnTo>
                  <a:lnTo>
                    <a:pt x="115784" y="51036"/>
                  </a:lnTo>
                  <a:lnTo>
                    <a:pt x="115771" y="53963"/>
                  </a:lnTo>
                  <a:lnTo>
                    <a:pt x="115764" y="56890"/>
                  </a:lnTo>
                  <a:lnTo>
                    <a:pt x="115764" y="59817"/>
                  </a:lnTo>
                  <a:lnTo>
                    <a:pt x="115764" y="59817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2926"/>
                  </a:lnTo>
                  <a:lnTo>
                    <a:pt x="115771" y="66036"/>
                  </a:lnTo>
                  <a:lnTo>
                    <a:pt x="115784" y="68963"/>
                  </a:lnTo>
                  <a:lnTo>
                    <a:pt x="115810" y="71890"/>
                  </a:lnTo>
                  <a:lnTo>
                    <a:pt x="115830" y="74634"/>
                  </a:lnTo>
                  <a:lnTo>
                    <a:pt x="115849" y="77560"/>
                  </a:lnTo>
                  <a:lnTo>
                    <a:pt x="115888" y="80304"/>
                  </a:lnTo>
                  <a:lnTo>
                    <a:pt x="115928" y="82682"/>
                  </a:lnTo>
                  <a:lnTo>
                    <a:pt x="115967" y="85426"/>
                  </a:lnTo>
                  <a:lnTo>
                    <a:pt x="116019" y="87987"/>
                  </a:lnTo>
                  <a:lnTo>
                    <a:pt x="116065" y="90548"/>
                  </a:lnTo>
                  <a:lnTo>
                    <a:pt x="116124" y="92926"/>
                  </a:lnTo>
                  <a:lnTo>
                    <a:pt x="116176" y="95121"/>
                  </a:lnTo>
                  <a:lnTo>
                    <a:pt x="116241" y="97317"/>
                  </a:lnTo>
                  <a:lnTo>
                    <a:pt x="116300" y="99512"/>
                  </a:lnTo>
                  <a:lnTo>
                    <a:pt x="116379" y="101524"/>
                  </a:lnTo>
                  <a:lnTo>
                    <a:pt x="116444" y="103353"/>
                  </a:lnTo>
                  <a:lnTo>
                    <a:pt x="116529" y="105182"/>
                  </a:lnTo>
                  <a:lnTo>
                    <a:pt x="116601" y="107195"/>
                  </a:lnTo>
                  <a:lnTo>
                    <a:pt x="116686" y="108658"/>
                  </a:lnTo>
                  <a:lnTo>
                    <a:pt x="116764" y="110304"/>
                  </a:lnTo>
                  <a:lnTo>
                    <a:pt x="116856" y="111585"/>
                  </a:lnTo>
                  <a:lnTo>
                    <a:pt x="116947" y="113048"/>
                  </a:lnTo>
                  <a:lnTo>
                    <a:pt x="117045" y="114146"/>
                  </a:lnTo>
                  <a:lnTo>
                    <a:pt x="117137" y="115060"/>
                  </a:lnTo>
                  <a:lnTo>
                    <a:pt x="117235" y="116158"/>
                  </a:lnTo>
                  <a:lnTo>
                    <a:pt x="117326" y="116890"/>
                  </a:lnTo>
                  <a:lnTo>
                    <a:pt x="117437" y="117439"/>
                  </a:lnTo>
                  <a:lnTo>
                    <a:pt x="117542" y="117987"/>
                  </a:lnTo>
                  <a:lnTo>
                    <a:pt x="117647" y="118536"/>
                  </a:lnTo>
                  <a:lnTo>
                    <a:pt x="117751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62" y="118719"/>
                  </a:lnTo>
                  <a:lnTo>
                    <a:pt x="117862" y="118719"/>
                  </a:lnTo>
                  <a:lnTo>
                    <a:pt x="117967" y="118719"/>
                  </a:lnTo>
                  <a:lnTo>
                    <a:pt x="118071" y="118536"/>
                  </a:lnTo>
                  <a:lnTo>
                    <a:pt x="118176" y="117987"/>
                  </a:lnTo>
                  <a:lnTo>
                    <a:pt x="118281" y="117439"/>
                  </a:lnTo>
                  <a:lnTo>
                    <a:pt x="118379" y="116890"/>
                  </a:lnTo>
                  <a:lnTo>
                    <a:pt x="118483" y="116158"/>
                  </a:lnTo>
                  <a:lnTo>
                    <a:pt x="118581" y="115060"/>
                  </a:lnTo>
                  <a:lnTo>
                    <a:pt x="118673" y="114146"/>
                  </a:lnTo>
                  <a:lnTo>
                    <a:pt x="118771" y="113048"/>
                  </a:lnTo>
                  <a:lnTo>
                    <a:pt x="118862" y="111585"/>
                  </a:lnTo>
                  <a:lnTo>
                    <a:pt x="118941" y="110304"/>
                  </a:lnTo>
                  <a:lnTo>
                    <a:pt x="119032" y="108658"/>
                  </a:lnTo>
                  <a:lnTo>
                    <a:pt x="119117" y="107195"/>
                  </a:lnTo>
                  <a:lnTo>
                    <a:pt x="119189" y="105182"/>
                  </a:lnTo>
                  <a:lnTo>
                    <a:pt x="119267" y="103536"/>
                  </a:lnTo>
                  <a:lnTo>
                    <a:pt x="119339" y="101524"/>
                  </a:lnTo>
                  <a:lnTo>
                    <a:pt x="119405" y="99512"/>
                  </a:lnTo>
                  <a:lnTo>
                    <a:pt x="119477" y="97317"/>
                  </a:lnTo>
                  <a:lnTo>
                    <a:pt x="119535" y="95121"/>
                  </a:lnTo>
                  <a:lnTo>
                    <a:pt x="119594" y="92926"/>
                  </a:lnTo>
                  <a:lnTo>
                    <a:pt x="119647" y="90548"/>
                  </a:lnTo>
                  <a:lnTo>
                    <a:pt x="119699" y="87987"/>
                  </a:lnTo>
                  <a:lnTo>
                    <a:pt x="119745" y="85426"/>
                  </a:lnTo>
                  <a:lnTo>
                    <a:pt x="119790" y="82682"/>
                  </a:lnTo>
                  <a:lnTo>
                    <a:pt x="119830" y="80304"/>
                  </a:lnTo>
                  <a:lnTo>
                    <a:pt x="119856" y="77560"/>
                  </a:lnTo>
                  <a:lnTo>
                    <a:pt x="119888" y="74634"/>
                  </a:lnTo>
                  <a:lnTo>
                    <a:pt x="119908" y="71890"/>
                  </a:lnTo>
                  <a:lnTo>
                    <a:pt x="119934" y="68963"/>
                  </a:lnTo>
                  <a:lnTo>
                    <a:pt x="119947" y="66036"/>
                  </a:lnTo>
                  <a:lnTo>
                    <a:pt x="119954" y="62926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59817"/>
                  </a:lnTo>
                  <a:lnTo>
                    <a:pt x="119954" y="59817"/>
                  </a:lnTo>
                  <a:lnTo>
                    <a:pt x="119954" y="56890"/>
                  </a:lnTo>
                  <a:lnTo>
                    <a:pt x="119947" y="53963"/>
                  </a:lnTo>
                  <a:lnTo>
                    <a:pt x="119934" y="51036"/>
                  </a:lnTo>
                  <a:lnTo>
                    <a:pt x="119908" y="48109"/>
                  </a:lnTo>
                  <a:lnTo>
                    <a:pt x="119888" y="45365"/>
                  </a:lnTo>
                  <a:lnTo>
                    <a:pt x="119856" y="42439"/>
                  </a:lnTo>
                  <a:lnTo>
                    <a:pt x="119830" y="39695"/>
                  </a:lnTo>
                  <a:lnTo>
                    <a:pt x="119790" y="37134"/>
                  </a:lnTo>
                  <a:lnTo>
                    <a:pt x="119745" y="34390"/>
                  </a:lnTo>
                  <a:lnTo>
                    <a:pt x="119699" y="31829"/>
                  </a:lnTo>
                  <a:lnTo>
                    <a:pt x="119647" y="29634"/>
                  </a:lnTo>
                  <a:lnTo>
                    <a:pt x="119594" y="27073"/>
                  </a:lnTo>
                  <a:lnTo>
                    <a:pt x="119535" y="24695"/>
                  </a:lnTo>
                  <a:lnTo>
                    <a:pt x="119477" y="22682"/>
                  </a:lnTo>
                  <a:lnTo>
                    <a:pt x="119405" y="20487"/>
                  </a:lnTo>
                  <a:lnTo>
                    <a:pt x="119339" y="18475"/>
                  </a:lnTo>
                  <a:lnTo>
                    <a:pt x="119267" y="16646"/>
                  </a:lnTo>
                  <a:lnTo>
                    <a:pt x="119189" y="14634"/>
                  </a:lnTo>
                  <a:lnTo>
                    <a:pt x="119117" y="12987"/>
                  </a:lnTo>
                  <a:lnTo>
                    <a:pt x="119032" y="11341"/>
                  </a:lnTo>
                  <a:lnTo>
                    <a:pt x="118941" y="9878"/>
                  </a:lnTo>
                  <a:lnTo>
                    <a:pt x="118862" y="8414"/>
                  </a:lnTo>
                  <a:lnTo>
                    <a:pt x="118771" y="7134"/>
                  </a:lnTo>
                  <a:lnTo>
                    <a:pt x="118673" y="5853"/>
                  </a:lnTo>
                  <a:lnTo>
                    <a:pt x="118581" y="4756"/>
                  </a:lnTo>
                  <a:lnTo>
                    <a:pt x="118483" y="4024"/>
                  </a:lnTo>
                  <a:lnTo>
                    <a:pt x="118379" y="3109"/>
                  </a:lnTo>
                  <a:lnTo>
                    <a:pt x="118281" y="2560"/>
                  </a:lnTo>
                  <a:lnTo>
                    <a:pt x="118176" y="1829"/>
                  </a:lnTo>
                  <a:lnTo>
                    <a:pt x="118071" y="1463"/>
                  </a:lnTo>
                  <a:lnTo>
                    <a:pt x="117967" y="1280"/>
                  </a:lnTo>
                  <a:lnTo>
                    <a:pt x="117856" y="1280"/>
                  </a:lnTo>
                  <a:close/>
                  <a:moveTo>
                    <a:pt x="2143" y="36402"/>
                  </a:moveTo>
                  <a:lnTo>
                    <a:pt x="2228" y="36402"/>
                  </a:lnTo>
                  <a:lnTo>
                    <a:pt x="2307" y="36768"/>
                  </a:lnTo>
                  <a:lnTo>
                    <a:pt x="2392" y="37317"/>
                  </a:lnTo>
                  <a:lnTo>
                    <a:pt x="2477" y="38231"/>
                  </a:lnTo>
                  <a:lnTo>
                    <a:pt x="2542" y="38963"/>
                  </a:lnTo>
                  <a:lnTo>
                    <a:pt x="2614" y="40243"/>
                  </a:lnTo>
                  <a:lnTo>
                    <a:pt x="2679" y="41524"/>
                  </a:lnTo>
                  <a:lnTo>
                    <a:pt x="2738" y="43170"/>
                  </a:lnTo>
                  <a:lnTo>
                    <a:pt x="2797" y="45000"/>
                  </a:lnTo>
                  <a:lnTo>
                    <a:pt x="2843" y="46646"/>
                  </a:lnTo>
                  <a:lnTo>
                    <a:pt x="2888" y="48658"/>
                  </a:lnTo>
                  <a:lnTo>
                    <a:pt x="2928" y="50853"/>
                  </a:lnTo>
                  <a:lnTo>
                    <a:pt x="2947" y="52865"/>
                  </a:lnTo>
                  <a:lnTo>
                    <a:pt x="2967" y="55243"/>
                  </a:lnTo>
                  <a:lnTo>
                    <a:pt x="2986" y="57621"/>
                  </a:lnTo>
                  <a:lnTo>
                    <a:pt x="2993" y="60000"/>
                  </a:lnTo>
                  <a:lnTo>
                    <a:pt x="2986" y="62378"/>
                  </a:lnTo>
                  <a:lnTo>
                    <a:pt x="2967" y="64756"/>
                  </a:lnTo>
                  <a:lnTo>
                    <a:pt x="2947" y="66951"/>
                  </a:lnTo>
                  <a:lnTo>
                    <a:pt x="2928" y="69329"/>
                  </a:lnTo>
                  <a:lnTo>
                    <a:pt x="2888" y="71158"/>
                  </a:lnTo>
                  <a:lnTo>
                    <a:pt x="2843" y="73353"/>
                  </a:lnTo>
                  <a:lnTo>
                    <a:pt x="2797" y="75000"/>
                  </a:lnTo>
                  <a:lnTo>
                    <a:pt x="2738" y="76646"/>
                  </a:lnTo>
                  <a:lnTo>
                    <a:pt x="2679" y="78292"/>
                  </a:lnTo>
                  <a:lnTo>
                    <a:pt x="2614" y="79573"/>
                  </a:lnTo>
                  <a:lnTo>
                    <a:pt x="2542" y="80853"/>
                  </a:lnTo>
                  <a:lnTo>
                    <a:pt x="2477" y="81951"/>
                  </a:lnTo>
                  <a:lnTo>
                    <a:pt x="2392" y="82500"/>
                  </a:lnTo>
                  <a:lnTo>
                    <a:pt x="2307" y="83231"/>
                  </a:lnTo>
                  <a:lnTo>
                    <a:pt x="2228" y="83597"/>
                  </a:lnTo>
                  <a:lnTo>
                    <a:pt x="2143" y="83597"/>
                  </a:lnTo>
                  <a:lnTo>
                    <a:pt x="2052" y="83597"/>
                  </a:lnTo>
                  <a:lnTo>
                    <a:pt x="1973" y="83231"/>
                  </a:lnTo>
                  <a:lnTo>
                    <a:pt x="1888" y="82500"/>
                  </a:lnTo>
                  <a:lnTo>
                    <a:pt x="1816" y="81951"/>
                  </a:lnTo>
                  <a:lnTo>
                    <a:pt x="1738" y="80853"/>
                  </a:lnTo>
                  <a:lnTo>
                    <a:pt x="1666" y="79573"/>
                  </a:lnTo>
                  <a:lnTo>
                    <a:pt x="1607" y="78292"/>
                  </a:lnTo>
                  <a:lnTo>
                    <a:pt x="1542" y="76646"/>
                  </a:lnTo>
                  <a:lnTo>
                    <a:pt x="1483" y="75000"/>
                  </a:lnTo>
                  <a:lnTo>
                    <a:pt x="1437" y="73353"/>
                  </a:lnTo>
                  <a:lnTo>
                    <a:pt x="1392" y="71158"/>
                  </a:lnTo>
                  <a:lnTo>
                    <a:pt x="1366" y="69329"/>
                  </a:lnTo>
                  <a:lnTo>
                    <a:pt x="1333" y="66951"/>
                  </a:lnTo>
                  <a:lnTo>
                    <a:pt x="1313" y="64756"/>
                  </a:lnTo>
                  <a:lnTo>
                    <a:pt x="1300" y="62378"/>
                  </a:lnTo>
                  <a:lnTo>
                    <a:pt x="1300" y="60000"/>
                  </a:lnTo>
                  <a:lnTo>
                    <a:pt x="1300" y="57621"/>
                  </a:lnTo>
                  <a:lnTo>
                    <a:pt x="1313" y="55243"/>
                  </a:lnTo>
                  <a:lnTo>
                    <a:pt x="1333" y="52865"/>
                  </a:lnTo>
                  <a:lnTo>
                    <a:pt x="1366" y="50853"/>
                  </a:lnTo>
                  <a:lnTo>
                    <a:pt x="1392" y="48658"/>
                  </a:lnTo>
                  <a:lnTo>
                    <a:pt x="1437" y="46646"/>
                  </a:lnTo>
                  <a:lnTo>
                    <a:pt x="1483" y="45000"/>
                  </a:lnTo>
                  <a:lnTo>
                    <a:pt x="1542" y="43170"/>
                  </a:lnTo>
                  <a:lnTo>
                    <a:pt x="1607" y="41524"/>
                  </a:lnTo>
                  <a:lnTo>
                    <a:pt x="1666" y="40243"/>
                  </a:lnTo>
                  <a:lnTo>
                    <a:pt x="1738" y="38963"/>
                  </a:lnTo>
                  <a:lnTo>
                    <a:pt x="1816" y="38231"/>
                  </a:lnTo>
                  <a:lnTo>
                    <a:pt x="1888" y="37317"/>
                  </a:lnTo>
                  <a:lnTo>
                    <a:pt x="1973" y="36768"/>
                  </a:lnTo>
                  <a:lnTo>
                    <a:pt x="2052" y="36402"/>
                  </a:lnTo>
                  <a:lnTo>
                    <a:pt x="2143" y="36402"/>
                  </a:lnTo>
                  <a:close/>
                  <a:moveTo>
                    <a:pt x="2143" y="1280"/>
                  </a:moveTo>
                  <a:lnTo>
                    <a:pt x="2143" y="1280"/>
                  </a:lnTo>
                  <a:lnTo>
                    <a:pt x="2143" y="1280"/>
                  </a:lnTo>
                  <a:lnTo>
                    <a:pt x="2137" y="1280"/>
                  </a:lnTo>
                  <a:lnTo>
                    <a:pt x="2137" y="1280"/>
                  </a:lnTo>
                  <a:lnTo>
                    <a:pt x="2032" y="1280"/>
                  </a:lnTo>
                  <a:lnTo>
                    <a:pt x="1928" y="1463"/>
                  </a:lnTo>
                  <a:lnTo>
                    <a:pt x="1823" y="1829"/>
                  </a:lnTo>
                  <a:lnTo>
                    <a:pt x="1718" y="2560"/>
                  </a:lnTo>
                  <a:lnTo>
                    <a:pt x="1620" y="3109"/>
                  </a:lnTo>
                  <a:lnTo>
                    <a:pt x="1516" y="4024"/>
                  </a:lnTo>
                  <a:lnTo>
                    <a:pt x="1418" y="4756"/>
                  </a:lnTo>
                  <a:lnTo>
                    <a:pt x="1326" y="5853"/>
                  </a:lnTo>
                  <a:lnTo>
                    <a:pt x="1228" y="7134"/>
                  </a:lnTo>
                  <a:lnTo>
                    <a:pt x="1137" y="8414"/>
                  </a:lnTo>
                  <a:lnTo>
                    <a:pt x="1058" y="9695"/>
                  </a:lnTo>
                  <a:lnTo>
                    <a:pt x="967" y="11341"/>
                  </a:lnTo>
                  <a:lnTo>
                    <a:pt x="882" y="12987"/>
                  </a:lnTo>
                  <a:lnTo>
                    <a:pt x="810" y="14634"/>
                  </a:lnTo>
                  <a:lnTo>
                    <a:pt x="732" y="16646"/>
                  </a:lnTo>
                  <a:lnTo>
                    <a:pt x="660" y="18475"/>
                  </a:lnTo>
                  <a:lnTo>
                    <a:pt x="594" y="20487"/>
                  </a:lnTo>
                  <a:lnTo>
                    <a:pt x="522" y="22682"/>
                  </a:lnTo>
                  <a:lnTo>
                    <a:pt x="464" y="24695"/>
                  </a:lnTo>
                  <a:lnTo>
                    <a:pt x="405" y="27073"/>
                  </a:lnTo>
                  <a:lnTo>
                    <a:pt x="352" y="29634"/>
                  </a:lnTo>
                  <a:lnTo>
                    <a:pt x="300" y="31829"/>
                  </a:lnTo>
                  <a:lnTo>
                    <a:pt x="254" y="34390"/>
                  </a:lnTo>
                  <a:lnTo>
                    <a:pt x="209" y="37134"/>
                  </a:lnTo>
                  <a:lnTo>
                    <a:pt x="169" y="39695"/>
                  </a:lnTo>
                  <a:lnTo>
                    <a:pt x="143" y="42439"/>
                  </a:lnTo>
                  <a:lnTo>
                    <a:pt x="111" y="45365"/>
                  </a:lnTo>
                  <a:lnTo>
                    <a:pt x="91" y="48109"/>
                  </a:lnTo>
                  <a:lnTo>
                    <a:pt x="65" y="51036"/>
                  </a:lnTo>
                  <a:lnTo>
                    <a:pt x="52" y="53963"/>
                  </a:lnTo>
                  <a:lnTo>
                    <a:pt x="45" y="56890"/>
                  </a:lnTo>
                  <a:lnTo>
                    <a:pt x="45" y="59817"/>
                  </a:lnTo>
                  <a:lnTo>
                    <a:pt x="45" y="59817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2926"/>
                  </a:lnTo>
                  <a:lnTo>
                    <a:pt x="52" y="66036"/>
                  </a:lnTo>
                  <a:lnTo>
                    <a:pt x="65" y="68963"/>
                  </a:lnTo>
                  <a:lnTo>
                    <a:pt x="91" y="71890"/>
                  </a:lnTo>
                  <a:lnTo>
                    <a:pt x="111" y="74634"/>
                  </a:lnTo>
                  <a:lnTo>
                    <a:pt x="143" y="77560"/>
                  </a:lnTo>
                  <a:lnTo>
                    <a:pt x="169" y="80304"/>
                  </a:lnTo>
                  <a:lnTo>
                    <a:pt x="209" y="82682"/>
                  </a:lnTo>
                  <a:lnTo>
                    <a:pt x="254" y="85426"/>
                  </a:lnTo>
                  <a:lnTo>
                    <a:pt x="300" y="87987"/>
                  </a:lnTo>
                  <a:lnTo>
                    <a:pt x="346" y="90548"/>
                  </a:lnTo>
                  <a:lnTo>
                    <a:pt x="405" y="92926"/>
                  </a:lnTo>
                  <a:lnTo>
                    <a:pt x="464" y="95121"/>
                  </a:lnTo>
                  <a:lnTo>
                    <a:pt x="522" y="97317"/>
                  </a:lnTo>
                  <a:lnTo>
                    <a:pt x="594" y="99512"/>
                  </a:lnTo>
                  <a:lnTo>
                    <a:pt x="660" y="101524"/>
                  </a:lnTo>
                  <a:lnTo>
                    <a:pt x="732" y="103353"/>
                  </a:lnTo>
                  <a:lnTo>
                    <a:pt x="810" y="105182"/>
                  </a:lnTo>
                  <a:lnTo>
                    <a:pt x="882" y="107195"/>
                  </a:lnTo>
                  <a:lnTo>
                    <a:pt x="967" y="108658"/>
                  </a:lnTo>
                  <a:lnTo>
                    <a:pt x="1058" y="110304"/>
                  </a:lnTo>
                  <a:lnTo>
                    <a:pt x="1137" y="111585"/>
                  </a:lnTo>
                  <a:lnTo>
                    <a:pt x="1228" y="113048"/>
                  </a:lnTo>
                  <a:lnTo>
                    <a:pt x="1326" y="114146"/>
                  </a:lnTo>
                  <a:lnTo>
                    <a:pt x="1418" y="115060"/>
                  </a:lnTo>
                  <a:lnTo>
                    <a:pt x="1516" y="116158"/>
                  </a:lnTo>
                  <a:lnTo>
                    <a:pt x="1620" y="116890"/>
                  </a:lnTo>
                  <a:lnTo>
                    <a:pt x="1718" y="117439"/>
                  </a:lnTo>
                  <a:lnTo>
                    <a:pt x="1823" y="117987"/>
                  </a:lnTo>
                  <a:lnTo>
                    <a:pt x="1928" y="118536"/>
                  </a:lnTo>
                  <a:lnTo>
                    <a:pt x="2032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248" y="118719"/>
                  </a:lnTo>
                  <a:lnTo>
                    <a:pt x="2352" y="118536"/>
                  </a:lnTo>
                  <a:lnTo>
                    <a:pt x="2457" y="117987"/>
                  </a:lnTo>
                  <a:lnTo>
                    <a:pt x="2562" y="117439"/>
                  </a:lnTo>
                  <a:lnTo>
                    <a:pt x="2660" y="116890"/>
                  </a:lnTo>
                  <a:lnTo>
                    <a:pt x="2764" y="116158"/>
                  </a:lnTo>
                  <a:lnTo>
                    <a:pt x="2862" y="115060"/>
                  </a:lnTo>
                  <a:lnTo>
                    <a:pt x="2954" y="114146"/>
                  </a:lnTo>
                  <a:lnTo>
                    <a:pt x="3052" y="113048"/>
                  </a:lnTo>
                  <a:lnTo>
                    <a:pt x="3143" y="111585"/>
                  </a:lnTo>
                  <a:lnTo>
                    <a:pt x="3235" y="110304"/>
                  </a:lnTo>
                  <a:lnTo>
                    <a:pt x="3313" y="108658"/>
                  </a:lnTo>
                  <a:lnTo>
                    <a:pt x="3398" y="107195"/>
                  </a:lnTo>
                  <a:lnTo>
                    <a:pt x="3470" y="105182"/>
                  </a:lnTo>
                  <a:lnTo>
                    <a:pt x="3555" y="103536"/>
                  </a:lnTo>
                  <a:lnTo>
                    <a:pt x="3620" y="101524"/>
                  </a:lnTo>
                  <a:lnTo>
                    <a:pt x="3692" y="99512"/>
                  </a:lnTo>
                  <a:lnTo>
                    <a:pt x="3758" y="97317"/>
                  </a:lnTo>
                  <a:lnTo>
                    <a:pt x="3823" y="95121"/>
                  </a:lnTo>
                  <a:lnTo>
                    <a:pt x="3875" y="92926"/>
                  </a:lnTo>
                  <a:lnTo>
                    <a:pt x="3934" y="90548"/>
                  </a:lnTo>
                  <a:lnTo>
                    <a:pt x="3980" y="87987"/>
                  </a:lnTo>
                  <a:lnTo>
                    <a:pt x="4032" y="85426"/>
                  </a:lnTo>
                  <a:lnTo>
                    <a:pt x="4071" y="82682"/>
                  </a:lnTo>
                  <a:lnTo>
                    <a:pt x="4111" y="80304"/>
                  </a:lnTo>
                  <a:lnTo>
                    <a:pt x="4150" y="77560"/>
                  </a:lnTo>
                  <a:lnTo>
                    <a:pt x="4169" y="74634"/>
                  </a:lnTo>
                  <a:lnTo>
                    <a:pt x="4189" y="71890"/>
                  </a:lnTo>
                  <a:lnTo>
                    <a:pt x="4215" y="68963"/>
                  </a:lnTo>
                  <a:lnTo>
                    <a:pt x="4228" y="66036"/>
                  </a:lnTo>
                  <a:lnTo>
                    <a:pt x="4235" y="62926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59817"/>
                  </a:lnTo>
                  <a:lnTo>
                    <a:pt x="4235" y="59817"/>
                  </a:lnTo>
                  <a:lnTo>
                    <a:pt x="4235" y="56890"/>
                  </a:lnTo>
                  <a:lnTo>
                    <a:pt x="4228" y="53963"/>
                  </a:lnTo>
                  <a:lnTo>
                    <a:pt x="4215" y="51036"/>
                  </a:lnTo>
                  <a:lnTo>
                    <a:pt x="4189" y="48109"/>
                  </a:lnTo>
                  <a:lnTo>
                    <a:pt x="4169" y="45365"/>
                  </a:lnTo>
                  <a:lnTo>
                    <a:pt x="4150" y="42439"/>
                  </a:lnTo>
                  <a:lnTo>
                    <a:pt x="4111" y="39695"/>
                  </a:lnTo>
                  <a:lnTo>
                    <a:pt x="4071" y="37134"/>
                  </a:lnTo>
                  <a:lnTo>
                    <a:pt x="4032" y="34390"/>
                  </a:lnTo>
                  <a:lnTo>
                    <a:pt x="3980" y="31829"/>
                  </a:lnTo>
                  <a:lnTo>
                    <a:pt x="3934" y="29634"/>
                  </a:lnTo>
                  <a:lnTo>
                    <a:pt x="3875" y="27073"/>
                  </a:lnTo>
                  <a:lnTo>
                    <a:pt x="3823" y="24695"/>
                  </a:lnTo>
                  <a:lnTo>
                    <a:pt x="3758" y="22682"/>
                  </a:lnTo>
                  <a:lnTo>
                    <a:pt x="3699" y="20487"/>
                  </a:lnTo>
                  <a:lnTo>
                    <a:pt x="3620" y="18475"/>
                  </a:lnTo>
                  <a:lnTo>
                    <a:pt x="3555" y="16646"/>
                  </a:lnTo>
                  <a:lnTo>
                    <a:pt x="3470" y="14634"/>
                  </a:lnTo>
                  <a:lnTo>
                    <a:pt x="3398" y="12987"/>
                  </a:lnTo>
                  <a:lnTo>
                    <a:pt x="3313" y="11341"/>
                  </a:lnTo>
                  <a:lnTo>
                    <a:pt x="3235" y="9878"/>
                  </a:lnTo>
                  <a:lnTo>
                    <a:pt x="3143" y="8414"/>
                  </a:lnTo>
                  <a:lnTo>
                    <a:pt x="3052" y="7134"/>
                  </a:lnTo>
                  <a:lnTo>
                    <a:pt x="2954" y="5853"/>
                  </a:lnTo>
                  <a:lnTo>
                    <a:pt x="2862" y="4756"/>
                  </a:lnTo>
                  <a:lnTo>
                    <a:pt x="2764" y="4024"/>
                  </a:lnTo>
                  <a:lnTo>
                    <a:pt x="2660" y="3109"/>
                  </a:lnTo>
                  <a:lnTo>
                    <a:pt x="2562" y="2560"/>
                  </a:lnTo>
                  <a:lnTo>
                    <a:pt x="2457" y="1829"/>
                  </a:lnTo>
                  <a:lnTo>
                    <a:pt x="2352" y="1463"/>
                  </a:lnTo>
                  <a:lnTo>
                    <a:pt x="2248" y="1280"/>
                  </a:lnTo>
                  <a:lnTo>
                    <a:pt x="2143" y="12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1653">
              <a:extLst>
                <a:ext uri="{FF2B5EF4-FFF2-40B4-BE49-F238E27FC236}">
                  <a16:creationId xmlns:a16="http://schemas.microsoft.com/office/drawing/2014/main" id="{F48E8C94-CE5A-4131-81D5-28DB70F1D882}"/>
                </a:ext>
              </a:extLst>
            </p:cNvPr>
            <p:cNvSpPr/>
            <p:nvPr/>
          </p:nvSpPr>
          <p:spPr>
            <a:xfrm>
              <a:off x="954087" y="6418673"/>
              <a:ext cx="8901045" cy="3180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43" y="0"/>
                  </a:moveTo>
                  <a:lnTo>
                    <a:pt x="2143" y="0"/>
                  </a:lnTo>
                  <a:lnTo>
                    <a:pt x="2143" y="0"/>
                  </a:lnTo>
                  <a:lnTo>
                    <a:pt x="2248" y="0"/>
                  </a:lnTo>
                  <a:lnTo>
                    <a:pt x="2359" y="182"/>
                  </a:lnTo>
                  <a:lnTo>
                    <a:pt x="2470" y="548"/>
                  </a:lnTo>
                  <a:lnTo>
                    <a:pt x="2575" y="1097"/>
                  </a:lnTo>
                  <a:lnTo>
                    <a:pt x="2679" y="1829"/>
                  </a:lnTo>
                  <a:lnTo>
                    <a:pt x="2784" y="2743"/>
                  </a:lnTo>
                  <a:lnTo>
                    <a:pt x="2882" y="3475"/>
                  </a:lnTo>
                  <a:lnTo>
                    <a:pt x="2980" y="4573"/>
                  </a:lnTo>
                  <a:lnTo>
                    <a:pt x="3065" y="5853"/>
                  </a:lnTo>
                  <a:lnTo>
                    <a:pt x="3163" y="7134"/>
                  </a:lnTo>
                  <a:lnTo>
                    <a:pt x="3254" y="8597"/>
                  </a:lnTo>
                  <a:lnTo>
                    <a:pt x="3339" y="10243"/>
                  </a:lnTo>
                  <a:lnTo>
                    <a:pt x="3418" y="11890"/>
                  </a:lnTo>
                  <a:lnTo>
                    <a:pt x="3503" y="13536"/>
                  </a:lnTo>
                  <a:lnTo>
                    <a:pt x="3588" y="15548"/>
                  </a:lnTo>
                  <a:lnTo>
                    <a:pt x="3660" y="17560"/>
                  </a:lnTo>
                  <a:lnTo>
                    <a:pt x="3725" y="19756"/>
                  </a:lnTo>
                  <a:lnTo>
                    <a:pt x="3797" y="21768"/>
                  </a:lnTo>
                  <a:lnTo>
                    <a:pt x="3856" y="24146"/>
                  </a:lnTo>
                  <a:lnTo>
                    <a:pt x="3915" y="26341"/>
                  </a:lnTo>
                  <a:lnTo>
                    <a:pt x="3973" y="28719"/>
                  </a:lnTo>
                  <a:lnTo>
                    <a:pt x="4026" y="31280"/>
                  </a:lnTo>
                  <a:lnTo>
                    <a:pt x="4071" y="34024"/>
                  </a:lnTo>
                  <a:lnTo>
                    <a:pt x="4117" y="36585"/>
                  </a:lnTo>
                  <a:lnTo>
                    <a:pt x="4156" y="39146"/>
                  </a:lnTo>
                  <a:lnTo>
                    <a:pt x="4183" y="42256"/>
                  </a:lnTo>
                  <a:lnTo>
                    <a:pt x="4215" y="44817"/>
                  </a:lnTo>
                  <a:lnTo>
                    <a:pt x="4235" y="47926"/>
                  </a:lnTo>
                  <a:lnTo>
                    <a:pt x="4261" y="50853"/>
                  </a:lnTo>
                  <a:lnTo>
                    <a:pt x="4274" y="53780"/>
                  </a:lnTo>
                  <a:lnTo>
                    <a:pt x="4281" y="56890"/>
                  </a:lnTo>
                  <a:lnTo>
                    <a:pt x="4281" y="59817"/>
                  </a:lnTo>
                  <a:lnTo>
                    <a:pt x="4281" y="59817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2926"/>
                  </a:lnTo>
                  <a:lnTo>
                    <a:pt x="4274" y="66036"/>
                  </a:lnTo>
                  <a:lnTo>
                    <a:pt x="4261" y="69146"/>
                  </a:lnTo>
                  <a:lnTo>
                    <a:pt x="4235" y="72073"/>
                  </a:lnTo>
                  <a:lnTo>
                    <a:pt x="4215" y="75000"/>
                  </a:lnTo>
                  <a:lnTo>
                    <a:pt x="4183" y="77743"/>
                  </a:lnTo>
                  <a:lnTo>
                    <a:pt x="4156" y="80670"/>
                  </a:lnTo>
                  <a:lnTo>
                    <a:pt x="4117" y="83414"/>
                  </a:lnTo>
                  <a:lnTo>
                    <a:pt x="4071" y="85792"/>
                  </a:lnTo>
                  <a:lnTo>
                    <a:pt x="4026" y="88536"/>
                  </a:lnTo>
                  <a:lnTo>
                    <a:pt x="3973" y="91097"/>
                  </a:lnTo>
                  <a:lnTo>
                    <a:pt x="3915" y="93475"/>
                  </a:lnTo>
                  <a:lnTo>
                    <a:pt x="3856" y="95670"/>
                  </a:lnTo>
                  <a:lnTo>
                    <a:pt x="3797" y="98048"/>
                  </a:lnTo>
                  <a:lnTo>
                    <a:pt x="3725" y="100426"/>
                  </a:lnTo>
                  <a:lnTo>
                    <a:pt x="3653" y="102256"/>
                  </a:lnTo>
                  <a:lnTo>
                    <a:pt x="3588" y="104451"/>
                  </a:lnTo>
                  <a:lnTo>
                    <a:pt x="3503" y="106280"/>
                  </a:lnTo>
                  <a:lnTo>
                    <a:pt x="3418" y="107926"/>
                  </a:lnTo>
                  <a:lnTo>
                    <a:pt x="3339" y="109573"/>
                  </a:lnTo>
                  <a:lnTo>
                    <a:pt x="3254" y="111402"/>
                  </a:lnTo>
                  <a:lnTo>
                    <a:pt x="3163" y="112865"/>
                  </a:lnTo>
                  <a:lnTo>
                    <a:pt x="3065" y="113963"/>
                  </a:lnTo>
                  <a:lnTo>
                    <a:pt x="2980" y="115243"/>
                  </a:lnTo>
                  <a:lnTo>
                    <a:pt x="2882" y="116341"/>
                  </a:lnTo>
                  <a:lnTo>
                    <a:pt x="2784" y="117256"/>
                  </a:lnTo>
                  <a:lnTo>
                    <a:pt x="2679" y="117987"/>
                  </a:lnTo>
                  <a:lnTo>
                    <a:pt x="2575" y="118719"/>
                  </a:lnTo>
                  <a:lnTo>
                    <a:pt x="2470" y="119268"/>
                  </a:lnTo>
                  <a:lnTo>
                    <a:pt x="2359" y="119634"/>
                  </a:lnTo>
                  <a:lnTo>
                    <a:pt x="2248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032" y="120000"/>
                  </a:lnTo>
                  <a:lnTo>
                    <a:pt x="1921" y="119634"/>
                  </a:lnTo>
                  <a:lnTo>
                    <a:pt x="1816" y="119268"/>
                  </a:lnTo>
                  <a:lnTo>
                    <a:pt x="1712" y="118719"/>
                  </a:lnTo>
                  <a:lnTo>
                    <a:pt x="1607" y="117987"/>
                  </a:lnTo>
                  <a:lnTo>
                    <a:pt x="1509" y="117256"/>
                  </a:lnTo>
                  <a:lnTo>
                    <a:pt x="1405" y="116341"/>
                  </a:lnTo>
                  <a:lnTo>
                    <a:pt x="1307" y="115243"/>
                  </a:lnTo>
                  <a:lnTo>
                    <a:pt x="1215" y="113963"/>
                  </a:lnTo>
                  <a:lnTo>
                    <a:pt x="1117" y="112865"/>
                  </a:lnTo>
                  <a:lnTo>
                    <a:pt x="1026" y="111402"/>
                  </a:lnTo>
                  <a:lnTo>
                    <a:pt x="947" y="109573"/>
                  </a:lnTo>
                  <a:lnTo>
                    <a:pt x="862" y="107926"/>
                  </a:lnTo>
                  <a:lnTo>
                    <a:pt x="777" y="106280"/>
                  </a:lnTo>
                  <a:lnTo>
                    <a:pt x="705" y="104451"/>
                  </a:lnTo>
                  <a:lnTo>
                    <a:pt x="627" y="102256"/>
                  </a:lnTo>
                  <a:lnTo>
                    <a:pt x="555" y="100426"/>
                  </a:lnTo>
                  <a:lnTo>
                    <a:pt x="490" y="98048"/>
                  </a:lnTo>
                  <a:lnTo>
                    <a:pt x="424" y="95670"/>
                  </a:lnTo>
                  <a:lnTo>
                    <a:pt x="366" y="93475"/>
                  </a:lnTo>
                  <a:lnTo>
                    <a:pt x="307" y="91097"/>
                  </a:lnTo>
                  <a:lnTo>
                    <a:pt x="254" y="88536"/>
                  </a:lnTo>
                  <a:lnTo>
                    <a:pt x="209" y="85792"/>
                  </a:lnTo>
                  <a:lnTo>
                    <a:pt x="163" y="83414"/>
                  </a:lnTo>
                  <a:lnTo>
                    <a:pt x="130" y="80670"/>
                  </a:lnTo>
                  <a:lnTo>
                    <a:pt x="98" y="77743"/>
                  </a:lnTo>
                  <a:lnTo>
                    <a:pt x="65" y="75000"/>
                  </a:lnTo>
                  <a:lnTo>
                    <a:pt x="45" y="72073"/>
                  </a:lnTo>
                  <a:lnTo>
                    <a:pt x="19" y="69146"/>
                  </a:lnTo>
                  <a:lnTo>
                    <a:pt x="6" y="66036"/>
                  </a:lnTo>
                  <a:lnTo>
                    <a:pt x="0" y="62926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59817"/>
                  </a:lnTo>
                  <a:lnTo>
                    <a:pt x="0" y="59817"/>
                  </a:lnTo>
                  <a:lnTo>
                    <a:pt x="0" y="56890"/>
                  </a:lnTo>
                  <a:lnTo>
                    <a:pt x="6" y="53780"/>
                  </a:lnTo>
                  <a:lnTo>
                    <a:pt x="19" y="50853"/>
                  </a:lnTo>
                  <a:lnTo>
                    <a:pt x="45" y="47926"/>
                  </a:lnTo>
                  <a:lnTo>
                    <a:pt x="65" y="44817"/>
                  </a:lnTo>
                  <a:lnTo>
                    <a:pt x="98" y="42256"/>
                  </a:lnTo>
                  <a:lnTo>
                    <a:pt x="130" y="39146"/>
                  </a:lnTo>
                  <a:lnTo>
                    <a:pt x="163" y="36585"/>
                  </a:lnTo>
                  <a:lnTo>
                    <a:pt x="209" y="34024"/>
                  </a:lnTo>
                  <a:lnTo>
                    <a:pt x="254" y="31280"/>
                  </a:lnTo>
                  <a:lnTo>
                    <a:pt x="307" y="28719"/>
                  </a:lnTo>
                  <a:lnTo>
                    <a:pt x="366" y="26341"/>
                  </a:lnTo>
                  <a:lnTo>
                    <a:pt x="424" y="24146"/>
                  </a:lnTo>
                  <a:lnTo>
                    <a:pt x="490" y="21768"/>
                  </a:lnTo>
                  <a:lnTo>
                    <a:pt x="555" y="19390"/>
                  </a:lnTo>
                  <a:lnTo>
                    <a:pt x="627" y="17560"/>
                  </a:lnTo>
                  <a:lnTo>
                    <a:pt x="705" y="15548"/>
                  </a:lnTo>
                  <a:lnTo>
                    <a:pt x="777" y="13536"/>
                  </a:lnTo>
                  <a:lnTo>
                    <a:pt x="862" y="11890"/>
                  </a:lnTo>
                  <a:lnTo>
                    <a:pt x="947" y="10243"/>
                  </a:lnTo>
                  <a:lnTo>
                    <a:pt x="1026" y="8597"/>
                  </a:lnTo>
                  <a:lnTo>
                    <a:pt x="1117" y="7134"/>
                  </a:lnTo>
                  <a:lnTo>
                    <a:pt x="1215" y="5853"/>
                  </a:lnTo>
                  <a:lnTo>
                    <a:pt x="1307" y="4573"/>
                  </a:lnTo>
                  <a:lnTo>
                    <a:pt x="1405" y="3475"/>
                  </a:lnTo>
                  <a:lnTo>
                    <a:pt x="1509" y="2743"/>
                  </a:lnTo>
                  <a:lnTo>
                    <a:pt x="1607" y="1829"/>
                  </a:lnTo>
                  <a:lnTo>
                    <a:pt x="1712" y="1097"/>
                  </a:lnTo>
                  <a:lnTo>
                    <a:pt x="1816" y="548"/>
                  </a:lnTo>
                  <a:lnTo>
                    <a:pt x="1921" y="182"/>
                  </a:lnTo>
                  <a:lnTo>
                    <a:pt x="2032" y="0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43" y="0"/>
                  </a:lnTo>
                  <a:close/>
                  <a:moveTo>
                    <a:pt x="5993" y="55792"/>
                  </a:moveTo>
                  <a:lnTo>
                    <a:pt x="5993" y="64024"/>
                  </a:lnTo>
                  <a:lnTo>
                    <a:pt x="5692" y="64024"/>
                  </a:lnTo>
                  <a:lnTo>
                    <a:pt x="5692" y="55792"/>
                  </a:lnTo>
                  <a:lnTo>
                    <a:pt x="5993" y="55792"/>
                  </a:lnTo>
                  <a:close/>
                  <a:moveTo>
                    <a:pt x="113934" y="55792"/>
                  </a:moveTo>
                  <a:lnTo>
                    <a:pt x="113934" y="64024"/>
                  </a:lnTo>
                  <a:lnTo>
                    <a:pt x="113640" y="64024"/>
                  </a:lnTo>
                  <a:lnTo>
                    <a:pt x="113640" y="55792"/>
                  </a:lnTo>
                  <a:lnTo>
                    <a:pt x="113934" y="55792"/>
                  </a:lnTo>
                  <a:close/>
                  <a:moveTo>
                    <a:pt x="112745" y="55792"/>
                  </a:moveTo>
                  <a:lnTo>
                    <a:pt x="112745" y="64024"/>
                  </a:lnTo>
                  <a:lnTo>
                    <a:pt x="112444" y="64024"/>
                  </a:lnTo>
                  <a:lnTo>
                    <a:pt x="112444" y="55792"/>
                  </a:lnTo>
                  <a:lnTo>
                    <a:pt x="112745" y="55792"/>
                  </a:lnTo>
                  <a:close/>
                  <a:moveTo>
                    <a:pt x="111562" y="55792"/>
                  </a:moveTo>
                  <a:lnTo>
                    <a:pt x="111562" y="64024"/>
                  </a:lnTo>
                  <a:lnTo>
                    <a:pt x="111261" y="64024"/>
                  </a:lnTo>
                  <a:lnTo>
                    <a:pt x="111261" y="55792"/>
                  </a:lnTo>
                  <a:lnTo>
                    <a:pt x="111562" y="55792"/>
                  </a:lnTo>
                  <a:close/>
                  <a:moveTo>
                    <a:pt x="110379" y="55792"/>
                  </a:moveTo>
                  <a:lnTo>
                    <a:pt x="110379" y="64024"/>
                  </a:lnTo>
                  <a:lnTo>
                    <a:pt x="110078" y="64024"/>
                  </a:lnTo>
                  <a:lnTo>
                    <a:pt x="110078" y="55792"/>
                  </a:lnTo>
                  <a:lnTo>
                    <a:pt x="110379" y="55792"/>
                  </a:lnTo>
                  <a:close/>
                  <a:moveTo>
                    <a:pt x="109189" y="55792"/>
                  </a:moveTo>
                  <a:lnTo>
                    <a:pt x="109189" y="64024"/>
                  </a:lnTo>
                  <a:lnTo>
                    <a:pt x="108895" y="64024"/>
                  </a:lnTo>
                  <a:lnTo>
                    <a:pt x="108895" y="55792"/>
                  </a:lnTo>
                  <a:lnTo>
                    <a:pt x="109189" y="55792"/>
                  </a:lnTo>
                  <a:close/>
                  <a:moveTo>
                    <a:pt x="108000" y="55792"/>
                  </a:moveTo>
                  <a:lnTo>
                    <a:pt x="108000" y="64024"/>
                  </a:lnTo>
                  <a:lnTo>
                    <a:pt x="107705" y="64024"/>
                  </a:lnTo>
                  <a:lnTo>
                    <a:pt x="107705" y="55792"/>
                  </a:lnTo>
                  <a:lnTo>
                    <a:pt x="108000" y="55792"/>
                  </a:lnTo>
                  <a:close/>
                  <a:moveTo>
                    <a:pt x="106816" y="55792"/>
                  </a:moveTo>
                  <a:lnTo>
                    <a:pt x="106816" y="64024"/>
                  </a:lnTo>
                  <a:lnTo>
                    <a:pt x="106522" y="64024"/>
                  </a:lnTo>
                  <a:lnTo>
                    <a:pt x="106522" y="55792"/>
                  </a:lnTo>
                  <a:lnTo>
                    <a:pt x="106816" y="55792"/>
                  </a:lnTo>
                  <a:close/>
                  <a:moveTo>
                    <a:pt x="105627" y="55792"/>
                  </a:moveTo>
                  <a:lnTo>
                    <a:pt x="105627" y="64024"/>
                  </a:lnTo>
                  <a:lnTo>
                    <a:pt x="105326" y="64024"/>
                  </a:lnTo>
                  <a:lnTo>
                    <a:pt x="105326" y="55792"/>
                  </a:lnTo>
                  <a:lnTo>
                    <a:pt x="105627" y="55792"/>
                  </a:lnTo>
                  <a:close/>
                  <a:moveTo>
                    <a:pt x="104444" y="55792"/>
                  </a:moveTo>
                  <a:lnTo>
                    <a:pt x="104444" y="64024"/>
                  </a:lnTo>
                  <a:lnTo>
                    <a:pt x="104143" y="64024"/>
                  </a:lnTo>
                  <a:lnTo>
                    <a:pt x="104143" y="55792"/>
                  </a:lnTo>
                  <a:lnTo>
                    <a:pt x="104444" y="55792"/>
                  </a:lnTo>
                  <a:close/>
                  <a:moveTo>
                    <a:pt x="103261" y="55792"/>
                  </a:moveTo>
                  <a:lnTo>
                    <a:pt x="103261" y="64024"/>
                  </a:lnTo>
                  <a:lnTo>
                    <a:pt x="102960" y="64024"/>
                  </a:lnTo>
                  <a:lnTo>
                    <a:pt x="102960" y="55792"/>
                  </a:lnTo>
                  <a:lnTo>
                    <a:pt x="103261" y="55792"/>
                  </a:lnTo>
                  <a:close/>
                  <a:moveTo>
                    <a:pt x="102071" y="55792"/>
                  </a:moveTo>
                  <a:lnTo>
                    <a:pt x="102071" y="64024"/>
                  </a:lnTo>
                  <a:lnTo>
                    <a:pt x="101777" y="64024"/>
                  </a:lnTo>
                  <a:lnTo>
                    <a:pt x="101777" y="55792"/>
                  </a:lnTo>
                  <a:lnTo>
                    <a:pt x="102071" y="55792"/>
                  </a:lnTo>
                  <a:close/>
                  <a:moveTo>
                    <a:pt x="100882" y="55792"/>
                  </a:moveTo>
                  <a:lnTo>
                    <a:pt x="100882" y="64024"/>
                  </a:lnTo>
                  <a:lnTo>
                    <a:pt x="100588" y="64024"/>
                  </a:lnTo>
                  <a:lnTo>
                    <a:pt x="100588" y="55792"/>
                  </a:lnTo>
                  <a:lnTo>
                    <a:pt x="100882" y="55792"/>
                  </a:lnTo>
                  <a:close/>
                  <a:moveTo>
                    <a:pt x="99699" y="55792"/>
                  </a:moveTo>
                  <a:lnTo>
                    <a:pt x="99699" y="64024"/>
                  </a:lnTo>
                  <a:lnTo>
                    <a:pt x="99405" y="64024"/>
                  </a:lnTo>
                  <a:lnTo>
                    <a:pt x="99405" y="55792"/>
                  </a:lnTo>
                  <a:lnTo>
                    <a:pt x="99699" y="55792"/>
                  </a:lnTo>
                  <a:close/>
                  <a:moveTo>
                    <a:pt x="98509" y="55792"/>
                  </a:moveTo>
                  <a:lnTo>
                    <a:pt x="98509" y="64024"/>
                  </a:lnTo>
                  <a:lnTo>
                    <a:pt x="98222" y="64024"/>
                  </a:lnTo>
                  <a:lnTo>
                    <a:pt x="98222" y="55792"/>
                  </a:lnTo>
                  <a:lnTo>
                    <a:pt x="98509" y="55792"/>
                  </a:lnTo>
                  <a:close/>
                  <a:moveTo>
                    <a:pt x="97326" y="55792"/>
                  </a:moveTo>
                  <a:lnTo>
                    <a:pt x="97326" y="64024"/>
                  </a:lnTo>
                  <a:lnTo>
                    <a:pt x="97026" y="64024"/>
                  </a:lnTo>
                  <a:lnTo>
                    <a:pt x="97026" y="55792"/>
                  </a:lnTo>
                  <a:lnTo>
                    <a:pt x="97326" y="55792"/>
                  </a:lnTo>
                  <a:close/>
                  <a:moveTo>
                    <a:pt x="96143" y="55792"/>
                  </a:moveTo>
                  <a:lnTo>
                    <a:pt x="96143" y="64024"/>
                  </a:lnTo>
                  <a:lnTo>
                    <a:pt x="95843" y="64024"/>
                  </a:lnTo>
                  <a:lnTo>
                    <a:pt x="95843" y="55792"/>
                  </a:lnTo>
                  <a:lnTo>
                    <a:pt x="96143" y="55792"/>
                  </a:lnTo>
                  <a:close/>
                  <a:moveTo>
                    <a:pt x="94954" y="55792"/>
                  </a:moveTo>
                  <a:lnTo>
                    <a:pt x="94954" y="64024"/>
                  </a:lnTo>
                  <a:lnTo>
                    <a:pt x="94660" y="64024"/>
                  </a:lnTo>
                  <a:lnTo>
                    <a:pt x="94660" y="55792"/>
                  </a:lnTo>
                  <a:lnTo>
                    <a:pt x="94954" y="55792"/>
                  </a:lnTo>
                  <a:close/>
                  <a:moveTo>
                    <a:pt x="93764" y="55792"/>
                  </a:moveTo>
                  <a:lnTo>
                    <a:pt x="93764" y="64024"/>
                  </a:lnTo>
                  <a:lnTo>
                    <a:pt x="93470" y="64024"/>
                  </a:lnTo>
                  <a:lnTo>
                    <a:pt x="93470" y="55792"/>
                  </a:lnTo>
                  <a:lnTo>
                    <a:pt x="93764" y="55792"/>
                  </a:lnTo>
                  <a:close/>
                  <a:moveTo>
                    <a:pt x="92581" y="55792"/>
                  </a:moveTo>
                  <a:lnTo>
                    <a:pt x="92581" y="64024"/>
                  </a:lnTo>
                  <a:lnTo>
                    <a:pt x="92287" y="64024"/>
                  </a:lnTo>
                  <a:lnTo>
                    <a:pt x="92287" y="55792"/>
                  </a:lnTo>
                  <a:lnTo>
                    <a:pt x="92581" y="55792"/>
                  </a:lnTo>
                  <a:close/>
                  <a:moveTo>
                    <a:pt x="91392" y="55792"/>
                  </a:moveTo>
                  <a:lnTo>
                    <a:pt x="91392" y="64024"/>
                  </a:lnTo>
                  <a:lnTo>
                    <a:pt x="91104" y="64024"/>
                  </a:lnTo>
                  <a:lnTo>
                    <a:pt x="91104" y="55792"/>
                  </a:lnTo>
                  <a:lnTo>
                    <a:pt x="91392" y="55792"/>
                  </a:lnTo>
                  <a:close/>
                  <a:moveTo>
                    <a:pt x="90209" y="55792"/>
                  </a:moveTo>
                  <a:lnTo>
                    <a:pt x="90209" y="64024"/>
                  </a:lnTo>
                  <a:lnTo>
                    <a:pt x="89908" y="64024"/>
                  </a:lnTo>
                  <a:lnTo>
                    <a:pt x="89908" y="55792"/>
                  </a:lnTo>
                  <a:lnTo>
                    <a:pt x="90209" y="55792"/>
                  </a:lnTo>
                  <a:close/>
                  <a:moveTo>
                    <a:pt x="89026" y="55792"/>
                  </a:moveTo>
                  <a:lnTo>
                    <a:pt x="89026" y="64024"/>
                  </a:lnTo>
                  <a:lnTo>
                    <a:pt x="88725" y="64024"/>
                  </a:lnTo>
                  <a:lnTo>
                    <a:pt x="88725" y="55792"/>
                  </a:lnTo>
                  <a:lnTo>
                    <a:pt x="89026" y="55792"/>
                  </a:lnTo>
                  <a:close/>
                  <a:moveTo>
                    <a:pt x="87843" y="55792"/>
                  </a:moveTo>
                  <a:lnTo>
                    <a:pt x="87843" y="64024"/>
                  </a:lnTo>
                  <a:lnTo>
                    <a:pt x="87542" y="64024"/>
                  </a:lnTo>
                  <a:lnTo>
                    <a:pt x="87542" y="55792"/>
                  </a:lnTo>
                  <a:lnTo>
                    <a:pt x="87843" y="55792"/>
                  </a:lnTo>
                  <a:close/>
                  <a:moveTo>
                    <a:pt x="86653" y="55792"/>
                  </a:moveTo>
                  <a:lnTo>
                    <a:pt x="86653" y="64024"/>
                  </a:lnTo>
                  <a:lnTo>
                    <a:pt x="86352" y="64024"/>
                  </a:lnTo>
                  <a:lnTo>
                    <a:pt x="86352" y="55792"/>
                  </a:lnTo>
                  <a:lnTo>
                    <a:pt x="86653" y="55792"/>
                  </a:lnTo>
                  <a:close/>
                  <a:moveTo>
                    <a:pt x="85464" y="55792"/>
                  </a:moveTo>
                  <a:lnTo>
                    <a:pt x="85464" y="64024"/>
                  </a:lnTo>
                  <a:lnTo>
                    <a:pt x="85169" y="64024"/>
                  </a:lnTo>
                  <a:lnTo>
                    <a:pt x="85169" y="55792"/>
                  </a:lnTo>
                  <a:lnTo>
                    <a:pt x="85464" y="55792"/>
                  </a:lnTo>
                  <a:close/>
                  <a:moveTo>
                    <a:pt x="84274" y="55792"/>
                  </a:moveTo>
                  <a:lnTo>
                    <a:pt x="84274" y="64024"/>
                  </a:lnTo>
                  <a:lnTo>
                    <a:pt x="83986" y="64024"/>
                  </a:lnTo>
                  <a:lnTo>
                    <a:pt x="83986" y="55792"/>
                  </a:lnTo>
                  <a:lnTo>
                    <a:pt x="84274" y="55792"/>
                  </a:lnTo>
                  <a:close/>
                  <a:moveTo>
                    <a:pt x="83091" y="55792"/>
                  </a:moveTo>
                  <a:lnTo>
                    <a:pt x="83091" y="64024"/>
                  </a:lnTo>
                  <a:lnTo>
                    <a:pt x="82790" y="64024"/>
                  </a:lnTo>
                  <a:lnTo>
                    <a:pt x="82790" y="55792"/>
                  </a:lnTo>
                  <a:lnTo>
                    <a:pt x="83091" y="55792"/>
                  </a:lnTo>
                  <a:close/>
                  <a:moveTo>
                    <a:pt x="81908" y="55792"/>
                  </a:moveTo>
                  <a:lnTo>
                    <a:pt x="81908" y="64024"/>
                  </a:lnTo>
                  <a:lnTo>
                    <a:pt x="81607" y="64024"/>
                  </a:lnTo>
                  <a:lnTo>
                    <a:pt x="81607" y="55792"/>
                  </a:lnTo>
                  <a:lnTo>
                    <a:pt x="81908" y="55792"/>
                  </a:lnTo>
                  <a:close/>
                  <a:moveTo>
                    <a:pt x="80725" y="55792"/>
                  </a:moveTo>
                  <a:lnTo>
                    <a:pt x="80725" y="64024"/>
                  </a:lnTo>
                  <a:lnTo>
                    <a:pt x="80424" y="64024"/>
                  </a:lnTo>
                  <a:lnTo>
                    <a:pt x="80424" y="55792"/>
                  </a:lnTo>
                  <a:lnTo>
                    <a:pt x="80725" y="55792"/>
                  </a:lnTo>
                  <a:close/>
                  <a:moveTo>
                    <a:pt x="79535" y="55792"/>
                  </a:moveTo>
                  <a:lnTo>
                    <a:pt x="79535" y="64024"/>
                  </a:lnTo>
                  <a:lnTo>
                    <a:pt x="79235" y="64024"/>
                  </a:lnTo>
                  <a:lnTo>
                    <a:pt x="79235" y="55792"/>
                  </a:lnTo>
                  <a:lnTo>
                    <a:pt x="79535" y="55792"/>
                  </a:lnTo>
                  <a:close/>
                  <a:moveTo>
                    <a:pt x="78346" y="55792"/>
                  </a:moveTo>
                  <a:lnTo>
                    <a:pt x="78346" y="64024"/>
                  </a:lnTo>
                  <a:lnTo>
                    <a:pt x="78052" y="64024"/>
                  </a:lnTo>
                  <a:lnTo>
                    <a:pt x="78052" y="55792"/>
                  </a:lnTo>
                  <a:lnTo>
                    <a:pt x="78346" y="55792"/>
                  </a:lnTo>
                  <a:close/>
                  <a:moveTo>
                    <a:pt x="77156" y="55792"/>
                  </a:moveTo>
                  <a:lnTo>
                    <a:pt x="77156" y="64024"/>
                  </a:lnTo>
                  <a:lnTo>
                    <a:pt x="76869" y="64024"/>
                  </a:lnTo>
                  <a:lnTo>
                    <a:pt x="76869" y="55792"/>
                  </a:lnTo>
                  <a:lnTo>
                    <a:pt x="77156" y="55792"/>
                  </a:lnTo>
                  <a:close/>
                  <a:moveTo>
                    <a:pt x="75973" y="55792"/>
                  </a:moveTo>
                  <a:lnTo>
                    <a:pt x="75973" y="64024"/>
                  </a:lnTo>
                  <a:lnTo>
                    <a:pt x="75679" y="64024"/>
                  </a:lnTo>
                  <a:lnTo>
                    <a:pt x="75679" y="55792"/>
                  </a:lnTo>
                  <a:lnTo>
                    <a:pt x="75973" y="55792"/>
                  </a:lnTo>
                  <a:close/>
                  <a:moveTo>
                    <a:pt x="74790" y="55792"/>
                  </a:moveTo>
                  <a:lnTo>
                    <a:pt x="74790" y="64024"/>
                  </a:lnTo>
                  <a:lnTo>
                    <a:pt x="74490" y="64024"/>
                  </a:lnTo>
                  <a:lnTo>
                    <a:pt x="74490" y="55792"/>
                  </a:lnTo>
                  <a:lnTo>
                    <a:pt x="74790" y="55792"/>
                  </a:lnTo>
                  <a:close/>
                  <a:moveTo>
                    <a:pt x="73607" y="55792"/>
                  </a:moveTo>
                  <a:lnTo>
                    <a:pt x="73607" y="64024"/>
                  </a:lnTo>
                  <a:lnTo>
                    <a:pt x="73307" y="64024"/>
                  </a:lnTo>
                  <a:lnTo>
                    <a:pt x="73307" y="55792"/>
                  </a:lnTo>
                  <a:lnTo>
                    <a:pt x="73607" y="55792"/>
                  </a:lnTo>
                  <a:close/>
                  <a:moveTo>
                    <a:pt x="72418" y="55792"/>
                  </a:moveTo>
                  <a:lnTo>
                    <a:pt x="72418" y="64024"/>
                  </a:lnTo>
                  <a:lnTo>
                    <a:pt x="72117" y="64024"/>
                  </a:lnTo>
                  <a:lnTo>
                    <a:pt x="72117" y="55792"/>
                  </a:lnTo>
                  <a:lnTo>
                    <a:pt x="72418" y="55792"/>
                  </a:lnTo>
                  <a:close/>
                  <a:moveTo>
                    <a:pt x="71228" y="55792"/>
                  </a:moveTo>
                  <a:lnTo>
                    <a:pt x="71228" y="64024"/>
                  </a:lnTo>
                  <a:lnTo>
                    <a:pt x="70934" y="64024"/>
                  </a:lnTo>
                  <a:lnTo>
                    <a:pt x="70934" y="55792"/>
                  </a:lnTo>
                  <a:lnTo>
                    <a:pt x="71228" y="55792"/>
                  </a:lnTo>
                  <a:close/>
                  <a:moveTo>
                    <a:pt x="70045" y="55792"/>
                  </a:moveTo>
                  <a:lnTo>
                    <a:pt x="70045" y="64024"/>
                  </a:lnTo>
                  <a:lnTo>
                    <a:pt x="69751" y="64024"/>
                  </a:lnTo>
                  <a:lnTo>
                    <a:pt x="69751" y="55792"/>
                  </a:lnTo>
                  <a:lnTo>
                    <a:pt x="70045" y="55792"/>
                  </a:lnTo>
                  <a:close/>
                  <a:moveTo>
                    <a:pt x="68856" y="55792"/>
                  </a:moveTo>
                  <a:lnTo>
                    <a:pt x="68856" y="64024"/>
                  </a:lnTo>
                  <a:lnTo>
                    <a:pt x="68562" y="64024"/>
                  </a:lnTo>
                  <a:lnTo>
                    <a:pt x="68562" y="55792"/>
                  </a:lnTo>
                  <a:lnTo>
                    <a:pt x="68856" y="55792"/>
                  </a:lnTo>
                  <a:close/>
                  <a:moveTo>
                    <a:pt x="67673" y="55792"/>
                  </a:moveTo>
                  <a:lnTo>
                    <a:pt x="67673" y="64024"/>
                  </a:lnTo>
                  <a:lnTo>
                    <a:pt x="67372" y="64024"/>
                  </a:lnTo>
                  <a:lnTo>
                    <a:pt x="67372" y="55792"/>
                  </a:lnTo>
                  <a:lnTo>
                    <a:pt x="67673" y="55792"/>
                  </a:lnTo>
                  <a:close/>
                  <a:moveTo>
                    <a:pt x="66490" y="55792"/>
                  </a:moveTo>
                  <a:lnTo>
                    <a:pt x="66490" y="64024"/>
                  </a:lnTo>
                  <a:lnTo>
                    <a:pt x="66189" y="64024"/>
                  </a:lnTo>
                  <a:lnTo>
                    <a:pt x="66189" y="55792"/>
                  </a:lnTo>
                  <a:lnTo>
                    <a:pt x="66490" y="55792"/>
                  </a:lnTo>
                  <a:close/>
                  <a:moveTo>
                    <a:pt x="65300" y="55792"/>
                  </a:moveTo>
                  <a:lnTo>
                    <a:pt x="65300" y="64024"/>
                  </a:lnTo>
                  <a:lnTo>
                    <a:pt x="65000" y="64024"/>
                  </a:lnTo>
                  <a:lnTo>
                    <a:pt x="65000" y="55792"/>
                  </a:lnTo>
                  <a:lnTo>
                    <a:pt x="65300" y="55792"/>
                  </a:lnTo>
                  <a:close/>
                  <a:moveTo>
                    <a:pt x="64117" y="55792"/>
                  </a:moveTo>
                  <a:lnTo>
                    <a:pt x="64117" y="64024"/>
                  </a:lnTo>
                  <a:lnTo>
                    <a:pt x="63816" y="64024"/>
                  </a:lnTo>
                  <a:lnTo>
                    <a:pt x="63816" y="55792"/>
                  </a:lnTo>
                  <a:lnTo>
                    <a:pt x="64117" y="55792"/>
                  </a:lnTo>
                  <a:close/>
                  <a:moveTo>
                    <a:pt x="62928" y="55792"/>
                  </a:moveTo>
                  <a:lnTo>
                    <a:pt x="62928" y="64024"/>
                  </a:lnTo>
                  <a:lnTo>
                    <a:pt x="62633" y="64024"/>
                  </a:lnTo>
                  <a:lnTo>
                    <a:pt x="62633" y="55792"/>
                  </a:lnTo>
                  <a:lnTo>
                    <a:pt x="62928" y="55792"/>
                  </a:lnTo>
                  <a:close/>
                  <a:moveTo>
                    <a:pt x="61738" y="55792"/>
                  </a:moveTo>
                  <a:lnTo>
                    <a:pt x="61738" y="64024"/>
                  </a:lnTo>
                  <a:lnTo>
                    <a:pt x="61444" y="64024"/>
                  </a:lnTo>
                  <a:lnTo>
                    <a:pt x="61444" y="55792"/>
                  </a:lnTo>
                  <a:lnTo>
                    <a:pt x="61738" y="55792"/>
                  </a:lnTo>
                  <a:close/>
                  <a:moveTo>
                    <a:pt x="60555" y="55792"/>
                  </a:moveTo>
                  <a:lnTo>
                    <a:pt x="60555" y="64024"/>
                  </a:lnTo>
                  <a:lnTo>
                    <a:pt x="60254" y="64024"/>
                  </a:lnTo>
                  <a:lnTo>
                    <a:pt x="60254" y="55792"/>
                  </a:lnTo>
                  <a:lnTo>
                    <a:pt x="60555" y="55792"/>
                  </a:lnTo>
                  <a:close/>
                  <a:moveTo>
                    <a:pt x="59372" y="55792"/>
                  </a:moveTo>
                  <a:lnTo>
                    <a:pt x="59372" y="64024"/>
                  </a:lnTo>
                  <a:lnTo>
                    <a:pt x="59071" y="64024"/>
                  </a:lnTo>
                  <a:lnTo>
                    <a:pt x="59071" y="55792"/>
                  </a:lnTo>
                  <a:lnTo>
                    <a:pt x="59372" y="55792"/>
                  </a:lnTo>
                  <a:close/>
                  <a:moveTo>
                    <a:pt x="58183" y="55792"/>
                  </a:moveTo>
                  <a:lnTo>
                    <a:pt x="58183" y="64024"/>
                  </a:lnTo>
                  <a:lnTo>
                    <a:pt x="57882" y="64024"/>
                  </a:lnTo>
                  <a:lnTo>
                    <a:pt x="57882" y="55792"/>
                  </a:lnTo>
                  <a:lnTo>
                    <a:pt x="58183" y="55792"/>
                  </a:lnTo>
                  <a:close/>
                  <a:moveTo>
                    <a:pt x="57000" y="55792"/>
                  </a:moveTo>
                  <a:lnTo>
                    <a:pt x="57000" y="64024"/>
                  </a:lnTo>
                  <a:lnTo>
                    <a:pt x="56699" y="64024"/>
                  </a:lnTo>
                  <a:lnTo>
                    <a:pt x="56699" y="55792"/>
                  </a:lnTo>
                  <a:lnTo>
                    <a:pt x="57000" y="55792"/>
                  </a:lnTo>
                  <a:close/>
                  <a:moveTo>
                    <a:pt x="55810" y="55792"/>
                  </a:moveTo>
                  <a:lnTo>
                    <a:pt x="55810" y="64024"/>
                  </a:lnTo>
                  <a:lnTo>
                    <a:pt x="55516" y="64024"/>
                  </a:lnTo>
                  <a:lnTo>
                    <a:pt x="55516" y="55792"/>
                  </a:lnTo>
                  <a:lnTo>
                    <a:pt x="55810" y="55792"/>
                  </a:lnTo>
                  <a:close/>
                  <a:moveTo>
                    <a:pt x="54620" y="55792"/>
                  </a:moveTo>
                  <a:lnTo>
                    <a:pt x="54620" y="64024"/>
                  </a:lnTo>
                  <a:lnTo>
                    <a:pt x="54326" y="64024"/>
                  </a:lnTo>
                  <a:lnTo>
                    <a:pt x="54326" y="55792"/>
                  </a:lnTo>
                  <a:lnTo>
                    <a:pt x="54620" y="55792"/>
                  </a:lnTo>
                  <a:close/>
                  <a:moveTo>
                    <a:pt x="53437" y="55792"/>
                  </a:moveTo>
                  <a:lnTo>
                    <a:pt x="53437" y="64024"/>
                  </a:lnTo>
                  <a:lnTo>
                    <a:pt x="53143" y="64024"/>
                  </a:lnTo>
                  <a:lnTo>
                    <a:pt x="53143" y="55792"/>
                  </a:lnTo>
                  <a:lnTo>
                    <a:pt x="53437" y="55792"/>
                  </a:lnTo>
                  <a:close/>
                  <a:moveTo>
                    <a:pt x="52254" y="55792"/>
                  </a:moveTo>
                  <a:lnTo>
                    <a:pt x="52254" y="64024"/>
                  </a:lnTo>
                  <a:lnTo>
                    <a:pt x="51954" y="64024"/>
                  </a:lnTo>
                  <a:lnTo>
                    <a:pt x="51954" y="55792"/>
                  </a:lnTo>
                  <a:lnTo>
                    <a:pt x="52254" y="55792"/>
                  </a:lnTo>
                  <a:close/>
                  <a:moveTo>
                    <a:pt x="51065" y="55792"/>
                  </a:moveTo>
                  <a:lnTo>
                    <a:pt x="51065" y="64024"/>
                  </a:lnTo>
                  <a:lnTo>
                    <a:pt x="50764" y="64024"/>
                  </a:lnTo>
                  <a:lnTo>
                    <a:pt x="50764" y="55792"/>
                  </a:lnTo>
                  <a:lnTo>
                    <a:pt x="51065" y="55792"/>
                  </a:lnTo>
                  <a:close/>
                  <a:moveTo>
                    <a:pt x="49882" y="55792"/>
                  </a:moveTo>
                  <a:lnTo>
                    <a:pt x="49882" y="64024"/>
                  </a:lnTo>
                  <a:lnTo>
                    <a:pt x="49581" y="64024"/>
                  </a:lnTo>
                  <a:lnTo>
                    <a:pt x="49581" y="55792"/>
                  </a:lnTo>
                  <a:lnTo>
                    <a:pt x="49882" y="55792"/>
                  </a:lnTo>
                  <a:close/>
                  <a:moveTo>
                    <a:pt x="48692" y="55792"/>
                  </a:moveTo>
                  <a:lnTo>
                    <a:pt x="48692" y="64024"/>
                  </a:lnTo>
                  <a:lnTo>
                    <a:pt x="48398" y="64024"/>
                  </a:lnTo>
                  <a:lnTo>
                    <a:pt x="48398" y="55792"/>
                  </a:lnTo>
                  <a:lnTo>
                    <a:pt x="48692" y="55792"/>
                  </a:lnTo>
                  <a:close/>
                  <a:moveTo>
                    <a:pt x="47503" y="55792"/>
                  </a:moveTo>
                  <a:lnTo>
                    <a:pt x="47503" y="64024"/>
                  </a:lnTo>
                  <a:lnTo>
                    <a:pt x="47215" y="64024"/>
                  </a:lnTo>
                  <a:lnTo>
                    <a:pt x="47215" y="55792"/>
                  </a:lnTo>
                  <a:lnTo>
                    <a:pt x="47503" y="55792"/>
                  </a:lnTo>
                  <a:close/>
                  <a:moveTo>
                    <a:pt x="46320" y="55792"/>
                  </a:moveTo>
                  <a:lnTo>
                    <a:pt x="46320" y="64024"/>
                  </a:lnTo>
                  <a:lnTo>
                    <a:pt x="46026" y="64024"/>
                  </a:lnTo>
                  <a:lnTo>
                    <a:pt x="46026" y="55792"/>
                  </a:lnTo>
                  <a:lnTo>
                    <a:pt x="46320" y="55792"/>
                  </a:lnTo>
                  <a:close/>
                  <a:moveTo>
                    <a:pt x="45137" y="55792"/>
                  </a:moveTo>
                  <a:lnTo>
                    <a:pt x="45137" y="64024"/>
                  </a:lnTo>
                  <a:lnTo>
                    <a:pt x="44836" y="64024"/>
                  </a:lnTo>
                  <a:lnTo>
                    <a:pt x="44836" y="55792"/>
                  </a:lnTo>
                  <a:lnTo>
                    <a:pt x="45137" y="55792"/>
                  </a:lnTo>
                  <a:close/>
                  <a:moveTo>
                    <a:pt x="43947" y="55792"/>
                  </a:moveTo>
                  <a:lnTo>
                    <a:pt x="43947" y="64024"/>
                  </a:lnTo>
                  <a:lnTo>
                    <a:pt x="43647" y="64024"/>
                  </a:lnTo>
                  <a:lnTo>
                    <a:pt x="43647" y="55792"/>
                  </a:lnTo>
                  <a:lnTo>
                    <a:pt x="43947" y="55792"/>
                  </a:lnTo>
                  <a:close/>
                  <a:moveTo>
                    <a:pt x="42764" y="55792"/>
                  </a:moveTo>
                  <a:lnTo>
                    <a:pt x="42764" y="64024"/>
                  </a:lnTo>
                  <a:lnTo>
                    <a:pt x="42464" y="64024"/>
                  </a:lnTo>
                  <a:lnTo>
                    <a:pt x="42464" y="55792"/>
                  </a:lnTo>
                  <a:lnTo>
                    <a:pt x="42764" y="55792"/>
                  </a:lnTo>
                  <a:close/>
                  <a:moveTo>
                    <a:pt x="41581" y="55792"/>
                  </a:moveTo>
                  <a:lnTo>
                    <a:pt x="41581" y="64024"/>
                  </a:lnTo>
                  <a:lnTo>
                    <a:pt x="41281" y="64024"/>
                  </a:lnTo>
                  <a:lnTo>
                    <a:pt x="41281" y="55792"/>
                  </a:lnTo>
                  <a:lnTo>
                    <a:pt x="41581" y="55792"/>
                  </a:lnTo>
                  <a:close/>
                  <a:moveTo>
                    <a:pt x="40385" y="55792"/>
                  </a:moveTo>
                  <a:lnTo>
                    <a:pt x="40385" y="64024"/>
                  </a:lnTo>
                  <a:lnTo>
                    <a:pt x="40098" y="64024"/>
                  </a:lnTo>
                  <a:lnTo>
                    <a:pt x="40098" y="55792"/>
                  </a:lnTo>
                  <a:lnTo>
                    <a:pt x="40385" y="55792"/>
                  </a:lnTo>
                  <a:close/>
                  <a:moveTo>
                    <a:pt x="39202" y="55792"/>
                  </a:moveTo>
                  <a:lnTo>
                    <a:pt x="39202" y="64024"/>
                  </a:lnTo>
                  <a:lnTo>
                    <a:pt x="38908" y="64024"/>
                  </a:lnTo>
                  <a:lnTo>
                    <a:pt x="38908" y="55792"/>
                  </a:lnTo>
                  <a:lnTo>
                    <a:pt x="39202" y="55792"/>
                  </a:lnTo>
                  <a:close/>
                  <a:moveTo>
                    <a:pt x="38019" y="55792"/>
                  </a:moveTo>
                  <a:lnTo>
                    <a:pt x="38019" y="64024"/>
                  </a:lnTo>
                  <a:lnTo>
                    <a:pt x="37718" y="64024"/>
                  </a:lnTo>
                  <a:lnTo>
                    <a:pt x="37718" y="55792"/>
                  </a:lnTo>
                  <a:lnTo>
                    <a:pt x="38019" y="55792"/>
                  </a:lnTo>
                  <a:close/>
                  <a:moveTo>
                    <a:pt x="36830" y="55792"/>
                  </a:moveTo>
                  <a:lnTo>
                    <a:pt x="36830" y="64024"/>
                  </a:lnTo>
                  <a:lnTo>
                    <a:pt x="36529" y="64024"/>
                  </a:lnTo>
                  <a:lnTo>
                    <a:pt x="36529" y="55792"/>
                  </a:lnTo>
                  <a:lnTo>
                    <a:pt x="36830" y="55792"/>
                  </a:lnTo>
                  <a:close/>
                  <a:moveTo>
                    <a:pt x="35647" y="55792"/>
                  </a:moveTo>
                  <a:lnTo>
                    <a:pt x="35647" y="64024"/>
                  </a:lnTo>
                  <a:lnTo>
                    <a:pt x="35346" y="64024"/>
                  </a:lnTo>
                  <a:lnTo>
                    <a:pt x="35346" y="55792"/>
                  </a:lnTo>
                  <a:lnTo>
                    <a:pt x="35647" y="55792"/>
                  </a:lnTo>
                  <a:close/>
                  <a:moveTo>
                    <a:pt x="34464" y="55792"/>
                  </a:moveTo>
                  <a:lnTo>
                    <a:pt x="34464" y="64024"/>
                  </a:lnTo>
                  <a:lnTo>
                    <a:pt x="34163" y="64024"/>
                  </a:lnTo>
                  <a:lnTo>
                    <a:pt x="34163" y="55792"/>
                  </a:lnTo>
                  <a:lnTo>
                    <a:pt x="34464" y="55792"/>
                  </a:lnTo>
                  <a:close/>
                  <a:moveTo>
                    <a:pt x="33267" y="55792"/>
                  </a:moveTo>
                  <a:lnTo>
                    <a:pt x="33267" y="64024"/>
                  </a:lnTo>
                  <a:lnTo>
                    <a:pt x="32980" y="64024"/>
                  </a:lnTo>
                  <a:lnTo>
                    <a:pt x="32980" y="55792"/>
                  </a:lnTo>
                  <a:lnTo>
                    <a:pt x="33267" y="55792"/>
                  </a:lnTo>
                  <a:close/>
                  <a:moveTo>
                    <a:pt x="32084" y="55792"/>
                  </a:moveTo>
                  <a:lnTo>
                    <a:pt x="32084" y="64024"/>
                  </a:lnTo>
                  <a:lnTo>
                    <a:pt x="31790" y="64024"/>
                  </a:lnTo>
                  <a:lnTo>
                    <a:pt x="31790" y="55792"/>
                  </a:lnTo>
                  <a:lnTo>
                    <a:pt x="32084" y="55792"/>
                  </a:lnTo>
                  <a:close/>
                  <a:moveTo>
                    <a:pt x="30901" y="55792"/>
                  </a:moveTo>
                  <a:lnTo>
                    <a:pt x="30901" y="64024"/>
                  </a:lnTo>
                  <a:lnTo>
                    <a:pt x="30607" y="64024"/>
                  </a:lnTo>
                  <a:lnTo>
                    <a:pt x="30607" y="55792"/>
                  </a:lnTo>
                  <a:lnTo>
                    <a:pt x="30901" y="55792"/>
                  </a:lnTo>
                  <a:close/>
                  <a:moveTo>
                    <a:pt x="29712" y="55792"/>
                  </a:moveTo>
                  <a:lnTo>
                    <a:pt x="29712" y="64024"/>
                  </a:lnTo>
                  <a:lnTo>
                    <a:pt x="29411" y="64024"/>
                  </a:lnTo>
                  <a:lnTo>
                    <a:pt x="29411" y="55792"/>
                  </a:lnTo>
                  <a:lnTo>
                    <a:pt x="29712" y="55792"/>
                  </a:lnTo>
                  <a:close/>
                  <a:moveTo>
                    <a:pt x="28529" y="55792"/>
                  </a:moveTo>
                  <a:lnTo>
                    <a:pt x="28529" y="64024"/>
                  </a:lnTo>
                  <a:lnTo>
                    <a:pt x="28228" y="64024"/>
                  </a:lnTo>
                  <a:lnTo>
                    <a:pt x="28228" y="55792"/>
                  </a:lnTo>
                  <a:lnTo>
                    <a:pt x="28529" y="55792"/>
                  </a:lnTo>
                  <a:close/>
                  <a:moveTo>
                    <a:pt x="27346" y="55792"/>
                  </a:moveTo>
                  <a:lnTo>
                    <a:pt x="27346" y="64024"/>
                  </a:lnTo>
                  <a:lnTo>
                    <a:pt x="27045" y="64024"/>
                  </a:lnTo>
                  <a:lnTo>
                    <a:pt x="27045" y="55792"/>
                  </a:lnTo>
                  <a:lnTo>
                    <a:pt x="27346" y="55792"/>
                  </a:lnTo>
                  <a:close/>
                  <a:moveTo>
                    <a:pt x="26150" y="55792"/>
                  </a:moveTo>
                  <a:lnTo>
                    <a:pt x="26150" y="64024"/>
                  </a:lnTo>
                  <a:lnTo>
                    <a:pt x="25862" y="64024"/>
                  </a:lnTo>
                  <a:lnTo>
                    <a:pt x="25862" y="55792"/>
                  </a:lnTo>
                  <a:lnTo>
                    <a:pt x="26150" y="55792"/>
                  </a:lnTo>
                  <a:close/>
                  <a:moveTo>
                    <a:pt x="24967" y="55792"/>
                  </a:moveTo>
                  <a:lnTo>
                    <a:pt x="24967" y="64024"/>
                  </a:lnTo>
                  <a:lnTo>
                    <a:pt x="24673" y="64024"/>
                  </a:lnTo>
                  <a:lnTo>
                    <a:pt x="24673" y="55792"/>
                  </a:lnTo>
                  <a:lnTo>
                    <a:pt x="24967" y="55792"/>
                  </a:lnTo>
                  <a:close/>
                  <a:moveTo>
                    <a:pt x="23784" y="55792"/>
                  </a:moveTo>
                  <a:lnTo>
                    <a:pt x="23784" y="64024"/>
                  </a:lnTo>
                  <a:lnTo>
                    <a:pt x="23490" y="64024"/>
                  </a:lnTo>
                  <a:lnTo>
                    <a:pt x="23490" y="55792"/>
                  </a:lnTo>
                  <a:lnTo>
                    <a:pt x="23784" y="55792"/>
                  </a:lnTo>
                  <a:close/>
                  <a:moveTo>
                    <a:pt x="22594" y="55792"/>
                  </a:moveTo>
                  <a:lnTo>
                    <a:pt x="22594" y="64024"/>
                  </a:lnTo>
                  <a:lnTo>
                    <a:pt x="22300" y="64024"/>
                  </a:lnTo>
                  <a:lnTo>
                    <a:pt x="22300" y="55792"/>
                  </a:lnTo>
                  <a:lnTo>
                    <a:pt x="22594" y="55792"/>
                  </a:lnTo>
                  <a:close/>
                  <a:moveTo>
                    <a:pt x="21411" y="55792"/>
                  </a:moveTo>
                  <a:lnTo>
                    <a:pt x="21411" y="64024"/>
                  </a:lnTo>
                  <a:lnTo>
                    <a:pt x="21111" y="64024"/>
                  </a:lnTo>
                  <a:lnTo>
                    <a:pt x="21111" y="55792"/>
                  </a:lnTo>
                  <a:lnTo>
                    <a:pt x="21411" y="55792"/>
                  </a:lnTo>
                  <a:close/>
                  <a:moveTo>
                    <a:pt x="20228" y="55792"/>
                  </a:moveTo>
                  <a:lnTo>
                    <a:pt x="20228" y="64024"/>
                  </a:lnTo>
                  <a:lnTo>
                    <a:pt x="19928" y="64024"/>
                  </a:lnTo>
                  <a:lnTo>
                    <a:pt x="19928" y="55792"/>
                  </a:lnTo>
                  <a:lnTo>
                    <a:pt x="20228" y="55792"/>
                  </a:lnTo>
                  <a:close/>
                  <a:moveTo>
                    <a:pt x="19045" y="55792"/>
                  </a:moveTo>
                  <a:lnTo>
                    <a:pt x="19045" y="64024"/>
                  </a:lnTo>
                  <a:lnTo>
                    <a:pt x="18745" y="64024"/>
                  </a:lnTo>
                  <a:lnTo>
                    <a:pt x="18745" y="55792"/>
                  </a:lnTo>
                  <a:lnTo>
                    <a:pt x="19045" y="55792"/>
                  </a:lnTo>
                  <a:close/>
                  <a:moveTo>
                    <a:pt x="17849" y="55792"/>
                  </a:moveTo>
                  <a:lnTo>
                    <a:pt x="17849" y="64024"/>
                  </a:lnTo>
                  <a:lnTo>
                    <a:pt x="17555" y="64024"/>
                  </a:lnTo>
                  <a:lnTo>
                    <a:pt x="17555" y="55792"/>
                  </a:lnTo>
                  <a:lnTo>
                    <a:pt x="17849" y="55792"/>
                  </a:lnTo>
                  <a:close/>
                  <a:moveTo>
                    <a:pt x="16666" y="55792"/>
                  </a:moveTo>
                  <a:lnTo>
                    <a:pt x="16666" y="64024"/>
                  </a:lnTo>
                  <a:lnTo>
                    <a:pt x="16372" y="64024"/>
                  </a:lnTo>
                  <a:lnTo>
                    <a:pt x="16372" y="55792"/>
                  </a:lnTo>
                  <a:lnTo>
                    <a:pt x="16666" y="55792"/>
                  </a:lnTo>
                  <a:close/>
                  <a:moveTo>
                    <a:pt x="15477" y="55792"/>
                  </a:moveTo>
                  <a:lnTo>
                    <a:pt x="15477" y="64024"/>
                  </a:lnTo>
                  <a:lnTo>
                    <a:pt x="15189" y="64024"/>
                  </a:lnTo>
                  <a:lnTo>
                    <a:pt x="15189" y="55792"/>
                  </a:lnTo>
                  <a:lnTo>
                    <a:pt x="15477" y="55792"/>
                  </a:lnTo>
                  <a:close/>
                  <a:moveTo>
                    <a:pt x="14294" y="55792"/>
                  </a:moveTo>
                  <a:lnTo>
                    <a:pt x="14294" y="64024"/>
                  </a:lnTo>
                  <a:lnTo>
                    <a:pt x="13993" y="64024"/>
                  </a:lnTo>
                  <a:lnTo>
                    <a:pt x="13993" y="55792"/>
                  </a:lnTo>
                  <a:lnTo>
                    <a:pt x="14294" y="55792"/>
                  </a:lnTo>
                  <a:close/>
                  <a:moveTo>
                    <a:pt x="13111" y="55792"/>
                  </a:moveTo>
                  <a:lnTo>
                    <a:pt x="13111" y="64024"/>
                  </a:lnTo>
                  <a:lnTo>
                    <a:pt x="12810" y="64024"/>
                  </a:lnTo>
                  <a:lnTo>
                    <a:pt x="12810" y="55792"/>
                  </a:lnTo>
                  <a:lnTo>
                    <a:pt x="13111" y="55792"/>
                  </a:lnTo>
                  <a:close/>
                  <a:moveTo>
                    <a:pt x="11928" y="55792"/>
                  </a:moveTo>
                  <a:lnTo>
                    <a:pt x="11928" y="64024"/>
                  </a:lnTo>
                  <a:lnTo>
                    <a:pt x="11627" y="64024"/>
                  </a:lnTo>
                  <a:lnTo>
                    <a:pt x="11627" y="55792"/>
                  </a:lnTo>
                  <a:lnTo>
                    <a:pt x="11928" y="55792"/>
                  </a:lnTo>
                  <a:close/>
                  <a:moveTo>
                    <a:pt x="10732" y="55792"/>
                  </a:moveTo>
                  <a:lnTo>
                    <a:pt x="10732" y="64024"/>
                  </a:lnTo>
                  <a:lnTo>
                    <a:pt x="10437" y="64024"/>
                  </a:lnTo>
                  <a:lnTo>
                    <a:pt x="10437" y="55792"/>
                  </a:lnTo>
                  <a:lnTo>
                    <a:pt x="10732" y="55792"/>
                  </a:lnTo>
                  <a:close/>
                  <a:moveTo>
                    <a:pt x="9549" y="55792"/>
                  </a:moveTo>
                  <a:lnTo>
                    <a:pt x="9549" y="64024"/>
                  </a:lnTo>
                  <a:lnTo>
                    <a:pt x="9254" y="64024"/>
                  </a:lnTo>
                  <a:lnTo>
                    <a:pt x="9254" y="55792"/>
                  </a:lnTo>
                  <a:lnTo>
                    <a:pt x="9549" y="55792"/>
                  </a:lnTo>
                  <a:close/>
                  <a:moveTo>
                    <a:pt x="8359" y="55792"/>
                  </a:moveTo>
                  <a:lnTo>
                    <a:pt x="8359" y="64024"/>
                  </a:lnTo>
                  <a:lnTo>
                    <a:pt x="8071" y="64024"/>
                  </a:lnTo>
                  <a:lnTo>
                    <a:pt x="8071" y="55792"/>
                  </a:lnTo>
                  <a:lnTo>
                    <a:pt x="8359" y="55792"/>
                  </a:lnTo>
                  <a:close/>
                  <a:moveTo>
                    <a:pt x="7176" y="55792"/>
                  </a:moveTo>
                  <a:lnTo>
                    <a:pt x="7176" y="64024"/>
                  </a:lnTo>
                  <a:lnTo>
                    <a:pt x="6875" y="64024"/>
                  </a:lnTo>
                  <a:lnTo>
                    <a:pt x="6875" y="55792"/>
                  </a:lnTo>
                  <a:lnTo>
                    <a:pt x="7176" y="55792"/>
                  </a:lnTo>
                  <a:close/>
                  <a:moveTo>
                    <a:pt x="117856" y="0"/>
                  </a:moveTo>
                  <a:lnTo>
                    <a:pt x="117856" y="0"/>
                  </a:lnTo>
                  <a:lnTo>
                    <a:pt x="117856" y="0"/>
                  </a:lnTo>
                  <a:lnTo>
                    <a:pt x="117967" y="0"/>
                  </a:lnTo>
                  <a:lnTo>
                    <a:pt x="118078" y="182"/>
                  </a:lnTo>
                  <a:lnTo>
                    <a:pt x="118183" y="548"/>
                  </a:lnTo>
                  <a:lnTo>
                    <a:pt x="118287" y="1097"/>
                  </a:lnTo>
                  <a:lnTo>
                    <a:pt x="118392" y="1829"/>
                  </a:lnTo>
                  <a:lnTo>
                    <a:pt x="118490" y="2743"/>
                  </a:lnTo>
                  <a:lnTo>
                    <a:pt x="118594" y="3475"/>
                  </a:lnTo>
                  <a:lnTo>
                    <a:pt x="118692" y="4573"/>
                  </a:lnTo>
                  <a:lnTo>
                    <a:pt x="118784" y="5853"/>
                  </a:lnTo>
                  <a:lnTo>
                    <a:pt x="118882" y="7134"/>
                  </a:lnTo>
                  <a:lnTo>
                    <a:pt x="118967" y="8597"/>
                  </a:lnTo>
                  <a:lnTo>
                    <a:pt x="119052" y="10243"/>
                  </a:lnTo>
                  <a:lnTo>
                    <a:pt x="119137" y="11890"/>
                  </a:lnTo>
                  <a:lnTo>
                    <a:pt x="119222" y="13536"/>
                  </a:lnTo>
                  <a:lnTo>
                    <a:pt x="119294" y="15548"/>
                  </a:lnTo>
                  <a:lnTo>
                    <a:pt x="119372" y="17560"/>
                  </a:lnTo>
                  <a:lnTo>
                    <a:pt x="119444" y="19756"/>
                  </a:lnTo>
                  <a:lnTo>
                    <a:pt x="119509" y="21768"/>
                  </a:lnTo>
                  <a:lnTo>
                    <a:pt x="119575" y="24146"/>
                  </a:lnTo>
                  <a:lnTo>
                    <a:pt x="119633" y="26341"/>
                  </a:lnTo>
                  <a:lnTo>
                    <a:pt x="119692" y="28719"/>
                  </a:lnTo>
                  <a:lnTo>
                    <a:pt x="119738" y="31280"/>
                  </a:lnTo>
                  <a:lnTo>
                    <a:pt x="119790" y="34024"/>
                  </a:lnTo>
                  <a:lnTo>
                    <a:pt x="119836" y="36585"/>
                  </a:lnTo>
                  <a:lnTo>
                    <a:pt x="119869" y="39146"/>
                  </a:lnTo>
                  <a:lnTo>
                    <a:pt x="119901" y="42256"/>
                  </a:lnTo>
                  <a:lnTo>
                    <a:pt x="119934" y="44817"/>
                  </a:lnTo>
                  <a:lnTo>
                    <a:pt x="119954" y="47926"/>
                  </a:lnTo>
                  <a:lnTo>
                    <a:pt x="119980" y="50853"/>
                  </a:lnTo>
                  <a:lnTo>
                    <a:pt x="119986" y="53780"/>
                  </a:lnTo>
                  <a:lnTo>
                    <a:pt x="120000" y="56890"/>
                  </a:lnTo>
                  <a:lnTo>
                    <a:pt x="120000" y="59817"/>
                  </a:lnTo>
                  <a:lnTo>
                    <a:pt x="120000" y="59817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2926"/>
                  </a:lnTo>
                  <a:lnTo>
                    <a:pt x="119986" y="66036"/>
                  </a:lnTo>
                  <a:lnTo>
                    <a:pt x="119980" y="69146"/>
                  </a:lnTo>
                  <a:lnTo>
                    <a:pt x="119954" y="72073"/>
                  </a:lnTo>
                  <a:lnTo>
                    <a:pt x="119934" y="75000"/>
                  </a:lnTo>
                  <a:lnTo>
                    <a:pt x="119901" y="77743"/>
                  </a:lnTo>
                  <a:lnTo>
                    <a:pt x="119869" y="80670"/>
                  </a:lnTo>
                  <a:lnTo>
                    <a:pt x="119836" y="83414"/>
                  </a:lnTo>
                  <a:lnTo>
                    <a:pt x="119790" y="85792"/>
                  </a:lnTo>
                  <a:lnTo>
                    <a:pt x="119738" y="88536"/>
                  </a:lnTo>
                  <a:lnTo>
                    <a:pt x="119692" y="91097"/>
                  </a:lnTo>
                  <a:lnTo>
                    <a:pt x="119633" y="93475"/>
                  </a:lnTo>
                  <a:lnTo>
                    <a:pt x="119575" y="95670"/>
                  </a:lnTo>
                  <a:lnTo>
                    <a:pt x="119509" y="98048"/>
                  </a:lnTo>
                  <a:lnTo>
                    <a:pt x="119444" y="100426"/>
                  </a:lnTo>
                  <a:lnTo>
                    <a:pt x="119372" y="102256"/>
                  </a:lnTo>
                  <a:lnTo>
                    <a:pt x="119294" y="104451"/>
                  </a:lnTo>
                  <a:lnTo>
                    <a:pt x="119222" y="106280"/>
                  </a:lnTo>
                  <a:lnTo>
                    <a:pt x="119137" y="107926"/>
                  </a:lnTo>
                  <a:lnTo>
                    <a:pt x="119052" y="109573"/>
                  </a:lnTo>
                  <a:lnTo>
                    <a:pt x="118967" y="111402"/>
                  </a:lnTo>
                  <a:lnTo>
                    <a:pt x="118882" y="112865"/>
                  </a:lnTo>
                  <a:lnTo>
                    <a:pt x="118784" y="113963"/>
                  </a:lnTo>
                  <a:lnTo>
                    <a:pt x="118692" y="115243"/>
                  </a:lnTo>
                  <a:lnTo>
                    <a:pt x="118594" y="116341"/>
                  </a:lnTo>
                  <a:lnTo>
                    <a:pt x="118490" y="117256"/>
                  </a:lnTo>
                  <a:lnTo>
                    <a:pt x="118392" y="117987"/>
                  </a:lnTo>
                  <a:lnTo>
                    <a:pt x="118287" y="118719"/>
                  </a:lnTo>
                  <a:lnTo>
                    <a:pt x="118183" y="119268"/>
                  </a:lnTo>
                  <a:lnTo>
                    <a:pt x="118078" y="119634"/>
                  </a:lnTo>
                  <a:lnTo>
                    <a:pt x="117967" y="120000"/>
                  </a:lnTo>
                  <a:lnTo>
                    <a:pt x="117862" y="120000"/>
                  </a:lnTo>
                  <a:lnTo>
                    <a:pt x="117862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751" y="120000"/>
                  </a:lnTo>
                  <a:lnTo>
                    <a:pt x="117640" y="119634"/>
                  </a:lnTo>
                  <a:lnTo>
                    <a:pt x="117529" y="119268"/>
                  </a:lnTo>
                  <a:lnTo>
                    <a:pt x="117424" y="118719"/>
                  </a:lnTo>
                  <a:lnTo>
                    <a:pt x="117320" y="117987"/>
                  </a:lnTo>
                  <a:lnTo>
                    <a:pt x="117215" y="117256"/>
                  </a:lnTo>
                  <a:lnTo>
                    <a:pt x="117117" y="116341"/>
                  </a:lnTo>
                  <a:lnTo>
                    <a:pt x="117019" y="115243"/>
                  </a:lnTo>
                  <a:lnTo>
                    <a:pt x="116934" y="113963"/>
                  </a:lnTo>
                  <a:lnTo>
                    <a:pt x="116836" y="112865"/>
                  </a:lnTo>
                  <a:lnTo>
                    <a:pt x="116745" y="111402"/>
                  </a:lnTo>
                  <a:lnTo>
                    <a:pt x="116660" y="109573"/>
                  </a:lnTo>
                  <a:lnTo>
                    <a:pt x="116581" y="107926"/>
                  </a:lnTo>
                  <a:lnTo>
                    <a:pt x="116496" y="106280"/>
                  </a:lnTo>
                  <a:lnTo>
                    <a:pt x="116411" y="104451"/>
                  </a:lnTo>
                  <a:lnTo>
                    <a:pt x="116339" y="102256"/>
                  </a:lnTo>
                  <a:lnTo>
                    <a:pt x="116274" y="100426"/>
                  </a:lnTo>
                  <a:lnTo>
                    <a:pt x="116202" y="98048"/>
                  </a:lnTo>
                  <a:lnTo>
                    <a:pt x="116143" y="95670"/>
                  </a:lnTo>
                  <a:lnTo>
                    <a:pt x="116084" y="93475"/>
                  </a:lnTo>
                  <a:lnTo>
                    <a:pt x="116026" y="91097"/>
                  </a:lnTo>
                  <a:lnTo>
                    <a:pt x="115973" y="88536"/>
                  </a:lnTo>
                  <a:lnTo>
                    <a:pt x="115928" y="85792"/>
                  </a:lnTo>
                  <a:lnTo>
                    <a:pt x="115882" y="83414"/>
                  </a:lnTo>
                  <a:lnTo>
                    <a:pt x="115843" y="80670"/>
                  </a:lnTo>
                  <a:lnTo>
                    <a:pt x="115816" y="77743"/>
                  </a:lnTo>
                  <a:lnTo>
                    <a:pt x="115784" y="75000"/>
                  </a:lnTo>
                  <a:lnTo>
                    <a:pt x="115764" y="72073"/>
                  </a:lnTo>
                  <a:lnTo>
                    <a:pt x="115738" y="69146"/>
                  </a:lnTo>
                  <a:lnTo>
                    <a:pt x="115725" y="66036"/>
                  </a:lnTo>
                  <a:lnTo>
                    <a:pt x="115718" y="62926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59817"/>
                  </a:lnTo>
                  <a:lnTo>
                    <a:pt x="115718" y="59817"/>
                  </a:lnTo>
                  <a:lnTo>
                    <a:pt x="115718" y="56890"/>
                  </a:lnTo>
                  <a:lnTo>
                    <a:pt x="115725" y="53780"/>
                  </a:lnTo>
                  <a:lnTo>
                    <a:pt x="115738" y="50853"/>
                  </a:lnTo>
                  <a:lnTo>
                    <a:pt x="115764" y="47926"/>
                  </a:lnTo>
                  <a:lnTo>
                    <a:pt x="115784" y="44817"/>
                  </a:lnTo>
                  <a:lnTo>
                    <a:pt x="115816" y="42256"/>
                  </a:lnTo>
                  <a:lnTo>
                    <a:pt x="115843" y="39146"/>
                  </a:lnTo>
                  <a:lnTo>
                    <a:pt x="115882" y="36585"/>
                  </a:lnTo>
                  <a:lnTo>
                    <a:pt x="115928" y="34024"/>
                  </a:lnTo>
                  <a:lnTo>
                    <a:pt x="115973" y="31280"/>
                  </a:lnTo>
                  <a:lnTo>
                    <a:pt x="116026" y="28719"/>
                  </a:lnTo>
                  <a:lnTo>
                    <a:pt x="116084" y="26341"/>
                  </a:lnTo>
                  <a:lnTo>
                    <a:pt x="116143" y="24146"/>
                  </a:lnTo>
                  <a:lnTo>
                    <a:pt x="116202" y="21768"/>
                  </a:lnTo>
                  <a:lnTo>
                    <a:pt x="116274" y="19390"/>
                  </a:lnTo>
                  <a:lnTo>
                    <a:pt x="116346" y="17560"/>
                  </a:lnTo>
                  <a:lnTo>
                    <a:pt x="116411" y="15548"/>
                  </a:lnTo>
                  <a:lnTo>
                    <a:pt x="116496" y="13536"/>
                  </a:lnTo>
                  <a:lnTo>
                    <a:pt x="116581" y="11890"/>
                  </a:lnTo>
                  <a:lnTo>
                    <a:pt x="116660" y="10243"/>
                  </a:lnTo>
                  <a:lnTo>
                    <a:pt x="116745" y="8597"/>
                  </a:lnTo>
                  <a:lnTo>
                    <a:pt x="116836" y="7134"/>
                  </a:lnTo>
                  <a:lnTo>
                    <a:pt x="116934" y="5853"/>
                  </a:lnTo>
                  <a:lnTo>
                    <a:pt x="117019" y="4573"/>
                  </a:lnTo>
                  <a:lnTo>
                    <a:pt x="117117" y="3475"/>
                  </a:lnTo>
                  <a:lnTo>
                    <a:pt x="117215" y="2743"/>
                  </a:lnTo>
                  <a:lnTo>
                    <a:pt x="117320" y="1829"/>
                  </a:lnTo>
                  <a:lnTo>
                    <a:pt x="117424" y="1097"/>
                  </a:lnTo>
                  <a:lnTo>
                    <a:pt x="117529" y="548"/>
                  </a:lnTo>
                  <a:lnTo>
                    <a:pt x="117640" y="182"/>
                  </a:lnTo>
                  <a:lnTo>
                    <a:pt x="117751" y="0"/>
                  </a:lnTo>
                  <a:lnTo>
                    <a:pt x="117856" y="0"/>
                  </a:lnTo>
                  <a:lnTo>
                    <a:pt x="117856" y="0"/>
                  </a:lnTo>
                  <a:lnTo>
                    <a:pt x="117856" y="0"/>
                  </a:lnTo>
                  <a:close/>
                  <a:moveTo>
                    <a:pt x="117856" y="36219"/>
                  </a:moveTo>
                  <a:lnTo>
                    <a:pt x="117947" y="36219"/>
                  </a:lnTo>
                  <a:lnTo>
                    <a:pt x="118026" y="36768"/>
                  </a:lnTo>
                  <a:lnTo>
                    <a:pt x="118111" y="37317"/>
                  </a:lnTo>
                  <a:lnTo>
                    <a:pt x="118183" y="38048"/>
                  </a:lnTo>
                  <a:lnTo>
                    <a:pt x="118261" y="38963"/>
                  </a:lnTo>
                  <a:lnTo>
                    <a:pt x="118333" y="40243"/>
                  </a:lnTo>
                  <a:lnTo>
                    <a:pt x="118392" y="41524"/>
                  </a:lnTo>
                  <a:lnTo>
                    <a:pt x="118457" y="43170"/>
                  </a:lnTo>
                  <a:lnTo>
                    <a:pt x="118516" y="44817"/>
                  </a:lnTo>
                  <a:lnTo>
                    <a:pt x="118562" y="46646"/>
                  </a:lnTo>
                  <a:lnTo>
                    <a:pt x="118607" y="48658"/>
                  </a:lnTo>
                  <a:lnTo>
                    <a:pt x="118633" y="50853"/>
                  </a:lnTo>
                  <a:lnTo>
                    <a:pt x="118666" y="52865"/>
                  </a:lnTo>
                  <a:lnTo>
                    <a:pt x="118686" y="55243"/>
                  </a:lnTo>
                  <a:lnTo>
                    <a:pt x="118699" y="57439"/>
                  </a:lnTo>
                  <a:lnTo>
                    <a:pt x="118699" y="60000"/>
                  </a:lnTo>
                  <a:lnTo>
                    <a:pt x="118699" y="62378"/>
                  </a:lnTo>
                  <a:lnTo>
                    <a:pt x="118686" y="64573"/>
                  </a:lnTo>
                  <a:lnTo>
                    <a:pt x="118666" y="66951"/>
                  </a:lnTo>
                  <a:lnTo>
                    <a:pt x="118633" y="69146"/>
                  </a:lnTo>
                  <a:lnTo>
                    <a:pt x="118607" y="71158"/>
                  </a:lnTo>
                  <a:lnTo>
                    <a:pt x="118562" y="73353"/>
                  </a:lnTo>
                  <a:lnTo>
                    <a:pt x="118516" y="75000"/>
                  </a:lnTo>
                  <a:lnTo>
                    <a:pt x="118457" y="76646"/>
                  </a:lnTo>
                  <a:lnTo>
                    <a:pt x="118392" y="78292"/>
                  </a:lnTo>
                  <a:lnTo>
                    <a:pt x="118333" y="79573"/>
                  </a:lnTo>
                  <a:lnTo>
                    <a:pt x="118261" y="80853"/>
                  </a:lnTo>
                  <a:lnTo>
                    <a:pt x="118183" y="81951"/>
                  </a:lnTo>
                  <a:lnTo>
                    <a:pt x="118111" y="82500"/>
                  </a:lnTo>
                  <a:lnTo>
                    <a:pt x="118026" y="83231"/>
                  </a:lnTo>
                  <a:lnTo>
                    <a:pt x="117947" y="83597"/>
                  </a:lnTo>
                  <a:lnTo>
                    <a:pt x="117856" y="83597"/>
                  </a:lnTo>
                  <a:lnTo>
                    <a:pt x="117771" y="83597"/>
                  </a:lnTo>
                  <a:lnTo>
                    <a:pt x="117692" y="83231"/>
                  </a:lnTo>
                  <a:lnTo>
                    <a:pt x="117607" y="82500"/>
                  </a:lnTo>
                  <a:lnTo>
                    <a:pt x="117522" y="81951"/>
                  </a:lnTo>
                  <a:lnTo>
                    <a:pt x="117457" y="80853"/>
                  </a:lnTo>
                  <a:lnTo>
                    <a:pt x="117385" y="79573"/>
                  </a:lnTo>
                  <a:lnTo>
                    <a:pt x="117320" y="78292"/>
                  </a:lnTo>
                  <a:lnTo>
                    <a:pt x="117261" y="76646"/>
                  </a:lnTo>
                  <a:lnTo>
                    <a:pt x="117202" y="75000"/>
                  </a:lnTo>
                  <a:lnTo>
                    <a:pt x="117156" y="73353"/>
                  </a:lnTo>
                  <a:lnTo>
                    <a:pt x="117111" y="71158"/>
                  </a:lnTo>
                  <a:lnTo>
                    <a:pt x="117071" y="69146"/>
                  </a:lnTo>
                  <a:lnTo>
                    <a:pt x="117052" y="66951"/>
                  </a:lnTo>
                  <a:lnTo>
                    <a:pt x="117032" y="64573"/>
                  </a:lnTo>
                  <a:lnTo>
                    <a:pt x="117013" y="62378"/>
                  </a:lnTo>
                  <a:lnTo>
                    <a:pt x="117006" y="60000"/>
                  </a:lnTo>
                  <a:lnTo>
                    <a:pt x="117013" y="57439"/>
                  </a:lnTo>
                  <a:lnTo>
                    <a:pt x="117032" y="55243"/>
                  </a:lnTo>
                  <a:lnTo>
                    <a:pt x="117052" y="52865"/>
                  </a:lnTo>
                  <a:lnTo>
                    <a:pt x="117071" y="50853"/>
                  </a:lnTo>
                  <a:lnTo>
                    <a:pt x="117111" y="48658"/>
                  </a:lnTo>
                  <a:lnTo>
                    <a:pt x="117156" y="46646"/>
                  </a:lnTo>
                  <a:lnTo>
                    <a:pt x="117202" y="44817"/>
                  </a:lnTo>
                  <a:lnTo>
                    <a:pt x="117261" y="43170"/>
                  </a:lnTo>
                  <a:lnTo>
                    <a:pt x="117320" y="41524"/>
                  </a:lnTo>
                  <a:lnTo>
                    <a:pt x="117385" y="40243"/>
                  </a:lnTo>
                  <a:lnTo>
                    <a:pt x="117457" y="38963"/>
                  </a:lnTo>
                  <a:lnTo>
                    <a:pt x="117522" y="38048"/>
                  </a:lnTo>
                  <a:lnTo>
                    <a:pt x="117607" y="37317"/>
                  </a:lnTo>
                  <a:lnTo>
                    <a:pt x="117692" y="36768"/>
                  </a:lnTo>
                  <a:lnTo>
                    <a:pt x="117771" y="36219"/>
                  </a:lnTo>
                  <a:lnTo>
                    <a:pt x="117856" y="36219"/>
                  </a:lnTo>
                  <a:close/>
                  <a:moveTo>
                    <a:pt x="117856" y="1097"/>
                  </a:moveTo>
                  <a:lnTo>
                    <a:pt x="117856" y="1097"/>
                  </a:lnTo>
                  <a:lnTo>
                    <a:pt x="117856" y="1097"/>
                  </a:lnTo>
                  <a:lnTo>
                    <a:pt x="117856" y="1097"/>
                  </a:lnTo>
                  <a:lnTo>
                    <a:pt x="117856" y="1097"/>
                  </a:lnTo>
                  <a:lnTo>
                    <a:pt x="117751" y="1097"/>
                  </a:lnTo>
                  <a:lnTo>
                    <a:pt x="117647" y="1463"/>
                  </a:lnTo>
                  <a:lnTo>
                    <a:pt x="117542" y="1829"/>
                  </a:lnTo>
                  <a:lnTo>
                    <a:pt x="117437" y="2378"/>
                  </a:lnTo>
                  <a:lnTo>
                    <a:pt x="117326" y="3109"/>
                  </a:lnTo>
                  <a:lnTo>
                    <a:pt x="117235" y="3841"/>
                  </a:lnTo>
                  <a:lnTo>
                    <a:pt x="117137" y="4756"/>
                  </a:lnTo>
                  <a:lnTo>
                    <a:pt x="117045" y="5853"/>
                  </a:lnTo>
                  <a:lnTo>
                    <a:pt x="116947" y="7134"/>
                  </a:lnTo>
                  <a:lnTo>
                    <a:pt x="116856" y="8414"/>
                  </a:lnTo>
                  <a:lnTo>
                    <a:pt x="116764" y="9512"/>
                  </a:lnTo>
                  <a:lnTo>
                    <a:pt x="116686" y="11341"/>
                  </a:lnTo>
                  <a:lnTo>
                    <a:pt x="116601" y="12987"/>
                  </a:lnTo>
                  <a:lnTo>
                    <a:pt x="116529" y="14634"/>
                  </a:lnTo>
                  <a:lnTo>
                    <a:pt x="116444" y="16463"/>
                  </a:lnTo>
                  <a:lnTo>
                    <a:pt x="116379" y="18475"/>
                  </a:lnTo>
                  <a:lnTo>
                    <a:pt x="116300" y="20487"/>
                  </a:lnTo>
                  <a:lnTo>
                    <a:pt x="116241" y="22682"/>
                  </a:lnTo>
                  <a:lnTo>
                    <a:pt x="116176" y="24695"/>
                  </a:lnTo>
                  <a:lnTo>
                    <a:pt x="116124" y="27073"/>
                  </a:lnTo>
                  <a:lnTo>
                    <a:pt x="116065" y="29634"/>
                  </a:lnTo>
                  <a:lnTo>
                    <a:pt x="116019" y="31829"/>
                  </a:lnTo>
                  <a:lnTo>
                    <a:pt x="115967" y="34390"/>
                  </a:lnTo>
                  <a:lnTo>
                    <a:pt x="115928" y="37134"/>
                  </a:lnTo>
                  <a:lnTo>
                    <a:pt x="115888" y="39695"/>
                  </a:lnTo>
                  <a:lnTo>
                    <a:pt x="115849" y="42439"/>
                  </a:lnTo>
                  <a:lnTo>
                    <a:pt x="115830" y="45365"/>
                  </a:lnTo>
                  <a:lnTo>
                    <a:pt x="115810" y="48109"/>
                  </a:lnTo>
                  <a:lnTo>
                    <a:pt x="115784" y="51036"/>
                  </a:lnTo>
                  <a:lnTo>
                    <a:pt x="115771" y="53963"/>
                  </a:lnTo>
                  <a:lnTo>
                    <a:pt x="115764" y="56890"/>
                  </a:lnTo>
                  <a:lnTo>
                    <a:pt x="115764" y="59817"/>
                  </a:lnTo>
                  <a:lnTo>
                    <a:pt x="115764" y="59817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2926"/>
                  </a:lnTo>
                  <a:lnTo>
                    <a:pt x="115771" y="65853"/>
                  </a:lnTo>
                  <a:lnTo>
                    <a:pt x="115784" y="68780"/>
                  </a:lnTo>
                  <a:lnTo>
                    <a:pt x="115810" y="71890"/>
                  </a:lnTo>
                  <a:lnTo>
                    <a:pt x="115830" y="74451"/>
                  </a:lnTo>
                  <a:lnTo>
                    <a:pt x="115849" y="77560"/>
                  </a:lnTo>
                  <a:lnTo>
                    <a:pt x="115888" y="80121"/>
                  </a:lnTo>
                  <a:lnTo>
                    <a:pt x="115928" y="82682"/>
                  </a:lnTo>
                  <a:lnTo>
                    <a:pt x="115967" y="85426"/>
                  </a:lnTo>
                  <a:lnTo>
                    <a:pt x="116019" y="87987"/>
                  </a:lnTo>
                  <a:lnTo>
                    <a:pt x="116065" y="90365"/>
                  </a:lnTo>
                  <a:lnTo>
                    <a:pt x="116124" y="92743"/>
                  </a:lnTo>
                  <a:lnTo>
                    <a:pt x="116176" y="95121"/>
                  </a:lnTo>
                  <a:lnTo>
                    <a:pt x="116241" y="97317"/>
                  </a:lnTo>
                  <a:lnTo>
                    <a:pt x="116300" y="99329"/>
                  </a:lnTo>
                  <a:lnTo>
                    <a:pt x="116379" y="101524"/>
                  </a:lnTo>
                  <a:lnTo>
                    <a:pt x="116444" y="103353"/>
                  </a:lnTo>
                  <a:lnTo>
                    <a:pt x="116529" y="105182"/>
                  </a:lnTo>
                  <a:lnTo>
                    <a:pt x="116601" y="107195"/>
                  </a:lnTo>
                  <a:lnTo>
                    <a:pt x="116686" y="108658"/>
                  </a:lnTo>
                  <a:lnTo>
                    <a:pt x="116764" y="110304"/>
                  </a:lnTo>
                  <a:lnTo>
                    <a:pt x="116856" y="111585"/>
                  </a:lnTo>
                  <a:lnTo>
                    <a:pt x="116947" y="113048"/>
                  </a:lnTo>
                  <a:lnTo>
                    <a:pt x="117045" y="113963"/>
                  </a:lnTo>
                  <a:lnTo>
                    <a:pt x="117137" y="115060"/>
                  </a:lnTo>
                  <a:lnTo>
                    <a:pt x="117235" y="116158"/>
                  </a:lnTo>
                  <a:lnTo>
                    <a:pt x="117326" y="116707"/>
                  </a:lnTo>
                  <a:lnTo>
                    <a:pt x="117437" y="117439"/>
                  </a:lnTo>
                  <a:lnTo>
                    <a:pt x="117542" y="117987"/>
                  </a:lnTo>
                  <a:lnTo>
                    <a:pt x="117647" y="118536"/>
                  </a:lnTo>
                  <a:lnTo>
                    <a:pt x="117751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62" y="118719"/>
                  </a:lnTo>
                  <a:lnTo>
                    <a:pt x="117862" y="118719"/>
                  </a:lnTo>
                  <a:lnTo>
                    <a:pt x="117967" y="118719"/>
                  </a:lnTo>
                  <a:lnTo>
                    <a:pt x="118071" y="118536"/>
                  </a:lnTo>
                  <a:lnTo>
                    <a:pt x="118176" y="117987"/>
                  </a:lnTo>
                  <a:lnTo>
                    <a:pt x="118281" y="117439"/>
                  </a:lnTo>
                  <a:lnTo>
                    <a:pt x="118379" y="116707"/>
                  </a:lnTo>
                  <a:lnTo>
                    <a:pt x="118483" y="116158"/>
                  </a:lnTo>
                  <a:lnTo>
                    <a:pt x="118581" y="115060"/>
                  </a:lnTo>
                  <a:lnTo>
                    <a:pt x="118673" y="113963"/>
                  </a:lnTo>
                  <a:lnTo>
                    <a:pt x="118771" y="113048"/>
                  </a:lnTo>
                  <a:lnTo>
                    <a:pt x="118862" y="111585"/>
                  </a:lnTo>
                  <a:lnTo>
                    <a:pt x="118941" y="110304"/>
                  </a:lnTo>
                  <a:lnTo>
                    <a:pt x="119032" y="108658"/>
                  </a:lnTo>
                  <a:lnTo>
                    <a:pt x="119117" y="107195"/>
                  </a:lnTo>
                  <a:lnTo>
                    <a:pt x="119189" y="105182"/>
                  </a:lnTo>
                  <a:lnTo>
                    <a:pt x="119267" y="103353"/>
                  </a:lnTo>
                  <a:lnTo>
                    <a:pt x="119339" y="101524"/>
                  </a:lnTo>
                  <a:lnTo>
                    <a:pt x="119405" y="99512"/>
                  </a:lnTo>
                  <a:lnTo>
                    <a:pt x="119477" y="97317"/>
                  </a:lnTo>
                  <a:lnTo>
                    <a:pt x="119535" y="95121"/>
                  </a:lnTo>
                  <a:lnTo>
                    <a:pt x="119594" y="92743"/>
                  </a:lnTo>
                  <a:lnTo>
                    <a:pt x="119647" y="90548"/>
                  </a:lnTo>
                  <a:lnTo>
                    <a:pt x="119699" y="87987"/>
                  </a:lnTo>
                  <a:lnTo>
                    <a:pt x="119745" y="85426"/>
                  </a:lnTo>
                  <a:lnTo>
                    <a:pt x="119790" y="82682"/>
                  </a:lnTo>
                  <a:lnTo>
                    <a:pt x="119830" y="80121"/>
                  </a:lnTo>
                  <a:lnTo>
                    <a:pt x="119856" y="77560"/>
                  </a:lnTo>
                  <a:lnTo>
                    <a:pt x="119888" y="74451"/>
                  </a:lnTo>
                  <a:lnTo>
                    <a:pt x="119908" y="71890"/>
                  </a:lnTo>
                  <a:lnTo>
                    <a:pt x="119934" y="68780"/>
                  </a:lnTo>
                  <a:lnTo>
                    <a:pt x="119947" y="65853"/>
                  </a:lnTo>
                  <a:lnTo>
                    <a:pt x="119954" y="62926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59817"/>
                  </a:lnTo>
                  <a:lnTo>
                    <a:pt x="119954" y="59817"/>
                  </a:lnTo>
                  <a:lnTo>
                    <a:pt x="119954" y="56890"/>
                  </a:lnTo>
                  <a:lnTo>
                    <a:pt x="119947" y="53963"/>
                  </a:lnTo>
                  <a:lnTo>
                    <a:pt x="119934" y="51036"/>
                  </a:lnTo>
                  <a:lnTo>
                    <a:pt x="119908" y="48109"/>
                  </a:lnTo>
                  <a:lnTo>
                    <a:pt x="119888" y="45365"/>
                  </a:lnTo>
                  <a:lnTo>
                    <a:pt x="119856" y="42439"/>
                  </a:lnTo>
                  <a:lnTo>
                    <a:pt x="119830" y="39695"/>
                  </a:lnTo>
                  <a:lnTo>
                    <a:pt x="119790" y="37134"/>
                  </a:lnTo>
                  <a:lnTo>
                    <a:pt x="119745" y="34390"/>
                  </a:lnTo>
                  <a:lnTo>
                    <a:pt x="119699" y="31829"/>
                  </a:lnTo>
                  <a:lnTo>
                    <a:pt x="119647" y="29634"/>
                  </a:lnTo>
                  <a:lnTo>
                    <a:pt x="119594" y="27073"/>
                  </a:lnTo>
                  <a:lnTo>
                    <a:pt x="119535" y="24695"/>
                  </a:lnTo>
                  <a:lnTo>
                    <a:pt x="119477" y="22682"/>
                  </a:lnTo>
                  <a:lnTo>
                    <a:pt x="119405" y="20487"/>
                  </a:lnTo>
                  <a:lnTo>
                    <a:pt x="119339" y="18475"/>
                  </a:lnTo>
                  <a:lnTo>
                    <a:pt x="119267" y="16463"/>
                  </a:lnTo>
                  <a:lnTo>
                    <a:pt x="119189" y="14634"/>
                  </a:lnTo>
                  <a:lnTo>
                    <a:pt x="119117" y="12987"/>
                  </a:lnTo>
                  <a:lnTo>
                    <a:pt x="119032" y="11341"/>
                  </a:lnTo>
                  <a:lnTo>
                    <a:pt x="118941" y="9512"/>
                  </a:lnTo>
                  <a:lnTo>
                    <a:pt x="118862" y="8414"/>
                  </a:lnTo>
                  <a:lnTo>
                    <a:pt x="118771" y="7134"/>
                  </a:lnTo>
                  <a:lnTo>
                    <a:pt x="118673" y="5853"/>
                  </a:lnTo>
                  <a:lnTo>
                    <a:pt x="118581" y="4756"/>
                  </a:lnTo>
                  <a:lnTo>
                    <a:pt x="118483" y="3841"/>
                  </a:lnTo>
                  <a:lnTo>
                    <a:pt x="118379" y="3109"/>
                  </a:lnTo>
                  <a:lnTo>
                    <a:pt x="118281" y="2378"/>
                  </a:lnTo>
                  <a:lnTo>
                    <a:pt x="118176" y="1829"/>
                  </a:lnTo>
                  <a:lnTo>
                    <a:pt x="118071" y="1463"/>
                  </a:lnTo>
                  <a:lnTo>
                    <a:pt x="117967" y="1097"/>
                  </a:lnTo>
                  <a:lnTo>
                    <a:pt x="117856" y="1097"/>
                  </a:lnTo>
                  <a:close/>
                  <a:moveTo>
                    <a:pt x="2143" y="36219"/>
                  </a:moveTo>
                  <a:lnTo>
                    <a:pt x="2228" y="36219"/>
                  </a:lnTo>
                  <a:lnTo>
                    <a:pt x="2307" y="36768"/>
                  </a:lnTo>
                  <a:lnTo>
                    <a:pt x="2392" y="37317"/>
                  </a:lnTo>
                  <a:lnTo>
                    <a:pt x="2477" y="38048"/>
                  </a:lnTo>
                  <a:lnTo>
                    <a:pt x="2542" y="38963"/>
                  </a:lnTo>
                  <a:lnTo>
                    <a:pt x="2614" y="40243"/>
                  </a:lnTo>
                  <a:lnTo>
                    <a:pt x="2679" y="41524"/>
                  </a:lnTo>
                  <a:lnTo>
                    <a:pt x="2738" y="43170"/>
                  </a:lnTo>
                  <a:lnTo>
                    <a:pt x="2797" y="44817"/>
                  </a:lnTo>
                  <a:lnTo>
                    <a:pt x="2843" y="46646"/>
                  </a:lnTo>
                  <a:lnTo>
                    <a:pt x="2888" y="48658"/>
                  </a:lnTo>
                  <a:lnTo>
                    <a:pt x="2928" y="50853"/>
                  </a:lnTo>
                  <a:lnTo>
                    <a:pt x="2947" y="52865"/>
                  </a:lnTo>
                  <a:lnTo>
                    <a:pt x="2967" y="55243"/>
                  </a:lnTo>
                  <a:lnTo>
                    <a:pt x="2986" y="57439"/>
                  </a:lnTo>
                  <a:lnTo>
                    <a:pt x="2993" y="60000"/>
                  </a:lnTo>
                  <a:lnTo>
                    <a:pt x="2986" y="62378"/>
                  </a:lnTo>
                  <a:lnTo>
                    <a:pt x="2967" y="64573"/>
                  </a:lnTo>
                  <a:lnTo>
                    <a:pt x="2947" y="66951"/>
                  </a:lnTo>
                  <a:lnTo>
                    <a:pt x="2928" y="69146"/>
                  </a:lnTo>
                  <a:lnTo>
                    <a:pt x="2888" y="71158"/>
                  </a:lnTo>
                  <a:lnTo>
                    <a:pt x="2843" y="73353"/>
                  </a:lnTo>
                  <a:lnTo>
                    <a:pt x="2797" y="75000"/>
                  </a:lnTo>
                  <a:lnTo>
                    <a:pt x="2738" y="76646"/>
                  </a:lnTo>
                  <a:lnTo>
                    <a:pt x="2679" y="78292"/>
                  </a:lnTo>
                  <a:lnTo>
                    <a:pt x="2614" y="79573"/>
                  </a:lnTo>
                  <a:lnTo>
                    <a:pt x="2542" y="80853"/>
                  </a:lnTo>
                  <a:lnTo>
                    <a:pt x="2477" y="81951"/>
                  </a:lnTo>
                  <a:lnTo>
                    <a:pt x="2392" y="82500"/>
                  </a:lnTo>
                  <a:lnTo>
                    <a:pt x="2307" y="83231"/>
                  </a:lnTo>
                  <a:lnTo>
                    <a:pt x="2228" y="83597"/>
                  </a:lnTo>
                  <a:lnTo>
                    <a:pt x="2143" y="83597"/>
                  </a:lnTo>
                  <a:lnTo>
                    <a:pt x="2052" y="83597"/>
                  </a:lnTo>
                  <a:lnTo>
                    <a:pt x="1973" y="83231"/>
                  </a:lnTo>
                  <a:lnTo>
                    <a:pt x="1888" y="82500"/>
                  </a:lnTo>
                  <a:lnTo>
                    <a:pt x="1816" y="81951"/>
                  </a:lnTo>
                  <a:lnTo>
                    <a:pt x="1738" y="80853"/>
                  </a:lnTo>
                  <a:lnTo>
                    <a:pt x="1666" y="79573"/>
                  </a:lnTo>
                  <a:lnTo>
                    <a:pt x="1607" y="78292"/>
                  </a:lnTo>
                  <a:lnTo>
                    <a:pt x="1542" y="76646"/>
                  </a:lnTo>
                  <a:lnTo>
                    <a:pt x="1483" y="75000"/>
                  </a:lnTo>
                  <a:lnTo>
                    <a:pt x="1437" y="73353"/>
                  </a:lnTo>
                  <a:lnTo>
                    <a:pt x="1392" y="71158"/>
                  </a:lnTo>
                  <a:lnTo>
                    <a:pt x="1366" y="69146"/>
                  </a:lnTo>
                  <a:lnTo>
                    <a:pt x="1333" y="66951"/>
                  </a:lnTo>
                  <a:lnTo>
                    <a:pt x="1313" y="64573"/>
                  </a:lnTo>
                  <a:lnTo>
                    <a:pt x="1300" y="62378"/>
                  </a:lnTo>
                  <a:lnTo>
                    <a:pt x="1300" y="60000"/>
                  </a:lnTo>
                  <a:lnTo>
                    <a:pt x="1300" y="57439"/>
                  </a:lnTo>
                  <a:lnTo>
                    <a:pt x="1313" y="55243"/>
                  </a:lnTo>
                  <a:lnTo>
                    <a:pt x="1333" y="52865"/>
                  </a:lnTo>
                  <a:lnTo>
                    <a:pt x="1366" y="50853"/>
                  </a:lnTo>
                  <a:lnTo>
                    <a:pt x="1392" y="48658"/>
                  </a:lnTo>
                  <a:lnTo>
                    <a:pt x="1437" y="46646"/>
                  </a:lnTo>
                  <a:lnTo>
                    <a:pt x="1483" y="44817"/>
                  </a:lnTo>
                  <a:lnTo>
                    <a:pt x="1542" y="43170"/>
                  </a:lnTo>
                  <a:lnTo>
                    <a:pt x="1607" y="41524"/>
                  </a:lnTo>
                  <a:lnTo>
                    <a:pt x="1666" y="40243"/>
                  </a:lnTo>
                  <a:lnTo>
                    <a:pt x="1738" y="38963"/>
                  </a:lnTo>
                  <a:lnTo>
                    <a:pt x="1816" y="38048"/>
                  </a:lnTo>
                  <a:lnTo>
                    <a:pt x="1888" y="37317"/>
                  </a:lnTo>
                  <a:lnTo>
                    <a:pt x="1973" y="36768"/>
                  </a:lnTo>
                  <a:lnTo>
                    <a:pt x="2052" y="36219"/>
                  </a:lnTo>
                  <a:lnTo>
                    <a:pt x="2143" y="36219"/>
                  </a:lnTo>
                  <a:close/>
                  <a:moveTo>
                    <a:pt x="2143" y="1097"/>
                  </a:moveTo>
                  <a:lnTo>
                    <a:pt x="2143" y="1097"/>
                  </a:lnTo>
                  <a:lnTo>
                    <a:pt x="2143" y="1097"/>
                  </a:lnTo>
                  <a:lnTo>
                    <a:pt x="2137" y="1097"/>
                  </a:lnTo>
                  <a:lnTo>
                    <a:pt x="2137" y="1097"/>
                  </a:lnTo>
                  <a:lnTo>
                    <a:pt x="2032" y="1097"/>
                  </a:lnTo>
                  <a:lnTo>
                    <a:pt x="1928" y="1463"/>
                  </a:lnTo>
                  <a:lnTo>
                    <a:pt x="1823" y="1829"/>
                  </a:lnTo>
                  <a:lnTo>
                    <a:pt x="1718" y="2378"/>
                  </a:lnTo>
                  <a:lnTo>
                    <a:pt x="1620" y="3109"/>
                  </a:lnTo>
                  <a:lnTo>
                    <a:pt x="1516" y="3841"/>
                  </a:lnTo>
                  <a:lnTo>
                    <a:pt x="1418" y="4756"/>
                  </a:lnTo>
                  <a:lnTo>
                    <a:pt x="1326" y="5853"/>
                  </a:lnTo>
                  <a:lnTo>
                    <a:pt x="1228" y="7134"/>
                  </a:lnTo>
                  <a:lnTo>
                    <a:pt x="1137" y="8414"/>
                  </a:lnTo>
                  <a:lnTo>
                    <a:pt x="1058" y="9512"/>
                  </a:lnTo>
                  <a:lnTo>
                    <a:pt x="967" y="11341"/>
                  </a:lnTo>
                  <a:lnTo>
                    <a:pt x="882" y="12987"/>
                  </a:lnTo>
                  <a:lnTo>
                    <a:pt x="810" y="14634"/>
                  </a:lnTo>
                  <a:lnTo>
                    <a:pt x="732" y="16463"/>
                  </a:lnTo>
                  <a:lnTo>
                    <a:pt x="660" y="18475"/>
                  </a:lnTo>
                  <a:lnTo>
                    <a:pt x="594" y="20487"/>
                  </a:lnTo>
                  <a:lnTo>
                    <a:pt x="522" y="22682"/>
                  </a:lnTo>
                  <a:lnTo>
                    <a:pt x="464" y="24695"/>
                  </a:lnTo>
                  <a:lnTo>
                    <a:pt x="405" y="27073"/>
                  </a:lnTo>
                  <a:lnTo>
                    <a:pt x="352" y="29634"/>
                  </a:lnTo>
                  <a:lnTo>
                    <a:pt x="300" y="31829"/>
                  </a:lnTo>
                  <a:lnTo>
                    <a:pt x="254" y="34390"/>
                  </a:lnTo>
                  <a:lnTo>
                    <a:pt x="209" y="37134"/>
                  </a:lnTo>
                  <a:lnTo>
                    <a:pt x="169" y="39695"/>
                  </a:lnTo>
                  <a:lnTo>
                    <a:pt x="143" y="42439"/>
                  </a:lnTo>
                  <a:lnTo>
                    <a:pt x="111" y="45365"/>
                  </a:lnTo>
                  <a:lnTo>
                    <a:pt x="91" y="48109"/>
                  </a:lnTo>
                  <a:lnTo>
                    <a:pt x="65" y="51036"/>
                  </a:lnTo>
                  <a:lnTo>
                    <a:pt x="52" y="53963"/>
                  </a:lnTo>
                  <a:lnTo>
                    <a:pt x="45" y="56890"/>
                  </a:lnTo>
                  <a:lnTo>
                    <a:pt x="45" y="59817"/>
                  </a:lnTo>
                  <a:lnTo>
                    <a:pt x="45" y="59817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2926"/>
                  </a:lnTo>
                  <a:lnTo>
                    <a:pt x="52" y="65853"/>
                  </a:lnTo>
                  <a:lnTo>
                    <a:pt x="65" y="68780"/>
                  </a:lnTo>
                  <a:lnTo>
                    <a:pt x="91" y="71890"/>
                  </a:lnTo>
                  <a:lnTo>
                    <a:pt x="111" y="74451"/>
                  </a:lnTo>
                  <a:lnTo>
                    <a:pt x="143" y="77560"/>
                  </a:lnTo>
                  <a:lnTo>
                    <a:pt x="169" y="80121"/>
                  </a:lnTo>
                  <a:lnTo>
                    <a:pt x="209" y="82682"/>
                  </a:lnTo>
                  <a:lnTo>
                    <a:pt x="254" y="85426"/>
                  </a:lnTo>
                  <a:lnTo>
                    <a:pt x="300" y="87987"/>
                  </a:lnTo>
                  <a:lnTo>
                    <a:pt x="346" y="90365"/>
                  </a:lnTo>
                  <a:lnTo>
                    <a:pt x="405" y="92743"/>
                  </a:lnTo>
                  <a:lnTo>
                    <a:pt x="464" y="95121"/>
                  </a:lnTo>
                  <a:lnTo>
                    <a:pt x="522" y="97317"/>
                  </a:lnTo>
                  <a:lnTo>
                    <a:pt x="594" y="99329"/>
                  </a:lnTo>
                  <a:lnTo>
                    <a:pt x="660" y="101524"/>
                  </a:lnTo>
                  <a:lnTo>
                    <a:pt x="732" y="103353"/>
                  </a:lnTo>
                  <a:lnTo>
                    <a:pt x="810" y="105182"/>
                  </a:lnTo>
                  <a:lnTo>
                    <a:pt x="882" y="107195"/>
                  </a:lnTo>
                  <a:lnTo>
                    <a:pt x="967" y="108658"/>
                  </a:lnTo>
                  <a:lnTo>
                    <a:pt x="1058" y="110304"/>
                  </a:lnTo>
                  <a:lnTo>
                    <a:pt x="1137" y="111585"/>
                  </a:lnTo>
                  <a:lnTo>
                    <a:pt x="1228" y="113048"/>
                  </a:lnTo>
                  <a:lnTo>
                    <a:pt x="1326" y="113963"/>
                  </a:lnTo>
                  <a:lnTo>
                    <a:pt x="1418" y="115060"/>
                  </a:lnTo>
                  <a:lnTo>
                    <a:pt x="1516" y="116158"/>
                  </a:lnTo>
                  <a:lnTo>
                    <a:pt x="1620" y="116707"/>
                  </a:lnTo>
                  <a:lnTo>
                    <a:pt x="1718" y="117439"/>
                  </a:lnTo>
                  <a:lnTo>
                    <a:pt x="1823" y="117987"/>
                  </a:lnTo>
                  <a:lnTo>
                    <a:pt x="1928" y="118536"/>
                  </a:lnTo>
                  <a:lnTo>
                    <a:pt x="2032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248" y="118719"/>
                  </a:lnTo>
                  <a:lnTo>
                    <a:pt x="2352" y="118536"/>
                  </a:lnTo>
                  <a:lnTo>
                    <a:pt x="2457" y="117987"/>
                  </a:lnTo>
                  <a:lnTo>
                    <a:pt x="2562" y="117439"/>
                  </a:lnTo>
                  <a:lnTo>
                    <a:pt x="2660" y="116707"/>
                  </a:lnTo>
                  <a:lnTo>
                    <a:pt x="2764" y="116158"/>
                  </a:lnTo>
                  <a:lnTo>
                    <a:pt x="2862" y="115060"/>
                  </a:lnTo>
                  <a:lnTo>
                    <a:pt x="2954" y="113963"/>
                  </a:lnTo>
                  <a:lnTo>
                    <a:pt x="3052" y="113048"/>
                  </a:lnTo>
                  <a:lnTo>
                    <a:pt x="3143" y="111585"/>
                  </a:lnTo>
                  <a:lnTo>
                    <a:pt x="3235" y="110304"/>
                  </a:lnTo>
                  <a:lnTo>
                    <a:pt x="3313" y="108658"/>
                  </a:lnTo>
                  <a:lnTo>
                    <a:pt x="3398" y="107195"/>
                  </a:lnTo>
                  <a:lnTo>
                    <a:pt x="3470" y="105182"/>
                  </a:lnTo>
                  <a:lnTo>
                    <a:pt x="3555" y="103353"/>
                  </a:lnTo>
                  <a:lnTo>
                    <a:pt x="3620" y="101524"/>
                  </a:lnTo>
                  <a:lnTo>
                    <a:pt x="3692" y="99512"/>
                  </a:lnTo>
                  <a:lnTo>
                    <a:pt x="3758" y="97317"/>
                  </a:lnTo>
                  <a:lnTo>
                    <a:pt x="3823" y="95121"/>
                  </a:lnTo>
                  <a:lnTo>
                    <a:pt x="3875" y="92743"/>
                  </a:lnTo>
                  <a:lnTo>
                    <a:pt x="3934" y="90548"/>
                  </a:lnTo>
                  <a:lnTo>
                    <a:pt x="3980" y="87987"/>
                  </a:lnTo>
                  <a:lnTo>
                    <a:pt x="4032" y="85426"/>
                  </a:lnTo>
                  <a:lnTo>
                    <a:pt x="4071" y="82682"/>
                  </a:lnTo>
                  <a:lnTo>
                    <a:pt x="4111" y="80121"/>
                  </a:lnTo>
                  <a:lnTo>
                    <a:pt x="4150" y="77560"/>
                  </a:lnTo>
                  <a:lnTo>
                    <a:pt x="4169" y="74451"/>
                  </a:lnTo>
                  <a:lnTo>
                    <a:pt x="4189" y="71890"/>
                  </a:lnTo>
                  <a:lnTo>
                    <a:pt x="4215" y="68780"/>
                  </a:lnTo>
                  <a:lnTo>
                    <a:pt x="4228" y="65853"/>
                  </a:lnTo>
                  <a:lnTo>
                    <a:pt x="4235" y="62926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59817"/>
                  </a:lnTo>
                  <a:lnTo>
                    <a:pt x="4235" y="59817"/>
                  </a:lnTo>
                  <a:lnTo>
                    <a:pt x="4235" y="56890"/>
                  </a:lnTo>
                  <a:lnTo>
                    <a:pt x="4228" y="53963"/>
                  </a:lnTo>
                  <a:lnTo>
                    <a:pt x="4215" y="51036"/>
                  </a:lnTo>
                  <a:lnTo>
                    <a:pt x="4189" y="48109"/>
                  </a:lnTo>
                  <a:lnTo>
                    <a:pt x="4169" y="45365"/>
                  </a:lnTo>
                  <a:lnTo>
                    <a:pt x="4150" y="42439"/>
                  </a:lnTo>
                  <a:lnTo>
                    <a:pt x="4111" y="39695"/>
                  </a:lnTo>
                  <a:lnTo>
                    <a:pt x="4071" y="37134"/>
                  </a:lnTo>
                  <a:lnTo>
                    <a:pt x="4032" y="34390"/>
                  </a:lnTo>
                  <a:lnTo>
                    <a:pt x="3980" y="31829"/>
                  </a:lnTo>
                  <a:lnTo>
                    <a:pt x="3934" y="29634"/>
                  </a:lnTo>
                  <a:lnTo>
                    <a:pt x="3875" y="27073"/>
                  </a:lnTo>
                  <a:lnTo>
                    <a:pt x="3823" y="24695"/>
                  </a:lnTo>
                  <a:lnTo>
                    <a:pt x="3758" y="22682"/>
                  </a:lnTo>
                  <a:lnTo>
                    <a:pt x="3699" y="20487"/>
                  </a:lnTo>
                  <a:lnTo>
                    <a:pt x="3620" y="18475"/>
                  </a:lnTo>
                  <a:lnTo>
                    <a:pt x="3555" y="16463"/>
                  </a:lnTo>
                  <a:lnTo>
                    <a:pt x="3470" y="14634"/>
                  </a:lnTo>
                  <a:lnTo>
                    <a:pt x="3398" y="12987"/>
                  </a:lnTo>
                  <a:lnTo>
                    <a:pt x="3313" y="11341"/>
                  </a:lnTo>
                  <a:lnTo>
                    <a:pt x="3235" y="9512"/>
                  </a:lnTo>
                  <a:lnTo>
                    <a:pt x="3143" y="8414"/>
                  </a:lnTo>
                  <a:lnTo>
                    <a:pt x="3052" y="7134"/>
                  </a:lnTo>
                  <a:lnTo>
                    <a:pt x="2954" y="5853"/>
                  </a:lnTo>
                  <a:lnTo>
                    <a:pt x="2862" y="4756"/>
                  </a:lnTo>
                  <a:lnTo>
                    <a:pt x="2764" y="3841"/>
                  </a:lnTo>
                  <a:lnTo>
                    <a:pt x="2660" y="3109"/>
                  </a:lnTo>
                  <a:lnTo>
                    <a:pt x="2562" y="2378"/>
                  </a:lnTo>
                  <a:lnTo>
                    <a:pt x="2457" y="1829"/>
                  </a:lnTo>
                  <a:lnTo>
                    <a:pt x="2352" y="1463"/>
                  </a:lnTo>
                  <a:lnTo>
                    <a:pt x="2248" y="1097"/>
                  </a:lnTo>
                  <a:lnTo>
                    <a:pt x="2143" y="109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1654">
              <a:extLst>
                <a:ext uri="{FF2B5EF4-FFF2-40B4-BE49-F238E27FC236}">
                  <a16:creationId xmlns:a16="http://schemas.microsoft.com/office/drawing/2014/main" id="{7AB2B151-1784-4DAE-B233-56917EB777BD}"/>
                </a:ext>
              </a:extLst>
            </p:cNvPr>
            <p:cNvSpPr/>
            <p:nvPr/>
          </p:nvSpPr>
          <p:spPr>
            <a:xfrm>
              <a:off x="954087" y="7178850"/>
              <a:ext cx="8901045" cy="3180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43" y="0"/>
                  </a:moveTo>
                  <a:lnTo>
                    <a:pt x="2143" y="0"/>
                  </a:lnTo>
                  <a:lnTo>
                    <a:pt x="2143" y="0"/>
                  </a:lnTo>
                  <a:lnTo>
                    <a:pt x="2248" y="0"/>
                  </a:lnTo>
                  <a:lnTo>
                    <a:pt x="2359" y="365"/>
                  </a:lnTo>
                  <a:lnTo>
                    <a:pt x="2470" y="731"/>
                  </a:lnTo>
                  <a:lnTo>
                    <a:pt x="2575" y="1280"/>
                  </a:lnTo>
                  <a:lnTo>
                    <a:pt x="2679" y="2012"/>
                  </a:lnTo>
                  <a:lnTo>
                    <a:pt x="2784" y="2743"/>
                  </a:lnTo>
                  <a:lnTo>
                    <a:pt x="2882" y="3658"/>
                  </a:lnTo>
                  <a:lnTo>
                    <a:pt x="2980" y="4756"/>
                  </a:lnTo>
                  <a:lnTo>
                    <a:pt x="3065" y="6036"/>
                  </a:lnTo>
                  <a:lnTo>
                    <a:pt x="3163" y="7134"/>
                  </a:lnTo>
                  <a:lnTo>
                    <a:pt x="3254" y="8597"/>
                  </a:lnTo>
                  <a:lnTo>
                    <a:pt x="3339" y="10426"/>
                  </a:lnTo>
                  <a:lnTo>
                    <a:pt x="3418" y="12073"/>
                  </a:lnTo>
                  <a:lnTo>
                    <a:pt x="3503" y="13719"/>
                  </a:lnTo>
                  <a:lnTo>
                    <a:pt x="3588" y="15548"/>
                  </a:lnTo>
                  <a:lnTo>
                    <a:pt x="3660" y="17743"/>
                  </a:lnTo>
                  <a:lnTo>
                    <a:pt x="3725" y="19756"/>
                  </a:lnTo>
                  <a:lnTo>
                    <a:pt x="3797" y="21951"/>
                  </a:lnTo>
                  <a:lnTo>
                    <a:pt x="3856" y="24329"/>
                  </a:lnTo>
                  <a:lnTo>
                    <a:pt x="3915" y="26524"/>
                  </a:lnTo>
                  <a:lnTo>
                    <a:pt x="3973" y="28902"/>
                  </a:lnTo>
                  <a:lnTo>
                    <a:pt x="4026" y="31463"/>
                  </a:lnTo>
                  <a:lnTo>
                    <a:pt x="4071" y="34207"/>
                  </a:lnTo>
                  <a:lnTo>
                    <a:pt x="4117" y="36585"/>
                  </a:lnTo>
                  <a:lnTo>
                    <a:pt x="4156" y="39329"/>
                  </a:lnTo>
                  <a:lnTo>
                    <a:pt x="4183" y="42256"/>
                  </a:lnTo>
                  <a:lnTo>
                    <a:pt x="4215" y="45000"/>
                  </a:lnTo>
                  <a:lnTo>
                    <a:pt x="4235" y="47926"/>
                  </a:lnTo>
                  <a:lnTo>
                    <a:pt x="4261" y="50853"/>
                  </a:lnTo>
                  <a:lnTo>
                    <a:pt x="4274" y="53963"/>
                  </a:lnTo>
                  <a:lnTo>
                    <a:pt x="4281" y="57073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182"/>
                  </a:lnTo>
                  <a:lnTo>
                    <a:pt x="4281" y="60182"/>
                  </a:lnTo>
                  <a:lnTo>
                    <a:pt x="4281" y="63109"/>
                  </a:lnTo>
                  <a:lnTo>
                    <a:pt x="4274" y="66219"/>
                  </a:lnTo>
                  <a:lnTo>
                    <a:pt x="4261" y="69146"/>
                  </a:lnTo>
                  <a:lnTo>
                    <a:pt x="4235" y="72073"/>
                  </a:lnTo>
                  <a:lnTo>
                    <a:pt x="4215" y="75182"/>
                  </a:lnTo>
                  <a:lnTo>
                    <a:pt x="4183" y="77743"/>
                  </a:lnTo>
                  <a:lnTo>
                    <a:pt x="4156" y="80853"/>
                  </a:lnTo>
                  <a:lnTo>
                    <a:pt x="4117" y="83414"/>
                  </a:lnTo>
                  <a:lnTo>
                    <a:pt x="4071" y="85975"/>
                  </a:lnTo>
                  <a:lnTo>
                    <a:pt x="4026" y="88719"/>
                  </a:lnTo>
                  <a:lnTo>
                    <a:pt x="3973" y="91280"/>
                  </a:lnTo>
                  <a:lnTo>
                    <a:pt x="3915" y="93658"/>
                  </a:lnTo>
                  <a:lnTo>
                    <a:pt x="3856" y="95853"/>
                  </a:lnTo>
                  <a:lnTo>
                    <a:pt x="3797" y="98231"/>
                  </a:lnTo>
                  <a:lnTo>
                    <a:pt x="3725" y="100609"/>
                  </a:lnTo>
                  <a:lnTo>
                    <a:pt x="3653" y="102439"/>
                  </a:lnTo>
                  <a:lnTo>
                    <a:pt x="3588" y="104451"/>
                  </a:lnTo>
                  <a:lnTo>
                    <a:pt x="3503" y="106463"/>
                  </a:lnTo>
                  <a:lnTo>
                    <a:pt x="3418" y="108109"/>
                  </a:lnTo>
                  <a:lnTo>
                    <a:pt x="3339" y="109756"/>
                  </a:lnTo>
                  <a:lnTo>
                    <a:pt x="3254" y="111402"/>
                  </a:lnTo>
                  <a:lnTo>
                    <a:pt x="3163" y="112865"/>
                  </a:lnTo>
                  <a:lnTo>
                    <a:pt x="3065" y="114146"/>
                  </a:lnTo>
                  <a:lnTo>
                    <a:pt x="2980" y="115426"/>
                  </a:lnTo>
                  <a:lnTo>
                    <a:pt x="2882" y="116524"/>
                  </a:lnTo>
                  <a:lnTo>
                    <a:pt x="2784" y="117256"/>
                  </a:lnTo>
                  <a:lnTo>
                    <a:pt x="2679" y="118170"/>
                  </a:lnTo>
                  <a:lnTo>
                    <a:pt x="2575" y="118902"/>
                  </a:lnTo>
                  <a:lnTo>
                    <a:pt x="2470" y="119451"/>
                  </a:lnTo>
                  <a:lnTo>
                    <a:pt x="2359" y="119817"/>
                  </a:lnTo>
                  <a:lnTo>
                    <a:pt x="2248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032" y="120000"/>
                  </a:lnTo>
                  <a:lnTo>
                    <a:pt x="1921" y="119817"/>
                  </a:lnTo>
                  <a:lnTo>
                    <a:pt x="1816" y="119451"/>
                  </a:lnTo>
                  <a:lnTo>
                    <a:pt x="1712" y="118902"/>
                  </a:lnTo>
                  <a:lnTo>
                    <a:pt x="1607" y="118170"/>
                  </a:lnTo>
                  <a:lnTo>
                    <a:pt x="1509" y="117256"/>
                  </a:lnTo>
                  <a:lnTo>
                    <a:pt x="1405" y="116524"/>
                  </a:lnTo>
                  <a:lnTo>
                    <a:pt x="1307" y="115426"/>
                  </a:lnTo>
                  <a:lnTo>
                    <a:pt x="1215" y="114146"/>
                  </a:lnTo>
                  <a:lnTo>
                    <a:pt x="1117" y="112865"/>
                  </a:lnTo>
                  <a:lnTo>
                    <a:pt x="1026" y="111402"/>
                  </a:lnTo>
                  <a:lnTo>
                    <a:pt x="947" y="109756"/>
                  </a:lnTo>
                  <a:lnTo>
                    <a:pt x="862" y="108109"/>
                  </a:lnTo>
                  <a:lnTo>
                    <a:pt x="777" y="106463"/>
                  </a:lnTo>
                  <a:lnTo>
                    <a:pt x="705" y="104451"/>
                  </a:lnTo>
                  <a:lnTo>
                    <a:pt x="627" y="102439"/>
                  </a:lnTo>
                  <a:lnTo>
                    <a:pt x="555" y="100243"/>
                  </a:lnTo>
                  <a:lnTo>
                    <a:pt x="490" y="98231"/>
                  </a:lnTo>
                  <a:lnTo>
                    <a:pt x="424" y="95853"/>
                  </a:lnTo>
                  <a:lnTo>
                    <a:pt x="366" y="93658"/>
                  </a:lnTo>
                  <a:lnTo>
                    <a:pt x="307" y="91280"/>
                  </a:lnTo>
                  <a:lnTo>
                    <a:pt x="254" y="88719"/>
                  </a:lnTo>
                  <a:lnTo>
                    <a:pt x="209" y="85975"/>
                  </a:lnTo>
                  <a:lnTo>
                    <a:pt x="163" y="83414"/>
                  </a:lnTo>
                  <a:lnTo>
                    <a:pt x="130" y="80853"/>
                  </a:lnTo>
                  <a:lnTo>
                    <a:pt x="98" y="77743"/>
                  </a:lnTo>
                  <a:lnTo>
                    <a:pt x="65" y="75182"/>
                  </a:lnTo>
                  <a:lnTo>
                    <a:pt x="45" y="72073"/>
                  </a:lnTo>
                  <a:lnTo>
                    <a:pt x="19" y="69146"/>
                  </a:lnTo>
                  <a:lnTo>
                    <a:pt x="6" y="66219"/>
                  </a:lnTo>
                  <a:lnTo>
                    <a:pt x="0" y="63109"/>
                  </a:lnTo>
                  <a:lnTo>
                    <a:pt x="0" y="60182"/>
                  </a:lnTo>
                  <a:lnTo>
                    <a:pt x="0" y="60182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57073"/>
                  </a:lnTo>
                  <a:lnTo>
                    <a:pt x="6" y="53963"/>
                  </a:lnTo>
                  <a:lnTo>
                    <a:pt x="19" y="50853"/>
                  </a:lnTo>
                  <a:lnTo>
                    <a:pt x="45" y="47926"/>
                  </a:lnTo>
                  <a:lnTo>
                    <a:pt x="65" y="45000"/>
                  </a:lnTo>
                  <a:lnTo>
                    <a:pt x="98" y="42256"/>
                  </a:lnTo>
                  <a:lnTo>
                    <a:pt x="130" y="39329"/>
                  </a:lnTo>
                  <a:lnTo>
                    <a:pt x="163" y="36585"/>
                  </a:lnTo>
                  <a:lnTo>
                    <a:pt x="209" y="34207"/>
                  </a:lnTo>
                  <a:lnTo>
                    <a:pt x="254" y="31463"/>
                  </a:lnTo>
                  <a:lnTo>
                    <a:pt x="307" y="28902"/>
                  </a:lnTo>
                  <a:lnTo>
                    <a:pt x="366" y="26524"/>
                  </a:lnTo>
                  <a:lnTo>
                    <a:pt x="424" y="24329"/>
                  </a:lnTo>
                  <a:lnTo>
                    <a:pt x="490" y="21951"/>
                  </a:lnTo>
                  <a:lnTo>
                    <a:pt x="555" y="19573"/>
                  </a:lnTo>
                  <a:lnTo>
                    <a:pt x="627" y="17743"/>
                  </a:lnTo>
                  <a:lnTo>
                    <a:pt x="705" y="15548"/>
                  </a:lnTo>
                  <a:lnTo>
                    <a:pt x="777" y="13719"/>
                  </a:lnTo>
                  <a:lnTo>
                    <a:pt x="862" y="12073"/>
                  </a:lnTo>
                  <a:lnTo>
                    <a:pt x="947" y="10426"/>
                  </a:lnTo>
                  <a:lnTo>
                    <a:pt x="1026" y="8597"/>
                  </a:lnTo>
                  <a:lnTo>
                    <a:pt x="1117" y="7134"/>
                  </a:lnTo>
                  <a:lnTo>
                    <a:pt x="1215" y="6036"/>
                  </a:lnTo>
                  <a:lnTo>
                    <a:pt x="1307" y="4756"/>
                  </a:lnTo>
                  <a:lnTo>
                    <a:pt x="1405" y="3658"/>
                  </a:lnTo>
                  <a:lnTo>
                    <a:pt x="1509" y="2743"/>
                  </a:lnTo>
                  <a:lnTo>
                    <a:pt x="1607" y="2012"/>
                  </a:lnTo>
                  <a:lnTo>
                    <a:pt x="1712" y="1280"/>
                  </a:lnTo>
                  <a:lnTo>
                    <a:pt x="1816" y="731"/>
                  </a:lnTo>
                  <a:lnTo>
                    <a:pt x="1921" y="365"/>
                  </a:lnTo>
                  <a:lnTo>
                    <a:pt x="2032" y="0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43" y="0"/>
                  </a:lnTo>
                  <a:close/>
                  <a:moveTo>
                    <a:pt x="5993" y="55975"/>
                  </a:moveTo>
                  <a:lnTo>
                    <a:pt x="5993" y="64207"/>
                  </a:lnTo>
                  <a:lnTo>
                    <a:pt x="5692" y="64207"/>
                  </a:lnTo>
                  <a:lnTo>
                    <a:pt x="5692" y="55975"/>
                  </a:lnTo>
                  <a:lnTo>
                    <a:pt x="5993" y="55975"/>
                  </a:lnTo>
                  <a:close/>
                  <a:moveTo>
                    <a:pt x="113934" y="55975"/>
                  </a:moveTo>
                  <a:lnTo>
                    <a:pt x="113934" y="64207"/>
                  </a:lnTo>
                  <a:lnTo>
                    <a:pt x="113640" y="64207"/>
                  </a:lnTo>
                  <a:lnTo>
                    <a:pt x="113640" y="55975"/>
                  </a:lnTo>
                  <a:lnTo>
                    <a:pt x="113934" y="55975"/>
                  </a:lnTo>
                  <a:close/>
                  <a:moveTo>
                    <a:pt x="112745" y="55975"/>
                  </a:moveTo>
                  <a:lnTo>
                    <a:pt x="112745" y="64207"/>
                  </a:lnTo>
                  <a:lnTo>
                    <a:pt x="112444" y="64207"/>
                  </a:lnTo>
                  <a:lnTo>
                    <a:pt x="112444" y="55975"/>
                  </a:lnTo>
                  <a:lnTo>
                    <a:pt x="112745" y="55975"/>
                  </a:lnTo>
                  <a:close/>
                  <a:moveTo>
                    <a:pt x="111562" y="55975"/>
                  </a:moveTo>
                  <a:lnTo>
                    <a:pt x="111562" y="64207"/>
                  </a:lnTo>
                  <a:lnTo>
                    <a:pt x="111261" y="64207"/>
                  </a:lnTo>
                  <a:lnTo>
                    <a:pt x="111261" y="55975"/>
                  </a:lnTo>
                  <a:lnTo>
                    <a:pt x="111562" y="55975"/>
                  </a:lnTo>
                  <a:close/>
                  <a:moveTo>
                    <a:pt x="110379" y="55975"/>
                  </a:moveTo>
                  <a:lnTo>
                    <a:pt x="110379" y="64207"/>
                  </a:lnTo>
                  <a:lnTo>
                    <a:pt x="110078" y="64207"/>
                  </a:lnTo>
                  <a:lnTo>
                    <a:pt x="110078" y="55975"/>
                  </a:lnTo>
                  <a:lnTo>
                    <a:pt x="110379" y="55975"/>
                  </a:lnTo>
                  <a:close/>
                  <a:moveTo>
                    <a:pt x="109189" y="55975"/>
                  </a:moveTo>
                  <a:lnTo>
                    <a:pt x="109189" y="64207"/>
                  </a:lnTo>
                  <a:lnTo>
                    <a:pt x="108895" y="64207"/>
                  </a:lnTo>
                  <a:lnTo>
                    <a:pt x="108895" y="55975"/>
                  </a:lnTo>
                  <a:lnTo>
                    <a:pt x="109189" y="55975"/>
                  </a:lnTo>
                  <a:close/>
                  <a:moveTo>
                    <a:pt x="108000" y="55975"/>
                  </a:moveTo>
                  <a:lnTo>
                    <a:pt x="108000" y="64207"/>
                  </a:lnTo>
                  <a:lnTo>
                    <a:pt x="107705" y="64207"/>
                  </a:lnTo>
                  <a:lnTo>
                    <a:pt x="107705" y="55975"/>
                  </a:lnTo>
                  <a:lnTo>
                    <a:pt x="108000" y="55975"/>
                  </a:lnTo>
                  <a:close/>
                  <a:moveTo>
                    <a:pt x="106816" y="55975"/>
                  </a:moveTo>
                  <a:lnTo>
                    <a:pt x="106816" y="64207"/>
                  </a:lnTo>
                  <a:lnTo>
                    <a:pt x="106522" y="64207"/>
                  </a:lnTo>
                  <a:lnTo>
                    <a:pt x="106522" y="55975"/>
                  </a:lnTo>
                  <a:lnTo>
                    <a:pt x="106816" y="55975"/>
                  </a:lnTo>
                  <a:close/>
                  <a:moveTo>
                    <a:pt x="105627" y="55975"/>
                  </a:moveTo>
                  <a:lnTo>
                    <a:pt x="105627" y="64207"/>
                  </a:lnTo>
                  <a:lnTo>
                    <a:pt x="105326" y="64207"/>
                  </a:lnTo>
                  <a:lnTo>
                    <a:pt x="105326" y="55975"/>
                  </a:lnTo>
                  <a:lnTo>
                    <a:pt x="105627" y="55975"/>
                  </a:lnTo>
                  <a:close/>
                  <a:moveTo>
                    <a:pt x="104444" y="55975"/>
                  </a:moveTo>
                  <a:lnTo>
                    <a:pt x="104444" y="64207"/>
                  </a:lnTo>
                  <a:lnTo>
                    <a:pt x="104143" y="64207"/>
                  </a:lnTo>
                  <a:lnTo>
                    <a:pt x="104143" y="55975"/>
                  </a:lnTo>
                  <a:lnTo>
                    <a:pt x="104444" y="55975"/>
                  </a:lnTo>
                  <a:close/>
                  <a:moveTo>
                    <a:pt x="103261" y="55975"/>
                  </a:moveTo>
                  <a:lnTo>
                    <a:pt x="103261" y="64207"/>
                  </a:lnTo>
                  <a:lnTo>
                    <a:pt x="102960" y="64207"/>
                  </a:lnTo>
                  <a:lnTo>
                    <a:pt x="102960" y="55975"/>
                  </a:lnTo>
                  <a:lnTo>
                    <a:pt x="103261" y="55975"/>
                  </a:lnTo>
                  <a:close/>
                  <a:moveTo>
                    <a:pt x="102071" y="55975"/>
                  </a:moveTo>
                  <a:lnTo>
                    <a:pt x="102071" y="64207"/>
                  </a:lnTo>
                  <a:lnTo>
                    <a:pt x="101777" y="64207"/>
                  </a:lnTo>
                  <a:lnTo>
                    <a:pt x="101777" y="55975"/>
                  </a:lnTo>
                  <a:lnTo>
                    <a:pt x="102071" y="55975"/>
                  </a:lnTo>
                  <a:close/>
                  <a:moveTo>
                    <a:pt x="100882" y="55975"/>
                  </a:moveTo>
                  <a:lnTo>
                    <a:pt x="100882" y="64207"/>
                  </a:lnTo>
                  <a:lnTo>
                    <a:pt x="100588" y="64207"/>
                  </a:lnTo>
                  <a:lnTo>
                    <a:pt x="100588" y="55975"/>
                  </a:lnTo>
                  <a:lnTo>
                    <a:pt x="100882" y="55975"/>
                  </a:lnTo>
                  <a:close/>
                  <a:moveTo>
                    <a:pt x="99699" y="55975"/>
                  </a:moveTo>
                  <a:lnTo>
                    <a:pt x="99699" y="64207"/>
                  </a:lnTo>
                  <a:lnTo>
                    <a:pt x="99405" y="64207"/>
                  </a:lnTo>
                  <a:lnTo>
                    <a:pt x="99405" y="55975"/>
                  </a:lnTo>
                  <a:lnTo>
                    <a:pt x="99699" y="55975"/>
                  </a:lnTo>
                  <a:close/>
                  <a:moveTo>
                    <a:pt x="98509" y="55975"/>
                  </a:moveTo>
                  <a:lnTo>
                    <a:pt x="98509" y="64207"/>
                  </a:lnTo>
                  <a:lnTo>
                    <a:pt x="98222" y="64207"/>
                  </a:lnTo>
                  <a:lnTo>
                    <a:pt x="98222" y="55975"/>
                  </a:lnTo>
                  <a:lnTo>
                    <a:pt x="98509" y="55975"/>
                  </a:lnTo>
                  <a:close/>
                  <a:moveTo>
                    <a:pt x="97326" y="55975"/>
                  </a:moveTo>
                  <a:lnTo>
                    <a:pt x="97326" y="64207"/>
                  </a:lnTo>
                  <a:lnTo>
                    <a:pt x="97026" y="64207"/>
                  </a:lnTo>
                  <a:lnTo>
                    <a:pt x="97026" y="55975"/>
                  </a:lnTo>
                  <a:lnTo>
                    <a:pt x="97326" y="55975"/>
                  </a:lnTo>
                  <a:close/>
                  <a:moveTo>
                    <a:pt x="96143" y="55975"/>
                  </a:moveTo>
                  <a:lnTo>
                    <a:pt x="96143" y="64207"/>
                  </a:lnTo>
                  <a:lnTo>
                    <a:pt x="95843" y="64207"/>
                  </a:lnTo>
                  <a:lnTo>
                    <a:pt x="95843" y="55975"/>
                  </a:lnTo>
                  <a:lnTo>
                    <a:pt x="96143" y="55975"/>
                  </a:lnTo>
                  <a:close/>
                  <a:moveTo>
                    <a:pt x="94954" y="55975"/>
                  </a:moveTo>
                  <a:lnTo>
                    <a:pt x="94954" y="64207"/>
                  </a:lnTo>
                  <a:lnTo>
                    <a:pt x="94660" y="64207"/>
                  </a:lnTo>
                  <a:lnTo>
                    <a:pt x="94660" y="55975"/>
                  </a:lnTo>
                  <a:lnTo>
                    <a:pt x="94954" y="55975"/>
                  </a:lnTo>
                  <a:close/>
                  <a:moveTo>
                    <a:pt x="93764" y="55975"/>
                  </a:moveTo>
                  <a:lnTo>
                    <a:pt x="93764" y="64207"/>
                  </a:lnTo>
                  <a:lnTo>
                    <a:pt x="93470" y="64207"/>
                  </a:lnTo>
                  <a:lnTo>
                    <a:pt x="93470" y="55975"/>
                  </a:lnTo>
                  <a:lnTo>
                    <a:pt x="93764" y="55975"/>
                  </a:lnTo>
                  <a:close/>
                  <a:moveTo>
                    <a:pt x="92581" y="55975"/>
                  </a:moveTo>
                  <a:lnTo>
                    <a:pt x="92581" y="64207"/>
                  </a:lnTo>
                  <a:lnTo>
                    <a:pt x="92287" y="64207"/>
                  </a:lnTo>
                  <a:lnTo>
                    <a:pt x="92287" y="55975"/>
                  </a:lnTo>
                  <a:lnTo>
                    <a:pt x="92581" y="55975"/>
                  </a:lnTo>
                  <a:close/>
                  <a:moveTo>
                    <a:pt x="91392" y="55975"/>
                  </a:moveTo>
                  <a:lnTo>
                    <a:pt x="91392" y="64207"/>
                  </a:lnTo>
                  <a:lnTo>
                    <a:pt x="91104" y="64207"/>
                  </a:lnTo>
                  <a:lnTo>
                    <a:pt x="91104" y="55975"/>
                  </a:lnTo>
                  <a:lnTo>
                    <a:pt x="91392" y="55975"/>
                  </a:lnTo>
                  <a:close/>
                  <a:moveTo>
                    <a:pt x="90209" y="55975"/>
                  </a:moveTo>
                  <a:lnTo>
                    <a:pt x="90209" y="64207"/>
                  </a:lnTo>
                  <a:lnTo>
                    <a:pt x="89908" y="64207"/>
                  </a:lnTo>
                  <a:lnTo>
                    <a:pt x="89908" y="55975"/>
                  </a:lnTo>
                  <a:lnTo>
                    <a:pt x="90209" y="55975"/>
                  </a:lnTo>
                  <a:close/>
                  <a:moveTo>
                    <a:pt x="89026" y="55975"/>
                  </a:moveTo>
                  <a:lnTo>
                    <a:pt x="89026" y="64207"/>
                  </a:lnTo>
                  <a:lnTo>
                    <a:pt x="88725" y="64207"/>
                  </a:lnTo>
                  <a:lnTo>
                    <a:pt x="88725" y="55975"/>
                  </a:lnTo>
                  <a:lnTo>
                    <a:pt x="89026" y="55975"/>
                  </a:lnTo>
                  <a:close/>
                  <a:moveTo>
                    <a:pt x="87843" y="55975"/>
                  </a:moveTo>
                  <a:lnTo>
                    <a:pt x="87843" y="64207"/>
                  </a:lnTo>
                  <a:lnTo>
                    <a:pt x="87542" y="64207"/>
                  </a:lnTo>
                  <a:lnTo>
                    <a:pt x="87542" y="55975"/>
                  </a:lnTo>
                  <a:lnTo>
                    <a:pt x="87843" y="55975"/>
                  </a:lnTo>
                  <a:close/>
                  <a:moveTo>
                    <a:pt x="86653" y="55975"/>
                  </a:moveTo>
                  <a:lnTo>
                    <a:pt x="86653" y="64207"/>
                  </a:lnTo>
                  <a:lnTo>
                    <a:pt x="86352" y="64207"/>
                  </a:lnTo>
                  <a:lnTo>
                    <a:pt x="86352" y="55975"/>
                  </a:lnTo>
                  <a:lnTo>
                    <a:pt x="86653" y="55975"/>
                  </a:lnTo>
                  <a:close/>
                  <a:moveTo>
                    <a:pt x="85464" y="55975"/>
                  </a:moveTo>
                  <a:lnTo>
                    <a:pt x="85464" y="64207"/>
                  </a:lnTo>
                  <a:lnTo>
                    <a:pt x="85169" y="64207"/>
                  </a:lnTo>
                  <a:lnTo>
                    <a:pt x="85169" y="55975"/>
                  </a:lnTo>
                  <a:lnTo>
                    <a:pt x="85464" y="55975"/>
                  </a:lnTo>
                  <a:close/>
                  <a:moveTo>
                    <a:pt x="84274" y="55975"/>
                  </a:moveTo>
                  <a:lnTo>
                    <a:pt x="84274" y="64207"/>
                  </a:lnTo>
                  <a:lnTo>
                    <a:pt x="83986" y="64207"/>
                  </a:lnTo>
                  <a:lnTo>
                    <a:pt x="83986" y="55975"/>
                  </a:lnTo>
                  <a:lnTo>
                    <a:pt x="84274" y="55975"/>
                  </a:lnTo>
                  <a:close/>
                  <a:moveTo>
                    <a:pt x="83091" y="55975"/>
                  </a:moveTo>
                  <a:lnTo>
                    <a:pt x="83091" y="64207"/>
                  </a:lnTo>
                  <a:lnTo>
                    <a:pt x="82790" y="64207"/>
                  </a:lnTo>
                  <a:lnTo>
                    <a:pt x="82790" y="55975"/>
                  </a:lnTo>
                  <a:lnTo>
                    <a:pt x="83091" y="55975"/>
                  </a:lnTo>
                  <a:close/>
                  <a:moveTo>
                    <a:pt x="81908" y="55975"/>
                  </a:moveTo>
                  <a:lnTo>
                    <a:pt x="81908" y="64207"/>
                  </a:lnTo>
                  <a:lnTo>
                    <a:pt x="81607" y="64207"/>
                  </a:lnTo>
                  <a:lnTo>
                    <a:pt x="81607" y="55975"/>
                  </a:lnTo>
                  <a:lnTo>
                    <a:pt x="81908" y="55975"/>
                  </a:lnTo>
                  <a:close/>
                  <a:moveTo>
                    <a:pt x="80725" y="55975"/>
                  </a:moveTo>
                  <a:lnTo>
                    <a:pt x="80725" y="64207"/>
                  </a:lnTo>
                  <a:lnTo>
                    <a:pt x="80424" y="64207"/>
                  </a:lnTo>
                  <a:lnTo>
                    <a:pt x="80424" y="55975"/>
                  </a:lnTo>
                  <a:lnTo>
                    <a:pt x="80725" y="55975"/>
                  </a:lnTo>
                  <a:close/>
                  <a:moveTo>
                    <a:pt x="79535" y="55975"/>
                  </a:moveTo>
                  <a:lnTo>
                    <a:pt x="79535" y="64207"/>
                  </a:lnTo>
                  <a:lnTo>
                    <a:pt x="79235" y="64207"/>
                  </a:lnTo>
                  <a:lnTo>
                    <a:pt x="79235" y="55975"/>
                  </a:lnTo>
                  <a:lnTo>
                    <a:pt x="79535" y="55975"/>
                  </a:lnTo>
                  <a:close/>
                  <a:moveTo>
                    <a:pt x="78346" y="55975"/>
                  </a:moveTo>
                  <a:lnTo>
                    <a:pt x="78346" y="64207"/>
                  </a:lnTo>
                  <a:lnTo>
                    <a:pt x="78052" y="64207"/>
                  </a:lnTo>
                  <a:lnTo>
                    <a:pt x="78052" y="55975"/>
                  </a:lnTo>
                  <a:lnTo>
                    <a:pt x="78346" y="55975"/>
                  </a:lnTo>
                  <a:close/>
                  <a:moveTo>
                    <a:pt x="77156" y="55975"/>
                  </a:moveTo>
                  <a:lnTo>
                    <a:pt x="77156" y="64207"/>
                  </a:lnTo>
                  <a:lnTo>
                    <a:pt x="76869" y="64207"/>
                  </a:lnTo>
                  <a:lnTo>
                    <a:pt x="76869" y="55975"/>
                  </a:lnTo>
                  <a:lnTo>
                    <a:pt x="77156" y="55975"/>
                  </a:lnTo>
                  <a:close/>
                  <a:moveTo>
                    <a:pt x="75973" y="55975"/>
                  </a:moveTo>
                  <a:lnTo>
                    <a:pt x="75973" y="64207"/>
                  </a:lnTo>
                  <a:lnTo>
                    <a:pt x="75679" y="64207"/>
                  </a:lnTo>
                  <a:lnTo>
                    <a:pt x="75679" y="55975"/>
                  </a:lnTo>
                  <a:lnTo>
                    <a:pt x="75973" y="55975"/>
                  </a:lnTo>
                  <a:close/>
                  <a:moveTo>
                    <a:pt x="74790" y="55975"/>
                  </a:moveTo>
                  <a:lnTo>
                    <a:pt x="74790" y="64207"/>
                  </a:lnTo>
                  <a:lnTo>
                    <a:pt x="74490" y="64207"/>
                  </a:lnTo>
                  <a:lnTo>
                    <a:pt x="74490" y="55975"/>
                  </a:lnTo>
                  <a:lnTo>
                    <a:pt x="74790" y="55975"/>
                  </a:lnTo>
                  <a:close/>
                  <a:moveTo>
                    <a:pt x="73607" y="55975"/>
                  </a:moveTo>
                  <a:lnTo>
                    <a:pt x="73607" y="64207"/>
                  </a:lnTo>
                  <a:lnTo>
                    <a:pt x="73307" y="64207"/>
                  </a:lnTo>
                  <a:lnTo>
                    <a:pt x="73307" y="55975"/>
                  </a:lnTo>
                  <a:lnTo>
                    <a:pt x="73607" y="55975"/>
                  </a:lnTo>
                  <a:close/>
                  <a:moveTo>
                    <a:pt x="72418" y="55975"/>
                  </a:moveTo>
                  <a:lnTo>
                    <a:pt x="72418" y="64207"/>
                  </a:lnTo>
                  <a:lnTo>
                    <a:pt x="72117" y="64207"/>
                  </a:lnTo>
                  <a:lnTo>
                    <a:pt x="72117" y="55975"/>
                  </a:lnTo>
                  <a:lnTo>
                    <a:pt x="72418" y="55975"/>
                  </a:lnTo>
                  <a:close/>
                  <a:moveTo>
                    <a:pt x="71228" y="55975"/>
                  </a:moveTo>
                  <a:lnTo>
                    <a:pt x="71228" y="64207"/>
                  </a:lnTo>
                  <a:lnTo>
                    <a:pt x="70934" y="64207"/>
                  </a:lnTo>
                  <a:lnTo>
                    <a:pt x="70934" y="55975"/>
                  </a:lnTo>
                  <a:lnTo>
                    <a:pt x="71228" y="55975"/>
                  </a:lnTo>
                  <a:close/>
                  <a:moveTo>
                    <a:pt x="70045" y="55975"/>
                  </a:moveTo>
                  <a:lnTo>
                    <a:pt x="70045" y="64207"/>
                  </a:lnTo>
                  <a:lnTo>
                    <a:pt x="69751" y="64207"/>
                  </a:lnTo>
                  <a:lnTo>
                    <a:pt x="69751" y="55975"/>
                  </a:lnTo>
                  <a:lnTo>
                    <a:pt x="70045" y="55975"/>
                  </a:lnTo>
                  <a:close/>
                  <a:moveTo>
                    <a:pt x="68856" y="55975"/>
                  </a:moveTo>
                  <a:lnTo>
                    <a:pt x="68856" y="64207"/>
                  </a:lnTo>
                  <a:lnTo>
                    <a:pt x="68562" y="64207"/>
                  </a:lnTo>
                  <a:lnTo>
                    <a:pt x="68562" y="55975"/>
                  </a:lnTo>
                  <a:lnTo>
                    <a:pt x="68856" y="55975"/>
                  </a:lnTo>
                  <a:close/>
                  <a:moveTo>
                    <a:pt x="67673" y="55975"/>
                  </a:moveTo>
                  <a:lnTo>
                    <a:pt x="67673" y="64207"/>
                  </a:lnTo>
                  <a:lnTo>
                    <a:pt x="67372" y="64207"/>
                  </a:lnTo>
                  <a:lnTo>
                    <a:pt x="67372" y="55975"/>
                  </a:lnTo>
                  <a:lnTo>
                    <a:pt x="67673" y="55975"/>
                  </a:lnTo>
                  <a:close/>
                  <a:moveTo>
                    <a:pt x="66490" y="55975"/>
                  </a:moveTo>
                  <a:lnTo>
                    <a:pt x="66490" y="64207"/>
                  </a:lnTo>
                  <a:lnTo>
                    <a:pt x="66189" y="64207"/>
                  </a:lnTo>
                  <a:lnTo>
                    <a:pt x="66189" y="55975"/>
                  </a:lnTo>
                  <a:lnTo>
                    <a:pt x="66490" y="55975"/>
                  </a:lnTo>
                  <a:close/>
                  <a:moveTo>
                    <a:pt x="65300" y="55975"/>
                  </a:moveTo>
                  <a:lnTo>
                    <a:pt x="65300" y="64207"/>
                  </a:lnTo>
                  <a:lnTo>
                    <a:pt x="65000" y="64207"/>
                  </a:lnTo>
                  <a:lnTo>
                    <a:pt x="65000" y="55975"/>
                  </a:lnTo>
                  <a:lnTo>
                    <a:pt x="65300" y="55975"/>
                  </a:lnTo>
                  <a:close/>
                  <a:moveTo>
                    <a:pt x="64117" y="55975"/>
                  </a:moveTo>
                  <a:lnTo>
                    <a:pt x="64117" y="64207"/>
                  </a:lnTo>
                  <a:lnTo>
                    <a:pt x="63816" y="64207"/>
                  </a:lnTo>
                  <a:lnTo>
                    <a:pt x="63816" y="55975"/>
                  </a:lnTo>
                  <a:lnTo>
                    <a:pt x="64117" y="55975"/>
                  </a:lnTo>
                  <a:close/>
                  <a:moveTo>
                    <a:pt x="62928" y="55975"/>
                  </a:moveTo>
                  <a:lnTo>
                    <a:pt x="62928" y="64207"/>
                  </a:lnTo>
                  <a:lnTo>
                    <a:pt x="62633" y="64207"/>
                  </a:lnTo>
                  <a:lnTo>
                    <a:pt x="62633" y="55975"/>
                  </a:lnTo>
                  <a:lnTo>
                    <a:pt x="62928" y="55975"/>
                  </a:lnTo>
                  <a:close/>
                  <a:moveTo>
                    <a:pt x="61738" y="55975"/>
                  </a:moveTo>
                  <a:lnTo>
                    <a:pt x="61738" y="64207"/>
                  </a:lnTo>
                  <a:lnTo>
                    <a:pt x="61444" y="64207"/>
                  </a:lnTo>
                  <a:lnTo>
                    <a:pt x="61444" y="55975"/>
                  </a:lnTo>
                  <a:lnTo>
                    <a:pt x="61738" y="55975"/>
                  </a:lnTo>
                  <a:close/>
                  <a:moveTo>
                    <a:pt x="60555" y="55975"/>
                  </a:moveTo>
                  <a:lnTo>
                    <a:pt x="60555" y="64207"/>
                  </a:lnTo>
                  <a:lnTo>
                    <a:pt x="60254" y="64207"/>
                  </a:lnTo>
                  <a:lnTo>
                    <a:pt x="60254" y="55975"/>
                  </a:lnTo>
                  <a:lnTo>
                    <a:pt x="60555" y="55975"/>
                  </a:lnTo>
                  <a:close/>
                  <a:moveTo>
                    <a:pt x="59372" y="55975"/>
                  </a:moveTo>
                  <a:lnTo>
                    <a:pt x="59372" y="64207"/>
                  </a:lnTo>
                  <a:lnTo>
                    <a:pt x="59071" y="64207"/>
                  </a:lnTo>
                  <a:lnTo>
                    <a:pt x="59071" y="55975"/>
                  </a:lnTo>
                  <a:lnTo>
                    <a:pt x="59372" y="55975"/>
                  </a:lnTo>
                  <a:close/>
                  <a:moveTo>
                    <a:pt x="58183" y="55975"/>
                  </a:moveTo>
                  <a:lnTo>
                    <a:pt x="58183" y="64207"/>
                  </a:lnTo>
                  <a:lnTo>
                    <a:pt x="57882" y="64207"/>
                  </a:lnTo>
                  <a:lnTo>
                    <a:pt x="57882" y="55975"/>
                  </a:lnTo>
                  <a:lnTo>
                    <a:pt x="58183" y="55975"/>
                  </a:lnTo>
                  <a:close/>
                  <a:moveTo>
                    <a:pt x="57000" y="55975"/>
                  </a:moveTo>
                  <a:lnTo>
                    <a:pt x="57000" y="64207"/>
                  </a:lnTo>
                  <a:lnTo>
                    <a:pt x="56699" y="64207"/>
                  </a:lnTo>
                  <a:lnTo>
                    <a:pt x="56699" y="55975"/>
                  </a:lnTo>
                  <a:lnTo>
                    <a:pt x="57000" y="55975"/>
                  </a:lnTo>
                  <a:close/>
                  <a:moveTo>
                    <a:pt x="55810" y="55975"/>
                  </a:moveTo>
                  <a:lnTo>
                    <a:pt x="55810" y="64207"/>
                  </a:lnTo>
                  <a:lnTo>
                    <a:pt x="55516" y="64207"/>
                  </a:lnTo>
                  <a:lnTo>
                    <a:pt x="55516" y="55975"/>
                  </a:lnTo>
                  <a:lnTo>
                    <a:pt x="55810" y="55975"/>
                  </a:lnTo>
                  <a:close/>
                  <a:moveTo>
                    <a:pt x="54620" y="55975"/>
                  </a:moveTo>
                  <a:lnTo>
                    <a:pt x="54620" y="64207"/>
                  </a:lnTo>
                  <a:lnTo>
                    <a:pt x="54326" y="64207"/>
                  </a:lnTo>
                  <a:lnTo>
                    <a:pt x="54326" y="55975"/>
                  </a:lnTo>
                  <a:lnTo>
                    <a:pt x="54620" y="55975"/>
                  </a:lnTo>
                  <a:close/>
                  <a:moveTo>
                    <a:pt x="53437" y="55975"/>
                  </a:moveTo>
                  <a:lnTo>
                    <a:pt x="53437" y="64207"/>
                  </a:lnTo>
                  <a:lnTo>
                    <a:pt x="53143" y="64207"/>
                  </a:lnTo>
                  <a:lnTo>
                    <a:pt x="53143" y="55975"/>
                  </a:lnTo>
                  <a:lnTo>
                    <a:pt x="53437" y="55975"/>
                  </a:lnTo>
                  <a:close/>
                  <a:moveTo>
                    <a:pt x="52254" y="55975"/>
                  </a:moveTo>
                  <a:lnTo>
                    <a:pt x="52254" y="64207"/>
                  </a:lnTo>
                  <a:lnTo>
                    <a:pt x="51954" y="64207"/>
                  </a:lnTo>
                  <a:lnTo>
                    <a:pt x="51954" y="55975"/>
                  </a:lnTo>
                  <a:lnTo>
                    <a:pt x="52254" y="55975"/>
                  </a:lnTo>
                  <a:close/>
                  <a:moveTo>
                    <a:pt x="51065" y="55975"/>
                  </a:moveTo>
                  <a:lnTo>
                    <a:pt x="51065" y="64207"/>
                  </a:lnTo>
                  <a:lnTo>
                    <a:pt x="50764" y="64207"/>
                  </a:lnTo>
                  <a:lnTo>
                    <a:pt x="50764" y="55975"/>
                  </a:lnTo>
                  <a:lnTo>
                    <a:pt x="51065" y="55975"/>
                  </a:lnTo>
                  <a:close/>
                  <a:moveTo>
                    <a:pt x="49882" y="55975"/>
                  </a:moveTo>
                  <a:lnTo>
                    <a:pt x="49882" y="64207"/>
                  </a:lnTo>
                  <a:lnTo>
                    <a:pt x="49581" y="64207"/>
                  </a:lnTo>
                  <a:lnTo>
                    <a:pt x="49581" y="55975"/>
                  </a:lnTo>
                  <a:lnTo>
                    <a:pt x="49882" y="55975"/>
                  </a:lnTo>
                  <a:close/>
                  <a:moveTo>
                    <a:pt x="48692" y="55975"/>
                  </a:moveTo>
                  <a:lnTo>
                    <a:pt x="48692" y="64207"/>
                  </a:lnTo>
                  <a:lnTo>
                    <a:pt x="48398" y="64207"/>
                  </a:lnTo>
                  <a:lnTo>
                    <a:pt x="48398" y="55975"/>
                  </a:lnTo>
                  <a:lnTo>
                    <a:pt x="48692" y="55975"/>
                  </a:lnTo>
                  <a:close/>
                  <a:moveTo>
                    <a:pt x="47503" y="55975"/>
                  </a:moveTo>
                  <a:lnTo>
                    <a:pt x="47503" y="64207"/>
                  </a:lnTo>
                  <a:lnTo>
                    <a:pt x="47215" y="64207"/>
                  </a:lnTo>
                  <a:lnTo>
                    <a:pt x="47215" y="55975"/>
                  </a:lnTo>
                  <a:lnTo>
                    <a:pt x="47503" y="55975"/>
                  </a:lnTo>
                  <a:close/>
                  <a:moveTo>
                    <a:pt x="46320" y="55975"/>
                  </a:moveTo>
                  <a:lnTo>
                    <a:pt x="46320" y="64207"/>
                  </a:lnTo>
                  <a:lnTo>
                    <a:pt x="46026" y="64207"/>
                  </a:lnTo>
                  <a:lnTo>
                    <a:pt x="46026" y="55975"/>
                  </a:lnTo>
                  <a:lnTo>
                    <a:pt x="46320" y="55975"/>
                  </a:lnTo>
                  <a:close/>
                  <a:moveTo>
                    <a:pt x="45137" y="55975"/>
                  </a:moveTo>
                  <a:lnTo>
                    <a:pt x="45137" y="64207"/>
                  </a:lnTo>
                  <a:lnTo>
                    <a:pt x="44836" y="64207"/>
                  </a:lnTo>
                  <a:lnTo>
                    <a:pt x="44836" y="55975"/>
                  </a:lnTo>
                  <a:lnTo>
                    <a:pt x="45137" y="55975"/>
                  </a:lnTo>
                  <a:close/>
                  <a:moveTo>
                    <a:pt x="43947" y="55975"/>
                  </a:moveTo>
                  <a:lnTo>
                    <a:pt x="43947" y="64207"/>
                  </a:lnTo>
                  <a:lnTo>
                    <a:pt x="43647" y="64207"/>
                  </a:lnTo>
                  <a:lnTo>
                    <a:pt x="43647" y="55975"/>
                  </a:lnTo>
                  <a:lnTo>
                    <a:pt x="43947" y="55975"/>
                  </a:lnTo>
                  <a:close/>
                  <a:moveTo>
                    <a:pt x="42764" y="55975"/>
                  </a:moveTo>
                  <a:lnTo>
                    <a:pt x="42764" y="64207"/>
                  </a:lnTo>
                  <a:lnTo>
                    <a:pt x="42464" y="64207"/>
                  </a:lnTo>
                  <a:lnTo>
                    <a:pt x="42464" y="55975"/>
                  </a:lnTo>
                  <a:lnTo>
                    <a:pt x="42764" y="55975"/>
                  </a:lnTo>
                  <a:close/>
                  <a:moveTo>
                    <a:pt x="41581" y="55975"/>
                  </a:moveTo>
                  <a:lnTo>
                    <a:pt x="41581" y="64207"/>
                  </a:lnTo>
                  <a:lnTo>
                    <a:pt x="41281" y="64207"/>
                  </a:lnTo>
                  <a:lnTo>
                    <a:pt x="41281" y="55975"/>
                  </a:lnTo>
                  <a:lnTo>
                    <a:pt x="41581" y="55975"/>
                  </a:lnTo>
                  <a:close/>
                  <a:moveTo>
                    <a:pt x="40385" y="55975"/>
                  </a:moveTo>
                  <a:lnTo>
                    <a:pt x="40385" y="64207"/>
                  </a:lnTo>
                  <a:lnTo>
                    <a:pt x="40098" y="64207"/>
                  </a:lnTo>
                  <a:lnTo>
                    <a:pt x="40098" y="55975"/>
                  </a:lnTo>
                  <a:lnTo>
                    <a:pt x="40385" y="55975"/>
                  </a:lnTo>
                  <a:close/>
                  <a:moveTo>
                    <a:pt x="39202" y="55975"/>
                  </a:moveTo>
                  <a:lnTo>
                    <a:pt x="39202" y="64207"/>
                  </a:lnTo>
                  <a:lnTo>
                    <a:pt x="38908" y="64207"/>
                  </a:lnTo>
                  <a:lnTo>
                    <a:pt x="38908" y="55975"/>
                  </a:lnTo>
                  <a:lnTo>
                    <a:pt x="39202" y="55975"/>
                  </a:lnTo>
                  <a:close/>
                  <a:moveTo>
                    <a:pt x="38019" y="55975"/>
                  </a:moveTo>
                  <a:lnTo>
                    <a:pt x="38019" y="64207"/>
                  </a:lnTo>
                  <a:lnTo>
                    <a:pt x="37718" y="64207"/>
                  </a:lnTo>
                  <a:lnTo>
                    <a:pt x="37718" y="55975"/>
                  </a:lnTo>
                  <a:lnTo>
                    <a:pt x="38019" y="55975"/>
                  </a:lnTo>
                  <a:close/>
                  <a:moveTo>
                    <a:pt x="36830" y="55975"/>
                  </a:moveTo>
                  <a:lnTo>
                    <a:pt x="36830" y="64207"/>
                  </a:lnTo>
                  <a:lnTo>
                    <a:pt x="36529" y="64207"/>
                  </a:lnTo>
                  <a:lnTo>
                    <a:pt x="36529" y="55975"/>
                  </a:lnTo>
                  <a:lnTo>
                    <a:pt x="36830" y="55975"/>
                  </a:lnTo>
                  <a:close/>
                  <a:moveTo>
                    <a:pt x="35647" y="55975"/>
                  </a:moveTo>
                  <a:lnTo>
                    <a:pt x="35647" y="64207"/>
                  </a:lnTo>
                  <a:lnTo>
                    <a:pt x="35346" y="64207"/>
                  </a:lnTo>
                  <a:lnTo>
                    <a:pt x="35346" y="55975"/>
                  </a:lnTo>
                  <a:lnTo>
                    <a:pt x="35647" y="55975"/>
                  </a:lnTo>
                  <a:close/>
                  <a:moveTo>
                    <a:pt x="34464" y="55975"/>
                  </a:moveTo>
                  <a:lnTo>
                    <a:pt x="34464" y="64207"/>
                  </a:lnTo>
                  <a:lnTo>
                    <a:pt x="34163" y="64207"/>
                  </a:lnTo>
                  <a:lnTo>
                    <a:pt x="34163" y="55975"/>
                  </a:lnTo>
                  <a:lnTo>
                    <a:pt x="34464" y="55975"/>
                  </a:lnTo>
                  <a:close/>
                  <a:moveTo>
                    <a:pt x="33267" y="55975"/>
                  </a:moveTo>
                  <a:lnTo>
                    <a:pt x="33267" y="64207"/>
                  </a:lnTo>
                  <a:lnTo>
                    <a:pt x="32980" y="64207"/>
                  </a:lnTo>
                  <a:lnTo>
                    <a:pt x="32980" y="55975"/>
                  </a:lnTo>
                  <a:lnTo>
                    <a:pt x="33267" y="55975"/>
                  </a:lnTo>
                  <a:close/>
                  <a:moveTo>
                    <a:pt x="32084" y="55975"/>
                  </a:moveTo>
                  <a:lnTo>
                    <a:pt x="32084" y="64207"/>
                  </a:lnTo>
                  <a:lnTo>
                    <a:pt x="31790" y="64207"/>
                  </a:lnTo>
                  <a:lnTo>
                    <a:pt x="31790" y="55975"/>
                  </a:lnTo>
                  <a:lnTo>
                    <a:pt x="32084" y="55975"/>
                  </a:lnTo>
                  <a:close/>
                  <a:moveTo>
                    <a:pt x="30901" y="55975"/>
                  </a:moveTo>
                  <a:lnTo>
                    <a:pt x="30901" y="64207"/>
                  </a:lnTo>
                  <a:lnTo>
                    <a:pt x="30607" y="64207"/>
                  </a:lnTo>
                  <a:lnTo>
                    <a:pt x="30607" y="55975"/>
                  </a:lnTo>
                  <a:lnTo>
                    <a:pt x="30901" y="55975"/>
                  </a:lnTo>
                  <a:close/>
                  <a:moveTo>
                    <a:pt x="29712" y="55975"/>
                  </a:moveTo>
                  <a:lnTo>
                    <a:pt x="29712" y="64207"/>
                  </a:lnTo>
                  <a:lnTo>
                    <a:pt x="29411" y="64207"/>
                  </a:lnTo>
                  <a:lnTo>
                    <a:pt x="29411" y="55975"/>
                  </a:lnTo>
                  <a:lnTo>
                    <a:pt x="29712" y="55975"/>
                  </a:lnTo>
                  <a:close/>
                  <a:moveTo>
                    <a:pt x="28529" y="55975"/>
                  </a:moveTo>
                  <a:lnTo>
                    <a:pt x="28529" y="64207"/>
                  </a:lnTo>
                  <a:lnTo>
                    <a:pt x="28228" y="64207"/>
                  </a:lnTo>
                  <a:lnTo>
                    <a:pt x="28228" y="55975"/>
                  </a:lnTo>
                  <a:lnTo>
                    <a:pt x="28529" y="55975"/>
                  </a:lnTo>
                  <a:close/>
                  <a:moveTo>
                    <a:pt x="27346" y="55975"/>
                  </a:moveTo>
                  <a:lnTo>
                    <a:pt x="27346" y="64207"/>
                  </a:lnTo>
                  <a:lnTo>
                    <a:pt x="27045" y="64207"/>
                  </a:lnTo>
                  <a:lnTo>
                    <a:pt x="27045" y="55975"/>
                  </a:lnTo>
                  <a:lnTo>
                    <a:pt x="27346" y="55975"/>
                  </a:lnTo>
                  <a:close/>
                  <a:moveTo>
                    <a:pt x="26150" y="55975"/>
                  </a:moveTo>
                  <a:lnTo>
                    <a:pt x="26150" y="64207"/>
                  </a:lnTo>
                  <a:lnTo>
                    <a:pt x="25862" y="64207"/>
                  </a:lnTo>
                  <a:lnTo>
                    <a:pt x="25862" y="55975"/>
                  </a:lnTo>
                  <a:lnTo>
                    <a:pt x="26150" y="55975"/>
                  </a:lnTo>
                  <a:close/>
                  <a:moveTo>
                    <a:pt x="24967" y="55975"/>
                  </a:moveTo>
                  <a:lnTo>
                    <a:pt x="24967" y="64207"/>
                  </a:lnTo>
                  <a:lnTo>
                    <a:pt x="24673" y="64207"/>
                  </a:lnTo>
                  <a:lnTo>
                    <a:pt x="24673" y="55975"/>
                  </a:lnTo>
                  <a:lnTo>
                    <a:pt x="24967" y="55975"/>
                  </a:lnTo>
                  <a:close/>
                  <a:moveTo>
                    <a:pt x="23784" y="55975"/>
                  </a:moveTo>
                  <a:lnTo>
                    <a:pt x="23784" y="64207"/>
                  </a:lnTo>
                  <a:lnTo>
                    <a:pt x="23490" y="64207"/>
                  </a:lnTo>
                  <a:lnTo>
                    <a:pt x="23490" y="55975"/>
                  </a:lnTo>
                  <a:lnTo>
                    <a:pt x="23784" y="55975"/>
                  </a:lnTo>
                  <a:close/>
                  <a:moveTo>
                    <a:pt x="22594" y="55975"/>
                  </a:moveTo>
                  <a:lnTo>
                    <a:pt x="22594" y="64207"/>
                  </a:lnTo>
                  <a:lnTo>
                    <a:pt x="22300" y="64207"/>
                  </a:lnTo>
                  <a:lnTo>
                    <a:pt x="22300" y="55975"/>
                  </a:lnTo>
                  <a:lnTo>
                    <a:pt x="22594" y="55975"/>
                  </a:lnTo>
                  <a:close/>
                  <a:moveTo>
                    <a:pt x="21411" y="55975"/>
                  </a:moveTo>
                  <a:lnTo>
                    <a:pt x="21411" y="64207"/>
                  </a:lnTo>
                  <a:lnTo>
                    <a:pt x="21111" y="64207"/>
                  </a:lnTo>
                  <a:lnTo>
                    <a:pt x="21111" y="55975"/>
                  </a:lnTo>
                  <a:lnTo>
                    <a:pt x="21411" y="55975"/>
                  </a:lnTo>
                  <a:close/>
                  <a:moveTo>
                    <a:pt x="20228" y="55975"/>
                  </a:moveTo>
                  <a:lnTo>
                    <a:pt x="20228" y="64207"/>
                  </a:lnTo>
                  <a:lnTo>
                    <a:pt x="19928" y="64207"/>
                  </a:lnTo>
                  <a:lnTo>
                    <a:pt x="19928" y="55975"/>
                  </a:lnTo>
                  <a:lnTo>
                    <a:pt x="20228" y="55975"/>
                  </a:lnTo>
                  <a:close/>
                  <a:moveTo>
                    <a:pt x="19045" y="55975"/>
                  </a:moveTo>
                  <a:lnTo>
                    <a:pt x="19045" y="64207"/>
                  </a:lnTo>
                  <a:lnTo>
                    <a:pt x="18745" y="64207"/>
                  </a:lnTo>
                  <a:lnTo>
                    <a:pt x="18745" y="55975"/>
                  </a:lnTo>
                  <a:lnTo>
                    <a:pt x="19045" y="55975"/>
                  </a:lnTo>
                  <a:close/>
                  <a:moveTo>
                    <a:pt x="17849" y="55975"/>
                  </a:moveTo>
                  <a:lnTo>
                    <a:pt x="17849" y="64207"/>
                  </a:lnTo>
                  <a:lnTo>
                    <a:pt x="17555" y="64207"/>
                  </a:lnTo>
                  <a:lnTo>
                    <a:pt x="17555" y="55975"/>
                  </a:lnTo>
                  <a:lnTo>
                    <a:pt x="17849" y="55975"/>
                  </a:lnTo>
                  <a:close/>
                  <a:moveTo>
                    <a:pt x="16666" y="55975"/>
                  </a:moveTo>
                  <a:lnTo>
                    <a:pt x="16666" y="64207"/>
                  </a:lnTo>
                  <a:lnTo>
                    <a:pt x="16372" y="64207"/>
                  </a:lnTo>
                  <a:lnTo>
                    <a:pt x="16372" y="55975"/>
                  </a:lnTo>
                  <a:lnTo>
                    <a:pt x="16666" y="55975"/>
                  </a:lnTo>
                  <a:close/>
                  <a:moveTo>
                    <a:pt x="15477" y="55975"/>
                  </a:moveTo>
                  <a:lnTo>
                    <a:pt x="15477" y="64207"/>
                  </a:lnTo>
                  <a:lnTo>
                    <a:pt x="15189" y="64207"/>
                  </a:lnTo>
                  <a:lnTo>
                    <a:pt x="15189" y="55975"/>
                  </a:lnTo>
                  <a:lnTo>
                    <a:pt x="15477" y="55975"/>
                  </a:lnTo>
                  <a:close/>
                  <a:moveTo>
                    <a:pt x="14294" y="55975"/>
                  </a:moveTo>
                  <a:lnTo>
                    <a:pt x="14294" y="64207"/>
                  </a:lnTo>
                  <a:lnTo>
                    <a:pt x="13993" y="64207"/>
                  </a:lnTo>
                  <a:lnTo>
                    <a:pt x="13993" y="55975"/>
                  </a:lnTo>
                  <a:lnTo>
                    <a:pt x="14294" y="55975"/>
                  </a:lnTo>
                  <a:close/>
                  <a:moveTo>
                    <a:pt x="13111" y="55975"/>
                  </a:moveTo>
                  <a:lnTo>
                    <a:pt x="13111" y="64207"/>
                  </a:lnTo>
                  <a:lnTo>
                    <a:pt x="12810" y="64207"/>
                  </a:lnTo>
                  <a:lnTo>
                    <a:pt x="12810" y="55975"/>
                  </a:lnTo>
                  <a:lnTo>
                    <a:pt x="13111" y="55975"/>
                  </a:lnTo>
                  <a:close/>
                  <a:moveTo>
                    <a:pt x="11928" y="55975"/>
                  </a:moveTo>
                  <a:lnTo>
                    <a:pt x="11928" y="64207"/>
                  </a:lnTo>
                  <a:lnTo>
                    <a:pt x="11627" y="64207"/>
                  </a:lnTo>
                  <a:lnTo>
                    <a:pt x="11627" y="55975"/>
                  </a:lnTo>
                  <a:lnTo>
                    <a:pt x="11928" y="55975"/>
                  </a:lnTo>
                  <a:close/>
                  <a:moveTo>
                    <a:pt x="10732" y="55975"/>
                  </a:moveTo>
                  <a:lnTo>
                    <a:pt x="10732" y="64207"/>
                  </a:lnTo>
                  <a:lnTo>
                    <a:pt x="10437" y="64207"/>
                  </a:lnTo>
                  <a:lnTo>
                    <a:pt x="10437" y="55975"/>
                  </a:lnTo>
                  <a:lnTo>
                    <a:pt x="10732" y="55975"/>
                  </a:lnTo>
                  <a:close/>
                  <a:moveTo>
                    <a:pt x="9549" y="55975"/>
                  </a:moveTo>
                  <a:lnTo>
                    <a:pt x="9549" y="64207"/>
                  </a:lnTo>
                  <a:lnTo>
                    <a:pt x="9254" y="64207"/>
                  </a:lnTo>
                  <a:lnTo>
                    <a:pt x="9254" y="55975"/>
                  </a:lnTo>
                  <a:lnTo>
                    <a:pt x="9549" y="55975"/>
                  </a:lnTo>
                  <a:close/>
                  <a:moveTo>
                    <a:pt x="8359" y="55975"/>
                  </a:moveTo>
                  <a:lnTo>
                    <a:pt x="8359" y="64207"/>
                  </a:lnTo>
                  <a:lnTo>
                    <a:pt x="8071" y="64207"/>
                  </a:lnTo>
                  <a:lnTo>
                    <a:pt x="8071" y="55975"/>
                  </a:lnTo>
                  <a:lnTo>
                    <a:pt x="8359" y="55975"/>
                  </a:lnTo>
                  <a:close/>
                  <a:moveTo>
                    <a:pt x="7176" y="55975"/>
                  </a:moveTo>
                  <a:lnTo>
                    <a:pt x="7176" y="64207"/>
                  </a:lnTo>
                  <a:lnTo>
                    <a:pt x="6875" y="64207"/>
                  </a:lnTo>
                  <a:lnTo>
                    <a:pt x="6875" y="55975"/>
                  </a:lnTo>
                  <a:lnTo>
                    <a:pt x="7176" y="55975"/>
                  </a:lnTo>
                  <a:close/>
                  <a:moveTo>
                    <a:pt x="117856" y="0"/>
                  </a:moveTo>
                  <a:lnTo>
                    <a:pt x="117856" y="0"/>
                  </a:lnTo>
                  <a:lnTo>
                    <a:pt x="117856" y="0"/>
                  </a:lnTo>
                  <a:lnTo>
                    <a:pt x="117967" y="0"/>
                  </a:lnTo>
                  <a:lnTo>
                    <a:pt x="118078" y="365"/>
                  </a:lnTo>
                  <a:lnTo>
                    <a:pt x="118183" y="731"/>
                  </a:lnTo>
                  <a:lnTo>
                    <a:pt x="118287" y="1280"/>
                  </a:lnTo>
                  <a:lnTo>
                    <a:pt x="118392" y="2012"/>
                  </a:lnTo>
                  <a:lnTo>
                    <a:pt x="118490" y="2743"/>
                  </a:lnTo>
                  <a:lnTo>
                    <a:pt x="118594" y="3658"/>
                  </a:lnTo>
                  <a:lnTo>
                    <a:pt x="118692" y="4756"/>
                  </a:lnTo>
                  <a:lnTo>
                    <a:pt x="118784" y="6036"/>
                  </a:lnTo>
                  <a:lnTo>
                    <a:pt x="118882" y="7134"/>
                  </a:lnTo>
                  <a:lnTo>
                    <a:pt x="118967" y="8597"/>
                  </a:lnTo>
                  <a:lnTo>
                    <a:pt x="119052" y="10426"/>
                  </a:lnTo>
                  <a:lnTo>
                    <a:pt x="119137" y="12073"/>
                  </a:lnTo>
                  <a:lnTo>
                    <a:pt x="119222" y="13719"/>
                  </a:lnTo>
                  <a:lnTo>
                    <a:pt x="119294" y="15548"/>
                  </a:lnTo>
                  <a:lnTo>
                    <a:pt x="119372" y="17743"/>
                  </a:lnTo>
                  <a:lnTo>
                    <a:pt x="119444" y="19756"/>
                  </a:lnTo>
                  <a:lnTo>
                    <a:pt x="119509" y="21951"/>
                  </a:lnTo>
                  <a:lnTo>
                    <a:pt x="119575" y="24329"/>
                  </a:lnTo>
                  <a:lnTo>
                    <a:pt x="119633" y="26524"/>
                  </a:lnTo>
                  <a:lnTo>
                    <a:pt x="119692" y="28902"/>
                  </a:lnTo>
                  <a:lnTo>
                    <a:pt x="119738" y="31463"/>
                  </a:lnTo>
                  <a:lnTo>
                    <a:pt x="119790" y="34207"/>
                  </a:lnTo>
                  <a:lnTo>
                    <a:pt x="119836" y="36585"/>
                  </a:lnTo>
                  <a:lnTo>
                    <a:pt x="119869" y="39329"/>
                  </a:lnTo>
                  <a:lnTo>
                    <a:pt x="119901" y="42256"/>
                  </a:lnTo>
                  <a:lnTo>
                    <a:pt x="119934" y="45000"/>
                  </a:lnTo>
                  <a:lnTo>
                    <a:pt x="119954" y="47926"/>
                  </a:lnTo>
                  <a:lnTo>
                    <a:pt x="119980" y="50853"/>
                  </a:lnTo>
                  <a:lnTo>
                    <a:pt x="119986" y="53963"/>
                  </a:lnTo>
                  <a:lnTo>
                    <a:pt x="120000" y="57073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182"/>
                  </a:lnTo>
                  <a:lnTo>
                    <a:pt x="120000" y="60182"/>
                  </a:lnTo>
                  <a:lnTo>
                    <a:pt x="120000" y="63109"/>
                  </a:lnTo>
                  <a:lnTo>
                    <a:pt x="119986" y="66219"/>
                  </a:lnTo>
                  <a:lnTo>
                    <a:pt x="119980" y="69146"/>
                  </a:lnTo>
                  <a:lnTo>
                    <a:pt x="119954" y="72073"/>
                  </a:lnTo>
                  <a:lnTo>
                    <a:pt x="119934" y="75182"/>
                  </a:lnTo>
                  <a:lnTo>
                    <a:pt x="119901" y="77743"/>
                  </a:lnTo>
                  <a:lnTo>
                    <a:pt x="119869" y="80853"/>
                  </a:lnTo>
                  <a:lnTo>
                    <a:pt x="119836" y="83414"/>
                  </a:lnTo>
                  <a:lnTo>
                    <a:pt x="119790" y="85975"/>
                  </a:lnTo>
                  <a:lnTo>
                    <a:pt x="119738" y="88719"/>
                  </a:lnTo>
                  <a:lnTo>
                    <a:pt x="119692" y="91280"/>
                  </a:lnTo>
                  <a:lnTo>
                    <a:pt x="119633" y="93658"/>
                  </a:lnTo>
                  <a:lnTo>
                    <a:pt x="119575" y="95853"/>
                  </a:lnTo>
                  <a:lnTo>
                    <a:pt x="119509" y="98231"/>
                  </a:lnTo>
                  <a:lnTo>
                    <a:pt x="119444" y="100609"/>
                  </a:lnTo>
                  <a:lnTo>
                    <a:pt x="119372" y="102439"/>
                  </a:lnTo>
                  <a:lnTo>
                    <a:pt x="119294" y="104451"/>
                  </a:lnTo>
                  <a:lnTo>
                    <a:pt x="119222" y="106463"/>
                  </a:lnTo>
                  <a:lnTo>
                    <a:pt x="119137" y="108109"/>
                  </a:lnTo>
                  <a:lnTo>
                    <a:pt x="119052" y="109756"/>
                  </a:lnTo>
                  <a:lnTo>
                    <a:pt x="118967" y="111402"/>
                  </a:lnTo>
                  <a:lnTo>
                    <a:pt x="118882" y="112865"/>
                  </a:lnTo>
                  <a:lnTo>
                    <a:pt x="118784" y="114146"/>
                  </a:lnTo>
                  <a:lnTo>
                    <a:pt x="118692" y="115426"/>
                  </a:lnTo>
                  <a:lnTo>
                    <a:pt x="118594" y="116524"/>
                  </a:lnTo>
                  <a:lnTo>
                    <a:pt x="118490" y="117256"/>
                  </a:lnTo>
                  <a:lnTo>
                    <a:pt x="118392" y="118170"/>
                  </a:lnTo>
                  <a:lnTo>
                    <a:pt x="118287" y="118902"/>
                  </a:lnTo>
                  <a:lnTo>
                    <a:pt x="118183" y="119451"/>
                  </a:lnTo>
                  <a:lnTo>
                    <a:pt x="118078" y="119817"/>
                  </a:lnTo>
                  <a:lnTo>
                    <a:pt x="117967" y="120000"/>
                  </a:lnTo>
                  <a:lnTo>
                    <a:pt x="117862" y="120000"/>
                  </a:lnTo>
                  <a:lnTo>
                    <a:pt x="117862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751" y="120000"/>
                  </a:lnTo>
                  <a:lnTo>
                    <a:pt x="117640" y="119817"/>
                  </a:lnTo>
                  <a:lnTo>
                    <a:pt x="117529" y="119451"/>
                  </a:lnTo>
                  <a:lnTo>
                    <a:pt x="117424" y="118902"/>
                  </a:lnTo>
                  <a:lnTo>
                    <a:pt x="117320" y="118170"/>
                  </a:lnTo>
                  <a:lnTo>
                    <a:pt x="117215" y="117256"/>
                  </a:lnTo>
                  <a:lnTo>
                    <a:pt x="117117" y="116524"/>
                  </a:lnTo>
                  <a:lnTo>
                    <a:pt x="117019" y="115426"/>
                  </a:lnTo>
                  <a:lnTo>
                    <a:pt x="116934" y="114146"/>
                  </a:lnTo>
                  <a:lnTo>
                    <a:pt x="116836" y="112865"/>
                  </a:lnTo>
                  <a:lnTo>
                    <a:pt x="116745" y="111402"/>
                  </a:lnTo>
                  <a:lnTo>
                    <a:pt x="116660" y="109756"/>
                  </a:lnTo>
                  <a:lnTo>
                    <a:pt x="116581" y="108109"/>
                  </a:lnTo>
                  <a:lnTo>
                    <a:pt x="116496" y="106463"/>
                  </a:lnTo>
                  <a:lnTo>
                    <a:pt x="116411" y="104451"/>
                  </a:lnTo>
                  <a:lnTo>
                    <a:pt x="116339" y="102439"/>
                  </a:lnTo>
                  <a:lnTo>
                    <a:pt x="116274" y="100243"/>
                  </a:lnTo>
                  <a:lnTo>
                    <a:pt x="116202" y="98231"/>
                  </a:lnTo>
                  <a:lnTo>
                    <a:pt x="116143" y="95853"/>
                  </a:lnTo>
                  <a:lnTo>
                    <a:pt x="116084" y="93658"/>
                  </a:lnTo>
                  <a:lnTo>
                    <a:pt x="116026" y="91280"/>
                  </a:lnTo>
                  <a:lnTo>
                    <a:pt x="115973" y="88719"/>
                  </a:lnTo>
                  <a:lnTo>
                    <a:pt x="115928" y="85975"/>
                  </a:lnTo>
                  <a:lnTo>
                    <a:pt x="115882" y="83414"/>
                  </a:lnTo>
                  <a:lnTo>
                    <a:pt x="115843" y="80853"/>
                  </a:lnTo>
                  <a:lnTo>
                    <a:pt x="115816" y="77743"/>
                  </a:lnTo>
                  <a:lnTo>
                    <a:pt x="115784" y="75182"/>
                  </a:lnTo>
                  <a:lnTo>
                    <a:pt x="115764" y="72073"/>
                  </a:lnTo>
                  <a:lnTo>
                    <a:pt x="115738" y="69146"/>
                  </a:lnTo>
                  <a:lnTo>
                    <a:pt x="115725" y="66219"/>
                  </a:lnTo>
                  <a:lnTo>
                    <a:pt x="115718" y="63109"/>
                  </a:lnTo>
                  <a:lnTo>
                    <a:pt x="115718" y="60182"/>
                  </a:lnTo>
                  <a:lnTo>
                    <a:pt x="115718" y="60182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57073"/>
                  </a:lnTo>
                  <a:lnTo>
                    <a:pt x="115725" y="53963"/>
                  </a:lnTo>
                  <a:lnTo>
                    <a:pt x="115738" y="50853"/>
                  </a:lnTo>
                  <a:lnTo>
                    <a:pt x="115764" y="47926"/>
                  </a:lnTo>
                  <a:lnTo>
                    <a:pt x="115784" y="45000"/>
                  </a:lnTo>
                  <a:lnTo>
                    <a:pt x="115816" y="42256"/>
                  </a:lnTo>
                  <a:lnTo>
                    <a:pt x="115843" y="39329"/>
                  </a:lnTo>
                  <a:lnTo>
                    <a:pt x="115882" y="36585"/>
                  </a:lnTo>
                  <a:lnTo>
                    <a:pt x="115928" y="34207"/>
                  </a:lnTo>
                  <a:lnTo>
                    <a:pt x="115973" y="31463"/>
                  </a:lnTo>
                  <a:lnTo>
                    <a:pt x="116026" y="28902"/>
                  </a:lnTo>
                  <a:lnTo>
                    <a:pt x="116084" y="26524"/>
                  </a:lnTo>
                  <a:lnTo>
                    <a:pt x="116143" y="24329"/>
                  </a:lnTo>
                  <a:lnTo>
                    <a:pt x="116202" y="21951"/>
                  </a:lnTo>
                  <a:lnTo>
                    <a:pt x="116274" y="19573"/>
                  </a:lnTo>
                  <a:lnTo>
                    <a:pt x="116346" y="17743"/>
                  </a:lnTo>
                  <a:lnTo>
                    <a:pt x="116411" y="15548"/>
                  </a:lnTo>
                  <a:lnTo>
                    <a:pt x="116496" y="13719"/>
                  </a:lnTo>
                  <a:lnTo>
                    <a:pt x="116581" y="12073"/>
                  </a:lnTo>
                  <a:lnTo>
                    <a:pt x="116660" y="10426"/>
                  </a:lnTo>
                  <a:lnTo>
                    <a:pt x="116745" y="8597"/>
                  </a:lnTo>
                  <a:lnTo>
                    <a:pt x="116836" y="7134"/>
                  </a:lnTo>
                  <a:lnTo>
                    <a:pt x="116934" y="6036"/>
                  </a:lnTo>
                  <a:lnTo>
                    <a:pt x="117019" y="4756"/>
                  </a:lnTo>
                  <a:lnTo>
                    <a:pt x="117117" y="3658"/>
                  </a:lnTo>
                  <a:lnTo>
                    <a:pt x="117215" y="2743"/>
                  </a:lnTo>
                  <a:lnTo>
                    <a:pt x="117320" y="2012"/>
                  </a:lnTo>
                  <a:lnTo>
                    <a:pt x="117424" y="1280"/>
                  </a:lnTo>
                  <a:lnTo>
                    <a:pt x="117529" y="731"/>
                  </a:lnTo>
                  <a:lnTo>
                    <a:pt x="117640" y="365"/>
                  </a:lnTo>
                  <a:lnTo>
                    <a:pt x="117751" y="0"/>
                  </a:lnTo>
                  <a:lnTo>
                    <a:pt x="117856" y="0"/>
                  </a:lnTo>
                  <a:lnTo>
                    <a:pt x="117856" y="0"/>
                  </a:lnTo>
                  <a:lnTo>
                    <a:pt x="117856" y="0"/>
                  </a:lnTo>
                  <a:close/>
                  <a:moveTo>
                    <a:pt x="117856" y="36402"/>
                  </a:moveTo>
                  <a:lnTo>
                    <a:pt x="117947" y="36402"/>
                  </a:lnTo>
                  <a:lnTo>
                    <a:pt x="118026" y="36768"/>
                  </a:lnTo>
                  <a:lnTo>
                    <a:pt x="118111" y="37500"/>
                  </a:lnTo>
                  <a:lnTo>
                    <a:pt x="118183" y="38048"/>
                  </a:lnTo>
                  <a:lnTo>
                    <a:pt x="118261" y="39146"/>
                  </a:lnTo>
                  <a:lnTo>
                    <a:pt x="118333" y="40426"/>
                  </a:lnTo>
                  <a:lnTo>
                    <a:pt x="118392" y="41707"/>
                  </a:lnTo>
                  <a:lnTo>
                    <a:pt x="118457" y="43353"/>
                  </a:lnTo>
                  <a:lnTo>
                    <a:pt x="118516" y="45000"/>
                  </a:lnTo>
                  <a:lnTo>
                    <a:pt x="118562" y="46646"/>
                  </a:lnTo>
                  <a:lnTo>
                    <a:pt x="118607" y="48841"/>
                  </a:lnTo>
                  <a:lnTo>
                    <a:pt x="118633" y="50853"/>
                  </a:lnTo>
                  <a:lnTo>
                    <a:pt x="118666" y="53048"/>
                  </a:lnTo>
                  <a:lnTo>
                    <a:pt x="118686" y="55426"/>
                  </a:lnTo>
                  <a:lnTo>
                    <a:pt x="118699" y="57621"/>
                  </a:lnTo>
                  <a:lnTo>
                    <a:pt x="118699" y="60000"/>
                  </a:lnTo>
                  <a:lnTo>
                    <a:pt x="118699" y="62560"/>
                  </a:lnTo>
                  <a:lnTo>
                    <a:pt x="118686" y="64756"/>
                  </a:lnTo>
                  <a:lnTo>
                    <a:pt x="118666" y="67134"/>
                  </a:lnTo>
                  <a:lnTo>
                    <a:pt x="118633" y="69146"/>
                  </a:lnTo>
                  <a:lnTo>
                    <a:pt x="118607" y="71341"/>
                  </a:lnTo>
                  <a:lnTo>
                    <a:pt x="118562" y="73353"/>
                  </a:lnTo>
                  <a:lnTo>
                    <a:pt x="118516" y="75182"/>
                  </a:lnTo>
                  <a:lnTo>
                    <a:pt x="118457" y="76829"/>
                  </a:lnTo>
                  <a:lnTo>
                    <a:pt x="118392" y="78475"/>
                  </a:lnTo>
                  <a:lnTo>
                    <a:pt x="118333" y="79756"/>
                  </a:lnTo>
                  <a:lnTo>
                    <a:pt x="118261" y="81036"/>
                  </a:lnTo>
                  <a:lnTo>
                    <a:pt x="118183" y="81951"/>
                  </a:lnTo>
                  <a:lnTo>
                    <a:pt x="118111" y="82682"/>
                  </a:lnTo>
                  <a:lnTo>
                    <a:pt x="118026" y="83231"/>
                  </a:lnTo>
                  <a:lnTo>
                    <a:pt x="117947" y="83780"/>
                  </a:lnTo>
                  <a:lnTo>
                    <a:pt x="117856" y="83780"/>
                  </a:lnTo>
                  <a:lnTo>
                    <a:pt x="117771" y="83780"/>
                  </a:lnTo>
                  <a:lnTo>
                    <a:pt x="117692" y="83231"/>
                  </a:lnTo>
                  <a:lnTo>
                    <a:pt x="117607" y="82682"/>
                  </a:lnTo>
                  <a:lnTo>
                    <a:pt x="117522" y="81951"/>
                  </a:lnTo>
                  <a:lnTo>
                    <a:pt x="117457" y="81036"/>
                  </a:lnTo>
                  <a:lnTo>
                    <a:pt x="117385" y="79756"/>
                  </a:lnTo>
                  <a:lnTo>
                    <a:pt x="117320" y="78475"/>
                  </a:lnTo>
                  <a:lnTo>
                    <a:pt x="117261" y="76829"/>
                  </a:lnTo>
                  <a:lnTo>
                    <a:pt x="117202" y="75182"/>
                  </a:lnTo>
                  <a:lnTo>
                    <a:pt x="117156" y="73353"/>
                  </a:lnTo>
                  <a:lnTo>
                    <a:pt x="117111" y="71341"/>
                  </a:lnTo>
                  <a:lnTo>
                    <a:pt x="117071" y="69146"/>
                  </a:lnTo>
                  <a:lnTo>
                    <a:pt x="117052" y="67134"/>
                  </a:lnTo>
                  <a:lnTo>
                    <a:pt x="117032" y="64756"/>
                  </a:lnTo>
                  <a:lnTo>
                    <a:pt x="117013" y="62560"/>
                  </a:lnTo>
                  <a:lnTo>
                    <a:pt x="117006" y="60000"/>
                  </a:lnTo>
                  <a:lnTo>
                    <a:pt x="117013" y="57621"/>
                  </a:lnTo>
                  <a:lnTo>
                    <a:pt x="117032" y="55426"/>
                  </a:lnTo>
                  <a:lnTo>
                    <a:pt x="117052" y="53048"/>
                  </a:lnTo>
                  <a:lnTo>
                    <a:pt x="117071" y="50853"/>
                  </a:lnTo>
                  <a:lnTo>
                    <a:pt x="117111" y="48841"/>
                  </a:lnTo>
                  <a:lnTo>
                    <a:pt x="117156" y="46646"/>
                  </a:lnTo>
                  <a:lnTo>
                    <a:pt x="117202" y="45000"/>
                  </a:lnTo>
                  <a:lnTo>
                    <a:pt x="117261" y="43353"/>
                  </a:lnTo>
                  <a:lnTo>
                    <a:pt x="117320" y="41707"/>
                  </a:lnTo>
                  <a:lnTo>
                    <a:pt x="117385" y="40426"/>
                  </a:lnTo>
                  <a:lnTo>
                    <a:pt x="117457" y="39146"/>
                  </a:lnTo>
                  <a:lnTo>
                    <a:pt x="117522" y="38048"/>
                  </a:lnTo>
                  <a:lnTo>
                    <a:pt x="117607" y="37500"/>
                  </a:lnTo>
                  <a:lnTo>
                    <a:pt x="117692" y="36768"/>
                  </a:lnTo>
                  <a:lnTo>
                    <a:pt x="117771" y="36402"/>
                  </a:lnTo>
                  <a:lnTo>
                    <a:pt x="117856" y="36402"/>
                  </a:lnTo>
                  <a:close/>
                  <a:moveTo>
                    <a:pt x="117856" y="1280"/>
                  </a:move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751" y="1280"/>
                  </a:lnTo>
                  <a:lnTo>
                    <a:pt x="117647" y="1463"/>
                  </a:lnTo>
                  <a:lnTo>
                    <a:pt x="117542" y="2012"/>
                  </a:lnTo>
                  <a:lnTo>
                    <a:pt x="117437" y="2560"/>
                  </a:lnTo>
                  <a:lnTo>
                    <a:pt x="117326" y="3292"/>
                  </a:lnTo>
                  <a:lnTo>
                    <a:pt x="117235" y="4024"/>
                  </a:lnTo>
                  <a:lnTo>
                    <a:pt x="117137" y="4939"/>
                  </a:lnTo>
                  <a:lnTo>
                    <a:pt x="117045" y="6036"/>
                  </a:lnTo>
                  <a:lnTo>
                    <a:pt x="116947" y="7134"/>
                  </a:lnTo>
                  <a:lnTo>
                    <a:pt x="116856" y="8414"/>
                  </a:lnTo>
                  <a:lnTo>
                    <a:pt x="116764" y="9695"/>
                  </a:lnTo>
                  <a:lnTo>
                    <a:pt x="116686" y="11341"/>
                  </a:lnTo>
                  <a:lnTo>
                    <a:pt x="116601" y="12804"/>
                  </a:lnTo>
                  <a:lnTo>
                    <a:pt x="116529" y="14817"/>
                  </a:lnTo>
                  <a:lnTo>
                    <a:pt x="116444" y="16646"/>
                  </a:lnTo>
                  <a:lnTo>
                    <a:pt x="116379" y="18475"/>
                  </a:lnTo>
                  <a:lnTo>
                    <a:pt x="116300" y="20670"/>
                  </a:lnTo>
                  <a:lnTo>
                    <a:pt x="116241" y="22682"/>
                  </a:lnTo>
                  <a:lnTo>
                    <a:pt x="116176" y="24878"/>
                  </a:lnTo>
                  <a:lnTo>
                    <a:pt x="116124" y="27256"/>
                  </a:lnTo>
                  <a:lnTo>
                    <a:pt x="116065" y="29634"/>
                  </a:lnTo>
                  <a:lnTo>
                    <a:pt x="116019" y="32012"/>
                  </a:lnTo>
                  <a:lnTo>
                    <a:pt x="115967" y="34573"/>
                  </a:lnTo>
                  <a:lnTo>
                    <a:pt x="115928" y="37317"/>
                  </a:lnTo>
                  <a:lnTo>
                    <a:pt x="115888" y="39878"/>
                  </a:lnTo>
                  <a:lnTo>
                    <a:pt x="115849" y="42439"/>
                  </a:lnTo>
                  <a:lnTo>
                    <a:pt x="115830" y="45548"/>
                  </a:lnTo>
                  <a:lnTo>
                    <a:pt x="115810" y="48109"/>
                  </a:lnTo>
                  <a:lnTo>
                    <a:pt x="115784" y="51219"/>
                  </a:lnTo>
                  <a:lnTo>
                    <a:pt x="115771" y="54146"/>
                  </a:lnTo>
                  <a:lnTo>
                    <a:pt x="115764" y="57073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0182"/>
                  </a:lnTo>
                  <a:lnTo>
                    <a:pt x="115764" y="60182"/>
                  </a:lnTo>
                  <a:lnTo>
                    <a:pt x="115764" y="63109"/>
                  </a:lnTo>
                  <a:lnTo>
                    <a:pt x="115771" y="66036"/>
                  </a:lnTo>
                  <a:lnTo>
                    <a:pt x="115784" y="68963"/>
                  </a:lnTo>
                  <a:lnTo>
                    <a:pt x="115810" y="71890"/>
                  </a:lnTo>
                  <a:lnTo>
                    <a:pt x="115830" y="74634"/>
                  </a:lnTo>
                  <a:lnTo>
                    <a:pt x="115849" y="77560"/>
                  </a:lnTo>
                  <a:lnTo>
                    <a:pt x="115888" y="80304"/>
                  </a:lnTo>
                  <a:lnTo>
                    <a:pt x="115928" y="82865"/>
                  </a:lnTo>
                  <a:lnTo>
                    <a:pt x="115967" y="85609"/>
                  </a:lnTo>
                  <a:lnTo>
                    <a:pt x="116019" y="88170"/>
                  </a:lnTo>
                  <a:lnTo>
                    <a:pt x="116065" y="90365"/>
                  </a:lnTo>
                  <a:lnTo>
                    <a:pt x="116124" y="92926"/>
                  </a:lnTo>
                  <a:lnTo>
                    <a:pt x="116176" y="95304"/>
                  </a:lnTo>
                  <a:lnTo>
                    <a:pt x="116241" y="97317"/>
                  </a:lnTo>
                  <a:lnTo>
                    <a:pt x="116300" y="99512"/>
                  </a:lnTo>
                  <a:lnTo>
                    <a:pt x="116379" y="101524"/>
                  </a:lnTo>
                  <a:lnTo>
                    <a:pt x="116444" y="103536"/>
                  </a:lnTo>
                  <a:lnTo>
                    <a:pt x="116529" y="105365"/>
                  </a:lnTo>
                  <a:lnTo>
                    <a:pt x="116601" y="107012"/>
                  </a:lnTo>
                  <a:lnTo>
                    <a:pt x="116686" y="108658"/>
                  </a:lnTo>
                  <a:lnTo>
                    <a:pt x="116764" y="110487"/>
                  </a:lnTo>
                  <a:lnTo>
                    <a:pt x="116856" y="111585"/>
                  </a:lnTo>
                  <a:lnTo>
                    <a:pt x="116947" y="112865"/>
                  </a:lnTo>
                  <a:lnTo>
                    <a:pt x="117045" y="114146"/>
                  </a:lnTo>
                  <a:lnTo>
                    <a:pt x="117137" y="115243"/>
                  </a:lnTo>
                  <a:lnTo>
                    <a:pt x="117235" y="116158"/>
                  </a:lnTo>
                  <a:lnTo>
                    <a:pt x="117326" y="116890"/>
                  </a:lnTo>
                  <a:lnTo>
                    <a:pt x="117437" y="117621"/>
                  </a:lnTo>
                  <a:lnTo>
                    <a:pt x="117542" y="118170"/>
                  </a:lnTo>
                  <a:lnTo>
                    <a:pt x="117647" y="118536"/>
                  </a:lnTo>
                  <a:lnTo>
                    <a:pt x="117751" y="118902"/>
                  </a:lnTo>
                  <a:lnTo>
                    <a:pt x="117856" y="118902"/>
                  </a:lnTo>
                  <a:lnTo>
                    <a:pt x="117856" y="118902"/>
                  </a:lnTo>
                  <a:lnTo>
                    <a:pt x="117856" y="118902"/>
                  </a:lnTo>
                  <a:lnTo>
                    <a:pt x="117862" y="118902"/>
                  </a:lnTo>
                  <a:lnTo>
                    <a:pt x="117862" y="118902"/>
                  </a:lnTo>
                  <a:lnTo>
                    <a:pt x="117967" y="118902"/>
                  </a:lnTo>
                  <a:lnTo>
                    <a:pt x="118071" y="118536"/>
                  </a:lnTo>
                  <a:lnTo>
                    <a:pt x="118176" y="118170"/>
                  </a:lnTo>
                  <a:lnTo>
                    <a:pt x="118281" y="117621"/>
                  </a:lnTo>
                  <a:lnTo>
                    <a:pt x="118379" y="116890"/>
                  </a:lnTo>
                  <a:lnTo>
                    <a:pt x="118483" y="116158"/>
                  </a:lnTo>
                  <a:lnTo>
                    <a:pt x="118581" y="115243"/>
                  </a:lnTo>
                  <a:lnTo>
                    <a:pt x="118673" y="114146"/>
                  </a:lnTo>
                  <a:lnTo>
                    <a:pt x="118771" y="112865"/>
                  </a:lnTo>
                  <a:lnTo>
                    <a:pt x="118862" y="111585"/>
                  </a:lnTo>
                  <a:lnTo>
                    <a:pt x="118941" y="110487"/>
                  </a:lnTo>
                  <a:lnTo>
                    <a:pt x="119032" y="108658"/>
                  </a:lnTo>
                  <a:lnTo>
                    <a:pt x="119117" y="107195"/>
                  </a:lnTo>
                  <a:lnTo>
                    <a:pt x="119189" y="105365"/>
                  </a:lnTo>
                  <a:lnTo>
                    <a:pt x="119267" y="103536"/>
                  </a:lnTo>
                  <a:lnTo>
                    <a:pt x="119339" y="101524"/>
                  </a:lnTo>
                  <a:lnTo>
                    <a:pt x="119405" y="99512"/>
                  </a:lnTo>
                  <a:lnTo>
                    <a:pt x="119477" y="97317"/>
                  </a:lnTo>
                  <a:lnTo>
                    <a:pt x="119535" y="95304"/>
                  </a:lnTo>
                  <a:lnTo>
                    <a:pt x="119594" y="92926"/>
                  </a:lnTo>
                  <a:lnTo>
                    <a:pt x="119647" y="90365"/>
                  </a:lnTo>
                  <a:lnTo>
                    <a:pt x="119699" y="88170"/>
                  </a:lnTo>
                  <a:lnTo>
                    <a:pt x="119745" y="85609"/>
                  </a:lnTo>
                  <a:lnTo>
                    <a:pt x="119790" y="82865"/>
                  </a:lnTo>
                  <a:lnTo>
                    <a:pt x="119830" y="80304"/>
                  </a:lnTo>
                  <a:lnTo>
                    <a:pt x="119856" y="77560"/>
                  </a:lnTo>
                  <a:lnTo>
                    <a:pt x="119888" y="74634"/>
                  </a:lnTo>
                  <a:lnTo>
                    <a:pt x="119908" y="71890"/>
                  </a:lnTo>
                  <a:lnTo>
                    <a:pt x="119934" y="68963"/>
                  </a:lnTo>
                  <a:lnTo>
                    <a:pt x="119947" y="66036"/>
                  </a:lnTo>
                  <a:lnTo>
                    <a:pt x="119954" y="63109"/>
                  </a:lnTo>
                  <a:lnTo>
                    <a:pt x="119954" y="60182"/>
                  </a:lnTo>
                  <a:lnTo>
                    <a:pt x="119954" y="60182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57073"/>
                  </a:lnTo>
                  <a:lnTo>
                    <a:pt x="119947" y="54146"/>
                  </a:lnTo>
                  <a:lnTo>
                    <a:pt x="119934" y="51219"/>
                  </a:lnTo>
                  <a:lnTo>
                    <a:pt x="119908" y="48109"/>
                  </a:lnTo>
                  <a:lnTo>
                    <a:pt x="119888" y="45548"/>
                  </a:lnTo>
                  <a:lnTo>
                    <a:pt x="119856" y="42439"/>
                  </a:lnTo>
                  <a:lnTo>
                    <a:pt x="119830" y="39878"/>
                  </a:lnTo>
                  <a:lnTo>
                    <a:pt x="119790" y="37317"/>
                  </a:lnTo>
                  <a:lnTo>
                    <a:pt x="119745" y="34573"/>
                  </a:lnTo>
                  <a:lnTo>
                    <a:pt x="119699" y="32012"/>
                  </a:lnTo>
                  <a:lnTo>
                    <a:pt x="119647" y="29634"/>
                  </a:lnTo>
                  <a:lnTo>
                    <a:pt x="119594" y="27256"/>
                  </a:lnTo>
                  <a:lnTo>
                    <a:pt x="119535" y="24878"/>
                  </a:lnTo>
                  <a:lnTo>
                    <a:pt x="119477" y="22682"/>
                  </a:lnTo>
                  <a:lnTo>
                    <a:pt x="119405" y="20670"/>
                  </a:lnTo>
                  <a:lnTo>
                    <a:pt x="119339" y="18475"/>
                  </a:lnTo>
                  <a:lnTo>
                    <a:pt x="119267" y="16646"/>
                  </a:lnTo>
                  <a:lnTo>
                    <a:pt x="119189" y="14817"/>
                  </a:lnTo>
                  <a:lnTo>
                    <a:pt x="119117" y="12804"/>
                  </a:lnTo>
                  <a:lnTo>
                    <a:pt x="119032" y="11341"/>
                  </a:lnTo>
                  <a:lnTo>
                    <a:pt x="118941" y="9695"/>
                  </a:lnTo>
                  <a:lnTo>
                    <a:pt x="118862" y="8414"/>
                  </a:lnTo>
                  <a:lnTo>
                    <a:pt x="118771" y="7134"/>
                  </a:lnTo>
                  <a:lnTo>
                    <a:pt x="118673" y="6036"/>
                  </a:lnTo>
                  <a:lnTo>
                    <a:pt x="118581" y="4939"/>
                  </a:lnTo>
                  <a:lnTo>
                    <a:pt x="118483" y="4024"/>
                  </a:lnTo>
                  <a:lnTo>
                    <a:pt x="118379" y="3292"/>
                  </a:lnTo>
                  <a:lnTo>
                    <a:pt x="118281" y="2560"/>
                  </a:lnTo>
                  <a:lnTo>
                    <a:pt x="118176" y="2012"/>
                  </a:lnTo>
                  <a:lnTo>
                    <a:pt x="118071" y="1463"/>
                  </a:lnTo>
                  <a:lnTo>
                    <a:pt x="117967" y="1280"/>
                  </a:lnTo>
                  <a:lnTo>
                    <a:pt x="117856" y="1280"/>
                  </a:lnTo>
                  <a:close/>
                  <a:moveTo>
                    <a:pt x="2143" y="36402"/>
                  </a:moveTo>
                  <a:lnTo>
                    <a:pt x="2228" y="36402"/>
                  </a:lnTo>
                  <a:lnTo>
                    <a:pt x="2307" y="36768"/>
                  </a:lnTo>
                  <a:lnTo>
                    <a:pt x="2392" y="37500"/>
                  </a:lnTo>
                  <a:lnTo>
                    <a:pt x="2477" y="38048"/>
                  </a:lnTo>
                  <a:lnTo>
                    <a:pt x="2542" y="39146"/>
                  </a:lnTo>
                  <a:lnTo>
                    <a:pt x="2614" y="40426"/>
                  </a:lnTo>
                  <a:lnTo>
                    <a:pt x="2679" y="41707"/>
                  </a:lnTo>
                  <a:lnTo>
                    <a:pt x="2738" y="43353"/>
                  </a:lnTo>
                  <a:lnTo>
                    <a:pt x="2797" y="45000"/>
                  </a:lnTo>
                  <a:lnTo>
                    <a:pt x="2843" y="46646"/>
                  </a:lnTo>
                  <a:lnTo>
                    <a:pt x="2888" y="48841"/>
                  </a:lnTo>
                  <a:lnTo>
                    <a:pt x="2928" y="50853"/>
                  </a:lnTo>
                  <a:lnTo>
                    <a:pt x="2947" y="53048"/>
                  </a:lnTo>
                  <a:lnTo>
                    <a:pt x="2967" y="55426"/>
                  </a:lnTo>
                  <a:lnTo>
                    <a:pt x="2986" y="57621"/>
                  </a:lnTo>
                  <a:lnTo>
                    <a:pt x="2993" y="60000"/>
                  </a:lnTo>
                  <a:lnTo>
                    <a:pt x="2986" y="62560"/>
                  </a:lnTo>
                  <a:lnTo>
                    <a:pt x="2967" y="64756"/>
                  </a:lnTo>
                  <a:lnTo>
                    <a:pt x="2947" y="67134"/>
                  </a:lnTo>
                  <a:lnTo>
                    <a:pt x="2928" y="69146"/>
                  </a:lnTo>
                  <a:lnTo>
                    <a:pt x="2888" y="71341"/>
                  </a:lnTo>
                  <a:lnTo>
                    <a:pt x="2843" y="73353"/>
                  </a:lnTo>
                  <a:lnTo>
                    <a:pt x="2797" y="75182"/>
                  </a:lnTo>
                  <a:lnTo>
                    <a:pt x="2738" y="76829"/>
                  </a:lnTo>
                  <a:lnTo>
                    <a:pt x="2679" y="78475"/>
                  </a:lnTo>
                  <a:lnTo>
                    <a:pt x="2614" y="79756"/>
                  </a:lnTo>
                  <a:lnTo>
                    <a:pt x="2542" y="81036"/>
                  </a:lnTo>
                  <a:lnTo>
                    <a:pt x="2477" y="81951"/>
                  </a:lnTo>
                  <a:lnTo>
                    <a:pt x="2392" y="82682"/>
                  </a:lnTo>
                  <a:lnTo>
                    <a:pt x="2307" y="83231"/>
                  </a:lnTo>
                  <a:lnTo>
                    <a:pt x="2228" y="83780"/>
                  </a:lnTo>
                  <a:lnTo>
                    <a:pt x="2143" y="83780"/>
                  </a:lnTo>
                  <a:lnTo>
                    <a:pt x="2052" y="83780"/>
                  </a:lnTo>
                  <a:lnTo>
                    <a:pt x="1973" y="83231"/>
                  </a:lnTo>
                  <a:lnTo>
                    <a:pt x="1888" y="82682"/>
                  </a:lnTo>
                  <a:lnTo>
                    <a:pt x="1816" y="81951"/>
                  </a:lnTo>
                  <a:lnTo>
                    <a:pt x="1738" y="81036"/>
                  </a:lnTo>
                  <a:lnTo>
                    <a:pt x="1666" y="79756"/>
                  </a:lnTo>
                  <a:lnTo>
                    <a:pt x="1607" y="78475"/>
                  </a:lnTo>
                  <a:lnTo>
                    <a:pt x="1542" y="76829"/>
                  </a:lnTo>
                  <a:lnTo>
                    <a:pt x="1483" y="75182"/>
                  </a:lnTo>
                  <a:lnTo>
                    <a:pt x="1437" y="73353"/>
                  </a:lnTo>
                  <a:lnTo>
                    <a:pt x="1392" y="71341"/>
                  </a:lnTo>
                  <a:lnTo>
                    <a:pt x="1366" y="69146"/>
                  </a:lnTo>
                  <a:lnTo>
                    <a:pt x="1333" y="67134"/>
                  </a:lnTo>
                  <a:lnTo>
                    <a:pt x="1313" y="64756"/>
                  </a:lnTo>
                  <a:lnTo>
                    <a:pt x="1300" y="62560"/>
                  </a:lnTo>
                  <a:lnTo>
                    <a:pt x="1300" y="60000"/>
                  </a:lnTo>
                  <a:lnTo>
                    <a:pt x="1300" y="57621"/>
                  </a:lnTo>
                  <a:lnTo>
                    <a:pt x="1313" y="55426"/>
                  </a:lnTo>
                  <a:lnTo>
                    <a:pt x="1333" y="53048"/>
                  </a:lnTo>
                  <a:lnTo>
                    <a:pt x="1366" y="50853"/>
                  </a:lnTo>
                  <a:lnTo>
                    <a:pt x="1392" y="48841"/>
                  </a:lnTo>
                  <a:lnTo>
                    <a:pt x="1437" y="46646"/>
                  </a:lnTo>
                  <a:lnTo>
                    <a:pt x="1483" y="45000"/>
                  </a:lnTo>
                  <a:lnTo>
                    <a:pt x="1542" y="43353"/>
                  </a:lnTo>
                  <a:lnTo>
                    <a:pt x="1607" y="41707"/>
                  </a:lnTo>
                  <a:lnTo>
                    <a:pt x="1666" y="40426"/>
                  </a:lnTo>
                  <a:lnTo>
                    <a:pt x="1738" y="39146"/>
                  </a:lnTo>
                  <a:lnTo>
                    <a:pt x="1816" y="38048"/>
                  </a:lnTo>
                  <a:lnTo>
                    <a:pt x="1888" y="37500"/>
                  </a:lnTo>
                  <a:lnTo>
                    <a:pt x="1973" y="36768"/>
                  </a:lnTo>
                  <a:lnTo>
                    <a:pt x="2052" y="36402"/>
                  </a:lnTo>
                  <a:lnTo>
                    <a:pt x="2143" y="36402"/>
                  </a:lnTo>
                  <a:close/>
                  <a:moveTo>
                    <a:pt x="2143" y="1280"/>
                  </a:moveTo>
                  <a:lnTo>
                    <a:pt x="2143" y="1280"/>
                  </a:lnTo>
                  <a:lnTo>
                    <a:pt x="2143" y="1280"/>
                  </a:lnTo>
                  <a:lnTo>
                    <a:pt x="2137" y="1280"/>
                  </a:lnTo>
                  <a:lnTo>
                    <a:pt x="2137" y="1280"/>
                  </a:lnTo>
                  <a:lnTo>
                    <a:pt x="2032" y="1280"/>
                  </a:lnTo>
                  <a:lnTo>
                    <a:pt x="1928" y="1463"/>
                  </a:lnTo>
                  <a:lnTo>
                    <a:pt x="1823" y="2012"/>
                  </a:lnTo>
                  <a:lnTo>
                    <a:pt x="1718" y="2560"/>
                  </a:lnTo>
                  <a:lnTo>
                    <a:pt x="1620" y="3292"/>
                  </a:lnTo>
                  <a:lnTo>
                    <a:pt x="1516" y="4024"/>
                  </a:lnTo>
                  <a:lnTo>
                    <a:pt x="1418" y="4939"/>
                  </a:lnTo>
                  <a:lnTo>
                    <a:pt x="1326" y="6036"/>
                  </a:lnTo>
                  <a:lnTo>
                    <a:pt x="1228" y="7134"/>
                  </a:lnTo>
                  <a:lnTo>
                    <a:pt x="1137" y="8414"/>
                  </a:lnTo>
                  <a:lnTo>
                    <a:pt x="1058" y="9695"/>
                  </a:lnTo>
                  <a:lnTo>
                    <a:pt x="967" y="11341"/>
                  </a:lnTo>
                  <a:lnTo>
                    <a:pt x="882" y="12804"/>
                  </a:lnTo>
                  <a:lnTo>
                    <a:pt x="810" y="14817"/>
                  </a:lnTo>
                  <a:lnTo>
                    <a:pt x="732" y="16646"/>
                  </a:lnTo>
                  <a:lnTo>
                    <a:pt x="660" y="18475"/>
                  </a:lnTo>
                  <a:lnTo>
                    <a:pt x="594" y="20670"/>
                  </a:lnTo>
                  <a:lnTo>
                    <a:pt x="522" y="22682"/>
                  </a:lnTo>
                  <a:lnTo>
                    <a:pt x="464" y="24878"/>
                  </a:lnTo>
                  <a:lnTo>
                    <a:pt x="405" y="27256"/>
                  </a:lnTo>
                  <a:lnTo>
                    <a:pt x="352" y="29634"/>
                  </a:lnTo>
                  <a:lnTo>
                    <a:pt x="300" y="32012"/>
                  </a:lnTo>
                  <a:lnTo>
                    <a:pt x="254" y="34573"/>
                  </a:lnTo>
                  <a:lnTo>
                    <a:pt x="209" y="37317"/>
                  </a:lnTo>
                  <a:lnTo>
                    <a:pt x="169" y="39878"/>
                  </a:lnTo>
                  <a:lnTo>
                    <a:pt x="143" y="42439"/>
                  </a:lnTo>
                  <a:lnTo>
                    <a:pt x="111" y="45548"/>
                  </a:lnTo>
                  <a:lnTo>
                    <a:pt x="91" y="48109"/>
                  </a:lnTo>
                  <a:lnTo>
                    <a:pt x="65" y="51219"/>
                  </a:lnTo>
                  <a:lnTo>
                    <a:pt x="52" y="54146"/>
                  </a:lnTo>
                  <a:lnTo>
                    <a:pt x="45" y="57073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0182"/>
                  </a:lnTo>
                  <a:lnTo>
                    <a:pt x="45" y="60182"/>
                  </a:lnTo>
                  <a:lnTo>
                    <a:pt x="45" y="63109"/>
                  </a:lnTo>
                  <a:lnTo>
                    <a:pt x="52" y="66036"/>
                  </a:lnTo>
                  <a:lnTo>
                    <a:pt x="65" y="68963"/>
                  </a:lnTo>
                  <a:lnTo>
                    <a:pt x="91" y="71890"/>
                  </a:lnTo>
                  <a:lnTo>
                    <a:pt x="111" y="74634"/>
                  </a:lnTo>
                  <a:lnTo>
                    <a:pt x="143" y="77560"/>
                  </a:lnTo>
                  <a:lnTo>
                    <a:pt x="169" y="80304"/>
                  </a:lnTo>
                  <a:lnTo>
                    <a:pt x="209" y="82865"/>
                  </a:lnTo>
                  <a:lnTo>
                    <a:pt x="254" y="85609"/>
                  </a:lnTo>
                  <a:lnTo>
                    <a:pt x="300" y="88170"/>
                  </a:lnTo>
                  <a:lnTo>
                    <a:pt x="346" y="90365"/>
                  </a:lnTo>
                  <a:lnTo>
                    <a:pt x="405" y="92926"/>
                  </a:lnTo>
                  <a:lnTo>
                    <a:pt x="464" y="95304"/>
                  </a:lnTo>
                  <a:lnTo>
                    <a:pt x="522" y="97317"/>
                  </a:lnTo>
                  <a:lnTo>
                    <a:pt x="594" y="99512"/>
                  </a:lnTo>
                  <a:lnTo>
                    <a:pt x="660" y="101524"/>
                  </a:lnTo>
                  <a:lnTo>
                    <a:pt x="732" y="103536"/>
                  </a:lnTo>
                  <a:lnTo>
                    <a:pt x="810" y="105365"/>
                  </a:lnTo>
                  <a:lnTo>
                    <a:pt x="882" y="107012"/>
                  </a:lnTo>
                  <a:lnTo>
                    <a:pt x="967" y="108658"/>
                  </a:lnTo>
                  <a:lnTo>
                    <a:pt x="1058" y="110487"/>
                  </a:lnTo>
                  <a:lnTo>
                    <a:pt x="1137" y="111585"/>
                  </a:lnTo>
                  <a:lnTo>
                    <a:pt x="1228" y="112865"/>
                  </a:lnTo>
                  <a:lnTo>
                    <a:pt x="1326" y="114146"/>
                  </a:lnTo>
                  <a:lnTo>
                    <a:pt x="1418" y="115243"/>
                  </a:lnTo>
                  <a:lnTo>
                    <a:pt x="1516" y="116158"/>
                  </a:lnTo>
                  <a:lnTo>
                    <a:pt x="1620" y="116890"/>
                  </a:lnTo>
                  <a:lnTo>
                    <a:pt x="1718" y="117621"/>
                  </a:lnTo>
                  <a:lnTo>
                    <a:pt x="1823" y="118170"/>
                  </a:lnTo>
                  <a:lnTo>
                    <a:pt x="1928" y="118536"/>
                  </a:lnTo>
                  <a:lnTo>
                    <a:pt x="2032" y="118902"/>
                  </a:lnTo>
                  <a:lnTo>
                    <a:pt x="2143" y="118902"/>
                  </a:lnTo>
                  <a:lnTo>
                    <a:pt x="2143" y="118902"/>
                  </a:lnTo>
                  <a:lnTo>
                    <a:pt x="2143" y="118902"/>
                  </a:lnTo>
                  <a:lnTo>
                    <a:pt x="2143" y="118902"/>
                  </a:lnTo>
                  <a:lnTo>
                    <a:pt x="2143" y="118902"/>
                  </a:lnTo>
                  <a:lnTo>
                    <a:pt x="2248" y="118902"/>
                  </a:lnTo>
                  <a:lnTo>
                    <a:pt x="2352" y="118536"/>
                  </a:lnTo>
                  <a:lnTo>
                    <a:pt x="2457" y="118170"/>
                  </a:lnTo>
                  <a:lnTo>
                    <a:pt x="2562" y="117621"/>
                  </a:lnTo>
                  <a:lnTo>
                    <a:pt x="2660" y="116890"/>
                  </a:lnTo>
                  <a:lnTo>
                    <a:pt x="2764" y="116158"/>
                  </a:lnTo>
                  <a:lnTo>
                    <a:pt x="2862" y="115243"/>
                  </a:lnTo>
                  <a:lnTo>
                    <a:pt x="2954" y="114146"/>
                  </a:lnTo>
                  <a:lnTo>
                    <a:pt x="3052" y="112865"/>
                  </a:lnTo>
                  <a:lnTo>
                    <a:pt x="3143" y="111585"/>
                  </a:lnTo>
                  <a:lnTo>
                    <a:pt x="3235" y="110487"/>
                  </a:lnTo>
                  <a:lnTo>
                    <a:pt x="3313" y="108658"/>
                  </a:lnTo>
                  <a:lnTo>
                    <a:pt x="3398" y="107195"/>
                  </a:lnTo>
                  <a:lnTo>
                    <a:pt x="3470" y="105365"/>
                  </a:lnTo>
                  <a:lnTo>
                    <a:pt x="3555" y="103536"/>
                  </a:lnTo>
                  <a:lnTo>
                    <a:pt x="3620" y="101524"/>
                  </a:lnTo>
                  <a:lnTo>
                    <a:pt x="3692" y="99512"/>
                  </a:lnTo>
                  <a:lnTo>
                    <a:pt x="3758" y="97317"/>
                  </a:lnTo>
                  <a:lnTo>
                    <a:pt x="3823" y="95304"/>
                  </a:lnTo>
                  <a:lnTo>
                    <a:pt x="3875" y="92926"/>
                  </a:lnTo>
                  <a:lnTo>
                    <a:pt x="3934" y="90365"/>
                  </a:lnTo>
                  <a:lnTo>
                    <a:pt x="3980" y="88170"/>
                  </a:lnTo>
                  <a:lnTo>
                    <a:pt x="4032" y="85609"/>
                  </a:lnTo>
                  <a:lnTo>
                    <a:pt x="4071" y="82865"/>
                  </a:lnTo>
                  <a:lnTo>
                    <a:pt x="4111" y="80304"/>
                  </a:lnTo>
                  <a:lnTo>
                    <a:pt x="4150" y="77560"/>
                  </a:lnTo>
                  <a:lnTo>
                    <a:pt x="4169" y="74634"/>
                  </a:lnTo>
                  <a:lnTo>
                    <a:pt x="4189" y="71890"/>
                  </a:lnTo>
                  <a:lnTo>
                    <a:pt x="4215" y="68963"/>
                  </a:lnTo>
                  <a:lnTo>
                    <a:pt x="4228" y="66036"/>
                  </a:lnTo>
                  <a:lnTo>
                    <a:pt x="4235" y="63109"/>
                  </a:lnTo>
                  <a:lnTo>
                    <a:pt x="4235" y="60182"/>
                  </a:lnTo>
                  <a:lnTo>
                    <a:pt x="4235" y="60182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57073"/>
                  </a:lnTo>
                  <a:lnTo>
                    <a:pt x="4228" y="54146"/>
                  </a:lnTo>
                  <a:lnTo>
                    <a:pt x="4215" y="51219"/>
                  </a:lnTo>
                  <a:lnTo>
                    <a:pt x="4189" y="48109"/>
                  </a:lnTo>
                  <a:lnTo>
                    <a:pt x="4169" y="45548"/>
                  </a:lnTo>
                  <a:lnTo>
                    <a:pt x="4150" y="42439"/>
                  </a:lnTo>
                  <a:lnTo>
                    <a:pt x="4111" y="39878"/>
                  </a:lnTo>
                  <a:lnTo>
                    <a:pt x="4071" y="37317"/>
                  </a:lnTo>
                  <a:lnTo>
                    <a:pt x="4032" y="34573"/>
                  </a:lnTo>
                  <a:lnTo>
                    <a:pt x="3980" y="32012"/>
                  </a:lnTo>
                  <a:lnTo>
                    <a:pt x="3934" y="29634"/>
                  </a:lnTo>
                  <a:lnTo>
                    <a:pt x="3875" y="27256"/>
                  </a:lnTo>
                  <a:lnTo>
                    <a:pt x="3823" y="24878"/>
                  </a:lnTo>
                  <a:lnTo>
                    <a:pt x="3758" y="22682"/>
                  </a:lnTo>
                  <a:lnTo>
                    <a:pt x="3699" y="20670"/>
                  </a:lnTo>
                  <a:lnTo>
                    <a:pt x="3620" y="18475"/>
                  </a:lnTo>
                  <a:lnTo>
                    <a:pt x="3555" y="16646"/>
                  </a:lnTo>
                  <a:lnTo>
                    <a:pt x="3470" y="14817"/>
                  </a:lnTo>
                  <a:lnTo>
                    <a:pt x="3398" y="12804"/>
                  </a:lnTo>
                  <a:lnTo>
                    <a:pt x="3313" y="11341"/>
                  </a:lnTo>
                  <a:lnTo>
                    <a:pt x="3235" y="9695"/>
                  </a:lnTo>
                  <a:lnTo>
                    <a:pt x="3143" y="8414"/>
                  </a:lnTo>
                  <a:lnTo>
                    <a:pt x="3052" y="7134"/>
                  </a:lnTo>
                  <a:lnTo>
                    <a:pt x="2954" y="6036"/>
                  </a:lnTo>
                  <a:lnTo>
                    <a:pt x="2862" y="4939"/>
                  </a:lnTo>
                  <a:lnTo>
                    <a:pt x="2764" y="4024"/>
                  </a:lnTo>
                  <a:lnTo>
                    <a:pt x="2660" y="3292"/>
                  </a:lnTo>
                  <a:lnTo>
                    <a:pt x="2562" y="2560"/>
                  </a:lnTo>
                  <a:lnTo>
                    <a:pt x="2457" y="2012"/>
                  </a:lnTo>
                  <a:lnTo>
                    <a:pt x="2352" y="1463"/>
                  </a:lnTo>
                  <a:lnTo>
                    <a:pt x="2248" y="1280"/>
                  </a:lnTo>
                  <a:lnTo>
                    <a:pt x="2143" y="12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1655">
              <a:extLst>
                <a:ext uri="{FF2B5EF4-FFF2-40B4-BE49-F238E27FC236}">
                  <a16:creationId xmlns:a16="http://schemas.microsoft.com/office/drawing/2014/main" id="{A627B866-5893-45EF-A483-7077A081F542}"/>
                </a:ext>
              </a:extLst>
            </p:cNvPr>
            <p:cNvSpPr/>
            <p:nvPr/>
          </p:nvSpPr>
          <p:spPr>
            <a:xfrm>
              <a:off x="954087" y="7937088"/>
              <a:ext cx="8901045" cy="3180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43" y="0"/>
                  </a:moveTo>
                  <a:lnTo>
                    <a:pt x="2143" y="0"/>
                  </a:lnTo>
                  <a:lnTo>
                    <a:pt x="2143" y="0"/>
                  </a:lnTo>
                  <a:lnTo>
                    <a:pt x="2248" y="0"/>
                  </a:lnTo>
                  <a:lnTo>
                    <a:pt x="2359" y="182"/>
                  </a:lnTo>
                  <a:lnTo>
                    <a:pt x="2470" y="731"/>
                  </a:lnTo>
                  <a:lnTo>
                    <a:pt x="2575" y="1280"/>
                  </a:lnTo>
                  <a:lnTo>
                    <a:pt x="2679" y="2012"/>
                  </a:lnTo>
                  <a:lnTo>
                    <a:pt x="2784" y="2743"/>
                  </a:lnTo>
                  <a:lnTo>
                    <a:pt x="2882" y="3658"/>
                  </a:lnTo>
                  <a:lnTo>
                    <a:pt x="2980" y="4573"/>
                  </a:lnTo>
                  <a:lnTo>
                    <a:pt x="3065" y="5853"/>
                  </a:lnTo>
                  <a:lnTo>
                    <a:pt x="3163" y="7134"/>
                  </a:lnTo>
                  <a:lnTo>
                    <a:pt x="3254" y="8597"/>
                  </a:lnTo>
                  <a:lnTo>
                    <a:pt x="3339" y="10243"/>
                  </a:lnTo>
                  <a:lnTo>
                    <a:pt x="3418" y="12073"/>
                  </a:lnTo>
                  <a:lnTo>
                    <a:pt x="3503" y="13719"/>
                  </a:lnTo>
                  <a:lnTo>
                    <a:pt x="3588" y="15548"/>
                  </a:lnTo>
                  <a:lnTo>
                    <a:pt x="3660" y="17743"/>
                  </a:lnTo>
                  <a:lnTo>
                    <a:pt x="3725" y="19573"/>
                  </a:lnTo>
                  <a:lnTo>
                    <a:pt x="3797" y="21951"/>
                  </a:lnTo>
                  <a:lnTo>
                    <a:pt x="3856" y="24146"/>
                  </a:lnTo>
                  <a:lnTo>
                    <a:pt x="3915" y="26524"/>
                  </a:lnTo>
                  <a:lnTo>
                    <a:pt x="3973" y="28902"/>
                  </a:lnTo>
                  <a:lnTo>
                    <a:pt x="4026" y="31280"/>
                  </a:lnTo>
                  <a:lnTo>
                    <a:pt x="4071" y="34024"/>
                  </a:lnTo>
                  <a:lnTo>
                    <a:pt x="4117" y="36585"/>
                  </a:lnTo>
                  <a:lnTo>
                    <a:pt x="4156" y="39329"/>
                  </a:lnTo>
                  <a:lnTo>
                    <a:pt x="4183" y="42073"/>
                  </a:lnTo>
                  <a:lnTo>
                    <a:pt x="4215" y="45000"/>
                  </a:lnTo>
                  <a:lnTo>
                    <a:pt x="4235" y="47926"/>
                  </a:lnTo>
                  <a:lnTo>
                    <a:pt x="4261" y="50853"/>
                  </a:lnTo>
                  <a:lnTo>
                    <a:pt x="4274" y="53780"/>
                  </a:lnTo>
                  <a:lnTo>
                    <a:pt x="4281" y="57073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0000"/>
                  </a:lnTo>
                  <a:lnTo>
                    <a:pt x="4281" y="63109"/>
                  </a:lnTo>
                  <a:lnTo>
                    <a:pt x="4274" y="66219"/>
                  </a:lnTo>
                  <a:lnTo>
                    <a:pt x="4261" y="69146"/>
                  </a:lnTo>
                  <a:lnTo>
                    <a:pt x="4235" y="72073"/>
                  </a:lnTo>
                  <a:lnTo>
                    <a:pt x="4215" y="75000"/>
                  </a:lnTo>
                  <a:lnTo>
                    <a:pt x="4183" y="77743"/>
                  </a:lnTo>
                  <a:lnTo>
                    <a:pt x="4156" y="80670"/>
                  </a:lnTo>
                  <a:lnTo>
                    <a:pt x="4117" y="83414"/>
                  </a:lnTo>
                  <a:lnTo>
                    <a:pt x="4071" y="85975"/>
                  </a:lnTo>
                  <a:lnTo>
                    <a:pt x="4026" y="88719"/>
                  </a:lnTo>
                  <a:lnTo>
                    <a:pt x="3973" y="91280"/>
                  </a:lnTo>
                  <a:lnTo>
                    <a:pt x="3915" y="93475"/>
                  </a:lnTo>
                  <a:lnTo>
                    <a:pt x="3856" y="95853"/>
                  </a:lnTo>
                  <a:lnTo>
                    <a:pt x="3797" y="98231"/>
                  </a:lnTo>
                  <a:lnTo>
                    <a:pt x="3725" y="100243"/>
                  </a:lnTo>
                  <a:lnTo>
                    <a:pt x="3653" y="102439"/>
                  </a:lnTo>
                  <a:lnTo>
                    <a:pt x="3588" y="104451"/>
                  </a:lnTo>
                  <a:lnTo>
                    <a:pt x="3503" y="106463"/>
                  </a:lnTo>
                  <a:lnTo>
                    <a:pt x="3418" y="108109"/>
                  </a:lnTo>
                  <a:lnTo>
                    <a:pt x="3339" y="109756"/>
                  </a:lnTo>
                  <a:lnTo>
                    <a:pt x="3254" y="111402"/>
                  </a:lnTo>
                  <a:lnTo>
                    <a:pt x="3163" y="112865"/>
                  </a:lnTo>
                  <a:lnTo>
                    <a:pt x="3065" y="114146"/>
                  </a:lnTo>
                  <a:lnTo>
                    <a:pt x="2980" y="115426"/>
                  </a:lnTo>
                  <a:lnTo>
                    <a:pt x="2882" y="116524"/>
                  </a:lnTo>
                  <a:lnTo>
                    <a:pt x="2784" y="117256"/>
                  </a:lnTo>
                  <a:lnTo>
                    <a:pt x="2679" y="118170"/>
                  </a:lnTo>
                  <a:lnTo>
                    <a:pt x="2575" y="118719"/>
                  </a:lnTo>
                  <a:lnTo>
                    <a:pt x="2470" y="119451"/>
                  </a:lnTo>
                  <a:lnTo>
                    <a:pt x="2359" y="119817"/>
                  </a:lnTo>
                  <a:lnTo>
                    <a:pt x="2248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143" y="120000"/>
                  </a:lnTo>
                  <a:lnTo>
                    <a:pt x="2032" y="120000"/>
                  </a:lnTo>
                  <a:lnTo>
                    <a:pt x="1921" y="119817"/>
                  </a:lnTo>
                  <a:lnTo>
                    <a:pt x="1816" y="119451"/>
                  </a:lnTo>
                  <a:lnTo>
                    <a:pt x="1712" y="118719"/>
                  </a:lnTo>
                  <a:lnTo>
                    <a:pt x="1607" y="118170"/>
                  </a:lnTo>
                  <a:lnTo>
                    <a:pt x="1509" y="117256"/>
                  </a:lnTo>
                  <a:lnTo>
                    <a:pt x="1405" y="116524"/>
                  </a:lnTo>
                  <a:lnTo>
                    <a:pt x="1307" y="115426"/>
                  </a:lnTo>
                  <a:lnTo>
                    <a:pt x="1215" y="114146"/>
                  </a:lnTo>
                  <a:lnTo>
                    <a:pt x="1117" y="112865"/>
                  </a:lnTo>
                  <a:lnTo>
                    <a:pt x="1026" y="111402"/>
                  </a:lnTo>
                  <a:lnTo>
                    <a:pt x="947" y="109756"/>
                  </a:lnTo>
                  <a:lnTo>
                    <a:pt x="862" y="108109"/>
                  </a:lnTo>
                  <a:lnTo>
                    <a:pt x="777" y="106463"/>
                  </a:lnTo>
                  <a:lnTo>
                    <a:pt x="705" y="104451"/>
                  </a:lnTo>
                  <a:lnTo>
                    <a:pt x="627" y="102439"/>
                  </a:lnTo>
                  <a:lnTo>
                    <a:pt x="555" y="100243"/>
                  </a:lnTo>
                  <a:lnTo>
                    <a:pt x="490" y="98231"/>
                  </a:lnTo>
                  <a:lnTo>
                    <a:pt x="424" y="95853"/>
                  </a:lnTo>
                  <a:lnTo>
                    <a:pt x="366" y="93475"/>
                  </a:lnTo>
                  <a:lnTo>
                    <a:pt x="307" y="91280"/>
                  </a:lnTo>
                  <a:lnTo>
                    <a:pt x="254" y="88719"/>
                  </a:lnTo>
                  <a:lnTo>
                    <a:pt x="209" y="85975"/>
                  </a:lnTo>
                  <a:lnTo>
                    <a:pt x="163" y="83414"/>
                  </a:lnTo>
                  <a:lnTo>
                    <a:pt x="130" y="80670"/>
                  </a:lnTo>
                  <a:lnTo>
                    <a:pt x="98" y="77743"/>
                  </a:lnTo>
                  <a:lnTo>
                    <a:pt x="65" y="75000"/>
                  </a:lnTo>
                  <a:lnTo>
                    <a:pt x="45" y="72073"/>
                  </a:lnTo>
                  <a:lnTo>
                    <a:pt x="19" y="69146"/>
                  </a:lnTo>
                  <a:lnTo>
                    <a:pt x="6" y="66219"/>
                  </a:lnTo>
                  <a:lnTo>
                    <a:pt x="0" y="63109"/>
                  </a:lnTo>
                  <a:lnTo>
                    <a:pt x="0" y="60182"/>
                  </a:lnTo>
                  <a:lnTo>
                    <a:pt x="0" y="60182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60000"/>
                  </a:lnTo>
                  <a:lnTo>
                    <a:pt x="0" y="57073"/>
                  </a:lnTo>
                  <a:lnTo>
                    <a:pt x="6" y="53780"/>
                  </a:lnTo>
                  <a:lnTo>
                    <a:pt x="19" y="50853"/>
                  </a:lnTo>
                  <a:lnTo>
                    <a:pt x="45" y="47926"/>
                  </a:lnTo>
                  <a:lnTo>
                    <a:pt x="65" y="45000"/>
                  </a:lnTo>
                  <a:lnTo>
                    <a:pt x="98" y="42256"/>
                  </a:lnTo>
                  <a:lnTo>
                    <a:pt x="130" y="39329"/>
                  </a:lnTo>
                  <a:lnTo>
                    <a:pt x="163" y="36585"/>
                  </a:lnTo>
                  <a:lnTo>
                    <a:pt x="209" y="34024"/>
                  </a:lnTo>
                  <a:lnTo>
                    <a:pt x="254" y="31280"/>
                  </a:lnTo>
                  <a:lnTo>
                    <a:pt x="307" y="28902"/>
                  </a:lnTo>
                  <a:lnTo>
                    <a:pt x="366" y="26524"/>
                  </a:lnTo>
                  <a:lnTo>
                    <a:pt x="424" y="24146"/>
                  </a:lnTo>
                  <a:lnTo>
                    <a:pt x="490" y="21951"/>
                  </a:lnTo>
                  <a:lnTo>
                    <a:pt x="555" y="19573"/>
                  </a:lnTo>
                  <a:lnTo>
                    <a:pt x="627" y="17743"/>
                  </a:lnTo>
                  <a:lnTo>
                    <a:pt x="705" y="15548"/>
                  </a:lnTo>
                  <a:lnTo>
                    <a:pt x="777" y="13719"/>
                  </a:lnTo>
                  <a:lnTo>
                    <a:pt x="862" y="12073"/>
                  </a:lnTo>
                  <a:lnTo>
                    <a:pt x="947" y="10243"/>
                  </a:lnTo>
                  <a:lnTo>
                    <a:pt x="1026" y="8597"/>
                  </a:lnTo>
                  <a:lnTo>
                    <a:pt x="1117" y="7134"/>
                  </a:lnTo>
                  <a:lnTo>
                    <a:pt x="1215" y="5853"/>
                  </a:lnTo>
                  <a:lnTo>
                    <a:pt x="1307" y="4573"/>
                  </a:lnTo>
                  <a:lnTo>
                    <a:pt x="1405" y="3658"/>
                  </a:lnTo>
                  <a:lnTo>
                    <a:pt x="1509" y="2743"/>
                  </a:lnTo>
                  <a:lnTo>
                    <a:pt x="1607" y="2012"/>
                  </a:lnTo>
                  <a:lnTo>
                    <a:pt x="1712" y="1280"/>
                  </a:lnTo>
                  <a:lnTo>
                    <a:pt x="1816" y="731"/>
                  </a:lnTo>
                  <a:lnTo>
                    <a:pt x="1921" y="182"/>
                  </a:lnTo>
                  <a:lnTo>
                    <a:pt x="2032" y="0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43" y="0"/>
                  </a:lnTo>
                  <a:close/>
                  <a:moveTo>
                    <a:pt x="5993" y="55975"/>
                  </a:moveTo>
                  <a:lnTo>
                    <a:pt x="5993" y="64207"/>
                  </a:lnTo>
                  <a:lnTo>
                    <a:pt x="5692" y="64207"/>
                  </a:lnTo>
                  <a:lnTo>
                    <a:pt x="5692" y="55975"/>
                  </a:lnTo>
                  <a:lnTo>
                    <a:pt x="5993" y="55975"/>
                  </a:lnTo>
                  <a:close/>
                  <a:moveTo>
                    <a:pt x="113934" y="55975"/>
                  </a:moveTo>
                  <a:lnTo>
                    <a:pt x="113934" y="64207"/>
                  </a:lnTo>
                  <a:lnTo>
                    <a:pt x="113640" y="64207"/>
                  </a:lnTo>
                  <a:lnTo>
                    <a:pt x="113640" y="55975"/>
                  </a:lnTo>
                  <a:lnTo>
                    <a:pt x="113934" y="55975"/>
                  </a:lnTo>
                  <a:close/>
                  <a:moveTo>
                    <a:pt x="112745" y="55975"/>
                  </a:moveTo>
                  <a:lnTo>
                    <a:pt x="112745" y="64207"/>
                  </a:lnTo>
                  <a:lnTo>
                    <a:pt x="112444" y="64207"/>
                  </a:lnTo>
                  <a:lnTo>
                    <a:pt x="112444" y="55975"/>
                  </a:lnTo>
                  <a:lnTo>
                    <a:pt x="112745" y="55975"/>
                  </a:lnTo>
                  <a:close/>
                  <a:moveTo>
                    <a:pt x="111562" y="55975"/>
                  </a:moveTo>
                  <a:lnTo>
                    <a:pt x="111562" y="64207"/>
                  </a:lnTo>
                  <a:lnTo>
                    <a:pt x="111261" y="64207"/>
                  </a:lnTo>
                  <a:lnTo>
                    <a:pt x="111261" y="55975"/>
                  </a:lnTo>
                  <a:lnTo>
                    <a:pt x="111562" y="55975"/>
                  </a:lnTo>
                  <a:close/>
                  <a:moveTo>
                    <a:pt x="110379" y="55975"/>
                  </a:moveTo>
                  <a:lnTo>
                    <a:pt x="110379" y="64207"/>
                  </a:lnTo>
                  <a:lnTo>
                    <a:pt x="110078" y="64207"/>
                  </a:lnTo>
                  <a:lnTo>
                    <a:pt x="110078" y="55975"/>
                  </a:lnTo>
                  <a:lnTo>
                    <a:pt x="110379" y="55975"/>
                  </a:lnTo>
                  <a:close/>
                  <a:moveTo>
                    <a:pt x="109189" y="55975"/>
                  </a:moveTo>
                  <a:lnTo>
                    <a:pt x="109189" y="64207"/>
                  </a:lnTo>
                  <a:lnTo>
                    <a:pt x="108895" y="64207"/>
                  </a:lnTo>
                  <a:lnTo>
                    <a:pt x="108895" y="55975"/>
                  </a:lnTo>
                  <a:lnTo>
                    <a:pt x="109189" y="55975"/>
                  </a:lnTo>
                  <a:close/>
                  <a:moveTo>
                    <a:pt x="108000" y="55975"/>
                  </a:moveTo>
                  <a:lnTo>
                    <a:pt x="108000" y="64207"/>
                  </a:lnTo>
                  <a:lnTo>
                    <a:pt x="107705" y="64207"/>
                  </a:lnTo>
                  <a:lnTo>
                    <a:pt x="107705" y="55975"/>
                  </a:lnTo>
                  <a:lnTo>
                    <a:pt x="108000" y="55975"/>
                  </a:lnTo>
                  <a:close/>
                  <a:moveTo>
                    <a:pt x="106816" y="55975"/>
                  </a:moveTo>
                  <a:lnTo>
                    <a:pt x="106816" y="64207"/>
                  </a:lnTo>
                  <a:lnTo>
                    <a:pt x="106522" y="64207"/>
                  </a:lnTo>
                  <a:lnTo>
                    <a:pt x="106522" y="55975"/>
                  </a:lnTo>
                  <a:lnTo>
                    <a:pt x="106816" y="55975"/>
                  </a:lnTo>
                  <a:close/>
                  <a:moveTo>
                    <a:pt x="105627" y="55975"/>
                  </a:moveTo>
                  <a:lnTo>
                    <a:pt x="105627" y="64207"/>
                  </a:lnTo>
                  <a:lnTo>
                    <a:pt x="105326" y="64207"/>
                  </a:lnTo>
                  <a:lnTo>
                    <a:pt x="105326" y="55975"/>
                  </a:lnTo>
                  <a:lnTo>
                    <a:pt x="105627" y="55975"/>
                  </a:lnTo>
                  <a:close/>
                  <a:moveTo>
                    <a:pt x="104444" y="55975"/>
                  </a:moveTo>
                  <a:lnTo>
                    <a:pt x="104444" y="64207"/>
                  </a:lnTo>
                  <a:lnTo>
                    <a:pt x="104143" y="64207"/>
                  </a:lnTo>
                  <a:lnTo>
                    <a:pt x="104143" y="55975"/>
                  </a:lnTo>
                  <a:lnTo>
                    <a:pt x="104444" y="55975"/>
                  </a:lnTo>
                  <a:close/>
                  <a:moveTo>
                    <a:pt x="103261" y="55975"/>
                  </a:moveTo>
                  <a:lnTo>
                    <a:pt x="103261" y="64207"/>
                  </a:lnTo>
                  <a:lnTo>
                    <a:pt x="102960" y="64207"/>
                  </a:lnTo>
                  <a:lnTo>
                    <a:pt x="102960" y="55975"/>
                  </a:lnTo>
                  <a:lnTo>
                    <a:pt x="103261" y="55975"/>
                  </a:lnTo>
                  <a:close/>
                  <a:moveTo>
                    <a:pt x="102071" y="55975"/>
                  </a:moveTo>
                  <a:lnTo>
                    <a:pt x="102071" y="64207"/>
                  </a:lnTo>
                  <a:lnTo>
                    <a:pt x="101777" y="64207"/>
                  </a:lnTo>
                  <a:lnTo>
                    <a:pt x="101777" y="55975"/>
                  </a:lnTo>
                  <a:lnTo>
                    <a:pt x="102071" y="55975"/>
                  </a:lnTo>
                  <a:close/>
                  <a:moveTo>
                    <a:pt x="100882" y="55975"/>
                  </a:moveTo>
                  <a:lnTo>
                    <a:pt x="100882" y="64207"/>
                  </a:lnTo>
                  <a:lnTo>
                    <a:pt x="100588" y="64207"/>
                  </a:lnTo>
                  <a:lnTo>
                    <a:pt x="100588" y="55975"/>
                  </a:lnTo>
                  <a:lnTo>
                    <a:pt x="100882" y="55975"/>
                  </a:lnTo>
                  <a:close/>
                  <a:moveTo>
                    <a:pt x="99699" y="55975"/>
                  </a:moveTo>
                  <a:lnTo>
                    <a:pt x="99699" y="64207"/>
                  </a:lnTo>
                  <a:lnTo>
                    <a:pt x="99405" y="64207"/>
                  </a:lnTo>
                  <a:lnTo>
                    <a:pt x="99405" y="55975"/>
                  </a:lnTo>
                  <a:lnTo>
                    <a:pt x="99699" y="55975"/>
                  </a:lnTo>
                  <a:close/>
                  <a:moveTo>
                    <a:pt x="98509" y="55975"/>
                  </a:moveTo>
                  <a:lnTo>
                    <a:pt x="98509" y="64207"/>
                  </a:lnTo>
                  <a:lnTo>
                    <a:pt x="98222" y="64207"/>
                  </a:lnTo>
                  <a:lnTo>
                    <a:pt x="98222" y="55975"/>
                  </a:lnTo>
                  <a:lnTo>
                    <a:pt x="98509" y="55975"/>
                  </a:lnTo>
                  <a:close/>
                  <a:moveTo>
                    <a:pt x="97326" y="55975"/>
                  </a:moveTo>
                  <a:lnTo>
                    <a:pt x="97326" y="64207"/>
                  </a:lnTo>
                  <a:lnTo>
                    <a:pt x="97026" y="64207"/>
                  </a:lnTo>
                  <a:lnTo>
                    <a:pt x="97026" y="55975"/>
                  </a:lnTo>
                  <a:lnTo>
                    <a:pt x="97326" y="55975"/>
                  </a:lnTo>
                  <a:close/>
                  <a:moveTo>
                    <a:pt x="96143" y="55975"/>
                  </a:moveTo>
                  <a:lnTo>
                    <a:pt x="96143" y="64207"/>
                  </a:lnTo>
                  <a:lnTo>
                    <a:pt x="95843" y="64207"/>
                  </a:lnTo>
                  <a:lnTo>
                    <a:pt x="95843" y="55975"/>
                  </a:lnTo>
                  <a:lnTo>
                    <a:pt x="96143" y="55975"/>
                  </a:lnTo>
                  <a:close/>
                  <a:moveTo>
                    <a:pt x="94954" y="55975"/>
                  </a:moveTo>
                  <a:lnTo>
                    <a:pt x="94954" y="64207"/>
                  </a:lnTo>
                  <a:lnTo>
                    <a:pt x="94660" y="64207"/>
                  </a:lnTo>
                  <a:lnTo>
                    <a:pt x="94660" y="55975"/>
                  </a:lnTo>
                  <a:lnTo>
                    <a:pt x="94954" y="55975"/>
                  </a:lnTo>
                  <a:close/>
                  <a:moveTo>
                    <a:pt x="93764" y="55975"/>
                  </a:moveTo>
                  <a:lnTo>
                    <a:pt x="93764" y="64207"/>
                  </a:lnTo>
                  <a:lnTo>
                    <a:pt x="93470" y="64207"/>
                  </a:lnTo>
                  <a:lnTo>
                    <a:pt x="93470" y="55975"/>
                  </a:lnTo>
                  <a:lnTo>
                    <a:pt x="93764" y="55975"/>
                  </a:lnTo>
                  <a:close/>
                  <a:moveTo>
                    <a:pt x="92581" y="55975"/>
                  </a:moveTo>
                  <a:lnTo>
                    <a:pt x="92581" y="64207"/>
                  </a:lnTo>
                  <a:lnTo>
                    <a:pt x="92287" y="64207"/>
                  </a:lnTo>
                  <a:lnTo>
                    <a:pt x="92287" y="55975"/>
                  </a:lnTo>
                  <a:lnTo>
                    <a:pt x="92581" y="55975"/>
                  </a:lnTo>
                  <a:close/>
                  <a:moveTo>
                    <a:pt x="91392" y="55975"/>
                  </a:moveTo>
                  <a:lnTo>
                    <a:pt x="91392" y="64207"/>
                  </a:lnTo>
                  <a:lnTo>
                    <a:pt x="91104" y="64207"/>
                  </a:lnTo>
                  <a:lnTo>
                    <a:pt x="91104" y="55975"/>
                  </a:lnTo>
                  <a:lnTo>
                    <a:pt x="91392" y="55975"/>
                  </a:lnTo>
                  <a:close/>
                  <a:moveTo>
                    <a:pt x="90209" y="55975"/>
                  </a:moveTo>
                  <a:lnTo>
                    <a:pt x="90209" y="64207"/>
                  </a:lnTo>
                  <a:lnTo>
                    <a:pt x="89908" y="64207"/>
                  </a:lnTo>
                  <a:lnTo>
                    <a:pt x="89908" y="55975"/>
                  </a:lnTo>
                  <a:lnTo>
                    <a:pt x="90209" y="55975"/>
                  </a:lnTo>
                  <a:close/>
                  <a:moveTo>
                    <a:pt x="89026" y="55975"/>
                  </a:moveTo>
                  <a:lnTo>
                    <a:pt x="89026" y="64207"/>
                  </a:lnTo>
                  <a:lnTo>
                    <a:pt x="88725" y="64207"/>
                  </a:lnTo>
                  <a:lnTo>
                    <a:pt x="88725" y="55975"/>
                  </a:lnTo>
                  <a:lnTo>
                    <a:pt x="89026" y="55975"/>
                  </a:lnTo>
                  <a:close/>
                  <a:moveTo>
                    <a:pt x="87843" y="55975"/>
                  </a:moveTo>
                  <a:lnTo>
                    <a:pt x="87843" y="64207"/>
                  </a:lnTo>
                  <a:lnTo>
                    <a:pt x="87542" y="64207"/>
                  </a:lnTo>
                  <a:lnTo>
                    <a:pt x="87542" y="55975"/>
                  </a:lnTo>
                  <a:lnTo>
                    <a:pt x="87843" y="55975"/>
                  </a:lnTo>
                  <a:close/>
                  <a:moveTo>
                    <a:pt x="86653" y="55975"/>
                  </a:moveTo>
                  <a:lnTo>
                    <a:pt x="86653" y="64207"/>
                  </a:lnTo>
                  <a:lnTo>
                    <a:pt x="86352" y="64207"/>
                  </a:lnTo>
                  <a:lnTo>
                    <a:pt x="86352" y="55975"/>
                  </a:lnTo>
                  <a:lnTo>
                    <a:pt x="86653" y="55975"/>
                  </a:lnTo>
                  <a:close/>
                  <a:moveTo>
                    <a:pt x="85464" y="55975"/>
                  </a:moveTo>
                  <a:lnTo>
                    <a:pt x="85464" y="64207"/>
                  </a:lnTo>
                  <a:lnTo>
                    <a:pt x="85169" y="64207"/>
                  </a:lnTo>
                  <a:lnTo>
                    <a:pt x="85169" y="55975"/>
                  </a:lnTo>
                  <a:lnTo>
                    <a:pt x="85464" y="55975"/>
                  </a:lnTo>
                  <a:close/>
                  <a:moveTo>
                    <a:pt x="84274" y="55975"/>
                  </a:moveTo>
                  <a:lnTo>
                    <a:pt x="84274" y="64207"/>
                  </a:lnTo>
                  <a:lnTo>
                    <a:pt x="83986" y="64207"/>
                  </a:lnTo>
                  <a:lnTo>
                    <a:pt x="83986" y="55975"/>
                  </a:lnTo>
                  <a:lnTo>
                    <a:pt x="84274" y="55975"/>
                  </a:lnTo>
                  <a:close/>
                  <a:moveTo>
                    <a:pt x="83091" y="55975"/>
                  </a:moveTo>
                  <a:lnTo>
                    <a:pt x="83091" y="64207"/>
                  </a:lnTo>
                  <a:lnTo>
                    <a:pt x="82790" y="64207"/>
                  </a:lnTo>
                  <a:lnTo>
                    <a:pt x="82790" y="55975"/>
                  </a:lnTo>
                  <a:lnTo>
                    <a:pt x="83091" y="55975"/>
                  </a:lnTo>
                  <a:close/>
                  <a:moveTo>
                    <a:pt x="81908" y="55975"/>
                  </a:moveTo>
                  <a:lnTo>
                    <a:pt x="81908" y="64207"/>
                  </a:lnTo>
                  <a:lnTo>
                    <a:pt x="81607" y="64207"/>
                  </a:lnTo>
                  <a:lnTo>
                    <a:pt x="81607" y="55975"/>
                  </a:lnTo>
                  <a:lnTo>
                    <a:pt x="81908" y="55975"/>
                  </a:lnTo>
                  <a:close/>
                  <a:moveTo>
                    <a:pt x="80725" y="55975"/>
                  </a:moveTo>
                  <a:lnTo>
                    <a:pt x="80725" y="64207"/>
                  </a:lnTo>
                  <a:lnTo>
                    <a:pt x="80424" y="64207"/>
                  </a:lnTo>
                  <a:lnTo>
                    <a:pt x="80424" y="55975"/>
                  </a:lnTo>
                  <a:lnTo>
                    <a:pt x="80725" y="55975"/>
                  </a:lnTo>
                  <a:close/>
                  <a:moveTo>
                    <a:pt x="79535" y="55975"/>
                  </a:moveTo>
                  <a:lnTo>
                    <a:pt x="79535" y="64207"/>
                  </a:lnTo>
                  <a:lnTo>
                    <a:pt x="79235" y="64207"/>
                  </a:lnTo>
                  <a:lnTo>
                    <a:pt x="79235" y="55975"/>
                  </a:lnTo>
                  <a:lnTo>
                    <a:pt x="79535" y="55975"/>
                  </a:lnTo>
                  <a:close/>
                  <a:moveTo>
                    <a:pt x="78346" y="55975"/>
                  </a:moveTo>
                  <a:lnTo>
                    <a:pt x="78346" y="64207"/>
                  </a:lnTo>
                  <a:lnTo>
                    <a:pt x="78052" y="64207"/>
                  </a:lnTo>
                  <a:lnTo>
                    <a:pt x="78052" y="55975"/>
                  </a:lnTo>
                  <a:lnTo>
                    <a:pt x="78346" y="55975"/>
                  </a:lnTo>
                  <a:close/>
                  <a:moveTo>
                    <a:pt x="77156" y="55975"/>
                  </a:moveTo>
                  <a:lnTo>
                    <a:pt x="77156" y="64207"/>
                  </a:lnTo>
                  <a:lnTo>
                    <a:pt x="76869" y="64207"/>
                  </a:lnTo>
                  <a:lnTo>
                    <a:pt x="76869" y="55975"/>
                  </a:lnTo>
                  <a:lnTo>
                    <a:pt x="77156" y="55975"/>
                  </a:lnTo>
                  <a:close/>
                  <a:moveTo>
                    <a:pt x="75973" y="55975"/>
                  </a:moveTo>
                  <a:lnTo>
                    <a:pt x="75973" y="64207"/>
                  </a:lnTo>
                  <a:lnTo>
                    <a:pt x="75679" y="64207"/>
                  </a:lnTo>
                  <a:lnTo>
                    <a:pt x="75679" y="55975"/>
                  </a:lnTo>
                  <a:lnTo>
                    <a:pt x="75973" y="55975"/>
                  </a:lnTo>
                  <a:close/>
                  <a:moveTo>
                    <a:pt x="74790" y="55975"/>
                  </a:moveTo>
                  <a:lnTo>
                    <a:pt x="74790" y="64207"/>
                  </a:lnTo>
                  <a:lnTo>
                    <a:pt x="74490" y="64207"/>
                  </a:lnTo>
                  <a:lnTo>
                    <a:pt x="74490" y="55975"/>
                  </a:lnTo>
                  <a:lnTo>
                    <a:pt x="74790" y="55975"/>
                  </a:lnTo>
                  <a:close/>
                  <a:moveTo>
                    <a:pt x="73607" y="55975"/>
                  </a:moveTo>
                  <a:lnTo>
                    <a:pt x="73607" y="64207"/>
                  </a:lnTo>
                  <a:lnTo>
                    <a:pt x="73307" y="64207"/>
                  </a:lnTo>
                  <a:lnTo>
                    <a:pt x="73307" y="55975"/>
                  </a:lnTo>
                  <a:lnTo>
                    <a:pt x="73607" y="55975"/>
                  </a:lnTo>
                  <a:close/>
                  <a:moveTo>
                    <a:pt x="72418" y="55975"/>
                  </a:moveTo>
                  <a:lnTo>
                    <a:pt x="72418" y="64207"/>
                  </a:lnTo>
                  <a:lnTo>
                    <a:pt x="72117" y="64207"/>
                  </a:lnTo>
                  <a:lnTo>
                    <a:pt x="72117" y="55975"/>
                  </a:lnTo>
                  <a:lnTo>
                    <a:pt x="72418" y="55975"/>
                  </a:lnTo>
                  <a:close/>
                  <a:moveTo>
                    <a:pt x="71228" y="55975"/>
                  </a:moveTo>
                  <a:lnTo>
                    <a:pt x="71228" y="64207"/>
                  </a:lnTo>
                  <a:lnTo>
                    <a:pt x="70934" y="64207"/>
                  </a:lnTo>
                  <a:lnTo>
                    <a:pt x="70934" y="55975"/>
                  </a:lnTo>
                  <a:lnTo>
                    <a:pt x="71228" y="55975"/>
                  </a:lnTo>
                  <a:close/>
                  <a:moveTo>
                    <a:pt x="70045" y="55975"/>
                  </a:moveTo>
                  <a:lnTo>
                    <a:pt x="70045" y="64207"/>
                  </a:lnTo>
                  <a:lnTo>
                    <a:pt x="69751" y="64207"/>
                  </a:lnTo>
                  <a:lnTo>
                    <a:pt x="69751" y="55975"/>
                  </a:lnTo>
                  <a:lnTo>
                    <a:pt x="70045" y="55975"/>
                  </a:lnTo>
                  <a:close/>
                  <a:moveTo>
                    <a:pt x="68856" y="55975"/>
                  </a:moveTo>
                  <a:lnTo>
                    <a:pt x="68856" y="64207"/>
                  </a:lnTo>
                  <a:lnTo>
                    <a:pt x="68562" y="64207"/>
                  </a:lnTo>
                  <a:lnTo>
                    <a:pt x="68562" y="55975"/>
                  </a:lnTo>
                  <a:lnTo>
                    <a:pt x="68856" y="55975"/>
                  </a:lnTo>
                  <a:close/>
                  <a:moveTo>
                    <a:pt x="67673" y="55975"/>
                  </a:moveTo>
                  <a:lnTo>
                    <a:pt x="67673" y="64207"/>
                  </a:lnTo>
                  <a:lnTo>
                    <a:pt x="67372" y="64207"/>
                  </a:lnTo>
                  <a:lnTo>
                    <a:pt x="67372" y="55975"/>
                  </a:lnTo>
                  <a:lnTo>
                    <a:pt x="67673" y="55975"/>
                  </a:lnTo>
                  <a:close/>
                  <a:moveTo>
                    <a:pt x="66490" y="55975"/>
                  </a:moveTo>
                  <a:lnTo>
                    <a:pt x="66490" y="64207"/>
                  </a:lnTo>
                  <a:lnTo>
                    <a:pt x="66189" y="64207"/>
                  </a:lnTo>
                  <a:lnTo>
                    <a:pt x="66189" y="55975"/>
                  </a:lnTo>
                  <a:lnTo>
                    <a:pt x="66490" y="55975"/>
                  </a:lnTo>
                  <a:close/>
                  <a:moveTo>
                    <a:pt x="65300" y="55975"/>
                  </a:moveTo>
                  <a:lnTo>
                    <a:pt x="65300" y="64207"/>
                  </a:lnTo>
                  <a:lnTo>
                    <a:pt x="65000" y="64207"/>
                  </a:lnTo>
                  <a:lnTo>
                    <a:pt x="65000" y="55975"/>
                  </a:lnTo>
                  <a:lnTo>
                    <a:pt x="65300" y="55975"/>
                  </a:lnTo>
                  <a:close/>
                  <a:moveTo>
                    <a:pt x="64117" y="55975"/>
                  </a:moveTo>
                  <a:lnTo>
                    <a:pt x="64117" y="64207"/>
                  </a:lnTo>
                  <a:lnTo>
                    <a:pt x="63816" y="64207"/>
                  </a:lnTo>
                  <a:lnTo>
                    <a:pt x="63816" y="55975"/>
                  </a:lnTo>
                  <a:lnTo>
                    <a:pt x="64117" y="55975"/>
                  </a:lnTo>
                  <a:close/>
                  <a:moveTo>
                    <a:pt x="62928" y="55975"/>
                  </a:moveTo>
                  <a:lnTo>
                    <a:pt x="62928" y="64207"/>
                  </a:lnTo>
                  <a:lnTo>
                    <a:pt x="62633" y="64207"/>
                  </a:lnTo>
                  <a:lnTo>
                    <a:pt x="62633" y="55975"/>
                  </a:lnTo>
                  <a:lnTo>
                    <a:pt x="62928" y="55975"/>
                  </a:lnTo>
                  <a:close/>
                  <a:moveTo>
                    <a:pt x="61738" y="55975"/>
                  </a:moveTo>
                  <a:lnTo>
                    <a:pt x="61738" y="64207"/>
                  </a:lnTo>
                  <a:lnTo>
                    <a:pt x="61444" y="64207"/>
                  </a:lnTo>
                  <a:lnTo>
                    <a:pt x="61444" y="55975"/>
                  </a:lnTo>
                  <a:lnTo>
                    <a:pt x="61738" y="55975"/>
                  </a:lnTo>
                  <a:close/>
                  <a:moveTo>
                    <a:pt x="60555" y="55975"/>
                  </a:moveTo>
                  <a:lnTo>
                    <a:pt x="60555" y="64207"/>
                  </a:lnTo>
                  <a:lnTo>
                    <a:pt x="60254" y="64207"/>
                  </a:lnTo>
                  <a:lnTo>
                    <a:pt x="60254" y="55975"/>
                  </a:lnTo>
                  <a:lnTo>
                    <a:pt x="60555" y="55975"/>
                  </a:lnTo>
                  <a:close/>
                  <a:moveTo>
                    <a:pt x="59372" y="55975"/>
                  </a:moveTo>
                  <a:lnTo>
                    <a:pt x="59372" y="64207"/>
                  </a:lnTo>
                  <a:lnTo>
                    <a:pt x="59071" y="64207"/>
                  </a:lnTo>
                  <a:lnTo>
                    <a:pt x="59071" y="55975"/>
                  </a:lnTo>
                  <a:lnTo>
                    <a:pt x="59372" y="55975"/>
                  </a:lnTo>
                  <a:close/>
                  <a:moveTo>
                    <a:pt x="58183" y="55975"/>
                  </a:moveTo>
                  <a:lnTo>
                    <a:pt x="58183" y="64207"/>
                  </a:lnTo>
                  <a:lnTo>
                    <a:pt x="57882" y="64207"/>
                  </a:lnTo>
                  <a:lnTo>
                    <a:pt x="57882" y="55975"/>
                  </a:lnTo>
                  <a:lnTo>
                    <a:pt x="58183" y="55975"/>
                  </a:lnTo>
                  <a:close/>
                  <a:moveTo>
                    <a:pt x="57000" y="55975"/>
                  </a:moveTo>
                  <a:lnTo>
                    <a:pt x="57000" y="64207"/>
                  </a:lnTo>
                  <a:lnTo>
                    <a:pt x="56699" y="64207"/>
                  </a:lnTo>
                  <a:lnTo>
                    <a:pt x="56699" y="55975"/>
                  </a:lnTo>
                  <a:lnTo>
                    <a:pt x="57000" y="55975"/>
                  </a:lnTo>
                  <a:close/>
                  <a:moveTo>
                    <a:pt x="55810" y="55975"/>
                  </a:moveTo>
                  <a:lnTo>
                    <a:pt x="55810" y="64207"/>
                  </a:lnTo>
                  <a:lnTo>
                    <a:pt x="55516" y="64207"/>
                  </a:lnTo>
                  <a:lnTo>
                    <a:pt x="55516" y="55975"/>
                  </a:lnTo>
                  <a:lnTo>
                    <a:pt x="55810" y="55975"/>
                  </a:lnTo>
                  <a:close/>
                  <a:moveTo>
                    <a:pt x="54620" y="55975"/>
                  </a:moveTo>
                  <a:lnTo>
                    <a:pt x="54620" y="64207"/>
                  </a:lnTo>
                  <a:lnTo>
                    <a:pt x="54326" y="64207"/>
                  </a:lnTo>
                  <a:lnTo>
                    <a:pt x="54326" y="55975"/>
                  </a:lnTo>
                  <a:lnTo>
                    <a:pt x="54620" y="55975"/>
                  </a:lnTo>
                  <a:close/>
                  <a:moveTo>
                    <a:pt x="53437" y="55975"/>
                  </a:moveTo>
                  <a:lnTo>
                    <a:pt x="53437" y="64207"/>
                  </a:lnTo>
                  <a:lnTo>
                    <a:pt x="53143" y="64207"/>
                  </a:lnTo>
                  <a:lnTo>
                    <a:pt x="53143" y="55975"/>
                  </a:lnTo>
                  <a:lnTo>
                    <a:pt x="53437" y="55975"/>
                  </a:lnTo>
                  <a:close/>
                  <a:moveTo>
                    <a:pt x="52254" y="55975"/>
                  </a:moveTo>
                  <a:lnTo>
                    <a:pt x="52254" y="64207"/>
                  </a:lnTo>
                  <a:lnTo>
                    <a:pt x="51954" y="64207"/>
                  </a:lnTo>
                  <a:lnTo>
                    <a:pt x="51954" y="55975"/>
                  </a:lnTo>
                  <a:lnTo>
                    <a:pt x="52254" y="55975"/>
                  </a:lnTo>
                  <a:close/>
                  <a:moveTo>
                    <a:pt x="51065" y="55975"/>
                  </a:moveTo>
                  <a:lnTo>
                    <a:pt x="51065" y="64207"/>
                  </a:lnTo>
                  <a:lnTo>
                    <a:pt x="50764" y="64207"/>
                  </a:lnTo>
                  <a:lnTo>
                    <a:pt x="50764" y="55975"/>
                  </a:lnTo>
                  <a:lnTo>
                    <a:pt x="51065" y="55975"/>
                  </a:lnTo>
                  <a:close/>
                  <a:moveTo>
                    <a:pt x="49882" y="55975"/>
                  </a:moveTo>
                  <a:lnTo>
                    <a:pt x="49882" y="64207"/>
                  </a:lnTo>
                  <a:lnTo>
                    <a:pt x="49581" y="64207"/>
                  </a:lnTo>
                  <a:lnTo>
                    <a:pt x="49581" y="55975"/>
                  </a:lnTo>
                  <a:lnTo>
                    <a:pt x="49882" y="55975"/>
                  </a:lnTo>
                  <a:close/>
                  <a:moveTo>
                    <a:pt x="48692" y="55975"/>
                  </a:moveTo>
                  <a:lnTo>
                    <a:pt x="48692" y="64207"/>
                  </a:lnTo>
                  <a:lnTo>
                    <a:pt x="48398" y="64207"/>
                  </a:lnTo>
                  <a:lnTo>
                    <a:pt x="48398" y="55975"/>
                  </a:lnTo>
                  <a:lnTo>
                    <a:pt x="48692" y="55975"/>
                  </a:lnTo>
                  <a:close/>
                  <a:moveTo>
                    <a:pt x="47503" y="55975"/>
                  </a:moveTo>
                  <a:lnTo>
                    <a:pt x="47503" y="64207"/>
                  </a:lnTo>
                  <a:lnTo>
                    <a:pt x="47215" y="64207"/>
                  </a:lnTo>
                  <a:lnTo>
                    <a:pt x="47215" y="55975"/>
                  </a:lnTo>
                  <a:lnTo>
                    <a:pt x="47503" y="55975"/>
                  </a:lnTo>
                  <a:close/>
                  <a:moveTo>
                    <a:pt x="46320" y="55975"/>
                  </a:moveTo>
                  <a:lnTo>
                    <a:pt x="46320" y="64207"/>
                  </a:lnTo>
                  <a:lnTo>
                    <a:pt x="46026" y="64207"/>
                  </a:lnTo>
                  <a:lnTo>
                    <a:pt x="46026" y="55975"/>
                  </a:lnTo>
                  <a:lnTo>
                    <a:pt x="46320" y="55975"/>
                  </a:lnTo>
                  <a:close/>
                  <a:moveTo>
                    <a:pt x="45137" y="55975"/>
                  </a:moveTo>
                  <a:lnTo>
                    <a:pt x="45137" y="64207"/>
                  </a:lnTo>
                  <a:lnTo>
                    <a:pt x="44836" y="64207"/>
                  </a:lnTo>
                  <a:lnTo>
                    <a:pt x="44836" y="55975"/>
                  </a:lnTo>
                  <a:lnTo>
                    <a:pt x="45137" y="55975"/>
                  </a:lnTo>
                  <a:close/>
                  <a:moveTo>
                    <a:pt x="43947" y="55975"/>
                  </a:moveTo>
                  <a:lnTo>
                    <a:pt x="43947" y="64207"/>
                  </a:lnTo>
                  <a:lnTo>
                    <a:pt x="43647" y="64207"/>
                  </a:lnTo>
                  <a:lnTo>
                    <a:pt x="43647" y="55975"/>
                  </a:lnTo>
                  <a:lnTo>
                    <a:pt x="43947" y="55975"/>
                  </a:lnTo>
                  <a:close/>
                  <a:moveTo>
                    <a:pt x="42764" y="55975"/>
                  </a:moveTo>
                  <a:lnTo>
                    <a:pt x="42764" y="64207"/>
                  </a:lnTo>
                  <a:lnTo>
                    <a:pt x="42464" y="64207"/>
                  </a:lnTo>
                  <a:lnTo>
                    <a:pt x="42464" y="55975"/>
                  </a:lnTo>
                  <a:lnTo>
                    <a:pt x="42764" y="55975"/>
                  </a:lnTo>
                  <a:close/>
                  <a:moveTo>
                    <a:pt x="41581" y="55975"/>
                  </a:moveTo>
                  <a:lnTo>
                    <a:pt x="41581" y="64207"/>
                  </a:lnTo>
                  <a:lnTo>
                    <a:pt x="41281" y="64207"/>
                  </a:lnTo>
                  <a:lnTo>
                    <a:pt x="41281" y="55975"/>
                  </a:lnTo>
                  <a:lnTo>
                    <a:pt x="41581" y="55975"/>
                  </a:lnTo>
                  <a:close/>
                  <a:moveTo>
                    <a:pt x="40385" y="55975"/>
                  </a:moveTo>
                  <a:lnTo>
                    <a:pt x="40385" y="64207"/>
                  </a:lnTo>
                  <a:lnTo>
                    <a:pt x="40098" y="64207"/>
                  </a:lnTo>
                  <a:lnTo>
                    <a:pt x="40098" y="55975"/>
                  </a:lnTo>
                  <a:lnTo>
                    <a:pt x="40385" y="55975"/>
                  </a:lnTo>
                  <a:close/>
                  <a:moveTo>
                    <a:pt x="39202" y="55975"/>
                  </a:moveTo>
                  <a:lnTo>
                    <a:pt x="39202" y="64207"/>
                  </a:lnTo>
                  <a:lnTo>
                    <a:pt x="38908" y="64207"/>
                  </a:lnTo>
                  <a:lnTo>
                    <a:pt x="38908" y="55975"/>
                  </a:lnTo>
                  <a:lnTo>
                    <a:pt x="39202" y="55975"/>
                  </a:lnTo>
                  <a:close/>
                  <a:moveTo>
                    <a:pt x="38019" y="55975"/>
                  </a:moveTo>
                  <a:lnTo>
                    <a:pt x="38019" y="64207"/>
                  </a:lnTo>
                  <a:lnTo>
                    <a:pt x="37718" y="64207"/>
                  </a:lnTo>
                  <a:lnTo>
                    <a:pt x="37718" y="55975"/>
                  </a:lnTo>
                  <a:lnTo>
                    <a:pt x="38019" y="55975"/>
                  </a:lnTo>
                  <a:close/>
                  <a:moveTo>
                    <a:pt x="36830" y="55975"/>
                  </a:moveTo>
                  <a:lnTo>
                    <a:pt x="36830" y="64207"/>
                  </a:lnTo>
                  <a:lnTo>
                    <a:pt x="36529" y="64207"/>
                  </a:lnTo>
                  <a:lnTo>
                    <a:pt x="36529" y="55975"/>
                  </a:lnTo>
                  <a:lnTo>
                    <a:pt x="36830" y="55975"/>
                  </a:lnTo>
                  <a:close/>
                  <a:moveTo>
                    <a:pt x="35647" y="55975"/>
                  </a:moveTo>
                  <a:lnTo>
                    <a:pt x="35647" y="64207"/>
                  </a:lnTo>
                  <a:lnTo>
                    <a:pt x="35346" y="64207"/>
                  </a:lnTo>
                  <a:lnTo>
                    <a:pt x="35346" y="55975"/>
                  </a:lnTo>
                  <a:lnTo>
                    <a:pt x="35647" y="55975"/>
                  </a:lnTo>
                  <a:close/>
                  <a:moveTo>
                    <a:pt x="34464" y="55975"/>
                  </a:moveTo>
                  <a:lnTo>
                    <a:pt x="34464" y="64207"/>
                  </a:lnTo>
                  <a:lnTo>
                    <a:pt x="34163" y="64207"/>
                  </a:lnTo>
                  <a:lnTo>
                    <a:pt x="34163" y="55975"/>
                  </a:lnTo>
                  <a:lnTo>
                    <a:pt x="34464" y="55975"/>
                  </a:lnTo>
                  <a:close/>
                  <a:moveTo>
                    <a:pt x="33267" y="55975"/>
                  </a:moveTo>
                  <a:lnTo>
                    <a:pt x="33267" y="64207"/>
                  </a:lnTo>
                  <a:lnTo>
                    <a:pt x="32980" y="64207"/>
                  </a:lnTo>
                  <a:lnTo>
                    <a:pt x="32980" y="55975"/>
                  </a:lnTo>
                  <a:lnTo>
                    <a:pt x="33267" y="55975"/>
                  </a:lnTo>
                  <a:close/>
                  <a:moveTo>
                    <a:pt x="32084" y="55975"/>
                  </a:moveTo>
                  <a:lnTo>
                    <a:pt x="32084" y="64207"/>
                  </a:lnTo>
                  <a:lnTo>
                    <a:pt x="31790" y="64207"/>
                  </a:lnTo>
                  <a:lnTo>
                    <a:pt x="31790" y="55975"/>
                  </a:lnTo>
                  <a:lnTo>
                    <a:pt x="32084" y="55975"/>
                  </a:lnTo>
                  <a:close/>
                  <a:moveTo>
                    <a:pt x="30901" y="55975"/>
                  </a:moveTo>
                  <a:lnTo>
                    <a:pt x="30901" y="64207"/>
                  </a:lnTo>
                  <a:lnTo>
                    <a:pt x="30607" y="64207"/>
                  </a:lnTo>
                  <a:lnTo>
                    <a:pt x="30607" y="55975"/>
                  </a:lnTo>
                  <a:lnTo>
                    <a:pt x="30901" y="55975"/>
                  </a:lnTo>
                  <a:close/>
                  <a:moveTo>
                    <a:pt x="29712" y="55975"/>
                  </a:moveTo>
                  <a:lnTo>
                    <a:pt x="29712" y="64207"/>
                  </a:lnTo>
                  <a:lnTo>
                    <a:pt x="29411" y="64207"/>
                  </a:lnTo>
                  <a:lnTo>
                    <a:pt x="29411" y="55975"/>
                  </a:lnTo>
                  <a:lnTo>
                    <a:pt x="29712" y="55975"/>
                  </a:lnTo>
                  <a:close/>
                  <a:moveTo>
                    <a:pt x="28529" y="55975"/>
                  </a:moveTo>
                  <a:lnTo>
                    <a:pt x="28529" y="64207"/>
                  </a:lnTo>
                  <a:lnTo>
                    <a:pt x="28228" y="64207"/>
                  </a:lnTo>
                  <a:lnTo>
                    <a:pt x="28228" y="55975"/>
                  </a:lnTo>
                  <a:lnTo>
                    <a:pt x="28529" y="55975"/>
                  </a:lnTo>
                  <a:close/>
                  <a:moveTo>
                    <a:pt x="27346" y="55975"/>
                  </a:moveTo>
                  <a:lnTo>
                    <a:pt x="27346" y="64207"/>
                  </a:lnTo>
                  <a:lnTo>
                    <a:pt x="27045" y="64207"/>
                  </a:lnTo>
                  <a:lnTo>
                    <a:pt x="27045" y="55975"/>
                  </a:lnTo>
                  <a:lnTo>
                    <a:pt x="27346" y="55975"/>
                  </a:lnTo>
                  <a:close/>
                  <a:moveTo>
                    <a:pt x="26150" y="55975"/>
                  </a:moveTo>
                  <a:lnTo>
                    <a:pt x="26150" y="64207"/>
                  </a:lnTo>
                  <a:lnTo>
                    <a:pt x="25862" y="64207"/>
                  </a:lnTo>
                  <a:lnTo>
                    <a:pt x="25862" y="55975"/>
                  </a:lnTo>
                  <a:lnTo>
                    <a:pt x="26150" y="55975"/>
                  </a:lnTo>
                  <a:close/>
                  <a:moveTo>
                    <a:pt x="24967" y="55975"/>
                  </a:moveTo>
                  <a:lnTo>
                    <a:pt x="24967" y="64207"/>
                  </a:lnTo>
                  <a:lnTo>
                    <a:pt x="24673" y="64207"/>
                  </a:lnTo>
                  <a:lnTo>
                    <a:pt x="24673" y="55975"/>
                  </a:lnTo>
                  <a:lnTo>
                    <a:pt x="24967" y="55975"/>
                  </a:lnTo>
                  <a:close/>
                  <a:moveTo>
                    <a:pt x="23784" y="55975"/>
                  </a:moveTo>
                  <a:lnTo>
                    <a:pt x="23784" y="64207"/>
                  </a:lnTo>
                  <a:lnTo>
                    <a:pt x="23490" y="64207"/>
                  </a:lnTo>
                  <a:lnTo>
                    <a:pt x="23490" y="55975"/>
                  </a:lnTo>
                  <a:lnTo>
                    <a:pt x="23784" y="55975"/>
                  </a:lnTo>
                  <a:close/>
                  <a:moveTo>
                    <a:pt x="22594" y="55975"/>
                  </a:moveTo>
                  <a:lnTo>
                    <a:pt x="22594" y="64207"/>
                  </a:lnTo>
                  <a:lnTo>
                    <a:pt x="22300" y="64207"/>
                  </a:lnTo>
                  <a:lnTo>
                    <a:pt x="22300" y="55975"/>
                  </a:lnTo>
                  <a:lnTo>
                    <a:pt x="22594" y="55975"/>
                  </a:lnTo>
                  <a:close/>
                  <a:moveTo>
                    <a:pt x="21411" y="55975"/>
                  </a:moveTo>
                  <a:lnTo>
                    <a:pt x="21411" y="64207"/>
                  </a:lnTo>
                  <a:lnTo>
                    <a:pt x="21111" y="64207"/>
                  </a:lnTo>
                  <a:lnTo>
                    <a:pt x="21111" y="55975"/>
                  </a:lnTo>
                  <a:lnTo>
                    <a:pt x="21411" y="55975"/>
                  </a:lnTo>
                  <a:close/>
                  <a:moveTo>
                    <a:pt x="20228" y="55975"/>
                  </a:moveTo>
                  <a:lnTo>
                    <a:pt x="20228" y="64207"/>
                  </a:lnTo>
                  <a:lnTo>
                    <a:pt x="19928" y="64207"/>
                  </a:lnTo>
                  <a:lnTo>
                    <a:pt x="19928" y="55975"/>
                  </a:lnTo>
                  <a:lnTo>
                    <a:pt x="20228" y="55975"/>
                  </a:lnTo>
                  <a:close/>
                  <a:moveTo>
                    <a:pt x="19045" y="55975"/>
                  </a:moveTo>
                  <a:lnTo>
                    <a:pt x="19045" y="64207"/>
                  </a:lnTo>
                  <a:lnTo>
                    <a:pt x="18745" y="64207"/>
                  </a:lnTo>
                  <a:lnTo>
                    <a:pt x="18745" y="55975"/>
                  </a:lnTo>
                  <a:lnTo>
                    <a:pt x="19045" y="55975"/>
                  </a:lnTo>
                  <a:close/>
                  <a:moveTo>
                    <a:pt x="17849" y="55975"/>
                  </a:moveTo>
                  <a:lnTo>
                    <a:pt x="17849" y="64207"/>
                  </a:lnTo>
                  <a:lnTo>
                    <a:pt x="17555" y="64207"/>
                  </a:lnTo>
                  <a:lnTo>
                    <a:pt x="17555" y="55975"/>
                  </a:lnTo>
                  <a:lnTo>
                    <a:pt x="17849" y="55975"/>
                  </a:lnTo>
                  <a:close/>
                  <a:moveTo>
                    <a:pt x="16666" y="55975"/>
                  </a:moveTo>
                  <a:lnTo>
                    <a:pt x="16666" y="64207"/>
                  </a:lnTo>
                  <a:lnTo>
                    <a:pt x="16372" y="64207"/>
                  </a:lnTo>
                  <a:lnTo>
                    <a:pt x="16372" y="55975"/>
                  </a:lnTo>
                  <a:lnTo>
                    <a:pt x="16666" y="55975"/>
                  </a:lnTo>
                  <a:close/>
                  <a:moveTo>
                    <a:pt x="15477" y="55975"/>
                  </a:moveTo>
                  <a:lnTo>
                    <a:pt x="15477" y="64207"/>
                  </a:lnTo>
                  <a:lnTo>
                    <a:pt x="15189" y="64207"/>
                  </a:lnTo>
                  <a:lnTo>
                    <a:pt x="15189" y="55975"/>
                  </a:lnTo>
                  <a:lnTo>
                    <a:pt x="15477" y="55975"/>
                  </a:lnTo>
                  <a:close/>
                  <a:moveTo>
                    <a:pt x="14294" y="55975"/>
                  </a:moveTo>
                  <a:lnTo>
                    <a:pt x="14294" y="64207"/>
                  </a:lnTo>
                  <a:lnTo>
                    <a:pt x="13993" y="64207"/>
                  </a:lnTo>
                  <a:lnTo>
                    <a:pt x="13993" y="55975"/>
                  </a:lnTo>
                  <a:lnTo>
                    <a:pt x="14294" y="55975"/>
                  </a:lnTo>
                  <a:close/>
                  <a:moveTo>
                    <a:pt x="13111" y="55975"/>
                  </a:moveTo>
                  <a:lnTo>
                    <a:pt x="13111" y="64207"/>
                  </a:lnTo>
                  <a:lnTo>
                    <a:pt x="12810" y="64207"/>
                  </a:lnTo>
                  <a:lnTo>
                    <a:pt x="12810" y="55975"/>
                  </a:lnTo>
                  <a:lnTo>
                    <a:pt x="13111" y="55975"/>
                  </a:lnTo>
                  <a:close/>
                  <a:moveTo>
                    <a:pt x="11928" y="55975"/>
                  </a:moveTo>
                  <a:lnTo>
                    <a:pt x="11928" y="64207"/>
                  </a:lnTo>
                  <a:lnTo>
                    <a:pt x="11627" y="64207"/>
                  </a:lnTo>
                  <a:lnTo>
                    <a:pt x="11627" y="55975"/>
                  </a:lnTo>
                  <a:lnTo>
                    <a:pt x="11928" y="55975"/>
                  </a:lnTo>
                  <a:close/>
                  <a:moveTo>
                    <a:pt x="10732" y="55975"/>
                  </a:moveTo>
                  <a:lnTo>
                    <a:pt x="10732" y="64207"/>
                  </a:lnTo>
                  <a:lnTo>
                    <a:pt x="10437" y="64207"/>
                  </a:lnTo>
                  <a:lnTo>
                    <a:pt x="10437" y="55975"/>
                  </a:lnTo>
                  <a:lnTo>
                    <a:pt x="10732" y="55975"/>
                  </a:lnTo>
                  <a:close/>
                  <a:moveTo>
                    <a:pt x="9549" y="55975"/>
                  </a:moveTo>
                  <a:lnTo>
                    <a:pt x="9549" y="64207"/>
                  </a:lnTo>
                  <a:lnTo>
                    <a:pt x="9254" y="64207"/>
                  </a:lnTo>
                  <a:lnTo>
                    <a:pt x="9254" y="55975"/>
                  </a:lnTo>
                  <a:lnTo>
                    <a:pt x="9549" y="55975"/>
                  </a:lnTo>
                  <a:close/>
                  <a:moveTo>
                    <a:pt x="8359" y="55975"/>
                  </a:moveTo>
                  <a:lnTo>
                    <a:pt x="8359" y="64207"/>
                  </a:lnTo>
                  <a:lnTo>
                    <a:pt x="8071" y="64207"/>
                  </a:lnTo>
                  <a:lnTo>
                    <a:pt x="8071" y="55975"/>
                  </a:lnTo>
                  <a:lnTo>
                    <a:pt x="8359" y="55975"/>
                  </a:lnTo>
                  <a:close/>
                  <a:moveTo>
                    <a:pt x="7176" y="55975"/>
                  </a:moveTo>
                  <a:lnTo>
                    <a:pt x="7176" y="64207"/>
                  </a:lnTo>
                  <a:lnTo>
                    <a:pt x="6875" y="64207"/>
                  </a:lnTo>
                  <a:lnTo>
                    <a:pt x="6875" y="55975"/>
                  </a:lnTo>
                  <a:lnTo>
                    <a:pt x="7176" y="55975"/>
                  </a:lnTo>
                  <a:close/>
                  <a:moveTo>
                    <a:pt x="117856" y="0"/>
                  </a:moveTo>
                  <a:lnTo>
                    <a:pt x="117856" y="0"/>
                  </a:lnTo>
                  <a:lnTo>
                    <a:pt x="117856" y="0"/>
                  </a:lnTo>
                  <a:lnTo>
                    <a:pt x="117967" y="0"/>
                  </a:lnTo>
                  <a:lnTo>
                    <a:pt x="118078" y="182"/>
                  </a:lnTo>
                  <a:lnTo>
                    <a:pt x="118183" y="731"/>
                  </a:lnTo>
                  <a:lnTo>
                    <a:pt x="118287" y="1280"/>
                  </a:lnTo>
                  <a:lnTo>
                    <a:pt x="118392" y="2012"/>
                  </a:lnTo>
                  <a:lnTo>
                    <a:pt x="118490" y="2743"/>
                  </a:lnTo>
                  <a:lnTo>
                    <a:pt x="118594" y="3658"/>
                  </a:lnTo>
                  <a:lnTo>
                    <a:pt x="118692" y="4573"/>
                  </a:lnTo>
                  <a:lnTo>
                    <a:pt x="118784" y="5853"/>
                  </a:lnTo>
                  <a:lnTo>
                    <a:pt x="118882" y="7134"/>
                  </a:lnTo>
                  <a:lnTo>
                    <a:pt x="118967" y="8597"/>
                  </a:lnTo>
                  <a:lnTo>
                    <a:pt x="119052" y="10243"/>
                  </a:lnTo>
                  <a:lnTo>
                    <a:pt x="119137" y="12073"/>
                  </a:lnTo>
                  <a:lnTo>
                    <a:pt x="119222" y="13719"/>
                  </a:lnTo>
                  <a:lnTo>
                    <a:pt x="119294" y="15548"/>
                  </a:lnTo>
                  <a:lnTo>
                    <a:pt x="119372" y="17743"/>
                  </a:lnTo>
                  <a:lnTo>
                    <a:pt x="119444" y="19573"/>
                  </a:lnTo>
                  <a:lnTo>
                    <a:pt x="119509" y="21951"/>
                  </a:lnTo>
                  <a:lnTo>
                    <a:pt x="119575" y="24146"/>
                  </a:lnTo>
                  <a:lnTo>
                    <a:pt x="119633" y="26524"/>
                  </a:lnTo>
                  <a:lnTo>
                    <a:pt x="119692" y="28902"/>
                  </a:lnTo>
                  <a:lnTo>
                    <a:pt x="119738" y="31280"/>
                  </a:lnTo>
                  <a:lnTo>
                    <a:pt x="119790" y="34024"/>
                  </a:lnTo>
                  <a:lnTo>
                    <a:pt x="119836" y="36585"/>
                  </a:lnTo>
                  <a:lnTo>
                    <a:pt x="119869" y="39329"/>
                  </a:lnTo>
                  <a:lnTo>
                    <a:pt x="119901" y="42073"/>
                  </a:lnTo>
                  <a:lnTo>
                    <a:pt x="119934" y="45000"/>
                  </a:lnTo>
                  <a:lnTo>
                    <a:pt x="119954" y="47926"/>
                  </a:lnTo>
                  <a:lnTo>
                    <a:pt x="119980" y="50853"/>
                  </a:lnTo>
                  <a:lnTo>
                    <a:pt x="119986" y="53780"/>
                  </a:lnTo>
                  <a:lnTo>
                    <a:pt x="120000" y="57073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0000"/>
                  </a:lnTo>
                  <a:lnTo>
                    <a:pt x="120000" y="63109"/>
                  </a:lnTo>
                  <a:lnTo>
                    <a:pt x="119986" y="66219"/>
                  </a:lnTo>
                  <a:lnTo>
                    <a:pt x="119980" y="69146"/>
                  </a:lnTo>
                  <a:lnTo>
                    <a:pt x="119954" y="72073"/>
                  </a:lnTo>
                  <a:lnTo>
                    <a:pt x="119934" y="75000"/>
                  </a:lnTo>
                  <a:lnTo>
                    <a:pt x="119901" y="77743"/>
                  </a:lnTo>
                  <a:lnTo>
                    <a:pt x="119869" y="80670"/>
                  </a:lnTo>
                  <a:lnTo>
                    <a:pt x="119836" y="83414"/>
                  </a:lnTo>
                  <a:lnTo>
                    <a:pt x="119790" y="85975"/>
                  </a:lnTo>
                  <a:lnTo>
                    <a:pt x="119738" y="88719"/>
                  </a:lnTo>
                  <a:lnTo>
                    <a:pt x="119692" y="91280"/>
                  </a:lnTo>
                  <a:lnTo>
                    <a:pt x="119633" y="93475"/>
                  </a:lnTo>
                  <a:lnTo>
                    <a:pt x="119575" y="95853"/>
                  </a:lnTo>
                  <a:lnTo>
                    <a:pt x="119509" y="98231"/>
                  </a:lnTo>
                  <a:lnTo>
                    <a:pt x="119444" y="100243"/>
                  </a:lnTo>
                  <a:lnTo>
                    <a:pt x="119372" y="102439"/>
                  </a:lnTo>
                  <a:lnTo>
                    <a:pt x="119294" y="104451"/>
                  </a:lnTo>
                  <a:lnTo>
                    <a:pt x="119222" y="106463"/>
                  </a:lnTo>
                  <a:lnTo>
                    <a:pt x="119137" y="108109"/>
                  </a:lnTo>
                  <a:lnTo>
                    <a:pt x="119052" y="109756"/>
                  </a:lnTo>
                  <a:lnTo>
                    <a:pt x="118967" y="111402"/>
                  </a:lnTo>
                  <a:lnTo>
                    <a:pt x="118882" y="112865"/>
                  </a:lnTo>
                  <a:lnTo>
                    <a:pt x="118784" y="114146"/>
                  </a:lnTo>
                  <a:lnTo>
                    <a:pt x="118692" y="115426"/>
                  </a:lnTo>
                  <a:lnTo>
                    <a:pt x="118594" y="116524"/>
                  </a:lnTo>
                  <a:lnTo>
                    <a:pt x="118490" y="117256"/>
                  </a:lnTo>
                  <a:lnTo>
                    <a:pt x="118392" y="118170"/>
                  </a:lnTo>
                  <a:lnTo>
                    <a:pt x="118287" y="118719"/>
                  </a:lnTo>
                  <a:lnTo>
                    <a:pt x="118183" y="119451"/>
                  </a:lnTo>
                  <a:lnTo>
                    <a:pt x="118078" y="119817"/>
                  </a:lnTo>
                  <a:lnTo>
                    <a:pt x="117967" y="120000"/>
                  </a:lnTo>
                  <a:lnTo>
                    <a:pt x="117862" y="120000"/>
                  </a:lnTo>
                  <a:lnTo>
                    <a:pt x="117862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856" y="120000"/>
                  </a:lnTo>
                  <a:lnTo>
                    <a:pt x="117751" y="120000"/>
                  </a:lnTo>
                  <a:lnTo>
                    <a:pt x="117640" y="119817"/>
                  </a:lnTo>
                  <a:lnTo>
                    <a:pt x="117529" y="119451"/>
                  </a:lnTo>
                  <a:lnTo>
                    <a:pt x="117424" y="118719"/>
                  </a:lnTo>
                  <a:lnTo>
                    <a:pt x="117320" y="118170"/>
                  </a:lnTo>
                  <a:lnTo>
                    <a:pt x="117215" y="117256"/>
                  </a:lnTo>
                  <a:lnTo>
                    <a:pt x="117117" y="116524"/>
                  </a:lnTo>
                  <a:lnTo>
                    <a:pt x="117019" y="115426"/>
                  </a:lnTo>
                  <a:lnTo>
                    <a:pt x="116934" y="114146"/>
                  </a:lnTo>
                  <a:lnTo>
                    <a:pt x="116836" y="112865"/>
                  </a:lnTo>
                  <a:lnTo>
                    <a:pt x="116745" y="111402"/>
                  </a:lnTo>
                  <a:lnTo>
                    <a:pt x="116660" y="109756"/>
                  </a:lnTo>
                  <a:lnTo>
                    <a:pt x="116581" y="108109"/>
                  </a:lnTo>
                  <a:lnTo>
                    <a:pt x="116496" y="106463"/>
                  </a:lnTo>
                  <a:lnTo>
                    <a:pt x="116411" y="104451"/>
                  </a:lnTo>
                  <a:lnTo>
                    <a:pt x="116339" y="102439"/>
                  </a:lnTo>
                  <a:lnTo>
                    <a:pt x="116274" y="100243"/>
                  </a:lnTo>
                  <a:lnTo>
                    <a:pt x="116202" y="98231"/>
                  </a:lnTo>
                  <a:lnTo>
                    <a:pt x="116143" y="95853"/>
                  </a:lnTo>
                  <a:lnTo>
                    <a:pt x="116084" y="93475"/>
                  </a:lnTo>
                  <a:lnTo>
                    <a:pt x="116026" y="91280"/>
                  </a:lnTo>
                  <a:lnTo>
                    <a:pt x="115973" y="88719"/>
                  </a:lnTo>
                  <a:lnTo>
                    <a:pt x="115928" y="85975"/>
                  </a:lnTo>
                  <a:lnTo>
                    <a:pt x="115882" y="83414"/>
                  </a:lnTo>
                  <a:lnTo>
                    <a:pt x="115843" y="80670"/>
                  </a:lnTo>
                  <a:lnTo>
                    <a:pt x="115816" y="77743"/>
                  </a:lnTo>
                  <a:lnTo>
                    <a:pt x="115784" y="75000"/>
                  </a:lnTo>
                  <a:lnTo>
                    <a:pt x="115764" y="72073"/>
                  </a:lnTo>
                  <a:lnTo>
                    <a:pt x="115738" y="69146"/>
                  </a:lnTo>
                  <a:lnTo>
                    <a:pt x="115725" y="66219"/>
                  </a:lnTo>
                  <a:lnTo>
                    <a:pt x="115718" y="63109"/>
                  </a:lnTo>
                  <a:lnTo>
                    <a:pt x="115718" y="60182"/>
                  </a:lnTo>
                  <a:lnTo>
                    <a:pt x="115718" y="60182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60000"/>
                  </a:lnTo>
                  <a:lnTo>
                    <a:pt x="115718" y="57073"/>
                  </a:lnTo>
                  <a:lnTo>
                    <a:pt x="115725" y="53780"/>
                  </a:lnTo>
                  <a:lnTo>
                    <a:pt x="115738" y="50853"/>
                  </a:lnTo>
                  <a:lnTo>
                    <a:pt x="115764" y="47926"/>
                  </a:lnTo>
                  <a:lnTo>
                    <a:pt x="115784" y="45000"/>
                  </a:lnTo>
                  <a:lnTo>
                    <a:pt x="115816" y="42256"/>
                  </a:lnTo>
                  <a:lnTo>
                    <a:pt x="115843" y="39329"/>
                  </a:lnTo>
                  <a:lnTo>
                    <a:pt x="115882" y="36585"/>
                  </a:lnTo>
                  <a:lnTo>
                    <a:pt x="115928" y="34024"/>
                  </a:lnTo>
                  <a:lnTo>
                    <a:pt x="115973" y="31280"/>
                  </a:lnTo>
                  <a:lnTo>
                    <a:pt x="116026" y="28902"/>
                  </a:lnTo>
                  <a:lnTo>
                    <a:pt x="116084" y="26524"/>
                  </a:lnTo>
                  <a:lnTo>
                    <a:pt x="116143" y="24146"/>
                  </a:lnTo>
                  <a:lnTo>
                    <a:pt x="116202" y="21951"/>
                  </a:lnTo>
                  <a:lnTo>
                    <a:pt x="116274" y="19573"/>
                  </a:lnTo>
                  <a:lnTo>
                    <a:pt x="116346" y="17743"/>
                  </a:lnTo>
                  <a:lnTo>
                    <a:pt x="116411" y="15548"/>
                  </a:lnTo>
                  <a:lnTo>
                    <a:pt x="116496" y="13719"/>
                  </a:lnTo>
                  <a:lnTo>
                    <a:pt x="116581" y="12073"/>
                  </a:lnTo>
                  <a:lnTo>
                    <a:pt x="116660" y="10243"/>
                  </a:lnTo>
                  <a:lnTo>
                    <a:pt x="116745" y="8597"/>
                  </a:lnTo>
                  <a:lnTo>
                    <a:pt x="116836" y="7134"/>
                  </a:lnTo>
                  <a:lnTo>
                    <a:pt x="116934" y="5853"/>
                  </a:lnTo>
                  <a:lnTo>
                    <a:pt x="117019" y="4573"/>
                  </a:lnTo>
                  <a:lnTo>
                    <a:pt x="117117" y="3658"/>
                  </a:lnTo>
                  <a:lnTo>
                    <a:pt x="117215" y="2743"/>
                  </a:lnTo>
                  <a:lnTo>
                    <a:pt x="117320" y="2012"/>
                  </a:lnTo>
                  <a:lnTo>
                    <a:pt x="117424" y="1280"/>
                  </a:lnTo>
                  <a:lnTo>
                    <a:pt x="117529" y="731"/>
                  </a:lnTo>
                  <a:lnTo>
                    <a:pt x="117640" y="182"/>
                  </a:lnTo>
                  <a:lnTo>
                    <a:pt x="117751" y="0"/>
                  </a:lnTo>
                  <a:lnTo>
                    <a:pt x="117856" y="0"/>
                  </a:lnTo>
                  <a:lnTo>
                    <a:pt x="117856" y="0"/>
                  </a:lnTo>
                  <a:lnTo>
                    <a:pt x="117856" y="0"/>
                  </a:lnTo>
                  <a:close/>
                  <a:moveTo>
                    <a:pt x="117856" y="36402"/>
                  </a:moveTo>
                  <a:lnTo>
                    <a:pt x="117947" y="36402"/>
                  </a:lnTo>
                  <a:lnTo>
                    <a:pt x="118026" y="36768"/>
                  </a:lnTo>
                  <a:lnTo>
                    <a:pt x="118111" y="37500"/>
                  </a:lnTo>
                  <a:lnTo>
                    <a:pt x="118183" y="38048"/>
                  </a:lnTo>
                  <a:lnTo>
                    <a:pt x="118261" y="39146"/>
                  </a:lnTo>
                  <a:lnTo>
                    <a:pt x="118333" y="40426"/>
                  </a:lnTo>
                  <a:lnTo>
                    <a:pt x="118392" y="41707"/>
                  </a:lnTo>
                  <a:lnTo>
                    <a:pt x="118457" y="43353"/>
                  </a:lnTo>
                  <a:lnTo>
                    <a:pt x="118516" y="45000"/>
                  </a:lnTo>
                  <a:lnTo>
                    <a:pt x="118562" y="46646"/>
                  </a:lnTo>
                  <a:lnTo>
                    <a:pt x="118607" y="48841"/>
                  </a:lnTo>
                  <a:lnTo>
                    <a:pt x="118633" y="50853"/>
                  </a:lnTo>
                  <a:lnTo>
                    <a:pt x="118666" y="53048"/>
                  </a:lnTo>
                  <a:lnTo>
                    <a:pt x="118686" y="55243"/>
                  </a:lnTo>
                  <a:lnTo>
                    <a:pt x="118699" y="57621"/>
                  </a:lnTo>
                  <a:lnTo>
                    <a:pt x="118699" y="60000"/>
                  </a:lnTo>
                  <a:lnTo>
                    <a:pt x="118699" y="62378"/>
                  </a:lnTo>
                  <a:lnTo>
                    <a:pt x="118686" y="64756"/>
                  </a:lnTo>
                  <a:lnTo>
                    <a:pt x="118666" y="67134"/>
                  </a:lnTo>
                  <a:lnTo>
                    <a:pt x="118633" y="69146"/>
                  </a:lnTo>
                  <a:lnTo>
                    <a:pt x="118607" y="71341"/>
                  </a:lnTo>
                  <a:lnTo>
                    <a:pt x="118562" y="73353"/>
                  </a:lnTo>
                  <a:lnTo>
                    <a:pt x="118516" y="75000"/>
                  </a:lnTo>
                  <a:lnTo>
                    <a:pt x="118457" y="76829"/>
                  </a:lnTo>
                  <a:lnTo>
                    <a:pt x="118392" y="78475"/>
                  </a:lnTo>
                  <a:lnTo>
                    <a:pt x="118333" y="79756"/>
                  </a:lnTo>
                  <a:lnTo>
                    <a:pt x="118261" y="81036"/>
                  </a:lnTo>
                  <a:lnTo>
                    <a:pt x="118183" y="81951"/>
                  </a:lnTo>
                  <a:lnTo>
                    <a:pt x="118111" y="82682"/>
                  </a:lnTo>
                  <a:lnTo>
                    <a:pt x="118026" y="83231"/>
                  </a:lnTo>
                  <a:lnTo>
                    <a:pt x="117947" y="83597"/>
                  </a:lnTo>
                  <a:lnTo>
                    <a:pt x="117856" y="83597"/>
                  </a:lnTo>
                  <a:lnTo>
                    <a:pt x="117771" y="83597"/>
                  </a:lnTo>
                  <a:lnTo>
                    <a:pt x="117692" y="83231"/>
                  </a:lnTo>
                  <a:lnTo>
                    <a:pt x="117607" y="82682"/>
                  </a:lnTo>
                  <a:lnTo>
                    <a:pt x="117522" y="81951"/>
                  </a:lnTo>
                  <a:lnTo>
                    <a:pt x="117457" y="81036"/>
                  </a:lnTo>
                  <a:lnTo>
                    <a:pt x="117385" y="79756"/>
                  </a:lnTo>
                  <a:lnTo>
                    <a:pt x="117320" y="78475"/>
                  </a:lnTo>
                  <a:lnTo>
                    <a:pt x="117261" y="76829"/>
                  </a:lnTo>
                  <a:lnTo>
                    <a:pt x="117202" y="75000"/>
                  </a:lnTo>
                  <a:lnTo>
                    <a:pt x="117156" y="73353"/>
                  </a:lnTo>
                  <a:lnTo>
                    <a:pt x="117111" y="71341"/>
                  </a:lnTo>
                  <a:lnTo>
                    <a:pt x="117071" y="69146"/>
                  </a:lnTo>
                  <a:lnTo>
                    <a:pt x="117052" y="67134"/>
                  </a:lnTo>
                  <a:lnTo>
                    <a:pt x="117032" y="64756"/>
                  </a:lnTo>
                  <a:lnTo>
                    <a:pt x="117013" y="62378"/>
                  </a:lnTo>
                  <a:lnTo>
                    <a:pt x="117006" y="60000"/>
                  </a:lnTo>
                  <a:lnTo>
                    <a:pt x="117013" y="57621"/>
                  </a:lnTo>
                  <a:lnTo>
                    <a:pt x="117032" y="55243"/>
                  </a:lnTo>
                  <a:lnTo>
                    <a:pt x="117052" y="53048"/>
                  </a:lnTo>
                  <a:lnTo>
                    <a:pt x="117071" y="50853"/>
                  </a:lnTo>
                  <a:lnTo>
                    <a:pt x="117111" y="48841"/>
                  </a:lnTo>
                  <a:lnTo>
                    <a:pt x="117156" y="46646"/>
                  </a:lnTo>
                  <a:lnTo>
                    <a:pt x="117202" y="45000"/>
                  </a:lnTo>
                  <a:lnTo>
                    <a:pt x="117261" y="43353"/>
                  </a:lnTo>
                  <a:lnTo>
                    <a:pt x="117320" y="41707"/>
                  </a:lnTo>
                  <a:lnTo>
                    <a:pt x="117385" y="40426"/>
                  </a:lnTo>
                  <a:lnTo>
                    <a:pt x="117457" y="39146"/>
                  </a:lnTo>
                  <a:lnTo>
                    <a:pt x="117522" y="38048"/>
                  </a:lnTo>
                  <a:lnTo>
                    <a:pt x="117607" y="37500"/>
                  </a:lnTo>
                  <a:lnTo>
                    <a:pt x="117692" y="36768"/>
                  </a:lnTo>
                  <a:lnTo>
                    <a:pt x="117771" y="36402"/>
                  </a:lnTo>
                  <a:lnTo>
                    <a:pt x="117856" y="36402"/>
                  </a:lnTo>
                  <a:close/>
                  <a:moveTo>
                    <a:pt x="117856" y="1280"/>
                  </a:move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856" y="1280"/>
                  </a:lnTo>
                  <a:lnTo>
                    <a:pt x="117751" y="1280"/>
                  </a:lnTo>
                  <a:lnTo>
                    <a:pt x="117647" y="1463"/>
                  </a:lnTo>
                  <a:lnTo>
                    <a:pt x="117542" y="2012"/>
                  </a:lnTo>
                  <a:lnTo>
                    <a:pt x="117437" y="2560"/>
                  </a:lnTo>
                  <a:lnTo>
                    <a:pt x="117326" y="3109"/>
                  </a:lnTo>
                  <a:lnTo>
                    <a:pt x="117235" y="3841"/>
                  </a:lnTo>
                  <a:lnTo>
                    <a:pt x="117137" y="4939"/>
                  </a:lnTo>
                  <a:lnTo>
                    <a:pt x="117045" y="5853"/>
                  </a:lnTo>
                  <a:lnTo>
                    <a:pt x="116947" y="6951"/>
                  </a:lnTo>
                  <a:lnTo>
                    <a:pt x="116856" y="8414"/>
                  </a:lnTo>
                  <a:lnTo>
                    <a:pt x="116764" y="9695"/>
                  </a:lnTo>
                  <a:lnTo>
                    <a:pt x="116686" y="11341"/>
                  </a:lnTo>
                  <a:lnTo>
                    <a:pt x="116601" y="12804"/>
                  </a:lnTo>
                  <a:lnTo>
                    <a:pt x="116529" y="14817"/>
                  </a:lnTo>
                  <a:lnTo>
                    <a:pt x="116444" y="16646"/>
                  </a:lnTo>
                  <a:lnTo>
                    <a:pt x="116379" y="18475"/>
                  </a:lnTo>
                  <a:lnTo>
                    <a:pt x="116300" y="20487"/>
                  </a:lnTo>
                  <a:lnTo>
                    <a:pt x="116241" y="22682"/>
                  </a:lnTo>
                  <a:lnTo>
                    <a:pt x="116176" y="24878"/>
                  </a:lnTo>
                  <a:lnTo>
                    <a:pt x="116124" y="27073"/>
                  </a:lnTo>
                  <a:lnTo>
                    <a:pt x="116065" y="29451"/>
                  </a:lnTo>
                  <a:lnTo>
                    <a:pt x="116019" y="32012"/>
                  </a:lnTo>
                  <a:lnTo>
                    <a:pt x="115967" y="34573"/>
                  </a:lnTo>
                  <a:lnTo>
                    <a:pt x="115928" y="37317"/>
                  </a:lnTo>
                  <a:lnTo>
                    <a:pt x="115888" y="39695"/>
                  </a:lnTo>
                  <a:lnTo>
                    <a:pt x="115849" y="42439"/>
                  </a:lnTo>
                  <a:lnTo>
                    <a:pt x="115830" y="45365"/>
                  </a:lnTo>
                  <a:lnTo>
                    <a:pt x="115810" y="48109"/>
                  </a:lnTo>
                  <a:lnTo>
                    <a:pt x="115784" y="51036"/>
                  </a:lnTo>
                  <a:lnTo>
                    <a:pt x="115771" y="53963"/>
                  </a:lnTo>
                  <a:lnTo>
                    <a:pt x="115764" y="57073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0000"/>
                  </a:lnTo>
                  <a:lnTo>
                    <a:pt x="115764" y="60182"/>
                  </a:lnTo>
                  <a:lnTo>
                    <a:pt x="115764" y="60182"/>
                  </a:lnTo>
                  <a:lnTo>
                    <a:pt x="115764" y="63109"/>
                  </a:lnTo>
                  <a:lnTo>
                    <a:pt x="115771" y="66036"/>
                  </a:lnTo>
                  <a:lnTo>
                    <a:pt x="115784" y="68963"/>
                  </a:lnTo>
                  <a:lnTo>
                    <a:pt x="115810" y="71890"/>
                  </a:lnTo>
                  <a:lnTo>
                    <a:pt x="115830" y="74634"/>
                  </a:lnTo>
                  <a:lnTo>
                    <a:pt x="115849" y="77560"/>
                  </a:lnTo>
                  <a:lnTo>
                    <a:pt x="115888" y="80304"/>
                  </a:lnTo>
                  <a:lnTo>
                    <a:pt x="115928" y="82865"/>
                  </a:lnTo>
                  <a:lnTo>
                    <a:pt x="115967" y="85609"/>
                  </a:lnTo>
                  <a:lnTo>
                    <a:pt x="116019" y="88170"/>
                  </a:lnTo>
                  <a:lnTo>
                    <a:pt x="116065" y="90365"/>
                  </a:lnTo>
                  <a:lnTo>
                    <a:pt x="116124" y="92926"/>
                  </a:lnTo>
                  <a:lnTo>
                    <a:pt x="116176" y="95304"/>
                  </a:lnTo>
                  <a:lnTo>
                    <a:pt x="116241" y="97317"/>
                  </a:lnTo>
                  <a:lnTo>
                    <a:pt x="116300" y="99512"/>
                  </a:lnTo>
                  <a:lnTo>
                    <a:pt x="116379" y="101524"/>
                  </a:lnTo>
                  <a:lnTo>
                    <a:pt x="116444" y="103353"/>
                  </a:lnTo>
                  <a:lnTo>
                    <a:pt x="116529" y="105365"/>
                  </a:lnTo>
                  <a:lnTo>
                    <a:pt x="116601" y="107012"/>
                  </a:lnTo>
                  <a:lnTo>
                    <a:pt x="116686" y="108658"/>
                  </a:lnTo>
                  <a:lnTo>
                    <a:pt x="116764" y="110304"/>
                  </a:lnTo>
                  <a:lnTo>
                    <a:pt x="116856" y="111585"/>
                  </a:lnTo>
                  <a:lnTo>
                    <a:pt x="116947" y="112865"/>
                  </a:lnTo>
                  <a:lnTo>
                    <a:pt x="117045" y="114146"/>
                  </a:lnTo>
                  <a:lnTo>
                    <a:pt x="117137" y="115243"/>
                  </a:lnTo>
                  <a:lnTo>
                    <a:pt x="117235" y="115975"/>
                  </a:lnTo>
                  <a:lnTo>
                    <a:pt x="117326" y="116890"/>
                  </a:lnTo>
                  <a:lnTo>
                    <a:pt x="117437" y="117439"/>
                  </a:lnTo>
                  <a:lnTo>
                    <a:pt x="117542" y="118170"/>
                  </a:lnTo>
                  <a:lnTo>
                    <a:pt x="117647" y="118536"/>
                  </a:lnTo>
                  <a:lnTo>
                    <a:pt x="117751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56" y="118719"/>
                  </a:lnTo>
                  <a:lnTo>
                    <a:pt x="117862" y="118719"/>
                  </a:lnTo>
                  <a:lnTo>
                    <a:pt x="117862" y="118719"/>
                  </a:lnTo>
                  <a:lnTo>
                    <a:pt x="117967" y="118719"/>
                  </a:lnTo>
                  <a:lnTo>
                    <a:pt x="118071" y="118536"/>
                  </a:lnTo>
                  <a:lnTo>
                    <a:pt x="118176" y="118170"/>
                  </a:lnTo>
                  <a:lnTo>
                    <a:pt x="118281" y="117439"/>
                  </a:lnTo>
                  <a:lnTo>
                    <a:pt x="118379" y="116890"/>
                  </a:lnTo>
                  <a:lnTo>
                    <a:pt x="118483" y="115975"/>
                  </a:lnTo>
                  <a:lnTo>
                    <a:pt x="118581" y="115243"/>
                  </a:lnTo>
                  <a:lnTo>
                    <a:pt x="118673" y="114146"/>
                  </a:lnTo>
                  <a:lnTo>
                    <a:pt x="118771" y="112865"/>
                  </a:lnTo>
                  <a:lnTo>
                    <a:pt x="118862" y="111585"/>
                  </a:lnTo>
                  <a:lnTo>
                    <a:pt x="118941" y="110304"/>
                  </a:lnTo>
                  <a:lnTo>
                    <a:pt x="119032" y="108658"/>
                  </a:lnTo>
                  <a:lnTo>
                    <a:pt x="119117" y="107012"/>
                  </a:lnTo>
                  <a:lnTo>
                    <a:pt x="119189" y="105365"/>
                  </a:lnTo>
                  <a:lnTo>
                    <a:pt x="119267" y="103353"/>
                  </a:lnTo>
                  <a:lnTo>
                    <a:pt x="119339" y="101524"/>
                  </a:lnTo>
                  <a:lnTo>
                    <a:pt x="119405" y="99512"/>
                  </a:lnTo>
                  <a:lnTo>
                    <a:pt x="119477" y="97317"/>
                  </a:lnTo>
                  <a:lnTo>
                    <a:pt x="119535" y="95304"/>
                  </a:lnTo>
                  <a:lnTo>
                    <a:pt x="119594" y="92926"/>
                  </a:lnTo>
                  <a:lnTo>
                    <a:pt x="119647" y="90365"/>
                  </a:lnTo>
                  <a:lnTo>
                    <a:pt x="119699" y="88170"/>
                  </a:lnTo>
                  <a:lnTo>
                    <a:pt x="119745" y="85609"/>
                  </a:lnTo>
                  <a:lnTo>
                    <a:pt x="119790" y="82865"/>
                  </a:lnTo>
                  <a:lnTo>
                    <a:pt x="119830" y="80304"/>
                  </a:lnTo>
                  <a:lnTo>
                    <a:pt x="119856" y="77560"/>
                  </a:lnTo>
                  <a:lnTo>
                    <a:pt x="119888" y="74634"/>
                  </a:lnTo>
                  <a:lnTo>
                    <a:pt x="119908" y="71890"/>
                  </a:lnTo>
                  <a:lnTo>
                    <a:pt x="119934" y="68963"/>
                  </a:lnTo>
                  <a:lnTo>
                    <a:pt x="119947" y="66036"/>
                  </a:lnTo>
                  <a:lnTo>
                    <a:pt x="119954" y="63109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60000"/>
                  </a:lnTo>
                  <a:lnTo>
                    <a:pt x="119954" y="57073"/>
                  </a:lnTo>
                  <a:lnTo>
                    <a:pt x="119947" y="53963"/>
                  </a:lnTo>
                  <a:lnTo>
                    <a:pt x="119934" y="51036"/>
                  </a:lnTo>
                  <a:lnTo>
                    <a:pt x="119908" y="48109"/>
                  </a:lnTo>
                  <a:lnTo>
                    <a:pt x="119888" y="45365"/>
                  </a:lnTo>
                  <a:lnTo>
                    <a:pt x="119856" y="42439"/>
                  </a:lnTo>
                  <a:lnTo>
                    <a:pt x="119830" y="39695"/>
                  </a:lnTo>
                  <a:lnTo>
                    <a:pt x="119790" y="37317"/>
                  </a:lnTo>
                  <a:lnTo>
                    <a:pt x="119745" y="34573"/>
                  </a:lnTo>
                  <a:lnTo>
                    <a:pt x="119699" y="32012"/>
                  </a:lnTo>
                  <a:lnTo>
                    <a:pt x="119647" y="29451"/>
                  </a:lnTo>
                  <a:lnTo>
                    <a:pt x="119594" y="27073"/>
                  </a:lnTo>
                  <a:lnTo>
                    <a:pt x="119535" y="24878"/>
                  </a:lnTo>
                  <a:lnTo>
                    <a:pt x="119477" y="22682"/>
                  </a:lnTo>
                  <a:lnTo>
                    <a:pt x="119405" y="20670"/>
                  </a:lnTo>
                  <a:lnTo>
                    <a:pt x="119339" y="18475"/>
                  </a:lnTo>
                  <a:lnTo>
                    <a:pt x="119267" y="16646"/>
                  </a:lnTo>
                  <a:lnTo>
                    <a:pt x="119189" y="14817"/>
                  </a:lnTo>
                  <a:lnTo>
                    <a:pt x="119117" y="12804"/>
                  </a:lnTo>
                  <a:lnTo>
                    <a:pt x="119032" y="11341"/>
                  </a:lnTo>
                  <a:lnTo>
                    <a:pt x="118941" y="9695"/>
                  </a:lnTo>
                  <a:lnTo>
                    <a:pt x="118862" y="8414"/>
                  </a:lnTo>
                  <a:lnTo>
                    <a:pt x="118771" y="6951"/>
                  </a:lnTo>
                  <a:lnTo>
                    <a:pt x="118673" y="5853"/>
                  </a:lnTo>
                  <a:lnTo>
                    <a:pt x="118581" y="4939"/>
                  </a:lnTo>
                  <a:lnTo>
                    <a:pt x="118483" y="3841"/>
                  </a:lnTo>
                  <a:lnTo>
                    <a:pt x="118379" y="3109"/>
                  </a:lnTo>
                  <a:lnTo>
                    <a:pt x="118281" y="2560"/>
                  </a:lnTo>
                  <a:lnTo>
                    <a:pt x="118176" y="2012"/>
                  </a:lnTo>
                  <a:lnTo>
                    <a:pt x="118071" y="1463"/>
                  </a:lnTo>
                  <a:lnTo>
                    <a:pt x="117967" y="1280"/>
                  </a:lnTo>
                  <a:lnTo>
                    <a:pt x="117856" y="1280"/>
                  </a:lnTo>
                  <a:close/>
                  <a:moveTo>
                    <a:pt x="2143" y="36402"/>
                  </a:moveTo>
                  <a:lnTo>
                    <a:pt x="2228" y="36402"/>
                  </a:lnTo>
                  <a:lnTo>
                    <a:pt x="2307" y="36768"/>
                  </a:lnTo>
                  <a:lnTo>
                    <a:pt x="2392" y="37500"/>
                  </a:lnTo>
                  <a:lnTo>
                    <a:pt x="2477" y="38048"/>
                  </a:lnTo>
                  <a:lnTo>
                    <a:pt x="2542" y="39146"/>
                  </a:lnTo>
                  <a:lnTo>
                    <a:pt x="2614" y="40426"/>
                  </a:lnTo>
                  <a:lnTo>
                    <a:pt x="2679" y="41707"/>
                  </a:lnTo>
                  <a:lnTo>
                    <a:pt x="2738" y="43353"/>
                  </a:lnTo>
                  <a:lnTo>
                    <a:pt x="2797" y="45000"/>
                  </a:lnTo>
                  <a:lnTo>
                    <a:pt x="2843" y="46646"/>
                  </a:lnTo>
                  <a:lnTo>
                    <a:pt x="2888" y="48841"/>
                  </a:lnTo>
                  <a:lnTo>
                    <a:pt x="2928" y="50853"/>
                  </a:lnTo>
                  <a:lnTo>
                    <a:pt x="2947" y="53048"/>
                  </a:lnTo>
                  <a:lnTo>
                    <a:pt x="2967" y="55243"/>
                  </a:lnTo>
                  <a:lnTo>
                    <a:pt x="2986" y="57621"/>
                  </a:lnTo>
                  <a:lnTo>
                    <a:pt x="2993" y="60000"/>
                  </a:lnTo>
                  <a:lnTo>
                    <a:pt x="2986" y="62378"/>
                  </a:lnTo>
                  <a:lnTo>
                    <a:pt x="2967" y="64756"/>
                  </a:lnTo>
                  <a:lnTo>
                    <a:pt x="2947" y="67134"/>
                  </a:lnTo>
                  <a:lnTo>
                    <a:pt x="2928" y="69146"/>
                  </a:lnTo>
                  <a:lnTo>
                    <a:pt x="2888" y="71341"/>
                  </a:lnTo>
                  <a:lnTo>
                    <a:pt x="2843" y="73353"/>
                  </a:lnTo>
                  <a:lnTo>
                    <a:pt x="2797" y="75000"/>
                  </a:lnTo>
                  <a:lnTo>
                    <a:pt x="2738" y="76829"/>
                  </a:lnTo>
                  <a:lnTo>
                    <a:pt x="2679" y="78475"/>
                  </a:lnTo>
                  <a:lnTo>
                    <a:pt x="2614" y="79756"/>
                  </a:lnTo>
                  <a:lnTo>
                    <a:pt x="2542" y="81036"/>
                  </a:lnTo>
                  <a:lnTo>
                    <a:pt x="2477" y="81951"/>
                  </a:lnTo>
                  <a:lnTo>
                    <a:pt x="2392" y="82682"/>
                  </a:lnTo>
                  <a:lnTo>
                    <a:pt x="2307" y="83231"/>
                  </a:lnTo>
                  <a:lnTo>
                    <a:pt x="2228" y="83597"/>
                  </a:lnTo>
                  <a:lnTo>
                    <a:pt x="2143" y="83597"/>
                  </a:lnTo>
                  <a:lnTo>
                    <a:pt x="2052" y="83597"/>
                  </a:lnTo>
                  <a:lnTo>
                    <a:pt x="1973" y="83231"/>
                  </a:lnTo>
                  <a:lnTo>
                    <a:pt x="1888" y="82682"/>
                  </a:lnTo>
                  <a:lnTo>
                    <a:pt x="1816" y="81951"/>
                  </a:lnTo>
                  <a:lnTo>
                    <a:pt x="1738" y="81036"/>
                  </a:lnTo>
                  <a:lnTo>
                    <a:pt x="1666" y="79756"/>
                  </a:lnTo>
                  <a:lnTo>
                    <a:pt x="1607" y="78475"/>
                  </a:lnTo>
                  <a:lnTo>
                    <a:pt x="1542" y="76829"/>
                  </a:lnTo>
                  <a:lnTo>
                    <a:pt x="1483" y="75000"/>
                  </a:lnTo>
                  <a:lnTo>
                    <a:pt x="1437" y="73353"/>
                  </a:lnTo>
                  <a:lnTo>
                    <a:pt x="1392" y="71341"/>
                  </a:lnTo>
                  <a:lnTo>
                    <a:pt x="1366" y="69146"/>
                  </a:lnTo>
                  <a:lnTo>
                    <a:pt x="1333" y="67134"/>
                  </a:lnTo>
                  <a:lnTo>
                    <a:pt x="1313" y="64756"/>
                  </a:lnTo>
                  <a:lnTo>
                    <a:pt x="1300" y="62378"/>
                  </a:lnTo>
                  <a:lnTo>
                    <a:pt x="1300" y="60000"/>
                  </a:lnTo>
                  <a:lnTo>
                    <a:pt x="1300" y="57621"/>
                  </a:lnTo>
                  <a:lnTo>
                    <a:pt x="1313" y="55243"/>
                  </a:lnTo>
                  <a:lnTo>
                    <a:pt x="1333" y="53048"/>
                  </a:lnTo>
                  <a:lnTo>
                    <a:pt x="1366" y="50853"/>
                  </a:lnTo>
                  <a:lnTo>
                    <a:pt x="1392" y="48841"/>
                  </a:lnTo>
                  <a:lnTo>
                    <a:pt x="1437" y="46646"/>
                  </a:lnTo>
                  <a:lnTo>
                    <a:pt x="1483" y="45000"/>
                  </a:lnTo>
                  <a:lnTo>
                    <a:pt x="1542" y="43353"/>
                  </a:lnTo>
                  <a:lnTo>
                    <a:pt x="1607" y="41707"/>
                  </a:lnTo>
                  <a:lnTo>
                    <a:pt x="1666" y="40426"/>
                  </a:lnTo>
                  <a:lnTo>
                    <a:pt x="1738" y="39146"/>
                  </a:lnTo>
                  <a:lnTo>
                    <a:pt x="1816" y="38048"/>
                  </a:lnTo>
                  <a:lnTo>
                    <a:pt x="1888" y="37500"/>
                  </a:lnTo>
                  <a:lnTo>
                    <a:pt x="1973" y="36768"/>
                  </a:lnTo>
                  <a:lnTo>
                    <a:pt x="2052" y="36402"/>
                  </a:lnTo>
                  <a:lnTo>
                    <a:pt x="2143" y="36402"/>
                  </a:lnTo>
                  <a:close/>
                  <a:moveTo>
                    <a:pt x="2143" y="1280"/>
                  </a:moveTo>
                  <a:lnTo>
                    <a:pt x="2143" y="1280"/>
                  </a:lnTo>
                  <a:lnTo>
                    <a:pt x="2143" y="1280"/>
                  </a:lnTo>
                  <a:lnTo>
                    <a:pt x="2137" y="1280"/>
                  </a:lnTo>
                  <a:lnTo>
                    <a:pt x="2137" y="1280"/>
                  </a:lnTo>
                  <a:lnTo>
                    <a:pt x="2032" y="1280"/>
                  </a:lnTo>
                  <a:lnTo>
                    <a:pt x="1928" y="1463"/>
                  </a:lnTo>
                  <a:lnTo>
                    <a:pt x="1823" y="2012"/>
                  </a:lnTo>
                  <a:lnTo>
                    <a:pt x="1718" y="2560"/>
                  </a:lnTo>
                  <a:lnTo>
                    <a:pt x="1620" y="3109"/>
                  </a:lnTo>
                  <a:lnTo>
                    <a:pt x="1516" y="3841"/>
                  </a:lnTo>
                  <a:lnTo>
                    <a:pt x="1418" y="4939"/>
                  </a:lnTo>
                  <a:lnTo>
                    <a:pt x="1326" y="5853"/>
                  </a:lnTo>
                  <a:lnTo>
                    <a:pt x="1228" y="6951"/>
                  </a:lnTo>
                  <a:lnTo>
                    <a:pt x="1137" y="8414"/>
                  </a:lnTo>
                  <a:lnTo>
                    <a:pt x="1058" y="9695"/>
                  </a:lnTo>
                  <a:lnTo>
                    <a:pt x="967" y="11341"/>
                  </a:lnTo>
                  <a:lnTo>
                    <a:pt x="882" y="12804"/>
                  </a:lnTo>
                  <a:lnTo>
                    <a:pt x="810" y="14817"/>
                  </a:lnTo>
                  <a:lnTo>
                    <a:pt x="732" y="16646"/>
                  </a:lnTo>
                  <a:lnTo>
                    <a:pt x="660" y="18475"/>
                  </a:lnTo>
                  <a:lnTo>
                    <a:pt x="594" y="20487"/>
                  </a:lnTo>
                  <a:lnTo>
                    <a:pt x="522" y="22682"/>
                  </a:lnTo>
                  <a:lnTo>
                    <a:pt x="464" y="24878"/>
                  </a:lnTo>
                  <a:lnTo>
                    <a:pt x="405" y="27073"/>
                  </a:lnTo>
                  <a:lnTo>
                    <a:pt x="352" y="29451"/>
                  </a:lnTo>
                  <a:lnTo>
                    <a:pt x="300" y="32012"/>
                  </a:lnTo>
                  <a:lnTo>
                    <a:pt x="254" y="34573"/>
                  </a:lnTo>
                  <a:lnTo>
                    <a:pt x="209" y="37317"/>
                  </a:lnTo>
                  <a:lnTo>
                    <a:pt x="169" y="39695"/>
                  </a:lnTo>
                  <a:lnTo>
                    <a:pt x="143" y="42439"/>
                  </a:lnTo>
                  <a:lnTo>
                    <a:pt x="111" y="45365"/>
                  </a:lnTo>
                  <a:lnTo>
                    <a:pt x="91" y="48109"/>
                  </a:lnTo>
                  <a:lnTo>
                    <a:pt x="65" y="51036"/>
                  </a:lnTo>
                  <a:lnTo>
                    <a:pt x="52" y="53963"/>
                  </a:lnTo>
                  <a:lnTo>
                    <a:pt x="45" y="57073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0000"/>
                  </a:lnTo>
                  <a:lnTo>
                    <a:pt x="45" y="60182"/>
                  </a:lnTo>
                  <a:lnTo>
                    <a:pt x="45" y="60182"/>
                  </a:lnTo>
                  <a:lnTo>
                    <a:pt x="45" y="63109"/>
                  </a:lnTo>
                  <a:lnTo>
                    <a:pt x="52" y="66036"/>
                  </a:lnTo>
                  <a:lnTo>
                    <a:pt x="65" y="68963"/>
                  </a:lnTo>
                  <a:lnTo>
                    <a:pt x="91" y="71890"/>
                  </a:lnTo>
                  <a:lnTo>
                    <a:pt x="111" y="74634"/>
                  </a:lnTo>
                  <a:lnTo>
                    <a:pt x="143" y="77560"/>
                  </a:lnTo>
                  <a:lnTo>
                    <a:pt x="169" y="80304"/>
                  </a:lnTo>
                  <a:lnTo>
                    <a:pt x="209" y="82865"/>
                  </a:lnTo>
                  <a:lnTo>
                    <a:pt x="254" y="85609"/>
                  </a:lnTo>
                  <a:lnTo>
                    <a:pt x="300" y="88170"/>
                  </a:lnTo>
                  <a:lnTo>
                    <a:pt x="346" y="90365"/>
                  </a:lnTo>
                  <a:lnTo>
                    <a:pt x="405" y="92926"/>
                  </a:lnTo>
                  <a:lnTo>
                    <a:pt x="464" y="95304"/>
                  </a:lnTo>
                  <a:lnTo>
                    <a:pt x="522" y="97317"/>
                  </a:lnTo>
                  <a:lnTo>
                    <a:pt x="594" y="99512"/>
                  </a:lnTo>
                  <a:lnTo>
                    <a:pt x="660" y="101524"/>
                  </a:lnTo>
                  <a:lnTo>
                    <a:pt x="732" y="103353"/>
                  </a:lnTo>
                  <a:lnTo>
                    <a:pt x="810" y="105365"/>
                  </a:lnTo>
                  <a:lnTo>
                    <a:pt x="882" y="107012"/>
                  </a:lnTo>
                  <a:lnTo>
                    <a:pt x="967" y="108658"/>
                  </a:lnTo>
                  <a:lnTo>
                    <a:pt x="1058" y="110304"/>
                  </a:lnTo>
                  <a:lnTo>
                    <a:pt x="1137" y="111585"/>
                  </a:lnTo>
                  <a:lnTo>
                    <a:pt x="1228" y="112865"/>
                  </a:lnTo>
                  <a:lnTo>
                    <a:pt x="1326" y="114146"/>
                  </a:lnTo>
                  <a:lnTo>
                    <a:pt x="1418" y="115243"/>
                  </a:lnTo>
                  <a:lnTo>
                    <a:pt x="1516" y="115975"/>
                  </a:lnTo>
                  <a:lnTo>
                    <a:pt x="1620" y="116890"/>
                  </a:lnTo>
                  <a:lnTo>
                    <a:pt x="1718" y="117439"/>
                  </a:lnTo>
                  <a:lnTo>
                    <a:pt x="1823" y="118170"/>
                  </a:lnTo>
                  <a:lnTo>
                    <a:pt x="1928" y="118536"/>
                  </a:lnTo>
                  <a:lnTo>
                    <a:pt x="2032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143" y="118719"/>
                  </a:lnTo>
                  <a:lnTo>
                    <a:pt x="2248" y="118719"/>
                  </a:lnTo>
                  <a:lnTo>
                    <a:pt x="2352" y="118536"/>
                  </a:lnTo>
                  <a:lnTo>
                    <a:pt x="2457" y="118170"/>
                  </a:lnTo>
                  <a:lnTo>
                    <a:pt x="2562" y="117439"/>
                  </a:lnTo>
                  <a:lnTo>
                    <a:pt x="2660" y="116890"/>
                  </a:lnTo>
                  <a:lnTo>
                    <a:pt x="2764" y="115975"/>
                  </a:lnTo>
                  <a:lnTo>
                    <a:pt x="2862" y="115243"/>
                  </a:lnTo>
                  <a:lnTo>
                    <a:pt x="2954" y="114146"/>
                  </a:lnTo>
                  <a:lnTo>
                    <a:pt x="3052" y="112865"/>
                  </a:lnTo>
                  <a:lnTo>
                    <a:pt x="3143" y="111585"/>
                  </a:lnTo>
                  <a:lnTo>
                    <a:pt x="3235" y="110304"/>
                  </a:lnTo>
                  <a:lnTo>
                    <a:pt x="3313" y="108658"/>
                  </a:lnTo>
                  <a:lnTo>
                    <a:pt x="3398" y="107012"/>
                  </a:lnTo>
                  <a:lnTo>
                    <a:pt x="3470" y="105365"/>
                  </a:lnTo>
                  <a:lnTo>
                    <a:pt x="3555" y="103353"/>
                  </a:lnTo>
                  <a:lnTo>
                    <a:pt x="3620" y="101524"/>
                  </a:lnTo>
                  <a:lnTo>
                    <a:pt x="3692" y="99512"/>
                  </a:lnTo>
                  <a:lnTo>
                    <a:pt x="3758" y="97317"/>
                  </a:lnTo>
                  <a:lnTo>
                    <a:pt x="3823" y="95304"/>
                  </a:lnTo>
                  <a:lnTo>
                    <a:pt x="3875" y="92926"/>
                  </a:lnTo>
                  <a:lnTo>
                    <a:pt x="3934" y="90365"/>
                  </a:lnTo>
                  <a:lnTo>
                    <a:pt x="3980" y="88170"/>
                  </a:lnTo>
                  <a:lnTo>
                    <a:pt x="4032" y="85609"/>
                  </a:lnTo>
                  <a:lnTo>
                    <a:pt x="4071" y="82865"/>
                  </a:lnTo>
                  <a:lnTo>
                    <a:pt x="4111" y="80304"/>
                  </a:lnTo>
                  <a:lnTo>
                    <a:pt x="4150" y="77560"/>
                  </a:lnTo>
                  <a:lnTo>
                    <a:pt x="4169" y="74634"/>
                  </a:lnTo>
                  <a:lnTo>
                    <a:pt x="4189" y="71890"/>
                  </a:lnTo>
                  <a:lnTo>
                    <a:pt x="4215" y="68963"/>
                  </a:lnTo>
                  <a:lnTo>
                    <a:pt x="4228" y="66036"/>
                  </a:lnTo>
                  <a:lnTo>
                    <a:pt x="4235" y="63109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60000"/>
                  </a:lnTo>
                  <a:lnTo>
                    <a:pt x="4235" y="57073"/>
                  </a:lnTo>
                  <a:lnTo>
                    <a:pt x="4228" y="53963"/>
                  </a:lnTo>
                  <a:lnTo>
                    <a:pt x="4215" y="51036"/>
                  </a:lnTo>
                  <a:lnTo>
                    <a:pt x="4189" y="48109"/>
                  </a:lnTo>
                  <a:lnTo>
                    <a:pt x="4169" y="45365"/>
                  </a:lnTo>
                  <a:lnTo>
                    <a:pt x="4150" y="42439"/>
                  </a:lnTo>
                  <a:lnTo>
                    <a:pt x="4111" y="39695"/>
                  </a:lnTo>
                  <a:lnTo>
                    <a:pt x="4071" y="37317"/>
                  </a:lnTo>
                  <a:lnTo>
                    <a:pt x="4032" y="34573"/>
                  </a:lnTo>
                  <a:lnTo>
                    <a:pt x="3980" y="32012"/>
                  </a:lnTo>
                  <a:lnTo>
                    <a:pt x="3934" y="29451"/>
                  </a:lnTo>
                  <a:lnTo>
                    <a:pt x="3875" y="27073"/>
                  </a:lnTo>
                  <a:lnTo>
                    <a:pt x="3823" y="24878"/>
                  </a:lnTo>
                  <a:lnTo>
                    <a:pt x="3758" y="22682"/>
                  </a:lnTo>
                  <a:lnTo>
                    <a:pt x="3699" y="20670"/>
                  </a:lnTo>
                  <a:lnTo>
                    <a:pt x="3620" y="18475"/>
                  </a:lnTo>
                  <a:lnTo>
                    <a:pt x="3555" y="16646"/>
                  </a:lnTo>
                  <a:lnTo>
                    <a:pt x="3470" y="14817"/>
                  </a:lnTo>
                  <a:lnTo>
                    <a:pt x="3398" y="12804"/>
                  </a:lnTo>
                  <a:lnTo>
                    <a:pt x="3313" y="11341"/>
                  </a:lnTo>
                  <a:lnTo>
                    <a:pt x="3235" y="9695"/>
                  </a:lnTo>
                  <a:lnTo>
                    <a:pt x="3143" y="8414"/>
                  </a:lnTo>
                  <a:lnTo>
                    <a:pt x="3052" y="6951"/>
                  </a:lnTo>
                  <a:lnTo>
                    <a:pt x="2954" y="5853"/>
                  </a:lnTo>
                  <a:lnTo>
                    <a:pt x="2862" y="4939"/>
                  </a:lnTo>
                  <a:lnTo>
                    <a:pt x="2764" y="3841"/>
                  </a:lnTo>
                  <a:lnTo>
                    <a:pt x="2660" y="3109"/>
                  </a:lnTo>
                  <a:lnTo>
                    <a:pt x="2562" y="2560"/>
                  </a:lnTo>
                  <a:lnTo>
                    <a:pt x="2457" y="2012"/>
                  </a:lnTo>
                  <a:lnTo>
                    <a:pt x="2352" y="1463"/>
                  </a:lnTo>
                  <a:lnTo>
                    <a:pt x="2248" y="1280"/>
                  </a:lnTo>
                  <a:lnTo>
                    <a:pt x="2143" y="12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B232732-A96C-49F9-94FB-0C48BDBEF025}"/>
              </a:ext>
            </a:extLst>
          </p:cNvPr>
          <p:cNvGrpSpPr/>
          <p:nvPr/>
        </p:nvGrpSpPr>
        <p:grpSpPr>
          <a:xfrm>
            <a:off x="1960589" y="2347294"/>
            <a:ext cx="703273" cy="2494987"/>
            <a:chOff x="1960589" y="2347294"/>
            <a:chExt cx="703273" cy="2494987"/>
          </a:xfrm>
        </p:grpSpPr>
        <p:sp>
          <p:nvSpPr>
            <p:cNvPr id="10" name="Shape 1656">
              <a:extLst>
                <a:ext uri="{FF2B5EF4-FFF2-40B4-BE49-F238E27FC236}">
                  <a16:creationId xmlns:a16="http://schemas.microsoft.com/office/drawing/2014/main" id="{08AB46FF-E8D2-4BC0-A7D9-377AEB524865}"/>
                </a:ext>
              </a:extLst>
            </p:cNvPr>
            <p:cNvSpPr/>
            <p:nvPr/>
          </p:nvSpPr>
          <p:spPr>
            <a:xfrm>
              <a:off x="1966391" y="3927305"/>
              <a:ext cx="693120" cy="7003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06" y="120000"/>
                  </a:moveTo>
                  <a:lnTo>
                    <a:pt x="80812" y="115897"/>
                  </a:lnTo>
                  <a:lnTo>
                    <a:pt x="82354" y="111671"/>
                  </a:lnTo>
                  <a:lnTo>
                    <a:pt x="83967" y="107361"/>
                  </a:lnTo>
                  <a:lnTo>
                    <a:pt x="85581" y="103052"/>
                  </a:lnTo>
                  <a:lnTo>
                    <a:pt x="88879" y="94350"/>
                  </a:lnTo>
                  <a:lnTo>
                    <a:pt x="92249" y="85649"/>
                  </a:lnTo>
                  <a:lnTo>
                    <a:pt x="95691" y="77030"/>
                  </a:lnTo>
                  <a:lnTo>
                    <a:pt x="99061" y="68577"/>
                  </a:lnTo>
                  <a:lnTo>
                    <a:pt x="102324" y="60414"/>
                  </a:lnTo>
                  <a:lnTo>
                    <a:pt x="105515" y="52707"/>
                  </a:lnTo>
                  <a:lnTo>
                    <a:pt x="108527" y="45455"/>
                  </a:lnTo>
                  <a:lnTo>
                    <a:pt x="111216" y="38825"/>
                  </a:lnTo>
                  <a:lnTo>
                    <a:pt x="113689" y="32983"/>
                  </a:lnTo>
                  <a:lnTo>
                    <a:pt x="115841" y="27886"/>
                  </a:lnTo>
                  <a:lnTo>
                    <a:pt x="117597" y="23784"/>
                  </a:lnTo>
                  <a:lnTo>
                    <a:pt x="118888" y="20718"/>
                  </a:lnTo>
                  <a:lnTo>
                    <a:pt x="119713" y="18812"/>
                  </a:lnTo>
                  <a:lnTo>
                    <a:pt x="120000" y="18149"/>
                  </a:lnTo>
                  <a:lnTo>
                    <a:pt x="58942" y="0"/>
                  </a:lnTo>
                  <a:lnTo>
                    <a:pt x="0" y="18314"/>
                  </a:lnTo>
                  <a:lnTo>
                    <a:pt x="250" y="18936"/>
                  </a:lnTo>
                  <a:lnTo>
                    <a:pt x="1039" y="20883"/>
                  </a:lnTo>
                  <a:lnTo>
                    <a:pt x="2294" y="23867"/>
                  </a:lnTo>
                  <a:lnTo>
                    <a:pt x="4015" y="27969"/>
                  </a:lnTo>
                  <a:lnTo>
                    <a:pt x="6095" y="32983"/>
                  </a:lnTo>
                  <a:lnTo>
                    <a:pt x="8461" y="38825"/>
                  </a:lnTo>
                  <a:lnTo>
                    <a:pt x="11186" y="45414"/>
                  </a:lnTo>
                  <a:lnTo>
                    <a:pt x="14090" y="52582"/>
                  </a:lnTo>
                  <a:lnTo>
                    <a:pt x="17245" y="60248"/>
                  </a:lnTo>
                  <a:lnTo>
                    <a:pt x="20472" y="68411"/>
                  </a:lnTo>
                  <a:lnTo>
                    <a:pt x="23806" y="76823"/>
                  </a:lnTo>
                  <a:lnTo>
                    <a:pt x="27176" y="85483"/>
                  </a:lnTo>
                  <a:lnTo>
                    <a:pt x="30582" y="94185"/>
                  </a:lnTo>
                  <a:lnTo>
                    <a:pt x="33916" y="102928"/>
                  </a:lnTo>
                  <a:lnTo>
                    <a:pt x="37143" y="111588"/>
                  </a:lnTo>
                  <a:lnTo>
                    <a:pt x="40227" y="120000"/>
                  </a:lnTo>
                  <a:lnTo>
                    <a:pt x="79306" y="1200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1657">
              <a:extLst>
                <a:ext uri="{FF2B5EF4-FFF2-40B4-BE49-F238E27FC236}">
                  <a16:creationId xmlns:a16="http://schemas.microsoft.com/office/drawing/2014/main" id="{307CC895-0FC1-469E-9E31-5106BDFD63AE}"/>
                </a:ext>
              </a:extLst>
            </p:cNvPr>
            <p:cNvSpPr/>
            <p:nvPr/>
          </p:nvSpPr>
          <p:spPr>
            <a:xfrm>
              <a:off x="2198398" y="4627675"/>
              <a:ext cx="226206" cy="2146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623" y="82204"/>
                  </a:moveTo>
                  <a:lnTo>
                    <a:pt x="31045" y="88683"/>
                  </a:lnTo>
                  <a:lnTo>
                    <a:pt x="33467" y="94218"/>
                  </a:lnTo>
                  <a:lnTo>
                    <a:pt x="35889" y="99212"/>
                  </a:lnTo>
                  <a:lnTo>
                    <a:pt x="38422" y="103802"/>
                  </a:lnTo>
                  <a:lnTo>
                    <a:pt x="40954" y="107581"/>
                  </a:lnTo>
                  <a:lnTo>
                    <a:pt x="43376" y="110821"/>
                  </a:lnTo>
                  <a:lnTo>
                    <a:pt x="45908" y="113655"/>
                  </a:lnTo>
                  <a:lnTo>
                    <a:pt x="48330" y="115815"/>
                  </a:lnTo>
                  <a:lnTo>
                    <a:pt x="50862" y="117570"/>
                  </a:lnTo>
                  <a:lnTo>
                    <a:pt x="53174" y="118785"/>
                  </a:lnTo>
                  <a:lnTo>
                    <a:pt x="55706" y="119595"/>
                  </a:lnTo>
                  <a:lnTo>
                    <a:pt x="58018" y="120000"/>
                  </a:lnTo>
                  <a:lnTo>
                    <a:pt x="60440" y="120000"/>
                  </a:lnTo>
                  <a:lnTo>
                    <a:pt x="62642" y="119595"/>
                  </a:lnTo>
                  <a:lnTo>
                    <a:pt x="64954" y="118920"/>
                  </a:lnTo>
                  <a:lnTo>
                    <a:pt x="67155" y="117975"/>
                  </a:lnTo>
                  <a:lnTo>
                    <a:pt x="69357" y="116760"/>
                  </a:lnTo>
                  <a:lnTo>
                    <a:pt x="71449" y="115275"/>
                  </a:lnTo>
                  <a:lnTo>
                    <a:pt x="73541" y="113385"/>
                  </a:lnTo>
                  <a:lnTo>
                    <a:pt x="75522" y="111361"/>
                  </a:lnTo>
                  <a:lnTo>
                    <a:pt x="77504" y="109336"/>
                  </a:lnTo>
                  <a:lnTo>
                    <a:pt x="79376" y="107041"/>
                  </a:lnTo>
                  <a:lnTo>
                    <a:pt x="81137" y="104611"/>
                  </a:lnTo>
                  <a:lnTo>
                    <a:pt x="82788" y="102182"/>
                  </a:lnTo>
                  <a:lnTo>
                    <a:pt x="84330" y="99482"/>
                  </a:lnTo>
                  <a:lnTo>
                    <a:pt x="85981" y="96917"/>
                  </a:lnTo>
                  <a:lnTo>
                    <a:pt x="87302" y="94218"/>
                  </a:lnTo>
                  <a:lnTo>
                    <a:pt x="88513" y="91653"/>
                  </a:lnTo>
                  <a:lnTo>
                    <a:pt x="89834" y="89088"/>
                  </a:lnTo>
                  <a:lnTo>
                    <a:pt x="90935" y="86389"/>
                  </a:lnTo>
                  <a:lnTo>
                    <a:pt x="91816" y="83959"/>
                  </a:lnTo>
                  <a:lnTo>
                    <a:pt x="92587" y="81664"/>
                  </a:lnTo>
                  <a:lnTo>
                    <a:pt x="95339" y="73700"/>
                  </a:lnTo>
                  <a:lnTo>
                    <a:pt x="98091" y="65196"/>
                  </a:lnTo>
                  <a:lnTo>
                    <a:pt x="101284" y="55883"/>
                  </a:lnTo>
                  <a:lnTo>
                    <a:pt x="104697" y="45759"/>
                  </a:lnTo>
                  <a:lnTo>
                    <a:pt x="108330" y="35095"/>
                  </a:lnTo>
                  <a:lnTo>
                    <a:pt x="112073" y="24026"/>
                  </a:lnTo>
                  <a:lnTo>
                    <a:pt x="115926" y="12283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4183" y="12148"/>
                  </a:lnTo>
                  <a:lnTo>
                    <a:pt x="8146" y="23892"/>
                  </a:lnTo>
                  <a:lnTo>
                    <a:pt x="12110" y="34960"/>
                  </a:lnTo>
                  <a:lnTo>
                    <a:pt x="15743" y="45759"/>
                  </a:lnTo>
                  <a:lnTo>
                    <a:pt x="19266" y="55883"/>
                  </a:lnTo>
                  <a:lnTo>
                    <a:pt x="22568" y="65331"/>
                  </a:lnTo>
                  <a:lnTo>
                    <a:pt x="25651" y="73970"/>
                  </a:lnTo>
                  <a:lnTo>
                    <a:pt x="28623" y="82204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1659">
              <a:extLst>
                <a:ext uri="{FF2B5EF4-FFF2-40B4-BE49-F238E27FC236}">
                  <a16:creationId xmlns:a16="http://schemas.microsoft.com/office/drawing/2014/main" id="{373980B4-9E15-4C93-B17B-71870DE5C5A4}"/>
                </a:ext>
              </a:extLst>
            </p:cNvPr>
            <p:cNvSpPr/>
            <p:nvPr/>
          </p:nvSpPr>
          <p:spPr>
            <a:xfrm>
              <a:off x="2428955" y="2347294"/>
              <a:ext cx="234907" cy="17656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742" y="3558"/>
                  </a:lnTo>
                  <a:lnTo>
                    <a:pt x="1272" y="3357"/>
                  </a:lnTo>
                  <a:lnTo>
                    <a:pt x="1908" y="3156"/>
                  </a:lnTo>
                  <a:lnTo>
                    <a:pt x="2756" y="2946"/>
                  </a:lnTo>
                  <a:lnTo>
                    <a:pt x="3710" y="2755"/>
                  </a:lnTo>
                  <a:lnTo>
                    <a:pt x="4770" y="2563"/>
                  </a:lnTo>
                  <a:lnTo>
                    <a:pt x="5936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282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689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501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91"/>
                  </a:lnTo>
                  <a:lnTo>
                    <a:pt x="44946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957" y="18"/>
                  </a:lnTo>
                  <a:lnTo>
                    <a:pt x="56925" y="9"/>
                  </a:lnTo>
                  <a:lnTo>
                    <a:pt x="60000" y="0"/>
                  </a:lnTo>
                  <a:lnTo>
                    <a:pt x="63180" y="9"/>
                  </a:lnTo>
                  <a:lnTo>
                    <a:pt x="66148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4946" y="127"/>
                  </a:lnTo>
                  <a:lnTo>
                    <a:pt x="77809" y="191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604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416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823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169" y="2381"/>
                  </a:lnTo>
                  <a:lnTo>
                    <a:pt x="115335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197" y="3156"/>
                  </a:lnTo>
                  <a:lnTo>
                    <a:pt x="118833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3" y="116642"/>
                  </a:lnTo>
                  <a:lnTo>
                    <a:pt x="118197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335" y="117436"/>
                  </a:lnTo>
                  <a:lnTo>
                    <a:pt x="114169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823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416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604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4946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148" y="119981"/>
                  </a:lnTo>
                  <a:lnTo>
                    <a:pt x="63180" y="120000"/>
                  </a:lnTo>
                  <a:lnTo>
                    <a:pt x="60000" y="120000"/>
                  </a:lnTo>
                  <a:lnTo>
                    <a:pt x="56925" y="120000"/>
                  </a:lnTo>
                  <a:lnTo>
                    <a:pt x="53957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4946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501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689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282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936" y="117627"/>
                  </a:lnTo>
                  <a:lnTo>
                    <a:pt x="4770" y="117436"/>
                  </a:lnTo>
                  <a:lnTo>
                    <a:pt x="3710" y="117244"/>
                  </a:lnTo>
                  <a:lnTo>
                    <a:pt x="2756" y="117053"/>
                  </a:lnTo>
                  <a:lnTo>
                    <a:pt x="1908" y="116852"/>
                  </a:lnTo>
                  <a:lnTo>
                    <a:pt x="1272" y="116642"/>
                  </a:lnTo>
                  <a:lnTo>
                    <a:pt x="742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660">
              <a:extLst>
                <a:ext uri="{FF2B5EF4-FFF2-40B4-BE49-F238E27FC236}">
                  <a16:creationId xmlns:a16="http://schemas.microsoft.com/office/drawing/2014/main" id="{34808BF4-CCBA-4F87-AB69-57E312DCF2E8}"/>
                </a:ext>
              </a:extLst>
            </p:cNvPr>
            <p:cNvSpPr/>
            <p:nvPr/>
          </p:nvSpPr>
          <p:spPr>
            <a:xfrm>
              <a:off x="2195496" y="2347294"/>
              <a:ext cx="233457" cy="17656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0" y="3986"/>
                  </a:lnTo>
                  <a:lnTo>
                    <a:pt x="212" y="3767"/>
                  </a:lnTo>
                  <a:lnTo>
                    <a:pt x="636" y="3558"/>
                  </a:lnTo>
                  <a:lnTo>
                    <a:pt x="1167" y="3357"/>
                  </a:lnTo>
                  <a:lnTo>
                    <a:pt x="1803" y="3156"/>
                  </a:lnTo>
                  <a:lnTo>
                    <a:pt x="2652" y="2946"/>
                  </a:lnTo>
                  <a:lnTo>
                    <a:pt x="3607" y="2755"/>
                  </a:lnTo>
                  <a:lnTo>
                    <a:pt x="4668" y="2563"/>
                  </a:lnTo>
                  <a:lnTo>
                    <a:pt x="5835" y="2381"/>
                  </a:lnTo>
                  <a:lnTo>
                    <a:pt x="7214" y="2198"/>
                  </a:lnTo>
                  <a:lnTo>
                    <a:pt x="8700" y="2016"/>
                  </a:lnTo>
                  <a:lnTo>
                    <a:pt x="10185" y="1852"/>
                  </a:lnTo>
                  <a:lnTo>
                    <a:pt x="11883" y="1687"/>
                  </a:lnTo>
                  <a:lnTo>
                    <a:pt x="13687" y="1532"/>
                  </a:lnTo>
                  <a:lnTo>
                    <a:pt x="15596" y="1377"/>
                  </a:lnTo>
                  <a:lnTo>
                    <a:pt x="17506" y="1222"/>
                  </a:lnTo>
                  <a:lnTo>
                    <a:pt x="19628" y="1085"/>
                  </a:lnTo>
                  <a:lnTo>
                    <a:pt x="21750" y="957"/>
                  </a:lnTo>
                  <a:lnTo>
                    <a:pt x="24084" y="839"/>
                  </a:lnTo>
                  <a:lnTo>
                    <a:pt x="26419" y="720"/>
                  </a:lnTo>
                  <a:lnTo>
                    <a:pt x="28859" y="611"/>
                  </a:lnTo>
                  <a:lnTo>
                    <a:pt x="31299" y="510"/>
                  </a:lnTo>
                  <a:lnTo>
                    <a:pt x="33952" y="410"/>
                  </a:lnTo>
                  <a:lnTo>
                    <a:pt x="36710" y="328"/>
                  </a:lnTo>
                  <a:lnTo>
                    <a:pt x="39363" y="255"/>
                  </a:lnTo>
                  <a:lnTo>
                    <a:pt x="42122" y="191"/>
                  </a:lnTo>
                  <a:lnTo>
                    <a:pt x="45092" y="127"/>
                  </a:lnTo>
                  <a:lnTo>
                    <a:pt x="47851" y="82"/>
                  </a:lnTo>
                  <a:lnTo>
                    <a:pt x="50822" y="45"/>
                  </a:lnTo>
                  <a:lnTo>
                    <a:pt x="53899" y="18"/>
                  </a:lnTo>
                  <a:lnTo>
                    <a:pt x="56870" y="9"/>
                  </a:lnTo>
                  <a:lnTo>
                    <a:pt x="59946" y="0"/>
                  </a:lnTo>
                  <a:lnTo>
                    <a:pt x="63129" y="9"/>
                  </a:lnTo>
                  <a:lnTo>
                    <a:pt x="66100" y="18"/>
                  </a:lnTo>
                  <a:lnTo>
                    <a:pt x="69071" y="45"/>
                  </a:lnTo>
                  <a:lnTo>
                    <a:pt x="72148" y="82"/>
                  </a:lnTo>
                  <a:lnTo>
                    <a:pt x="74907" y="127"/>
                  </a:lnTo>
                  <a:lnTo>
                    <a:pt x="77877" y="191"/>
                  </a:lnTo>
                  <a:lnTo>
                    <a:pt x="80636" y="255"/>
                  </a:lnTo>
                  <a:lnTo>
                    <a:pt x="83289" y="328"/>
                  </a:lnTo>
                  <a:lnTo>
                    <a:pt x="86047" y="410"/>
                  </a:lnTo>
                  <a:lnTo>
                    <a:pt x="88594" y="510"/>
                  </a:lnTo>
                  <a:lnTo>
                    <a:pt x="91140" y="611"/>
                  </a:lnTo>
                  <a:lnTo>
                    <a:pt x="93580" y="720"/>
                  </a:lnTo>
                  <a:lnTo>
                    <a:pt x="95915" y="839"/>
                  </a:lnTo>
                  <a:lnTo>
                    <a:pt x="98143" y="957"/>
                  </a:lnTo>
                  <a:lnTo>
                    <a:pt x="100265" y="1085"/>
                  </a:lnTo>
                  <a:lnTo>
                    <a:pt x="102493" y="1222"/>
                  </a:lnTo>
                  <a:lnTo>
                    <a:pt x="104403" y="1377"/>
                  </a:lnTo>
                  <a:lnTo>
                    <a:pt x="106312" y="1532"/>
                  </a:lnTo>
                  <a:lnTo>
                    <a:pt x="108116" y="1687"/>
                  </a:lnTo>
                  <a:lnTo>
                    <a:pt x="109814" y="1852"/>
                  </a:lnTo>
                  <a:lnTo>
                    <a:pt x="111299" y="2016"/>
                  </a:lnTo>
                  <a:lnTo>
                    <a:pt x="112785" y="2198"/>
                  </a:lnTo>
                  <a:lnTo>
                    <a:pt x="114164" y="2381"/>
                  </a:lnTo>
                  <a:lnTo>
                    <a:pt x="115331" y="2563"/>
                  </a:lnTo>
                  <a:lnTo>
                    <a:pt x="116392" y="2755"/>
                  </a:lnTo>
                  <a:lnTo>
                    <a:pt x="117241" y="2946"/>
                  </a:lnTo>
                  <a:lnTo>
                    <a:pt x="118196" y="3156"/>
                  </a:lnTo>
                  <a:lnTo>
                    <a:pt x="118832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20000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20000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2" y="116642"/>
                  </a:lnTo>
                  <a:lnTo>
                    <a:pt x="118196" y="116852"/>
                  </a:lnTo>
                  <a:lnTo>
                    <a:pt x="117347" y="117053"/>
                  </a:lnTo>
                  <a:lnTo>
                    <a:pt x="116392" y="117244"/>
                  </a:lnTo>
                  <a:lnTo>
                    <a:pt x="115331" y="117436"/>
                  </a:lnTo>
                  <a:lnTo>
                    <a:pt x="114164" y="117627"/>
                  </a:lnTo>
                  <a:lnTo>
                    <a:pt x="112785" y="117810"/>
                  </a:lnTo>
                  <a:lnTo>
                    <a:pt x="111299" y="117983"/>
                  </a:lnTo>
                  <a:lnTo>
                    <a:pt x="109814" y="118147"/>
                  </a:lnTo>
                  <a:lnTo>
                    <a:pt x="108116" y="118312"/>
                  </a:lnTo>
                  <a:lnTo>
                    <a:pt x="106312" y="118476"/>
                  </a:lnTo>
                  <a:lnTo>
                    <a:pt x="104403" y="118631"/>
                  </a:lnTo>
                  <a:lnTo>
                    <a:pt x="102493" y="118777"/>
                  </a:lnTo>
                  <a:lnTo>
                    <a:pt x="100371" y="118914"/>
                  </a:lnTo>
                  <a:lnTo>
                    <a:pt x="98143" y="119042"/>
                  </a:lnTo>
                  <a:lnTo>
                    <a:pt x="95915" y="119169"/>
                  </a:lnTo>
                  <a:lnTo>
                    <a:pt x="93580" y="119279"/>
                  </a:lnTo>
                  <a:lnTo>
                    <a:pt x="91140" y="119397"/>
                  </a:lnTo>
                  <a:lnTo>
                    <a:pt x="88594" y="119498"/>
                  </a:lnTo>
                  <a:lnTo>
                    <a:pt x="86047" y="119589"/>
                  </a:lnTo>
                  <a:lnTo>
                    <a:pt x="83289" y="119671"/>
                  </a:lnTo>
                  <a:lnTo>
                    <a:pt x="80636" y="119744"/>
                  </a:lnTo>
                  <a:lnTo>
                    <a:pt x="77877" y="119817"/>
                  </a:lnTo>
                  <a:lnTo>
                    <a:pt x="74907" y="119872"/>
                  </a:lnTo>
                  <a:lnTo>
                    <a:pt x="72148" y="119917"/>
                  </a:lnTo>
                  <a:lnTo>
                    <a:pt x="69071" y="119954"/>
                  </a:lnTo>
                  <a:lnTo>
                    <a:pt x="66100" y="119981"/>
                  </a:lnTo>
                  <a:lnTo>
                    <a:pt x="63129" y="120000"/>
                  </a:lnTo>
                  <a:lnTo>
                    <a:pt x="59946" y="120000"/>
                  </a:lnTo>
                  <a:lnTo>
                    <a:pt x="56870" y="120000"/>
                  </a:lnTo>
                  <a:lnTo>
                    <a:pt x="53899" y="119981"/>
                  </a:lnTo>
                  <a:lnTo>
                    <a:pt x="50822" y="119954"/>
                  </a:lnTo>
                  <a:lnTo>
                    <a:pt x="47851" y="119917"/>
                  </a:lnTo>
                  <a:lnTo>
                    <a:pt x="45092" y="119872"/>
                  </a:lnTo>
                  <a:lnTo>
                    <a:pt x="42122" y="119817"/>
                  </a:lnTo>
                  <a:lnTo>
                    <a:pt x="39363" y="119744"/>
                  </a:lnTo>
                  <a:lnTo>
                    <a:pt x="36710" y="119671"/>
                  </a:lnTo>
                  <a:lnTo>
                    <a:pt x="33952" y="119589"/>
                  </a:lnTo>
                  <a:lnTo>
                    <a:pt x="31299" y="119498"/>
                  </a:lnTo>
                  <a:lnTo>
                    <a:pt x="28859" y="119397"/>
                  </a:lnTo>
                  <a:lnTo>
                    <a:pt x="26419" y="119279"/>
                  </a:lnTo>
                  <a:lnTo>
                    <a:pt x="24084" y="119169"/>
                  </a:lnTo>
                  <a:lnTo>
                    <a:pt x="21750" y="119042"/>
                  </a:lnTo>
                  <a:lnTo>
                    <a:pt x="19628" y="118914"/>
                  </a:lnTo>
                  <a:lnTo>
                    <a:pt x="17506" y="118777"/>
                  </a:lnTo>
                  <a:lnTo>
                    <a:pt x="15596" y="118631"/>
                  </a:lnTo>
                  <a:lnTo>
                    <a:pt x="13687" y="118476"/>
                  </a:lnTo>
                  <a:lnTo>
                    <a:pt x="11883" y="118312"/>
                  </a:lnTo>
                  <a:lnTo>
                    <a:pt x="10185" y="118147"/>
                  </a:lnTo>
                  <a:lnTo>
                    <a:pt x="8594" y="117983"/>
                  </a:lnTo>
                  <a:lnTo>
                    <a:pt x="7214" y="117810"/>
                  </a:lnTo>
                  <a:lnTo>
                    <a:pt x="5835" y="117627"/>
                  </a:lnTo>
                  <a:lnTo>
                    <a:pt x="4668" y="117436"/>
                  </a:lnTo>
                  <a:lnTo>
                    <a:pt x="3607" y="117244"/>
                  </a:lnTo>
                  <a:lnTo>
                    <a:pt x="2652" y="117053"/>
                  </a:lnTo>
                  <a:lnTo>
                    <a:pt x="1803" y="116852"/>
                  </a:lnTo>
                  <a:lnTo>
                    <a:pt x="1167" y="116642"/>
                  </a:lnTo>
                  <a:lnTo>
                    <a:pt x="636" y="116441"/>
                  </a:lnTo>
                  <a:lnTo>
                    <a:pt x="212" y="116232"/>
                  </a:lnTo>
                  <a:lnTo>
                    <a:pt x="0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1661">
              <a:extLst>
                <a:ext uri="{FF2B5EF4-FFF2-40B4-BE49-F238E27FC236}">
                  <a16:creationId xmlns:a16="http://schemas.microsoft.com/office/drawing/2014/main" id="{A7405A2C-44F9-4E8E-82E4-FCF2D638097B}"/>
                </a:ext>
              </a:extLst>
            </p:cNvPr>
            <p:cNvSpPr/>
            <p:nvPr/>
          </p:nvSpPr>
          <p:spPr>
            <a:xfrm>
              <a:off x="1960589" y="2347294"/>
              <a:ext cx="234907" cy="17656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636" y="3558"/>
                  </a:lnTo>
                  <a:lnTo>
                    <a:pt x="1166" y="3357"/>
                  </a:lnTo>
                  <a:lnTo>
                    <a:pt x="1802" y="3156"/>
                  </a:lnTo>
                  <a:lnTo>
                    <a:pt x="2756" y="2946"/>
                  </a:lnTo>
                  <a:lnTo>
                    <a:pt x="3604" y="2755"/>
                  </a:lnTo>
                  <a:lnTo>
                    <a:pt x="4664" y="2563"/>
                  </a:lnTo>
                  <a:lnTo>
                    <a:pt x="5830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176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583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395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82"/>
                  </a:lnTo>
                  <a:lnTo>
                    <a:pt x="45053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851" y="18"/>
                  </a:lnTo>
                  <a:lnTo>
                    <a:pt x="56819" y="9"/>
                  </a:lnTo>
                  <a:lnTo>
                    <a:pt x="60000" y="0"/>
                  </a:lnTo>
                  <a:lnTo>
                    <a:pt x="63074" y="9"/>
                  </a:lnTo>
                  <a:lnTo>
                    <a:pt x="66042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5053" y="127"/>
                  </a:lnTo>
                  <a:lnTo>
                    <a:pt x="77809" y="182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498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310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717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063" y="2381"/>
                  </a:lnTo>
                  <a:lnTo>
                    <a:pt x="115229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091" y="3156"/>
                  </a:lnTo>
                  <a:lnTo>
                    <a:pt x="118727" y="3357"/>
                  </a:lnTo>
                  <a:lnTo>
                    <a:pt x="119257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803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257" y="116441"/>
                  </a:lnTo>
                  <a:lnTo>
                    <a:pt x="118727" y="116642"/>
                  </a:lnTo>
                  <a:lnTo>
                    <a:pt x="118091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229" y="117436"/>
                  </a:lnTo>
                  <a:lnTo>
                    <a:pt x="114063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717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310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498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5053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042" y="119981"/>
                  </a:lnTo>
                  <a:lnTo>
                    <a:pt x="63074" y="120000"/>
                  </a:lnTo>
                  <a:lnTo>
                    <a:pt x="60000" y="120000"/>
                  </a:lnTo>
                  <a:lnTo>
                    <a:pt x="56819" y="120000"/>
                  </a:lnTo>
                  <a:lnTo>
                    <a:pt x="53851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5053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395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583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176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830" y="117627"/>
                  </a:lnTo>
                  <a:lnTo>
                    <a:pt x="4664" y="117436"/>
                  </a:lnTo>
                  <a:lnTo>
                    <a:pt x="3604" y="117244"/>
                  </a:lnTo>
                  <a:lnTo>
                    <a:pt x="2756" y="117053"/>
                  </a:lnTo>
                  <a:lnTo>
                    <a:pt x="1802" y="116852"/>
                  </a:lnTo>
                  <a:lnTo>
                    <a:pt x="1166" y="116642"/>
                  </a:lnTo>
                  <a:lnTo>
                    <a:pt x="636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803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308C0B1-42FE-4A1C-A6C5-6ABC07756235}"/>
              </a:ext>
            </a:extLst>
          </p:cNvPr>
          <p:cNvGrpSpPr/>
          <p:nvPr/>
        </p:nvGrpSpPr>
        <p:grpSpPr>
          <a:xfrm>
            <a:off x="3788496" y="3178473"/>
            <a:ext cx="703272" cy="1663808"/>
            <a:chOff x="3788496" y="3178473"/>
            <a:chExt cx="703272" cy="1663808"/>
          </a:xfrm>
        </p:grpSpPr>
        <p:sp>
          <p:nvSpPr>
            <p:cNvPr id="16" name="Shape 1662">
              <a:extLst>
                <a:ext uri="{FF2B5EF4-FFF2-40B4-BE49-F238E27FC236}">
                  <a16:creationId xmlns:a16="http://schemas.microsoft.com/office/drawing/2014/main" id="{9EB38632-319D-4EE9-B66C-4A7AF15F59BE}"/>
                </a:ext>
              </a:extLst>
            </p:cNvPr>
            <p:cNvSpPr/>
            <p:nvPr/>
          </p:nvSpPr>
          <p:spPr>
            <a:xfrm>
              <a:off x="3794296" y="3927305"/>
              <a:ext cx="693120" cy="7003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06" y="120000"/>
                  </a:moveTo>
                  <a:lnTo>
                    <a:pt x="80812" y="115897"/>
                  </a:lnTo>
                  <a:lnTo>
                    <a:pt x="82354" y="111671"/>
                  </a:lnTo>
                  <a:lnTo>
                    <a:pt x="83967" y="107361"/>
                  </a:lnTo>
                  <a:lnTo>
                    <a:pt x="85581" y="103052"/>
                  </a:lnTo>
                  <a:lnTo>
                    <a:pt x="88879" y="94350"/>
                  </a:lnTo>
                  <a:lnTo>
                    <a:pt x="92249" y="85649"/>
                  </a:lnTo>
                  <a:lnTo>
                    <a:pt x="95691" y="77030"/>
                  </a:lnTo>
                  <a:lnTo>
                    <a:pt x="99061" y="68577"/>
                  </a:lnTo>
                  <a:lnTo>
                    <a:pt x="102324" y="60414"/>
                  </a:lnTo>
                  <a:lnTo>
                    <a:pt x="105515" y="52707"/>
                  </a:lnTo>
                  <a:lnTo>
                    <a:pt x="108527" y="45455"/>
                  </a:lnTo>
                  <a:lnTo>
                    <a:pt x="111216" y="38825"/>
                  </a:lnTo>
                  <a:lnTo>
                    <a:pt x="113689" y="32983"/>
                  </a:lnTo>
                  <a:lnTo>
                    <a:pt x="115841" y="27886"/>
                  </a:lnTo>
                  <a:lnTo>
                    <a:pt x="117597" y="23784"/>
                  </a:lnTo>
                  <a:lnTo>
                    <a:pt x="118888" y="20718"/>
                  </a:lnTo>
                  <a:lnTo>
                    <a:pt x="119713" y="18812"/>
                  </a:lnTo>
                  <a:lnTo>
                    <a:pt x="120000" y="18149"/>
                  </a:lnTo>
                  <a:lnTo>
                    <a:pt x="58942" y="0"/>
                  </a:lnTo>
                  <a:lnTo>
                    <a:pt x="0" y="18314"/>
                  </a:lnTo>
                  <a:lnTo>
                    <a:pt x="250" y="18936"/>
                  </a:lnTo>
                  <a:lnTo>
                    <a:pt x="1039" y="20883"/>
                  </a:lnTo>
                  <a:lnTo>
                    <a:pt x="2294" y="23867"/>
                  </a:lnTo>
                  <a:lnTo>
                    <a:pt x="4015" y="27969"/>
                  </a:lnTo>
                  <a:lnTo>
                    <a:pt x="6095" y="32983"/>
                  </a:lnTo>
                  <a:lnTo>
                    <a:pt x="8461" y="38825"/>
                  </a:lnTo>
                  <a:lnTo>
                    <a:pt x="11186" y="45414"/>
                  </a:lnTo>
                  <a:lnTo>
                    <a:pt x="14090" y="52582"/>
                  </a:lnTo>
                  <a:lnTo>
                    <a:pt x="17245" y="60248"/>
                  </a:lnTo>
                  <a:lnTo>
                    <a:pt x="20472" y="68411"/>
                  </a:lnTo>
                  <a:lnTo>
                    <a:pt x="23806" y="76823"/>
                  </a:lnTo>
                  <a:lnTo>
                    <a:pt x="27176" y="85483"/>
                  </a:lnTo>
                  <a:lnTo>
                    <a:pt x="30582" y="94185"/>
                  </a:lnTo>
                  <a:lnTo>
                    <a:pt x="33916" y="102928"/>
                  </a:lnTo>
                  <a:lnTo>
                    <a:pt x="37143" y="111588"/>
                  </a:lnTo>
                  <a:lnTo>
                    <a:pt x="40227" y="120000"/>
                  </a:lnTo>
                  <a:lnTo>
                    <a:pt x="79306" y="1200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1663">
              <a:extLst>
                <a:ext uri="{FF2B5EF4-FFF2-40B4-BE49-F238E27FC236}">
                  <a16:creationId xmlns:a16="http://schemas.microsoft.com/office/drawing/2014/main" id="{EA2B70FE-4810-4878-89DF-D9CE2333B764}"/>
                </a:ext>
              </a:extLst>
            </p:cNvPr>
            <p:cNvSpPr/>
            <p:nvPr/>
          </p:nvSpPr>
          <p:spPr>
            <a:xfrm>
              <a:off x="4026302" y="4627675"/>
              <a:ext cx="226206" cy="2146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623" y="82204"/>
                  </a:moveTo>
                  <a:lnTo>
                    <a:pt x="31045" y="88683"/>
                  </a:lnTo>
                  <a:lnTo>
                    <a:pt x="33467" y="94218"/>
                  </a:lnTo>
                  <a:lnTo>
                    <a:pt x="35889" y="99212"/>
                  </a:lnTo>
                  <a:lnTo>
                    <a:pt x="38422" y="103802"/>
                  </a:lnTo>
                  <a:lnTo>
                    <a:pt x="40954" y="107581"/>
                  </a:lnTo>
                  <a:lnTo>
                    <a:pt x="43376" y="110821"/>
                  </a:lnTo>
                  <a:lnTo>
                    <a:pt x="45908" y="113655"/>
                  </a:lnTo>
                  <a:lnTo>
                    <a:pt x="48330" y="115815"/>
                  </a:lnTo>
                  <a:lnTo>
                    <a:pt x="50862" y="117570"/>
                  </a:lnTo>
                  <a:lnTo>
                    <a:pt x="53174" y="118785"/>
                  </a:lnTo>
                  <a:lnTo>
                    <a:pt x="55706" y="119595"/>
                  </a:lnTo>
                  <a:lnTo>
                    <a:pt x="58018" y="120000"/>
                  </a:lnTo>
                  <a:lnTo>
                    <a:pt x="60440" y="120000"/>
                  </a:lnTo>
                  <a:lnTo>
                    <a:pt x="62642" y="119595"/>
                  </a:lnTo>
                  <a:lnTo>
                    <a:pt x="64954" y="118920"/>
                  </a:lnTo>
                  <a:lnTo>
                    <a:pt x="67155" y="117975"/>
                  </a:lnTo>
                  <a:lnTo>
                    <a:pt x="69357" y="116760"/>
                  </a:lnTo>
                  <a:lnTo>
                    <a:pt x="71449" y="115275"/>
                  </a:lnTo>
                  <a:lnTo>
                    <a:pt x="73541" y="113385"/>
                  </a:lnTo>
                  <a:lnTo>
                    <a:pt x="75522" y="111361"/>
                  </a:lnTo>
                  <a:lnTo>
                    <a:pt x="77504" y="109336"/>
                  </a:lnTo>
                  <a:lnTo>
                    <a:pt x="79376" y="107041"/>
                  </a:lnTo>
                  <a:lnTo>
                    <a:pt x="81137" y="104611"/>
                  </a:lnTo>
                  <a:lnTo>
                    <a:pt x="82788" y="102182"/>
                  </a:lnTo>
                  <a:lnTo>
                    <a:pt x="84330" y="99482"/>
                  </a:lnTo>
                  <a:lnTo>
                    <a:pt x="85981" y="96917"/>
                  </a:lnTo>
                  <a:lnTo>
                    <a:pt x="87302" y="94218"/>
                  </a:lnTo>
                  <a:lnTo>
                    <a:pt x="88513" y="91653"/>
                  </a:lnTo>
                  <a:lnTo>
                    <a:pt x="89834" y="89088"/>
                  </a:lnTo>
                  <a:lnTo>
                    <a:pt x="90935" y="86389"/>
                  </a:lnTo>
                  <a:lnTo>
                    <a:pt x="91816" y="83959"/>
                  </a:lnTo>
                  <a:lnTo>
                    <a:pt x="92587" y="81664"/>
                  </a:lnTo>
                  <a:lnTo>
                    <a:pt x="95339" y="73700"/>
                  </a:lnTo>
                  <a:lnTo>
                    <a:pt x="98091" y="65196"/>
                  </a:lnTo>
                  <a:lnTo>
                    <a:pt x="101284" y="55883"/>
                  </a:lnTo>
                  <a:lnTo>
                    <a:pt x="104697" y="45759"/>
                  </a:lnTo>
                  <a:lnTo>
                    <a:pt x="108330" y="35095"/>
                  </a:lnTo>
                  <a:lnTo>
                    <a:pt x="112073" y="24026"/>
                  </a:lnTo>
                  <a:lnTo>
                    <a:pt x="115926" y="12283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4183" y="12148"/>
                  </a:lnTo>
                  <a:lnTo>
                    <a:pt x="8146" y="23892"/>
                  </a:lnTo>
                  <a:lnTo>
                    <a:pt x="12110" y="34960"/>
                  </a:lnTo>
                  <a:lnTo>
                    <a:pt x="15743" y="45759"/>
                  </a:lnTo>
                  <a:lnTo>
                    <a:pt x="19266" y="55883"/>
                  </a:lnTo>
                  <a:lnTo>
                    <a:pt x="22568" y="65331"/>
                  </a:lnTo>
                  <a:lnTo>
                    <a:pt x="25651" y="73970"/>
                  </a:lnTo>
                  <a:lnTo>
                    <a:pt x="28623" y="82204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1665">
              <a:extLst>
                <a:ext uri="{FF2B5EF4-FFF2-40B4-BE49-F238E27FC236}">
                  <a16:creationId xmlns:a16="http://schemas.microsoft.com/office/drawing/2014/main" id="{6933DAB5-A457-46F2-94F5-1195691819AB}"/>
                </a:ext>
              </a:extLst>
            </p:cNvPr>
            <p:cNvSpPr/>
            <p:nvPr/>
          </p:nvSpPr>
          <p:spPr>
            <a:xfrm>
              <a:off x="4256861" y="3178473"/>
              <a:ext cx="234907" cy="934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742" y="3558"/>
                  </a:lnTo>
                  <a:lnTo>
                    <a:pt x="1272" y="3357"/>
                  </a:lnTo>
                  <a:lnTo>
                    <a:pt x="1908" y="3156"/>
                  </a:lnTo>
                  <a:lnTo>
                    <a:pt x="2756" y="2946"/>
                  </a:lnTo>
                  <a:lnTo>
                    <a:pt x="3710" y="2755"/>
                  </a:lnTo>
                  <a:lnTo>
                    <a:pt x="4770" y="2563"/>
                  </a:lnTo>
                  <a:lnTo>
                    <a:pt x="5936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282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689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501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91"/>
                  </a:lnTo>
                  <a:lnTo>
                    <a:pt x="44946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957" y="18"/>
                  </a:lnTo>
                  <a:lnTo>
                    <a:pt x="56925" y="9"/>
                  </a:lnTo>
                  <a:lnTo>
                    <a:pt x="60000" y="0"/>
                  </a:lnTo>
                  <a:lnTo>
                    <a:pt x="63180" y="9"/>
                  </a:lnTo>
                  <a:lnTo>
                    <a:pt x="66148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4946" y="127"/>
                  </a:lnTo>
                  <a:lnTo>
                    <a:pt x="77809" y="191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604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416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823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169" y="2381"/>
                  </a:lnTo>
                  <a:lnTo>
                    <a:pt x="115335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197" y="3156"/>
                  </a:lnTo>
                  <a:lnTo>
                    <a:pt x="118833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3" y="116642"/>
                  </a:lnTo>
                  <a:lnTo>
                    <a:pt x="118197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335" y="117436"/>
                  </a:lnTo>
                  <a:lnTo>
                    <a:pt x="114169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823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416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604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4946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148" y="119981"/>
                  </a:lnTo>
                  <a:lnTo>
                    <a:pt x="63180" y="120000"/>
                  </a:lnTo>
                  <a:lnTo>
                    <a:pt x="60000" y="120000"/>
                  </a:lnTo>
                  <a:lnTo>
                    <a:pt x="56925" y="120000"/>
                  </a:lnTo>
                  <a:lnTo>
                    <a:pt x="53957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4946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501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689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282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936" y="117627"/>
                  </a:lnTo>
                  <a:lnTo>
                    <a:pt x="4770" y="117436"/>
                  </a:lnTo>
                  <a:lnTo>
                    <a:pt x="3710" y="117244"/>
                  </a:lnTo>
                  <a:lnTo>
                    <a:pt x="2756" y="117053"/>
                  </a:lnTo>
                  <a:lnTo>
                    <a:pt x="1908" y="116852"/>
                  </a:lnTo>
                  <a:lnTo>
                    <a:pt x="1272" y="116642"/>
                  </a:lnTo>
                  <a:lnTo>
                    <a:pt x="742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1666">
              <a:extLst>
                <a:ext uri="{FF2B5EF4-FFF2-40B4-BE49-F238E27FC236}">
                  <a16:creationId xmlns:a16="http://schemas.microsoft.com/office/drawing/2014/main" id="{4D65E0AE-0B15-416B-9547-025DE03DFA6C}"/>
                </a:ext>
              </a:extLst>
            </p:cNvPr>
            <p:cNvSpPr/>
            <p:nvPr/>
          </p:nvSpPr>
          <p:spPr>
            <a:xfrm>
              <a:off x="4023403" y="3178473"/>
              <a:ext cx="233458" cy="934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0" y="3986"/>
                  </a:lnTo>
                  <a:lnTo>
                    <a:pt x="212" y="3767"/>
                  </a:lnTo>
                  <a:lnTo>
                    <a:pt x="636" y="3558"/>
                  </a:lnTo>
                  <a:lnTo>
                    <a:pt x="1167" y="3357"/>
                  </a:lnTo>
                  <a:lnTo>
                    <a:pt x="1803" y="3156"/>
                  </a:lnTo>
                  <a:lnTo>
                    <a:pt x="2652" y="2946"/>
                  </a:lnTo>
                  <a:lnTo>
                    <a:pt x="3607" y="2755"/>
                  </a:lnTo>
                  <a:lnTo>
                    <a:pt x="4668" y="2563"/>
                  </a:lnTo>
                  <a:lnTo>
                    <a:pt x="5835" y="2381"/>
                  </a:lnTo>
                  <a:lnTo>
                    <a:pt x="7214" y="2198"/>
                  </a:lnTo>
                  <a:lnTo>
                    <a:pt x="8700" y="2016"/>
                  </a:lnTo>
                  <a:lnTo>
                    <a:pt x="10185" y="1852"/>
                  </a:lnTo>
                  <a:lnTo>
                    <a:pt x="11883" y="1687"/>
                  </a:lnTo>
                  <a:lnTo>
                    <a:pt x="13687" y="1532"/>
                  </a:lnTo>
                  <a:lnTo>
                    <a:pt x="15596" y="1377"/>
                  </a:lnTo>
                  <a:lnTo>
                    <a:pt x="17506" y="1222"/>
                  </a:lnTo>
                  <a:lnTo>
                    <a:pt x="19628" y="1085"/>
                  </a:lnTo>
                  <a:lnTo>
                    <a:pt x="21750" y="957"/>
                  </a:lnTo>
                  <a:lnTo>
                    <a:pt x="24084" y="839"/>
                  </a:lnTo>
                  <a:lnTo>
                    <a:pt x="26419" y="720"/>
                  </a:lnTo>
                  <a:lnTo>
                    <a:pt x="28859" y="611"/>
                  </a:lnTo>
                  <a:lnTo>
                    <a:pt x="31299" y="510"/>
                  </a:lnTo>
                  <a:lnTo>
                    <a:pt x="33952" y="410"/>
                  </a:lnTo>
                  <a:lnTo>
                    <a:pt x="36710" y="328"/>
                  </a:lnTo>
                  <a:lnTo>
                    <a:pt x="39363" y="255"/>
                  </a:lnTo>
                  <a:lnTo>
                    <a:pt x="42122" y="191"/>
                  </a:lnTo>
                  <a:lnTo>
                    <a:pt x="45092" y="127"/>
                  </a:lnTo>
                  <a:lnTo>
                    <a:pt x="47851" y="82"/>
                  </a:lnTo>
                  <a:lnTo>
                    <a:pt x="50822" y="45"/>
                  </a:lnTo>
                  <a:lnTo>
                    <a:pt x="53899" y="18"/>
                  </a:lnTo>
                  <a:lnTo>
                    <a:pt x="56870" y="9"/>
                  </a:lnTo>
                  <a:lnTo>
                    <a:pt x="59946" y="0"/>
                  </a:lnTo>
                  <a:lnTo>
                    <a:pt x="63129" y="9"/>
                  </a:lnTo>
                  <a:lnTo>
                    <a:pt x="66100" y="18"/>
                  </a:lnTo>
                  <a:lnTo>
                    <a:pt x="69071" y="45"/>
                  </a:lnTo>
                  <a:lnTo>
                    <a:pt x="72148" y="82"/>
                  </a:lnTo>
                  <a:lnTo>
                    <a:pt x="74907" y="127"/>
                  </a:lnTo>
                  <a:lnTo>
                    <a:pt x="77877" y="191"/>
                  </a:lnTo>
                  <a:lnTo>
                    <a:pt x="80636" y="255"/>
                  </a:lnTo>
                  <a:lnTo>
                    <a:pt x="83289" y="328"/>
                  </a:lnTo>
                  <a:lnTo>
                    <a:pt x="86047" y="410"/>
                  </a:lnTo>
                  <a:lnTo>
                    <a:pt x="88594" y="510"/>
                  </a:lnTo>
                  <a:lnTo>
                    <a:pt x="91140" y="611"/>
                  </a:lnTo>
                  <a:lnTo>
                    <a:pt x="93580" y="720"/>
                  </a:lnTo>
                  <a:lnTo>
                    <a:pt x="95915" y="839"/>
                  </a:lnTo>
                  <a:lnTo>
                    <a:pt x="98143" y="957"/>
                  </a:lnTo>
                  <a:lnTo>
                    <a:pt x="100265" y="1085"/>
                  </a:lnTo>
                  <a:lnTo>
                    <a:pt x="102493" y="1222"/>
                  </a:lnTo>
                  <a:lnTo>
                    <a:pt x="104403" y="1377"/>
                  </a:lnTo>
                  <a:lnTo>
                    <a:pt x="106312" y="1532"/>
                  </a:lnTo>
                  <a:lnTo>
                    <a:pt x="108116" y="1687"/>
                  </a:lnTo>
                  <a:lnTo>
                    <a:pt x="109814" y="1852"/>
                  </a:lnTo>
                  <a:lnTo>
                    <a:pt x="111299" y="2016"/>
                  </a:lnTo>
                  <a:lnTo>
                    <a:pt x="112785" y="2198"/>
                  </a:lnTo>
                  <a:lnTo>
                    <a:pt x="114164" y="2381"/>
                  </a:lnTo>
                  <a:lnTo>
                    <a:pt x="115331" y="2563"/>
                  </a:lnTo>
                  <a:lnTo>
                    <a:pt x="116392" y="2755"/>
                  </a:lnTo>
                  <a:lnTo>
                    <a:pt x="117241" y="2946"/>
                  </a:lnTo>
                  <a:lnTo>
                    <a:pt x="118196" y="3156"/>
                  </a:lnTo>
                  <a:lnTo>
                    <a:pt x="118832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20000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20000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2" y="116642"/>
                  </a:lnTo>
                  <a:lnTo>
                    <a:pt x="118196" y="116852"/>
                  </a:lnTo>
                  <a:lnTo>
                    <a:pt x="117347" y="117053"/>
                  </a:lnTo>
                  <a:lnTo>
                    <a:pt x="116392" y="117244"/>
                  </a:lnTo>
                  <a:lnTo>
                    <a:pt x="115331" y="117436"/>
                  </a:lnTo>
                  <a:lnTo>
                    <a:pt x="114164" y="117627"/>
                  </a:lnTo>
                  <a:lnTo>
                    <a:pt x="112785" y="117810"/>
                  </a:lnTo>
                  <a:lnTo>
                    <a:pt x="111299" y="117983"/>
                  </a:lnTo>
                  <a:lnTo>
                    <a:pt x="109814" y="118147"/>
                  </a:lnTo>
                  <a:lnTo>
                    <a:pt x="108116" y="118312"/>
                  </a:lnTo>
                  <a:lnTo>
                    <a:pt x="106312" y="118476"/>
                  </a:lnTo>
                  <a:lnTo>
                    <a:pt x="104403" y="118631"/>
                  </a:lnTo>
                  <a:lnTo>
                    <a:pt x="102493" y="118777"/>
                  </a:lnTo>
                  <a:lnTo>
                    <a:pt x="100371" y="118914"/>
                  </a:lnTo>
                  <a:lnTo>
                    <a:pt x="98143" y="119042"/>
                  </a:lnTo>
                  <a:lnTo>
                    <a:pt x="95915" y="119169"/>
                  </a:lnTo>
                  <a:lnTo>
                    <a:pt x="93580" y="119279"/>
                  </a:lnTo>
                  <a:lnTo>
                    <a:pt x="91140" y="119397"/>
                  </a:lnTo>
                  <a:lnTo>
                    <a:pt x="88594" y="119498"/>
                  </a:lnTo>
                  <a:lnTo>
                    <a:pt x="86047" y="119589"/>
                  </a:lnTo>
                  <a:lnTo>
                    <a:pt x="83289" y="119671"/>
                  </a:lnTo>
                  <a:lnTo>
                    <a:pt x="80636" y="119744"/>
                  </a:lnTo>
                  <a:lnTo>
                    <a:pt x="77877" y="119817"/>
                  </a:lnTo>
                  <a:lnTo>
                    <a:pt x="74907" y="119872"/>
                  </a:lnTo>
                  <a:lnTo>
                    <a:pt x="72148" y="119917"/>
                  </a:lnTo>
                  <a:lnTo>
                    <a:pt x="69071" y="119954"/>
                  </a:lnTo>
                  <a:lnTo>
                    <a:pt x="66100" y="119981"/>
                  </a:lnTo>
                  <a:lnTo>
                    <a:pt x="63129" y="120000"/>
                  </a:lnTo>
                  <a:lnTo>
                    <a:pt x="59946" y="120000"/>
                  </a:lnTo>
                  <a:lnTo>
                    <a:pt x="56870" y="120000"/>
                  </a:lnTo>
                  <a:lnTo>
                    <a:pt x="53899" y="119981"/>
                  </a:lnTo>
                  <a:lnTo>
                    <a:pt x="50822" y="119954"/>
                  </a:lnTo>
                  <a:lnTo>
                    <a:pt x="47851" y="119917"/>
                  </a:lnTo>
                  <a:lnTo>
                    <a:pt x="45092" y="119872"/>
                  </a:lnTo>
                  <a:lnTo>
                    <a:pt x="42122" y="119817"/>
                  </a:lnTo>
                  <a:lnTo>
                    <a:pt x="39363" y="119744"/>
                  </a:lnTo>
                  <a:lnTo>
                    <a:pt x="36710" y="119671"/>
                  </a:lnTo>
                  <a:lnTo>
                    <a:pt x="33952" y="119589"/>
                  </a:lnTo>
                  <a:lnTo>
                    <a:pt x="31299" y="119498"/>
                  </a:lnTo>
                  <a:lnTo>
                    <a:pt x="28859" y="119397"/>
                  </a:lnTo>
                  <a:lnTo>
                    <a:pt x="26419" y="119279"/>
                  </a:lnTo>
                  <a:lnTo>
                    <a:pt x="24084" y="119169"/>
                  </a:lnTo>
                  <a:lnTo>
                    <a:pt x="21750" y="119042"/>
                  </a:lnTo>
                  <a:lnTo>
                    <a:pt x="19628" y="118914"/>
                  </a:lnTo>
                  <a:lnTo>
                    <a:pt x="17506" y="118777"/>
                  </a:lnTo>
                  <a:lnTo>
                    <a:pt x="15596" y="118631"/>
                  </a:lnTo>
                  <a:lnTo>
                    <a:pt x="13687" y="118476"/>
                  </a:lnTo>
                  <a:lnTo>
                    <a:pt x="11883" y="118312"/>
                  </a:lnTo>
                  <a:lnTo>
                    <a:pt x="10185" y="118147"/>
                  </a:lnTo>
                  <a:lnTo>
                    <a:pt x="8594" y="117983"/>
                  </a:lnTo>
                  <a:lnTo>
                    <a:pt x="7214" y="117810"/>
                  </a:lnTo>
                  <a:lnTo>
                    <a:pt x="5835" y="117627"/>
                  </a:lnTo>
                  <a:lnTo>
                    <a:pt x="4668" y="117436"/>
                  </a:lnTo>
                  <a:lnTo>
                    <a:pt x="3607" y="117244"/>
                  </a:lnTo>
                  <a:lnTo>
                    <a:pt x="2652" y="117053"/>
                  </a:lnTo>
                  <a:lnTo>
                    <a:pt x="1803" y="116852"/>
                  </a:lnTo>
                  <a:lnTo>
                    <a:pt x="1167" y="116642"/>
                  </a:lnTo>
                  <a:lnTo>
                    <a:pt x="636" y="116441"/>
                  </a:lnTo>
                  <a:lnTo>
                    <a:pt x="212" y="116232"/>
                  </a:lnTo>
                  <a:lnTo>
                    <a:pt x="0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1667">
              <a:extLst>
                <a:ext uri="{FF2B5EF4-FFF2-40B4-BE49-F238E27FC236}">
                  <a16:creationId xmlns:a16="http://schemas.microsoft.com/office/drawing/2014/main" id="{9D506C56-BA7D-4EBE-9057-210F5B3090BD}"/>
                </a:ext>
              </a:extLst>
            </p:cNvPr>
            <p:cNvSpPr/>
            <p:nvPr/>
          </p:nvSpPr>
          <p:spPr>
            <a:xfrm>
              <a:off x="3788496" y="3178473"/>
              <a:ext cx="234907" cy="934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636" y="3558"/>
                  </a:lnTo>
                  <a:lnTo>
                    <a:pt x="1166" y="3357"/>
                  </a:lnTo>
                  <a:lnTo>
                    <a:pt x="1802" y="3156"/>
                  </a:lnTo>
                  <a:lnTo>
                    <a:pt x="2756" y="2946"/>
                  </a:lnTo>
                  <a:lnTo>
                    <a:pt x="3604" y="2755"/>
                  </a:lnTo>
                  <a:lnTo>
                    <a:pt x="4664" y="2563"/>
                  </a:lnTo>
                  <a:lnTo>
                    <a:pt x="5830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176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583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395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82"/>
                  </a:lnTo>
                  <a:lnTo>
                    <a:pt x="45053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851" y="18"/>
                  </a:lnTo>
                  <a:lnTo>
                    <a:pt x="56819" y="9"/>
                  </a:lnTo>
                  <a:lnTo>
                    <a:pt x="60000" y="0"/>
                  </a:lnTo>
                  <a:lnTo>
                    <a:pt x="63074" y="9"/>
                  </a:lnTo>
                  <a:lnTo>
                    <a:pt x="66042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5053" y="127"/>
                  </a:lnTo>
                  <a:lnTo>
                    <a:pt x="77809" y="182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498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310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717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063" y="2381"/>
                  </a:lnTo>
                  <a:lnTo>
                    <a:pt x="115229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091" y="3156"/>
                  </a:lnTo>
                  <a:lnTo>
                    <a:pt x="118727" y="3357"/>
                  </a:lnTo>
                  <a:lnTo>
                    <a:pt x="119257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803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257" y="116441"/>
                  </a:lnTo>
                  <a:lnTo>
                    <a:pt x="118727" y="116642"/>
                  </a:lnTo>
                  <a:lnTo>
                    <a:pt x="118091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229" y="117436"/>
                  </a:lnTo>
                  <a:lnTo>
                    <a:pt x="114063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717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310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498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5053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042" y="119981"/>
                  </a:lnTo>
                  <a:lnTo>
                    <a:pt x="63074" y="120000"/>
                  </a:lnTo>
                  <a:lnTo>
                    <a:pt x="60000" y="120000"/>
                  </a:lnTo>
                  <a:lnTo>
                    <a:pt x="56819" y="120000"/>
                  </a:lnTo>
                  <a:lnTo>
                    <a:pt x="53851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5053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395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583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176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830" y="117627"/>
                  </a:lnTo>
                  <a:lnTo>
                    <a:pt x="4664" y="117436"/>
                  </a:lnTo>
                  <a:lnTo>
                    <a:pt x="3604" y="117244"/>
                  </a:lnTo>
                  <a:lnTo>
                    <a:pt x="2756" y="117053"/>
                  </a:lnTo>
                  <a:lnTo>
                    <a:pt x="1802" y="116852"/>
                  </a:lnTo>
                  <a:lnTo>
                    <a:pt x="1166" y="116642"/>
                  </a:lnTo>
                  <a:lnTo>
                    <a:pt x="636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803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7ADBA99-AB38-4CBD-99FA-5F89819E2B2C}"/>
              </a:ext>
            </a:extLst>
          </p:cNvPr>
          <p:cNvGrpSpPr/>
          <p:nvPr/>
        </p:nvGrpSpPr>
        <p:grpSpPr>
          <a:xfrm>
            <a:off x="5571703" y="2008547"/>
            <a:ext cx="703272" cy="2833734"/>
            <a:chOff x="5571703" y="2008547"/>
            <a:chExt cx="703272" cy="2833734"/>
          </a:xfrm>
        </p:grpSpPr>
        <p:sp>
          <p:nvSpPr>
            <p:cNvPr id="22" name="Shape 1668">
              <a:extLst>
                <a:ext uri="{FF2B5EF4-FFF2-40B4-BE49-F238E27FC236}">
                  <a16:creationId xmlns:a16="http://schemas.microsoft.com/office/drawing/2014/main" id="{BAAA54B0-BE23-4D3D-9400-FB3486A7AD95}"/>
                </a:ext>
              </a:extLst>
            </p:cNvPr>
            <p:cNvSpPr/>
            <p:nvPr/>
          </p:nvSpPr>
          <p:spPr>
            <a:xfrm>
              <a:off x="5577505" y="3927305"/>
              <a:ext cx="693120" cy="7003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06" y="120000"/>
                  </a:moveTo>
                  <a:lnTo>
                    <a:pt x="80812" y="115897"/>
                  </a:lnTo>
                  <a:lnTo>
                    <a:pt x="82354" y="111671"/>
                  </a:lnTo>
                  <a:lnTo>
                    <a:pt x="83967" y="107361"/>
                  </a:lnTo>
                  <a:lnTo>
                    <a:pt x="85581" y="103052"/>
                  </a:lnTo>
                  <a:lnTo>
                    <a:pt x="88879" y="94350"/>
                  </a:lnTo>
                  <a:lnTo>
                    <a:pt x="92249" y="85649"/>
                  </a:lnTo>
                  <a:lnTo>
                    <a:pt x="95691" y="77030"/>
                  </a:lnTo>
                  <a:lnTo>
                    <a:pt x="99061" y="68577"/>
                  </a:lnTo>
                  <a:lnTo>
                    <a:pt x="102324" y="60414"/>
                  </a:lnTo>
                  <a:lnTo>
                    <a:pt x="105515" y="52707"/>
                  </a:lnTo>
                  <a:lnTo>
                    <a:pt x="108527" y="45455"/>
                  </a:lnTo>
                  <a:lnTo>
                    <a:pt x="111216" y="38825"/>
                  </a:lnTo>
                  <a:lnTo>
                    <a:pt x="113689" y="32983"/>
                  </a:lnTo>
                  <a:lnTo>
                    <a:pt x="115841" y="27886"/>
                  </a:lnTo>
                  <a:lnTo>
                    <a:pt x="117597" y="23784"/>
                  </a:lnTo>
                  <a:lnTo>
                    <a:pt x="118888" y="20718"/>
                  </a:lnTo>
                  <a:lnTo>
                    <a:pt x="119713" y="18812"/>
                  </a:lnTo>
                  <a:lnTo>
                    <a:pt x="120000" y="18149"/>
                  </a:lnTo>
                  <a:lnTo>
                    <a:pt x="58942" y="0"/>
                  </a:lnTo>
                  <a:lnTo>
                    <a:pt x="0" y="18314"/>
                  </a:lnTo>
                  <a:lnTo>
                    <a:pt x="250" y="18936"/>
                  </a:lnTo>
                  <a:lnTo>
                    <a:pt x="1039" y="20883"/>
                  </a:lnTo>
                  <a:lnTo>
                    <a:pt x="2294" y="23867"/>
                  </a:lnTo>
                  <a:lnTo>
                    <a:pt x="4015" y="27969"/>
                  </a:lnTo>
                  <a:lnTo>
                    <a:pt x="6095" y="32983"/>
                  </a:lnTo>
                  <a:lnTo>
                    <a:pt x="8461" y="38825"/>
                  </a:lnTo>
                  <a:lnTo>
                    <a:pt x="11186" y="45414"/>
                  </a:lnTo>
                  <a:lnTo>
                    <a:pt x="14090" y="52582"/>
                  </a:lnTo>
                  <a:lnTo>
                    <a:pt x="17245" y="60248"/>
                  </a:lnTo>
                  <a:lnTo>
                    <a:pt x="20472" y="68411"/>
                  </a:lnTo>
                  <a:lnTo>
                    <a:pt x="23806" y="76823"/>
                  </a:lnTo>
                  <a:lnTo>
                    <a:pt x="27176" y="85483"/>
                  </a:lnTo>
                  <a:lnTo>
                    <a:pt x="30582" y="94185"/>
                  </a:lnTo>
                  <a:lnTo>
                    <a:pt x="33916" y="102928"/>
                  </a:lnTo>
                  <a:lnTo>
                    <a:pt x="37143" y="111588"/>
                  </a:lnTo>
                  <a:lnTo>
                    <a:pt x="40227" y="120000"/>
                  </a:lnTo>
                  <a:lnTo>
                    <a:pt x="79306" y="1200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1669">
              <a:extLst>
                <a:ext uri="{FF2B5EF4-FFF2-40B4-BE49-F238E27FC236}">
                  <a16:creationId xmlns:a16="http://schemas.microsoft.com/office/drawing/2014/main" id="{E8EAAD07-5260-4F19-A06F-CA7E9B52CB10}"/>
                </a:ext>
              </a:extLst>
            </p:cNvPr>
            <p:cNvSpPr/>
            <p:nvPr/>
          </p:nvSpPr>
          <p:spPr>
            <a:xfrm>
              <a:off x="5809511" y="4627675"/>
              <a:ext cx="226206" cy="2146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623" y="82204"/>
                  </a:moveTo>
                  <a:lnTo>
                    <a:pt x="31045" y="88683"/>
                  </a:lnTo>
                  <a:lnTo>
                    <a:pt x="33467" y="94218"/>
                  </a:lnTo>
                  <a:lnTo>
                    <a:pt x="35889" y="99212"/>
                  </a:lnTo>
                  <a:lnTo>
                    <a:pt x="38422" y="103802"/>
                  </a:lnTo>
                  <a:lnTo>
                    <a:pt x="40954" y="107581"/>
                  </a:lnTo>
                  <a:lnTo>
                    <a:pt x="43376" y="110821"/>
                  </a:lnTo>
                  <a:lnTo>
                    <a:pt x="45908" y="113655"/>
                  </a:lnTo>
                  <a:lnTo>
                    <a:pt x="48330" y="115815"/>
                  </a:lnTo>
                  <a:lnTo>
                    <a:pt x="50862" y="117570"/>
                  </a:lnTo>
                  <a:lnTo>
                    <a:pt x="53174" y="118785"/>
                  </a:lnTo>
                  <a:lnTo>
                    <a:pt x="55706" y="119595"/>
                  </a:lnTo>
                  <a:lnTo>
                    <a:pt x="58018" y="120000"/>
                  </a:lnTo>
                  <a:lnTo>
                    <a:pt x="60440" y="120000"/>
                  </a:lnTo>
                  <a:lnTo>
                    <a:pt x="62642" y="119595"/>
                  </a:lnTo>
                  <a:lnTo>
                    <a:pt x="64954" y="118920"/>
                  </a:lnTo>
                  <a:lnTo>
                    <a:pt x="67155" y="117975"/>
                  </a:lnTo>
                  <a:lnTo>
                    <a:pt x="69357" y="116760"/>
                  </a:lnTo>
                  <a:lnTo>
                    <a:pt x="71449" y="115275"/>
                  </a:lnTo>
                  <a:lnTo>
                    <a:pt x="73541" y="113385"/>
                  </a:lnTo>
                  <a:lnTo>
                    <a:pt x="75522" y="111361"/>
                  </a:lnTo>
                  <a:lnTo>
                    <a:pt x="77504" y="109336"/>
                  </a:lnTo>
                  <a:lnTo>
                    <a:pt x="79376" y="107041"/>
                  </a:lnTo>
                  <a:lnTo>
                    <a:pt x="81137" y="104611"/>
                  </a:lnTo>
                  <a:lnTo>
                    <a:pt x="82788" y="102182"/>
                  </a:lnTo>
                  <a:lnTo>
                    <a:pt x="84330" y="99482"/>
                  </a:lnTo>
                  <a:lnTo>
                    <a:pt x="85981" y="96917"/>
                  </a:lnTo>
                  <a:lnTo>
                    <a:pt x="87302" y="94218"/>
                  </a:lnTo>
                  <a:lnTo>
                    <a:pt x="88513" y="91653"/>
                  </a:lnTo>
                  <a:lnTo>
                    <a:pt x="89834" y="89088"/>
                  </a:lnTo>
                  <a:lnTo>
                    <a:pt x="90935" y="86389"/>
                  </a:lnTo>
                  <a:lnTo>
                    <a:pt x="91816" y="83959"/>
                  </a:lnTo>
                  <a:lnTo>
                    <a:pt x="92587" y="81664"/>
                  </a:lnTo>
                  <a:lnTo>
                    <a:pt x="95339" y="73700"/>
                  </a:lnTo>
                  <a:lnTo>
                    <a:pt x="98091" y="65196"/>
                  </a:lnTo>
                  <a:lnTo>
                    <a:pt x="101284" y="55883"/>
                  </a:lnTo>
                  <a:lnTo>
                    <a:pt x="104697" y="45759"/>
                  </a:lnTo>
                  <a:lnTo>
                    <a:pt x="108330" y="35095"/>
                  </a:lnTo>
                  <a:lnTo>
                    <a:pt x="112073" y="24026"/>
                  </a:lnTo>
                  <a:lnTo>
                    <a:pt x="115926" y="12283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4183" y="12148"/>
                  </a:lnTo>
                  <a:lnTo>
                    <a:pt x="8146" y="23892"/>
                  </a:lnTo>
                  <a:lnTo>
                    <a:pt x="12110" y="34960"/>
                  </a:lnTo>
                  <a:lnTo>
                    <a:pt x="15743" y="45759"/>
                  </a:lnTo>
                  <a:lnTo>
                    <a:pt x="19266" y="55883"/>
                  </a:lnTo>
                  <a:lnTo>
                    <a:pt x="22568" y="65331"/>
                  </a:lnTo>
                  <a:lnTo>
                    <a:pt x="25651" y="73970"/>
                  </a:lnTo>
                  <a:lnTo>
                    <a:pt x="28623" y="82204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Shape 1671">
              <a:extLst>
                <a:ext uri="{FF2B5EF4-FFF2-40B4-BE49-F238E27FC236}">
                  <a16:creationId xmlns:a16="http://schemas.microsoft.com/office/drawing/2014/main" id="{1B8A30BC-1C97-4928-B142-A630E077754A}"/>
                </a:ext>
              </a:extLst>
            </p:cNvPr>
            <p:cNvSpPr/>
            <p:nvPr/>
          </p:nvSpPr>
          <p:spPr>
            <a:xfrm>
              <a:off x="6040068" y="2008547"/>
              <a:ext cx="234907" cy="2104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742" y="3558"/>
                  </a:lnTo>
                  <a:lnTo>
                    <a:pt x="1272" y="3357"/>
                  </a:lnTo>
                  <a:lnTo>
                    <a:pt x="1908" y="3156"/>
                  </a:lnTo>
                  <a:lnTo>
                    <a:pt x="2756" y="2946"/>
                  </a:lnTo>
                  <a:lnTo>
                    <a:pt x="3710" y="2755"/>
                  </a:lnTo>
                  <a:lnTo>
                    <a:pt x="4770" y="2563"/>
                  </a:lnTo>
                  <a:lnTo>
                    <a:pt x="5936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282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689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501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91"/>
                  </a:lnTo>
                  <a:lnTo>
                    <a:pt x="44946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957" y="18"/>
                  </a:lnTo>
                  <a:lnTo>
                    <a:pt x="56925" y="9"/>
                  </a:lnTo>
                  <a:lnTo>
                    <a:pt x="60000" y="0"/>
                  </a:lnTo>
                  <a:lnTo>
                    <a:pt x="63180" y="9"/>
                  </a:lnTo>
                  <a:lnTo>
                    <a:pt x="66148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4946" y="127"/>
                  </a:lnTo>
                  <a:lnTo>
                    <a:pt x="77809" y="191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604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416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823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169" y="2381"/>
                  </a:lnTo>
                  <a:lnTo>
                    <a:pt x="115335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197" y="3156"/>
                  </a:lnTo>
                  <a:lnTo>
                    <a:pt x="118833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3" y="116642"/>
                  </a:lnTo>
                  <a:lnTo>
                    <a:pt x="118197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335" y="117436"/>
                  </a:lnTo>
                  <a:lnTo>
                    <a:pt x="114169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823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416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604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4946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148" y="119981"/>
                  </a:lnTo>
                  <a:lnTo>
                    <a:pt x="63180" y="120000"/>
                  </a:lnTo>
                  <a:lnTo>
                    <a:pt x="60000" y="120000"/>
                  </a:lnTo>
                  <a:lnTo>
                    <a:pt x="56925" y="120000"/>
                  </a:lnTo>
                  <a:lnTo>
                    <a:pt x="53957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4946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501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689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282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936" y="117627"/>
                  </a:lnTo>
                  <a:lnTo>
                    <a:pt x="4770" y="117436"/>
                  </a:lnTo>
                  <a:lnTo>
                    <a:pt x="3710" y="117244"/>
                  </a:lnTo>
                  <a:lnTo>
                    <a:pt x="2756" y="117053"/>
                  </a:lnTo>
                  <a:lnTo>
                    <a:pt x="1908" y="116852"/>
                  </a:lnTo>
                  <a:lnTo>
                    <a:pt x="1272" y="116642"/>
                  </a:lnTo>
                  <a:lnTo>
                    <a:pt x="742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1672">
              <a:extLst>
                <a:ext uri="{FF2B5EF4-FFF2-40B4-BE49-F238E27FC236}">
                  <a16:creationId xmlns:a16="http://schemas.microsoft.com/office/drawing/2014/main" id="{53F8BF79-767F-44FE-8110-05C6A26CFB28}"/>
                </a:ext>
              </a:extLst>
            </p:cNvPr>
            <p:cNvSpPr/>
            <p:nvPr/>
          </p:nvSpPr>
          <p:spPr>
            <a:xfrm>
              <a:off x="5806610" y="2008547"/>
              <a:ext cx="233457" cy="2104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0" y="3986"/>
                  </a:lnTo>
                  <a:lnTo>
                    <a:pt x="212" y="3767"/>
                  </a:lnTo>
                  <a:lnTo>
                    <a:pt x="636" y="3558"/>
                  </a:lnTo>
                  <a:lnTo>
                    <a:pt x="1167" y="3357"/>
                  </a:lnTo>
                  <a:lnTo>
                    <a:pt x="1803" y="3156"/>
                  </a:lnTo>
                  <a:lnTo>
                    <a:pt x="2652" y="2946"/>
                  </a:lnTo>
                  <a:lnTo>
                    <a:pt x="3607" y="2755"/>
                  </a:lnTo>
                  <a:lnTo>
                    <a:pt x="4668" y="2563"/>
                  </a:lnTo>
                  <a:lnTo>
                    <a:pt x="5835" y="2381"/>
                  </a:lnTo>
                  <a:lnTo>
                    <a:pt x="7214" y="2198"/>
                  </a:lnTo>
                  <a:lnTo>
                    <a:pt x="8700" y="2016"/>
                  </a:lnTo>
                  <a:lnTo>
                    <a:pt x="10185" y="1852"/>
                  </a:lnTo>
                  <a:lnTo>
                    <a:pt x="11883" y="1687"/>
                  </a:lnTo>
                  <a:lnTo>
                    <a:pt x="13687" y="1532"/>
                  </a:lnTo>
                  <a:lnTo>
                    <a:pt x="15596" y="1377"/>
                  </a:lnTo>
                  <a:lnTo>
                    <a:pt x="17506" y="1222"/>
                  </a:lnTo>
                  <a:lnTo>
                    <a:pt x="19628" y="1085"/>
                  </a:lnTo>
                  <a:lnTo>
                    <a:pt x="21750" y="957"/>
                  </a:lnTo>
                  <a:lnTo>
                    <a:pt x="24084" y="839"/>
                  </a:lnTo>
                  <a:lnTo>
                    <a:pt x="26419" y="720"/>
                  </a:lnTo>
                  <a:lnTo>
                    <a:pt x="28859" y="611"/>
                  </a:lnTo>
                  <a:lnTo>
                    <a:pt x="31299" y="510"/>
                  </a:lnTo>
                  <a:lnTo>
                    <a:pt x="33952" y="410"/>
                  </a:lnTo>
                  <a:lnTo>
                    <a:pt x="36710" y="328"/>
                  </a:lnTo>
                  <a:lnTo>
                    <a:pt x="39363" y="255"/>
                  </a:lnTo>
                  <a:lnTo>
                    <a:pt x="42122" y="191"/>
                  </a:lnTo>
                  <a:lnTo>
                    <a:pt x="45092" y="127"/>
                  </a:lnTo>
                  <a:lnTo>
                    <a:pt x="47851" y="82"/>
                  </a:lnTo>
                  <a:lnTo>
                    <a:pt x="50822" y="45"/>
                  </a:lnTo>
                  <a:lnTo>
                    <a:pt x="53899" y="18"/>
                  </a:lnTo>
                  <a:lnTo>
                    <a:pt x="56870" y="9"/>
                  </a:lnTo>
                  <a:lnTo>
                    <a:pt x="59946" y="0"/>
                  </a:lnTo>
                  <a:lnTo>
                    <a:pt x="63129" y="9"/>
                  </a:lnTo>
                  <a:lnTo>
                    <a:pt x="66100" y="18"/>
                  </a:lnTo>
                  <a:lnTo>
                    <a:pt x="69071" y="45"/>
                  </a:lnTo>
                  <a:lnTo>
                    <a:pt x="72148" y="82"/>
                  </a:lnTo>
                  <a:lnTo>
                    <a:pt x="74907" y="127"/>
                  </a:lnTo>
                  <a:lnTo>
                    <a:pt x="77877" y="191"/>
                  </a:lnTo>
                  <a:lnTo>
                    <a:pt x="80636" y="255"/>
                  </a:lnTo>
                  <a:lnTo>
                    <a:pt x="83289" y="328"/>
                  </a:lnTo>
                  <a:lnTo>
                    <a:pt x="86047" y="410"/>
                  </a:lnTo>
                  <a:lnTo>
                    <a:pt x="88594" y="510"/>
                  </a:lnTo>
                  <a:lnTo>
                    <a:pt x="91140" y="611"/>
                  </a:lnTo>
                  <a:lnTo>
                    <a:pt x="93580" y="720"/>
                  </a:lnTo>
                  <a:lnTo>
                    <a:pt x="95915" y="839"/>
                  </a:lnTo>
                  <a:lnTo>
                    <a:pt x="98143" y="957"/>
                  </a:lnTo>
                  <a:lnTo>
                    <a:pt x="100265" y="1085"/>
                  </a:lnTo>
                  <a:lnTo>
                    <a:pt x="102493" y="1222"/>
                  </a:lnTo>
                  <a:lnTo>
                    <a:pt x="104403" y="1377"/>
                  </a:lnTo>
                  <a:lnTo>
                    <a:pt x="106312" y="1532"/>
                  </a:lnTo>
                  <a:lnTo>
                    <a:pt x="108116" y="1687"/>
                  </a:lnTo>
                  <a:lnTo>
                    <a:pt x="109814" y="1852"/>
                  </a:lnTo>
                  <a:lnTo>
                    <a:pt x="111299" y="2016"/>
                  </a:lnTo>
                  <a:lnTo>
                    <a:pt x="112785" y="2198"/>
                  </a:lnTo>
                  <a:lnTo>
                    <a:pt x="114164" y="2381"/>
                  </a:lnTo>
                  <a:lnTo>
                    <a:pt x="115331" y="2563"/>
                  </a:lnTo>
                  <a:lnTo>
                    <a:pt x="116392" y="2755"/>
                  </a:lnTo>
                  <a:lnTo>
                    <a:pt x="117241" y="2946"/>
                  </a:lnTo>
                  <a:lnTo>
                    <a:pt x="118196" y="3156"/>
                  </a:lnTo>
                  <a:lnTo>
                    <a:pt x="118832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20000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20000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2" y="116642"/>
                  </a:lnTo>
                  <a:lnTo>
                    <a:pt x="118196" y="116852"/>
                  </a:lnTo>
                  <a:lnTo>
                    <a:pt x="117347" y="117053"/>
                  </a:lnTo>
                  <a:lnTo>
                    <a:pt x="116392" y="117244"/>
                  </a:lnTo>
                  <a:lnTo>
                    <a:pt x="115331" y="117436"/>
                  </a:lnTo>
                  <a:lnTo>
                    <a:pt x="114164" y="117627"/>
                  </a:lnTo>
                  <a:lnTo>
                    <a:pt x="112785" y="117810"/>
                  </a:lnTo>
                  <a:lnTo>
                    <a:pt x="111299" y="117983"/>
                  </a:lnTo>
                  <a:lnTo>
                    <a:pt x="109814" y="118147"/>
                  </a:lnTo>
                  <a:lnTo>
                    <a:pt x="108116" y="118312"/>
                  </a:lnTo>
                  <a:lnTo>
                    <a:pt x="106312" y="118476"/>
                  </a:lnTo>
                  <a:lnTo>
                    <a:pt x="104403" y="118631"/>
                  </a:lnTo>
                  <a:lnTo>
                    <a:pt x="102493" y="118777"/>
                  </a:lnTo>
                  <a:lnTo>
                    <a:pt x="100371" y="118914"/>
                  </a:lnTo>
                  <a:lnTo>
                    <a:pt x="98143" y="119042"/>
                  </a:lnTo>
                  <a:lnTo>
                    <a:pt x="95915" y="119169"/>
                  </a:lnTo>
                  <a:lnTo>
                    <a:pt x="93580" y="119279"/>
                  </a:lnTo>
                  <a:lnTo>
                    <a:pt x="91140" y="119397"/>
                  </a:lnTo>
                  <a:lnTo>
                    <a:pt x="88594" y="119498"/>
                  </a:lnTo>
                  <a:lnTo>
                    <a:pt x="86047" y="119589"/>
                  </a:lnTo>
                  <a:lnTo>
                    <a:pt x="83289" y="119671"/>
                  </a:lnTo>
                  <a:lnTo>
                    <a:pt x="80636" y="119744"/>
                  </a:lnTo>
                  <a:lnTo>
                    <a:pt x="77877" y="119817"/>
                  </a:lnTo>
                  <a:lnTo>
                    <a:pt x="74907" y="119872"/>
                  </a:lnTo>
                  <a:lnTo>
                    <a:pt x="72148" y="119917"/>
                  </a:lnTo>
                  <a:lnTo>
                    <a:pt x="69071" y="119954"/>
                  </a:lnTo>
                  <a:lnTo>
                    <a:pt x="66100" y="119981"/>
                  </a:lnTo>
                  <a:lnTo>
                    <a:pt x="63129" y="120000"/>
                  </a:lnTo>
                  <a:lnTo>
                    <a:pt x="59946" y="120000"/>
                  </a:lnTo>
                  <a:lnTo>
                    <a:pt x="56870" y="120000"/>
                  </a:lnTo>
                  <a:lnTo>
                    <a:pt x="53899" y="119981"/>
                  </a:lnTo>
                  <a:lnTo>
                    <a:pt x="50822" y="119954"/>
                  </a:lnTo>
                  <a:lnTo>
                    <a:pt x="47851" y="119917"/>
                  </a:lnTo>
                  <a:lnTo>
                    <a:pt x="45092" y="119872"/>
                  </a:lnTo>
                  <a:lnTo>
                    <a:pt x="42122" y="119817"/>
                  </a:lnTo>
                  <a:lnTo>
                    <a:pt x="39363" y="119744"/>
                  </a:lnTo>
                  <a:lnTo>
                    <a:pt x="36710" y="119671"/>
                  </a:lnTo>
                  <a:lnTo>
                    <a:pt x="33952" y="119589"/>
                  </a:lnTo>
                  <a:lnTo>
                    <a:pt x="31299" y="119498"/>
                  </a:lnTo>
                  <a:lnTo>
                    <a:pt x="28859" y="119397"/>
                  </a:lnTo>
                  <a:lnTo>
                    <a:pt x="26419" y="119279"/>
                  </a:lnTo>
                  <a:lnTo>
                    <a:pt x="24084" y="119169"/>
                  </a:lnTo>
                  <a:lnTo>
                    <a:pt x="21750" y="119042"/>
                  </a:lnTo>
                  <a:lnTo>
                    <a:pt x="19628" y="118914"/>
                  </a:lnTo>
                  <a:lnTo>
                    <a:pt x="17506" y="118777"/>
                  </a:lnTo>
                  <a:lnTo>
                    <a:pt x="15596" y="118631"/>
                  </a:lnTo>
                  <a:lnTo>
                    <a:pt x="13687" y="118476"/>
                  </a:lnTo>
                  <a:lnTo>
                    <a:pt x="11883" y="118312"/>
                  </a:lnTo>
                  <a:lnTo>
                    <a:pt x="10185" y="118147"/>
                  </a:lnTo>
                  <a:lnTo>
                    <a:pt x="8594" y="117983"/>
                  </a:lnTo>
                  <a:lnTo>
                    <a:pt x="7214" y="117810"/>
                  </a:lnTo>
                  <a:lnTo>
                    <a:pt x="5835" y="117627"/>
                  </a:lnTo>
                  <a:lnTo>
                    <a:pt x="4668" y="117436"/>
                  </a:lnTo>
                  <a:lnTo>
                    <a:pt x="3607" y="117244"/>
                  </a:lnTo>
                  <a:lnTo>
                    <a:pt x="2652" y="117053"/>
                  </a:lnTo>
                  <a:lnTo>
                    <a:pt x="1803" y="116852"/>
                  </a:lnTo>
                  <a:lnTo>
                    <a:pt x="1167" y="116642"/>
                  </a:lnTo>
                  <a:lnTo>
                    <a:pt x="636" y="116441"/>
                  </a:lnTo>
                  <a:lnTo>
                    <a:pt x="212" y="116232"/>
                  </a:lnTo>
                  <a:lnTo>
                    <a:pt x="0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1673">
              <a:extLst>
                <a:ext uri="{FF2B5EF4-FFF2-40B4-BE49-F238E27FC236}">
                  <a16:creationId xmlns:a16="http://schemas.microsoft.com/office/drawing/2014/main" id="{69628954-F54C-4433-94A1-C55BA089BC5D}"/>
                </a:ext>
              </a:extLst>
            </p:cNvPr>
            <p:cNvSpPr/>
            <p:nvPr/>
          </p:nvSpPr>
          <p:spPr>
            <a:xfrm>
              <a:off x="5571703" y="2008547"/>
              <a:ext cx="234907" cy="2104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636" y="3558"/>
                  </a:lnTo>
                  <a:lnTo>
                    <a:pt x="1166" y="3357"/>
                  </a:lnTo>
                  <a:lnTo>
                    <a:pt x="1802" y="3156"/>
                  </a:lnTo>
                  <a:lnTo>
                    <a:pt x="2756" y="2946"/>
                  </a:lnTo>
                  <a:lnTo>
                    <a:pt x="3604" y="2755"/>
                  </a:lnTo>
                  <a:lnTo>
                    <a:pt x="4664" y="2563"/>
                  </a:lnTo>
                  <a:lnTo>
                    <a:pt x="5830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176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583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395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82"/>
                  </a:lnTo>
                  <a:lnTo>
                    <a:pt x="45053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851" y="18"/>
                  </a:lnTo>
                  <a:lnTo>
                    <a:pt x="56819" y="9"/>
                  </a:lnTo>
                  <a:lnTo>
                    <a:pt x="60000" y="0"/>
                  </a:lnTo>
                  <a:lnTo>
                    <a:pt x="63074" y="9"/>
                  </a:lnTo>
                  <a:lnTo>
                    <a:pt x="66042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5053" y="127"/>
                  </a:lnTo>
                  <a:lnTo>
                    <a:pt x="77809" y="182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498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310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717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063" y="2381"/>
                  </a:lnTo>
                  <a:lnTo>
                    <a:pt x="115229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091" y="3156"/>
                  </a:lnTo>
                  <a:lnTo>
                    <a:pt x="118727" y="3357"/>
                  </a:lnTo>
                  <a:lnTo>
                    <a:pt x="119257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803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257" y="116441"/>
                  </a:lnTo>
                  <a:lnTo>
                    <a:pt x="118727" y="116642"/>
                  </a:lnTo>
                  <a:lnTo>
                    <a:pt x="118091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229" y="117436"/>
                  </a:lnTo>
                  <a:lnTo>
                    <a:pt x="114063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717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310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498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5053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042" y="119981"/>
                  </a:lnTo>
                  <a:lnTo>
                    <a:pt x="63074" y="120000"/>
                  </a:lnTo>
                  <a:lnTo>
                    <a:pt x="60000" y="120000"/>
                  </a:lnTo>
                  <a:lnTo>
                    <a:pt x="56819" y="120000"/>
                  </a:lnTo>
                  <a:lnTo>
                    <a:pt x="53851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5053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395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583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176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830" y="117627"/>
                  </a:lnTo>
                  <a:lnTo>
                    <a:pt x="4664" y="117436"/>
                  </a:lnTo>
                  <a:lnTo>
                    <a:pt x="3604" y="117244"/>
                  </a:lnTo>
                  <a:lnTo>
                    <a:pt x="2756" y="117053"/>
                  </a:lnTo>
                  <a:lnTo>
                    <a:pt x="1802" y="116852"/>
                  </a:lnTo>
                  <a:lnTo>
                    <a:pt x="1166" y="116642"/>
                  </a:lnTo>
                  <a:lnTo>
                    <a:pt x="636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803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C582C88-F482-499A-AEBA-93F80EC2CC82}"/>
              </a:ext>
            </a:extLst>
          </p:cNvPr>
          <p:cNvGrpSpPr/>
          <p:nvPr/>
        </p:nvGrpSpPr>
        <p:grpSpPr>
          <a:xfrm>
            <a:off x="7362761" y="2342544"/>
            <a:ext cx="703272" cy="2499737"/>
            <a:chOff x="7362761" y="2342544"/>
            <a:chExt cx="703272" cy="2499737"/>
          </a:xfrm>
        </p:grpSpPr>
        <p:sp>
          <p:nvSpPr>
            <p:cNvPr id="28" name="Shape 1674">
              <a:extLst>
                <a:ext uri="{FF2B5EF4-FFF2-40B4-BE49-F238E27FC236}">
                  <a16:creationId xmlns:a16="http://schemas.microsoft.com/office/drawing/2014/main" id="{FCDED605-1683-40B8-BA91-694AA7100A4A}"/>
                </a:ext>
              </a:extLst>
            </p:cNvPr>
            <p:cNvSpPr/>
            <p:nvPr/>
          </p:nvSpPr>
          <p:spPr>
            <a:xfrm>
              <a:off x="7368562" y="3927305"/>
              <a:ext cx="693120" cy="7003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06" y="120000"/>
                  </a:moveTo>
                  <a:lnTo>
                    <a:pt x="80812" y="115897"/>
                  </a:lnTo>
                  <a:lnTo>
                    <a:pt x="82354" y="111671"/>
                  </a:lnTo>
                  <a:lnTo>
                    <a:pt x="83967" y="107361"/>
                  </a:lnTo>
                  <a:lnTo>
                    <a:pt x="85581" y="103052"/>
                  </a:lnTo>
                  <a:lnTo>
                    <a:pt x="88879" y="94350"/>
                  </a:lnTo>
                  <a:lnTo>
                    <a:pt x="92249" y="85649"/>
                  </a:lnTo>
                  <a:lnTo>
                    <a:pt x="95691" y="77030"/>
                  </a:lnTo>
                  <a:lnTo>
                    <a:pt x="99061" y="68577"/>
                  </a:lnTo>
                  <a:lnTo>
                    <a:pt x="102324" y="60414"/>
                  </a:lnTo>
                  <a:lnTo>
                    <a:pt x="105515" y="52707"/>
                  </a:lnTo>
                  <a:lnTo>
                    <a:pt x="108527" y="45455"/>
                  </a:lnTo>
                  <a:lnTo>
                    <a:pt x="111216" y="38825"/>
                  </a:lnTo>
                  <a:lnTo>
                    <a:pt x="113689" y="32983"/>
                  </a:lnTo>
                  <a:lnTo>
                    <a:pt x="115841" y="27886"/>
                  </a:lnTo>
                  <a:lnTo>
                    <a:pt x="117597" y="23784"/>
                  </a:lnTo>
                  <a:lnTo>
                    <a:pt x="118888" y="20718"/>
                  </a:lnTo>
                  <a:lnTo>
                    <a:pt x="119713" y="18812"/>
                  </a:lnTo>
                  <a:lnTo>
                    <a:pt x="120000" y="18149"/>
                  </a:lnTo>
                  <a:lnTo>
                    <a:pt x="58942" y="0"/>
                  </a:lnTo>
                  <a:lnTo>
                    <a:pt x="0" y="18314"/>
                  </a:lnTo>
                  <a:lnTo>
                    <a:pt x="250" y="18936"/>
                  </a:lnTo>
                  <a:lnTo>
                    <a:pt x="1039" y="20883"/>
                  </a:lnTo>
                  <a:lnTo>
                    <a:pt x="2294" y="23867"/>
                  </a:lnTo>
                  <a:lnTo>
                    <a:pt x="4015" y="27969"/>
                  </a:lnTo>
                  <a:lnTo>
                    <a:pt x="6095" y="32983"/>
                  </a:lnTo>
                  <a:lnTo>
                    <a:pt x="8461" y="38825"/>
                  </a:lnTo>
                  <a:lnTo>
                    <a:pt x="11186" y="45414"/>
                  </a:lnTo>
                  <a:lnTo>
                    <a:pt x="14090" y="52582"/>
                  </a:lnTo>
                  <a:lnTo>
                    <a:pt x="17245" y="60248"/>
                  </a:lnTo>
                  <a:lnTo>
                    <a:pt x="20472" y="68411"/>
                  </a:lnTo>
                  <a:lnTo>
                    <a:pt x="23806" y="76823"/>
                  </a:lnTo>
                  <a:lnTo>
                    <a:pt x="27176" y="85483"/>
                  </a:lnTo>
                  <a:lnTo>
                    <a:pt x="30582" y="94185"/>
                  </a:lnTo>
                  <a:lnTo>
                    <a:pt x="33916" y="102928"/>
                  </a:lnTo>
                  <a:lnTo>
                    <a:pt x="37143" y="111588"/>
                  </a:lnTo>
                  <a:lnTo>
                    <a:pt x="40227" y="120000"/>
                  </a:lnTo>
                  <a:lnTo>
                    <a:pt x="79306" y="1200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1675">
              <a:extLst>
                <a:ext uri="{FF2B5EF4-FFF2-40B4-BE49-F238E27FC236}">
                  <a16:creationId xmlns:a16="http://schemas.microsoft.com/office/drawing/2014/main" id="{51269C7E-2E70-425F-9466-413226BD8196}"/>
                </a:ext>
              </a:extLst>
            </p:cNvPr>
            <p:cNvSpPr/>
            <p:nvPr/>
          </p:nvSpPr>
          <p:spPr>
            <a:xfrm>
              <a:off x="7600568" y="4627675"/>
              <a:ext cx="226206" cy="2146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623" y="82204"/>
                  </a:moveTo>
                  <a:lnTo>
                    <a:pt x="31045" y="88683"/>
                  </a:lnTo>
                  <a:lnTo>
                    <a:pt x="33467" y="94218"/>
                  </a:lnTo>
                  <a:lnTo>
                    <a:pt x="35889" y="99212"/>
                  </a:lnTo>
                  <a:lnTo>
                    <a:pt x="38422" y="103802"/>
                  </a:lnTo>
                  <a:lnTo>
                    <a:pt x="40954" y="107581"/>
                  </a:lnTo>
                  <a:lnTo>
                    <a:pt x="43376" y="110821"/>
                  </a:lnTo>
                  <a:lnTo>
                    <a:pt x="45908" y="113655"/>
                  </a:lnTo>
                  <a:lnTo>
                    <a:pt x="48330" y="115815"/>
                  </a:lnTo>
                  <a:lnTo>
                    <a:pt x="50862" y="117570"/>
                  </a:lnTo>
                  <a:lnTo>
                    <a:pt x="53174" y="118785"/>
                  </a:lnTo>
                  <a:lnTo>
                    <a:pt x="55706" y="119595"/>
                  </a:lnTo>
                  <a:lnTo>
                    <a:pt x="58018" y="120000"/>
                  </a:lnTo>
                  <a:lnTo>
                    <a:pt x="60440" y="120000"/>
                  </a:lnTo>
                  <a:lnTo>
                    <a:pt x="62642" y="119595"/>
                  </a:lnTo>
                  <a:lnTo>
                    <a:pt x="64954" y="118920"/>
                  </a:lnTo>
                  <a:lnTo>
                    <a:pt x="67155" y="117975"/>
                  </a:lnTo>
                  <a:lnTo>
                    <a:pt x="69357" y="116760"/>
                  </a:lnTo>
                  <a:lnTo>
                    <a:pt x="71449" y="115275"/>
                  </a:lnTo>
                  <a:lnTo>
                    <a:pt x="73541" y="113385"/>
                  </a:lnTo>
                  <a:lnTo>
                    <a:pt x="75522" y="111361"/>
                  </a:lnTo>
                  <a:lnTo>
                    <a:pt x="77504" y="109336"/>
                  </a:lnTo>
                  <a:lnTo>
                    <a:pt x="79376" y="107041"/>
                  </a:lnTo>
                  <a:lnTo>
                    <a:pt x="81137" y="104611"/>
                  </a:lnTo>
                  <a:lnTo>
                    <a:pt x="82788" y="102182"/>
                  </a:lnTo>
                  <a:lnTo>
                    <a:pt x="84330" y="99482"/>
                  </a:lnTo>
                  <a:lnTo>
                    <a:pt x="85981" y="96917"/>
                  </a:lnTo>
                  <a:lnTo>
                    <a:pt x="87302" y="94218"/>
                  </a:lnTo>
                  <a:lnTo>
                    <a:pt x="88513" y="91653"/>
                  </a:lnTo>
                  <a:lnTo>
                    <a:pt x="89834" y="89088"/>
                  </a:lnTo>
                  <a:lnTo>
                    <a:pt x="90935" y="86389"/>
                  </a:lnTo>
                  <a:lnTo>
                    <a:pt x="91816" y="83959"/>
                  </a:lnTo>
                  <a:lnTo>
                    <a:pt x="92587" y="81664"/>
                  </a:lnTo>
                  <a:lnTo>
                    <a:pt x="95339" y="73700"/>
                  </a:lnTo>
                  <a:lnTo>
                    <a:pt x="98091" y="65196"/>
                  </a:lnTo>
                  <a:lnTo>
                    <a:pt x="101284" y="55883"/>
                  </a:lnTo>
                  <a:lnTo>
                    <a:pt x="104697" y="45759"/>
                  </a:lnTo>
                  <a:lnTo>
                    <a:pt x="108330" y="35095"/>
                  </a:lnTo>
                  <a:lnTo>
                    <a:pt x="112073" y="24026"/>
                  </a:lnTo>
                  <a:lnTo>
                    <a:pt x="115926" y="12283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4183" y="12148"/>
                  </a:lnTo>
                  <a:lnTo>
                    <a:pt x="8146" y="23892"/>
                  </a:lnTo>
                  <a:lnTo>
                    <a:pt x="12110" y="34960"/>
                  </a:lnTo>
                  <a:lnTo>
                    <a:pt x="15743" y="45759"/>
                  </a:lnTo>
                  <a:lnTo>
                    <a:pt x="19266" y="55883"/>
                  </a:lnTo>
                  <a:lnTo>
                    <a:pt x="22568" y="65331"/>
                  </a:lnTo>
                  <a:lnTo>
                    <a:pt x="25651" y="73970"/>
                  </a:lnTo>
                  <a:lnTo>
                    <a:pt x="28623" y="82204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Shape 1677">
              <a:extLst>
                <a:ext uri="{FF2B5EF4-FFF2-40B4-BE49-F238E27FC236}">
                  <a16:creationId xmlns:a16="http://schemas.microsoft.com/office/drawing/2014/main" id="{E6B0297B-D271-4825-8007-F9BC186F7037}"/>
                </a:ext>
              </a:extLst>
            </p:cNvPr>
            <p:cNvSpPr/>
            <p:nvPr/>
          </p:nvSpPr>
          <p:spPr>
            <a:xfrm>
              <a:off x="7831126" y="2342544"/>
              <a:ext cx="234907" cy="1770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742" y="3558"/>
                  </a:lnTo>
                  <a:lnTo>
                    <a:pt x="1272" y="3357"/>
                  </a:lnTo>
                  <a:lnTo>
                    <a:pt x="1908" y="3156"/>
                  </a:lnTo>
                  <a:lnTo>
                    <a:pt x="2756" y="2946"/>
                  </a:lnTo>
                  <a:lnTo>
                    <a:pt x="3710" y="2755"/>
                  </a:lnTo>
                  <a:lnTo>
                    <a:pt x="4770" y="2563"/>
                  </a:lnTo>
                  <a:lnTo>
                    <a:pt x="5936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282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689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501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91"/>
                  </a:lnTo>
                  <a:lnTo>
                    <a:pt x="44946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957" y="18"/>
                  </a:lnTo>
                  <a:lnTo>
                    <a:pt x="56925" y="9"/>
                  </a:lnTo>
                  <a:lnTo>
                    <a:pt x="60000" y="0"/>
                  </a:lnTo>
                  <a:lnTo>
                    <a:pt x="63180" y="9"/>
                  </a:lnTo>
                  <a:lnTo>
                    <a:pt x="66148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4946" y="127"/>
                  </a:lnTo>
                  <a:lnTo>
                    <a:pt x="77809" y="191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604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416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823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169" y="2381"/>
                  </a:lnTo>
                  <a:lnTo>
                    <a:pt x="115335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197" y="3156"/>
                  </a:lnTo>
                  <a:lnTo>
                    <a:pt x="118833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3" y="116642"/>
                  </a:lnTo>
                  <a:lnTo>
                    <a:pt x="118197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335" y="117436"/>
                  </a:lnTo>
                  <a:lnTo>
                    <a:pt x="114169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823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416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604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4946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148" y="119981"/>
                  </a:lnTo>
                  <a:lnTo>
                    <a:pt x="63180" y="120000"/>
                  </a:lnTo>
                  <a:lnTo>
                    <a:pt x="60000" y="120000"/>
                  </a:lnTo>
                  <a:lnTo>
                    <a:pt x="56925" y="120000"/>
                  </a:lnTo>
                  <a:lnTo>
                    <a:pt x="53957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4946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501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689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282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936" y="117627"/>
                  </a:lnTo>
                  <a:lnTo>
                    <a:pt x="4770" y="117436"/>
                  </a:lnTo>
                  <a:lnTo>
                    <a:pt x="3710" y="117244"/>
                  </a:lnTo>
                  <a:lnTo>
                    <a:pt x="2756" y="117053"/>
                  </a:lnTo>
                  <a:lnTo>
                    <a:pt x="1908" y="116852"/>
                  </a:lnTo>
                  <a:lnTo>
                    <a:pt x="1272" y="116642"/>
                  </a:lnTo>
                  <a:lnTo>
                    <a:pt x="742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 1678">
              <a:extLst>
                <a:ext uri="{FF2B5EF4-FFF2-40B4-BE49-F238E27FC236}">
                  <a16:creationId xmlns:a16="http://schemas.microsoft.com/office/drawing/2014/main" id="{AD23709D-CA08-464A-9E53-9664E8468452}"/>
                </a:ext>
              </a:extLst>
            </p:cNvPr>
            <p:cNvSpPr/>
            <p:nvPr/>
          </p:nvSpPr>
          <p:spPr>
            <a:xfrm>
              <a:off x="7597668" y="2342544"/>
              <a:ext cx="233457" cy="1770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0" y="3986"/>
                  </a:lnTo>
                  <a:lnTo>
                    <a:pt x="212" y="3767"/>
                  </a:lnTo>
                  <a:lnTo>
                    <a:pt x="636" y="3558"/>
                  </a:lnTo>
                  <a:lnTo>
                    <a:pt x="1167" y="3357"/>
                  </a:lnTo>
                  <a:lnTo>
                    <a:pt x="1803" y="3156"/>
                  </a:lnTo>
                  <a:lnTo>
                    <a:pt x="2652" y="2946"/>
                  </a:lnTo>
                  <a:lnTo>
                    <a:pt x="3607" y="2755"/>
                  </a:lnTo>
                  <a:lnTo>
                    <a:pt x="4668" y="2563"/>
                  </a:lnTo>
                  <a:lnTo>
                    <a:pt x="5835" y="2381"/>
                  </a:lnTo>
                  <a:lnTo>
                    <a:pt x="7214" y="2198"/>
                  </a:lnTo>
                  <a:lnTo>
                    <a:pt x="8700" y="2016"/>
                  </a:lnTo>
                  <a:lnTo>
                    <a:pt x="10185" y="1852"/>
                  </a:lnTo>
                  <a:lnTo>
                    <a:pt x="11883" y="1687"/>
                  </a:lnTo>
                  <a:lnTo>
                    <a:pt x="13687" y="1532"/>
                  </a:lnTo>
                  <a:lnTo>
                    <a:pt x="15596" y="1377"/>
                  </a:lnTo>
                  <a:lnTo>
                    <a:pt x="17506" y="1222"/>
                  </a:lnTo>
                  <a:lnTo>
                    <a:pt x="19628" y="1085"/>
                  </a:lnTo>
                  <a:lnTo>
                    <a:pt x="21750" y="957"/>
                  </a:lnTo>
                  <a:lnTo>
                    <a:pt x="24084" y="839"/>
                  </a:lnTo>
                  <a:lnTo>
                    <a:pt x="26419" y="720"/>
                  </a:lnTo>
                  <a:lnTo>
                    <a:pt x="28859" y="611"/>
                  </a:lnTo>
                  <a:lnTo>
                    <a:pt x="31299" y="510"/>
                  </a:lnTo>
                  <a:lnTo>
                    <a:pt x="33952" y="410"/>
                  </a:lnTo>
                  <a:lnTo>
                    <a:pt x="36710" y="328"/>
                  </a:lnTo>
                  <a:lnTo>
                    <a:pt x="39363" y="255"/>
                  </a:lnTo>
                  <a:lnTo>
                    <a:pt x="42122" y="191"/>
                  </a:lnTo>
                  <a:lnTo>
                    <a:pt x="45092" y="127"/>
                  </a:lnTo>
                  <a:lnTo>
                    <a:pt x="47851" y="82"/>
                  </a:lnTo>
                  <a:lnTo>
                    <a:pt x="50822" y="45"/>
                  </a:lnTo>
                  <a:lnTo>
                    <a:pt x="53899" y="18"/>
                  </a:lnTo>
                  <a:lnTo>
                    <a:pt x="56870" y="9"/>
                  </a:lnTo>
                  <a:lnTo>
                    <a:pt x="59946" y="0"/>
                  </a:lnTo>
                  <a:lnTo>
                    <a:pt x="63129" y="9"/>
                  </a:lnTo>
                  <a:lnTo>
                    <a:pt x="66100" y="18"/>
                  </a:lnTo>
                  <a:lnTo>
                    <a:pt x="69071" y="45"/>
                  </a:lnTo>
                  <a:lnTo>
                    <a:pt x="72148" y="82"/>
                  </a:lnTo>
                  <a:lnTo>
                    <a:pt x="74907" y="127"/>
                  </a:lnTo>
                  <a:lnTo>
                    <a:pt x="77877" y="191"/>
                  </a:lnTo>
                  <a:lnTo>
                    <a:pt x="80636" y="255"/>
                  </a:lnTo>
                  <a:lnTo>
                    <a:pt x="83289" y="328"/>
                  </a:lnTo>
                  <a:lnTo>
                    <a:pt x="86047" y="410"/>
                  </a:lnTo>
                  <a:lnTo>
                    <a:pt x="88594" y="510"/>
                  </a:lnTo>
                  <a:lnTo>
                    <a:pt x="91140" y="611"/>
                  </a:lnTo>
                  <a:lnTo>
                    <a:pt x="93580" y="720"/>
                  </a:lnTo>
                  <a:lnTo>
                    <a:pt x="95915" y="839"/>
                  </a:lnTo>
                  <a:lnTo>
                    <a:pt x="98143" y="957"/>
                  </a:lnTo>
                  <a:lnTo>
                    <a:pt x="100265" y="1085"/>
                  </a:lnTo>
                  <a:lnTo>
                    <a:pt x="102493" y="1222"/>
                  </a:lnTo>
                  <a:lnTo>
                    <a:pt x="104403" y="1377"/>
                  </a:lnTo>
                  <a:lnTo>
                    <a:pt x="106312" y="1532"/>
                  </a:lnTo>
                  <a:lnTo>
                    <a:pt x="108116" y="1687"/>
                  </a:lnTo>
                  <a:lnTo>
                    <a:pt x="109814" y="1852"/>
                  </a:lnTo>
                  <a:lnTo>
                    <a:pt x="111299" y="2016"/>
                  </a:lnTo>
                  <a:lnTo>
                    <a:pt x="112785" y="2198"/>
                  </a:lnTo>
                  <a:lnTo>
                    <a:pt x="114164" y="2381"/>
                  </a:lnTo>
                  <a:lnTo>
                    <a:pt x="115331" y="2563"/>
                  </a:lnTo>
                  <a:lnTo>
                    <a:pt x="116392" y="2755"/>
                  </a:lnTo>
                  <a:lnTo>
                    <a:pt x="117241" y="2946"/>
                  </a:lnTo>
                  <a:lnTo>
                    <a:pt x="118196" y="3156"/>
                  </a:lnTo>
                  <a:lnTo>
                    <a:pt x="118832" y="3357"/>
                  </a:lnTo>
                  <a:lnTo>
                    <a:pt x="119363" y="3558"/>
                  </a:lnTo>
                  <a:lnTo>
                    <a:pt x="119681" y="3767"/>
                  </a:lnTo>
                  <a:lnTo>
                    <a:pt x="120000" y="3986"/>
                  </a:lnTo>
                  <a:lnTo>
                    <a:pt x="120000" y="4205"/>
                  </a:lnTo>
                  <a:lnTo>
                    <a:pt x="120000" y="115794"/>
                  </a:lnTo>
                  <a:lnTo>
                    <a:pt x="120000" y="116022"/>
                  </a:lnTo>
                  <a:lnTo>
                    <a:pt x="119681" y="116232"/>
                  </a:lnTo>
                  <a:lnTo>
                    <a:pt x="119363" y="116441"/>
                  </a:lnTo>
                  <a:lnTo>
                    <a:pt x="118832" y="116642"/>
                  </a:lnTo>
                  <a:lnTo>
                    <a:pt x="118196" y="116852"/>
                  </a:lnTo>
                  <a:lnTo>
                    <a:pt x="117347" y="117053"/>
                  </a:lnTo>
                  <a:lnTo>
                    <a:pt x="116392" y="117244"/>
                  </a:lnTo>
                  <a:lnTo>
                    <a:pt x="115331" y="117436"/>
                  </a:lnTo>
                  <a:lnTo>
                    <a:pt x="114164" y="117627"/>
                  </a:lnTo>
                  <a:lnTo>
                    <a:pt x="112785" y="117810"/>
                  </a:lnTo>
                  <a:lnTo>
                    <a:pt x="111299" y="117983"/>
                  </a:lnTo>
                  <a:lnTo>
                    <a:pt x="109814" y="118147"/>
                  </a:lnTo>
                  <a:lnTo>
                    <a:pt x="108116" y="118312"/>
                  </a:lnTo>
                  <a:lnTo>
                    <a:pt x="106312" y="118476"/>
                  </a:lnTo>
                  <a:lnTo>
                    <a:pt x="104403" y="118631"/>
                  </a:lnTo>
                  <a:lnTo>
                    <a:pt x="102493" y="118777"/>
                  </a:lnTo>
                  <a:lnTo>
                    <a:pt x="100371" y="118914"/>
                  </a:lnTo>
                  <a:lnTo>
                    <a:pt x="98143" y="119042"/>
                  </a:lnTo>
                  <a:lnTo>
                    <a:pt x="95915" y="119169"/>
                  </a:lnTo>
                  <a:lnTo>
                    <a:pt x="93580" y="119279"/>
                  </a:lnTo>
                  <a:lnTo>
                    <a:pt x="91140" y="119397"/>
                  </a:lnTo>
                  <a:lnTo>
                    <a:pt x="88594" y="119498"/>
                  </a:lnTo>
                  <a:lnTo>
                    <a:pt x="86047" y="119589"/>
                  </a:lnTo>
                  <a:lnTo>
                    <a:pt x="83289" y="119671"/>
                  </a:lnTo>
                  <a:lnTo>
                    <a:pt x="80636" y="119744"/>
                  </a:lnTo>
                  <a:lnTo>
                    <a:pt x="77877" y="119817"/>
                  </a:lnTo>
                  <a:lnTo>
                    <a:pt x="74907" y="119872"/>
                  </a:lnTo>
                  <a:lnTo>
                    <a:pt x="72148" y="119917"/>
                  </a:lnTo>
                  <a:lnTo>
                    <a:pt x="69071" y="119954"/>
                  </a:lnTo>
                  <a:lnTo>
                    <a:pt x="66100" y="119981"/>
                  </a:lnTo>
                  <a:lnTo>
                    <a:pt x="63129" y="120000"/>
                  </a:lnTo>
                  <a:lnTo>
                    <a:pt x="59946" y="120000"/>
                  </a:lnTo>
                  <a:lnTo>
                    <a:pt x="56870" y="120000"/>
                  </a:lnTo>
                  <a:lnTo>
                    <a:pt x="53899" y="119981"/>
                  </a:lnTo>
                  <a:lnTo>
                    <a:pt x="50822" y="119954"/>
                  </a:lnTo>
                  <a:lnTo>
                    <a:pt x="47851" y="119917"/>
                  </a:lnTo>
                  <a:lnTo>
                    <a:pt x="45092" y="119872"/>
                  </a:lnTo>
                  <a:lnTo>
                    <a:pt x="42122" y="119817"/>
                  </a:lnTo>
                  <a:lnTo>
                    <a:pt x="39363" y="119744"/>
                  </a:lnTo>
                  <a:lnTo>
                    <a:pt x="36710" y="119671"/>
                  </a:lnTo>
                  <a:lnTo>
                    <a:pt x="33952" y="119589"/>
                  </a:lnTo>
                  <a:lnTo>
                    <a:pt x="31299" y="119498"/>
                  </a:lnTo>
                  <a:lnTo>
                    <a:pt x="28859" y="119397"/>
                  </a:lnTo>
                  <a:lnTo>
                    <a:pt x="26419" y="119279"/>
                  </a:lnTo>
                  <a:lnTo>
                    <a:pt x="24084" y="119169"/>
                  </a:lnTo>
                  <a:lnTo>
                    <a:pt x="21750" y="119042"/>
                  </a:lnTo>
                  <a:lnTo>
                    <a:pt x="19628" y="118914"/>
                  </a:lnTo>
                  <a:lnTo>
                    <a:pt x="17506" y="118777"/>
                  </a:lnTo>
                  <a:lnTo>
                    <a:pt x="15596" y="118631"/>
                  </a:lnTo>
                  <a:lnTo>
                    <a:pt x="13687" y="118476"/>
                  </a:lnTo>
                  <a:lnTo>
                    <a:pt x="11883" y="118312"/>
                  </a:lnTo>
                  <a:lnTo>
                    <a:pt x="10185" y="118147"/>
                  </a:lnTo>
                  <a:lnTo>
                    <a:pt x="8594" y="117983"/>
                  </a:lnTo>
                  <a:lnTo>
                    <a:pt x="7214" y="117810"/>
                  </a:lnTo>
                  <a:lnTo>
                    <a:pt x="5835" y="117627"/>
                  </a:lnTo>
                  <a:lnTo>
                    <a:pt x="4668" y="117436"/>
                  </a:lnTo>
                  <a:lnTo>
                    <a:pt x="3607" y="117244"/>
                  </a:lnTo>
                  <a:lnTo>
                    <a:pt x="2652" y="117053"/>
                  </a:lnTo>
                  <a:lnTo>
                    <a:pt x="1803" y="116852"/>
                  </a:lnTo>
                  <a:lnTo>
                    <a:pt x="1167" y="116642"/>
                  </a:lnTo>
                  <a:lnTo>
                    <a:pt x="636" y="116441"/>
                  </a:lnTo>
                  <a:lnTo>
                    <a:pt x="212" y="116232"/>
                  </a:lnTo>
                  <a:lnTo>
                    <a:pt x="0" y="116022"/>
                  </a:lnTo>
                  <a:lnTo>
                    <a:pt x="0" y="115794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89060C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1679">
              <a:extLst>
                <a:ext uri="{FF2B5EF4-FFF2-40B4-BE49-F238E27FC236}">
                  <a16:creationId xmlns:a16="http://schemas.microsoft.com/office/drawing/2014/main" id="{CD5B4D4D-C289-41EF-96E1-C98423A2AA48}"/>
                </a:ext>
              </a:extLst>
            </p:cNvPr>
            <p:cNvSpPr/>
            <p:nvPr/>
          </p:nvSpPr>
          <p:spPr>
            <a:xfrm>
              <a:off x="7362761" y="2342544"/>
              <a:ext cx="234907" cy="1770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205"/>
                  </a:moveTo>
                  <a:lnTo>
                    <a:pt x="106" y="3986"/>
                  </a:lnTo>
                  <a:lnTo>
                    <a:pt x="318" y="3767"/>
                  </a:lnTo>
                  <a:lnTo>
                    <a:pt x="636" y="3558"/>
                  </a:lnTo>
                  <a:lnTo>
                    <a:pt x="1166" y="3357"/>
                  </a:lnTo>
                  <a:lnTo>
                    <a:pt x="1802" y="3156"/>
                  </a:lnTo>
                  <a:lnTo>
                    <a:pt x="2756" y="2946"/>
                  </a:lnTo>
                  <a:lnTo>
                    <a:pt x="3604" y="2755"/>
                  </a:lnTo>
                  <a:lnTo>
                    <a:pt x="4664" y="2563"/>
                  </a:lnTo>
                  <a:lnTo>
                    <a:pt x="5830" y="2381"/>
                  </a:lnTo>
                  <a:lnTo>
                    <a:pt x="7314" y="2198"/>
                  </a:lnTo>
                  <a:lnTo>
                    <a:pt x="8692" y="2016"/>
                  </a:lnTo>
                  <a:lnTo>
                    <a:pt x="10176" y="1852"/>
                  </a:lnTo>
                  <a:lnTo>
                    <a:pt x="11978" y="1687"/>
                  </a:lnTo>
                  <a:lnTo>
                    <a:pt x="13674" y="1532"/>
                  </a:lnTo>
                  <a:lnTo>
                    <a:pt x="15583" y="1377"/>
                  </a:lnTo>
                  <a:lnTo>
                    <a:pt x="17597" y="1222"/>
                  </a:lnTo>
                  <a:lnTo>
                    <a:pt x="19717" y="1085"/>
                  </a:lnTo>
                  <a:lnTo>
                    <a:pt x="21837" y="957"/>
                  </a:lnTo>
                  <a:lnTo>
                    <a:pt x="24169" y="839"/>
                  </a:lnTo>
                  <a:lnTo>
                    <a:pt x="26395" y="720"/>
                  </a:lnTo>
                  <a:lnTo>
                    <a:pt x="28939" y="611"/>
                  </a:lnTo>
                  <a:lnTo>
                    <a:pt x="31378" y="510"/>
                  </a:lnTo>
                  <a:lnTo>
                    <a:pt x="34028" y="410"/>
                  </a:lnTo>
                  <a:lnTo>
                    <a:pt x="36678" y="328"/>
                  </a:lnTo>
                  <a:lnTo>
                    <a:pt x="39328" y="255"/>
                  </a:lnTo>
                  <a:lnTo>
                    <a:pt x="42190" y="182"/>
                  </a:lnTo>
                  <a:lnTo>
                    <a:pt x="45053" y="127"/>
                  </a:lnTo>
                  <a:lnTo>
                    <a:pt x="47915" y="82"/>
                  </a:lnTo>
                  <a:lnTo>
                    <a:pt x="50883" y="45"/>
                  </a:lnTo>
                  <a:lnTo>
                    <a:pt x="53851" y="18"/>
                  </a:lnTo>
                  <a:lnTo>
                    <a:pt x="56819" y="9"/>
                  </a:lnTo>
                  <a:lnTo>
                    <a:pt x="60000" y="0"/>
                  </a:lnTo>
                  <a:lnTo>
                    <a:pt x="63074" y="9"/>
                  </a:lnTo>
                  <a:lnTo>
                    <a:pt x="66042" y="18"/>
                  </a:lnTo>
                  <a:lnTo>
                    <a:pt x="69116" y="45"/>
                  </a:lnTo>
                  <a:lnTo>
                    <a:pt x="72084" y="82"/>
                  </a:lnTo>
                  <a:lnTo>
                    <a:pt x="75053" y="127"/>
                  </a:lnTo>
                  <a:lnTo>
                    <a:pt x="77809" y="182"/>
                  </a:lnTo>
                  <a:lnTo>
                    <a:pt x="80671" y="255"/>
                  </a:lnTo>
                  <a:lnTo>
                    <a:pt x="83321" y="328"/>
                  </a:lnTo>
                  <a:lnTo>
                    <a:pt x="85971" y="410"/>
                  </a:lnTo>
                  <a:lnTo>
                    <a:pt x="88621" y="510"/>
                  </a:lnTo>
                  <a:lnTo>
                    <a:pt x="91060" y="611"/>
                  </a:lnTo>
                  <a:lnTo>
                    <a:pt x="93498" y="720"/>
                  </a:lnTo>
                  <a:lnTo>
                    <a:pt x="95830" y="839"/>
                  </a:lnTo>
                  <a:lnTo>
                    <a:pt x="98162" y="957"/>
                  </a:lnTo>
                  <a:lnTo>
                    <a:pt x="100282" y="1085"/>
                  </a:lnTo>
                  <a:lnTo>
                    <a:pt x="102402" y="1222"/>
                  </a:lnTo>
                  <a:lnTo>
                    <a:pt x="104310" y="1377"/>
                  </a:lnTo>
                  <a:lnTo>
                    <a:pt x="106325" y="1532"/>
                  </a:lnTo>
                  <a:lnTo>
                    <a:pt x="108021" y="1687"/>
                  </a:lnTo>
                  <a:lnTo>
                    <a:pt x="109717" y="1852"/>
                  </a:lnTo>
                  <a:lnTo>
                    <a:pt x="111307" y="2016"/>
                  </a:lnTo>
                  <a:lnTo>
                    <a:pt x="112685" y="2198"/>
                  </a:lnTo>
                  <a:lnTo>
                    <a:pt x="114063" y="2381"/>
                  </a:lnTo>
                  <a:lnTo>
                    <a:pt x="115229" y="2563"/>
                  </a:lnTo>
                  <a:lnTo>
                    <a:pt x="116289" y="2755"/>
                  </a:lnTo>
                  <a:lnTo>
                    <a:pt x="117243" y="2946"/>
                  </a:lnTo>
                  <a:lnTo>
                    <a:pt x="118091" y="3156"/>
                  </a:lnTo>
                  <a:lnTo>
                    <a:pt x="118727" y="3357"/>
                  </a:lnTo>
                  <a:lnTo>
                    <a:pt x="119257" y="3558"/>
                  </a:lnTo>
                  <a:lnTo>
                    <a:pt x="119681" y="3767"/>
                  </a:lnTo>
                  <a:lnTo>
                    <a:pt x="119893" y="3986"/>
                  </a:lnTo>
                  <a:lnTo>
                    <a:pt x="120000" y="4205"/>
                  </a:lnTo>
                  <a:lnTo>
                    <a:pt x="120000" y="115803"/>
                  </a:lnTo>
                  <a:lnTo>
                    <a:pt x="119893" y="116022"/>
                  </a:lnTo>
                  <a:lnTo>
                    <a:pt x="119681" y="116232"/>
                  </a:lnTo>
                  <a:lnTo>
                    <a:pt x="119257" y="116441"/>
                  </a:lnTo>
                  <a:lnTo>
                    <a:pt x="118727" y="116642"/>
                  </a:lnTo>
                  <a:lnTo>
                    <a:pt x="118091" y="116852"/>
                  </a:lnTo>
                  <a:lnTo>
                    <a:pt x="117243" y="117053"/>
                  </a:lnTo>
                  <a:lnTo>
                    <a:pt x="116289" y="117244"/>
                  </a:lnTo>
                  <a:lnTo>
                    <a:pt x="115229" y="117436"/>
                  </a:lnTo>
                  <a:lnTo>
                    <a:pt x="114063" y="117627"/>
                  </a:lnTo>
                  <a:lnTo>
                    <a:pt x="112685" y="117810"/>
                  </a:lnTo>
                  <a:lnTo>
                    <a:pt x="111307" y="117983"/>
                  </a:lnTo>
                  <a:lnTo>
                    <a:pt x="109717" y="118147"/>
                  </a:lnTo>
                  <a:lnTo>
                    <a:pt x="108021" y="118312"/>
                  </a:lnTo>
                  <a:lnTo>
                    <a:pt x="106325" y="118476"/>
                  </a:lnTo>
                  <a:lnTo>
                    <a:pt x="104310" y="118631"/>
                  </a:lnTo>
                  <a:lnTo>
                    <a:pt x="102402" y="118777"/>
                  </a:lnTo>
                  <a:lnTo>
                    <a:pt x="100282" y="118914"/>
                  </a:lnTo>
                  <a:lnTo>
                    <a:pt x="98162" y="119042"/>
                  </a:lnTo>
                  <a:lnTo>
                    <a:pt x="95830" y="119169"/>
                  </a:lnTo>
                  <a:lnTo>
                    <a:pt x="93498" y="119279"/>
                  </a:lnTo>
                  <a:lnTo>
                    <a:pt x="91060" y="119397"/>
                  </a:lnTo>
                  <a:lnTo>
                    <a:pt x="88621" y="119498"/>
                  </a:lnTo>
                  <a:lnTo>
                    <a:pt x="85971" y="119589"/>
                  </a:lnTo>
                  <a:lnTo>
                    <a:pt x="83321" y="119671"/>
                  </a:lnTo>
                  <a:lnTo>
                    <a:pt x="80671" y="119744"/>
                  </a:lnTo>
                  <a:lnTo>
                    <a:pt x="77809" y="119817"/>
                  </a:lnTo>
                  <a:lnTo>
                    <a:pt x="75053" y="119872"/>
                  </a:lnTo>
                  <a:lnTo>
                    <a:pt x="72084" y="119917"/>
                  </a:lnTo>
                  <a:lnTo>
                    <a:pt x="69116" y="119954"/>
                  </a:lnTo>
                  <a:lnTo>
                    <a:pt x="66042" y="119981"/>
                  </a:lnTo>
                  <a:lnTo>
                    <a:pt x="63074" y="120000"/>
                  </a:lnTo>
                  <a:lnTo>
                    <a:pt x="60000" y="120000"/>
                  </a:lnTo>
                  <a:lnTo>
                    <a:pt x="56819" y="120000"/>
                  </a:lnTo>
                  <a:lnTo>
                    <a:pt x="53851" y="119981"/>
                  </a:lnTo>
                  <a:lnTo>
                    <a:pt x="50883" y="119954"/>
                  </a:lnTo>
                  <a:lnTo>
                    <a:pt x="47915" y="119917"/>
                  </a:lnTo>
                  <a:lnTo>
                    <a:pt x="45053" y="119872"/>
                  </a:lnTo>
                  <a:lnTo>
                    <a:pt x="42190" y="119817"/>
                  </a:lnTo>
                  <a:lnTo>
                    <a:pt x="39328" y="119744"/>
                  </a:lnTo>
                  <a:lnTo>
                    <a:pt x="36678" y="119671"/>
                  </a:lnTo>
                  <a:lnTo>
                    <a:pt x="34028" y="119589"/>
                  </a:lnTo>
                  <a:lnTo>
                    <a:pt x="31378" y="119498"/>
                  </a:lnTo>
                  <a:lnTo>
                    <a:pt x="28939" y="119397"/>
                  </a:lnTo>
                  <a:lnTo>
                    <a:pt x="26395" y="119279"/>
                  </a:lnTo>
                  <a:lnTo>
                    <a:pt x="24169" y="119169"/>
                  </a:lnTo>
                  <a:lnTo>
                    <a:pt x="21837" y="119042"/>
                  </a:lnTo>
                  <a:lnTo>
                    <a:pt x="19717" y="118914"/>
                  </a:lnTo>
                  <a:lnTo>
                    <a:pt x="17597" y="118777"/>
                  </a:lnTo>
                  <a:lnTo>
                    <a:pt x="15583" y="118631"/>
                  </a:lnTo>
                  <a:lnTo>
                    <a:pt x="13674" y="118476"/>
                  </a:lnTo>
                  <a:lnTo>
                    <a:pt x="11978" y="118312"/>
                  </a:lnTo>
                  <a:lnTo>
                    <a:pt x="10176" y="118147"/>
                  </a:lnTo>
                  <a:lnTo>
                    <a:pt x="8692" y="117983"/>
                  </a:lnTo>
                  <a:lnTo>
                    <a:pt x="7314" y="117810"/>
                  </a:lnTo>
                  <a:lnTo>
                    <a:pt x="5830" y="117627"/>
                  </a:lnTo>
                  <a:lnTo>
                    <a:pt x="4664" y="117436"/>
                  </a:lnTo>
                  <a:lnTo>
                    <a:pt x="3604" y="117244"/>
                  </a:lnTo>
                  <a:lnTo>
                    <a:pt x="2756" y="117053"/>
                  </a:lnTo>
                  <a:lnTo>
                    <a:pt x="1802" y="116852"/>
                  </a:lnTo>
                  <a:lnTo>
                    <a:pt x="1166" y="116642"/>
                  </a:lnTo>
                  <a:lnTo>
                    <a:pt x="636" y="116441"/>
                  </a:lnTo>
                  <a:lnTo>
                    <a:pt x="318" y="116232"/>
                  </a:lnTo>
                  <a:lnTo>
                    <a:pt x="106" y="116022"/>
                  </a:lnTo>
                  <a:lnTo>
                    <a:pt x="0" y="115803"/>
                  </a:lnTo>
                  <a:lnTo>
                    <a:pt x="0" y="4205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 defTabSz="609539">
                <a:buClr>
                  <a:srgbClr val="000000"/>
                </a:buClr>
              </a:pPr>
              <a:endParaRPr sz="120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87947EA-5EB9-4BB8-8487-45484E1B3A08}"/>
              </a:ext>
            </a:extLst>
          </p:cNvPr>
          <p:cNvSpPr/>
          <p:nvPr/>
        </p:nvSpPr>
        <p:spPr>
          <a:xfrm>
            <a:off x="9625836" y="1940457"/>
            <a:ext cx="343335" cy="343335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8090CA07-3C49-489A-BDC5-EAE8E240C840}"/>
              </a:ext>
            </a:extLst>
          </p:cNvPr>
          <p:cNvSpPr/>
          <p:nvPr/>
        </p:nvSpPr>
        <p:spPr>
          <a:xfrm>
            <a:off x="9625836" y="2933881"/>
            <a:ext cx="343335" cy="343335"/>
          </a:xfrm>
          <a:prstGeom prst="roundRect">
            <a:avLst/>
          </a:prstGeom>
          <a:solidFill>
            <a:srgbClr val="890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8D58C85D-7571-49D9-9A68-6E82AD1E9254}"/>
              </a:ext>
            </a:extLst>
          </p:cNvPr>
          <p:cNvSpPr/>
          <p:nvPr/>
        </p:nvSpPr>
        <p:spPr>
          <a:xfrm>
            <a:off x="9625836" y="3927305"/>
            <a:ext cx="343335" cy="3433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8BAA868-4886-462C-8E66-B89BD97EB446}"/>
              </a:ext>
            </a:extLst>
          </p:cNvPr>
          <p:cNvSpPr txBox="1"/>
          <p:nvPr/>
        </p:nvSpPr>
        <p:spPr>
          <a:xfrm>
            <a:off x="9969171" y="1944379"/>
            <a:ext cx="164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E0000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DE0000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4C138B6-25EE-4ED6-8EF5-AE02FD6AD679}"/>
              </a:ext>
            </a:extLst>
          </p:cNvPr>
          <p:cNvSpPr txBox="1"/>
          <p:nvPr/>
        </p:nvSpPr>
        <p:spPr>
          <a:xfrm>
            <a:off x="9969171" y="2930438"/>
            <a:ext cx="164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E0000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DE0000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E34C40E-2969-4D37-8A44-47B57E63503D}"/>
              </a:ext>
            </a:extLst>
          </p:cNvPr>
          <p:cNvSpPr txBox="1"/>
          <p:nvPr/>
        </p:nvSpPr>
        <p:spPr>
          <a:xfrm>
            <a:off x="9969171" y="3920013"/>
            <a:ext cx="164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E0000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DE0000"/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0CDC56B-2250-4673-9678-F35737349AF1}"/>
              </a:ext>
            </a:extLst>
          </p:cNvPr>
          <p:cNvGrpSpPr/>
          <p:nvPr/>
        </p:nvGrpSpPr>
        <p:grpSpPr>
          <a:xfrm>
            <a:off x="896173" y="5317847"/>
            <a:ext cx="2925787" cy="1279201"/>
            <a:chOff x="962879" y="5317847"/>
            <a:chExt cx="2925787" cy="1279201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5745A194-0EE3-4C8D-9F91-FFFBBDF72262}"/>
                </a:ext>
              </a:extLst>
            </p:cNvPr>
            <p:cNvSpPr txBox="1"/>
            <p:nvPr/>
          </p:nvSpPr>
          <p:spPr>
            <a:xfrm>
              <a:off x="1084427" y="5798688"/>
              <a:ext cx="280423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AE20824-D0F3-49CE-BE9E-D363FFEC0465}"/>
                </a:ext>
              </a:extLst>
            </p:cNvPr>
            <p:cNvSpPr txBox="1"/>
            <p:nvPr/>
          </p:nvSpPr>
          <p:spPr>
            <a:xfrm>
              <a:off x="962879" y="5317847"/>
              <a:ext cx="29257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F615DB86-A4CB-41B1-94DF-F8143E5F71AE}"/>
              </a:ext>
            </a:extLst>
          </p:cNvPr>
          <p:cNvCxnSpPr>
            <a:cxnSpLocks/>
          </p:cNvCxnSpPr>
          <p:nvPr/>
        </p:nvCxnSpPr>
        <p:spPr>
          <a:xfrm>
            <a:off x="458651" y="4854981"/>
            <a:ext cx="112746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14B374F-D11D-4BFA-97AC-762D30BE62E8}"/>
              </a:ext>
            </a:extLst>
          </p:cNvPr>
          <p:cNvGrpSpPr/>
          <p:nvPr/>
        </p:nvGrpSpPr>
        <p:grpSpPr>
          <a:xfrm>
            <a:off x="4572823" y="5317847"/>
            <a:ext cx="2925787" cy="1279201"/>
            <a:chOff x="962879" y="5317847"/>
            <a:chExt cx="2925787" cy="1279201"/>
          </a:xfrm>
        </p:grpSpPr>
        <p:sp>
          <p:nvSpPr>
            <p:cNvPr id="51" name="TextBox 21">
              <a:extLst>
                <a:ext uri="{FF2B5EF4-FFF2-40B4-BE49-F238E27FC236}">
                  <a16:creationId xmlns:a16="http://schemas.microsoft.com/office/drawing/2014/main" id="{1E309838-4808-4637-93EB-C67CB935718E}"/>
                </a:ext>
              </a:extLst>
            </p:cNvPr>
            <p:cNvSpPr txBox="1"/>
            <p:nvPr/>
          </p:nvSpPr>
          <p:spPr>
            <a:xfrm>
              <a:off x="1084427" y="5798688"/>
              <a:ext cx="280423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568AD92-ED5B-4C39-A80C-01A8F3C7337F}"/>
                </a:ext>
              </a:extLst>
            </p:cNvPr>
            <p:cNvSpPr txBox="1"/>
            <p:nvPr/>
          </p:nvSpPr>
          <p:spPr>
            <a:xfrm>
              <a:off x="962879" y="5317847"/>
              <a:ext cx="29257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837A4D0-095A-46A5-9DA0-F0698BED9317}"/>
              </a:ext>
            </a:extLst>
          </p:cNvPr>
          <p:cNvGrpSpPr/>
          <p:nvPr/>
        </p:nvGrpSpPr>
        <p:grpSpPr>
          <a:xfrm>
            <a:off x="8249473" y="5317847"/>
            <a:ext cx="2925787" cy="1279201"/>
            <a:chOff x="962879" y="5317847"/>
            <a:chExt cx="2925787" cy="1279201"/>
          </a:xfrm>
        </p:grpSpPr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4D75D111-BE75-456B-8EC5-F9A32F10D060}"/>
                </a:ext>
              </a:extLst>
            </p:cNvPr>
            <p:cNvSpPr txBox="1"/>
            <p:nvPr/>
          </p:nvSpPr>
          <p:spPr>
            <a:xfrm>
              <a:off x="1084427" y="5798688"/>
              <a:ext cx="2804239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36496339-9FB3-4BD0-8B6B-1A23E1B523D0}"/>
                </a:ext>
              </a:extLst>
            </p:cNvPr>
            <p:cNvSpPr txBox="1"/>
            <p:nvPr/>
          </p:nvSpPr>
          <p:spPr>
            <a:xfrm>
              <a:off x="962879" y="5317847"/>
              <a:ext cx="29257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DE0000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119">
            <a:extLst>
              <a:ext uri="{FF2B5EF4-FFF2-40B4-BE49-F238E27FC236}">
                <a16:creationId xmlns:a16="http://schemas.microsoft.com/office/drawing/2014/main" id="{48E22570-CC5B-4C72-8EB0-A1A44CA0DF7F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32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iconfont-11253-5327619">
            <a:extLst>
              <a:ext uri="{FF2B5EF4-FFF2-40B4-BE49-F238E27FC236}">
                <a16:creationId xmlns:a16="http://schemas.microsoft.com/office/drawing/2014/main" id="{2E2E7DBD-9791-4E47-AB54-503B22A8E9FC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2" name="Freeform 75">
            <a:extLst>
              <a:ext uri="{FF2B5EF4-FFF2-40B4-BE49-F238E27FC236}">
                <a16:creationId xmlns:a16="http://schemas.microsoft.com/office/drawing/2014/main" id="{CEC1AB30-5BC7-4D33-9FC2-FA68E5DF6338}"/>
              </a:ext>
            </a:extLst>
          </p:cNvPr>
          <p:cNvSpPr>
            <a:spLocks/>
          </p:cNvSpPr>
          <p:nvPr/>
        </p:nvSpPr>
        <p:spPr bwMode="auto">
          <a:xfrm>
            <a:off x="8200567" y="3896800"/>
            <a:ext cx="983980" cy="983982"/>
          </a:xfrm>
          <a:custGeom>
            <a:avLst/>
            <a:gdLst>
              <a:gd name="T0" fmla="*/ 841 w 1023"/>
              <a:gd name="T1" fmla="*/ 182 h 1023"/>
              <a:gd name="T2" fmla="*/ 841 w 1023"/>
              <a:gd name="T3" fmla="*/ 841 h 1023"/>
              <a:gd name="T4" fmla="*/ 182 w 1023"/>
              <a:gd name="T5" fmla="*/ 841 h 1023"/>
              <a:gd name="T6" fmla="*/ 182 w 1023"/>
              <a:gd name="T7" fmla="*/ 182 h 1023"/>
              <a:gd name="T8" fmla="*/ 841 w 1023"/>
              <a:gd name="T9" fmla="*/ 18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3" h="1023">
                <a:moveTo>
                  <a:pt x="841" y="182"/>
                </a:moveTo>
                <a:cubicBezTo>
                  <a:pt x="1023" y="364"/>
                  <a:pt x="1023" y="659"/>
                  <a:pt x="841" y="841"/>
                </a:cubicBezTo>
                <a:cubicBezTo>
                  <a:pt x="659" y="1023"/>
                  <a:pt x="364" y="1023"/>
                  <a:pt x="182" y="841"/>
                </a:cubicBezTo>
                <a:cubicBezTo>
                  <a:pt x="0" y="659"/>
                  <a:pt x="0" y="364"/>
                  <a:pt x="182" y="182"/>
                </a:cubicBezTo>
                <a:cubicBezTo>
                  <a:pt x="364" y="0"/>
                  <a:pt x="659" y="0"/>
                  <a:pt x="841" y="182"/>
                </a:cubicBezTo>
                <a:close/>
              </a:path>
            </a:pathLst>
          </a:custGeom>
          <a:solidFill>
            <a:srgbClr val="768395">
              <a:lumMod val="10000"/>
              <a:lumOff val="90000"/>
            </a:srgbClr>
          </a:solidFill>
          <a:ln w="22225">
            <a:solidFill>
              <a:srgbClr val="D2D2D2"/>
            </a:solidFill>
            <a:prstDash val="dash"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Freeform 74">
            <a:extLst>
              <a:ext uri="{FF2B5EF4-FFF2-40B4-BE49-F238E27FC236}">
                <a16:creationId xmlns:a16="http://schemas.microsoft.com/office/drawing/2014/main" id="{C65427D8-05D2-49F2-827B-898FF7F50474}"/>
              </a:ext>
            </a:extLst>
          </p:cNvPr>
          <p:cNvSpPr>
            <a:spLocks noEditPoints="1"/>
          </p:cNvSpPr>
          <p:nvPr/>
        </p:nvSpPr>
        <p:spPr bwMode="auto">
          <a:xfrm>
            <a:off x="6842104" y="2538338"/>
            <a:ext cx="3700906" cy="3700906"/>
          </a:xfrm>
          <a:custGeom>
            <a:avLst/>
            <a:gdLst>
              <a:gd name="T0" fmla="*/ 685 w 3851"/>
              <a:gd name="T1" fmla="*/ 3165 h 3850"/>
              <a:gd name="T2" fmla="*/ 3166 w 3851"/>
              <a:gd name="T3" fmla="*/ 3165 h 3850"/>
              <a:gd name="T4" fmla="*/ 3166 w 3851"/>
              <a:gd name="T5" fmla="*/ 685 h 3850"/>
              <a:gd name="T6" fmla="*/ 685 w 3851"/>
              <a:gd name="T7" fmla="*/ 685 h 3850"/>
              <a:gd name="T8" fmla="*/ 685 w 3851"/>
              <a:gd name="T9" fmla="*/ 3165 h 3850"/>
              <a:gd name="T10" fmla="*/ 2694 w 3851"/>
              <a:gd name="T11" fmla="*/ 1157 h 3850"/>
              <a:gd name="T12" fmla="*/ 2694 w 3851"/>
              <a:gd name="T13" fmla="*/ 2694 h 3850"/>
              <a:gd name="T14" fmla="*/ 1157 w 3851"/>
              <a:gd name="T15" fmla="*/ 2694 h 3850"/>
              <a:gd name="T16" fmla="*/ 1157 w 3851"/>
              <a:gd name="T17" fmla="*/ 1157 h 3850"/>
              <a:gd name="T18" fmla="*/ 2694 w 3851"/>
              <a:gd name="T19" fmla="*/ 1157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51" h="3850">
                <a:moveTo>
                  <a:pt x="685" y="3165"/>
                </a:moveTo>
                <a:cubicBezTo>
                  <a:pt x="1370" y="3850"/>
                  <a:pt x="2481" y="3850"/>
                  <a:pt x="3166" y="3165"/>
                </a:cubicBezTo>
                <a:cubicBezTo>
                  <a:pt x="3851" y="2481"/>
                  <a:pt x="3851" y="1370"/>
                  <a:pt x="3166" y="685"/>
                </a:cubicBezTo>
                <a:cubicBezTo>
                  <a:pt x="2481" y="0"/>
                  <a:pt x="1370" y="0"/>
                  <a:pt x="685" y="685"/>
                </a:cubicBezTo>
                <a:cubicBezTo>
                  <a:pt x="0" y="1370"/>
                  <a:pt x="0" y="2481"/>
                  <a:pt x="685" y="3165"/>
                </a:cubicBezTo>
                <a:close/>
                <a:moveTo>
                  <a:pt x="2694" y="1157"/>
                </a:moveTo>
                <a:cubicBezTo>
                  <a:pt x="3119" y="1581"/>
                  <a:pt x="3119" y="2269"/>
                  <a:pt x="2694" y="2694"/>
                </a:cubicBezTo>
                <a:cubicBezTo>
                  <a:pt x="2270" y="3118"/>
                  <a:pt x="1581" y="3118"/>
                  <a:pt x="1157" y="2694"/>
                </a:cubicBezTo>
                <a:cubicBezTo>
                  <a:pt x="733" y="2269"/>
                  <a:pt x="733" y="1581"/>
                  <a:pt x="1157" y="1157"/>
                </a:cubicBezTo>
                <a:cubicBezTo>
                  <a:pt x="1581" y="732"/>
                  <a:pt x="2270" y="732"/>
                  <a:pt x="2694" y="1157"/>
                </a:cubicBezTo>
                <a:close/>
              </a:path>
            </a:pathLst>
          </a:custGeom>
          <a:solidFill>
            <a:srgbClr val="768395">
              <a:lumMod val="10000"/>
              <a:lumOff val="90000"/>
            </a:srgbClr>
          </a:solidFill>
          <a:ln w="22225">
            <a:solidFill>
              <a:srgbClr val="D2D2D2"/>
            </a:solidFill>
            <a:prstDash val="dash"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F1272B47-3BFA-4D96-83E5-293935C2269B}"/>
              </a:ext>
            </a:extLst>
          </p:cNvPr>
          <p:cNvGrpSpPr/>
          <p:nvPr/>
        </p:nvGrpSpPr>
        <p:grpSpPr>
          <a:xfrm>
            <a:off x="8675770" y="1399398"/>
            <a:ext cx="3006180" cy="3006180"/>
            <a:chOff x="8240341" y="1014854"/>
            <a:chExt cx="3006180" cy="300618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CA829B58-45EB-472C-ACC0-5AC58A104725}"/>
                </a:ext>
              </a:extLst>
            </p:cNvPr>
            <p:cNvGrpSpPr/>
            <p:nvPr/>
          </p:nvGrpSpPr>
          <p:grpSpPr>
            <a:xfrm>
              <a:off x="8240341" y="1014854"/>
              <a:ext cx="3006180" cy="3006180"/>
              <a:chOff x="8240341" y="1014854"/>
              <a:chExt cx="3006180" cy="3006180"/>
            </a:xfrm>
          </p:grpSpPr>
          <p:sp>
            <p:nvSpPr>
              <p:cNvPr id="127" name="Freeform 76">
                <a:extLst>
                  <a:ext uri="{FF2B5EF4-FFF2-40B4-BE49-F238E27FC236}">
                    <a16:creationId xmlns:a16="http://schemas.microsoft.com/office/drawing/2014/main" id="{552F99C8-50BA-431D-A5B8-CFF804BC9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341" y="1014854"/>
                <a:ext cx="3006180" cy="3006179"/>
              </a:xfrm>
              <a:custGeom>
                <a:avLst/>
                <a:gdLst>
                  <a:gd name="T0" fmla="*/ 1 w 1164"/>
                  <a:gd name="T1" fmla="*/ 1163 h 1164"/>
                  <a:gd name="T2" fmla="*/ 0 w 1164"/>
                  <a:gd name="T3" fmla="*/ 1164 h 1164"/>
                  <a:gd name="T4" fmla="*/ 1 w 1164"/>
                  <a:gd name="T5" fmla="*/ 1163 h 1164"/>
                  <a:gd name="T6" fmla="*/ 1164 w 1164"/>
                  <a:gd name="T7" fmla="*/ 779 h 1164"/>
                  <a:gd name="T8" fmla="*/ 786 w 1164"/>
                  <a:gd name="T9" fmla="*/ 546 h 1164"/>
                  <a:gd name="T10" fmla="*/ 2 w 1164"/>
                  <a:gd name="T11" fmla="*/ 1162 h 1164"/>
                  <a:gd name="T12" fmla="*/ 618 w 1164"/>
                  <a:gd name="T13" fmla="*/ 378 h 1164"/>
                  <a:gd name="T14" fmla="*/ 385 w 1164"/>
                  <a:gd name="T15" fmla="*/ 0 h 1164"/>
                  <a:gd name="T16" fmla="*/ 1 w 1164"/>
                  <a:gd name="T17" fmla="*/ 1163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4" h="1164">
                    <a:moveTo>
                      <a:pt x="1" y="1163"/>
                    </a:moveTo>
                    <a:lnTo>
                      <a:pt x="0" y="1164"/>
                    </a:lnTo>
                    <a:lnTo>
                      <a:pt x="1" y="1163"/>
                    </a:lnTo>
                    <a:lnTo>
                      <a:pt x="1164" y="779"/>
                    </a:lnTo>
                    <a:lnTo>
                      <a:pt x="786" y="546"/>
                    </a:lnTo>
                    <a:lnTo>
                      <a:pt x="2" y="1162"/>
                    </a:lnTo>
                    <a:lnTo>
                      <a:pt x="618" y="378"/>
                    </a:lnTo>
                    <a:lnTo>
                      <a:pt x="385" y="0"/>
                    </a:lnTo>
                    <a:lnTo>
                      <a:pt x="1" y="1163"/>
                    </a:lnTo>
                    <a:close/>
                  </a:path>
                </a:pathLst>
              </a:custGeom>
              <a:solidFill>
                <a:srgbClr val="DA2128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77">
                <a:extLst>
                  <a:ext uri="{FF2B5EF4-FFF2-40B4-BE49-F238E27FC236}">
                    <a16:creationId xmlns:a16="http://schemas.microsoft.com/office/drawing/2014/main" id="{CF028E2B-FB69-44E9-89FD-687CA1877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341" y="1497806"/>
                <a:ext cx="2497401" cy="2523228"/>
              </a:xfrm>
              <a:custGeom>
                <a:avLst/>
                <a:gdLst>
                  <a:gd name="T0" fmla="*/ 0 w 967"/>
                  <a:gd name="T1" fmla="*/ 977 h 977"/>
                  <a:gd name="T2" fmla="*/ 967 w 967"/>
                  <a:gd name="T3" fmla="*/ 0 h 977"/>
                  <a:gd name="T4" fmla="*/ 618 w 967"/>
                  <a:gd name="T5" fmla="*/ 191 h 977"/>
                  <a:gd name="T6" fmla="*/ 0 w 967"/>
                  <a:gd name="T7" fmla="*/ 977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977">
                    <a:moveTo>
                      <a:pt x="0" y="977"/>
                    </a:moveTo>
                    <a:lnTo>
                      <a:pt x="967" y="0"/>
                    </a:lnTo>
                    <a:lnTo>
                      <a:pt x="618" y="191"/>
                    </a:lnTo>
                    <a:lnTo>
                      <a:pt x="0" y="977"/>
                    </a:lnTo>
                    <a:close/>
                  </a:path>
                </a:pathLst>
              </a:custGeom>
              <a:solidFill>
                <a:srgbClr val="DA2128">
                  <a:lumMod val="75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6" name="Freeform 78">
              <a:extLst>
                <a:ext uri="{FF2B5EF4-FFF2-40B4-BE49-F238E27FC236}">
                  <a16:creationId xmlns:a16="http://schemas.microsoft.com/office/drawing/2014/main" id="{3BA84F32-B975-492E-B47C-5EFD70AA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341" y="1497806"/>
              <a:ext cx="2497401" cy="2520645"/>
            </a:xfrm>
            <a:custGeom>
              <a:avLst/>
              <a:gdLst>
                <a:gd name="T0" fmla="*/ 0 w 967"/>
                <a:gd name="T1" fmla="*/ 976 h 976"/>
                <a:gd name="T2" fmla="*/ 786 w 967"/>
                <a:gd name="T3" fmla="*/ 359 h 976"/>
                <a:gd name="T4" fmla="*/ 967 w 967"/>
                <a:gd name="T5" fmla="*/ 0 h 976"/>
                <a:gd name="T6" fmla="*/ 0 w 967"/>
                <a:gd name="T7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976">
                  <a:moveTo>
                    <a:pt x="0" y="976"/>
                  </a:moveTo>
                  <a:lnTo>
                    <a:pt x="786" y="359"/>
                  </a:lnTo>
                  <a:lnTo>
                    <a:pt x="967" y="0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DA2128">
                <a:lumMod val="50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9" name="Группа 23">
            <a:extLst>
              <a:ext uri="{FF2B5EF4-FFF2-40B4-BE49-F238E27FC236}">
                <a16:creationId xmlns:a16="http://schemas.microsoft.com/office/drawing/2014/main" id="{E8F67378-4883-4019-AAA9-77617F96F997}"/>
              </a:ext>
            </a:extLst>
          </p:cNvPr>
          <p:cNvGrpSpPr/>
          <p:nvPr/>
        </p:nvGrpSpPr>
        <p:grpSpPr>
          <a:xfrm>
            <a:off x="1154808" y="2209800"/>
            <a:ext cx="862471" cy="862471"/>
            <a:chOff x="9258455" y="4374976"/>
            <a:chExt cx="1725167" cy="1725167"/>
          </a:xfrm>
        </p:grpSpPr>
        <p:sp>
          <p:nvSpPr>
            <p:cNvPr id="130" name="Овал 24">
              <a:extLst>
                <a:ext uri="{FF2B5EF4-FFF2-40B4-BE49-F238E27FC236}">
                  <a16:creationId xmlns:a16="http://schemas.microsoft.com/office/drawing/2014/main" id="{09107381-3111-45A9-B4B3-D46EFF75B174}"/>
                </a:ext>
              </a:extLst>
            </p:cNvPr>
            <p:cNvSpPr/>
            <p:nvPr/>
          </p:nvSpPr>
          <p:spPr>
            <a:xfrm>
              <a:off x="9258455" y="4374976"/>
              <a:ext cx="1725167" cy="1725167"/>
            </a:xfrm>
            <a:prstGeom prst="ellipse">
              <a:avLst/>
            </a:prstGeom>
            <a:solidFill>
              <a:srgbClr val="DA2128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1" name="Группа 25">
              <a:extLst>
                <a:ext uri="{FF2B5EF4-FFF2-40B4-BE49-F238E27FC236}">
                  <a16:creationId xmlns:a16="http://schemas.microsoft.com/office/drawing/2014/main" id="{40EB1964-65E9-48F4-974A-F0A2BCC61923}"/>
                </a:ext>
              </a:extLst>
            </p:cNvPr>
            <p:cNvGrpSpPr/>
            <p:nvPr/>
          </p:nvGrpSpPr>
          <p:grpSpPr>
            <a:xfrm>
              <a:off x="9719578" y="4836099"/>
              <a:ext cx="802920" cy="802920"/>
              <a:chOff x="3337904" y="2645306"/>
              <a:chExt cx="278017" cy="278017"/>
            </a:xfrm>
          </p:grpSpPr>
          <p:sp>
            <p:nvSpPr>
              <p:cNvPr id="132" name="Oval 1747">
                <a:extLst>
                  <a:ext uri="{FF2B5EF4-FFF2-40B4-BE49-F238E27FC236}">
                    <a16:creationId xmlns:a16="http://schemas.microsoft.com/office/drawing/2014/main" id="{B73A71DD-1313-4337-994B-0C3F9B3EA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904" y="2645306"/>
                <a:ext cx="278017" cy="278017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Oval 1748">
                <a:extLst>
                  <a:ext uri="{FF2B5EF4-FFF2-40B4-BE49-F238E27FC236}">
                    <a16:creationId xmlns:a16="http://schemas.microsoft.com/office/drawing/2014/main" id="{923EDF0C-3E1F-4B5A-9BFB-DD0FC6444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5567" y="2645306"/>
                <a:ext cx="162691" cy="278017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Line 1749">
                <a:extLst>
                  <a:ext uri="{FF2B5EF4-FFF2-40B4-BE49-F238E27FC236}">
                    <a16:creationId xmlns:a16="http://schemas.microsoft.com/office/drawing/2014/main" id="{DA357FF3-4199-433C-81AD-C455B34CB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883" y="2647366"/>
                <a:ext cx="0" cy="271839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Line 1750">
                <a:extLst>
                  <a:ext uri="{FF2B5EF4-FFF2-40B4-BE49-F238E27FC236}">
                    <a16:creationId xmlns:a16="http://schemas.microsoft.com/office/drawing/2014/main" id="{E738DCDD-68AE-4276-A6B6-849625A86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023" y="2783285"/>
                <a:ext cx="267720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1751">
                <a:extLst>
                  <a:ext uri="{FF2B5EF4-FFF2-40B4-BE49-F238E27FC236}">
                    <a16:creationId xmlns:a16="http://schemas.microsoft.com/office/drawing/2014/main" id="{9678192A-BAB4-4C50-B375-7949F4AFF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645306"/>
                <a:ext cx="220354" cy="86494"/>
              </a:xfrm>
              <a:custGeom>
                <a:avLst/>
                <a:gdLst>
                  <a:gd name="T0" fmla="*/ 0 w 107"/>
                  <a:gd name="T1" fmla="*/ 26 h 42"/>
                  <a:gd name="T2" fmla="*/ 53 w 107"/>
                  <a:gd name="T3" fmla="*/ 42 h 42"/>
                  <a:gd name="T4" fmla="*/ 107 w 107"/>
                  <a:gd name="T5" fmla="*/ 26 h 42"/>
                  <a:gd name="T6" fmla="*/ 53 w 107"/>
                  <a:gd name="T7" fmla="*/ 0 h 42"/>
                  <a:gd name="T8" fmla="*/ 0 w 10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0" y="26"/>
                    </a:moveTo>
                    <a:cubicBezTo>
                      <a:pt x="12" y="36"/>
                      <a:pt x="32" y="42"/>
                      <a:pt x="53" y="42"/>
                    </a:cubicBezTo>
                    <a:cubicBezTo>
                      <a:pt x="75" y="42"/>
                      <a:pt x="94" y="36"/>
                      <a:pt x="107" y="26"/>
                    </a:cubicBezTo>
                    <a:cubicBezTo>
                      <a:pt x="94" y="10"/>
                      <a:pt x="75" y="0"/>
                      <a:pt x="53" y="0"/>
                    </a:cubicBezTo>
                    <a:cubicBezTo>
                      <a:pt x="32" y="0"/>
                      <a:pt x="12" y="10"/>
                      <a:pt x="0" y="26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1752">
                <a:extLst>
                  <a:ext uri="{FF2B5EF4-FFF2-40B4-BE49-F238E27FC236}">
                    <a16:creationId xmlns:a16="http://schemas.microsoft.com/office/drawing/2014/main" id="{362552B9-6CB2-4416-8AEA-B46F958AE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836829"/>
                <a:ext cx="220354" cy="86494"/>
              </a:xfrm>
              <a:custGeom>
                <a:avLst/>
                <a:gdLst>
                  <a:gd name="T0" fmla="*/ 107 w 107"/>
                  <a:gd name="T1" fmla="*/ 15 h 42"/>
                  <a:gd name="T2" fmla="*/ 53 w 107"/>
                  <a:gd name="T3" fmla="*/ 0 h 42"/>
                  <a:gd name="T4" fmla="*/ 0 w 107"/>
                  <a:gd name="T5" fmla="*/ 15 h 42"/>
                  <a:gd name="T6" fmla="*/ 53 w 107"/>
                  <a:gd name="T7" fmla="*/ 42 h 42"/>
                  <a:gd name="T8" fmla="*/ 107 w 107"/>
                  <a:gd name="T9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107" y="15"/>
                    </a:moveTo>
                    <a:cubicBezTo>
                      <a:pt x="94" y="6"/>
                      <a:pt x="75" y="0"/>
                      <a:pt x="53" y="0"/>
                    </a:cubicBezTo>
                    <a:cubicBezTo>
                      <a:pt x="32" y="0"/>
                      <a:pt x="12" y="6"/>
                      <a:pt x="0" y="15"/>
                    </a:cubicBezTo>
                    <a:cubicBezTo>
                      <a:pt x="12" y="31"/>
                      <a:pt x="32" y="42"/>
                      <a:pt x="53" y="42"/>
                    </a:cubicBezTo>
                    <a:cubicBezTo>
                      <a:pt x="75" y="42"/>
                      <a:pt x="94" y="31"/>
                      <a:pt x="107" y="15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8" name="Группа 38">
            <a:extLst>
              <a:ext uri="{FF2B5EF4-FFF2-40B4-BE49-F238E27FC236}">
                <a16:creationId xmlns:a16="http://schemas.microsoft.com/office/drawing/2014/main" id="{AAD47206-071D-45D1-AC38-751C3D1AC3BC}"/>
              </a:ext>
            </a:extLst>
          </p:cNvPr>
          <p:cNvGrpSpPr/>
          <p:nvPr/>
        </p:nvGrpSpPr>
        <p:grpSpPr>
          <a:xfrm>
            <a:off x="1154808" y="4697839"/>
            <a:ext cx="862471" cy="862471"/>
            <a:chOff x="16561429" y="4374976"/>
            <a:chExt cx="1725167" cy="1725167"/>
          </a:xfrm>
        </p:grpSpPr>
        <p:sp>
          <p:nvSpPr>
            <p:cNvPr id="139" name="Овал 39">
              <a:extLst>
                <a:ext uri="{FF2B5EF4-FFF2-40B4-BE49-F238E27FC236}">
                  <a16:creationId xmlns:a16="http://schemas.microsoft.com/office/drawing/2014/main" id="{81DA0F5E-303A-4BE8-BE06-B94A0DB2F28B}"/>
                </a:ext>
              </a:extLst>
            </p:cNvPr>
            <p:cNvSpPr/>
            <p:nvPr/>
          </p:nvSpPr>
          <p:spPr>
            <a:xfrm>
              <a:off x="16561429" y="4374976"/>
              <a:ext cx="1725167" cy="1725167"/>
            </a:xfrm>
            <a:prstGeom prst="ellipse">
              <a:avLst/>
            </a:prstGeom>
            <a:solidFill>
              <a:srgbClr val="F59393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0" name="Группа 40">
              <a:extLst>
                <a:ext uri="{FF2B5EF4-FFF2-40B4-BE49-F238E27FC236}">
                  <a16:creationId xmlns:a16="http://schemas.microsoft.com/office/drawing/2014/main" id="{151418C6-900C-4DC5-A140-F0AA3D9C2EC3}"/>
                </a:ext>
              </a:extLst>
            </p:cNvPr>
            <p:cNvGrpSpPr/>
            <p:nvPr/>
          </p:nvGrpSpPr>
          <p:grpSpPr>
            <a:xfrm>
              <a:off x="17003223" y="4818257"/>
              <a:ext cx="841579" cy="838605"/>
              <a:chOff x="8052863" y="1251103"/>
              <a:chExt cx="291403" cy="290373"/>
            </a:xfrm>
          </p:grpSpPr>
          <p:sp>
            <p:nvSpPr>
              <p:cNvPr id="141" name="Freeform 532">
                <a:extLst>
                  <a:ext uri="{FF2B5EF4-FFF2-40B4-BE49-F238E27FC236}">
                    <a16:creationId xmlns:a16="http://schemas.microsoft.com/office/drawing/2014/main" id="{B9506494-39D4-46D2-86CC-38CB7D05C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2863" y="1251103"/>
                <a:ext cx="291403" cy="290373"/>
              </a:xfrm>
              <a:custGeom>
                <a:avLst/>
                <a:gdLst>
                  <a:gd name="T0" fmla="*/ 137 w 141"/>
                  <a:gd name="T1" fmla="*/ 122 h 141"/>
                  <a:gd name="T2" fmla="*/ 117 w 141"/>
                  <a:gd name="T3" fmla="*/ 101 h 141"/>
                  <a:gd name="T4" fmla="*/ 110 w 141"/>
                  <a:gd name="T5" fmla="*/ 23 h 141"/>
                  <a:gd name="T6" fmla="*/ 24 w 141"/>
                  <a:gd name="T7" fmla="*/ 23 h 141"/>
                  <a:gd name="T8" fmla="*/ 24 w 141"/>
                  <a:gd name="T9" fmla="*/ 109 h 141"/>
                  <a:gd name="T10" fmla="*/ 102 w 141"/>
                  <a:gd name="T11" fmla="*/ 116 h 141"/>
                  <a:gd name="T12" fmla="*/ 122 w 141"/>
                  <a:gd name="T13" fmla="*/ 137 h 141"/>
                  <a:gd name="T14" fmla="*/ 137 w 141"/>
                  <a:gd name="T15" fmla="*/ 137 h 141"/>
                  <a:gd name="T16" fmla="*/ 137 w 141"/>
                  <a:gd name="T17" fmla="*/ 122 h 141"/>
                  <a:gd name="T18" fmla="*/ 37 w 141"/>
                  <a:gd name="T19" fmla="*/ 96 h 141"/>
                  <a:gd name="T20" fmla="*/ 37 w 141"/>
                  <a:gd name="T21" fmla="*/ 37 h 141"/>
                  <a:gd name="T22" fmla="*/ 97 w 141"/>
                  <a:gd name="T23" fmla="*/ 37 h 141"/>
                  <a:gd name="T24" fmla="*/ 97 w 141"/>
                  <a:gd name="T25" fmla="*/ 96 h 141"/>
                  <a:gd name="T26" fmla="*/ 37 w 141"/>
                  <a:gd name="T27" fmla="*/ 9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141">
                    <a:moveTo>
                      <a:pt x="137" y="122"/>
                    </a:move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33" y="78"/>
                      <a:pt x="131" y="45"/>
                      <a:pt x="110" y="23"/>
                    </a:cubicBezTo>
                    <a:cubicBezTo>
                      <a:pt x="86" y="0"/>
                      <a:pt x="48" y="0"/>
                      <a:pt x="24" y="23"/>
                    </a:cubicBezTo>
                    <a:cubicBezTo>
                      <a:pt x="0" y="47"/>
                      <a:pt x="0" y="86"/>
                      <a:pt x="24" y="109"/>
                    </a:cubicBezTo>
                    <a:cubicBezTo>
                      <a:pt x="45" y="131"/>
                      <a:pt x="78" y="133"/>
                      <a:pt x="102" y="116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26" y="141"/>
                      <a:pt x="133" y="141"/>
                      <a:pt x="137" y="137"/>
                    </a:cubicBezTo>
                    <a:cubicBezTo>
                      <a:pt x="141" y="132"/>
                      <a:pt x="141" y="126"/>
                      <a:pt x="137" y="122"/>
                    </a:cubicBezTo>
                    <a:close/>
                    <a:moveTo>
                      <a:pt x="37" y="96"/>
                    </a:moveTo>
                    <a:cubicBezTo>
                      <a:pt x="20" y="80"/>
                      <a:pt x="20" y="53"/>
                      <a:pt x="37" y="37"/>
                    </a:cubicBezTo>
                    <a:cubicBezTo>
                      <a:pt x="53" y="20"/>
                      <a:pt x="80" y="20"/>
                      <a:pt x="97" y="37"/>
                    </a:cubicBezTo>
                    <a:cubicBezTo>
                      <a:pt x="113" y="53"/>
                      <a:pt x="113" y="80"/>
                      <a:pt x="97" y="96"/>
                    </a:cubicBezTo>
                    <a:cubicBezTo>
                      <a:pt x="80" y="113"/>
                      <a:pt x="53" y="113"/>
                      <a:pt x="37" y="96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533">
                <a:extLst>
                  <a:ext uri="{FF2B5EF4-FFF2-40B4-BE49-F238E27FC236}">
                    <a16:creationId xmlns:a16="http://schemas.microsoft.com/office/drawing/2014/main" id="{191CAB23-D5DA-48FD-8B53-EA284DE01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871" y="1331419"/>
                <a:ext cx="53544" cy="55603"/>
              </a:xfrm>
              <a:custGeom>
                <a:avLst/>
                <a:gdLst>
                  <a:gd name="T0" fmla="*/ 0 w 26"/>
                  <a:gd name="T1" fmla="*/ 0 h 27"/>
                  <a:gd name="T2" fmla="*/ 26 w 26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14" y="0"/>
                      <a:pt x="26" y="12"/>
                      <a:pt x="26" y="27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3" name="Группа 61">
            <a:extLst>
              <a:ext uri="{FF2B5EF4-FFF2-40B4-BE49-F238E27FC236}">
                <a16:creationId xmlns:a16="http://schemas.microsoft.com/office/drawing/2014/main" id="{06967D14-EF88-4C27-B672-67873D655137}"/>
              </a:ext>
            </a:extLst>
          </p:cNvPr>
          <p:cNvGrpSpPr/>
          <p:nvPr/>
        </p:nvGrpSpPr>
        <p:grpSpPr>
          <a:xfrm>
            <a:off x="1154808" y="3459138"/>
            <a:ext cx="862471" cy="862471"/>
            <a:chOff x="9254969" y="7174808"/>
            <a:chExt cx="1725167" cy="1725167"/>
          </a:xfrm>
        </p:grpSpPr>
        <p:sp>
          <p:nvSpPr>
            <p:cNvPr id="144" name="Овал 68">
              <a:extLst>
                <a:ext uri="{FF2B5EF4-FFF2-40B4-BE49-F238E27FC236}">
                  <a16:creationId xmlns:a16="http://schemas.microsoft.com/office/drawing/2014/main" id="{A3C69558-B3AA-43E3-9AFB-E49C59BF3BD7}"/>
                </a:ext>
              </a:extLst>
            </p:cNvPr>
            <p:cNvSpPr/>
            <p:nvPr/>
          </p:nvSpPr>
          <p:spPr>
            <a:xfrm>
              <a:off x="9254969" y="7174808"/>
              <a:ext cx="1725167" cy="1725167"/>
            </a:xfrm>
            <a:prstGeom prst="ellipse">
              <a:avLst/>
            </a:prstGeom>
            <a:solidFill>
              <a:srgbClr val="AB0003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5" name="Группа 69">
              <a:extLst>
                <a:ext uri="{FF2B5EF4-FFF2-40B4-BE49-F238E27FC236}">
                  <a16:creationId xmlns:a16="http://schemas.microsoft.com/office/drawing/2014/main" id="{147DF8D0-4207-4476-9BD2-388BE2FFF512}"/>
                </a:ext>
              </a:extLst>
            </p:cNvPr>
            <p:cNvGrpSpPr/>
            <p:nvPr/>
          </p:nvGrpSpPr>
          <p:grpSpPr>
            <a:xfrm>
              <a:off x="9747656" y="7666356"/>
              <a:ext cx="697487" cy="740742"/>
              <a:chOff x="6479494" y="3307397"/>
              <a:chExt cx="265661" cy="282136"/>
            </a:xfrm>
          </p:grpSpPr>
          <p:sp>
            <p:nvSpPr>
              <p:cNvPr id="146" name="Freeform 1393">
                <a:extLst>
                  <a:ext uri="{FF2B5EF4-FFF2-40B4-BE49-F238E27FC236}">
                    <a16:creationId xmlns:a16="http://schemas.microsoft.com/office/drawing/2014/main" id="{6F7DE1A6-2299-489E-939E-9A6F07555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494" y="3307397"/>
                <a:ext cx="265661" cy="282136"/>
              </a:xfrm>
              <a:custGeom>
                <a:avLst/>
                <a:gdLst>
                  <a:gd name="T0" fmla="*/ 129 w 129"/>
                  <a:gd name="T1" fmla="*/ 115 h 137"/>
                  <a:gd name="T2" fmla="*/ 107 w 129"/>
                  <a:gd name="T3" fmla="*/ 137 h 137"/>
                  <a:gd name="T4" fmla="*/ 23 w 129"/>
                  <a:gd name="T5" fmla="*/ 137 h 137"/>
                  <a:gd name="T6" fmla="*/ 0 w 129"/>
                  <a:gd name="T7" fmla="*/ 115 h 137"/>
                  <a:gd name="T8" fmla="*/ 0 w 129"/>
                  <a:gd name="T9" fmla="*/ 22 h 137"/>
                  <a:gd name="T10" fmla="*/ 23 w 129"/>
                  <a:gd name="T11" fmla="*/ 0 h 137"/>
                  <a:gd name="T12" fmla="*/ 107 w 129"/>
                  <a:gd name="T13" fmla="*/ 0 h 137"/>
                  <a:gd name="T14" fmla="*/ 129 w 129"/>
                  <a:gd name="T15" fmla="*/ 22 h 137"/>
                  <a:gd name="T16" fmla="*/ 129 w 129"/>
                  <a:gd name="T17" fmla="*/ 1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37">
                    <a:moveTo>
                      <a:pt x="129" y="115"/>
                    </a:moveTo>
                    <a:cubicBezTo>
                      <a:pt x="129" y="127"/>
                      <a:pt x="119" y="137"/>
                      <a:pt x="107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10" y="137"/>
                      <a:pt x="0" y="127"/>
                      <a:pt x="0" y="1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9" y="0"/>
                      <a:pt x="129" y="10"/>
                      <a:pt x="129" y="22"/>
                    </a:cubicBezTo>
                    <a:lnTo>
                      <a:pt x="129" y="115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Line 1394">
                <a:extLst>
                  <a:ext uri="{FF2B5EF4-FFF2-40B4-BE49-F238E27FC236}">
                    <a16:creationId xmlns:a16="http://schemas.microsoft.com/office/drawing/2014/main" id="{104A2911-2C5C-4F38-A83C-76CF0395B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3612" y="3410367"/>
                <a:ext cx="257423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Line 1395">
                <a:extLst>
                  <a:ext uri="{FF2B5EF4-FFF2-40B4-BE49-F238E27FC236}">
                    <a16:creationId xmlns:a16="http://schemas.microsoft.com/office/drawing/2014/main" id="{74678B21-2C94-4EB9-86EE-69E357F7F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5672" y="3494801"/>
                <a:ext cx="253304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Line 1396">
                <a:extLst>
                  <a:ext uri="{FF2B5EF4-FFF2-40B4-BE49-F238E27FC236}">
                    <a16:creationId xmlns:a16="http://schemas.microsoft.com/office/drawing/2014/main" id="{BC7DE86F-FCA5-4CD6-BAFE-F3CCF507B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3354" y="3416545"/>
                <a:ext cx="0" cy="16681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Line 1397">
                <a:extLst>
                  <a:ext uri="{FF2B5EF4-FFF2-40B4-BE49-F238E27FC236}">
                    <a16:creationId xmlns:a16="http://schemas.microsoft.com/office/drawing/2014/main" id="{BD9AEECA-B740-4D82-AAA4-0AE6D94B1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4800" y="3453614"/>
                <a:ext cx="51485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Line 1398">
                <a:extLst>
                  <a:ext uri="{FF2B5EF4-FFF2-40B4-BE49-F238E27FC236}">
                    <a16:creationId xmlns:a16="http://schemas.microsoft.com/office/drawing/2014/main" id="{99336661-263B-45BC-A06D-10B156515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3038" y="3523633"/>
                <a:ext cx="35010" cy="37069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Line 1399">
                <a:extLst>
                  <a:ext uri="{FF2B5EF4-FFF2-40B4-BE49-F238E27FC236}">
                    <a16:creationId xmlns:a16="http://schemas.microsoft.com/office/drawing/2014/main" id="{B4A7B379-51B0-4A6C-B8C2-7C8B338BA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3038" y="3523633"/>
                <a:ext cx="35010" cy="37069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Line 1400">
                <a:extLst>
                  <a:ext uri="{FF2B5EF4-FFF2-40B4-BE49-F238E27FC236}">
                    <a16:creationId xmlns:a16="http://schemas.microsoft.com/office/drawing/2014/main" id="{359DF6A9-8903-4D45-8110-51E82EDF9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529811"/>
                <a:ext cx="51485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Line 1401">
                <a:extLst>
                  <a:ext uri="{FF2B5EF4-FFF2-40B4-BE49-F238E27FC236}">
                    <a16:creationId xmlns:a16="http://schemas.microsoft.com/office/drawing/2014/main" id="{7911E045-FE31-4635-8335-AC0FC3801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554523"/>
                <a:ext cx="51485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Line 1402">
                <a:extLst>
                  <a:ext uri="{FF2B5EF4-FFF2-40B4-BE49-F238E27FC236}">
                    <a16:creationId xmlns:a16="http://schemas.microsoft.com/office/drawing/2014/main" id="{EA02EBD2-DBD5-49C1-88AC-3E167F15C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453614"/>
                <a:ext cx="51485" cy="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Line 1403">
                <a:extLst>
                  <a:ext uri="{FF2B5EF4-FFF2-40B4-BE49-F238E27FC236}">
                    <a16:creationId xmlns:a16="http://schemas.microsoft.com/office/drawing/2014/main" id="{EC73DD48-D929-4A23-9F9C-208C7ABC7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7195" y="3435079"/>
                <a:ext cx="0" cy="35010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DBBD4383-E082-4A01-8397-D30C8156AE26}"/>
              </a:ext>
            </a:extLst>
          </p:cNvPr>
          <p:cNvGrpSpPr/>
          <p:nvPr/>
        </p:nvGrpSpPr>
        <p:grpSpPr>
          <a:xfrm>
            <a:off x="2303089" y="2153794"/>
            <a:ext cx="3173291" cy="886695"/>
            <a:chOff x="6907973" y="2379747"/>
            <a:chExt cx="3173291" cy="886695"/>
          </a:xfrm>
        </p:grpSpPr>
        <p:sp>
          <p:nvSpPr>
            <p:cNvPr id="158" name="îṩḷïḍê">
              <a:extLst>
                <a:ext uri="{FF2B5EF4-FFF2-40B4-BE49-F238E27FC236}">
                  <a16:creationId xmlns:a16="http://schemas.microsoft.com/office/drawing/2014/main" id="{66502A31-1892-4C7C-A346-30F081631E0C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59" name="iṡļïdê">
              <a:extLst>
                <a:ext uri="{FF2B5EF4-FFF2-40B4-BE49-F238E27FC236}">
                  <a16:creationId xmlns:a16="http://schemas.microsoft.com/office/drawing/2014/main" id="{F48A16E8-2567-407C-8A5E-23747699748A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title.……</a:t>
              </a:r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4BCF4ED2-7434-4533-8EB1-D505EB222BEF}"/>
              </a:ext>
            </a:extLst>
          </p:cNvPr>
          <p:cNvGrpSpPr/>
          <p:nvPr/>
        </p:nvGrpSpPr>
        <p:grpSpPr>
          <a:xfrm>
            <a:off x="2303089" y="3429123"/>
            <a:ext cx="3173291" cy="886695"/>
            <a:chOff x="6907973" y="2379747"/>
            <a:chExt cx="3173291" cy="886695"/>
          </a:xfrm>
        </p:grpSpPr>
        <p:sp>
          <p:nvSpPr>
            <p:cNvPr id="161" name="îṩḷïḍê">
              <a:extLst>
                <a:ext uri="{FF2B5EF4-FFF2-40B4-BE49-F238E27FC236}">
                  <a16:creationId xmlns:a16="http://schemas.microsoft.com/office/drawing/2014/main" id="{03805B2B-46B3-4BD3-86B1-B1CB120DA697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62" name="iṡļïdê">
              <a:extLst>
                <a:ext uri="{FF2B5EF4-FFF2-40B4-BE49-F238E27FC236}">
                  <a16:creationId xmlns:a16="http://schemas.microsoft.com/office/drawing/2014/main" id="{3F6FE90C-AA0B-4478-8D1A-C9BBFBF6A62E}"/>
                </a:ext>
              </a:extLst>
            </p:cNvPr>
            <p:cNvSpPr txBox="1"/>
            <p:nvPr/>
          </p:nvSpPr>
          <p:spPr>
            <a:xfrm>
              <a:off x="6907973" y="2804777"/>
              <a:ext cx="31732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title.……</a:t>
              </a:r>
            </a:p>
          </p:txBody>
        </p: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9EE8D651-9215-44F9-926F-F35978EAE936}"/>
              </a:ext>
            </a:extLst>
          </p:cNvPr>
          <p:cNvGrpSpPr/>
          <p:nvPr/>
        </p:nvGrpSpPr>
        <p:grpSpPr>
          <a:xfrm>
            <a:off x="2303089" y="4632205"/>
            <a:ext cx="3173291" cy="886695"/>
            <a:chOff x="6907973" y="2379747"/>
            <a:chExt cx="3173291" cy="886695"/>
          </a:xfrm>
        </p:grpSpPr>
        <p:sp>
          <p:nvSpPr>
            <p:cNvPr id="164" name="îṩḷïḍê">
              <a:extLst>
                <a:ext uri="{FF2B5EF4-FFF2-40B4-BE49-F238E27FC236}">
                  <a16:creationId xmlns:a16="http://schemas.microsoft.com/office/drawing/2014/main" id="{57BC2462-4CB8-47BC-AB52-B5EE5C06058A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sp>
          <p:nvSpPr>
            <p:cNvPr id="165" name="iṡļïdê">
              <a:extLst>
                <a:ext uri="{FF2B5EF4-FFF2-40B4-BE49-F238E27FC236}">
                  <a16:creationId xmlns:a16="http://schemas.microsoft.com/office/drawing/2014/main" id="{595A2BBD-5D0C-4203-8267-C36A2F7F2F89}"/>
                </a:ext>
              </a:extLst>
            </p:cNvPr>
            <p:cNvSpPr txBox="1"/>
            <p:nvPr/>
          </p:nvSpPr>
          <p:spPr>
            <a:xfrm>
              <a:off x="6907973" y="2804777"/>
              <a:ext cx="31732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title.……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6290" y="664795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711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6" presetID="2" presetClass="entr" presetSubtype="3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8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9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1" grpId="0" animBg="1"/>
          <p:bldP spid="122" grpId="0" animBg="1"/>
          <p:bldP spid="1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1" grpId="0" animBg="1"/>
          <p:bldP spid="122" grpId="0" animBg="1"/>
          <p:bldP spid="12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CCFF7-3D10-4213-8E6A-9EB8A755A211}"/>
              </a:ext>
            </a:extLst>
          </p:cNvPr>
          <p:cNvSpPr txBox="1"/>
          <p:nvPr/>
        </p:nvSpPr>
        <p:spPr>
          <a:xfrm>
            <a:off x="811973" y="469322"/>
            <a:ext cx="3864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kern="0" spc="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32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" name="iconfont-11253-5327619">
            <a:extLst>
              <a:ext uri="{FF2B5EF4-FFF2-40B4-BE49-F238E27FC236}">
                <a16:creationId xmlns:a16="http://schemas.microsoft.com/office/drawing/2014/main" id="{2819B55E-43D5-4ABA-A97B-6DC75910DBB6}"/>
              </a:ext>
            </a:extLst>
          </p:cNvPr>
          <p:cNvSpPr/>
          <p:nvPr/>
        </p:nvSpPr>
        <p:spPr>
          <a:xfrm flipH="1">
            <a:off x="231502" y="514350"/>
            <a:ext cx="476856" cy="472094"/>
          </a:xfrm>
          <a:custGeom>
            <a:avLst/>
            <a:gdLst>
              <a:gd name="T0" fmla="*/ 7028 w 7179"/>
              <a:gd name="T1" fmla="*/ 1678 h 5847"/>
              <a:gd name="T2" fmla="*/ 3336 w 7179"/>
              <a:gd name="T3" fmla="*/ 1678 h 5847"/>
              <a:gd name="T4" fmla="*/ 4693 w 7179"/>
              <a:gd name="T5" fmla="*/ 142 h 5847"/>
              <a:gd name="T6" fmla="*/ 4606 w 7179"/>
              <a:gd name="T7" fmla="*/ 0 h 5847"/>
              <a:gd name="T8" fmla="*/ 2606 w 7179"/>
              <a:gd name="T9" fmla="*/ 0 h 5847"/>
              <a:gd name="T10" fmla="*/ 2013 w 7179"/>
              <a:gd name="T11" fmla="*/ 549 h 5847"/>
              <a:gd name="T12" fmla="*/ 39 w 7179"/>
              <a:gd name="T13" fmla="*/ 2755 h 5847"/>
              <a:gd name="T14" fmla="*/ 39 w 7179"/>
              <a:gd name="T15" fmla="*/ 3039 h 5847"/>
              <a:gd name="T16" fmla="*/ 2377 w 7179"/>
              <a:gd name="T17" fmla="*/ 5705 h 5847"/>
              <a:gd name="T18" fmla="*/ 2606 w 7179"/>
              <a:gd name="T19" fmla="*/ 5847 h 5847"/>
              <a:gd name="T20" fmla="*/ 4606 w 7179"/>
              <a:gd name="T21" fmla="*/ 5847 h 5847"/>
              <a:gd name="T22" fmla="*/ 4693 w 7179"/>
              <a:gd name="T23" fmla="*/ 5705 h 5847"/>
              <a:gd name="T24" fmla="*/ 3377 w 7179"/>
              <a:gd name="T25" fmla="*/ 4180 h 5847"/>
              <a:gd name="T26" fmla="*/ 7028 w 7179"/>
              <a:gd name="T27" fmla="*/ 4180 h 5847"/>
              <a:gd name="T28" fmla="*/ 7179 w 7179"/>
              <a:gd name="T29" fmla="*/ 4030 h 5847"/>
              <a:gd name="T30" fmla="*/ 7179 w 7179"/>
              <a:gd name="T31" fmla="*/ 1829 h 5847"/>
              <a:gd name="T32" fmla="*/ 7028 w 7179"/>
              <a:gd name="T33" fmla="*/ 1678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79" h="5847">
                <a:moveTo>
                  <a:pt x="7028" y="1678"/>
                </a:moveTo>
                <a:lnTo>
                  <a:pt x="3336" y="1678"/>
                </a:lnTo>
                <a:lnTo>
                  <a:pt x="4693" y="142"/>
                </a:lnTo>
                <a:cubicBezTo>
                  <a:pt x="4732" y="63"/>
                  <a:pt x="4693" y="0"/>
                  <a:pt x="4606" y="0"/>
                </a:cubicBezTo>
                <a:lnTo>
                  <a:pt x="2606" y="0"/>
                </a:lnTo>
                <a:cubicBezTo>
                  <a:pt x="2406" y="0"/>
                  <a:pt x="2143" y="403"/>
                  <a:pt x="2013" y="549"/>
                </a:cubicBezTo>
                <a:cubicBezTo>
                  <a:pt x="1783" y="806"/>
                  <a:pt x="52" y="2730"/>
                  <a:pt x="39" y="2755"/>
                </a:cubicBezTo>
                <a:cubicBezTo>
                  <a:pt x="0" y="2833"/>
                  <a:pt x="0" y="2960"/>
                  <a:pt x="39" y="3039"/>
                </a:cubicBezTo>
                <a:lnTo>
                  <a:pt x="2377" y="5705"/>
                </a:lnTo>
                <a:cubicBezTo>
                  <a:pt x="2416" y="5783"/>
                  <a:pt x="2519" y="5847"/>
                  <a:pt x="2606" y="5847"/>
                </a:cubicBezTo>
                <a:lnTo>
                  <a:pt x="4606" y="5847"/>
                </a:lnTo>
                <a:cubicBezTo>
                  <a:pt x="4693" y="5847"/>
                  <a:pt x="4732" y="5783"/>
                  <a:pt x="4693" y="5705"/>
                </a:cubicBezTo>
                <a:lnTo>
                  <a:pt x="3377" y="4180"/>
                </a:lnTo>
                <a:lnTo>
                  <a:pt x="7028" y="4180"/>
                </a:lnTo>
                <a:cubicBezTo>
                  <a:pt x="7111" y="4180"/>
                  <a:pt x="7179" y="4113"/>
                  <a:pt x="7179" y="4030"/>
                </a:cubicBezTo>
                <a:lnTo>
                  <a:pt x="7179" y="1829"/>
                </a:lnTo>
                <a:cubicBezTo>
                  <a:pt x="7179" y="1746"/>
                  <a:pt x="7111" y="1678"/>
                  <a:pt x="7028" y="16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B56F78-F99E-414D-B76A-EEE9C19D2CEE}"/>
              </a:ext>
            </a:extLst>
          </p:cNvPr>
          <p:cNvSpPr/>
          <p:nvPr/>
        </p:nvSpPr>
        <p:spPr>
          <a:xfrm>
            <a:off x="0" y="4799963"/>
            <a:ext cx="12192000" cy="2058038"/>
          </a:xfrm>
          <a:prstGeom prst="rect">
            <a:avLst/>
          </a:prstGeom>
          <a:gradFill>
            <a:gsLst>
              <a:gs pos="100000">
                <a:srgbClr val="DE0000"/>
              </a:gs>
              <a:gs pos="0">
                <a:srgbClr val="89060C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96CA702-A2D6-4236-8509-2236A0F55F6F}"/>
              </a:ext>
            </a:extLst>
          </p:cNvPr>
          <p:cNvGrpSpPr/>
          <p:nvPr/>
        </p:nvGrpSpPr>
        <p:grpSpPr>
          <a:xfrm>
            <a:off x="1561197" y="2267318"/>
            <a:ext cx="1414504" cy="2761588"/>
            <a:chOff x="2208250" y="2267318"/>
            <a:chExt cx="1414504" cy="2761588"/>
          </a:xfrm>
        </p:grpSpPr>
        <p:cxnSp>
          <p:nvCxnSpPr>
            <p:cNvPr id="5" name="Straight Connector 2">
              <a:extLst>
                <a:ext uri="{FF2B5EF4-FFF2-40B4-BE49-F238E27FC236}">
                  <a16:creationId xmlns:a16="http://schemas.microsoft.com/office/drawing/2014/main" id="{E42CB7A0-B87C-4D67-A359-DE8084D5FF95}"/>
                </a:ext>
              </a:extLst>
            </p:cNvPr>
            <p:cNvCxnSpPr/>
            <p:nvPr/>
          </p:nvCxnSpPr>
          <p:spPr>
            <a:xfrm>
              <a:off x="2915501" y="3330440"/>
              <a:ext cx="0" cy="14684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9A3D0F4-9DBB-4BC7-880C-83963E71E7CB}"/>
                </a:ext>
              </a:extLst>
            </p:cNvPr>
            <p:cNvSpPr/>
            <p:nvPr/>
          </p:nvSpPr>
          <p:spPr>
            <a:xfrm rot="10800000">
              <a:off x="2208250" y="2267318"/>
              <a:ext cx="1414504" cy="155572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EAD7CB2E-CD8C-49FC-9605-22724D22F818}"/>
                </a:ext>
              </a:extLst>
            </p:cNvPr>
            <p:cNvGrpSpPr/>
            <p:nvPr/>
          </p:nvGrpSpPr>
          <p:grpSpPr>
            <a:xfrm>
              <a:off x="2681501" y="4560906"/>
              <a:ext cx="475412" cy="468000"/>
              <a:chOff x="2681501" y="4560906"/>
              <a:chExt cx="475412" cy="468000"/>
            </a:xfrm>
          </p:grpSpPr>
          <p:sp>
            <p:nvSpPr>
              <p:cNvPr id="14" name="Diamond 12">
                <a:extLst>
                  <a:ext uri="{FF2B5EF4-FFF2-40B4-BE49-F238E27FC236}">
                    <a16:creationId xmlns:a16="http://schemas.microsoft.com/office/drawing/2014/main" id="{C18BAFB9-B964-4459-B670-7E1B5ECCF36D}"/>
                  </a:ext>
                </a:extLst>
              </p:cNvPr>
              <p:cNvSpPr/>
              <p:nvPr/>
            </p:nvSpPr>
            <p:spPr>
              <a:xfrm>
                <a:off x="2681501" y="4560906"/>
                <a:ext cx="468000" cy="468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2273EC1B-DB8A-4F58-B65D-2AA096DA2BC1}"/>
                  </a:ext>
                </a:extLst>
              </p:cNvPr>
              <p:cNvSpPr txBox="1"/>
              <p:nvPr/>
            </p:nvSpPr>
            <p:spPr>
              <a:xfrm>
                <a:off x="2718973" y="4615135"/>
                <a:ext cx="437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600" b="1" dirty="0">
                    <a:solidFill>
                      <a:srgbClr val="DE0000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5" name="Group 35">
              <a:extLst>
                <a:ext uri="{FF2B5EF4-FFF2-40B4-BE49-F238E27FC236}">
                  <a16:creationId xmlns:a16="http://schemas.microsoft.com/office/drawing/2014/main" id="{563C5462-E67A-4116-B3F9-61F58FB26702}"/>
                </a:ext>
              </a:extLst>
            </p:cNvPr>
            <p:cNvGrpSpPr/>
            <p:nvPr/>
          </p:nvGrpSpPr>
          <p:grpSpPr>
            <a:xfrm>
              <a:off x="2645959" y="2679502"/>
              <a:ext cx="539085" cy="608406"/>
              <a:chOff x="3175" y="3175"/>
              <a:chExt cx="2320925" cy="2619375"/>
            </a:xfrm>
            <a:solidFill>
              <a:schemeClr val="bg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70545D3F-004F-409C-8DB4-C50AFB5DDF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275" y="3175"/>
                <a:ext cx="1990725" cy="1990725"/>
              </a:xfrm>
              <a:custGeom>
                <a:avLst/>
                <a:gdLst>
                  <a:gd name="T0" fmla="*/ 264 w 528"/>
                  <a:gd name="T1" fmla="*/ 528 h 528"/>
                  <a:gd name="T2" fmla="*/ 528 w 528"/>
                  <a:gd name="T3" fmla="*/ 264 h 528"/>
                  <a:gd name="T4" fmla="*/ 264 w 528"/>
                  <a:gd name="T5" fmla="*/ 0 h 528"/>
                  <a:gd name="T6" fmla="*/ 0 w 528"/>
                  <a:gd name="T7" fmla="*/ 264 h 528"/>
                  <a:gd name="T8" fmla="*/ 264 w 528"/>
                  <a:gd name="T9" fmla="*/ 528 h 528"/>
                  <a:gd name="T10" fmla="*/ 264 w 528"/>
                  <a:gd name="T11" fmla="*/ 484 h 528"/>
                  <a:gd name="T12" fmla="*/ 71 w 528"/>
                  <a:gd name="T13" fmla="*/ 370 h 528"/>
                  <a:gd name="T14" fmla="*/ 73 w 528"/>
                  <a:gd name="T15" fmla="*/ 369 h 528"/>
                  <a:gd name="T16" fmla="*/ 92 w 528"/>
                  <a:gd name="T17" fmla="*/ 352 h 528"/>
                  <a:gd name="T18" fmla="*/ 104 w 528"/>
                  <a:gd name="T19" fmla="*/ 312 h 528"/>
                  <a:gd name="T20" fmla="*/ 304 w 528"/>
                  <a:gd name="T21" fmla="*/ 385 h 528"/>
                  <a:gd name="T22" fmla="*/ 321 w 528"/>
                  <a:gd name="T23" fmla="*/ 385 h 528"/>
                  <a:gd name="T24" fmla="*/ 461 w 528"/>
                  <a:gd name="T25" fmla="*/ 361 h 528"/>
                  <a:gd name="T26" fmla="*/ 264 w 528"/>
                  <a:gd name="T27" fmla="*/ 484 h 528"/>
                  <a:gd name="T28" fmla="*/ 264 w 528"/>
                  <a:gd name="T29" fmla="*/ 44 h 528"/>
                  <a:gd name="T30" fmla="*/ 484 w 528"/>
                  <a:gd name="T31" fmla="*/ 264 h 528"/>
                  <a:gd name="T32" fmla="*/ 472 w 528"/>
                  <a:gd name="T33" fmla="*/ 334 h 528"/>
                  <a:gd name="T34" fmla="*/ 305 w 528"/>
                  <a:gd name="T35" fmla="*/ 363 h 528"/>
                  <a:gd name="T36" fmla="*/ 107 w 528"/>
                  <a:gd name="T37" fmla="*/ 283 h 528"/>
                  <a:gd name="T38" fmla="*/ 95 w 528"/>
                  <a:gd name="T39" fmla="*/ 279 h 528"/>
                  <a:gd name="T40" fmla="*/ 87 w 528"/>
                  <a:gd name="T41" fmla="*/ 287 h 528"/>
                  <a:gd name="T42" fmla="*/ 72 w 528"/>
                  <a:gd name="T43" fmla="*/ 343 h 528"/>
                  <a:gd name="T44" fmla="*/ 67 w 528"/>
                  <a:gd name="T45" fmla="*/ 348 h 528"/>
                  <a:gd name="T46" fmla="*/ 60 w 528"/>
                  <a:gd name="T47" fmla="*/ 347 h 528"/>
                  <a:gd name="T48" fmla="*/ 44 w 528"/>
                  <a:gd name="T49" fmla="*/ 264 h 528"/>
                  <a:gd name="T50" fmla="*/ 264 w 528"/>
                  <a:gd name="T51" fmla="*/ 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8" h="528">
                    <a:moveTo>
                      <a:pt x="264" y="528"/>
                    </a:moveTo>
                    <a:cubicBezTo>
                      <a:pt x="410" y="528"/>
                      <a:pt x="528" y="410"/>
                      <a:pt x="528" y="264"/>
                    </a:cubicBezTo>
                    <a:cubicBezTo>
                      <a:pt x="528" y="118"/>
                      <a:pt x="410" y="0"/>
                      <a:pt x="264" y="0"/>
                    </a:cubicBezTo>
                    <a:cubicBezTo>
                      <a:pt x="118" y="0"/>
                      <a:pt x="0" y="118"/>
                      <a:pt x="0" y="264"/>
                    </a:cubicBezTo>
                    <a:cubicBezTo>
                      <a:pt x="0" y="410"/>
                      <a:pt x="118" y="528"/>
                      <a:pt x="264" y="528"/>
                    </a:cubicBezTo>
                    <a:close/>
                    <a:moveTo>
                      <a:pt x="264" y="484"/>
                    </a:moveTo>
                    <a:cubicBezTo>
                      <a:pt x="181" y="484"/>
                      <a:pt x="108" y="438"/>
                      <a:pt x="71" y="370"/>
                    </a:cubicBezTo>
                    <a:cubicBezTo>
                      <a:pt x="72" y="369"/>
                      <a:pt x="72" y="369"/>
                      <a:pt x="73" y="369"/>
                    </a:cubicBezTo>
                    <a:cubicBezTo>
                      <a:pt x="79" y="367"/>
                      <a:pt x="87" y="363"/>
                      <a:pt x="92" y="352"/>
                    </a:cubicBezTo>
                    <a:cubicBezTo>
                      <a:pt x="97" y="340"/>
                      <a:pt x="101" y="324"/>
                      <a:pt x="104" y="312"/>
                    </a:cubicBezTo>
                    <a:cubicBezTo>
                      <a:pt x="130" y="335"/>
                      <a:pt x="191" y="377"/>
                      <a:pt x="304" y="385"/>
                    </a:cubicBezTo>
                    <a:cubicBezTo>
                      <a:pt x="309" y="385"/>
                      <a:pt x="315" y="385"/>
                      <a:pt x="321" y="385"/>
                    </a:cubicBezTo>
                    <a:cubicBezTo>
                      <a:pt x="371" y="385"/>
                      <a:pt x="426" y="372"/>
                      <a:pt x="461" y="361"/>
                    </a:cubicBezTo>
                    <a:cubicBezTo>
                      <a:pt x="425" y="434"/>
                      <a:pt x="350" y="484"/>
                      <a:pt x="264" y="484"/>
                    </a:cubicBezTo>
                    <a:close/>
                    <a:moveTo>
                      <a:pt x="264" y="44"/>
                    </a:moveTo>
                    <a:cubicBezTo>
                      <a:pt x="385" y="44"/>
                      <a:pt x="484" y="143"/>
                      <a:pt x="484" y="264"/>
                    </a:cubicBezTo>
                    <a:cubicBezTo>
                      <a:pt x="484" y="289"/>
                      <a:pt x="480" y="312"/>
                      <a:pt x="472" y="334"/>
                    </a:cubicBezTo>
                    <a:cubicBezTo>
                      <a:pt x="438" y="345"/>
                      <a:pt x="364" y="367"/>
                      <a:pt x="305" y="363"/>
                    </a:cubicBezTo>
                    <a:cubicBezTo>
                      <a:pt x="161" y="352"/>
                      <a:pt x="107" y="283"/>
                      <a:pt x="107" y="283"/>
                    </a:cubicBezTo>
                    <a:cubicBezTo>
                      <a:pt x="104" y="279"/>
                      <a:pt x="99" y="278"/>
                      <a:pt x="95" y="279"/>
                    </a:cubicBezTo>
                    <a:cubicBezTo>
                      <a:pt x="91" y="280"/>
                      <a:pt x="88" y="283"/>
                      <a:pt x="87" y="287"/>
                    </a:cubicBezTo>
                    <a:cubicBezTo>
                      <a:pt x="87" y="288"/>
                      <a:pt x="81" y="323"/>
                      <a:pt x="72" y="343"/>
                    </a:cubicBezTo>
                    <a:cubicBezTo>
                      <a:pt x="70" y="347"/>
                      <a:pt x="68" y="348"/>
                      <a:pt x="67" y="348"/>
                    </a:cubicBezTo>
                    <a:cubicBezTo>
                      <a:pt x="65" y="348"/>
                      <a:pt x="63" y="348"/>
                      <a:pt x="60" y="347"/>
                    </a:cubicBezTo>
                    <a:cubicBezTo>
                      <a:pt x="50" y="322"/>
                      <a:pt x="44" y="294"/>
                      <a:pt x="44" y="264"/>
                    </a:cubicBezTo>
                    <a:cubicBezTo>
                      <a:pt x="44" y="143"/>
                      <a:pt x="142" y="44"/>
                      <a:pt x="264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5E931EDF-E9D2-4ED5-BCA9-97A3C8E76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698625"/>
                <a:ext cx="2320925" cy="923925"/>
              </a:xfrm>
              <a:custGeom>
                <a:avLst/>
                <a:gdLst>
                  <a:gd name="T0" fmla="*/ 541 w 616"/>
                  <a:gd name="T1" fmla="*/ 7 h 245"/>
                  <a:gd name="T2" fmla="*/ 510 w 616"/>
                  <a:gd name="T3" fmla="*/ 12 h 245"/>
                  <a:gd name="T4" fmla="*/ 515 w 616"/>
                  <a:gd name="T5" fmla="*/ 43 h 245"/>
                  <a:gd name="T6" fmla="*/ 572 w 616"/>
                  <a:gd name="T7" fmla="*/ 113 h 245"/>
                  <a:gd name="T8" fmla="*/ 308 w 616"/>
                  <a:gd name="T9" fmla="*/ 201 h 245"/>
                  <a:gd name="T10" fmla="*/ 44 w 616"/>
                  <a:gd name="T11" fmla="*/ 113 h 245"/>
                  <a:gd name="T12" fmla="*/ 101 w 616"/>
                  <a:gd name="T13" fmla="*/ 43 h 245"/>
                  <a:gd name="T14" fmla="*/ 105 w 616"/>
                  <a:gd name="T15" fmla="*/ 12 h 245"/>
                  <a:gd name="T16" fmla="*/ 75 w 616"/>
                  <a:gd name="T17" fmla="*/ 7 h 245"/>
                  <a:gd name="T18" fmla="*/ 0 w 616"/>
                  <a:gd name="T19" fmla="*/ 113 h 245"/>
                  <a:gd name="T20" fmla="*/ 308 w 616"/>
                  <a:gd name="T21" fmla="*/ 245 h 245"/>
                  <a:gd name="T22" fmla="*/ 616 w 616"/>
                  <a:gd name="T23" fmla="*/ 113 h 245"/>
                  <a:gd name="T24" fmla="*/ 541 w 616"/>
                  <a:gd name="T25" fmla="*/ 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6" h="245">
                    <a:moveTo>
                      <a:pt x="541" y="7"/>
                    </a:moveTo>
                    <a:cubicBezTo>
                      <a:pt x="531" y="0"/>
                      <a:pt x="517" y="2"/>
                      <a:pt x="510" y="12"/>
                    </a:cubicBezTo>
                    <a:cubicBezTo>
                      <a:pt x="503" y="22"/>
                      <a:pt x="505" y="36"/>
                      <a:pt x="515" y="43"/>
                    </a:cubicBezTo>
                    <a:cubicBezTo>
                      <a:pt x="555" y="72"/>
                      <a:pt x="572" y="88"/>
                      <a:pt x="572" y="113"/>
                    </a:cubicBezTo>
                    <a:cubicBezTo>
                      <a:pt x="572" y="177"/>
                      <a:pt x="498" y="201"/>
                      <a:pt x="308" y="201"/>
                    </a:cubicBezTo>
                    <a:cubicBezTo>
                      <a:pt x="118" y="201"/>
                      <a:pt x="44" y="177"/>
                      <a:pt x="44" y="113"/>
                    </a:cubicBezTo>
                    <a:cubicBezTo>
                      <a:pt x="44" y="88"/>
                      <a:pt x="60" y="72"/>
                      <a:pt x="101" y="43"/>
                    </a:cubicBezTo>
                    <a:cubicBezTo>
                      <a:pt x="110" y="36"/>
                      <a:pt x="113" y="22"/>
                      <a:pt x="105" y="12"/>
                    </a:cubicBezTo>
                    <a:cubicBezTo>
                      <a:pt x="98" y="2"/>
                      <a:pt x="85" y="0"/>
                      <a:pt x="75" y="7"/>
                    </a:cubicBezTo>
                    <a:cubicBezTo>
                      <a:pt x="40" y="33"/>
                      <a:pt x="0" y="62"/>
                      <a:pt x="0" y="113"/>
                    </a:cubicBezTo>
                    <a:cubicBezTo>
                      <a:pt x="0" y="235"/>
                      <a:pt x="159" y="245"/>
                      <a:pt x="308" y="245"/>
                    </a:cubicBezTo>
                    <a:cubicBezTo>
                      <a:pt x="457" y="245"/>
                      <a:pt x="616" y="235"/>
                      <a:pt x="616" y="113"/>
                    </a:cubicBezTo>
                    <a:cubicBezTo>
                      <a:pt x="616" y="62"/>
                      <a:pt x="576" y="33"/>
                      <a:pt x="5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B5EE2736-403F-4DDC-9CBA-343860A3663E}"/>
              </a:ext>
            </a:extLst>
          </p:cNvPr>
          <p:cNvGrpSpPr/>
          <p:nvPr/>
        </p:nvGrpSpPr>
        <p:grpSpPr>
          <a:xfrm>
            <a:off x="4328976" y="1774720"/>
            <a:ext cx="1414504" cy="3254186"/>
            <a:chOff x="4338637" y="1774720"/>
            <a:chExt cx="1414504" cy="3254186"/>
          </a:xfrm>
        </p:grpSpPr>
        <p:cxnSp>
          <p:nvCxnSpPr>
            <p:cNvPr id="6" name="Straight Connector 3">
              <a:extLst>
                <a:ext uri="{FF2B5EF4-FFF2-40B4-BE49-F238E27FC236}">
                  <a16:creationId xmlns:a16="http://schemas.microsoft.com/office/drawing/2014/main" id="{D622A387-F652-45CD-BB98-09321760E02E}"/>
                </a:ext>
              </a:extLst>
            </p:cNvPr>
            <p:cNvCxnSpPr/>
            <p:nvPr/>
          </p:nvCxnSpPr>
          <p:spPr>
            <a:xfrm>
              <a:off x="5045889" y="3287908"/>
              <a:ext cx="0" cy="14684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1E9F975-E936-4C48-8800-92684A4B9E7A}"/>
                </a:ext>
              </a:extLst>
            </p:cNvPr>
            <p:cNvSpPr/>
            <p:nvPr/>
          </p:nvSpPr>
          <p:spPr>
            <a:xfrm rot="10800000">
              <a:off x="4338637" y="1774720"/>
              <a:ext cx="1414504" cy="155572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7020AEB4-E8F7-406D-AD28-85178EC7F824}"/>
                </a:ext>
              </a:extLst>
            </p:cNvPr>
            <p:cNvGrpSpPr/>
            <p:nvPr/>
          </p:nvGrpSpPr>
          <p:grpSpPr>
            <a:xfrm>
              <a:off x="4811889" y="4560906"/>
              <a:ext cx="475412" cy="468000"/>
              <a:chOff x="4811889" y="4560906"/>
              <a:chExt cx="475412" cy="468000"/>
            </a:xfrm>
          </p:grpSpPr>
          <p:sp>
            <p:nvSpPr>
              <p:cNvPr id="17" name="Diamond 15">
                <a:extLst>
                  <a:ext uri="{FF2B5EF4-FFF2-40B4-BE49-F238E27FC236}">
                    <a16:creationId xmlns:a16="http://schemas.microsoft.com/office/drawing/2014/main" id="{8A2205FD-D574-4492-A2CB-A94FBD76F8A4}"/>
                  </a:ext>
                </a:extLst>
              </p:cNvPr>
              <p:cNvSpPr/>
              <p:nvPr/>
            </p:nvSpPr>
            <p:spPr>
              <a:xfrm>
                <a:off x="4811889" y="4560906"/>
                <a:ext cx="468000" cy="468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16">
                <a:extLst>
                  <a:ext uri="{FF2B5EF4-FFF2-40B4-BE49-F238E27FC236}">
                    <a16:creationId xmlns:a16="http://schemas.microsoft.com/office/drawing/2014/main" id="{7BB36A53-FCF2-4519-88DA-A2EB21935BD4}"/>
                  </a:ext>
                </a:extLst>
              </p:cNvPr>
              <p:cNvSpPr txBox="1"/>
              <p:nvPr/>
            </p:nvSpPr>
            <p:spPr>
              <a:xfrm>
                <a:off x="4849361" y="4615135"/>
                <a:ext cx="437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600" b="1" dirty="0">
                    <a:solidFill>
                      <a:srgbClr val="DE0000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2C9EB63-0650-41DA-88D5-992B5A706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717" y="2115664"/>
              <a:ext cx="842345" cy="645369"/>
            </a:xfrm>
            <a:custGeom>
              <a:avLst/>
              <a:gdLst>
                <a:gd name="T0" fmla="*/ 633 w 718"/>
                <a:gd name="T1" fmla="*/ 0 h 549"/>
                <a:gd name="T2" fmla="*/ 549 w 718"/>
                <a:gd name="T3" fmla="*/ 84 h 549"/>
                <a:gd name="T4" fmla="*/ 578 w 718"/>
                <a:gd name="T5" fmla="*/ 148 h 549"/>
                <a:gd name="T6" fmla="*/ 475 w 718"/>
                <a:gd name="T7" fmla="*/ 302 h 549"/>
                <a:gd name="T8" fmla="*/ 443 w 718"/>
                <a:gd name="T9" fmla="*/ 296 h 549"/>
                <a:gd name="T10" fmla="*/ 369 w 718"/>
                <a:gd name="T11" fmla="*/ 340 h 549"/>
                <a:gd name="T12" fmla="*/ 310 w 718"/>
                <a:gd name="T13" fmla="*/ 305 h 549"/>
                <a:gd name="T14" fmla="*/ 316 w 718"/>
                <a:gd name="T15" fmla="*/ 275 h 549"/>
                <a:gd name="T16" fmla="*/ 232 w 718"/>
                <a:gd name="T17" fmla="*/ 190 h 549"/>
                <a:gd name="T18" fmla="*/ 147 w 718"/>
                <a:gd name="T19" fmla="*/ 275 h 549"/>
                <a:gd name="T20" fmla="*/ 176 w 718"/>
                <a:gd name="T21" fmla="*/ 338 h 549"/>
                <a:gd name="T22" fmla="*/ 133 w 718"/>
                <a:gd name="T23" fmla="*/ 396 h 549"/>
                <a:gd name="T24" fmla="*/ 84 w 718"/>
                <a:gd name="T25" fmla="*/ 380 h 549"/>
                <a:gd name="T26" fmla="*/ 0 w 718"/>
                <a:gd name="T27" fmla="*/ 465 h 549"/>
                <a:gd name="T28" fmla="*/ 84 w 718"/>
                <a:gd name="T29" fmla="*/ 549 h 549"/>
                <a:gd name="T30" fmla="*/ 168 w 718"/>
                <a:gd name="T31" fmla="*/ 465 h 549"/>
                <a:gd name="T32" fmla="*/ 148 w 718"/>
                <a:gd name="T33" fmla="*/ 411 h 549"/>
                <a:gd name="T34" fmla="*/ 194 w 718"/>
                <a:gd name="T35" fmla="*/ 350 h 549"/>
                <a:gd name="T36" fmla="*/ 232 w 718"/>
                <a:gd name="T37" fmla="*/ 359 h 549"/>
                <a:gd name="T38" fmla="*/ 300 w 718"/>
                <a:gd name="T39" fmla="*/ 324 h 549"/>
                <a:gd name="T40" fmla="*/ 361 w 718"/>
                <a:gd name="T41" fmla="*/ 360 h 549"/>
                <a:gd name="T42" fmla="*/ 359 w 718"/>
                <a:gd name="T43" fmla="*/ 380 h 549"/>
                <a:gd name="T44" fmla="*/ 443 w 718"/>
                <a:gd name="T45" fmla="*/ 465 h 549"/>
                <a:gd name="T46" fmla="*/ 528 w 718"/>
                <a:gd name="T47" fmla="*/ 380 h 549"/>
                <a:gd name="T48" fmla="*/ 494 w 718"/>
                <a:gd name="T49" fmla="*/ 313 h 549"/>
                <a:gd name="T50" fmla="*/ 596 w 718"/>
                <a:gd name="T51" fmla="*/ 160 h 549"/>
                <a:gd name="T52" fmla="*/ 633 w 718"/>
                <a:gd name="T53" fmla="*/ 169 h 549"/>
                <a:gd name="T54" fmla="*/ 718 w 718"/>
                <a:gd name="T55" fmla="*/ 84 h 549"/>
                <a:gd name="T56" fmla="*/ 633 w 718"/>
                <a:gd name="T57" fmla="*/ 0 h 549"/>
                <a:gd name="T58" fmla="*/ 84 w 718"/>
                <a:gd name="T59" fmla="*/ 507 h 549"/>
                <a:gd name="T60" fmla="*/ 42 w 718"/>
                <a:gd name="T61" fmla="*/ 465 h 549"/>
                <a:gd name="T62" fmla="*/ 84 w 718"/>
                <a:gd name="T63" fmla="*/ 422 h 549"/>
                <a:gd name="T64" fmla="*/ 126 w 718"/>
                <a:gd name="T65" fmla="*/ 465 h 549"/>
                <a:gd name="T66" fmla="*/ 84 w 718"/>
                <a:gd name="T67" fmla="*/ 507 h 549"/>
                <a:gd name="T68" fmla="*/ 232 w 718"/>
                <a:gd name="T69" fmla="*/ 317 h 549"/>
                <a:gd name="T70" fmla="*/ 190 w 718"/>
                <a:gd name="T71" fmla="*/ 275 h 549"/>
                <a:gd name="T72" fmla="*/ 232 w 718"/>
                <a:gd name="T73" fmla="*/ 233 h 549"/>
                <a:gd name="T74" fmla="*/ 274 w 718"/>
                <a:gd name="T75" fmla="*/ 275 h 549"/>
                <a:gd name="T76" fmla="*/ 232 w 718"/>
                <a:gd name="T77" fmla="*/ 317 h 549"/>
                <a:gd name="T78" fmla="*/ 443 w 718"/>
                <a:gd name="T79" fmla="*/ 422 h 549"/>
                <a:gd name="T80" fmla="*/ 401 w 718"/>
                <a:gd name="T81" fmla="*/ 380 h 549"/>
                <a:gd name="T82" fmla="*/ 443 w 718"/>
                <a:gd name="T83" fmla="*/ 338 h 549"/>
                <a:gd name="T84" fmla="*/ 486 w 718"/>
                <a:gd name="T85" fmla="*/ 380 h 549"/>
                <a:gd name="T86" fmla="*/ 443 w 718"/>
                <a:gd name="T87" fmla="*/ 422 h 549"/>
                <a:gd name="T88" fmla="*/ 633 w 718"/>
                <a:gd name="T89" fmla="*/ 127 h 549"/>
                <a:gd name="T90" fmla="*/ 591 w 718"/>
                <a:gd name="T91" fmla="*/ 84 h 549"/>
                <a:gd name="T92" fmla="*/ 633 w 718"/>
                <a:gd name="T93" fmla="*/ 42 h 549"/>
                <a:gd name="T94" fmla="*/ 675 w 718"/>
                <a:gd name="T95" fmla="*/ 84 h 549"/>
                <a:gd name="T96" fmla="*/ 633 w 718"/>
                <a:gd name="T97" fmla="*/ 12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549">
                  <a:moveTo>
                    <a:pt x="633" y="0"/>
                  </a:moveTo>
                  <a:cubicBezTo>
                    <a:pt x="587" y="0"/>
                    <a:pt x="549" y="38"/>
                    <a:pt x="549" y="84"/>
                  </a:cubicBezTo>
                  <a:cubicBezTo>
                    <a:pt x="549" y="110"/>
                    <a:pt x="561" y="132"/>
                    <a:pt x="578" y="148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66" y="298"/>
                    <a:pt x="455" y="296"/>
                    <a:pt x="443" y="296"/>
                  </a:cubicBezTo>
                  <a:cubicBezTo>
                    <a:pt x="411" y="296"/>
                    <a:pt x="383" y="314"/>
                    <a:pt x="369" y="340"/>
                  </a:cubicBezTo>
                  <a:cubicBezTo>
                    <a:pt x="310" y="305"/>
                    <a:pt x="310" y="305"/>
                    <a:pt x="310" y="305"/>
                  </a:cubicBezTo>
                  <a:cubicBezTo>
                    <a:pt x="314" y="296"/>
                    <a:pt x="316" y="285"/>
                    <a:pt x="316" y="275"/>
                  </a:cubicBezTo>
                  <a:cubicBezTo>
                    <a:pt x="316" y="228"/>
                    <a:pt x="278" y="190"/>
                    <a:pt x="232" y="190"/>
                  </a:cubicBezTo>
                  <a:cubicBezTo>
                    <a:pt x="185" y="190"/>
                    <a:pt x="147" y="228"/>
                    <a:pt x="147" y="275"/>
                  </a:cubicBezTo>
                  <a:cubicBezTo>
                    <a:pt x="147" y="300"/>
                    <a:pt x="159" y="322"/>
                    <a:pt x="176" y="338"/>
                  </a:cubicBezTo>
                  <a:cubicBezTo>
                    <a:pt x="133" y="396"/>
                    <a:pt x="133" y="396"/>
                    <a:pt x="133" y="396"/>
                  </a:cubicBezTo>
                  <a:cubicBezTo>
                    <a:pt x="119" y="386"/>
                    <a:pt x="102" y="380"/>
                    <a:pt x="84" y="380"/>
                  </a:cubicBezTo>
                  <a:cubicBezTo>
                    <a:pt x="38" y="380"/>
                    <a:pt x="0" y="418"/>
                    <a:pt x="0" y="465"/>
                  </a:cubicBezTo>
                  <a:cubicBezTo>
                    <a:pt x="0" y="511"/>
                    <a:pt x="38" y="549"/>
                    <a:pt x="84" y="549"/>
                  </a:cubicBezTo>
                  <a:cubicBezTo>
                    <a:pt x="130" y="549"/>
                    <a:pt x="168" y="511"/>
                    <a:pt x="168" y="465"/>
                  </a:cubicBezTo>
                  <a:cubicBezTo>
                    <a:pt x="168" y="444"/>
                    <a:pt x="160" y="425"/>
                    <a:pt x="148" y="411"/>
                  </a:cubicBezTo>
                  <a:cubicBezTo>
                    <a:pt x="194" y="350"/>
                    <a:pt x="194" y="350"/>
                    <a:pt x="194" y="350"/>
                  </a:cubicBezTo>
                  <a:cubicBezTo>
                    <a:pt x="205" y="355"/>
                    <a:pt x="218" y="359"/>
                    <a:pt x="232" y="359"/>
                  </a:cubicBezTo>
                  <a:cubicBezTo>
                    <a:pt x="260" y="359"/>
                    <a:pt x="285" y="345"/>
                    <a:pt x="300" y="324"/>
                  </a:cubicBezTo>
                  <a:cubicBezTo>
                    <a:pt x="361" y="360"/>
                    <a:pt x="361" y="360"/>
                    <a:pt x="361" y="360"/>
                  </a:cubicBezTo>
                  <a:cubicBezTo>
                    <a:pt x="360" y="367"/>
                    <a:pt x="359" y="373"/>
                    <a:pt x="359" y="380"/>
                  </a:cubicBezTo>
                  <a:cubicBezTo>
                    <a:pt x="359" y="427"/>
                    <a:pt x="397" y="465"/>
                    <a:pt x="443" y="465"/>
                  </a:cubicBezTo>
                  <a:cubicBezTo>
                    <a:pt x="490" y="465"/>
                    <a:pt x="528" y="427"/>
                    <a:pt x="528" y="380"/>
                  </a:cubicBezTo>
                  <a:cubicBezTo>
                    <a:pt x="528" y="352"/>
                    <a:pt x="514" y="328"/>
                    <a:pt x="494" y="313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607" y="165"/>
                    <a:pt x="620" y="169"/>
                    <a:pt x="633" y="169"/>
                  </a:cubicBezTo>
                  <a:cubicBezTo>
                    <a:pt x="680" y="169"/>
                    <a:pt x="718" y="131"/>
                    <a:pt x="718" y="84"/>
                  </a:cubicBezTo>
                  <a:cubicBezTo>
                    <a:pt x="718" y="38"/>
                    <a:pt x="680" y="0"/>
                    <a:pt x="633" y="0"/>
                  </a:cubicBezTo>
                  <a:close/>
                  <a:moveTo>
                    <a:pt x="84" y="507"/>
                  </a:moveTo>
                  <a:cubicBezTo>
                    <a:pt x="61" y="507"/>
                    <a:pt x="42" y="488"/>
                    <a:pt x="42" y="465"/>
                  </a:cubicBezTo>
                  <a:cubicBezTo>
                    <a:pt x="42" y="441"/>
                    <a:pt x="61" y="422"/>
                    <a:pt x="84" y="422"/>
                  </a:cubicBezTo>
                  <a:cubicBezTo>
                    <a:pt x="107" y="422"/>
                    <a:pt x="126" y="441"/>
                    <a:pt x="126" y="465"/>
                  </a:cubicBezTo>
                  <a:cubicBezTo>
                    <a:pt x="126" y="488"/>
                    <a:pt x="107" y="507"/>
                    <a:pt x="84" y="507"/>
                  </a:cubicBezTo>
                  <a:close/>
                  <a:moveTo>
                    <a:pt x="232" y="317"/>
                  </a:moveTo>
                  <a:cubicBezTo>
                    <a:pt x="209" y="317"/>
                    <a:pt x="190" y="298"/>
                    <a:pt x="190" y="275"/>
                  </a:cubicBezTo>
                  <a:cubicBezTo>
                    <a:pt x="190" y="251"/>
                    <a:pt x="209" y="233"/>
                    <a:pt x="232" y="233"/>
                  </a:cubicBezTo>
                  <a:cubicBezTo>
                    <a:pt x="255" y="233"/>
                    <a:pt x="274" y="251"/>
                    <a:pt x="274" y="275"/>
                  </a:cubicBezTo>
                  <a:cubicBezTo>
                    <a:pt x="274" y="298"/>
                    <a:pt x="255" y="317"/>
                    <a:pt x="232" y="317"/>
                  </a:cubicBezTo>
                  <a:close/>
                  <a:moveTo>
                    <a:pt x="443" y="422"/>
                  </a:moveTo>
                  <a:cubicBezTo>
                    <a:pt x="420" y="422"/>
                    <a:pt x="401" y="403"/>
                    <a:pt x="401" y="380"/>
                  </a:cubicBezTo>
                  <a:cubicBezTo>
                    <a:pt x="401" y="357"/>
                    <a:pt x="420" y="338"/>
                    <a:pt x="443" y="338"/>
                  </a:cubicBezTo>
                  <a:cubicBezTo>
                    <a:pt x="467" y="338"/>
                    <a:pt x="486" y="357"/>
                    <a:pt x="486" y="380"/>
                  </a:cubicBezTo>
                  <a:cubicBezTo>
                    <a:pt x="486" y="403"/>
                    <a:pt x="467" y="422"/>
                    <a:pt x="443" y="422"/>
                  </a:cubicBezTo>
                  <a:close/>
                  <a:moveTo>
                    <a:pt x="633" y="127"/>
                  </a:moveTo>
                  <a:cubicBezTo>
                    <a:pt x="610" y="127"/>
                    <a:pt x="591" y="108"/>
                    <a:pt x="591" y="84"/>
                  </a:cubicBezTo>
                  <a:cubicBezTo>
                    <a:pt x="591" y="61"/>
                    <a:pt x="610" y="42"/>
                    <a:pt x="633" y="42"/>
                  </a:cubicBezTo>
                  <a:cubicBezTo>
                    <a:pt x="657" y="42"/>
                    <a:pt x="675" y="61"/>
                    <a:pt x="675" y="84"/>
                  </a:cubicBezTo>
                  <a:cubicBezTo>
                    <a:pt x="675" y="108"/>
                    <a:pt x="657" y="127"/>
                    <a:pt x="633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B8FE1E9B-7BF2-4832-95EA-59D9FBDBD8D1}"/>
              </a:ext>
            </a:extLst>
          </p:cNvPr>
          <p:cNvGrpSpPr/>
          <p:nvPr/>
        </p:nvGrpSpPr>
        <p:grpSpPr>
          <a:xfrm>
            <a:off x="7096755" y="2267318"/>
            <a:ext cx="1414504" cy="2761588"/>
            <a:chOff x="6441184" y="2267318"/>
            <a:chExt cx="1414504" cy="2761588"/>
          </a:xfrm>
        </p:grpSpPr>
        <p:cxnSp>
          <p:nvCxnSpPr>
            <p:cNvPr id="7" name="Straight Connector 4">
              <a:extLst>
                <a:ext uri="{FF2B5EF4-FFF2-40B4-BE49-F238E27FC236}">
                  <a16:creationId xmlns:a16="http://schemas.microsoft.com/office/drawing/2014/main" id="{DA4DE8F1-8D9F-4B57-839A-94A2072F1ECD}"/>
                </a:ext>
              </a:extLst>
            </p:cNvPr>
            <p:cNvCxnSpPr/>
            <p:nvPr/>
          </p:nvCxnSpPr>
          <p:spPr>
            <a:xfrm>
              <a:off x="7148435" y="3330440"/>
              <a:ext cx="0" cy="14684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9B9ED09-0288-47E8-B9E0-B32410E4EAD7}"/>
                </a:ext>
              </a:extLst>
            </p:cNvPr>
            <p:cNvSpPr/>
            <p:nvPr/>
          </p:nvSpPr>
          <p:spPr>
            <a:xfrm rot="10800000">
              <a:off x="6441184" y="2267318"/>
              <a:ext cx="1414504" cy="155572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957DC2B3-CDB3-4472-8A6D-F86169483A3E}"/>
                </a:ext>
              </a:extLst>
            </p:cNvPr>
            <p:cNvGrpSpPr/>
            <p:nvPr/>
          </p:nvGrpSpPr>
          <p:grpSpPr>
            <a:xfrm>
              <a:off x="6914435" y="4560906"/>
              <a:ext cx="475412" cy="468000"/>
              <a:chOff x="6914435" y="4560906"/>
              <a:chExt cx="475412" cy="468000"/>
            </a:xfrm>
          </p:grpSpPr>
          <p:sp>
            <p:nvSpPr>
              <p:cNvPr id="20" name="Diamond 18">
                <a:extLst>
                  <a:ext uri="{FF2B5EF4-FFF2-40B4-BE49-F238E27FC236}">
                    <a16:creationId xmlns:a16="http://schemas.microsoft.com/office/drawing/2014/main" id="{CE6BC2C9-95BB-4C20-9A60-194DB92A0468}"/>
                  </a:ext>
                </a:extLst>
              </p:cNvPr>
              <p:cNvSpPr/>
              <p:nvPr/>
            </p:nvSpPr>
            <p:spPr>
              <a:xfrm>
                <a:off x="6914435" y="4560906"/>
                <a:ext cx="468000" cy="468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591A767E-F911-4237-B04E-CCD195E3D534}"/>
                  </a:ext>
                </a:extLst>
              </p:cNvPr>
              <p:cNvSpPr txBox="1"/>
              <p:nvPr/>
            </p:nvSpPr>
            <p:spPr>
              <a:xfrm>
                <a:off x="6951907" y="4615135"/>
                <a:ext cx="437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600" b="1" dirty="0">
                    <a:solidFill>
                      <a:srgbClr val="DE0000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9" name="Group 39">
              <a:extLst>
                <a:ext uri="{FF2B5EF4-FFF2-40B4-BE49-F238E27FC236}">
                  <a16:creationId xmlns:a16="http://schemas.microsoft.com/office/drawing/2014/main" id="{924786E5-0534-41DA-8A62-72581446F61E}"/>
                </a:ext>
              </a:extLst>
            </p:cNvPr>
            <p:cNvGrpSpPr/>
            <p:nvPr/>
          </p:nvGrpSpPr>
          <p:grpSpPr>
            <a:xfrm>
              <a:off x="6794107" y="2720831"/>
              <a:ext cx="708657" cy="567077"/>
              <a:chOff x="6069013" y="-1522413"/>
              <a:chExt cx="4465637" cy="3573463"/>
            </a:xfrm>
            <a:solidFill>
              <a:schemeClr val="bg1"/>
            </a:solidFill>
          </p:grpSpPr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EA0402ED-9FD7-4286-AD33-E15C25CDC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9013" y="-1522413"/>
                <a:ext cx="4465637" cy="2979738"/>
              </a:xfrm>
              <a:custGeom>
                <a:avLst/>
                <a:gdLst>
                  <a:gd name="T0" fmla="*/ 869 w 1188"/>
                  <a:gd name="T1" fmla="*/ 792 h 792"/>
                  <a:gd name="T2" fmla="*/ 830 w 1188"/>
                  <a:gd name="T3" fmla="*/ 753 h 792"/>
                  <a:gd name="T4" fmla="*/ 869 w 1188"/>
                  <a:gd name="T5" fmla="*/ 713 h 792"/>
                  <a:gd name="T6" fmla="*/ 949 w 1188"/>
                  <a:gd name="T7" fmla="*/ 713 h 792"/>
                  <a:gd name="T8" fmla="*/ 953 w 1188"/>
                  <a:gd name="T9" fmla="*/ 713 h 792"/>
                  <a:gd name="T10" fmla="*/ 955 w 1188"/>
                  <a:gd name="T11" fmla="*/ 713 h 792"/>
                  <a:gd name="T12" fmla="*/ 1109 w 1188"/>
                  <a:gd name="T13" fmla="*/ 555 h 792"/>
                  <a:gd name="T14" fmla="*/ 951 w 1188"/>
                  <a:gd name="T15" fmla="*/ 396 h 792"/>
                  <a:gd name="T16" fmla="*/ 915 w 1188"/>
                  <a:gd name="T17" fmla="*/ 401 h 792"/>
                  <a:gd name="T18" fmla="*/ 879 w 1188"/>
                  <a:gd name="T19" fmla="*/ 391 h 792"/>
                  <a:gd name="T20" fmla="*/ 867 w 1188"/>
                  <a:gd name="T21" fmla="*/ 356 h 792"/>
                  <a:gd name="T22" fmla="*/ 871 w 1188"/>
                  <a:gd name="T23" fmla="*/ 317 h 792"/>
                  <a:gd name="T24" fmla="*/ 634 w 1188"/>
                  <a:gd name="T25" fmla="*/ 79 h 792"/>
                  <a:gd name="T26" fmla="*/ 398 w 1188"/>
                  <a:gd name="T27" fmla="*/ 296 h 792"/>
                  <a:gd name="T28" fmla="*/ 380 w 1188"/>
                  <a:gd name="T29" fmla="*/ 326 h 792"/>
                  <a:gd name="T30" fmla="*/ 345 w 1188"/>
                  <a:gd name="T31" fmla="*/ 330 h 792"/>
                  <a:gd name="T32" fmla="*/ 277 w 1188"/>
                  <a:gd name="T33" fmla="*/ 317 h 792"/>
                  <a:gd name="T34" fmla="*/ 79 w 1188"/>
                  <a:gd name="T35" fmla="*/ 515 h 792"/>
                  <a:gd name="T36" fmla="*/ 272 w 1188"/>
                  <a:gd name="T37" fmla="*/ 713 h 792"/>
                  <a:gd name="T38" fmla="*/ 275 w 1188"/>
                  <a:gd name="T39" fmla="*/ 713 h 792"/>
                  <a:gd name="T40" fmla="*/ 295 w 1188"/>
                  <a:gd name="T41" fmla="*/ 713 h 792"/>
                  <a:gd name="T42" fmla="*/ 358 w 1188"/>
                  <a:gd name="T43" fmla="*/ 713 h 792"/>
                  <a:gd name="T44" fmla="*/ 398 w 1188"/>
                  <a:gd name="T45" fmla="*/ 753 h 792"/>
                  <a:gd name="T46" fmla="*/ 358 w 1188"/>
                  <a:gd name="T47" fmla="*/ 792 h 792"/>
                  <a:gd name="T48" fmla="*/ 282 w 1188"/>
                  <a:gd name="T49" fmla="*/ 792 h 792"/>
                  <a:gd name="T50" fmla="*/ 277 w 1188"/>
                  <a:gd name="T51" fmla="*/ 792 h 792"/>
                  <a:gd name="T52" fmla="*/ 0 w 1188"/>
                  <a:gd name="T53" fmla="*/ 515 h 792"/>
                  <a:gd name="T54" fmla="*/ 277 w 1188"/>
                  <a:gd name="T55" fmla="*/ 238 h 792"/>
                  <a:gd name="T56" fmla="*/ 327 w 1188"/>
                  <a:gd name="T57" fmla="*/ 242 h 792"/>
                  <a:gd name="T58" fmla="*/ 634 w 1188"/>
                  <a:gd name="T59" fmla="*/ 0 h 792"/>
                  <a:gd name="T60" fmla="*/ 950 w 1188"/>
                  <a:gd name="T61" fmla="*/ 317 h 792"/>
                  <a:gd name="T62" fmla="*/ 950 w 1188"/>
                  <a:gd name="T63" fmla="*/ 317 h 792"/>
                  <a:gd name="T64" fmla="*/ 951 w 1188"/>
                  <a:gd name="T65" fmla="*/ 317 h 792"/>
                  <a:gd name="T66" fmla="*/ 1188 w 1188"/>
                  <a:gd name="T67" fmla="*/ 555 h 792"/>
                  <a:gd name="T68" fmla="*/ 951 w 1188"/>
                  <a:gd name="T69" fmla="*/ 792 h 792"/>
                  <a:gd name="T70" fmla="*/ 946 w 1188"/>
                  <a:gd name="T71" fmla="*/ 792 h 792"/>
                  <a:gd name="T72" fmla="*/ 869 w 1188"/>
                  <a:gd name="T7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792">
                    <a:moveTo>
                      <a:pt x="869" y="792"/>
                    </a:moveTo>
                    <a:cubicBezTo>
                      <a:pt x="847" y="792"/>
                      <a:pt x="830" y="775"/>
                      <a:pt x="830" y="753"/>
                    </a:cubicBezTo>
                    <a:cubicBezTo>
                      <a:pt x="830" y="731"/>
                      <a:pt x="847" y="713"/>
                      <a:pt x="869" y="713"/>
                    </a:cubicBezTo>
                    <a:cubicBezTo>
                      <a:pt x="949" y="713"/>
                      <a:pt x="949" y="713"/>
                      <a:pt x="949" y="713"/>
                    </a:cubicBezTo>
                    <a:cubicBezTo>
                      <a:pt x="950" y="713"/>
                      <a:pt x="952" y="713"/>
                      <a:pt x="953" y="713"/>
                    </a:cubicBezTo>
                    <a:cubicBezTo>
                      <a:pt x="954" y="713"/>
                      <a:pt x="955" y="713"/>
                      <a:pt x="955" y="713"/>
                    </a:cubicBezTo>
                    <a:cubicBezTo>
                      <a:pt x="1041" y="710"/>
                      <a:pt x="1109" y="640"/>
                      <a:pt x="1109" y="555"/>
                    </a:cubicBezTo>
                    <a:cubicBezTo>
                      <a:pt x="1109" y="467"/>
                      <a:pt x="1038" y="396"/>
                      <a:pt x="951" y="396"/>
                    </a:cubicBezTo>
                    <a:cubicBezTo>
                      <a:pt x="940" y="396"/>
                      <a:pt x="928" y="398"/>
                      <a:pt x="915" y="401"/>
                    </a:cubicBezTo>
                    <a:cubicBezTo>
                      <a:pt x="902" y="404"/>
                      <a:pt x="889" y="400"/>
                      <a:pt x="879" y="391"/>
                    </a:cubicBezTo>
                    <a:cubicBezTo>
                      <a:pt x="870" y="382"/>
                      <a:pt x="865" y="369"/>
                      <a:pt x="867" y="356"/>
                    </a:cubicBezTo>
                    <a:cubicBezTo>
                      <a:pt x="869" y="343"/>
                      <a:pt x="871" y="330"/>
                      <a:pt x="871" y="317"/>
                    </a:cubicBezTo>
                    <a:cubicBezTo>
                      <a:pt x="871" y="186"/>
                      <a:pt x="765" y="79"/>
                      <a:pt x="634" y="79"/>
                    </a:cubicBezTo>
                    <a:cubicBezTo>
                      <a:pt x="510" y="79"/>
                      <a:pt x="409" y="172"/>
                      <a:pt x="398" y="296"/>
                    </a:cubicBezTo>
                    <a:cubicBezTo>
                      <a:pt x="397" y="308"/>
                      <a:pt x="390" y="319"/>
                      <a:pt x="380" y="326"/>
                    </a:cubicBezTo>
                    <a:cubicBezTo>
                      <a:pt x="370" y="332"/>
                      <a:pt x="357" y="334"/>
                      <a:pt x="345" y="330"/>
                    </a:cubicBezTo>
                    <a:cubicBezTo>
                      <a:pt x="322" y="321"/>
                      <a:pt x="300" y="317"/>
                      <a:pt x="277" y="317"/>
                    </a:cubicBezTo>
                    <a:cubicBezTo>
                      <a:pt x="168" y="317"/>
                      <a:pt x="79" y="406"/>
                      <a:pt x="79" y="515"/>
                    </a:cubicBezTo>
                    <a:cubicBezTo>
                      <a:pt x="79" y="623"/>
                      <a:pt x="165" y="710"/>
                      <a:pt x="272" y="713"/>
                    </a:cubicBezTo>
                    <a:cubicBezTo>
                      <a:pt x="273" y="713"/>
                      <a:pt x="274" y="713"/>
                      <a:pt x="275" y="713"/>
                    </a:cubicBezTo>
                    <a:cubicBezTo>
                      <a:pt x="295" y="713"/>
                      <a:pt x="295" y="713"/>
                      <a:pt x="295" y="713"/>
                    </a:cubicBezTo>
                    <a:cubicBezTo>
                      <a:pt x="358" y="713"/>
                      <a:pt x="358" y="713"/>
                      <a:pt x="358" y="713"/>
                    </a:cubicBezTo>
                    <a:cubicBezTo>
                      <a:pt x="380" y="713"/>
                      <a:pt x="398" y="731"/>
                      <a:pt x="398" y="753"/>
                    </a:cubicBezTo>
                    <a:cubicBezTo>
                      <a:pt x="398" y="775"/>
                      <a:pt x="380" y="792"/>
                      <a:pt x="358" y="792"/>
                    </a:cubicBezTo>
                    <a:cubicBezTo>
                      <a:pt x="282" y="792"/>
                      <a:pt x="282" y="792"/>
                      <a:pt x="282" y="792"/>
                    </a:cubicBezTo>
                    <a:cubicBezTo>
                      <a:pt x="281" y="792"/>
                      <a:pt x="279" y="792"/>
                      <a:pt x="277" y="792"/>
                    </a:cubicBezTo>
                    <a:cubicBezTo>
                      <a:pt x="124" y="792"/>
                      <a:pt x="0" y="668"/>
                      <a:pt x="0" y="515"/>
                    </a:cubicBezTo>
                    <a:cubicBezTo>
                      <a:pt x="0" y="362"/>
                      <a:pt x="124" y="238"/>
                      <a:pt x="277" y="238"/>
                    </a:cubicBezTo>
                    <a:cubicBezTo>
                      <a:pt x="294" y="238"/>
                      <a:pt x="310" y="239"/>
                      <a:pt x="327" y="242"/>
                    </a:cubicBezTo>
                    <a:cubicBezTo>
                      <a:pt x="360" y="101"/>
                      <a:pt x="485" y="0"/>
                      <a:pt x="634" y="0"/>
                    </a:cubicBezTo>
                    <a:cubicBezTo>
                      <a:pt x="808" y="0"/>
                      <a:pt x="950" y="142"/>
                      <a:pt x="950" y="317"/>
                    </a:cubicBezTo>
                    <a:cubicBezTo>
                      <a:pt x="950" y="317"/>
                      <a:pt x="950" y="317"/>
                      <a:pt x="950" y="317"/>
                    </a:cubicBezTo>
                    <a:cubicBezTo>
                      <a:pt x="951" y="317"/>
                      <a:pt x="951" y="317"/>
                      <a:pt x="951" y="317"/>
                    </a:cubicBezTo>
                    <a:cubicBezTo>
                      <a:pt x="1082" y="317"/>
                      <a:pt x="1188" y="424"/>
                      <a:pt x="1188" y="555"/>
                    </a:cubicBezTo>
                    <a:cubicBezTo>
                      <a:pt x="1188" y="686"/>
                      <a:pt x="1082" y="792"/>
                      <a:pt x="951" y="792"/>
                    </a:cubicBezTo>
                    <a:cubicBezTo>
                      <a:pt x="949" y="792"/>
                      <a:pt x="947" y="792"/>
                      <a:pt x="946" y="792"/>
                    </a:cubicBezTo>
                    <a:lnTo>
                      <a:pt x="869" y="7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8074B5DC-BD12-4763-9C02-4E02543B3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7313" y="-479425"/>
                <a:ext cx="1484312" cy="2530475"/>
              </a:xfrm>
              <a:custGeom>
                <a:avLst/>
                <a:gdLst>
                  <a:gd name="T0" fmla="*/ 935 w 935"/>
                  <a:gd name="T1" fmla="*/ 656 h 1594"/>
                  <a:gd name="T2" fmla="*/ 561 w 935"/>
                  <a:gd name="T3" fmla="*/ 656 h 1594"/>
                  <a:gd name="T4" fmla="*/ 561 w 935"/>
                  <a:gd name="T5" fmla="*/ 0 h 1594"/>
                  <a:gd name="T6" fmla="*/ 0 w 935"/>
                  <a:gd name="T7" fmla="*/ 940 h 1594"/>
                  <a:gd name="T8" fmla="*/ 374 w 935"/>
                  <a:gd name="T9" fmla="*/ 940 h 1594"/>
                  <a:gd name="T10" fmla="*/ 374 w 935"/>
                  <a:gd name="T11" fmla="*/ 1594 h 1594"/>
                  <a:gd name="T12" fmla="*/ 935 w 935"/>
                  <a:gd name="T13" fmla="*/ 656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5" h="1594">
                    <a:moveTo>
                      <a:pt x="935" y="656"/>
                    </a:moveTo>
                    <a:lnTo>
                      <a:pt x="561" y="656"/>
                    </a:lnTo>
                    <a:lnTo>
                      <a:pt x="561" y="0"/>
                    </a:lnTo>
                    <a:lnTo>
                      <a:pt x="0" y="940"/>
                    </a:lnTo>
                    <a:lnTo>
                      <a:pt x="374" y="940"/>
                    </a:lnTo>
                    <a:lnTo>
                      <a:pt x="374" y="1594"/>
                    </a:lnTo>
                    <a:lnTo>
                      <a:pt x="935" y="6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F1FE696E-AA01-44F1-AAB1-EE7454A60274}"/>
              </a:ext>
            </a:extLst>
          </p:cNvPr>
          <p:cNvGrpSpPr/>
          <p:nvPr/>
        </p:nvGrpSpPr>
        <p:grpSpPr>
          <a:xfrm>
            <a:off x="9864534" y="1774720"/>
            <a:ext cx="1414504" cy="3254186"/>
            <a:chOff x="8571571" y="1774720"/>
            <a:chExt cx="1414504" cy="3254186"/>
          </a:xfrm>
        </p:grpSpPr>
        <p:cxnSp>
          <p:nvCxnSpPr>
            <p:cNvPr id="8" name="Straight Connector 5">
              <a:extLst>
                <a:ext uri="{FF2B5EF4-FFF2-40B4-BE49-F238E27FC236}">
                  <a16:creationId xmlns:a16="http://schemas.microsoft.com/office/drawing/2014/main" id="{F771B7E0-3EBE-42B1-BCBD-0B06077F769B}"/>
                </a:ext>
              </a:extLst>
            </p:cNvPr>
            <p:cNvCxnSpPr/>
            <p:nvPr/>
          </p:nvCxnSpPr>
          <p:spPr>
            <a:xfrm>
              <a:off x="9278823" y="3287908"/>
              <a:ext cx="0" cy="14684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FABBF7-EEA6-4B23-8F4C-3F9F62AFF56A}"/>
                </a:ext>
              </a:extLst>
            </p:cNvPr>
            <p:cNvSpPr/>
            <p:nvPr/>
          </p:nvSpPr>
          <p:spPr>
            <a:xfrm rot="10800000">
              <a:off x="8571571" y="1774720"/>
              <a:ext cx="1414504" cy="1555720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89060C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EA5CB558-7180-4EFE-A252-222579046B2E}"/>
                </a:ext>
              </a:extLst>
            </p:cNvPr>
            <p:cNvGrpSpPr/>
            <p:nvPr/>
          </p:nvGrpSpPr>
          <p:grpSpPr>
            <a:xfrm>
              <a:off x="9044823" y="4560906"/>
              <a:ext cx="475412" cy="468000"/>
              <a:chOff x="9044823" y="4560906"/>
              <a:chExt cx="475412" cy="468000"/>
            </a:xfrm>
          </p:grpSpPr>
          <p:sp>
            <p:nvSpPr>
              <p:cNvPr id="23" name="Diamond 21">
                <a:extLst>
                  <a:ext uri="{FF2B5EF4-FFF2-40B4-BE49-F238E27FC236}">
                    <a16:creationId xmlns:a16="http://schemas.microsoft.com/office/drawing/2014/main" id="{13D9C4DB-B44D-45A7-B9AB-07E1A5398D5F}"/>
                  </a:ext>
                </a:extLst>
              </p:cNvPr>
              <p:cNvSpPr/>
              <p:nvPr/>
            </p:nvSpPr>
            <p:spPr>
              <a:xfrm>
                <a:off x="9044823" y="4560906"/>
                <a:ext cx="468000" cy="4680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rgbClr val="DE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8796A998-0569-4887-BE8F-AC7F17B45F04}"/>
                  </a:ext>
                </a:extLst>
              </p:cNvPr>
              <p:cNvSpPr txBox="1"/>
              <p:nvPr/>
            </p:nvSpPr>
            <p:spPr>
              <a:xfrm>
                <a:off x="9082295" y="4615135"/>
                <a:ext cx="437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600" b="1" dirty="0">
                    <a:solidFill>
                      <a:srgbClr val="DE0000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32" name="Group 42">
              <a:extLst>
                <a:ext uri="{FF2B5EF4-FFF2-40B4-BE49-F238E27FC236}">
                  <a16:creationId xmlns:a16="http://schemas.microsoft.com/office/drawing/2014/main" id="{709852ED-41B0-4181-A128-E324F8DB4538}"/>
                </a:ext>
              </a:extLst>
            </p:cNvPr>
            <p:cNvGrpSpPr/>
            <p:nvPr/>
          </p:nvGrpSpPr>
          <p:grpSpPr>
            <a:xfrm>
              <a:off x="9004344" y="2212074"/>
              <a:ext cx="548959" cy="548959"/>
              <a:chOff x="1928427" y="-1529876"/>
              <a:chExt cx="1960563" cy="1960563"/>
            </a:xfrm>
            <a:solidFill>
              <a:schemeClr val="bg1"/>
            </a:solidFill>
          </p:grpSpPr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054FB418-21C5-402C-B3C8-68EAADC0B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0014" y="-256700"/>
                <a:ext cx="265113" cy="260350"/>
              </a:xfrm>
              <a:custGeom>
                <a:avLst/>
                <a:gdLst>
                  <a:gd name="T0" fmla="*/ 78 w 156"/>
                  <a:gd name="T1" fmla="*/ 0 h 154"/>
                  <a:gd name="T2" fmla="*/ 0 w 156"/>
                  <a:gd name="T3" fmla="*/ 77 h 154"/>
                  <a:gd name="T4" fmla="*/ 78 w 156"/>
                  <a:gd name="T5" fmla="*/ 154 h 154"/>
                  <a:gd name="T6" fmla="*/ 156 w 156"/>
                  <a:gd name="T7" fmla="*/ 77 h 154"/>
                  <a:gd name="T8" fmla="*/ 78 w 156"/>
                  <a:gd name="T9" fmla="*/ 0 h 154"/>
                  <a:gd name="T10" fmla="*/ 78 w 156"/>
                  <a:gd name="T11" fmla="*/ 116 h 154"/>
                  <a:gd name="T12" fmla="*/ 39 w 156"/>
                  <a:gd name="T13" fmla="*/ 77 h 154"/>
                  <a:gd name="T14" fmla="*/ 78 w 156"/>
                  <a:gd name="T15" fmla="*/ 39 h 154"/>
                  <a:gd name="T16" fmla="*/ 117 w 156"/>
                  <a:gd name="T17" fmla="*/ 77 h 154"/>
                  <a:gd name="T18" fmla="*/ 78 w 156"/>
                  <a:gd name="T19" fmla="*/ 1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4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cubicBezTo>
                      <a:pt x="0" y="120"/>
                      <a:pt x="35" y="154"/>
                      <a:pt x="78" y="154"/>
                    </a:cubicBezTo>
                    <a:cubicBezTo>
                      <a:pt x="121" y="154"/>
                      <a:pt x="156" y="120"/>
                      <a:pt x="156" y="77"/>
                    </a:cubicBezTo>
                    <a:cubicBezTo>
                      <a:pt x="156" y="35"/>
                      <a:pt x="121" y="0"/>
                      <a:pt x="78" y="0"/>
                    </a:cubicBezTo>
                    <a:close/>
                    <a:moveTo>
                      <a:pt x="78" y="116"/>
                    </a:moveTo>
                    <a:cubicBezTo>
                      <a:pt x="56" y="116"/>
                      <a:pt x="39" y="98"/>
                      <a:pt x="39" y="77"/>
                    </a:cubicBezTo>
                    <a:cubicBezTo>
                      <a:pt x="39" y="56"/>
                      <a:pt x="56" y="39"/>
                      <a:pt x="78" y="39"/>
                    </a:cubicBezTo>
                    <a:cubicBezTo>
                      <a:pt x="99" y="39"/>
                      <a:pt x="117" y="56"/>
                      <a:pt x="117" y="77"/>
                    </a:cubicBezTo>
                    <a:cubicBezTo>
                      <a:pt x="117" y="98"/>
                      <a:pt x="99" y="116"/>
                      <a:pt x="78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7E034A76-5082-4B15-A1AD-44C3278FA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0702" y="-256700"/>
                <a:ext cx="263525" cy="260350"/>
              </a:xfrm>
              <a:custGeom>
                <a:avLst/>
                <a:gdLst>
                  <a:gd name="T0" fmla="*/ 78 w 155"/>
                  <a:gd name="T1" fmla="*/ 0 h 154"/>
                  <a:gd name="T2" fmla="*/ 0 w 155"/>
                  <a:gd name="T3" fmla="*/ 77 h 154"/>
                  <a:gd name="T4" fmla="*/ 78 w 155"/>
                  <a:gd name="T5" fmla="*/ 154 h 154"/>
                  <a:gd name="T6" fmla="*/ 155 w 155"/>
                  <a:gd name="T7" fmla="*/ 77 h 154"/>
                  <a:gd name="T8" fmla="*/ 78 w 155"/>
                  <a:gd name="T9" fmla="*/ 0 h 154"/>
                  <a:gd name="T10" fmla="*/ 78 w 155"/>
                  <a:gd name="T11" fmla="*/ 116 h 154"/>
                  <a:gd name="T12" fmla="*/ 39 w 155"/>
                  <a:gd name="T13" fmla="*/ 77 h 154"/>
                  <a:gd name="T14" fmla="*/ 78 w 155"/>
                  <a:gd name="T15" fmla="*/ 39 h 154"/>
                  <a:gd name="T16" fmla="*/ 117 w 155"/>
                  <a:gd name="T17" fmla="*/ 77 h 154"/>
                  <a:gd name="T18" fmla="*/ 78 w 155"/>
                  <a:gd name="T19" fmla="*/ 1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54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cubicBezTo>
                      <a:pt x="0" y="120"/>
                      <a:pt x="35" y="154"/>
                      <a:pt x="78" y="154"/>
                    </a:cubicBezTo>
                    <a:cubicBezTo>
                      <a:pt x="121" y="154"/>
                      <a:pt x="155" y="120"/>
                      <a:pt x="155" y="77"/>
                    </a:cubicBezTo>
                    <a:cubicBezTo>
                      <a:pt x="155" y="35"/>
                      <a:pt x="121" y="0"/>
                      <a:pt x="78" y="0"/>
                    </a:cubicBezTo>
                    <a:close/>
                    <a:moveTo>
                      <a:pt x="78" y="116"/>
                    </a:moveTo>
                    <a:cubicBezTo>
                      <a:pt x="56" y="116"/>
                      <a:pt x="39" y="98"/>
                      <a:pt x="39" y="77"/>
                    </a:cubicBezTo>
                    <a:cubicBezTo>
                      <a:pt x="39" y="56"/>
                      <a:pt x="56" y="39"/>
                      <a:pt x="78" y="39"/>
                    </a:cubicBezTo>
                    <a:cubicBezTo>
                      <a:pt x="99" y="39"/>
                      <a:pt x="117" y="56"/>
                      <a:pt x="117" y="77"/>
                    </a:cubicBezTo>
                    <a:cubicBezTo>
                      <a:pt x="117" y="98"/>
                      <a:pt x="99" y="116"/>
                      <a:pt x="78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733791C0-F6E0-4E04-8CCE-19B36261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064" y="-288450"/>
                <a:ext cx="393700" cy="65088"/>
              </a:xfrm>
              <a:custGeom>
                <a:avLst/>
                <a:gdLst>
                  <a:gd name="T0" fmla="*/ 213 w 232"/>
                  <a:gd name="T1" fmla="*/ 0 h 38"/>
                  <a:gd name="T2" fmla="*/ 20 w 232"/>
                  <a:gd name="T3" fmla="*/ 0 h 38"/>
                  <a:gd name="T4" fmla="*/ 0 w 232"/>
                  <a:gd name="T5" fmla="*/ 19 h 38"/>
                  <a:gd name="T6" fmla="*/ 20 w 232"/>
                  <a:gd name="T7" fmla="*/ 38 h 38"/>
                  <a:gd name="T8" fmla="*/ 213 w 232"/>
                  <a:gd name="T9" fmla="*/ 38 h 38"/>
                  <a:gd name="T10" fmla="*/ 232 w 232"/>
                  <a:gd name="T11" fmla="*/ 19 h 38"/>
                  <a:gd name="T12" fmla="*/ 213 w 23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8">
                    <a:moveTo>
                      <a:pt x="2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20" y="38"/>
                    </a:cubicBezTo>
                    <a:cubicBezTo>
                      <a:pt x="213" y="38"/>
                      <a:pt x="213" y="38"/>
                      <a:pt x="213" y="38"/>
                    </a:cubicBezTo>
                    <a:cubicBezTo>
                      <a:pt x="223" y="38"/>
                      <a:pt x="232" y="30"/>
                      <a:pt x="232" y="19"/>
                    </a:cubicBezTo>
                    <a:cubicBezTo>
                      <a:pt x="232" y="8"/>
                      <a:pt x="223" y="0"/>
                      <a:pt x="2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3B9D815A-A297-48F8-AC67-26FF0F8CE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064" y="-158275"/>
                <a:ext cx="393700" cy="66675"/>
              </a:xfrm>
              <a:custGeom>
                <a:avLst/>
                <a:gdLst>
                  <a:gd name="T0" fmla="*/ 213 w 232"/>
                  <a:gd name="T1" fmla="*/ 0 h 39"/>
                  <a:gd name="T2" fmla="*/ 20 w 232"/>
                  <a:gd name="T3" fmla="*/ 0 h 39"/>
                  <a:gd name="T4" fmla="*/ 0 w 232"/>
                  <a:gd name="T5" fmla="*/ 19 h 39"/>
                  <a:gd name="T6" fmla="*/ 20 w 232"/>
                  <a:gd name="T7" fmla="*/ 39 h 39"/>
                  <a:gd name="T8" fmla="*/ 213 w 232"/>
                  <a:gd name="T9" fmla="*/ 39 h 39"/>
                  <a:gd name="T10" fmla="*/ 232 w 232"/>
                  <a:gd name="T11" fmla="*/ 19 h 39"/>
                  <a:gd name="T12" fmla="*/ 213 w 232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9">
                    <a:moveTo>
                      <a:pt x="2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213" y="39"/>
                      <a:pt x="213" y="39"/>
                      <a:pt x="213" y="39"/>
                    </a:cubicBezTo>
                    <a:cubicBezTo>
                      <a:pt x="223" y="39"/>
                      <a:pt x="232" y="30"/>
                      <a:pt x="232" y="19"/>
                    </a:cubicBezTo>
                    <a:cubicBezTo>
                      <a:pt x="232" y="9"/>
                      <a:pt x="223" y="0"/>
                      <a:pt x="2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5A1BEEC8-D60D-49DD-97EF-052D83C66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964" y="-842488"/>
                <a:ext cx="260350" cy="260350"/>
              </a:xfrm>
              <a:custGeom>
                <a:avLst/>
                <a:gdLst>
                  <a:gd name="T0" fmla="*/ 135 w 154"/>
                  <a:gd name="T1" fmla="*/ 0 h 154"/>
                  <a:gd name="T2" fmla="*/ 0 w 154"/>
                  <a:gd name="T3" fmla="*/ 135 h 154"/>
                  <a:gd name="T4" fmla="*/ 19 w 154"/>
                  <a:gd name="T5" fmla="*/ 154 h 154"/>
                  <a:gd name="T6" fmla="*/ 38 w 154"/>
                  <a:gd name="T7" fmla="*/ 135 h 154"/>
                  <a:gd name="T8" fmla="*/ 135 w 154"/>
                  <a:gd name="T9" fmla="*/ 38 h 154"/>
                  <a:gd name="T10" fmla="*/ 154 w 154"/>
                  <a:gd name="T11" fmla="*/ 19 h 154"/>
                  <a:gd name="T12" fmla="*/ 135 w 154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4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  <a:cubicBezTo>
                      <a:pt x="0" y="145"/>
                      <a:pt x="8" y="154"/>
                      <a:pt x="19" y="154"/>
                    </a:cubicBezTo>
                    <a:cubicBezTo>
                      <a:pt x="30" y="154"/>
                      <a:pt x="38" y="145"/>
                      <a:pt x="38" y="135"/>
                    </a:cubicBezTo>
                    <a:cubicBezTo>
                      <a:pt x="38" y="81"/>
                      <a:pt x="82" y="38"/>
                      <a:pt x="135" y="38"/>
                    </a:cubicBezTo>
                    <a:cubicBezTo>
                      <a:pt x="145" y="38"/>
                      <a:pt x="154" y="30"/>
                      <a:pt x="154" y="19"/>
                    </a:cubicBezTo>
                    <a:cubicBezTo>
                      <a:pt x="154" y="8"/>
                      <a:pt x="14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8B389ECA-A14C-4150-8DF0-2993CC064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8427" y="-1529876"/>
                <a:ext cx="1960563" cy="1960563"/>
              </a:xfrm>
              <a:custGeom>
                <a:avLst/>
                <a:gdLst>
                  <a:gd name="T0" fmla="*/ 1081 w 1159"/>
                  <a:gd name="T1" fmla="*/ 316 h 1159"/>
                  <a:gd name="T2" fmla="*/ 1081 w 1159"/>
                  <a:gd name="T3" fmla="*/ 154 h 1159"/>
                  <a:gd name="T4" fmla="*/ 927 w 1159"/>
                  <a:gd name="T5" fmla="*/ 0 h 1159"/>
                  <a:gd name="T6" fmla="*/ 232 w 1159"/>
                  <a:gd name="T7" fmla="*/ 0 h 1159"/>
                  <a:gd name="T8" fmla="*/ 77 w 1159"/>
                  <a:gd name="T9" fmla="*/ 154 h 1159"/>
                  <a:gd name="T10" fmla="*/ 77 w 1159"/>
                  <a:gd name="T11" fmla="*/ 316 h 1159"/>
                  <a:gd name="T12" fmla="*/ 0 w 1159"/>
                  <a:gd name="T13" fmla="*/ 425 h 1159"/>
                  <a:gd name="T14" fmla="*/ 0 w 1159"/>
                  <a:gd name="T15" fmla="*/ 618 h 1159"/>
                  <a:gd name="T16" fmla="*/ 77 w 1159"/>
                  <a:gd name="T17" fmla="*/ 727 h 1159"/>
                  <a:gd name="T18" fmla="*/ 77 w 1159"/>
                  <a:gd name="T19" fmla="*/ 978 h 1159"/>
                  <a:gd name="T20" fmla="*/ 251 w 1159"/>
                  <a:gd name="T21" fmla="*/ 1159 h 1159"/>
                  <a:gd name="T22" fmla="*/ 413 w 1159"/>
                  <a:gd name="T23" fmla="*/ 1042 h 1159"/>
                  <a:gd name="T24" fmla="*/ 746 w 1159"/>
                  <a:gd name="T25" fmla="*/ 1042 h 1159"/>
                  <a:gd name="T26" fmla="*/ 908 w 1159"/>
                  <a:gd name="T27" fmla="*/ 1159 h 1159"/>
                  <a:gd name="T28" fmla="*/ 1081 w 1159"/>
                  <a:gd name="T29" fmla="*/ 978 h 1159"/>
                  <a:gd name="T30" fmla="*/ 1081 w 1159"/>
                  <a:gd name="T31" fmla="*/ 727 h 1159"/>
                  <a:gd name="T32" fmla="*/ 1159 w 1159"/>
                  <a:gd name="T33" fmla="*/ 618 h 1159"/>
                  <a:gd name="T34" fmla="*/ 1159 w 1159"/>
                  <a:gd name="T35" fmla="*/ 425 h 1159"/>
                  <a:gd name="T36" fmla="*/ 1081 w 1159"/>
                  <a:gd name="T37" fmla="*/ 316 h 1159"/>
                  <a:gd name="T38" fmla="*/ 1081 w 1159"/>
                  <a:gd name="T39" fmla="*/ 618 h 1159"/>
                  <a:gd name="T40" fmla="*/ 1043 w 1159"/>
                  <a:gd name="T41" fmla="*/ 657 h 1159"/>
                  <a:gd name="T42" fmla="*/ 1004 w 1159"/>
                  <a:gd name="T43" fmla="*/ 657 h 1159"/>
                  <a:gd name="T44" fmla="*/ 1004 w 1159"/>
                  <a:gd name="T45" fmla="*/ 978 h 1159"/>
                  <a:gd name="T46" fmla="*/ 908 w 1159"/>
                  <a:gd name="T47" fmla="*/ 1081 h 1159"/>
                  <a:gd name="T48" fmla="*/ 811 w 1159"/>
                  <a:gd name="T49" fmla="*/ 978 h 1159"/>
                  <a:gd name="T50" fmla="*/ 811 w 1159"/>
                  <a:gd name="T51" fmla="*/ 965 h 1159"/>
                  <a:gd name="T52" fmla="*/ 347 w 1159"/>
                  <a:gd name="T53" fmla="*/ 965 h 1159"/>
                  <a:gd name="T54" fmla="*/ 347 w 1159"/>
                  <a:gd name="T55" fmla="*/ 978 h 1159"/>
                  <a:gd name="T56" fmla="*/ 251 w 1159"/>
                  <a:gd name="T57" fmla="*/ 1081 h 1159"/>
                  <a:gd name="T58" fmla="*/ 155 w 1159"/>
                  <a:gd name="T59" fmla="*/ 978 h 1159"/>
                  <a:gd name="T60" fmla="*/ 155 w 1159"/>
                  <a:gd name="T61" fmla="*/ 657 h 1159"/>
                  <a:gd name="T62" fmla="*/ 116 w 1159"/>
                  <a:gd name="T63" fmla="*/ 657 h 1159"/>
                  <a:gd name="T64" fmla="*/ 77 w 1159"/>
                  <a:gd name="T65" fmla="*/ 618 h 1159"/>
                  <a:gd name="T66" fmla="*/ 77 w 1159"/>
                  <a:gd name="T67" fmla="*/ 425 h 1159"/>
                  <a:gd name="T68" fmla="*/ 116 w 1159"/>
                  <a:gd name="T69" fmla="*/ 386 h 1159"/>
                  <a:gd name="T70" fmla="*/ 154 w 1159"/>
                  <a:gd name="T71" fmla="*/ 386 h 1159"/>
                  <a:gd name="T72" fmla="*/ 154 w 1159"/>
                  <a:gd name="T73" fmla="*/ 270 h 1159"/>
                  <a:gd name="T74" fmla="*/ 270 w 1159"/>
                  <a:gd name="T75" fmla="*/ 155 h 1159"/>
                  <a:gd name="T76" fmla="*/ 888 w 1159"/>
                  <a:gd name="T77" fmla="*/ 155 h 1159"/>
                  <a:gd name="T78" fmla="*/ 1004 w 1159"/>
                  <a:gd name="T79" fmla="*/ 270 h 1159"/>
                  <a:gd name="T80" fmla="*/ 1004 w 1159"/>
                  <a:gd name="T81" fmla="*/ 386 h 1159"/>
                  <a:gd name="T82" fmla="*/ 1043 w 1159"/>
                  <a:gd name="T83" fmla="*/ 386 h 1159"/>
                  <a:gd name="T84" fmla="*/ 1081 w 1159"/>
                  <a:gd name="T85" fmla="*/ 425 h 1159"/>
                  <a:gd name="T86" fmla="*/ 1081 w 1159"/>
                  <a:gd name="T87" fmla="*/ 61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9" h="1159">
                    <a:moveTo>
                      <a:pt x="1081" y="316"/>
                    </a:moveTo>
                    <a:cubicBezTo>
                      <a:pt x="1081" y="154"/>
                      <a:pt x="1081" y="154"/>
                      <a:pt x="1081" y="154"/>
                    </a:cubicBezTo>
                    <a:cubicBezTo>
                      <a:pt x="1081" y="69"/>
                      <a:pt x="1012" y="0"/>
                      <a:pt x="927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147" y="0"/>
                      <a:pt x="77" y="69"/>
                      <a:pt x="77" y="154"/>
                    </a:cubicBezTo>
                    <a:cubicBezTo>
                      <a:pt x="77" y="316"/>
                      <a:pt x="77" y="316"/>
                      <a:pt x="77" y="316"/>
                    </a:cubicBezTo>
                    <a:cubicBezTo>
                      <a:pt x="32" y="332"/>
                      <a:pt x="0" y="374"/>
                      <a:pt x="0" y="425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0" y="668"/>
                      <a:pt x="32" y="711"/>
                      <a:pt x="77" y="727"/>
                    </a:cubicBezTo>
                    <a:cubicBezTo>
                      <a:pt x="77" y="978"/>
                      <a:pt x="77" y="978"/>
                      <a:pt x="77" y="978"/>
                    </a:cubicBezTo>
                    <a:cubicBezTo>
                      <a:pt x="77" y="1078"/>
                      <a:pt x="155" y="1159"/>
                      <a:pt x="251" y="1159"/>
                    </a:cubicBezTo>
                    <a:cubicBezTo>
                      <a:pt x="325" y="1159"/>
                      <a:pt x="388" y="1110"/>
                      <a:pt x="413" y="1042"/>
                    </a:cubicBezTo>
                    <a:cubicBezTo>
                      <a:pt x="746" y="1042"/>
                      <a:pt x="746" y="1042"/>
                      <a:pt x="746" y="1042"/>
                    </a:cubicBezTo>
                    <a:cubicBezTo>
                      <a:pt x="771" y="1110"/>
                      <a:pt x="834" y="1159"/>
                      <a:pt x="908" y="1159"/>
                    </a:cubicBezTo>
                    <a:cubicBezTo>
                      <a:pt x="1003" y="1159"/>
                      <a:pt x="1081" y="1078"/>
                      <a:pt x="1081" y="978"/>
                    </a:cubicBezTo>
                    <a:cubicBezTo>
                      <a:pt x="1081" y="727"/>
                      <a:pt x="1081" y="727"/>
                      <a:pt x="1081" y="727"/>
                    </a:cubicBezTo>
                    <a:cubicBezTo>
                      <a:pt x="1126" y="711"/>
                      <a:pt x="1159" y="668"/>
                      <a:pt x="1159" y="618"/>
                    </a:cubicBezTo>
                    <a:cubicBezTo>
                      <a:pt x="1159" y="425"/>
                      <a:pt x="1159" y="425"/>
                      <a:pt x="1159" y="425"/>
                    </a:cubicBezTo>
                    <a:cubicBezTo>
                      <a:pt x="1159" y="374"/>
                      <a:pt x="1126" y="332"/>
                      <a:pt x="1081" y="316"/>
                    </a:cubicBezTo>
                    <a:close/>
                    <a:moveTo>
                      <a:pt x="1081" y="618"/>
                    </a:moveTo>
                    <a:cubicBezTo>
                      <a:pt x="1081" y="639"/>
                      <a:pt x="1064" y="657"/>
                      <a:pt x="1043" y="657"/>
                    </a:cubicBezTo>
                    <a:cubicBezTo>
                      <a:pt x="1004" y="657"/>
                      <a:pt x="1004" y="657"/>
                      <a:pt x="1004" y="657"/>
                    </a:cubicBezTo>
                    <a:cubicBezTo>
                      <a:pt x="1004" y="978"/>
                      <a:pt x="1004" y="978"/>
                      <a:pt x="1004" y="978"/>
                    </a:cubicBezTo>
                    <a:cubicBezTo>
                      <a:pt x="1004" y="1035"/>
                      <a:pt x="961" y="1081"/>
                      <a:pt x="908" y="1081"/>
                    </a:cubicBezTo>
                    <a:cubicBezTo>
                      <a:pt x="855" y="1081"/>
                      <a:pt x="811" y="1035"/>
                      <a:pt x="811" y="978"/>
                    </a:cubicBezTo>
                    <a:cubicBezTo>
                      <a:pt x="811" y="965"/>
                      <a:pt x="811" y="965"/>
                      <a:pt x="811" y="965"/>
                    </a:cubicBezTo>
                    <a:cubicBezTo>
                      <a:pt x="347" y="965"/>
                      <a:pt x="347" y="965"/>
                      <a:pt x="347" y="965"/>
                    </a:cubicBezTo>
                    <a:cubicBezTo>
                      <a:pt x="347" y="978"/>
                      <a:pt x="347" y="978"/>
                      <a:pt x="347" y="978"/>
                    </a:cubicBezTo>
                    <a:cubicBezTo>
                      <a:pt x="347" y="1035"/>
                      <a:pt x="304" y="1081"/>
                      <a:pt x="251" y="1081"/>
                    </a:cubicBezTo>
                    <a:cubicBezTo>
                      <a:pt x="198" y="1081"/>
                      <a:pt x="155" y="1035"/>
                      <a:pt x="155" y="978"/>
                    </a:cubicBezTo>
                    <a:cubicBezTo>
                      <a:pt x="155" y="657"/>
                      <a:pt x="155" y="657"/>
                      <a:pt x="155" y="657"/>
                    </a:cubicBezTo>
                    <a:cubicBezTo>
                      <a:pt x="116" y="657"/>
                      <a:pt x="116" y="657"/>
                      <a:pt x="116" y="657"/>
                    </a:cubicBezTo>
                    <a:cubicBezTo>
                      <a:pt x="94" y="657"/>
                      <a:pt x="77" y="639"/>
                      <a:pt x="77" y="618"/>
                    </a:cubicBezTo>
                    <a:cubicBezTo>
                      <a:pt x="77" y="425"/>
                      <a:pt x="77" y="425"/>
                      <a:pt x="77" y="425"/>
                    </a:cubicBezTo>
                    <a:cubicBezTo>
                      <a:pt x="77" y="403"/>
                      <a:pt x="94" y="386"/>
                      <a:pt x="116" y="386"/>
                    </a:cubicBezTo>
                    <a:cubicBezTo>
                      <a:pt x="154" y="386"/>
                      <a:pt x="154" y="386"/>
                      <a:pt x="154" y="386"/>
                    </a:cubicBezTo>
                    <a:cubicBezTo>
                      <a:pt x="154" y="270"/>
                      <a:pt x="154" y="270"/>
                      <a:pt x="154" y="270"/>
                    </a:cubicBezTo>
                    <a:cubicBezTo>
                      <a:pt x="154" y="193"/>
                      <a:pt x="193" y="155"/>
                      <a:pt x="270" y="155"/>
                    </a:cubicBezTo>
                    <a:cubicBezTo>
                      <a:pt x="348" y="155"/>
                      <a:pt x="811" y="155"/>
                      <a:pt x="888" y="155"/>
                    </a:cubicBezTo>
                    <a:cubicBezTo>
                      <a:pt x="965" y="155"/>
                      <a:pt x="1004" y="193"/>
                      <a:pt x="1004" y="270"/>
                    </a:cubicBezTo>
                    <a:cubicBezTo>
                      <a:pt x="1004" y="386"/>
                      <a:pt x="1004" y="386"/>
                      <a:pt x="1004" y="386"/>
                    </a:cubicBezTo>
                    <a:cubicBezTo>
                      <a:pt x="1043" y="386"/>
                      <a:pt x="1043" y="386"/>
                      <a:pt x="1043" y="386"/>
                    </a:cubicBezTo>
                    <a:cubicBezTo>
                      <a:pt x="1064" y="386"/>
                      <a:pt x="1081" y="403"/>
                      <a:pt x="1081" y="425"/>
                    </a:cubicBezTo>
                    <a:lnTo>
                      <a:pt x="1081" y="6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936DEE11-38CC-4582-8D07-A924507683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7202" y="-975838"/>
                <a:ext cx="1241425" cy="588963"/>
              </a:xfrm>
              <a:custGeom>
                <a:avLst/>
                <a:gdLst>
                  <a:gd name="T0" fmla="*/ 638 w 734"/>
                  <a:gd name="T1" fmla="*/ 0 h 348"/>
                  <a:gd name="T2" fmla="*/ 97 w 734"/>
                  <a:gd name="T3" fmla="*/ 0 h 348"/>
                  <a:gd name="T4" fmla="*/ 0 w 734"/>
                  <a:gd name="T5" fmla="*/ 97 h 348"/>
                  <a:gd name="T6" fmla="*/ 0 w 734"/>
                  <a:gd name="T7" fmla="*/ 251 h 348"/>
                  <a:gd name="T8" fmla="*/ 97 w 734"/>
                  <a:gd name="T9" fmla="*/ 348 h 348"/>
                  <a:gd name="T10" fmla="*/ 638 w 734"/>
                  <a:gd name="T11" fmla="*/ 348 h 348"/>
                  <a:gd name="T12" fmla="*/ 734 w 734"/>
                  <a:gd name="T13" fmla="*/ 251 h 348"/>
                  <a:gd name="T14" fmla="*/ 734 w 734"/>
                  <a:gd name="T15" fmla="*/ 97 h 348"/>
                  <a:gd name="T16" fmla="*/ 638 w 734"/>
                  <a:gd name="T17" fmla="*/ 0 h 348"/>
                  <a:gd name="T18" fmla="*/ 696 w 734"/>
                  <a:gd name="T19" fmla="*/ 251 h 348"/>
                  <a:gd name="T20" fmla="*/ 638 w 734"/>
                  <a:gd name="T21" fmla="*/ 309 h 348"/>
                  <a:gd name="T22" fmla="*/ 97 w 734"/>
                  <a:gd name="T23" fmla="*/ 309 h 348"/>
                  <a:gd name="T24" fmla="*/ 39 w 734"/>
                  <a:gd name="T25" fmla="*/ 251 h 348"/>
                  <a:gd name="T26" fmla="*/ 39 w 734"/>
                  <a:gd name="T27" fmla="*/ 97 h 348"/>
                  <a:gd name="T28" fmla="*/ 97 w 734"/>
                  <a:gd name="T29" fmla="*/ 39 h 348"/>
                  <a:gd name="T30" fmla="*/ 638 w 734"/>
                  <a:gd name="T31" fmla="*/ 39 h 348"/>
                  <a:gd name="T32" fmla="*/ 696 w 734"/>
                  <a:gd name="T33" fmla="*/ 97 h 348"/>
                  <a:gd name="T34" fmla="*/ 696 w 734"/>
                  <a:gd name="T35" fmla="*/ 25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4" h="348">
                    <a:moveTo>
                      <a:pt x="638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4"/>
                      <a:pt x="0" y="97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305"/>
                      <a:pt x="44" y="348"/>
                      <a:pt x="97" y="348"/>
                    </a:cubicBezTo>
                    <a:cubicBezTo>
                      <a:pt x="638" y="348"/>
                      <a:pt x="638" y="348"/>
                      <a:pt x="638" y="348"/>
                    </a:cubicBezTo>
                    <a:cubicBezTo>
                      <a:pt x="691" y="348"/>
                      <a:pt x="734" y="305"/>
                      <a:pt x="734" y="251"/>
                    </a:cubicBezTo>
                    <a:cubicBezTo>
                      <a:pt x="734" y="97"/>
                      <a:pt x="734" y="97"/>
                      <a:pt x="734" y="97"/>
                    </a:cubicBezTo>
                    <a:cubicBezTo>
                      <a:pt x="734" y="44"/>
                      <a:pt x="691" y="0"/>
                      <a:pt x="638" y="0"/>
                    </a:cubicBezTo>
                    <a:close/>
                    <a:moveTo>
                      <a:pt x="696" y="251"/>
                    </a:moveTo>
                    <a:cubicBezTo>
                      <a:pt x="696" y="283"/>
                      <a:pt x="670" y="309"/>
                      <a:pt x="638" y="309"/>
                    </a:cubicBezTo>
                    <a:cubicBezTo>
                      <a:pt x="97" y="309"/>
                      <a:pt x="97" y="309"/>
                      <a:pt x="97" y="309"/>
                    </a:cubicBezTo>
                    <a:cubicBezTo>
                      <a:pt x="65" y="309"/>
                      <a:pt x="39" y="283"/>
                      <a:pt x="39" y="25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9" y="65"/>
                      <a:pt x="65" y="39"/>
                      <a:pt x="97" y="39"/>
                    </a:cubicBezTo>
                    <a:cubicBezTo>
                      <a:pt x="638" y="39"/>
                      <a:pt x="638" y="39"/>
                      <a:pt x="638" y="39"/>
                    </a:cubicBezTo>
                    <a:cubicBezTo>
                      <a:pt x="670" y="39"/>
                      <a:pt x="696" y="65"/>
                      <a:pt x="696" y="97"/>
                    </a:cubicBezTo>
                    <a:lnTo>
                      <a:pt x="696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23">
            <a:extLst>
              <a:ext uri="{FF2B5EF4-FFF2-40B4-BE49-F238E27FC236}">
                <a16:creationId xmlns:a16="http://schemas.microsoft.com/office/drawing/2014/main" id="{71133800-6503-4A8B-902A-2C4ED9176764}"/>
              </a:ext>
            </a:extLst>
          </p:cNvPr>
          <p:cNvGrpSpPr/>
          <p:nvPr/>
        </p:nvGrpSpPr>
        <p:grpSpPr>
          <a:xfrm>
            <a:off x="1089305" y="5159801"/>
            <a:ext cx="2241576" cy="1321387"/>
            <a:chOff x="1794713" y="5159801"/>
            <a:chExt cx="2241576" cy="1321387"/>
          </a:xfrm>
        </p:grpSpPr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4815F0E6-134F-4DD8-8F98-F0D9CC3C48FA}"/>
                </a:ext>
              </a:extLst>
            </p:cNvPr>
            <p:cNvSpPr txBox="1"/>
            <p:nvPr/>
          </p:nvSpPr>
          <p:spPr>
            <a:xfrm>
              <a:off x="1794713" y="5159801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17DC7892-7EAD-44ED-91EB-3C1985C4CA31}"/>
                </a:ext>
              </a:extLst>
            </p:cNvPr>
            <p:cNvSpPr txBox="1"/>
            <p:nvPr/>
          </p:nvSpPr>
          <p:spPr>
            <a:xfrm>
              <a:off x="1855558" y="5650191"/>
              <a:ext cx="2119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cxnSp>
          <p:nvCxnSpPr>
            <p:cNvPr id="43" name="Straight Connector 70">
              <a:extLst>
                <a:ext uri="{FF2B5EF4-FFF2-40B4-BE49-F238E27FC236}">
                  <a16:creationId xmlns:a16="http://schemas.microsoft.com/office/drawing/2014/main" id="{D7997BA6-293B-4569-A256-DA0CFF83F6FD}"/>
                </a:ext>
              </a:extLst>
            </p:cNvPr>
            <p:cNvCxnSpPr/>
            <p:nvPr/>
          </p:nvCxnSpPr>
          <p:spPr>
            <a:xfrm>
              <a:off x="2074058" y="5606241"/>
              <a:ext cx="1682886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77">
            <a:extLst>
              <a:ext uri="{FF2B5EF4-FFF2-40B4-BE49-F238E27FC236}">
                <a16:creationId xmlns:a16="http://schemas.microsoft.com/office/drawing/2014/main" id="{F5573A56-F5EF-4EE8-8BC8-841F49AAACA1}"/>
              </a:ext>
            </a:extLst>
          </p:cNvPr>
          <p:cNvGrpSpPr/>
          <p:nvPr/>
        </p:nvGrpSpPr>
        <p:grpSpPr>
          <a:xfrm rot="1800000">
            <a:off x="-1026844" y="4314161"/>
            <a:ext cx="1975032" cy="2056434"/>
            <a:chOff x="8349573" y="-1673337"/>
            <a:chExt cx="6162676" cy="6416675"/>
          </a:xfrm>
          <a:solidFill>
            <a:schemeClr val="bg1">
              <a:alpha val="15000"/>
            </a:schemeClr>
          </a:solidFill>
        </p:grpSpPr>
        <p:sp>
          <p:nvSpPr>
            <p:cNvPr id="57" name="Freeform 319">
              <a:extLst>
                <a:ext uri="{FF2B5EF4-FFF2-40B4-BE49-F238E27FC236}">
                  <a16:creationId xmlns:a16="http://schemas.microsoft.com/office/drawing/2014/main" id="{603280D0-F41D-4DE3-9443-709189CDC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320">
              <a:extLst>
                <a:ext uri="{FF2B5EF4-FFF2-40B4-BE49-F238E27FC236}">
                  <a16:creationId xmlns:a16="http://schemas.microsoft.com/office/drawing/2014/main" id="{3449FF09-ACCF-4252-B57B-B4E9087BE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9" name="Freeform 321">
              <a:extLst>
                <a:ext uri="{FF2B5EF4-FFF2-40B4-BE49-F238E27FC236}">
                  <a16:creationId xmlns:a16="http://schemas.microsoft.com/office/drawing/2014/main" id="{64A83FAA-EF72-4AF6-AA95-4B9B8F55C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0" name="Freeform 322">
              <a:extLst>
                <a:ext uri="{FF2B5EF4-FFF2-40B4-BE49-F238E27FC236}">
                  <a16:creationId xmlns:a16="http://schemas.microsoft.com/office/drawing/2014/main" id="{F4D4280D-C24B-48AE-A680-C52287302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1" name="Freeform 323">
              <a:extLst>
                <a:ext uri="{FF2B5EF4-FFF2-40B4-BE49-F238E27FC236}">
                  <a16:creationId xmlns:a16="http://schemas.microsoft.com/office/drawing/2014/main" id="{F0BB0E69-B697-422F-A9D1-A30750E64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2" name="Freeform 324">
              <a:extLst>
                <a:ext uri="{FF2B5EF4-FFF2-40B4-BE49-F238E27FC236}">
                  <a16:creationId xmlns:a16="http://schemas.microsoft.com/office/drawing/2014/main" id="{8A11AB64-4E37-4287-9811-611BFB5D8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3" name="Freeform 325">
              <a:extLst>
                <a:ext uri="{FF2B5EF4-FFF2-40B4-BE49-F238E27FC236}">
                  <a16:creationId xmlns:a16="http://schemas.microsoft.com/office/drawing/2014/main" id="{8653D037-CB54-4F69-860E-4F30B2CC6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4" name="Freeform 326">
              <a:extLst>
                <a:ext uri="{FF2B5EF4-FFF2-40B4-BE49-F238E27FC236}">
                  <a16:creationId xmlns:a16="http://schemas.microsoft.com/office/drawing/2014/main" id="{6C0C36C7-8CEC-4796-97CC-9C1AF2F88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5" name="Freeform 327">
              <a:extLst>
                <a:ext uri="{FF2B5EF4-FFF2-40B4-BE49-F238E27FC236}">
                  <a16:creationId xmlns:a16="http://schemas.microsoft.com/office/drawing/2014/main" id="{8F3CA3DC-ECF9-40AF-BD09-1C45E0C47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6" name="Freeform 328">
              <a:extLst>
                <a:ext uri="{FF2B5EF4-FFF2-40B4-BE49-F238E27FC236}">
                  <a16:creationId xmlns:a16="http://schemas.microsoft.com/office/drawing/2014/main" id="{A0B7BE4B-C8B7-4D3A-9513-F7134E369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7" name="Freeform 329">
              <a:extLst>
                <a:ext uri="{FF2B5EF4-FFF2-40B4-BE49-F238E27FC236}">
                  <a16:creationId xmlns:a16="http://schemas.microsoft.com/office/drawing/2014/main" id="{99319920-C770-4F42-8C41-772029AA5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8" name="Freeform 330">
              <a:extLst>
                <a:ext uri="{FF2B5EF4-FFF2-40B4-BE49-F238E27FC236}">
                  <a16:creationId xmlns:a16="http://schemas.microsoft.com/office/drawing/2014/main" id="{21AAFEC0-FC69-4FB2-9ED9-6137ECCE6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9" name="Group 23">
            <a:extLst>
              <a:ext uri="{FF2B5EF4-FFF2-40B4-BE49-F238E27FC236}">
                <a16:creationId xmlns:a16="http://schemas.microsoft.com/office/drawing/2014/main" id="{8FF6DE52-15DC-465D-B8AB-0416122C5E63}"/>
              </a:ext>
            </a:extLst>
          </p:cNvPr>
          <p:cNvGrpSpPr/>
          <p:nvPr/>
        </p:nvGrpSpPr>
        <p:grpSpPr>
          <a:xfrm>
            <a:off x="3892008" y="5159801"/>
            <a:ext cx="2241576" cy="1321387"/>
            <a:chOff x="1794713" y="5159801"/>
            <a:chExt cx="2241576" cy="1321387"/>
          </a:xfrm>
        </p:grpSpPr>
        <p:sp>
          <p:nvSpPr>
            <p:cNvPr id="70" name="TextBox 24">
              <a:extLst>
                <a:ext uri="{FF2B5EF4-FFF2-40B4-BE49-F238E27FC236}">
                  <a16:creationId xmlns:a16="http://schemas.microsoft.com/office/drawing/2014/main" id="{F1BDA55C-7D12-4EF6-8DF8-0B7BF040FE06}"/>
                </a:ext>
              </a:extLst>
            </p:cNvPr>
            <p:cNvSpPr txBox="1"/>
            <p:nvPr/>
          </p:nvSpPr>
          <p:spPr>
            <a:xfrm>
              <a:off x="1794713" y="5159801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25">
              <a:extLst>
                <a:ext uri="{FF2B5EF4-FFF2-40B4-BE49-F238E27FC236}">
                  <a16:creationId xmlns:a16="http://schemas.microsoft.com/office/drawing/2014/main" id="{B43A0E95-C864-4F82-A164-358275A112CA}"/>
                </a:ext>
              </a:extLst>
            </p:cNvPr>
            <p:cNvSpPr txBox="1"/>
            <p:nvPr/>
          </p:nvSpPr>
          <p:spPr>
            <a:xfrm>
              <a:off x="1855558" y="5650191"/>
              <a:ext cx="2119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cxnSp>
          <p:nvCxnSpPr>
            <p:cNvPr id="72" name="Straight Connector 70">
              <a:extLst>
                <a:ext uri="{FF2B5EF4-FFF2-40B4-BE49-F238E27FC236}">
                  <a16:creationId xmlns:a16="http://schemas.microsoft.com/office/drawing/2014/main" id="{22C89E2C-BB18-47E2-9CA9-7B9EA32DBAEB}"/>
                </a:ext>
              </a:extLst>
            </p:cNvPr>
            <p:cNvCxnSpPr/>
            <p:nvPr/>
          </p:nvCxnSpPr>
          <p:spPr>
            <a:xfrm>
              <a:off x="2074058" y="5606241"/>
              <a:ext cx="1682886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23">
            <a:extLst>
              <a:ext uri="{FF2B5EF4-FFF2-40B4-BE49-F238E27FC236}">
                <a16:creationId xmlns:a16="http://schemas.microsoft.com/office/drawing/2014/main" id="{0286224D-DDCB-4BAB-AF58-106965160A5D}"/>
              </a:ext>
            </a:extLst>
          </p:cNvPr>
          <p:cNvGrpSpPr/>
          <p:nvPr/>
        </p:nvGrpSpPr>
        <p:grpSpPr>
          <a:xfrm>
            <a:off x="6694711" y="5159801"/>
            <a:ext cx="2241576" cy="1321387"/>
            <a:chOff x="1794713" y="5159801"/>
            <a:chExt cx="2241576" cy="1321387"/>
          </a:xfrm>
        </p:grpSpPr>
        <p:sp>
          <p:nvSpPr>
            <p:cNvPr id="82" name="TextBox 24">
              <a:extLst>
                <a:ext uri="{FF2B5EF4-FFF2-40B4-BE49-F238E27FC236}">
                  <a16:creationId xmlns:a16="http://schemas.microsoft.com/office/drawing/2014/main" id="{DBBF4455-74CB-4E29-B96B-CB2C0DD5793C}"/>
                </a:ext>
              </a:extLst>
            </p:cNvPr>
            <p:cNvSpPr txBox="1"/>
            <p:nvPr/>
          </p:nvSpPr>
          <p:spPr>
            <a:xfrm>
              <a:off x="1794713" y="5159801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TextBox 25">
              <a:extLst>
                <a:ext uri="{FF2B5EF4-FFF2-40B4-BE49-F238E27FC236}">
                  <a16:creationId xmlns:a16="http://schemas.microsoft.com/office/drawing/2014/main" id="{026D78A3-434F-4DF2-8661-657A9995EE5D}"/>
                </a:ext>
              </a:extLst>
            </p:cNvPr>
            <p:cNvSpPr txBox="1"/>
            <p:nvPr/>
          </p:nvSpPr>
          <p:spPr>
            <a:xfrm>
              <a:off x="1855558" y="5650191"/>
              <a:ext cx="2119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cxnSp>
          <p:nvCxnSpPr>
            <p:cNvPr id="84" name="Straight Connector 70">
              <a:extLst>
                <a:ext uri="{FF2B5EF4-FFF2-40B4-BE49-F238E27FC236}">
                  <a16:creationId xmlns:a16="http://schemas.microsoft.com/office/drawing/2014/main" id="{205B9BC3-C710-4EE0-B26C-D1C373E0CBA2}"/>
                </a:ext>
              </a:extLst>
            </p:cNvPr>
            <p:cNvCxnSpPr/>
            <p:nvPr/>
          </p:nvCxnSpPr>
          <p:spPr>
            <a:xfrm>
              <a:off x="2074058" y="5606241"/>
              <a:ext cx="1682886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23">
            <a:extLst>
              <a:ext uri="{FF2B5EF4-FFF2-40B4-BE49-F238E27FC236}">
                <a16:creationId xmlns:a16="http://schemas.microsoft.com/office/drawing/2014/main" id="{32E4D4F3-5272-4B34-A1DD-E96B1884107D}"/>
              </a:ext>
            </a:extLst>
          </p:cNvPr>
          <p:cNvGrpSpPr/>
          <p:nvPr/>
        </p:nvGrpSpPr>
        <p:grpSpPr>
          <a:xfrm>
            <a:off x="9497415" y="5159801"/>
            <a:ext cx="2241576" cy="1321387"/>
            <a:chOff x="1794713" y="5159801"/>
            <a:chExt cx="2241576" cy="1321387"/>
          </a:xfrm>
        </p:grpSpPr>
        <p:sp>
          <p:nvSpPr>
            <p:cNvPr id="86" name="TextBox 24">
              <a:extLst>
                <a:ext uri="{FF2B5EF4-FFF2-40B4-BE49-F238E27FC236}">
                  <a16:creationId xmlns:a16="http://schemas.microsoft.com/office/drawing/2014/main" id="{BF49E59E-2E19-4643-87E2-B1E7F8389995}"/>
                </a:ext>
              </a:extLst>
            </p:cNvPr>
            <p:cNvSpPr txBox="1"/>
            <p:nvPr/>
          </p:nvSpPr>
          <p:spPr>
            <a:xfrm>
              <a:off x="1794713" y="5159801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25">
              <a:extLst>
                <a:ext uri="{FF2B5EF4-FFF2-40B4-BE49-F238E27FC236}">
                  <a16:creationId xmlns:a16="http://schemas.microsoft.com/office/drawing/2014/main" id="{EA3966E2-5C1D-471B-BECF-F36000981846}"/>
                </a:ext>
              </a:extLst>
            </p:cNvPr>
            <p:cNvSpPr txBox="1"/>
            <p:nvPr/>
          </p:nvSpPr>
          <p:spPr>
            <a:xfrm>
              <a:off x="1855558" y="5650191"/>
              <a:ext cx="2119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cxnSp>
          <p:nvCxnSpPr>
            <p:cNvPr id="88" name="Straight Connector 70">
              <a:extLst>
                <a:ext uri="{FF2B5EF4-FFF2-40B4-BE49-F238E27FC236}">
                  <a16:creationId xmlns:a16="http://schemas.microsoft.com/office/drawing/2014/main" id="{EA4CA103-8131-4478-9C7E-20E0BE0B848F}"/>
                </a:ext>
              </a:extLst>
            </p:cNvPr>
            <p:cNvCxnSpPr/>
            <p:nvPr/>
          </p:nvCxnSpPr>
          <p:spPr>
            <a:xfrm>
              <a:off x="2074058" y="5606241"/>
              <a:ext cx="1682886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0E60F1-3DA2-44BE-B816-8C88348E7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" y="0"/>
            <a:ext cx="1219157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D32994-5D33-47C3-A2ED-599D57C1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900" y="3502121"/>
            <a:ext cx="9309100" cy="42730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0BA48-89C3-4129-A28B-B81D4E3E4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770885"/>
            <a:ext cx="8420100" cy="42730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357D4B5-40AB-483A-BAF0-9467BA5C7426}"/>
              </a:ext>
            </a:extLst>
          </p:cNvPr>
          <p:cNvSpPr txBox="1"/>
          <p:nvPr/>
        </p:nvSpPr>
        <p:spPr>
          <a:xfrm>
            <a:off x="2108200" y="3095809"/>
            <a:ext cx="797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17B6C6-B57E-4BE7-AC38-349DA8F70EA4}"/>
              </a:ext>
            </a:extLst>
          </p:cNvPr>
          <p:cNvSpPr txBox="1"/>
          <p:nvPr/>
        </p:nvSpPr>
        <p:spPr>
          <a:xfrm>
            <a:off x="2882900" y="141519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 kern="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95D978-4460-412F-B488-18CDEA882F3A}"/>
              </a:ext>
            </a:extLst>
          </p:cNvPr>
          <p:cNvSpPr txBox="1"/>
          <p:nvPr/>
        </p:nvSpPr>
        <p:spPr>
          <a:xfrm>
            <a:off x="3098898" y="4273006"/>
            <a:ext cx="6024762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 THEME COLOR MAKES PPT MORE CONVENIENT TO CHANGE.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080A99-D725-43FF-9E74-81E267E5D6D4}"/>
              </a:ext>
            </a:extLst>
          </p:cNvPr>
          <p:cNvSpPr/>
          <p:nvPr/>
        </p:nvSpPr>
        <p:spPr>
          <a:xfrm>
            <a:off x="5045529" y="4980666"/>
            <a:ext cx="2100942" cy="376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spc="3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1600" i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0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25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25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499;#166134;#3106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k4geoh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1374</Words>
  <Application>Microsoft Office PowerPoint</Application>
  <PresentationFormat>宽屏</PresentationFormat>
  <Paragraphs>304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45</cp:revision>
  <dcterms:created xsi:type="dcterms:W3CDTF">2021-07-02T00:58:11Z</dcterms:created>
  <dcterms:modified xsi:type="dcterms:W3CDTF">2022-01-23T01:56:29Z</dcterms:modified>
</cp:coreProperties>
</file>