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2" r:id="rId2"/>
  </p:sldMasterIdLst>
  <p:notesMasterIdLst>
    <p:notesMasterId r:id="rId31"/>
  </p:notesMasterIdLst>
  <p:sldIdLst>
    <p:sldId id="2262" r:id="rId3"/>
    <p:sldId id="1799" r:id="rId4"/>
    <p:sldId id="1838" r:id="rId5"/>
    <p:sldId id="1717" r:id="rId6"/>
    <p:sldId id="1915" r:id="rId7"/>
    <p:sldId id="1943" r:id="rId8"/>
    <p:sldId id="1944" r:id="rId9"/>
    <p:sldId id="1973" r:id="rId10"/>
    <p:sldId id="2288" r:id="rId11"/>
    <p:sldId id="1972" r:id="rId12"/>
    <p:sldId id="2002" r:id="rId13"/>
    <p:sldId id="2003" r:id="rId14"/>
    <p:sldId id="2289" r:id="rId15"/>
    <p:sldId id="2030" r:id="rId16"/>
    <p:sldId id="2081" r:id="rId17"/>
    <p:sldId id="2107" r:id="rId18"/>
    <p:sldId id="2290" r:id="rId19"/>
    <p:sldId id="2108" r:id="rId20"/>
    <p:sldId id="2133" r:id="rId21"/>
    <p:sldId id="2159" r:id="rId22"/>
    <p:sldId id="2207" r:id="rId23"/>
    <p:sldId id="2183" r:id="rId24"/>
    <p:sldId id="2233" r:id="rId25"/>
    <p:sldId id="2291" r:id="rId26"/>
    <p:sldId id="1774" r:id="rId27"/>
    <p:sldId id="304" r:id="rId28"/>
    <p:sldId id="305" r:id="rId29"/>
    <p:sldId id="306"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62CD"/>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8" d="100"/>
          <a:sy n="68" d="100"/>
        </p:scale>
        <p:origin x="792"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121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9CAF76-A672-48A3-BD04-838C01F1F5D2}" type="datetimeFigureOut">
              <a:rPr lang="zh-CN" altLang="en-US" smtClean="0"/>
              <a:t>2022/1/25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B09C6-D5EA-4C59-A9BE-371CAF6E6813}" type="slidenum">
              <a:rPr lang="zh-CN" altLang="en-US" smtClean="0"/>
              <a:t>‹#›</a:t>
            </a:fld>
            <a:endParaRPr lang="zh-CN" altLang="en-US"/>
          </a:p>
        </p:txBody>
      </p:sp>
    </p:spTree>
    <p:extLst>
      <p:ext uri="{BB962C8B-B14F-4D97-AF65-F5344CB8AC3E}">
        <p14:creationId xmlns:p14="http://schemas.microsoft.com/office/powerpoint/2010/main" val="55769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BC42B-5F4F-4AEA-80B8-C7117DE9C0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BC42B-5F4F-4AEA-80B8-C7117DE9C0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BC42B-5F4F-4AEA-80B8-C7117DE9C0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3BC42B-5F4F-4AEA-80B8-C7117DE9C0E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8070CA-975C-4989-B486-53F4903CED3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71839E9-BE1B-4C8E-BEE1-3F0D8FC2D0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4A1F585-8840-47E3-A41D-12AEA844A5AA}"/>
              </a:ext>
            </a:extLst>
          </p:cNvPr>
          <p:cNvSpPr>
            <a:spLocks noGrp="1"/>
          </p:cNvSpPr>
          <p:nvPr>
            <p:ph type="dt" sz="half" idx="10"/>
          </p:nvPr>
        </p:nvSpPr>
        <p:spPr/>
        <p:txBody>
          <a:bodyPr/>
          <a:lstStyle/>
          <a:p>
            <a:fld id="{1D3A9FEF-7B32-44F6-9041-9FCE7BF46DF7}" type="datetimeFigureOut">
              <a:rPr lang="zh-CN" altLang="en-US" smtClean="0"/>
              <a:t>2022/1/25</a:t>
            </a:fld>
            <a:endParaRPr lang="zh-CN" altLang="en-US"/>
          </a:p>
        </p:txBody>
      </p:sp>
      <p:sp>
        <p:nvSpPr>
          <p:cNvPr id="5" name="页脚占位符 4">
            <a:extLst>
              <a:ext uri="{FF2B5EF4-FFF2-40B4-BE49-F238E27FC236}">
                <a16:creationId xmlns:a16="http://schemas.microsoft.com/office/drawing/2014/main" id="{D945B4BC-B645-4F90-8358-1DDCB51A72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08DF08C-685F-4DC7-8562-F57C26B8BF2F}"/>
              </a:ext>
            </a:extLst>
          </p:cNvPr>
          <p:cNvSpPr>
            <a:spLocks noGrp="1"/>
          </p:cNvSpPr>
          <p:nvPr>
            <p:ph type="sldNum" sz="quarter" idx="12"/>
          </p:nvPr>
        </p:nvSpPr>
        <p:spPr/>
        <p:txBody>
          <a:bodyPr/>
          <a:lstStyle/>
          <a:p>
            <a:fld id="{937978A5-DFE9-4C6C-9156-923A2D81B4DA}" type="slidenum">
              <a:rPr lang="zh-CN" altLang="en-US" smtClean="0"/>
              <a:t>‹#›</a:t>
            </a:fld>
            <a:endParaRPr lang="zh-CN" altLang="en-US"/>
          </a:p>
        </p:txBody>
      </p:sp>
    </p:spTree>
    <p:extLst>
      <p:ext uri="{BB962C8B-B14F-4D97-AF65-F5344CB8AC3E}">
        <p14:creationId xmlns:p14="http://schemas.microsoft.com/office/powerpoint/2010/main" val="3530273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3902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721842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1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56E73C-16BD-4A6E-97AA-06F09E31E9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35F23-8C3A-4014-8693-8C336C92968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87AC9EC-6913-40A0-B70E-FAE4378CF7F4}"/>
              </a:ext>
            </a:extLst>
          </p:cNvPr>
          <p:cNvSpPr>
            <a:spLocks noGrp="1"/>
          </p:cNvSpPr>
          <p:nvPr>
            <p:ph type="dt" sz="half" idx="10"/>
          </p:nvPr>
        </p:nvSpPr>
        <p:spPr/>
        <p:txBody>
          <a:bodyPr/>
          <a:lstStyle/>
          <a:p>
            <a:fld id="{1D3A9FEF-7B32-44F6-9041-9FCE7BF46DF7}" type="datetimeFigureOut">
              <a:rPr lang="zh-CN" altLang="en-US" smtClean="0"/>
              <a:t>2022/1/25</a:t>
            </a:fld>
            <a:endParaRPr lang="zh-CN" altLang="en-US"/>
          </a:p>
        </p:txBody>
      </p:sp>
      <p:sp>
        <p:nvSpPr>
          <p:cNvPr id="5" name="页脚占位符 4">
            <a:extLst>
              <a:ext uri="{FF2B5EF4-FFF2-40B4-BE49-F238E27FC236}">
                <a16:creationId xmlns:a16="http://schemas.microsoft.com/office/drawing/2014/main" id="{4AB7F259-212E-4BCB-AA28-3E0D982B45F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600F47-77F3-4108-944C-E79EA1F961E7}"/>
              </a:ext>
            </a:extLst>
          </p:cNvPr>
          <p:cNvSpPr>
            <a:spLocks noGrp="1"/>
          </p:cNvSpPr>
          <p:nvPr>
            <p:ph type="sldNum" sz="quarter" idx="12"/>
          </p:nvPr>
        </p:nvSpPr>
        <p:spPr/>
        <p:txBody>
          <a:bodyPr/>
          <a:lstStyle/>
          <a:p>
            <a:fld id="{937978A5-DFE9-4C6C-9156-923A2D81B4DA}" type="slidenum">
              <a:rPr lang="zh-CN" altLang="en-US" smtClean="0"/>
              <a:t>‹#›</a:t>
            </a:fld>
            <a:endParaRPr lang="zh-CN" altLang="en-US"/>
          </a:p>
        </p:txBody>
      </p:sp>
    </p:spTree>
    <p:extLst>
      <p:ext uri="{BB962C8B-B14F-4D97-AF65-F5344CB8AC3E}">
        <p14:creationId xmlns:p14="http://schemas.microsoft.com/office/powerpoint/2010/main" val="234604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56E73C-16BD-4A6E-97AA-06F09E31E9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35F23-8C3A-4014-8693-8C336C92968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87AC9EC-6913-40A0-B70E-FAE4378CF7F4}"/>
              </a:ext>
            </a:extLst>
          </p:cNvPr>
          <p:cNvSpPr>
            <a:spLocks noGrp="1"/>
          </p:cNvSpPr>
          <p:nvPr>
            <p:ph type="dt" sz="half" idx="10"/>
          </p:nvPr>
        </p:nvSpPr>
        <p:spPr/>
        <p:txBody>
          <a:bodyPr/>
          <a:lstStyle/>
          <a:p>
            <a:fld id="{1D3A9FEF-7B32-44F6-9041-9FCE7BF46DF7}" type="datetimeFigureOut">
              <a:rPr lang="zh-CN" altLang="en-US" smtClean="0"/>
              <a:t>2022/1/25</a:t>
            </a:fld>
            <a:endParaRPr lang="zh-CN" altLang="en-US"/>
          </a:p>
        </p:txBody>
      </p:sp>
      <p:sp>
        <p:nvSpPr>
          <p:cNvPr id="5" name="页脚占位符 4">
            <a:extLst>
              <a:ext uri="{FF2B5EF4-FFF2-40B4-BE49-F238E27FC236}">
                <a16:creationId xmlns:a16="http://schemas.microsoft.com/office/drawing/2014/main" id="{4AB7F259-212E-4BCB-AA28-3E0D982B45F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600F47-77F3-4108-944C-E79EA1F961E7}"/>
              </a:ext>
            </a:extLst>
          </p:cNvPr>
          <p:cNvSpPr>
            <a:spLocks noGrp="1"/>
          </p:cNvSpPr>
          <p:nvPr>
            <p:ph type="sldNum" sz="quarter" idx="12"/>
          </p:nvPr>
        </p:nvSpPr>
        <p:spPr/>
        <p:txBody>
          <a:bodyPr/>
          <a:lstStyle/>
          <a:p>
            <a:fld id="{937978A5-DFE9-4C6C-9156-923A2D81B4DA}" type="slidenum">
              <a:rPr lang="zh-CN" altLang="en-US" smtClean="0"/>
              <a:t>‹#›</a:t>
            </a:fld>
            <a:endParaRPr lang="zh-CN" altLang="en-US"/>
          </a:p>
        </p:txBody>
      </p:sp>
      <p:sp>
        <p:nvSpPr>
          <p:cNvPr id="8" name="TextBox 7"/>
          <p:cNvSpPr txBox="1"/>
          <p:nvPr userDrawn="1"/>
        </p:nvSpPr>
        <p:spPr>
          <a:xfrm>
            <a:off x="1007605" y="6729869"/>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839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0D3928-0F04-4711-A5BB-6FAC6363160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47ABA1D-5134-4C00-A13F-7D39C0E3D453}"/>
              </a:ext>
            </a:extLst>
          </p:cNvPr>
          <p:cNvSpPr>
            <a:spLocks noGrp="1"/>
          </p:cNvSpPr>
          <p:nvPr>
            <p:ph type="dt" sz="half" idx="10"/>
          </p:nvPr>
        </p:nvSpPr>
        <p:spPr/>
        <p:txBody>
          <a:bodyPr/>
          <a:lstStyle/>
          <a:p>
            <a:fld id="{1D3A9FEF-7B32-44F6-9041-9FCE7BF46DF7}" type="datetimeFigureOut">
              <a:rPr lang="zh-CN" altLang="en-US" smtClean="0"/>
              <a:t>2022/1/25</a:t>
            </a:fld>
            <a:endParaRPr lang="zh-CN" altLang="en-US"/>
          </a:p>
        </p:txBody>
      </p:sp>
      <p:sp>
        <p:nvSpPr>
          <p:cNvPr id="4" name="页脚占位符 3">
            <a:extLst>
              <a:ext uri="{FF2B5EF4-FFF2-40B4-BE49-F238E27FC236}">
                <a16:creationId xmlns:a16="http://schemas.microsoft.com/office/drawing/2014/main" id="{BCFF9CEA-B5D2-4D75-BFDD-BF1C9CDCA90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2D75458-7E93-4DB4-B303-27FD3DCD367F}"/>
              </a:ext>
            </a:extLst>
          </p:cNvPr>
          <p:cNvSpPr>
            <a:spLocks noGrp="1"/>
          </p:cNvSpPr>
          <p:nvPr>
            <p:ph type="sldNum" sz="quarter" idx="12"/>
          </p:nvPr>
        </p:nvSpPr>
        <p:spPr/>
        <p:txBody>
          <a:bodyPr/>
          <a:lstStyle/>
          <a:p>
            <a:fld id="{937978A5-DFE9-4C6C-9156-923A2D81B4DA}" type="slidenum">
              <a:rPr lang="zh-CN" altLang="en-US" smtClean="0"/>
              <a:t>‹#›</a:t>
            </a:fld>
            <a:endParaRPr lang="zh-CN" altLang="en-US"/>
          </a:p>
        </p:txBody>
      </p:sp>
    </p:spTree>
    <p:extLst>
      <p:ext uri="{BB962C8B-B14F-4D97-AF65-F5344CB8AC3E}">
        <p14:creationId xmlns:p14="http://schemas.microsoft.com/office/powerpoint/2010/main" val="326316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E290BAC-36A8-40E2-832A-4FA19AD3D3C2}"/>
              </a:ext>
            </a:extLst>
          </p:cNvPr>
          <p:cNvSpPr>
            <a:spLocks noGrp="1"/>
          </p:cNvSpPr>
          <p:nvPr>
            <p:ph type="dt" sz="half" idx="10"/>
          </p:nvPr>
        </p:nvSpPr>
        <p:spPr/>
        <p:txBody>
          <a:bodyPr/>
          <a:lstStyle/>
          <a:p>
            <a:fld id="{1D3A9FEF-7B32-44F6-9041-9FCE7BF46DF7}" type="datetimeFigureOut">
              <a:rPr lang="zh-CN" altLang="en-US" smtClean="0"/>
              <a:t>2022/1/25</a:t>
            </a:fld>
            <a:endParaRPr lang="zh-CN" altLang="en-US"/>
          </a:p>
        </p:txBody>
      </p:sp>
      <p:sp>
        <p:nvSpPr>
          <p:cNvPr id="3" name="页脚占位符 2">
            <a:extLst>
              <a:ext uri="{FF2B5EF4-FFF2-40B4-BE49-F238E27FC236}">
                <a16:creationId xmlns:a16="http://schemas.microsoft.com/office/drawing/2014/main" id="{3BA2F784-2BF8-48D8-9AFC-42BA716544F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7DF4577-5F28-4A9A-B88C-86B19A7D3946}"/>
              </a:ext>
            </a:extLst>
          </p:cNvPr>
          <p:cNvSpPr>
            <a:spLocks noGrp="1"/>
          </p:cNvSpPr>
          <p:nvPr>
            <p:ph type="sldNum" sz="quarter" idx="12"/>
          </p:nvPr>
        </p:nvSpPr>
        <p:spPr/>
        <p:txBody>
          <a:bodyPr/>
          <a:lstStyle/>
          <a:p>
            <a:fld id="{937978A5-DFE9-4C6C-9156-923A2D81B4DA}" type="slidenum">
              <a:rPr lang="zh-CN" altLang="en-US" smtClean="0"/>
              <a:t>‹#›</a:t>
            </a:fld>
            <a:endParaRPr lang="zh-CN" altLang="en-US"/>
          </a:p>
        </p:txBody>
      </p:sp>
    </p:spTree>
    <p:extLst>
      <p:ext uri="{BB962C8B-B14F-4D97-AF65-F5344CB8AC3E}">
        <p14:creationId xmlns:p14="http://schemas.microsoft.com/office/powerpoint/2010/main" val="154743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CA1210A-7FA8-430E-943D-9E5BA364A94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3C754AB-A812-46F1-BE46-3A94D6484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2D56F38-54A4-46F8-898A-42F911DCC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A97F0F4-DF07-4F58-AB1B-4580441A260F}"/>
              </a:ext>
            </a:extLst>
          </p:cNvPr>
          <p:cNvSpPr>
            <a:spLocks noGrp="1"/>
          </p:cNvSpPr>
          <p:nvPr>
            <p:ph type="dt" sz="half" idx="10"/>
          </p:nvPr>
        </p:nvSpPr>
        <p:spPr/>
        <p:txBody>
          <a:bodyPr/>
          <a:lstStyle/>
          <a:p>
            <a:fld id="{1D3A9FEF-7B32-44F6-9041-9FCE7BF46DF7}" type="datetimeFigureOut">
              <a:rPr lang="zh-CN" altLang="en-US" smtClean="0"/>
              <a:t>2022/1/25</a:t>
            </a:fld>
            <a:endParaRPr lang="zh-CN" altLang="en-US"/>
          </a:p>
        </p:txBody>
      </p:sp>
      <p:sp>
        <p:nvSpPr>
          <p:cNvPr id="6" name="页脚占位符 5">
            <a:extLst>
              <a:ext uri="{FF2B5EF4-FFF2-40B4-BE49-F238E27FC236}">
                <a16:creationId xmlns:a16="http://schemas.microsoft.com/office/drawing/2014/main" id="{FDA0A06E-F9A0-4290-9571-6767A3C5093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723F09C-D10D-4C93-B38A-FE8826324F4D}"/>
              </a:ext>
            </a:extLst>
          </p:cNvPr>
          <p:cNvSpPr>
            <a:spLocks noGrp="1"/>
          </p:cNvSpPr>
          <p:nvPr>
            <p:ph type="sldNum" sz="quarter" idx="12"/>
          </p:nvPr>
        </p:nvSpPr>
        <p:spPr/>
        <p:txBody>
          <a:bodyPr/>
          <a:lstStyle/>
          <a:p>
            <a:fld id="{937978A5-DFE9-4C6C-9156-923A2D81B4DA}" type="slidenum">
              <a:rPr lang="zh-CN" altLang="en-US" smtClean="0"/>
              <a:t>‹#›</a:t>
            </a:fld>
            <a:endParaRPr lang="zh-CN" altLang="en-US"/>
          </a:p>
        </p:txBody>
      </p:sp>
    </p:spTree>
    <p:extLst>
      <p:ext uri="{BB962C8B-B14F-4D97-AF65-F5344CB8AC3E}">
        <p14:creationId xmlns:p14="http://schemas.microsoft.com/office/powerpoint/2010/main" val="2301076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946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1559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85000"/>
                  <a:lumOff val="15000"/>
                </a:schemeClr>
              </a:solidFill>
            </a:endParaRPr>
          </a:p>
        </p:txBody>
      </p:sp>
      <p:sp>
        <p:nvSpPr>
          <p:cNvPr id="58" name="TextBox 57"/>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Resize without losing quality</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Change Fill Color &amp;</a:t>
            </a:r>
          </a:p>
          <a:p>
            <a:r>
              <a:rPr lang="en-US" altLang="ko-KR" sz="1400" b="1" dirty="0">
                <a:solidFill>
                  <a:schemeClr val="bg1"/>
                </a:solidFill>
                <a:latin typeface="Arial" panose="020B0604020202020204" pitchFamily="34" charset="0"/>
                <a:cs typeface="Arial" panose="020B0604020202020204" pitchFamily="34" charset="0"/>
              </a:rPr>
              <a:t>Line Color</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r>
              <a:rPr lang="en-US" altLang="zh-CN" sz="1400" dirty="0">
                <a:solidFill>
                  <a:schemeClr val="bg1"/>
                </a:solidFill>
                <a:latin typeface="Arial" panose="020B0604020202020204" pitchFamily="34" charset="0"/>
                <a:cs typeface="Arial" panose="020B0604020202020204" pitchFamily="34" charset="0"/>
              </a:rPr>
              <a:t>www.freeppt7.com</a:t>
            </a:r>
            <a:endParaRPr lang="ko-KR" altLang="en-US" sz="14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anose="020B0604020202020204" pitchFamily="34" charset="0"/>
              </a:rPr>
              <a:t>FREE </a:t>
            </a:r>
          </a:p>
          <a:p>
            <a:r>
              <a:rPr lang="en-US" altLang="ko-KR" sz="2800" b="1" dirty="0">
                <a:solidFill>
                  <a:schemeClr val="bg1"/>
                </a:solidFill>
                <a:latin typeface="+mn-lt"/>
                <a:ea typeface="+mn-ea"/>
                <a:cs typeface="Arial" panose="020B0604020202020204" pitchFamily="34" charset="0"/>
              </a:rPr>
              <a:t>PPT TEMPLATES</a:t>
            </a:r>
          </a:p>
        </p:txBody>
      </p:sp>
    </p:spTree>
    <p:extLst>
      <p:ext uri="{BB962C8B-B14F-4D97-AF65-F5344CB8AC3E}">
        <p14:creationId xmlns:p14="http://schemas.microsoft.com/office/powerpoint/2010/main" val="333313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8E0D721-7A6A-4B17-A59A-6FEE78971A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AA5EE8A-F408-4CDC-93C3-BE613A362C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04026-C491-4741-8D55-4E4FD597EC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A9FEF-7B32-44F6-9041-9FCE7BF46DF7}" type="datetimeFigureOut">
              <a:rPr lang="zh-CN" altLang="en-US" smtClean="0"/>
              <a:t>2022/1/25</a:t>
            </a:fld>
            <a:endParaRPr lang="zh-CN" altLang="en-US"/>
          </a:p>
        </p:txBody>
      </p:sp>
      <p:sp>
        <p:nvSpPr>
          <p:cNvPr id="5" name="页脚占位符 4">
            <a:extLst>
              <a:ext uri="{FF2B5EF4-FFF2-40B4-BE49-F238E27FC236}">
                <a16:creationId xmlns:a16="http://schemas.microsoft.com/office/drawing/2014/main" id="{49419AA9-9B90-4DDE-AC57-192AAB88D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9755182-BFAE-47F7-9122-5D214FA3B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978A5-DFE9-4C6C-9156-923A2D81B4DA}" type="slidenum">
              <a:rPr lang="zh-CN" altLang="en-US" smtClean="0"/>
              <a:t>‹#›</a:t>
            </a:fld>
            <a:endParaRPr lang="zh-CN" altLang="en-US"/>
          </a:p>
        </p:txBody>
      </p:sp>
      <p:grpSp>
        <p:nvGrpSpPr>
          <p:cNvPr id="7" name="组合 6">
            <a:extLst>
              <a:ext uri="{FF2B5EF4-FFF2-40B4-BE49-F238E27FC236}">
                <a16:creationId xmlns:a16="http://schemas.microsoft.com/office/drawing/2014/main" id="{CEA82C7B-B0C3-4529-BF8F-3C13DA8D22D6}"/>
              </a:ext>
            </a:extLst>
          </p:cNvPr>
          <p:cNvGrpSpPr/>
          <p:nvPr userDrawn="1"/>
        </p:nvGrpSpPr>
        <p:grpSpPr>
          <a:xfrm>
            <a:off x="643226" y="419695"/>
            <a:ext cx="396000" cy="396000"/>
            <a:chOff x="395576" y="248444"/>
            <a:chExt cx="396000" cy="396000"/>
          </a:xfrm>
          <a:noFill/>
        </p:grpSpPr>
        <p:sp>
          <p:nvSpPr>
            <p:cNvPr id="8" name="矩形 7">
              <a:extLst>
                <a:ext uri="{FF2B5EF4-FFF2-40B4-BE49-F238E27FC236}">
                  <a16:creationId xmlns:a16="http://schemas.microsoft.com/office/drawing/2014/main" id="{76E9971B-0C7E-401F-A80E-AA125DB41468}"/>
                </a:ext>
              </a:extLst>
            </p:cNvPr>
            <p:cNvSpPr/>
            <p:nvPr userDrawn="1"/>
          </p:nvSpPr>
          <p:spPr>
            <a:xfrm>
              <a:off x="395576" y="248444"/>
              <a:ext cx="326092" cy="336419"/>
            </a:xfrm>
            <a:prstGeom prst="rect">
              <a:avLst/>
            </a:prstGeom>
            <a:grpFill/>
            <a:ln w="1905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华文楷体" panose="02010600040101010101" charset="-122"/>
              </a:endParaRPr>
            </a:p>
          </p:txBody>
        </p:sp>
        <p:sp>
          <p:nvSpPr>
            <p:cNvPr id="9" name="矩形 8">
              <a:extLst>
                <a:ext uri="{FF2B5EF4-FFF2-40B4-BE49-F238E27FC236}">
                  <a16:creationId xmlns:a16="http://schemas.microsoft.com/office/drawing/2014/main" id="{EFB609FF-DA50-4E79-AF2D-FF2506ECFF56}"/>
                </a:ext>
              </a:extLst>
            </p:cNvPr>
            <p:cNvSpPr/>
            <p:nvPr userDrawn="1"/>
          </p:nvSpPr>
          <p:spPr>
            <a:xfrm>
              <a:off x="581935" y="432344"/>
              <a:ext cx="209641" cy="212100"/>
            </a:xfrm>
            <a:prstGeom prst="rect">
              <a:avLst/>
            </a:prstGeom>
            <a:solidFill>
              <a:schemeClr val="accent1"/>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华文楷体" panose="02010600040101010101" charset="-122"/>
              </a:endParaRPr>
            </a:p>
          </p:txBody>
        </p:sp>
      </p:grpSp>
    </p:spTree>
    <p:extLst>
      <p:ext uri="{BB962C8B-B14F-4D97-AF65-F5344CB8AC3E}">
        <p14:creationId xmlns:p14="http://schemas.microsoft.com/office/powerpoint/2010/main" val="2674968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4" r:id="rId4"/>
    <p:sldLayoutId id="2147483655" r:id="rId5"/>
    <p:sldLayoutId id="2147483657" r:id="rId6"/>
    <p:sldLayoutId id="2147483660"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95510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jpppt.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jpppt.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hyperlink" Target="https://www.facebook.com/groups/best.PowerPoint.templates" TargetMode="External"/><Relationship Id="rId3" Type="http://schemas.openxmlformats.org/officeDocument/2006/relationships/hyperlink" Target="https://www.freeppt7.com/" TargetMode="External"/><Relationship Id="rId7" Type="http://schemas.openxmlformats.org/officeDocument/2006/relationships/hyperlink" Target="https://www.facebook.com/freeppt7/" TargetMode="External"/><Relationship Id="rId2" Type="http://schemas.openxmlformats.org/officeDocument/2006/relationships/hyperlink" Target="https://www.jpppt.com/" TargetMode="External"/><Relationship Id="rId1" Type="http://schemas.openxmlformats.org/officeDocument/2006/relationships/slideLayout" Target="../slideLayouts/slideLayout8.xml"/><Relationship Id="rId6" Type="http://schemas.openxmlformats.org/officeDocument/2006/relationships/hyperlink" Target="https://www.instagram.com/slidesfree/" TargetMode="External"/><Relationship Id="rId5" Type="http://schemas.openxmlformats.org/officeDocument/2006/relationships/hyperlink" Target="https://www.youtube.com/c/Slidesfree" TargetMode="External"/><Relationship Id="rId4" Type="http://schemas.openxmlformats.org/officeDocument/2006/relationships/hyperlink" Target="http://www.pixabay.com/" TargetMode="External"/><Relationship Id="rId9" Type="http://schemas.openxmlformats.org/officeDocument/2006/relationships/hyperlink" Target="https://twitter.com/freeppt7_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flipH="1">
            <a:off x="295425" y="12065"/>
            <a:ext cx="12021872" cy="6858635"/>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a:extLst>
              <a:ext uri="{FF2B5EF4-FFF2-40B4-BE49-F238E27FC236}">
                <a16:creationId xmlns:a16="http://schemas.microsoft.com/office/drawing/2014/main" id="{A87E3AF7-055C-4998-B7C1-2DF55A99F315}"/>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
            <a:ext cx="5325544" cy="6870699"/>
          </a:xfrm>
          <a:prstGeom prst="rect">
            <a:avLst/>
          </a:prstGeom>
        </p:spPr>
      </p:pic>
      <p:pic>
        <p:nvPicPr>
          <p:cNvPr id="108" name="image 108"/>
          <p:cNvPicPr>
            <a:picLocks noChangeAspect="1"/>
          </p:cNvPicPr>
          <p:nvPr/>
        </p:nvPicPr>
        <p:blipFill>
          <a:blip r:embed="rId3">
            <a:alphaModFix amt="70196"/>
            <a:lum contrast="12000"/>
          </a:blip>
          <a:srcRect/>
          <a:stretch>
            <a:fillRect/>
          </a:stretch>
        </p:blipFill>
        <p:spPr>
          <a:xfrm flipH="1">
            <a:off x="2960851" y="162131"/>
            <a:ext cx="2408613" cy="2442826"/>
          </a:xfrm>
          <a:prstGeom prst="rect">
            <a:avLst/>
          </a:prstGeom>
        </p:spPr>
      </p:pic>
      <p:pic>
        <p:nvPicPr>
          <p:cNvPr id="109" name="image 109"/>
          <p:cNvPicPr>
            <a:picLocks noChangeAspect="1"/>
          </p:cNvPicPr>
          <p:nvPr/>
        </p:nvPicPr>
        <p:blipFill>
          <a:blip r:embed="rId4">
            <a:lum bright="12000"/>
          </a:blip>
          <a:srcRect/>
          <a:stretch>
            <a:fillRect/>
          </a:stretch>
        </p:blipFill>
        <p:spPr>
          <a:xfrm flipH="1">
            <a:off x="4807123" y="5352008"/>
            <a:ext cx="1238915" cy="1256513"/>
          </a:xfrm>
          <a:prstGeom prst="rect">
            <a:avLst/>
          </a:prstGeom>
        </p:spPr>
      </p:pic>
      <p:pic>
        <p:nvPicPr>
          <p:cNvPr id="1010" name="image 1010"/>
          <p:cNvPicPr>
            <a:picLocks noChangeAspect="1"/>
          </p:cNvPicPr>
          <p:nvPr/>
        </p:nvPicPr>
        <p:blipFill>
          <a:blip r:embed="rId5"/>
          <a:srcRect/>
          <a:stretch>
            <a:fillRect/>
          </a:stretch>
        </p:blipFill>
        <p:spPr>
          <a:xfrm rot="16200000" flipH="1">
            <a:off x="11105229" y="3182697"/>
            <a:ext cx="2184563" cy="266487"/>
          </a:xfrm>
          <a:prstGeom prst="rect">
            <a:avLst/>
          </a:prstGeom>
        </p:spPr>
      </p:pic>
      <p:sp>
        <p:nvSpPr>
          <p:cNvPr id="56" name="文本框 55"/>
          <p:cNvSpPr txBox="1"/>
          <p:nvPr/>
        </p:nvSpPr>
        <p:spPr>
          <a:xfrm>
            <a:off x="3850005" y="1324937"/>
            <a:ext cx="7940675" cy="3631763"/>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500" b="1" i="0" strike="noStrike" kern="1200" cap="none" spc="0" normalizeH="0" baseline="0" noProof="0" dirty="0">
                <a:ln w="44450" cap="sq" cmpd="sng">
                  <a:noFill/>
                  <a:prstDash val="solid"/>
                  <a:round/>
                </a:ln>
                <a:solidFill>
                  <a:srgbClr val="265388">
                    <a:alpha val="27000"/>
                  </a:srgbClr>
                </a:solidFill>
                <a:effectLst/>
                <a:uLnTx/>
                <a:uFillTx/>
                <a:cs typeface="+mn-ea"/>
                <a:sym typeface="+mn-lt"/>
              </a:rPr>
              <a:t>WORK REPORT</a:t>
            </a:r>
          </a:p>
        </p:txBody>
      </p:sp>
      <p:grpSp>
        <p:nvGrpSpPr>
          <p:cNvPr id="13" name="组合 12"/>
          <p:cNvGrpSpPr/>
          <p:nvPr/>
        </p:nvGrpSpPr>
        <p:grpSpPr>
          <a:xfrm>
            <a:off x="5378950" y="2103349"/>
            <a:ext cx="6684984" cy="2755667"/>
            <a:chOff x="972" y="3312"/>
            <a:chExt cx="8971" cy="4340"/>
          </a:xfrm>
        </p:grpSpPr>
        <p:sp>
          <p:nvSpPr>
            <p:cNvPr id="102" name="Object 102"/>
            <p:cNvSpPr txBox="1"/>
            <p:nvPr/>
          </p:nvSpPr>
          <p:spPr>
            <a:xfrm>
              <a:off x="3872" y="3312"/>
              <a:ext cx="5888" cy="1200"/>
            </a:xfrm>
            <a:prstGeom prst="rect">
              <a:avLst/>
            </a:prstGeom>
          </p:spPr>
          <p:txBody>
            <a:bodyPr vert="horz" rtlCol="0" anchor="t" anchorCtr="0">
              <a:noAutofit/>
            </a:bodyPr>
            <a:lstStyle/>
            <a:p>
              <a:pPr algn="r"/>
              <a:r>
                <a:rPr lang="zh-CN" sz="2400" b="0" i="0" spc="300" dirty="0">
                  <a:solidFill>
                    <a:srgbClr val="FFFFFF"/>
                  </a:solidFill>
                  <a:uFillTx/>
                  <a:cs typeface="+mn-ea"/>
                  <a:sym typeface="+mn-lt"/>
                </a:rPr>
                <a:t>O</a:t>
              </a:r>
              <a:r>
                <a:rPr lang="en-US" altLang="zh-CN" sz="2400" b="0" i="0" spc="300" dirty="0">
                  <a:solidFill>
                    <a:srgbClr val="FFFFFF"/>
                  </a:solidFill>
                  <a:uFillTx/>
                  <a:cs typeface="+mn-ea"/>
                  <a:sym typeface="+mn-lt"/>
                </a:rPr>
                <a:t>FFICE</a:t>
              </a:r>
              <a:r>
                <a:rPr lang="zh-CN" sz="2400" b="0" i="0" spc="300" dirty="0">
                  <a:solidFill>
                    <a:srgbClr val="FFFFFF"/>
                  </a:solidFill>
                  <a:uFillTx/>
                  <a:cs typeface="+mn-ea"/>
                  <a:sym typeface="+mn-lt"/>
                </a:rPr>
                <a:t> </a:t>
              </a:r>
              <a:r>
                <a:rPr lang="en-US" altLang="zh-CN" sz="2400" b="0" i="0" spc="300" dirty="0">
                  <a:solidFill>
                    <a:srgbClr val="FFFFFF"/>
                  </a:solidFill>
                  <a:uFillTx/>
                  <a:cs typeface="+mn-ea"/>
                  <a:sym typeface="+mn-lt"/>
                </a:rPr>
                <a:t>WORK</a:t>
              </a:r>
              <a:r>
                <a:rPr lang="zh-CN" sz="2400" b="0" i="0" spc="300" dirty="0">
                  <a:solidFill>
                    <a:srgbClr val="FFFFFF"/>
                  </a:solidFill>
                  <a:uFillTx/>
                  <a:cs typeface="+mn-ea"/>
                  <a:sym typeface="+mn-lt"/>
                </a:rPr>
                <a:t> </a:t>
              </a:r>
            </a:p>
            <a:p>
              <a:pPr algn="r"/>
              <a:r>
                <a:rPr lang="zh-CN" sz="2400" b="0" i="0" spc="300" dirty="0">
                  <a:solidFill>
                    <a:srgbClr val="FFFFFF"/>
                  </a:solidFill>
                  <a:uFillTx/>
                  <a:cs typeface="+mn-ea"/>
                  <a:sym typeface="+mn-lt"/>
                </a:rPr>
                <a:t>YEAR-END SUMMARY</a:t>
              </a:r>
              <a:endParaRPr lang="zh-CN" altLang="en-US" sz="2400" b="0" i="0" spc="300" dirty="0">
                <a:solidFill>
                  <a:srgbClr val="FFFFFF"/>
                </a:solidFill>
                <a:uFillTx/>
                <a:cs typeface="+mn-ea"/>
                <a:sym typeface="+mn-lt"/>
              </a:endParaRPr>
            </a:p>
          </p:txBody>
        </p:sp>
        <p:sp>
          <p:nvSpPr>
            <p:cNvPr id="103" name="Object 103"/>
            <p:cNvSpPr txBox="1"/>
            <p:nvPr/>
          </p:nvSpPr>
          <p:spPr>
            <a:xfrm>
              <a:off x="972" y="4662"/>
              <a:ext cx="8971" cy="2110"/>
            </a:xfrm>
            <a:prstGeom prst="rect">
              <a:avLst/>
            </a:prstGeom>
          </p:spPr>
          <p:txBody>
            <a:bodyPr vert="horz" rtlCol="0" anchor="t" anchorCtr="0">
              <a:noAutofit/>
            </a:bodyPr>
            <a:lstStyle/>
            <a:p>
              <a:pPr algn="r">
                <a:lnSpc>
                  <a:spcPct val="114000"/>
                </a:lnSpc>
              </a:pPr>
              <a:r>
                <a:rPr lang="en-US" altLang="zh-CN" sz="4400" b="1" i="0" dirty="0">
                  <a:solidFill>
                    <a:srgbClr val="FFFFFF"/>
                  </a:solidFill>
                  <a:uFillTx/>
                  <a:cs typeface="+mn-ea"/>
                  <a:sym typeface="+mn-lt"/>
                </a:rPr>
                <a:t>FREE PPT TEMPLATES</a:t>
              </a:r>
              <a:endParaRPr lang="zh-CN" sz="4400" b="1" i="0" dirty="0">
                <a:solidFill>
                  <a:srgbClr val="FFFFFF"/>
                </a:solidFill>
                <a:uFillTx/>
                <a:cs typeface="+mn-ea"/>
                <a:sym typeface="+mn-lt"/>
              </a:endParaRPr>
            </a:p>
          </p:txBody>
        </p:sp>
        <p:sp>
          <p:nvSpPr>
            <p:cNvPr id="104" name="Object 104"/>
            <p:cNvSpPr txBox="1"/>
            <p:nvPr/>
          </p:nvSpPr>
          <p:spPr>
            <a:xfrm>
              <a:off x="5321" y="7132"/>
              <a:ext cx="4085" cy="520"/>
            </a:xfrm>
            <a:prstGeom prst="rect">
              <a:avLst/>
            </a:prstGeom>
          </p:spPr>
          <p:txBody>
            <a:bodyPr vert="horz" rtlCol="0" anchor="t" anchorCtr="0">
              <a:noAutofit/>
            </a:bodyPr>
            <a:lstStyle/>
            <a:p>
              <a:pPr algn="r">
                <a:lnSpc>
                  <a:spcPct val="114000"/>
                </a:lnSpc>
              </a:pPr>
              <a:r>
                <a:rPr lang="en-US" altLang="zh-CN" sz="2000" b="0" i="0" dirty="0">
                  <a:solidFill>
                    <a:srgbClr val="FFFFFF"/>
                  </a:solidFill>
                  <a:cs typeface="+mn-ea"/>
                  <a:sym typeface="+mn-lt"/>
                </a:rPr>
                <a:t>Report </a:t>
              </a:r>
              <a:r>
                <a:rPr lang="zh-CN" sz="2000" b="0" i="0" dirty="0">
                  <a:solidFill>
                    <a:srgbClr val="FFFFFF"/>
                  </a:solidFill>
                  <a:cs typeface="+mn-ea"/>
                  <a:sym typeface="+mn-lt"/>
                </a:rPr>
                <a:t>：</a:t>
              </a:r>
              <a:r>
                <a:rPr lang="en-US" altLang="zh-CN" sz="2000" b="0" i="0" dirty="0">
                  <a:solidFill>
                    <a:srgbClr val="FFFFFF"/>
                  </a:solidFill>
                  <a:cs typeface="+mn-ea"/>
                  <a:sym typeface="+mn-lt"/>
                </a:rPr>
                <a:t>jpppt.com</a:t>
              </a:r>
              <a:endParaRPr lang="zh-CN" sz="2000" b="0" i="0" dirty="0">
                <a:solidFill>
                  <a:srgbClr val="FFFFFF"/>
                </a:solidFill>
                <a:cs typeface="+mn-ea"/>
                <a:sym typeface="+mn-lt"/>
              </a:endParaRPr>
            </a:p>
          </p:txBody>
        </p:sp>
      </p:grpSp>
      <p:sp>
        <p:nvSpPr>
          <p:cNvPr id="106" name="Object 106"/>
          <p:cNvSpPr txBox="1"/>
          <p:nvPr/>
        </p:nvSpPr>
        <p:spPr>
          <a:xfrm>
            <a:off x="7035902" y="3903676"/>
            <a:ext cx="4891405" cy="396240"/>
          </a:xfrm>
          <a:prstGeom prst="rect">
            <a:avLst/>
          </a:prstGeom>
        </p:spPr>
        <p:txBody>
          <a:bodyPr vert="horz" rtlCol="0" anchor="t" anchorCtr="0">
            <a:noAutofit/>
          </a:bodyPr>
          <a:lstStyle/>
          <a:p>
            <a:pPr algn="r">
              <a:lnSpc>
                <a:spcPct val="114000"/>
              </a:lnSpc>
            </a:pPr>
            <a:r>
              <a:rPr lang="en-US" altLang="zh-CN" dirty="0">
                <a:solidFill>
                  <a:srgbClr val="FFFFFF"/>
                </a:solidFill>
                <a:cs typeface="+mn-ea"/>
                <a:sym typeface="+mn-lt"/>
              </a:rPr>
              <a:t>Insert the Subtitle of Your Presentation</a:t>
            </a:r>
          </a:p>
        </p:txBody>
      </p:sp>
      <p:grpSp>
        <p:nvGrpSpPr>
          <p:cNvPr id="2" name="组合 1"/>
          <p:cNvGrpSpPr/>
          <p:nvPr/>
        </p:nvGrpSpPr>
        <p:grpSpPr>
          <a:xfrm>
            <a:off x="8465458" y="570865"/>
            <a:ext cx="3061970" cy="488950"/>
            <a:chOff x="1240" y="899"/>
            <a:chExt cx="4822" cy="770"/>
          </a:xfrm>
        </p:grpSpPr>
        <p:grpSp>
          <p:nvGrpSpPr>
            <p:cNvPr id="93" name="组合 92"/>
            <p:cNvGrpSpPr/>
            <p:nvPr/>
          </p:nvGrpSpPr>
          <p:grpSpPr>
            <a:xfrm>
              <a:off x="1240" y="899"/>
              <a:ext cx="773" cy="771"/>
              <a:chOff x="1031466" y="2363840"/>
              <a:chExt cx="622207" cy="620221"/>
            </a:xfrm>
          </p:grpSpPr>
          <p:sp>
            <p:nvSpPr>
              <p:cNvPr id="94" name="Oval 9"/>
              <p:cNvSpPr>
                <a:spLocks noChangeArrowheads="1"/>
              </p:cNvSpPr>
              <p:nvPr/>
            </p:nvSpPr>
            <p:spPr bwMode="auto">
              <a:xfrm>
                <a:off x="1031466" y="2363840"/>
                <a:ext cx="622207" cy="620221"/>
              </a:xfrm>
              <a:prstGeom prst="ellipse">
                <a:avLst/>
              </a:prstGeom>
              <a:solidFill>
                <a:srgbClr val="244A82"/>
              </a:solidFill>
              <a:ln w="12700">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sp>
            <p:nvSpPr>
              <p:cNvPr id="95" name="Freeform 14"/>
              <p:cNvSpPr>
                <a:spLocks noEditPoints="1"/>
              </p:cNvSpPr>
              <p:nvPr/>
            </p:nvSpPr>
            <p:spPr bwMode="auto">
              <a:xfrm>
                <a:off x="1134171" y="2468543"/>
                <a:ext cx="416798" cy="410817"/>
              </a:xfrm>
              <a:custGeom>
                <a:avLst/>
                <a:gdLst>
                  <a:gd name="T0" fmla="*/ 285 w 427"/>
                  <a:gd name="T1" fmla="*/ 157 h 408"/>
                  <a:gd name="T2" fmla="*/ 279 w 427"/>
                  <a:gd name="T3" fmla="*/ 169 h 408"/>
                  <a:gd name="T4" fmla="*/ 278 w 427"/>
                  <a:gd name="T5" fmla="*/ 177 h 408"/>
                  <a:gd name="T6" fmla="*/ 278 w 427"/>
                  <a:gd name="T7" fmla="*/ 192 h 408"/>
                  <a:gd name="T8" fmla="*/ 284 w 427"/>
                  <a:gd name="T9" fmla="*/ 207 h 408"/>
                  <a:gd name="T10" fmla="*/ 288 w 427"/>
                  <a:gd name="T11" fmla="*/ 214 h 408"/>
                  <a:gd name="T12" fmla="*/ 300 w 427"/>
                  <a:gd name="T13" fmla="*/ 224 h 408"/>
                  <a:gd name="T14" fmla="*/ 308 w 427"/>
                  <a:gd name="T15" fmla="*/ 228 h 408"/>
                  <a:gd name="T16" fmla="*/ 325 w 427"/>
                  <a:gd name="T17" fmla="*/ 136 h 408"/>
                  <a:gd name="T18" fmla="*/ 305 w 427"/>
                  <a:gd name="T19" fmla="*/ 140 h 408"/>
                  <a:gd name="T20" fmla="*/ 294 w 427"/>
                  <a:gd name="T21" fmla="*/ 147 h 408"/>
                  <a:gd name="T22" fmla="*/ 289 w 427"/>
                  <a:gd name="T23" fmla="*/ 152 h 408"/>
                  <a:gd name="T24" fmla="*/ 261 w 427"/>
                  <a:gd name="T25" fmla="*/ 47 h 408"/>
                  <a:gd name="T26" fmla="*/ 213 w 427"/>
                  <a:gd name="T27" fmla="*/ 95 h 408"/>
                  <a:gd name="T28" fmla="*/ 258 w 427"/>
                  <a:gd name="T29" fmla="*/ 192 h 408"/>
                  <a:gd name="T30" fmla="*/ 258 w 427"/>
                  <a:gd name="T31" fmla="*/ 173 h 408"/>
                  <a:gd name="T32" fmla="*/ 244 w 427"/>
                  <a:gd name="T33" fmla="*/ 104 h 408"/>
                  <a:gd name="T34" fmla="*/ 169 w 427"/>
                  <a:gd name="T35" fmla="*/ 183 h 408"/>
                  <a:gd name="T36" fmla="*/ 213 w 427"/>
                  <a:gd name="T37" fmla="*/ 269 h 408"/>
                  <a:gd name="T38" fmla="*/ 192 w 427"/>
                  <a:gd name="T39" fmla="*/ 272 h 408"/>
                  <a:gd name="T40" fmla="*/ 181 w 427"/>
                  <a:gd name="T41" fmla="*/ 260 h 408"/>
                  <a:gd name="T42" fmla="*/ 174 w 427"/>
                  <a:gd name="T43" fmla="*/ 254 h 408"/>
                  <a:gd name="T44" fmla="*/ 145 w 427"/>
                  <a:gd name="T45" fmla="*/ 242 h 408"/>
                  <a:gd name="T46" fmla="*/ 133 w 427"/>
                  <a:gd name="T47" fmla="*/ 241 h 408"/>
                  <a:gd name="T48" fmla="*/ 0 w 427"/>
                  <a:gd name="T49" fmla="*/ 408 h 408"/>
                  <a:gd name="T50" fmla="*/ 56 w 427"/>
                  <a:gd name="T51" fmla="*/ 309 h 408"/>
                  <a:gd name="T52" fmla="*/ 146 w 427"/>
                  <a:gd name="T53" fmla="*/ 309 h 408"/>
                  <a:gd name="T54" fmla="*/ 204 w 427"/>
                  <a:gd name="T55" fmla="*/ 408 h 408"/>
                  <a:gd name="T56" fmla="*/ 192 w 427"/>
                  <a:gd name="T57" fmla="*/ 272 h 408"/>
                  <a:gd name="T58" fmla="*/ 294 w 427"/>
                  <a:gd name="T59" fmla="*/ 241 h 408"/>
                  <a:gd name="T60" fmla="*/ 281 w 427"/>
                  <a:gd name="T61" fmla="*/ 242 h 408"/>
                  <a:gd name="T62" fmla="*/ 245 w 427"/>
                  <a:gd name="T63" fmla="*/ 260 h 408"/>
                  <a:gd name="T64" fmla="*/ 240 w 427"/>
                  <a:gd name="T65" fmla="*/ 266 h 408"/>
                  <a:gd name="T66" fmla="*/ 264 w 427"/>
                  <a:gd name="T67" fmla="*/ 408 h 408"/>
                  <a:gd name="T68" fmla="*/ 279 w 427"/>
                  <a:gd name="T69" fmla="*/ 408 h 408"/>
                  <a:gd name="T70" fmla="*/ 384 w 427"/>
                  <a:gd name="T71" fmla="*/ 309 h 408"/>
                  <a:gd name="T72" fmla="*/ 427 w 427"/>
                  <a:gd name="T73" fmla="*/ 313 h 408"/>
                  <a:gd name="T74" fmla="*/ 102 w 427"/>
                  <a:gd name="T75" fmla="*/ 231 h 408"/>
                  <a:gd name="T76" fmla="*/ 126 w 427"/>
                  <a:gd name="T77" fmla="*/ 224 h 408"/>
                  <a:gd name="T78" fmla="*/ 133 w 427"/>
                  <a:gd name="T79" fmla="*/ 220 h 408"/>
                  <a:gd name="T80" fmla="*/ 146 w 427"/>
                  <a:gd name="T81" fmla="*/ 200 h 408"/>
                  <a:gd name="T82" fmla="*/ 149 w 427"/>
                  <a:gd name="T83" fmla="*/ 191 h 408"/>
                  <a:gd name="T84" fmla="*/ 149 w 427"/>
                  <a:gd name="T85" fmla="*/ 175 h 408"/>
                  <a:gd name="T86" fmla="*/ 145 w 427"/>
                  <a:gd name="T87" fmla="*/ 164 h 408"/>
                  <a:gd name="T88" fmla="*/ 142 w 427"/>
                  <a:gd name="T89" fmla="*/ 157 h 408"/>
                  <a:gd name="T90" fmla="*/ 133 w 427"/>
                  <a:gd name="T91" fmla="*/ 147 h 408"/>
                  <a:gd name="T92" fmla="*/ 126 w 427"/>
                  <a:gd name="T93" fmla="*/ 143 h 408"/>
                  <a:gd name="T94" fmla="*/ 102 w 427"/>
                  <a:gd name="T95" fmla="*/ 1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7" h="408">
                    <a:moveTo>
                      <a:pt x="289" y="152"/>
                    </a:moveTo>
                    <a:cubicBezTo>
                      <a:pt x="288" y="154"/>
                      <a:pt x="286" y="155"/>
                      <a:pt x="285" y="157"/>
                    </a:cubicBezTo>
                    <a:cubicBezTo>
                      <a:pt x="285" y="157"/>
                      <a:pt x="285" y="157"/>
                      <a:pt x="285" y="157"/>
                    </a:cubicBezTo>
                    <a:cubicBezTo>
                      <a:pt x="284" y="159"/>
                      <a:pt x="283" y="161"/>
                      <a:pt x="282" y="162"/>
                    </a:cubicBezTo>
                    <a:cubicBezTo>
                      <a:pt x="282" y="163"/>
                      <a:pt x="282" y="163"/>
                      <a:pt x="282" y="164"/>
                    </a:cubicBezTo>
                    <a:cubicBezTo>
                      <a:pt x="281" y="165"/>
                      <a:pt x="280" y="167"/>
                      <a:pt x="279" y="169"/>
                    </a:cubicBezTo>
                    <a:cubicBezTo>
                      <a:pt x="279" y="169"/>
                      <a:pt x="279" y="169"/>
                      <a:pt x="279" y="170"/>
                    </a:cubicBezTo>
                    <a:cubicBezTo>
                      <a:pt x="279" y="171"/>
                      <a:pt x="278" y="173"/>
                      <a:pt x="278" y="175"/>
                    </a:cubicBezTo>
                    <a:cubicBezTo>
                      <a:pt x="278" y="176"/>
                      <a:pt x="278" y="176"/>
                      <a:pt x="278" y="177"/>
                    </a:cubicBezTo>
                    <a:cubicBezTo>
                      <a:pt x="277" y="179"/>
                      <a:pt x="277" y="181"/>
                      <a:pt x="277" y="183"/>
                    </a:cubicBezTo>
                    <a:cubicBezTo>
                      <a:pt x="277" y="186"/>
                      <a:pt x="278" y="189"/>
                      <a:pt x="278" y="191"/>
                    </a:cubicBezTo>
                    <a:cubicBezTo>
                      <a:pt x="278" y="192"/>
                      <a:pt x="278" y="192"/>
                      <a:pt x="278" y="192"/>
                    </a:cubicBezTo>
                    <a:cubicBezTo>
                      <a:pt x="279" y="195"/>
                      <a:pt x="279" y="197"/>
                      <a:pt x="280" y="199"/>
                    </a:cubicBezTo>
                    <a:cubicBezTo>
                      <a:pt x="280" y="200"/>
                      <a:pt x="280" y="200"/>
                      <a:pt x="280" y="200"/>
                    </a:cubicBezTo>
                    <a:cubicBezTo>
                      <a:pt x="281" y="203"/>
                      <a:pt x="282" y="205"/>
                      <a:pt x="284" y="207"/>
                    </a:cubicBezTo>
                    <a:cubicBezTo>
                      <a:pt x="284" y="207"/>
                      <a:pt x="284" y="208"/>
                      <a:pt x="284" y="208"/>
                    </a:cubicBezTo>
                    <a:cubicBezTo>
                      <a:pt x="285" y="210"/>
                      <a:pt x="287" y="212"/>
                      <a:pt x="288" y="214"/>
                    </a:cubicBezTo>
                    <a:cubicBezTo>
                      <a:pt x="288" y="214"/>
                      <a:pt x="288" y="214"/>
                      <a:pt x="288" y="214"/>
                    </a:cubicBezTo>
                    <a:cubicBezTo>
                      <a:pt x="290" y="216"/>
                      <a:pt x="292" y="218"/>
                      <a:pt x="294" y="219"/>
                    </a:cubicBezTo>
                    <a:cubicBezTo>
                      <a:pt x="294" y="219"/>
                      <a:pt x="294" y="220"/>
                      <a:pt x="294" y="220"/>
                    </a:cubicBezTo>
                    <a:cubicBezTo>
                      <a:pt x="296" y="221"/>
                      <a:pt x="298" y="223"/>
                      <a:pt x="300" y="224"/>
                    </a:cubicBezTo>
                    <a:cubicBezTo>
                      <a:pt x="300" y="224"/>
                      <a:pt x="301" y="224"/>
                      <a:pt x="301" y="224"/>
                    </a:cubicBezTo>
                    <a:cubicBezTo>
                      <a:pt x="303" y="226"/>
                      <a:pt x="305" y="227"/>
                      <a:pt x="308" y="228"/>
                    </a:cubicBezTo>
                    <a:cubicBezTo>
                      <a:pt x="308" y="228"/>
                      <a:pt x="308" y="228"/>
                      <a:pt x="308" y="228"/>
                    </a:cubicBezTo>
                    <a:cubicBezTo>
                      <a:pt x="313" y="230"/>
                      <a:pt x="319" y="231"/>
                      <a:pt x="325" y="231"/>
                    </a:cubicBezTo>
                    <a:cubicBezTo>
                      <a:pt x="351" y="231"/>
                      <a:pt x="372" y="210"/>
                      <a:pt x="372" y="183"/>
                    </a:cubicBezTo>
                    <a:cubicBezTo>
                      <a:pt x="372" y="157"/>
                      <a:pt x="351" y="136"/>
                      <a:pt x="325" y="136"/>
                    </a:cubicBezTo>
                    <a:cubicBezTo>
                      <a:pt x="318" y="136"/>
                      <a:pt x="312" y="137"/>
                      <a:pt x="306" y="140"/>
                    </a:cubicBezTo>
                    <a:cubicBezTo>
                      <a:pt x="306" y="140"/>
                      <a:pt x="306" y="140"/>
                      <a:pt x="306" y="140"/>
                    </a:cubicBezTo>
                    <a:cubicBezTo>
                      <a:pt x="306" y="140"/>
                      <a:pt x="306" y="140"/>
                      <a:pt x="305" y="140"/>
                    </a:cubicBezTo>
                    <a:cubicBezTo>
                      <a:pt x="304" y="141"/>
                      <a:pt x="302" y="142"/>
                      <a:pt x="301" y="143"/>
                    </a:cubicBezTo>
                    <a:cubicBezTo>
                      <a:pt x="300" y="143"/>
                      <a:pt x="300" y="143"/>
                      <a:pt x="299" y="143"/>
                    </a:cubicBezTo>
                    <a:cubicBezTo>
                      <a:pt x="298" y="144"/>
                      <a:pt x="296" y="146"/>
                      <a:pt x="294" y="147"/>
                    </a:cubicBezTo>
                    <a:cubicBezTo>
                      <a:pt x="294" y="147"/>
                      <a:pt x="294" y="147"/>
                      <a:pt x="294" y="147"/>
                    </a:cubicBezTo>
                    <a:cubicBezTo>
                      <a:pt x="293" y="148"/>
                      <a:pt x="291" y="150"/>
                      <a:pt x="290" y="151"/>
                    </a:cubicBezTo>
                    <a:cubicBezTo>
                      <a:pt x="290" y="151"/>
                      <a:pt x="289" y="152"/>
                      <a:pt x="289" y="152"/>
                    </a:cubicBezTo>
                    <a:close/>
                    <a:moveTo>
                      <a:pt x="213" y="95"/>
                    </a:moveTo>
                    <a:lnTo>
                      <a:pt x="213" y="95"/>
                    </a:lnTo>
                    <a:cubicBezTo>
                      <a:pt x="240" y="95"/>
                      <a:pt x="261" y="73"/>
                      <a:pt x="261" y="47"/>
                    </a:cubicBezTo>
                    <a:cubicBezTo>
                      <a:pt x="261" y="21"/>
                      <a:pt x="240" y="0"/>
                      <a:pt x="213" y="0"/>
                    </a:cubicBezTo>
                    <a:cubicBezTo>
                      <a:pt x="187" y="0"/>
                      <a:pt x="166" y="21"/>
                      <a:pt x="166" y="47"/>
                    </a:cubicBezTo>
                    <a:cubicBezTo>
                      <a:pt x="166" y="73"/>
                      <a:pt x="187" y="95"/>
                      <a:pt x="213" y="95"/>
                    </a:cubicBezTo>
                    <a:close/>
                    <a:moveTo>
                      <a:pt x="258" y="228"/>
                    </a:moveTo>
                    <a:lnTo>
                      <a:pt x="258" y="228"/>
                    </a:lnTo>
                    <a:lnTo>
                      <a:pt x="258" y="192"/>
                    </a:lnTo>
                    <a:cubicBezTo>
                      <a:pt x="258" y="189"/>
                      <a:pt x="257" y="186"/>
                      <a:pt x="257" y="183"/>
                    </a:cubicBezTo>
                    <a:cubicBezTo>
                      <a:pt x="257" y="180"/>
                      <a:pt x="258" y="178"/>
                      <a:pt x="258" y="175"/>
                    </a:cubicBezTo>
                    <a:lnTo>
                      <a:pt x="258" y="173"/>
                    </a:lnTo>
                    <a:lnTo>
                      <a:pt x="258" y="173"/>
                    </a:lnTo>
                    <a:cubicBezTo>
                      <a:pt x="262" y="151"/>
                      <a:pt x="275" y="134"/>
                      <a:pt x="293" y="124"/>
                    </a:cubicBezTo>
                    <a:cubicBezTo>
                      <a:pt x="280" y="112"/>
                      <a:pt x="263" y="104"/>
                      <a:pt x="244" y="104"/>
                    </a:cubicBezTo>
                    <a:lnTo>
                      <a:pt x="183" y="104"/>
                    </a:lnTo>
                    <a:cubicBezTo>
                      <a:pt x="164" y="104"/>
                      <a:pt x="147" y="112"/>
                      <a:pt x="134" y="124"/>
                    </a:cubicBezTo>
                    <a:cubicBezTo>
                      <a:pt x="155" y="135"/>
                      <a:pt x="169" y="158"/>
                      <a:pt x="169" y="183"/>
                    </a:cubicBezTo>
                    <a:cubicBezTo>
                      <a:pt x="169" y="189"/>
                      <a:pt x="169" y="194"/>
                      <a:pt x="168" y="199"/>
                    </a:cubicBezTo>
                    <a:lnTo>
                      <a:pt x="168" y="228"/>
                    </a:lnTo>
                    <a:cubicBezTo>
                      <a:pt x="187" y="236"/>
                      <a:pt x="203" y="251"/>
                      <a:pt x="213" y="269"/>
                    </a:cubicBezTo>
                    <a:cubicBezTo>
                      <a:pt x="223" y="251"/>
                      <a:pt x="239" y="237"/>
                      <a:pt x="258" y="228"/>
                    </a:cubicBezTo>
                    <a:close/>
                    <a:moveTo>
                      <a:pt x="192" y="272"/>
                    </a:moveTo>
                    <a:lnTo>
                      <a:pt x="192" y="272"/>
                    </a:lnTo>
                    <a:cubicBezTo>
                      <a:pt x="190" y="270"/>
                      <a:pt x="189" y="268"/>
                      <a:pt x="187" y="266"/>
                    </a:cubicBezTo>
                    <a:cubicBezTo>
                      <a:pt x="187" y="265"/>
                      <a:pt x="186" y="265"/>
                      <a:pt x="186" y="265"/>
                    </a:cubicBezTo>
                    <a:cubicBezTo>
                      <a:pt x="185" y="263"/>
                      <a:pt x="183" y="262"/>
                      <a:pt x="181" y="260"/>
                    </a:cubicBezTo>
                    <a:cubicBezTo>
                      <a:pt x="181" y="260"/>
                      <a:pt x="181" y="259"/>
                      <a:pt x="181" y="259"/>
                    </a:cubicBezTo>
                    <a:cubicBezTo>
                      <a:pt x="179" y="258"/>
                      <a:pt x="177" y="256"/>
                      <a:pt x="175" y="255"/>
                    </a:cubicBezTo>
                    <a:cubicBezTo>
                      <a:pt x="175" y="255"/>
                      <a:pt x="175" y="254"/>
                      <a:pt x="174" y="254"/>
                    </a:cubicBezTo>
                    <a:cubicBezTo>
                      <a:pt x="168" y="250"/>
                      <a:pt x="161" y="246"/>
                      <a:pt x="153" y="244"/>
                    </a:cubicBezTo>
                    <a:cubicBezTo>
                      <a:pt x="151" y="243"/>
                      <a:pt x="150" y="243"/>
                      <a:pt x="148" y="242"/>
                    </a:cubicBezTo>
                    <a:cubicBezTo>
                      <a:pt x="147" y="242"/>
                      <a:pt x="146" y="242"/>
                      <a:pt x="145" y="242"/>
                    </a:cubicBezTo>
                    <a:cubicBezTo>
                      <a:pt x="144" y="242"/>
                      <a:pt x="143" y="241"/>
                      <a:pt x="141" y="241"/>
                    </a:cubicBezTo>
                    <a:cubicBezTo>
                      <a:pt x="141" y="241"/>
                      <a:pt x="140" y="241"/>
                      <a:pt x="139" y="241"/>
                    </a:cubicBezTo>
                    <a:cubicBezTo>
                      <a:pt x="137" y="241"/>
                      <a:pt x="135" y="241"/>
                      <a:pt x="133" y="241"/>
                    </a:cubicBezTo>
                    <a:lnTo>
                      <a:pt x="71" y="241"/>
                    </a:lnTo>
                    <a:cubicBezTo>
                      <a:pt x="32" y="241"/>
                      <a:pt x="0" y="273"/>
                      <a:pt x="0" y="313"/>
                    </a:cubicBezTo>
                    <a:lnTo>
                      <a:pt x="0" y="408"/>
                    </a:lnTo>
                    <a:lnTo>
                      <a:pt x="42" y="408"/>
                    </a:lnTo>
                    <a:lnTo>
                      <a:pt x="42" y="309"/>
                    </a:lnTo>
                    <a:lnTo>
                      <a:pt x="56" y="309"/>
                    </a:lnTo>
                    <a:lnTo>
                      <a:pt x="56" y="408"/>
                    </a:lnTo>
                    <a:lnTo>
                      <a:pt x="146" y="408"/>
                    </a:lnTo>
                    <a:lnTo>
                      <a:pt x="146" y="309"/>
                    </a:lnTo>
                    <a:lnTo>
                      <a:pt x="161" y="309"/>
                    </a:lnTo>
                    <a:lnTo>
                      <a:pt x="161" y="408"/>
                    </a:lnTo>
                    <a:lnTo>
                      <a:pt x="204" y="408"/>
                    </a:lnTo>
                    <a:lnTo>
                      <a:pt x="204" y="313"/>
                    </a:lnTo>
                    <a:cubicBezTo>
                      <a:pt x="204" y="297"/>
                      <a:pt x="200" y="283"/>
                      <a:pt x="192" y="272"/>
                    </a:cubicBezTo>
                    <a:cubicBezTo>
                      <a:pt x="192" y="272"/>
                      <a:pt x="192" y="272"/>
                      <a:pt x="192" y="272"/>
                    </a:cubicBezTo>
                    <a:close/>
                    <a:moveTo>
                      <a:pt x="355" y="241"/>
                    </a:moveTo>
                    <a:lnTo>
                      <a:pt x="355" y="241"/>
                    </a:lnTo>
                    <a:lnTo>
                      <a:pt x="294" y="241"/>
                    </a:lnTo>
                    <a:cubicBezTo>
                      <a:pt x="292" y="241"/>
                      <a:pt x="290" y="241"/>
                      <a:pt x="288" y="241"/>
                    </a:cubicBezTo>
                    <a:cubicBezTo>
                      <a:pt x="287" y="241"/>
                      <a:pt x="286" y="241"/>
                      <a:pt x="285" y="241"/>
                    </a:cubicBezTo>
                    <a:cubicBezTo>
                      <a:pt x="284" y="241"/>
                      <a:pt x="283" y="242"/>
                      <a:pt x="281" y="242"/>
                    </a:cubicBezTo>
                    <a:cubicBezTo>
                      <a:pt x="280" y="242"/>
                      <a:pt x="280" y="242"/>
                      <a:pt x="279" y="242"/>
                    </a:cubicBezTo>
                    <a:cubicBezTo>
                      <a:pt x="277" y="243"/>
                      <a:pt x="276" y="243"/>
                      <a:pt x="274" y="244"/>
                    </a:cubicBezTo>
                    <a:cubicBezTo>
                      <a:pt x="263" y="247"/>
                      <a:pt x="254" y="252"/>
                      <a:pt x="245" y="260"/>
                    </a:cubicBezTo>
                    <a:cubicBezTo>
                      <a:pt x="245" y="260"/>
                      <a:pt x="245" y="260"/>
                      <a:pt x="245" y="260"/>
                    </a:cubicBezTo>
                    <a:cubicBezTo>
                      <a:pt x="243" y="262"/>
                      <a:pt x="242" y="263"/>
                      <a:pt x="240" y="265"/>
                    </a:cubicBezTo>
                    <a:cubicBezTo>
                      <a:pt x="240" y="265"/>
                      <a:pt x="240" y="266"/>
                      <a:pt x="240" y="266"/>
                    </a:cubicBezTo>
                    <a:cubicBezTo>
                      <a:pt x="229" y="278"/>
                      <a:pt x="222" y="295"/>
                      <a:pt x="222" y="313"/>
                    </a:cubicBezTo>
                    <a:lnTo>
                      <a:pt x="222" y="408"/>
                    </a:lnTo>
                    <a:lnTo>
                      <a:pt x="264" y="408"/>
                    </a:lnTo>
                    <a:lnTo>
                      <a:pt x="264" y="309"/>
                    </a:lnTo>
                    <a:lnTo>
                      <a:pt x="279" y="309"/>
                    </a:lnTo>
                    <a:lnTo>
                      <a:pt x="279" y="408"/>
                    </a:lnTo>
                    <a:lnTo>
                      <a:pt x="369" y="408"/>
                    </a:lnTo>
                    <a:lnTo>
                      <a:pt x="369" y="309"/>
                    </a:lnTo>
                    <a:lnTo>
                      <a:pt x="384" y="309"/>
                    </a:lnTo>
                    <a:lnTo>
                      <a:pt x="384" y="408"/>
                    </a:lnTo>
                    <a:lnTo>
                      <a:pt x="427" y="408"/>
                    </a:lnTo>
                    <a:lnTo>
                      <a:pt x="427" y="313"/>
                    </a:lnTo>
                    <a:cubicBezTo>
                      <a:pt x="427" y="273"/>
                      <a:pt x="395" y="241"/>
                      <a:pt x="355" y="241"/>
                    </a:cubicBezTo>
                    <a:close/>
                    <a:moveTo>
                      <a:pt x="102" y="231"/>
                    </a:moveTo>
                    <a:lnTo>
                      <a:pt x="102" y="231"/>
                    </a:lnTo>
                    <a:cubicBezTo>
                      <a:pt x="108" y="231"/>
                      <a:pt x="114" y="230"/>
                      <a:pt x="119" y="228"/>
                    </a:cubicBezTo>
                    <a:cubicBezTo>
                      <a:pt x="119" y="228"/>
                      <a:pt x="119" y="228"/>
                      <a:pt x="119" y="228"/>
                    </a:cubicBezTo>
                    <a:cubicBezTo>
                      <a:pt x="122" y="227"/>
                      <a:pt x="124" y="226"/>
                      <a:pt x="126" y="224"/>
                    </a:cubicBezTo>
                    <a:cubicBezTo>
                      <a:pt x="126" y="224"/>
                      <a:pt x="126" y="224"/>
                      <a:pt x="126" y="224"/>
                    </a:cubicBezTo>
                    <a:cubicBezTo>
                      <a:pt x="129" y="223"/>
                      <a:pt x="131" y="221"/>
                      <a:pt x="133" y="220"/>
                    </a:cubicBezTo>
                    <a:cubicBezTo>
                      <a:pt x="133" y="220"/>
                      <a:pt x="133" y="220"/>
                      <a:pt x="133" y="220"/>
                    </a:cubicBezTo>
                    <a:cubicBezTo>
                      <a:pt x="137" y="216"/>
                      <a:pt x="140" y="212"/>
                      <a:pt x="143" y="208"/>
                    </a:cubicBezTo>
                    <a:cubicBezTo>
                      <a:pt x="143" y="207"/>
                      <a:pt x="143" y="207"/>
                      <a:pt x="143" y="207"/>
                    </a:cubicBezTo>
                    <a:cubicBezTo>
                      <a:pt x="144" y="205"/>
                      <a:pt x="145" y="203"/>
                      <a:pt x="146" y="200"/>
                    </a:cubicBezTo>
                    <a:cubicBezTo>
                      <a:pt x="146" y="200"/>
                      <a:pt x="147" y="200"/>
                      <a:pt x="147" y="199"/>
                    </a:cubicBezTo>
                    <a:cubicBezTo>
                      <a:pt x="148" y="197"/>
                      <a:pt x="148" y="195"/>
                      <a:pt x="149" y="192"/>
                    </a:cubicBezTo>
                    <a:cubicBezTo>
                      <a:pt x="149" y="192"/>
                      <a:pt x="149" y="192"/>
                      <a:pt x="149" y="191"/>
                    </a:cubicBezTo>
                    <a:cubicBezTo>
                      <a:pt x="149" y="189"/>
                      <a:pt x="150" y="186"/>
                      <a:pt x="150" y="183"/>
                    </a:cubicBezTo>
                    <a:cubicBezTo>
                      <a:pt x="150" y="181"/>
                      <a:pt x="149" y="179"/>
                      <a:pt x="149" y="177"/>
                    </a:cubicBezTo>
                    <a:cubicBezTo>
                      <a:pt x="149" y="176"/>
                      <a:pt x="149" y="176"/>
                      <a:pt x="149" y="175"/>
                    </a:cubicBezTo>
                    <a:cubicBezTo>
                      <a:pt x="148" y="173"/>
                      <a:pt x="148" y="171"/>
                      <a:pt x="147" y="169"/>
                    </a:cubicBezTo>
                    <a:cubicBezTo>
                      <a:pt x="147" y="169"/>
                      <a:pt x="147" y="169"/>
                      <a:pt x="147" y="169"/>
                    </a:cubicBezTo>
                    <a:cubicBezTo>
                      <a:pt x="147" y="167"/>
                      <a:pt x="146" y="165"/>
                      <a:pt x="145" y="164"/>
                    </a:cubicBezTo>
                    <a:cubicBezTo>
                      <a:pt x="145" y="163"/>
                      <a:pt x="145" y="163"/>
                      <a:pt x="145" y="162"/>
                    </a:cubicBezTo>
                    <a:cubicBezTo>
                      <a:pt x="144" y="161"/>
                      <a:pt x="143" y="159"/>
                      <a:pt x="142" y="157"/>
                    </a:cubicBezTo>
                    <a:lnTo>
                      <a:pt x="142" y="157"/>
                    </a:lnTo>
                    <a:cubicBezTo>
                      <a:pt x="140" y="155"/>
                      <a:pt x="139" y="154"/>
                      <a:pt x="138" y="152"/>
                    </a:cubicBezTo>
                    <a:cubicBezTo>
                      <a:pt x="137" y="152"/>
                      <a:pt x="137" y="151"/>
                      <a:pt x="137" y="151"/>
                    </a:cubicBezTo>
                    <a:cubicBezTo>
                      <a:pt x="136" y="150"/>
                      <a:pt x="134" y="148"/>
                      <a:pt x="133" y="147"/>
                    </a:cubicBezTo>
                    <a:cubicBezTo>
                      <a:pt x="133" y="147"/>
                      <a:pt x="133" y="147"/>
                      <a:pt x="132" y="147"/>
                    </a:cubicBezTo>
                    <a:cubicBezTo>
                      <a:pt x="131" y="146"/>
                      <a:pt x="129" y="144"/>
                      <a:pt x="127" y="143"/>
                    </a:cubicBezTo>
                    <a:cubicBezTo>
                      <a:pt x="127" y="143"/>
                      <a:pt x="127" y="143"/>
                      <a:pt x="126" y="143"/>
                    </a:cubicBezTo>
                    <a:cubicBezTo>
                      <a:pt x="125" y="142"/>
                      <a:pt x="123" y="141"/>
                      <a:pt x="121" y="140"/>
                    </a:cubicBezTo>
                    <a:cubicBezTo>
                      <a:pt x="121" y="140"/>
                      <a:pt x="121" y="140"/>
                      <a:pt x="121" y="140"/>
                    </a:cubicBezTo>
                    <a:cubicBezTo>
                      <a:pt x="115" y="137"/>
                      <a:pt x="109" y="136"/>
                      <a:pt x="102" y="136"/>
                    </a:cubicBezTo>
                    <a:cubicBezTo>
                      <a:pt x="76" y="136"/>
                      <a:pt x="54" y="157"/>
                      <a:pt x="54" y="183"/>
                    </a:cubicBezTo>
                    <a:cubicBezTo>
                      <a:pt x="54" y="210"/>
                      <a:pt x="76" y="231"/>
                      <a:pt x="102" y="231"/>
                    </a:cubicBezTo>
                    <a:close/>
                  </a:path>
                </a:pathLst>
              </a:custGeom>
              <a:solidFill>
                <a:schemeClr val="bg1"/>
              </a:solidFill>
              <a:ln w="9525">
                <a:no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grpSp>
        <p:grpSp>
          <p:nvGrpSpPr>
            <p:cNvPr id="96" name="组合 95"/>
            <p:cNvGrpSpPr/>
            <p:nvPr/>
          </p:nvGrpSpPr>
          <p:grpSpPr>
            <a:xfrm>
              <a:off x="2253" y="899"/>
              <a:ext cx="773" cy="771"/>
              <a:chOff x="2002561" y="2363840"/>
              <a:chExt cx="622207" cy="620221"/>
            </a:xfrm>
          </p:grpSpPr>
          <p:sp>
            <p:nvSpPr>
              <p:cNvPr id="97" name="Oval 10"/>
              <p:cNvSpPr>
                <a:spLocks noChangeArrowheads="1"/>
              </p:cNvSpPr>
              <p:nvPr/>
            </p:nvSpPr>
            <p:spPr bwMode="auto">
              <a:xfrm>
                <a:off x="2002561" y="2363840"/>
                <a:ext cx="622207" cy="620221"/>
              </a:xfrm>
              <a:prstGeom prst="ellipse">
                <a:avLst/>
              </a:prstGeom>
              <a:solidFill>
                <a:srgbClr val="244A82"/>
              </a:solidFill>
              <a:ln w="12700">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sp>
            <p:nvSpPr>
              <p:cNvPr id="98" name="Freeform 15"/>
              <p:cNvSpPr>
                <a:spLocks noEditPoints="1"/>
              </p:cNvSpPr>
              <p:nvPr/>
            </p:nvSpPr>
            <p:spPr bwMode="auto">
              <a:xfrm>
                <a:off x="2118229" y="2516406"/>
                <a:ext cx="390872" cy="315089"/>
              </a:xfrm>
              <a:custGeom>
                <a:avLst/>
                <a:gdLst>
                  <a:gd name="T0" fmla="*/ 147 w 400"/>
                  <a:gd name="T1" fmla="*/ 158 h 313"/>
                  <a:gd name="T2" fmla="*/ 204 w 400"/>
                  <a:gd name="T3" fmla="*/ 129 h 313"/>
                  <a:gd name="T4" fmla="*/ 311 w 400"/>
                  <a:gd name="T5" fmla="*/ 111 h 313"/>
                  <a:gd name="T6" fmla="*/ 341 w 400"/>
                  <a:gd name="T7" fmla="*/ 67 h 313"/>
                  <a:gd name="T8" fmla="*/ 297 w 400"/>
                  <a:gd name="T9" fmla="*/ 97 h 313"/>
                  <a:gd name="T10" fmla="*/ 204 w 400"/>
                  <a:gd name="T11" fmla="*/ 102 h 313"/>
                  <a:gd name="T12" fmla="*/ 400 w 400"/>
                  <a:gd name="T13" fmla="*/ 42 h 313"/>
                  <a:gd name="T14" fmla="*/ 243 w 400"/>
                  <a:gd name="T15" fmla="*/ 16 h 313"/>
                  <a:gd name="T16" fmla="*/ 228 w 400"/>
                  <a:gd name="T17" fmla="*/ 0 h 313"/>
                  <a:gd name="T18" fmla="*/ 80 w 400"/>
                  <a:gd name="T19" fmla="*/ 16 h 313"/>
                  <a:gd name="T20" fmla="*/ 91 w 400"/>
                  <a:gd name="T21" fmla="*/ 42 h 313"/>
                  <a:gd name="T22" fmla="*/ 113 w 400"/>
                  <a:gd name="T23" fmla="*/ 71 h 313"/>
                  <a:gd name="T24" fmla="*/ 368 w 400"/>
                  <a:gd name="T25" fmla="*/ 42 h 313"/>
                  <a:gd name="T26" fmla="*/ 185 w 400"/>
                  <a:gd name="T27" fmla="*/ 205 h 313"/>
                  <a:gd name="T28" fmla="*/ 368 w 400"/>
                  <a:gd name="T29" fmla="*/ 214 h 313"/>
                  <a:gd name="T30" fmla="*/ 188 w 400"/>
                  <a:gd name="T31" fmla="*/ 223 h 313"/>
                  <a:gd name="T32" fmla="*/ 189 w 400"/>
                  <a:gd name="T33" fmla="*/ 249 h 313"/>
                  <a:gd name="T34" fmla="*/ 228 w 400"/>
                  <a:gd name="T35" fmla="*/ 311 h 313"/>
                  <a:gd name="T36" fmla="*/ 243 w 400"/>
                  <a:gd name="T37" fmla="*/ 249 h 313"/>
                  <a:gd name="T38" fmla="*/ 315 w 400"/>
                  <a:gd name="T39" fmla="*/ 309 h 313"/>
                  <a:gd name="T40" fmla="*/ 308 w 400"/>
                  <a:gd name="T41" fmla="*/ 249 h 313"/>
                  <a:gd name="T42" fmla="*/ 400 w 400"/>
                  <a:gd name="T43" fmla="*/ 223 h 313"/>
                  <a:gd name="T44" fmla="*/ 390 w 400"/>
                  <a:gd name="T45" fmla="*/ 42 h 313"/>
                  <a:gd name="T46" fmla="*/ 84 w 400"/>
                  <a:gd name="T47" fmla="*/ 162 h 313"/>
                  <a:gd name="T48" fmla="*/ 123 w 400"/>
                  <a:gd name="T49" fmla="*/ 123 h 313"/>
                  <a:gd name="T50" fmla="*/ 45 w 400"/>
                  <a:gd name="T51" fmla="*/ 123 h 313"/>
                  <a:gd name="T52" fmla="*/ 109 w 400"/>
                  <a:gd name="T53" fmla="*/ 170 h 313"/>
                  <a:gd name="T54" fmla="*/ 94 w 400"/>
                  <a:gd name="T55" fmla="*/ 170 h 313"/>
                  <a:gd name="T56" fmla="*/ 98 w 400"/>
                  <a:gd name="T57" fmla="*/ 177 h 313"/>
                  <a:gd name="T58" fmla="*/ 102 w 400"/>
                  <a:gd name="T59" fmla="*/ 266 h 313"/>
                  <a:gd name="T60" fmla="*/ 67 w 400"/>
                  <a:gd name="T61" fmla="*/ 266 h 313"/>
                  <a:gd name="T62" fmla="*/ 71 w 400"/>
                  <a:gd name="T63" fmla="*/ 177 h 313"/>
                  <a:gd name="T64" fmla="*/ 76 w 400"/>
                  <a:gd name="T65" fmla="*/ 170 h 313"/>
                  <a:gd name="T66" fmla="*/ 0 w 400"/>
                  <a:gd name="T67" fmla="*/ 228 h 313"/>
                  <a:gd name="T68" fmla="*/ 34 w 400"/>
                  <a:gd name="T69" fmla="*/ 313 h 313"/>
                  <a:gd name="T70" fmla="*/ 46 w 400"/>
                  <a:gd name="T71" fmla="*/ 226 h 313"/>
                  <a:gd name="T72" fmla="*/ 120 w 400"/>
                  <a:gd name="T73" fmla="*/ 313 h 313"/>
                  <a:gd name="T74" fmla="*/ 132 w 400"/>
                  <a:gd name="T75" fmla="*/ 226 h 313"/>
                  <a:gd name="T76" fmla="*/ 167 w 400"/>
                  <a:gd name="T77" fmla="*/ 313 h 313"/>
                  <a:gd name="T78" fmla="*/ 109 w 400"/>
                  <a:gd name="T79" fmla="*/ 1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chemeClr val="bg1"/>
              </a:solidFill>
              <a:ln w="9525">
                <a:no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grpSp>
        <p:grpSp>
          <p:nvGrpSpPr>
            <p:cNvPr id="99" name="组合 98"/>
            <p:cNvGrpSpPr/>
            <p:nvPr/>
          </p:nvGrpSpPr>
          <p:grpSpPr>
            <a:xfrm>
              <a:off x="3266" y="899"/>
              <a:ext cx="773" cy="771"/>
              <a:chOff x="2988320" y="2363840"/>
              <a:chExt cx="622207" cy="620221"/>
            </a:xfrm>
          </p:grpSpPr>
          <p:sp>
            <p:nvSpPr>
              <p:cNvPr id="100" name="Oval 11"/>
              <p:cNvSpPr>
                <a:spLocks noChangeArrowheads="1"/>
              </p:cNvSpPr>
              <p:nvPr/>
            </p:nvSpPr>
            <p:spPr bwMode="auto">
              <a:xfrm>
                <a:off x="2988320" y="2363840"/>
                <a:ext cx="622207" cy="620221"/>
              </a:xfrm>
              <a:prstGeom prst="ellipse">
                <a:avLst/>
              </a:prstGeom>
              <a:solidFill>
                <a:srgbClr val="244A82"/>
              </a:solidFill>
              <a:ln w="12700">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sp>
            <p:nvSpPr>
              <p:cNvPr id="5" name="Freeform 16"/>
              <p:cNvSpPr>
                <a:spLocks noEditPoints="1"/>
              </p:cNvSpPr>
              <p:nvPr/>
            </p:nvSpPr>
            <p:spPr bwMode="auto">
              <a:xfrm>
                <a:off x="3123930" y="2495466"/>
                <a:ext cx="350988" cy="356969"/>
              </a:xfrm>
              <a:custGeom>
                <a:avLst/>
                <a:gdLst>
                  <a:gd name="T0" fmla="*/ 324 w 358"/>
                  <a:gd name="T1" fmla="*/ 306 h 355"/>
                  <a:gd name="T2" fmla="*/ 287 w 358"/>
                  <a:gd name="T3" fmla="*/ 306 h 355"/>
                  <a:gd name="T4" fmla="*/ 235 w 358"/>
                  <a:gd name="T5" fmla="*/ 207 h 355"/>
                  <a:gd name="T6" fmla="*/ 229 w 358"/>
                  <a:gd name="T7" fmla="*/ 226 h 355"/>
                  <a:gd name="T8" fmla="*/ 201 w 358"/>
                  <a:gd name="T9" fmla="*/ 248 h 355"/>
                  <a:gd name="T10" fmla="*/ 294 w 358"/>
                  <a:gd name="T11" fmla="*/ 351 h 355"/>
                  <a:gd name="T12" fmla="*/ 353 w 358"/>
                  <a:gd name="T13" fmla="*/ 311 h 355"/>
                  <a:gd name="T14" fmla="*/ 310 w 358"/>
                  <a:gd name="T15" fmla="*/ 265 h 355"/>
                  <a:gd name="T16" fmla="*/ 244 w 358"/>
                  <a:gd name="T17" fmla="*/ 211 h 355"/>
                  <a:gd name="T18" fmla="*/ 129 w 358"/>
                  <a:gd name="T19" fmla="*/ 126 h 355"/>
                  <a:gd name="T20" fmla="*/ 149 w 358"/>
                  <a:gd name="T21" fmla="*/ 121 h 355"/>
                  <a:gd name="T22" fmla="*/ 154 w 358"/>
                  <a:gd name="T23" fmla="*/ 102 h 355"/>
                  <a:gd name="T24" fmla="*/ 159 w 358"/>
                  <a:gd name="T25" fmla="*/ 83 h 355"/>
                  <a:gd name="T26" fmla="*/ 69 w 358"/>
                  <a:gd name="T27" fmla="*/ 8 h 355"/>
                  <a:gd name="T28" fmla="*/ 57 w 358"/>
                  <a:gd name="T29" fmla="*/ 101 h 355"/>
                  <a:gd name="T30" fmla="*/ 0 w 358"/>
                  <a:gd name="T31" fmla="*/ 77 h 355"/>
                  <a:gd name="T32" fmla="*/ 106 w 358"/>
                  <a:gd name="T33" fmla="*/ 153 h 355"/>
                  <a:gd name="T34" fmla="*/ 120 w 358"/>
                  <a:gd name="T35" fmla="*/ 136 h 355"/>
                  <a:gd name="T36" fmla="*/ 345 w 358"/>
                  <a:gd name="T37" fmla="*/ 35 h 355"/>
                  <a:gd name="T38" fmla="*/ 297 w 358"/>
                  <a:gd name="T39" fmla="*/ 1 h 355"/>
                  <a:gd name="T40" fmla="*/ 168 w 358"/>
                  <a:gd name="T41" fmla="*/ 116 h 355"/>
                  <a:gd name="T42" fmla="*/ 150 w 358"/>
                  <a:gd name="T43" fmla="*/ 142 h 355"/>
                  <a:gd name="T44" fmla="*/ 134 w 358"/>
                  <a:gd name="T45" fmla="*/ 150 h 355"/>
                  <a:gd name="T46" fmla="*/ 136 w 358"/>
                  <a:gd name="T47" fmla="*/ 199 h 355"/>
                  <a:gd name="T48" fmla="*/ 32 w 358"/>
                  <a:gd name="T49" fmla="*/ 289 h 355"/>
                  <a:gd name="T50" fmla="*/ 20 w 358"/>
                  <a:gd name="T51" fmla="*/ 355 h 355"/>
                  <a:gd name="T52" fmla="*/ 74 w 358"/>
                  <a:gd name="T53" fmla="*/ 301 h 355"/>
                  <a:gd name="T54" fmla="*/ 159 w 358"/>
                  <a:gd name="T55" fmla="*/ 222 h 355"/>
                  <a:gd name="T56" fmla="*/ 206 w 358"/>
                  <a:gd name="T57" fmla="*/ 222 h 355"/>
                  <a:gd name="T58" fmla="*/ 220 w 358"/>
                  <a:gd name="T59" fmla="*/ 192 h 355"/>
                  <a:gd name="T60" fmla="*/ 240 w 358"/>
                  <a:gd name="T61" fmla="*/ 188 h 355"/>
                  <a:gd name="T62" fmla="*/ 345 w 358"/>
                  <a:gd name="T63" fmla="*/ 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chemeClr val="bg1"/>
              </a:solidFill>
              <a:ln w="9525">
                <a:no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grpSp>
        <p:grpSp>
          <p:nvGrpSpPr>
            <p:cNvPr id="6" name="组合 5"/>
            <p:cNvGrpSpPr/>
            <p:nvPr/>
          </p:nvGrpSpPr>
          <p:grpSpPr>
            <a:xfrm>
              <a:off x="4279" y="899"/>
              <a:ext cx="771" cy="771"/>
              <a:chOff x="3956659" y="2363840"/>
              <a:chExt cx="620211" cy="620221"/>
            </a:xfrm>
          </p:grpSpPr>
          <p:sp>
            <p:nvSpPr>
              <p:cNvPr id="7" name="Oval 12"/>
              <p:cNvSpPr>
                <a:spLocks noChangeArrowheads="1"/>
              </p:cNvSpPr>
              <p:nvPr/>
            </p:nvSpPr>
            <p:spPr bwMode="auto">
              <a:xfrm>
                <a:off x="3956659" y="2363840"/>
                <a:ext cx="620211" cy="620221"/>
              </a:xfrm>
              <a:prstGeom prst="ellipse">
                <a:avLst/>
              </a:prstGeom>
              <a:solidFill>
                <a:srgbClr val="244A82"/>
              </a:solidFill>
              <a:ln w="12700">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sp>
            <p:nvSpPr>
              <p:cNvPr id="8" name="Freeform 17"/>
              <p:cNvSpPr>
                <a:spLocks noEditPoints="1"/>
              </p:cNvSpPr>
              <p:nvPr/>
            </p:nvSpPr>
            <p:spPr bwMode="auto">
              <a:xfrm>
                <a:off x="4078308" y="2466549"/>
                <a:ext cx="376914" cy="414804"/>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chemeClr val="bg1"/>
              </a:solidFill>
              <a:ln w="9525">
                <a:no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grpSp>
        <p:grpSp>
          <p:nvGrpSpPr>
            <p:cNvPr id="9" name="组合 8"/>
            <p:cNvGrpSpPr/>
            <p:nvPr/>
          </p:nvGrpSpPr>
          <p:grpSpPr>
            <a:xfrm>
              <a:off x="5290" y="899"/>
              <a:ext cx="773" cy="771"/>
              <a:chOff x="4933014" y="2363840"/>
              <a:chExt cx="622207" cy="640155"/>
            </a:xfrm>
          </p:grpSpPr>
          <p:sp>
            <p:nvSpPr>
              <p:cNvPr id="10" name="Oval 13"/>
              <p:cNvSpPr>
                <a:spLocks noChangeArrowheads="1"/>
              </p:cNvSpPr>
              <p:nvPr/>
            </p:nvSpPr>
            <p:spPr bwMode="auto">
              <a:xfrm>
                <a:off x="4933014" y="2363840"/>
                <a:ext cx="622207" cy="640155"/>
              </a:xfrm>
              <a:prstGeom prst="ellipse">
                <a:avLst/>
              </a:prstGeom>
              <a:solidFill>
                <a:srgbClr val="244A82"/>
              </a:solidFill>
              <a:ln w="12700">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sp>
            <p:nvSpPr>
              <p:cNvPr id="11" name="Freeform 18"/>
              <p:cNvSpPr>
                <a:spLocks noEditPoints="1"/>
              </p:cNvSpPr>
              <p:nvPr/>
            </p:nvSpPr>
            <p:spPr bwMode="auto">
              <a:xfrm>
                <a:off x="5055661" y="2501443"/>
                <a:ext cx="376913" cy="364950"/>
              </a:xfrm>
              <a:custGeom>
                <a:avLst/>
                <a:gdLst>
                  <a:gd name="T0" fmla="*/ 13 w 387"/>
                  <a:gd name="T1" fmla="*/ 287 h 362"/>
                  <a:gd name="T2" fmla="*/ 276 w 387"/>
                  <a:gd name="T3" fmla="*/ 215 h 362"/>
                  <a:gd name="T4" fmla="*/ 253 w 387"/>
                  <a:gd name="T5" fmla="*/ 297 h 362"/>
                  <a:gd name="T6" fmla="*/ 245 w 387"/>
                  <a:gd name="T7" fmla="*/ 226 h 362"/>
                  <a:gd name="T8" fmla="*/ 245 w 387"/>
                  <a:gd name="T9" fmla="*/ 163 h 362"/>
                  <a:gd name="T10" fmla="*/ 238 w 387"/>
                  <a:gd name="T11" fmla="*/ 166 h 362"/>
                  <a:gd name="T12" fmla="*/ 244 w 387"/>
                  <a:gd name="T13" fmla="*/ 175 h 362"/>
                  <a:gd name="T14" fmla="*/ 250 w 387"/>
                  <a:gd name="T15" fmla="*/ 173 h 362"/>
                  <a:gd name="T16" fmla="*/ 214 w 387"/>
                  <a:gd name="T17" fmla="*/ 181 h 362"/>
                  <a:gd name="T18" fmla="*/ 217 w 387"/>
                  <a:gd name="T19" fmla="*/ 193 h 362"/>
                  <a:gd name="T20" fmla="*/ 221 w 387"/>
                  <a:gd name="T21" fmla="*/ 189 h 362"/>
                  <a:gd name="T22" fmla="*/ 195 w 387"/>
                  <a:gd name="T23" fmla="*/ 205 h 362"/>
                  <a:gd name="T24" fmla="*/ 192 w 387"/>
                  <a:gd name="T25" fmla="*/ 211 h 362"/>
                  <a:gd name="T26" fmla="*/ 201 w 387"/>
                  <a:gd name="T27" fmla="*/ 216 h 362"/>
                  <a:gd name="T28" fmla="*/ 204 w 387"/>
                  <a:gd name="T29" fmla="*/ 210 h 362"/>
                  <a:gd name="T30" fmla="*/ 183 w 387"/>
                  <a:gd name="T31" fmla="*/ 240 h 362"/>
                  <a:gd name="T32" fmla="*/ 193 w 387"/>
                  <a:gd name="T33" fmla="*/ 247 h 362"/>
                  <a:gd name="T34" fmla="*/ 194 w 387"/>
                  <a:gd name="T35" fmla="*/ 241 h 362"/>
                  <a:gd name="T36" fmla="*/ 185 w 387"/>
                  <a:gd name="T37" fmla="*/ 270 h 362"/>
                  <a:gd name="T38" fmla="*/ 187 w 387"/>
                  <a:gd name="T39" fmla="*/ 277 h 362"/>
                  <a:gd name="T40" fmla="*/ 196 w 387"/>
                  <a:gd name="T41" fmla="*/ 273 h 362"/>
                  <a:gd name="T42" fmla="*/ 195 w 387"/>
                  <a:gd name="T43" fmla="*/ 267 h 362"/>
                  <a:gd name="T44" fmla="*/ 200 w 387"/>
                  <a:gd name="T45" fmla="*/ 304 h 362"/>
                  <a:gd name="T46" fmla="*/ 212 w 387"/>
                  <a:gd name="T47" fmla="*/ 302 h 362"/>
                  <a:gd name="T48" fmla="*/ 208 w 387"/>
                  <a:gd name="T49" fmla="*/ 297 h 362"/>
                  <a:gd name="T50" fmla="*/ 221 w 387"/>
                  <a:gd name="T51" fmla="*/ 325 h 362"/>
                  <a:gd name="T52" fmla="*/ 227 w 387"/>
                  <a:gd name="T53" fmla="*/ 329 h 362"/>
                  <a:gd name="T54" fmla="*/ 232 w 387"/>
                  <a:gd name="T55" fmla="*/ 320 h 362"/>
                  <a:gd name="T56" fmla="*/ 227 w 387"/>
                  <a:gd name="T57" fmla="*/ 316 h 362"/>
                  <a:gd name="T58" fmla="*/ 254 w 387"/>
                  <a:gd name="T59" fmla="*/ 340 h 362"/>
                  <a:gd name="T60" fmla="*/ 261 w 387"/>
                  <a:gd name="T61" fmla="*/ 342 h 362"/>
                  <a:gd name="T62" fmla="*/ 257 w 387"/>
                  <a:gd name="T63" fmla="*/ 330 h 362"/>
                  <a:gd name="T64" fmla="*/ 284 w 387"/>
                  <a:gd name="T65" fmla="*/ 342 h 362"/>
                  <a:gd name="T66" fmla="*/ 291 w 387"/>
                  <a:gd name="T67" fmla="*/ 341 h 362"/>
                  <a:gd name="T68" fmla="*/ 290 w 387"/>
                  <a:gd name="T69" fmla="*/ 331 h 362"/>
                  <a:gd name="T70" fmla="*/ 284 w 387"/>
                  <a:gd name="T71" fmla="*/ 332 h 362"/>
                  <a:gd name="T72" fmla="*/ 319 w 387"/>
                  <a:gd name="T73" fmla="*/ 332 h 362"/>
                  <a:gd name="T74" fmla="*/ 325 w 387"/>
                  <a:gd name="T75" fmla="*/ 328 h 362"/>
                  <a:gd name="T76" fmla="*/ 315 w 387"/>
                  <a:gd name="T77" fmla="*/ 321 h 362"/>
                  <a:gd name="T78" fmla="*/ 343 w 387"/>
                  <a:gd name="T79" fmla="*/ 313 h 362"/>
                  <a:gd name="T80" fmla="*/ 347 w 387"/>
                  <a:gd name="T81" fmla="*/ 308 h 362"/>
                  <a:gd name="T82" fmla="*/ 340 w 387"/>
                  <a:gd name="T83" fmla="*/ 300 h 362"/>
                  <a:gd name="T84" fmla="*/ 336 w 387"/>
                  <a:gd name="T85" fmla="*/ 305 h 362"/>
                  <a:gd name="T86" fmla="*/ 362 w 387"/>
                  <a:gd name="T87" fmla="*/ 282 h 362"/>
                  <a:gd name="T88" fmla="*/ 364 w 387"/>
                  <a:gd name="T89" fmla="*/ 275 h 362"/>
                  <a:gd name="T90" fmla="*/ 352 w 387"/>
                  <a:gd name="T91" fmla="*/ 276 h 362"/>
                  <a:gd name="T92" fmla="*/ 367 w 387"/>
                  <a:gd name="T93" fmla="*/ 252 h 362"/>
                  <a:gd name="T94" fmla="*/ 367 w 387"/>
                  <a:gd name="T95" fmla="*/ 245 h 362"/>
                  <a:gd name="T96" fmla="*/ 356 w 387"/>
                  <a:gd name="T97" fmla="*/ 244 h 362"/>
                  <a:gd name="T98" fmla="*/ 356 w 387"/>
                  <a:gd name="T99" fmla="*/ 250 h 362"/>
                  <a:gd name="T100" fmla="*/ 360 w 387"/>
                  <a:gd name="T101" fmla="*/ 215 h 362"/>
                  <a:gd name="T102" fmla="*/ 357 w 387"/>
                  <a:gd name="T103" fmla="*/ 208 h 362"/>
                  <a:gd name="T104" fmla="*/ 350 w 387"/>
                  <a:gd name="T105" fmla="*/ 218 h 362"/>
                  <a:gd name="T106" fmla="*/ 344 w 387"/>
                  <a:gd name="T107" fmla="*/ 190 h 362"/>
                  <a:gd name="T108" fmla="*/ 340 w 387"/>
                  <a:gd name="T109" fmla="*/ 185 h 362"/>
                  <a:gd name="T110" fmla="*/ 331 w 387"/>
                  <a:gd name="T111" fmla="*/ 191 h 362"/>
                  <a:gd name="T112" fmla="*/ 335 w 387"/>
                  <a:gd name="T113" fmla="*/ 196 h 362"/>
                  <a:gd name="T114" fmla="*/ 315 w 387"/>
                  <a:gd name="T115" fmla="*/ 168 h 362"/>
                  <a:gd name="T116" fmla="*/ 309 w 387"/>
                  <a:gd name="T117" fmla="*/ 165 h 362"/>
                  <a:gd name="T118" fmla="*/ 308 w 387"/>
                  <a:gd name="T119" fmla="*/ 176 h 362"/>
                  <a:gd name="T120" fmla="*/ 275 w 387"/>
                  <a:gd name="T121" fmla="*/ 138 h 362"/>
                  <a:gd name="T122" fmla="*/ 215 w 387"/>
                  <a:gd name="T123" fmla="*/ 5 h 362"/>
                  <a:gd name="T124" fmla="*/ 18 w 387"/>
                  <a:gd name="T125" fmla="*/ 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362">
                    <a:moveTo>
                      <a:pt x="30" y="269"/>
                    </a:moveTo>
                    <a:cubicBezTo>
                      <a:pt x="50" y="267"/>
                      <a:pt x="69" y="266"/>
                      <a:pt x="88" y="265"/>
                    </a:cubicBezTo>
                    <a:cubicBezTo>
                      <a:pt x="76" y="265"/>
                      <a:pt x="65" y="264"/>
                      <a:pt x="53" y="262"/>
                    </a:cubicBezTo>
                    <a:cubicBezTo>
                      <a:pt x="43" y="261"/>
                      <a:pt x="35" y="254"/>
                      <a:pt x="35" y="244"/>
                    </a:cubicBezTo>
                    <a:cubicBezTo>
                      <a:pt x="35" y="230"/>
                      <a:pt x="35" y="215"/>
                      <a:pt x="35" y="201"/>
                    </a:cubicBezTo>
                    <a:cubicBezTo>
                      <a:pt x="35" y="191"/>
                      <a:pt x="43" y="184"/>
                      <a:pt x="53" y="183"/>
                    </a:cubicBezTo>
                    <a:cubicBezTo>
                      <a:pt x="89" y="180"/>
                      <a:pt x="124" y="178"/>
                      <a:pt x="160" y="179"/>
                    </a:cubicBezTo>
                    <a:cubicBezTo>
                      <a:pt x="147" y="200"/>
                      <a:pt x="140" y="224"/>
                      <a:pt x="140" y="250"/>
                    </a:cubicBezTo>
                    <a:cubicBezTo>
                      <a:pt x="140" y="288"/>
                      <a:pt x="155" y="322"/>
                      <a:pt x="179" y="346"/>
                    </a:cubicBezTo>
                    <a:cubicBezTo>
                      <a:pt x="181" y="347"/>
                      <a:pt x="182" y="349"/>
                      <a:pt x="184" y="350"/>
                    </a:cubicBezTo>
                    <a:cubicBezTo>
                      <a:pt x="133" y="355"/>
                      <a:pt x="82" y="354"/>
                      <a:pt x="30" y="348"/>
                    </a:cubicBezTo>
                    <a:cubicBezTo>
                      <a:pt x="21" y="347"/>
                      <a:pt x="13" y="340"/>
                      <a:pt x="13" y="330"/>
                    </a:cubicBezTo>
                    <a:cubicBezTo>
                      <a:pt x="13" y="316"/>
                      <a:pt x="13" y="301"/>
                      <a:pt x="13" y="287"/>
                    </a:cubicBezTo>
                    <a:cubicBezTo>
                      <a:pt x="13" y="277"/>
                      <a:pt x="21" y="270"/>
                      <a:pt x="30" y="269"/>
                    </a:cubicBezTo>
                    <a:close/>
                    <a:moveTo>
                      <a:pt x="266" y="159"/>
                    </a:moveTo>
                    <a:lnTo>
                      <a:pt x="266" y="159"/>
                    </a:lnTo>
                    <a:cubicBezTo>
                      <a:pt x="273" y="158"/>
                      <a:pt x="281" y="157"/>
                      <a:pt x="288" y="159"/>
                    </a:cubicBezTo>
                    <a:cubicBezTo>
                      <a:pt x="287" y="163"/>
                      <a:pt x="287" y="167"/>
                      <a:pt x="287" y="171"/>
                    </a:cubicBezTo>
                    <a:cubicBezTo>
                      <a:pt x="280" y="170"/>
                      <a:pt x="273" y="170"/>
                      <a:pt x="267" y="171"/>
                    </a:cubicBezTo>
                    <a:cubicBezTo>
                      <a:pt x="267" y="167"/>
                      <a:pt x="266" y="163"/>
                      <a:pt x="266" y="159"/>
                    </a:cubicBezTo>
                    <a:close/>
                    <a:moveTo>
                      <a:pt x="307" y="231"/>
                    </a:moveTo>
                    <a:lnTo>
                      <a:pt x="307" y="231"/>
                    </a:lnTo>
                    <a:lnTo>
                      <a:pt x="281" y="231"/>
                    </a:lnTo>
                    <a:lnTo>
                      <a:pt x="281" y="226"/>
                    </a:lnTo>
                    <a:cubicBezTo>
                      <a:pt x="281" y="222"/>
                      <a:pt x="280" y="219"/>
                      <a:pt x="280" y="217"/>
                    </a:cubicBezTo>
                    <a:cubicBezTo>
                      <a:pt x="279" y="216"/>
                      <a:pt x="278" y="215"/>
                      <a:pt x="276" y="215"/>
                    </a:cubicBezTo>
                    <a:cubicBezTo>
                      <a:pt x="274" y="215"/>
                      <a:pt x="273" y="216"/>
                      <a:pt x="272" y="217"/>
                    </a:cubicBezTo>
                    <a:cubicBezTo>
                      <a:pt x="272" y="218"/>
                      <a:pt x="271" y="220"/>
                      <a:pt x="271" y="223"/>
                    </a:cubicBezTo>
                    <a:cubicBezTo>
                      <a:pt x="271" y="227"/>
                      <a:pt x="272" y="230"/>
                      <a:pt x="274" y="231"/>
                    </a:cubicBezTo>
                    <a:cubicBezTo>
                      <a:pt x="275" y="233"/>
                      <a:pt x="280" y="236"/>
                      <a:pt x="288" y="241"/>
                    </a:cubicBezTo>
                    <a:cubicBezTo>
                      <a:pt x="294" y="245"/>
                      <a:pt x="299" y="248"/>
                      <a:pt x="301" y="250"/>
                    </a:cubicBezTo>
                    <a:cubicBezTo>
                      <a:pt x="304" y="252"/>
                      <a:pt x="306" y="255"/>
                      <a:pt x="307" y="259"/>
                    </a:cubicBezTo>
                    <a:cubicBezTo>
                      <a:pt x="309" y="263"/>
                      <a:pt x="310" y="268"/>
                      <a:pt x="310" y="274"/>
                    </a:cubicBezTo>
                    <a:cubicBezTo>
                      <a:pt x="310" y="283"/>
                      <a:pt x="308" y="290"/>
                      <a:pt x="303" y="295"/>
                    </a:cubicBezTo>
                    <a:cubicBezTo>
                      <a:pt x="299" y="301"/>
                      <a:pt x="292" y="304"/>
                      <a:pt x="283" y="305"/>
                    </a:cubicBezTo>
                    <a:lnTo>
                      <a:pt x="283" y="315"/>
                    </a:lnTo>
                    <a:lnTo>
                      <a:pt x="271" y="315"/>
                    </a:lnTo>
                    <a:lnTo>
                      <a:pt x="271" y="305"/>
                    </a:lnTo>
                    <a:cubicBezTo>
                      <a:pt x="264" y="304"/>
                      <a:pt x="258" y="302"/>
                      <a:pt x="253" y="297"/>
                    </a:cubicBezTo>
                    <a:cubicBezTo>
                      <a:pt x="248" y="292"/>
                      <a:pt x="245" y="284"/>
                      <a:pt x="245" y="272"/>
                    </a:cubicBezTo>
                    <a:lnTo>
                      <a:pt x="245" y="267"/>
                    </a:lnTo>
                    <a:lnTo>
                      <a:pt x="271" y="267"/>
                    </a:lnTo>
                    <a:lnTo>
                      <a:pt x="271" y="274"/>
                    </a:lnTo>
                    <a:cubicBezTo>
                      <a:pt x="271" y="281"/>
                      <a:pt x="271" y="285"/>
                      <a:pt x="272" y="287"/>
                    </a:cubicBezTo>
                    <a:cubicBezTo>
                      <a:pt x="272" y="288"/>
                      <a:pt x="274" y="289"/>
                      <a:pt x="276" y="289"/>
                    </a:cubicBezTo>
                    <a:cubicBezTo>
                      <a:pt x="277" y="289"/>
                      <a:pt x="279" y="289"/>
                      <a:pt x="280" y="288"/>
                    </a:cubicBezTo>
                    <a:cubicBezTo>
                      <a:pt x="280" y="286"/>
                      <a:pt x="281" y="285"/>
                      <a:pt x="281" y="282"/>
                    </a:cubicBezTo>
                    <a:cubicBezTo>
                      <a:pt x="281" y="276"/>
                      <a:pt x="280" y="272"/>
                      <a:pt x="280" y="270"/>
                    </a:cubicBezTo>
                    <a:cubicBezTo>
                      <a:pt x="279" y="267"/>
                      <a:pt x="276" y="264"/>
                      <a:pt x="271" y="262"/>
                    </a:cubicBezTo>
                    <a:cubicBezTo>
                      <a:pt x="263" y="257"/>
                      <a:pt x="258" y="253"/>
                      <a:pt x="255" y="251"/>
                    </a:cubicBezTo>
                    <a:cubicBezTo>
                      <a:pt x="252" y="248"/>
                      <a:pt x="250" y="245"/>
                      <a:pt x="248" y="241"/>
                    </a:cubicBezTo>
                    <a:cubicBezTo>
                      <a:pt x="246" y="236"/>
                      <a:pt x="245" y="232"/>
                      <a:pt x="245" y="226"/>
                    </a:cubicBezTo>
                    <a:cubicBezTo>
                      <a:pt x="245" y="218"/>
                      <a:pt x="247" y="212"/>
                      <a:pt x="251" y="208"/>
                    </a:cubicBezTo>
                    <a:cubicBezTo>
                      <a:pt x="256" y="203"/>
                      <a:pt x="262" y="201"/>
                      <a:pt x="271" y="200"/>
                    </a:cubicBezTo>
                    <a:lnTo>
                      <a:pt x="271" y="191"/>
                    </a:lnTo>
                    <a:lnTo>
                      <a:pt x="283" y="191"/>
                    </a:lnTo>
                    <a:lnTo>
                      <a:pt x="283" y="200"/>
                    </a:lnTo>
                    <a:cubicBezTo>
                      <a:pt x="291" y="201"/>
                      <a:pt x="297" y="203"/>
                      <a:pt x="301" y="208"/>
                    </a:cubicBezTo>
                    <a:cubicBezTo>
                      <a:pt x="305" y="212"/>
                      <a:pt x="307" y="218"/>
                      <a:pt x="307" y="226"/>
                    </a:cubicBezTo>
                    <a:cubicBezTo>
                      <a:pt x="307" y="227"/>
                      <a:pt x="307" y="229"/>
                      <a:pt x="307" y="231"/>
                    </a:cubicBezTo>
                    <a:close/>
                    <a:moveTo>
                      <a:pt x="247" y="163"/>
                    </a:moveTo>
                    <a:lnTo>
                      <a:pt x="247" y="163"/>
                    </a:lnTo>
                    <a:lnTo>
                      <a:pt x="246" y="163"/>
                    </a:lnTo>
                    <a:lnTo>
                      <a:pt x="246" y="163"/>
                    </a:lnTo>
                    <a:lnTo>
                      <a:pt x="245" y="163"/>
                    </a:lnTo>
                    <a:lnTo>
                      <a:pt x="245" y="163"/>
                    </a:lnTo>
                    <a:lnTo>
                      <a:pt x="244" y="164"/>
                    </a:lnTo>
                    <a:lnTo>
                      <a:pt x="244" y="164"/>
                    </a:lnTo>
                    <a:lnTo>
                      <a:pt x="243" y="164"/>
                    </a:lnTo>
                    <a:lnTo>
                      <a:pt x="243" y="164"/>
                    </a:lnTo>
                    <a:lnTo>
                      <a:pt x="242" y="164"/>
                    </a:lnTo>
                    <a:lnTo>
                      <a:pt x="242" y="164"/>
                    </a:lnTo>
                    <a:lnTo>
                      <a:pt x="241" y="165"/>
                    </a:lnTo>
                    <a:lnTo>
                      <a:pt x="241" y="165"/>
                    </a:lnTo>
                    <a:lnTo>
                      <a:pt x="240" y="165"/>
                    </a:lnTo>
                    <a:lnTo>
                      <a:pt x="239" y="165"/>
                    </a:lnTo>
                    <a:lnTo>
                      <a:pt x="239" y="166"/>
                    </a:lnTo>
                    <a:lnTo>
                      <a:pt x="238" y="166"/>
                    </a:lnTo>
                    <a:lnTo>
                      <a:pt x="238" y="166"/>
                    </a:lnTo>
                    <a:lnTo>
                      <a:pt x="237" y="166"/>
                    </a:lnTo>
                    <a:lnTo>
                      <a:pt x="237" y="166"/>
                    </a:lnTo>
                    <a:lnTo>
                      <a:pt x="236" y="167"/>
                    </a:lnTo>
                    <a:lnTo>
                      <a:pt x="236" y="167"/>
                    </a:lnTo>
                    <a:lnTo>
                      <a:pt x="241" y="176"/>
                    </a:lnTo>
                    <a:lnTo>
                      <a:pt x="241" y="176"/>
                    </a:lnTo>
                    <a:lnTo>
                      <a:pt x="241" y="176"/>
                    </a:lnTo>
                    <a:lnTo>
                      <a:pt x="242" y="176"/>
                    </a:lnTo>
                    <a:lnTo>
                      <a:pt x="242" y="176"/>
                    </a:lnTo>
                    <a:lnTo>
                      <a:pt x="243" y="175"/>
                    </a:lnTo>
                    <a:lnTo>
                      <a:pt x="243" y="175"/>
                    </a:lnTo>
                    <a:lnTo>
                      <a:pt x="244" y="175"/>
                    </a:lnTo>
                    <a:lnTo>
                      <a:pt x="244" y="175"/>
                    </a:lnTo>
                    <a:lnTo>
                      <a:pt x="244" y="175"/>
                    </a:lnTo>
                    <a:lnTo>
                      <a:pt x="245" y="175"/>
                    </a:lnTo>
                    <a:lnTo>
                      <a:pt x="245" y="174"/>
                    </a:lnTo>
                    <a:lnTo>
                      <a:pt x="246" y="174"/>
                    </a:lnTo>
                    <a:lnTo>
                      <a:pt x="246" y="174"/>
                    </a:lnTo>
                    <a:lnTo>
                      <a:pt x="247" y="174"/>
                    </a:lnTo>
                    <a:lnTo>
                      <a:pt x="247" y="174"/>
                    </a:lnTo>
                    <a:lnTo>
                      <a:pt x="248" y="173"/>
                    </a:lnTo>
                    <a:lnTo>
                      <a:pt x="248" y="173"/>
                    </a:lnTo>
                    <a:lnTo>
                      <a:pt x="249" y="173"/>
                    </a:lnTo>
                    <a:lnTo>
                      <a:pt x="249" y="173"/>
                    </a:lnTo>
                    <a:lnTo>
                      <a:pt x="250" y="173"/>
                    </a:lnTo>
                    <a:lnTo>
                      <a:pt x="250" y="173"/>
                    </a:lnTo>
                    <a:lnTo>
                      <a:pt x="247" y="163"/>
                    </a:lnTo>
                    <a:close/>
                    <a:moveTo>
                      <a:pt x="217" y="178"/>
                    </a:moveTo>
                    <a:lnTo>
                      <a:pt x="217" y="178"/>
                    </a:lnTo>
                    <a:lnTo>
                      <a:pt x="217" y="179"/>
                    </a:lnTo>
                    <a:lnTo>
                      <a:pt x="217" y="179"/>
                    </a:lnTo>
                    <a:lnTo>
                      <a:pt x="216" y="179"/>
                    </a:lnTo>
                    <a:lnTo>
                      <a:pt x="216" y="180"/>
                    </a:lnTo>
                    <a:lnTo>
                      <a:pt x="215" y="180"/>
                    </a:lnTo>
                    <a:lnTo>
                      <a:pt x="215" y="180"/>
                    </a:lnTo>
                    <a:lnTo>
                      <a:pt x="215" y="181"/>
                    </a:lnTo>
                    <a:lnTo>
                      <a:pt x="214" y="181"/>
                    </a:lnTo>
                    <a:lnTo>
                      <a:pt x="214" y="181"/>
                    </a:lnTo>
                    <a:lnTo>
                      <a:pt x="213" y="182"/>
                    </a:lnTo>
                    <a:lnTo>
                      <a:pt x="213" y="182"/>
                    </a:lnTo>
                    <a:lnTo>
                      <a:pt x="212" y="183"/>
                    </a:lnTo>
                    <a:lnTo>
                      <a:pt x="212" y="183"/>
                    </a:lnTo>
                    <a:lnTo>
                      <a:pt x="212" y="183"/>
                    </a:lnTo>
                    <a:lnTo>
                      <a:pt x="211" y="184"/>
                    </a:lnTo>
                    <a:lnTo>
                      <a:pt x="211" y="184"/>
                    </a:lnTo>
                    <a:lnTo>
                      <a:pt x="210" y="184"/>
                    </a:lnTo>
                    <a:lnTo>
                      <a:pt x="210" y="185"/>
                    </a:lnTo>
                    <a:lnTo>
                      <a:pt x="210" y="185"/>
                    </a:lnTo>
                    <a:lnTo>
                      <a:pt x="209" y="186"/>
                    </a:lnTo>
                    <a:lnTo>
                      <a:pt x="209" y="186"/>
                    </a:lnTo>
                    <a:lnTo>
                      <a:pt x="217" y="193"/>
                    </a:lnTo>
                    <a:lnTo>
                      <a:pt x="217" y="193"/>
                    </a:lnTo>
                    <a:lnTo>
                      <a:pt x="217" y="193"/>
                    </a:lnTo>
                    <a:lnTo>
                      <a:pt x="218" y="192"/>
                    </a:lnTo>
                    <a:lnTo>
                      <a:pt x="218" y="192"/>
                    </a:lnTo>
                    <a:lnTo>
                      <a:pt x="218" y="192"/>
                    </a:lnTo>
                    <a:lnTo>
                      <a:pt x="219" y="191"/>
                    </a:lnTo>
                    <a:lnTo>
                      <a:pt x="219" y="191"/>
                    </a:lnTo>
                    <a:lnTo>
                      <a:pt x="219" y="191"/>
                    </a:lnTo>
                    <a:lnTo>
                      <a:pt x="220" y="190"/>
                    </a:lnTo>
                    <a:lnTo>
                      <a:pt x="220" y="190"/>
                    </a:lnTo>
                    <a:lnTo>
                      <a:pt x="220" y="190"/>
                    </a:lnTo>
                    <a:lnTo>
                      <a:pt x="221" y="189"/>
                    </a:lnTo>
                    <a:lnTo>
                      <a:pt x="221" y="189"/>
                    </a:lnTo>
                    <a:lnTo>
                      <a:pt x="221" y="189"/>
                    </a:lnTo>
                    <a:lnTo>
                      <a:pt x="222" y="188"/>
                    </a:lnTo>
                    <a:lnTo>
                      <a:pt x="222" y="188"/>
                    </a:lnTo>
                    <a:lnTo>
                      <a:pt x="223" y="188"/>
                    </a:lnTo>
                    <a:lnTo>
                      <a:pt x="223" y="188"/>
                    </a:lnTo>
                    <a:lnTo>
                      <a:pt x="223" y="187"/>
                    </a:lnTo>
                    <a:lnTo>
                      <a:pt x="224" y="187"/>
                    </a:lnTo>
                    <a:lnTo>
                      <a:pt x="224" y="187"/>
                    </a:lnTo>
                    <a:lnTo>
                      <a:pt x="217" y="178"/>
                    </a:lnTo>
                    <a:close/>
                    <a:moveTo>
                      <a:pt x="195" y="204"/>
                    </a:moveTo>
                    <a:lnTo>
                      <a:pt x="195" y="204"/>
                    </a:lnTo>
                    <a:lnTo>
                      <a:pt x="195" y="204"/>
                    </a:lnTo>
                    <a:lnTo>
                      <a:pt x="195" y="205"/>
                    </a:lnTo>
                    <a:lnTo>
                      <a:pt x="195" y="205"/>
                    </a:lnTo>
                    <a:lnTo>
                      <a:pt x="194" y="206"/>
                    </a:lnTo>
                    <a:lnTo>
                      <a:pt x="194" y="206"/>
                    </a:lnTo>
                    <a:lnTo>
                      <a:pt x="194" y="206"/>
                    </a:lnTo>
                    <a:lnTo>
                      <a:pt x="194" y="207"/>
                    </a:lnTo>
                    <a:lnTo>
                      <a:pt x="193" y="207"/>
                    </a:lnTo>
                    <a:lnTo>
                      <a:pt x="193" y="208"/>
                    </a:lnTo>
                    <a:lnTo>
                      <a:pt x="193" y="208"/>
                    </a:lnTo>
                    <a:lnTo>
                      <a:pt x="193" y="209"/>
                    </a:lnTo>
                    <a:lnTo>
                      <a:pt x="192" y="209"/>
                    </a:lnTo>
                    <a:lnTo>
                      <a:pt x="192" y="210"/>
                    </a:lnTo>
                    <a:lnTo>
                      <a:pt x="192" y="210"/>
                    </a:lnTo>
                    <a:lnTo>
                      <a:pt x="192" y="211"/>
                    </a:lnTo>
                    <a:lnTo>
                      <a:pt x="191" y="211"/>
                    </a:lnTo>
                    <a:lnTo>
                      <a:pt x="191" y="212"/>
                    </a:lnTo>
                    <a:lnTo>
                      <a:pt x="191" y="213"/>
                    </a:lnTo>
                    <a:lnTo>
                      <a:pt x="191" y="213"/>
                    </a:lnTo>
                    <a:lnTo>
                      <a:pt x="190" y="214"/>
                    </a:lnTo>
                    <a:lnTo>
                      <a:pt x="190" y="214"/>
                    </a:lnTo>
                    <a:lnTo>
                      <a:pt x="200" y="218"/>
                    </a:lnTo>
                    <a:lnTo>
                      <a:pt x="200" y="218"/>
                    </a:lnTo>
                    <a:lnTo>
                      <a:pt x="200" y="217"/>
                    </a:lnTo>
                    <a:lnTo>
                      <a:pt x="200" y="217"/>
                    </a:lnTo>
                    <a:lnTo>
                      <a:pt x="201" y="216"/>
                    </a:lnTo>
                    <a:lnTo>
                      <a:pt x="201" y="216"/>
                    </a:lnTo>
                    <a:lnTo>
                      <a:pt x="201" y="216"/>
                    </a:lnTo>
                    <a:lnTo>
                      <a:pt x="201" y="215"/>
                    </a:lnTo>
                    <a:lnTo>
                      <a:pt x="202" y="215"/>
                    </a:lnTo>
                    <a:lnTo>
                      <a:pt x="202" y="214"/>
                    </a:lnTo>
                    <a:lnTo>
                      <a:pt x="202" y="214"/>
                    </a:lnTo>
                    <a:lnTo>
                      <a:pt x="202" y="213"/>
                    </a:lnTo>
                    <a:lnTo>
                      <a:pt x="202" y="213"/>
                    </a:lnTo>
                    <a:lnTo>
                      <a:pt x="203" y="212"/>
                    </a:lnTo>
                    <a:lnTo>
                      <a:pt x="203" y="212"/>
                    </a:lnTo>
                    <a:lnTo>
                      <a:pt x="203" y="212"/>
                    </a:lnTo>
                    <a:lnTo>
                      <a:pt x="203" y="211"/>
                    </a:lnTo>
                    <a:lnTo>
                      <a:pt x="204" y="211"/>
                    </a:lnTo>
                    <a:lnTo>
                      <a:pt x="204" y="210"/>
                    </a:lnTo>
                    <a:lnTo>
                      <a:pt x="204" y="210"/>
                    </a:lnTo>
                    <a:lnTo>
                      <a:pt x="204" y="209"/>
                    </a:lnTo>
                    <a:lnTo>
                      <a:pt x="204" y="209"/>
                    </a:lnTo>
                    <a:lnTo>
                      <a:pt x="195" y="204"/>
                    </a:lnTo>
                    <a:close/>
                    <a:moveTo>
                      <a:pt x="184" y="235"/>
                    </a:moveTo>
                    <a:lnTo>
                      <a:pt x="184" y="235"/>
                    </a:lnTo>
                    <a:lnTo>
                      <a:pt x="184" y="236"/>
                    </a:lnTo>
                    <a:lnTo>
                      <a:pt x="184" y="236"/>
                    </a:lnTo>
                    <a:lnTo>
                      <a:pt x="184" y="237"/>
                    </a:lnTo>
                    <a:lnTo>
                      <a:pt x="184" y="238"/>
                    </a:lnTo>
                    <a:lnTo>
                      <a:pt x="183" y="238"/>
                    </a:lnTo>
                    <a:lnTo>
                      <a:pt x="183" y="239"/>
                    </a:lnTo>
                    <a:lnTo>
                      <a:pt x="183" y="239"/>
                    </a:lnTo>
                    <a:lnTo>
                      <a:pt x="183" y="240"/>
                    </a:lnTo>
                    <a:lnTo>
                      <a:pt x="183" y="240"/>
                    </a:lnTo>
                    <a:lnTo>
                      <a:pt x="183" y="241"/>
                    </a:lnTo>
                    <a:lnTo>
                      <a:pt x="183" y="242"/>
                    </a:lnTo>
                    <a:lnTo>
                      <a:pt x="183" y="242"/>
                    </a:lnTo>
                    <a:lnTo>
                      <a:pt x="183" y="243"/>
                    </a:lnTo>
                    <a:lnTo>
                      <a:pt x="183" y="243"/>
                    </a:lnTo>
                    <a:lnTo>
                      <a:pt x="183" y="244"/>
                    </a:lnTo>
                    <a:lnTo>
                      <a:pt x="183" y="245"/>
                    </a:lnTo>
                    <a:lnTo>
                      <a:pt x="183" y="245"/>
                    </a:lnTo>
                    <a:lnTo>
                      <a:pt x="183" y="246"/>
                    </a:lnTo>
                    <a:lnTo>
                      <a:pt x="183" y="246"/>
                    </a:lnTo>
                    <a:lnTo>
                      <a:pt x="183" y="247"/>
                    </a:lnTo>
                    <a:lnTo>
                      <a:pt x="193" y="247"/>
                    </a:lnTo>
                    <a:lnTo>
                      <a:pt x="193" y="247"/>
                    </a:lnTo>
                    <a:lnTo>
                      <a:pt x="193" y="246"/>
                    </a:lnTo>
                    <a:lnTo>
                      <a:pt x="193" y="246"/>
                    </a:lnTo>
                    <a:lnTo>
                      <a:pt x="193" y="245"/>
                    </a:lnTo>
                    <a:lnTo>
                      <a:pt x="193" y="245"/>
                    </a:lnTo>
                    <a:lnTo>
                      <a:pt x="194" y="244"/>
                    </a:lnTo>
                    <a:lnTo>
                      <a:pt x="194" y="244"/>
                    </a:lnTo>
                    <a:lnTo>
                      <a:pt x="194" y="243"/>
                    </a:lnTo>
                    <a:lnTo>
                      <a:pt x="194" y="243"/>
                    </a:lnTo>
                    <a:lnTo>
                      <a:pt x="194" y="242"/>
                    </a:lnTo>
                    <a:lnTo>
                      <a:pt x="194" y="242"/>
                    </a:lnTo>
                    <a:lnTo>
                      <a:pt x="194" y="241"/>
                    </a:lnTo>
                    <a:lnTo>
                      <a:pt x="194" y="241"/>
                    </a:lnTo>
                    <a:lnTo>
                      <a:pt x="194" y="240"/>
                    </a:lnTo>
                    <a:lnTo>
                      <a:pt x="194" y="240"/>
                    </a:lnTo>
                    <a:lnTo>
                      <a:pt x="194" y="239"/>
                    </a:lnTo>
                    <a:lnTo>
                      <a:pt x="194" y="239"/>
                    </a:lnTo>
                    <a:lnTo>
                      <a:pt x="194" y="238"/>
                    </a:lnTo>
                    <a:lnTo>
                      <a:pt x="194" y="238"/>
                    </a:lnTo>
                    <a:lnTo>
                      <a:pt x="194" y="237"/>
                    </a:lnTo>
                    <a:lnTo>
                      <a:pt x="184" y="235"/>
                    </a:lnTo>
                    <a:close/>
                    <a:moveTo>
                      <a:pt x="185" y="269"/>
                    </a:moveTo>
                    <a:lnTo>
                      <a:pt x="185" y="269"/>
                    </a:lnTo>
                    <a:lnTo>
                      <a:pt x="185" y="269"/>
                    </a:lnTo>
                    <a:lnTo>
                      <a:pt x="185" y="270"/>
                    </a:lnTo>
                    <a:lnTo>
                      <a:pt x="185" y="270"/>
                    </a:lnTo>
                    <a:lnTo>
                      <a:pt x="185" y="271"/>
                    </a:lnTo>
                    <a:lnTo>
                      <a:pt x="185" y="271"/>
                    </a:lnTo>
                    <a:lnTo>
                      <a:pt x="185" y="272"/>
                    </a:lnTo>
                    <a:lnTo>
                      <a:pt x="185" y="272"/>
                    </a:lnTo>
                    <a:lnTo>
                      <a:pt x="185" y="273"/>
                    </a:lnTo>
                    <a:lnTo>
                      <a:pt x="186" y="273"/>
                    </a:lnTo>
                    <a:lnTo>
                      <a:pt x="186" y="274"/>
                    </a:lnTo>
                    <a:lnTo>
                      <a:pt x="186" y="275"/>
                    </a:lnTo>
                    <a:lnTo>
                      <a:pt x="186" y="275"/>
                    </a:lnTo>
                    <a:lnTo>
                      <a:pt x="186" y="276"/>
                    </a:lnTo>
                    <a:lnTo>
                      <a:pt x="186" y="276"/>
                    </a:lnTo>
                    <a:lnTo>
                      <a:pt x="186" y="277"/>
                    </a:lnTo>
                    <a:lnTo>
                      <a:pt x="187" y="277"/>
                    </a:lnTo>
                    <a:lnTo>
                      <a:pt x="187" y="278"/>
                    </a:lnTo>
                    <a:lnTo>
                      <a:pt x="187" y="278"/>
                    </a:lnTo>
                    <a:lnTo>
                      <a:pt x="187" y="279"/>
                    </a:lnTo>
                    <a:lnTo>
                      <a:pt x="187" y="279"/>
                    </a:lnTo>
                    <a:lnTo>
                      <a:pt x="187" y="280"/>
                    </a:lnTo>
                    <a:lnTo>
                      <a:pt x="197" y="276"/>
                    </a:lnTo>
                    <a:lnTo>
                      <a:pt x="197" y="276"/>
                    </a:lnTo>
                    <a:lnTo>
                      <a:pt x="197" y="276"/>
                    </a:lnTo>
                    <a:lnTo>
                      <a:pt x="197" y="275"/>
                    </a:lnTo>
                    <a:lnTo>
                      <a:pt x="197" y="275"/>
                    </a:lnTo>
                    <a:lnTo>
                      <a:pt x="197" y="274"/>
                    </a:lnTo>
                    <a:lnTo>
                      <a:pt x="197" y="274"/>
                    </a:lnTo>
                    <a:lnTo>
                      <a:pt x="196" y="273"/>
                    </a:lnTo>
                    <a:lnTo>
                      <a:pt x="196" y="273"/>
                    </a:lnTo>
                    <a:lnTo>
                      <a:pt x="196" y="272"/>
                    </a:lnTo>
                    <a:lnTo>
                      <a:pt x="196" y="272"/>
                    </a:lnTo>
                    <a:lnTo>
                      <a:pt x="196" y="271"/>
                    </a:lnTo>
                    <a:lnTo>
                      <a:pt x="196" y="271"/>
                    </a:lnTo>
                    <a:lnTo>
                      <a:pt x="196" y="270"/>
                    </a:lnTo>
                    <a:lnTo>
                      <a:pt x="196" y="270"/>
                    </a:lnTo>
                    <a:lnTo>
                      <a:pt x="195" y="269"/>
                    </a:lnTo>
                    <a:lnTo>
                      <a:pt x="195" y="269"/>
                    </a:lnTo>
                    <a:lnTo>
                      <a:pt x="195" y="268"/>
                    </a:lnTo>
                    <a:lnTo>
                      <a:pt x="195" y="268"/>
                    </a:lnTo>
                    <a:lnTo>
                      <a:pt x="195" y="267"/>
                    </a:lnTo>
                    <a:lnTo>
                      <a:pt x="195" y="267"/>
                    </a:lnTo>
                    <a:lnTo>
                      <a:pt x="195" y="267"/>
                    </a:lnTo>
                    <a:lnTo>
                      <a:pt x="185" y="269"/>
                    </a:lnTo>
                    <a:close/>
                    <a:moveTo>
                      <a:pt x="197" y="300"/>
                    </a:moveTo>
                    <a:lnTo>
                      <a:pt x="197" y="300"/>
                    </a:lnTo>
                    <a:lnTo>
                      <a:pt x="197" y="300"/>
                    </a:lnTo>
                    <a:lnTo>
                      <a:pt x="197" y="301"/>
                    </a:lnTo>
                    <a:lnTo>
                      <a:pt x="198" y="301"/>
                    </a:lnTo>
                    <a:lnTo>
                      <a:pt x="198" y="302"/>
                    </a:lnTo>
                    <a:lnTo>
                      <a:pt x="198" y="302"/>
                    </a:lnTo>
                    <a:lnTo>
                      <a:pt x="199" y="302"/>
                    </a:lnTo>
                    <a:lnTo>
                      <a:pt x="199" y="303"/>
                    </a:lnTo>
                    <a:lnTo>
                      <a:pt x="199" y="303"/>
                    </a:lnTo>
                    <a:lnTo>
                      <a:pt x="200" y="304"/>
                    </a:lnTo>
                    <a:lnTo>
                      <a:pt x="200" y="304"/>
                    </a:lnTo>
                    <a:lnTo>
                      <a:pt x="200" y="305"/>
                    </a:lnTo>
                    <a:lnTo>
                      <a:pt x="201" y="305"/>
                    </a:lnTo>
                    <a:lnTo>
                      <a:pt x="201" y="306"/>
                    </a:lnTo>
                    <a:lnTo>
                      <a:pt x="201" y="306"/>
                    </a:lnTo>
                    <a:lnTo>
                      <a:pt x="202" y="306"/>
                    </a:lnTo>
                    <a:lnTo>
                      <a:pt x="202" y="307"/>
                    </a:lnTo>
                    <a:lnTo>
                      <a:pt x="202" y="307"/>
                    </a:lnTo>
                    <a:lnTo>
                      <a:pt x="203" y="308"/>
                    </a:lnTo>
                    <a:lnTo>
                      <a:pt x="203" y="308"/>
                    </a:lnTo>
                    <a:lnTo>
                      <a:pt x="203" y="309"/>
                    </a:lnTo>
                    <a:lnTo>
                      <a:pt x="204" y="309"/>
                    </a:lnTo>
                    <a:lnTo>
                      <a:pt x="212" y="302"/>
                    </a:lnTo>
                    <a:lnTo>
                      <a:pt x="212" y="302"/>
                    </a:lnTo>
                    <a:lnTo>
                      <a:pt x="211" y="302"/>
                    </a:lnTo>
                    <a:lnTo>
                      <a:pt x="211" y="301"/>
                    </a:lnTo>
                    <a:lnTo>
                      <a:pt x="211" y="301"/>
                    </a:lnTo>
                    <a:lnTo>
                      <a:pt x="210" y="300"/>
                    </a:lnTo>
                    <a:lnTo>
                      <a:pt x="210" y="300"/>
                    </a:lnTo>
                    <a:lnTo>
                      <a:pt x="210" y="300"/>
                    </a:lnTo>
                    <a:lnTo>
                      <a:pt x="209" y="299"/>
                    </a:lnTo>
                    <a:lnTo>
                      <a:pt x="209" y="299"/>
                    </a:lnTo>
                    <a:lnTo>
                      <a:pt x="209" y="298"/>
                    </a:lnTo>
                    <a:lnTo>
                      <a:pt x="209" y="298"/>
                    </a:lnTo>
                    <a:lnTo>
                      <a:pt x="208" y="298"/>
                    </a:lnTo>
                    <a:lnTo>
                      <a:pt x="208" y="297"/>
                    </a:lnTo>
                    <a:lnTo>
                      <a:pt x="208" y="297"/>
                    </a:lnTo>
                    <a:lnTo>
                      <a:pt x="207" y="296"/>
                    </a:lnTo>
                    <a:lnTo>
                      <a:pt x="207" y="296"/>
                    </a:lnTo>
                    <a:lnTo>
                      <a:pt x="207" y="296"/>
                    </a:lnTo>
                    <a:lnTo>
                      <a:pt x="207" y="295"/>
                    </a:lnTo>
                    <a:lnTo>
                      <a:pt x="206" y="295"/>
                    </a:lnTo>
                    <a:lnTo>
                      <a:pt x="206" y="294"/>
                    </a:lnTo>
                    <a:lnTo>
                      <a:pt x="206" y="294"/>
                    </a:lnTo>
                    <a:lnTo>
                      <a:pt x="197" y="300"/>
                    </a:lnTo>
                    <a:close/>
                    <a:moveTo>
                      <a:pt x="220" y="324"/>
                    </a:moveTo>
                    <a:lnTo>
                      <a:pt x="220" y="324"/>
                    </a:lnTo>
                    <a:lnTo>
                      <a:pt x="220" y="325"/>
                    </a:lnTo>
                    <a:lnTo>
                      <a:pt x="221" y="325"/>
                    </a:lnTo>
                    <a:lnTo>
                      <a:pt x="221" y="325"/>
                    </a:lnTo>
                    <a:lnTo>
                      <a:pt x="221" y="326"/>
                    </a:lnTo>
                    <a:lnTo>
                      <a:pt x="222" y="326"/>
                    </a:lnTo>
                    <a:lnTo>
                      <a:pt x="222" y="326"/>
                    </a:lnTo>
                    <a:lnTo>
                      <a:pt x="223" y="327"/>
                    </a:lnTo>
                    <a:lnTo>
                      <a:pt x="223" y="327"/>
                    </a:lnTo>
                    <a:lnTo>
                      <a:pt x="224" y="327"/>
                    </a:lnTo>
                    <a:lnTo>
                      <a:pt x="224" y="328"/>
                    </a:lnTo>
                    <a:lnTo>
                      <a:pt x="225" y="328"/>
                    </a:lnTo>
                    <a:lnTo>
                      <a:pt x="225" y="328"/>
                    </a:lnTo>
                    <a:lnTo>
                      <a:pt x="226" y="328"/>
                    </a:lnTo>
                    <a:lnTo>
                      <a:pt x="226" y="329"/>
                    </a:lnTo>
                    <a:lnTo>
                      <a:pt x="227" y="329"/>
                    </a:lnTo>
                    <a:lnTo>
                      <a:pt x="227" y="329"/>
                    </a:lnTo>
                    <a:lnTo>
                      <a:pt x="228" y="330"/>
                    </a:lnTo>
                    <a:lnTo>
                      <a:pt x="228" y="330"/>
                    </a:lnTo>
                    <a:lnTo>
                      <a:pt x="228" y="330"/>
                    </a:lnTo>
                    <a:lnTo>
                      <a:pt x="229" y="330"/>
                    </a:lnTo>
                    <a:lnTo>
                      <a:pt x="229" y="331"/>
                    </a:lnTo>
                    <a:lnTo>
                      <a:pt x="235" y="321"/>
                    </a:lnTo>
                    <a:lnTo>
                      <a:pt x="234" y="321"/>
                    </a:lnTo>
                    <a:lnTo>
                      <a:pt x="234" y="321"/>
                    </a:lnTo>
                    <a:lnTo>
                      <a:pt x="233" y="321"/>
                    </a:lnTo>
                    <a:lnTo>
                      <a:pt x="233" y="320"/>
                    </a:lnTo>
                    <a:lnTo>
                      <a:pt x="233" y="320"/>
                    </a:lnTo>
                    <a:lnTo>
                      <a:pt x="232" y="320"/>
                    </a:lnTo>
                    <a:lnTo>
                      <a:pt x="232" y="320"/>
                    </a:lnTo>
                    <a:lnTo>
                      <a:pt x="231" y="319"/>
                    </a:lnTo>
                    <a:lnTo>
                      <a:pt x="231" y="319"/>
                    </a:lnTo>
                    <a:lnTo>
                      <a:pt x="230" y="319"/>
                    </a:lnTo>
                    <a:lnTo>
                      <a:pt x="230" y="319"/>
                    </a:lnTo>
                    <a:lnTo>
                      <a:pt x="230" y="318"/>
                    </a:lnTo>
                    <a:lnTo>
                      <a:pt x="229" y="318"/>
                    </a:lnTo>
                    <a:lnTo>
                      <a:pt x="229" y="318"/>
                    </a:lnTo>
                    <a:lnTo>
                      <a:pt x="228" y="318"/>
                    </a:lnTo>
                    <a:lnTo>
                      <a:pt x="228" y="317"/>
                    </a:lnTo>
                    <a:lnTo>
                      <a:pt x="228" y="317"/>
                    </a:lnTo>
                    <a:lnTo>
                      <a:pt x="227" y="317"/>
                    </a:lnTo>
                    <a:lnTo>
                      <a:pt x="227" y="316"/>
                    </a:lnTo>
                    <a:lnTo>
                      <a:pt x="226" y="316"/>
                    </a:lnTo>
                    <a:lnTo>
                      <a:pt x="226" y="316"/>
                    </a:lnTo>
                    <a:lnTo>
                      <a:pt x="220" y="324"/>
                    </a:lnTo>
                    <a:close/>
                    <a:moveTo>
                      <a:pt x="250" y="339"/>
                    </a:moveTo>
                    <a:lnTo>
                      <a:pt x="250" y="339"/>
                    </a:lnTo>
                    <a:lnTo>
                      <a:pt x="250" y="339"/>
                    </a:lnTo>
                    <a:lnTo>
                      <a:pt x="251" y="339"/>
                    </a:lnTo>
                    <a:lnTo>
                      <a:pt x="251" y="340"/>
                    </a:lnTo>
                    <a:lnTo>
                      <a:pt x="252" y="340"/>
                    </a:lnTo>
                    <a:lnTo>
                      <a:pt x="252" y="340"/>
                    </a:lnTo>
                    <a:lnTo>
                      <a:pt x="253" y="340"/>
                    </a:lnTo>
                    <a:lnTo>
                      <a:pt x="253" y="340"/>
                    </a:lnTo>
                    <a:lnTo>
                      <a:pt x="254" y="340"/>
                    </a:lnTo>
                    <a:lnTo>
                      <a:pt x="255" y="340"/>
                    </a:lnTo>
                    <a:lnTo>
                      <a:pt x="255" y="341"/>
                    </a:lnTo>
                    <a:lnTo>
                      <a:pt x="256" y="341"/>
                    </a:lnTo>
                    <a:lnTo>
                      <a:pt x="256" y="341"/>
                    </a:lnTo>
                    <a:lnTo>
                      <a:pt x="257" y="341"/>
                    </a:lnTo>
                    <a:lnTo>
                      <a:pt x="257" y="341"/>
                    </a:lnTo>
                    <a:lnTo>
                      <a:pt x="258" y="341"/>
                    </a:lnTo>
                    <a:lnTo>
                      <a:pt x="259" y="341"/>
                    </a:lnTo>
                    <a:lnTo>
                      <a:pt x="259" y="341"/>
                    </a:lnTo>
                    <a:lnTo>
                      <a:pt x="260" y="341"/>
                    </a:lnTo>
                    <a:lnTo>
                      <a:pt x="260" y="341"/>
                    </a:lnTo>
                    <a:lnTo>
                      <a:pt x="261" y="342"/>
                    </a:lnTo>
                    <a:lnTo>
                      <a:pt x="261" y="342"/>
                    </a:lnTo>
                    <a:lnTo>
                      <a:pt x="263" y="331"/>
                    </a:lnTo>
                    <a:lnTo>
                      <a:pt x="262" y="331"/>
                    </a:lnTo>
                    <a:lnTo>
                      <a:pt x="262" y="331"/>
                    </a:lnTo>
                    <a:lnTo>
                      <a:pt x="261" y="331"/>
                    </a:lnTo>
                    <a:lnTo>
                      <a:pt x="261" y="331"/>
                    </a:lnTo>
                    <a:lnTo>
                      <a:pt x="260" y="331"/>
                    </a:lnTo>
                    <a:lnTo>
                      <a:pt x="260" y="331"/>
                    </a:lnTo>
                    <a:lnTo>
                      <a:pt x="259" y="331"/>
                    </a:lnTo>
                    <a:lnTo>
                      <a:pt x="259" y="330"/>
                    </a:lnTo>
                    <a:lnTo>
                      <a:pt x="258" y="330"/>
                    </a:lnTo>
                    <a:lnTo>
                      <a:pt x="258" y="330"/>
                    </a:lnTo>
                    <a:lnTo>
                      <a:pt x="257" y="330"/>
                    </a:lnTo>
                    <a:lnTo>
                      <a:pt x="257" y="330"/>
                    </a:lnTo>
                    <a:lnTo>
                      <a:pt x="256" y="330"/>
                    </a:lnTo>
                    <a:lnTo>
                      <a:pt x="256" y="330"/>
                    </a:lnTo>
                    <a:lnTo>
                      <a:pt x="255" y="330"/>
                    </a:lnTo>
                    <a:lnTo>
                      <a:pt x="255" y="330"/>
                    </a:lnTo>
                    <a:lnTo>
                      <a:pt x="254" y="329"/>
                    </a:lnTo>
                    <a:lnTo>
                      <a:pt x="254" y="329"/>
                    </a:lnTo>
                    <a:lnTo>
                      <a:pt x="253" y="329"/>
                    </a:lnTo>
                    <a:lnTo>
                      <a:pt x="253" y="329"/>
                    </a:lnTo>
                    <a:lnTo>
                      <a:pt x="253" y="329"/>
                    </a:lnTo>
                    <a:lnTo>
                      <a:pt x="250" y="339"/>
                    </a:lnTo>
                    <a:close/>
                    <a:moveTo>
                      <a:pt x="283" y="342"/>
                    </a:moveTo>
                    <a:lnTo>
                      <a:pt x="283" y="342"/>
                    </a:lnTo>
                    <a:lnTo>
                      <a:pt x="284" y="342"/>
                    </a:lnTo>
                    <a:lnTo>
                      <a:pt x="284" y="342"/>
                    </a:lnTo>
                    <a:lnTo>
                      <a:pt x="285" y="342"/>
                    </a:lnTo>
                    <a:lnTo>
                      <a:pt x="285" y="342"/>
                    </a:lnTo>
                    <a:lnTo>
                      <a:pt x="286" y="342"/>
                    </a:lnTo>
                    <a:lnTo>
                      <a:pt x="287" y="342"/>
                    </a:lnTo>
                    <a:lnTo>
                      <a:pt x="287" y="342"/>
                    </a:lnTo>
                    <a:lnTo>
                      <a:pt x="288" y="342"/>
                    </a:lnTo>
                    <a:lnTo>
                      <a:pt x="288" y="342"/>
                    </a:lnTo>
                    <a:lnTo>
                      <a:pt x="289" y="342"/>
                    </a:lnTo>
                    <a:lnTo>
                      <a:pt x="289" y="341"/>
                    </a:lnTo>
                    <a:lnTo>
                      <a:pt x="290" y="341"/>
                    </a:lnTo>
                    <a:lnTo>
                      <a:pt x="291" y="341"/>
                    </a:lnTo>
                    <a:lnTo>
                      <a:pt x="291" y="341"/>
                    </a:lnTo>
                    <a:lnTo>
                      <a:pt x="292" y="341"/>
                    </a:lnTo>
                    <a:lnTo>
                      <a:pt x="292" y="341"/>
                    </a:lnTo>
                    <a:lnTo>
                      <a:pt x="293" y="341"/>
                    </a:lnTo>
                    <a:lnTo>
                      <a:pt x="293" y="341"/>
                    </a:lnTo>
                    <a:lnTo>
                      <a:pt x="294" y="341"/>
                    </a:lnTo>
                    <a:lnTo>
                      <a:pt x="295" y="341"/>
                    </a:lnTo>
                    <a:lnTo>
                      <a:pt x="295" y="341"/>
                    </a:lnTo>
                    <a:lnTo>
                      <a:pt x="292" y="330"/>
                    </a:lnTo>
                    <a:lnTo>
                      <a:pt x="292" y="330"/>
                    </a:lnTo>
                    <a:lnTo>
                      <a:pt x="292" y="330"/>
                    </a:lnTo>
                    <a:lnTo>
                      <a:pt x="291" y="330"/>
                    </a:lnTo>
                    <a:lnTo>
                      <a:pt x="291" y="330"/>
                    </a:lnTo>
                    <a:lnTo>
                      <a:pt x="290" y="331"/>
                    </a:lnTo>
                    <a:lnTo>
                      <a:pt x="290" y="331"/>
                    </a:lnTo>
                    <a:lnTo>
                      <a:pt x="289" y="331"/>
                    </a:lnTo>
                    <a:lnTo>
                      <a:pt x="289" y="331"/>
                    </a:lnTo>
                    <a:lnTo>
                      <a:pt x="288" y="331"/>
                    </a:lnTo>
                    <a:lnTo>
                      <a:pt x="288" y="331"/>
                    </a:lnTo>
                    <a:lnTo>
                      <a:pt x="287" y="331"/>
                    </a:lnTo>
                    <a:lnTo>
                      <a:pt x="287" y="331"/>
                    </a:lnTo>
                    <a:lnTo>
                      <a:pt x="286" y="331"/>
                    </a:lnTo>
                    <a:lnTo>
                      <a:pt x="286" y="331"/>
                    </a:lnTo>
                    <a:lnTo>
                      <a:pt x="285" y="331"/>
                    </a:lnTo>
                    <a:lnTo>
                      <a:pt x="285" y="331"/>
                    </a:lnTo>
                    <a:lnTo>
                      <a:pt x="284" y="332"/>
                    </a:lnTo>
                    <a:lnTo>
                      <a:pt x="284" y="332"/>
                    </a:lnTo>
                    <a:lnTo>
                      <a:pt x="283" y="332"/>
                    </a:lnTo>
                    <a:lnTo>
                      <a:pt x="283" y="332"/>
                    </a:lnTo>
                    <a:lnTo>
                      <a:pt x="282" y="332"/>
                    </a:lnTo>
                    <a:lnTo>
                      <a:pt x="283" y="342"/>
                    </a:lnTo>
                    <a:close/>
                    <a:moveTo>
                      <a:pt x="316" y="333"/>
                    </a:moveTo>
                    <a:lnTo>
                      <a:pt x="316" y="333"/>
                    </a:lnTo>
                    <a:lnTo>
                      <a:pt x="316" y="333"/>
                    </a:lnTo>
                    <a:lnTo>
                      <a:pt x="316" y="333"/>
                    </a:lnTo>
                    <a:lnTo>
                      <a:pt x="317" y="333"/>
                    </a:lnTo>
                    <a:lnTo>
                      <a:pt x="317" y="332"/>
                    </a:lnTo>
                    <a:lnTo>
                      <a:pt x="318" y="332"/>
                    </a:lnTo>
                    <a:lnTo>
                      <a:pt x="318" y="332"/>
                    </a:lnTo>
                    <a:lnTo>
                      <a:pt x="319" y="332"/>
                    </a:lnTo>
                    <a:lnTo>
                      <a:pt x="319" y="331"/>
                    </a:lnTo>
                    <a:lnTo>
                      <a:pt x="320" y="331"/>
                    </a:lnTo>
                    <a:lnTo>
                      <a:pt x="320" y="331"/>
                    </a:lnTo>
                    <a:lnTo>
                      <a:pt x="321" y="330"/>
                    </a:lnTo>
                    <a:lnTo>
                      <a:pt x="321" y="330"/>
                    </a:lnTo>
                    <a:lnTo>
                      <a:pt x="322" y="330"/>
                    </a:lnTo>
                    <a:lnTo>
                      <a:pt x="322" y="330"/>
                    </a:lnTo>
                    <a:lnTo>
                      <a:pt x="323" y="329"/>
                    </a:lnTo>
                    <a:lnTo>
                      <a:pt x="323" y="329"/>
                    </a:lnTo>
                    <a:lnTo>
                      <a:pt x="324" y="329"/>
                    </a:lnTo>
                    <a:lnTo>
                      <a:pt x="324" y="328"/>
                    </a:lnTo>
                    <a:lnTo>
                      <a:pt x="325" y="328"/>
                    </a:lnTo>
                    <a:lnTo>
                      <a:pt x="325" y="328"/>
                    </a:lnTo>
                    <a:lnTo>
                      <a:pt x="325" y="328"/>
                    </a:lnTo>
                    <a:lnTo>
                      <a:pt x="320" y="319"/>
                    </a:lnTo>
                    <a:lnTo>
                      <a:pt x="319" y="319"/>
                    </a:lnTo>
                    <a:lnTo>
                      <a:pt x="319" y="319"/>
                    </a:lnTo>
                    <a:lnTo>
                      <a:pt x="318" y="319"/>
                    </a:lnTo>
                    <a:lnTo>
                      <a:pt x="318" y="320"/>
                    </a:lnTo>
                    <a:lnTo>
                      <a:pt x="318" y="320"/>
                    </a:lnTo>
                    <a:lnTo>
                      <a:pt x="317" y="320"/>
                    </a:lnTo>
                    <a:lnTo>
                      <a:pt x="317" y="320"/>
                    </a:lnTo>
                    <a:lnTo>
                      <a:pt x="316" y="321"/>
                    </a:lnTo>
                    <a:lnTo>
                      <a:pt x="316" y="321"/>
                    </a:lnTo>
                    <a:lnTo>
                      <a:pt x="315" y="321"/>
                    </a:lnTo>
                    <a:lnTo>
                      <a:pt x="315" y="321"/>
                    </a:lnTo>
                    <a:lnTo>
                      <a:pt x="315" y="322"/>
                    </a:lnTo>
                    <a:lnTo>
                      <a:pt x="314" y="322"/>
                    </a:lnTo>
                    <a:lnTo>
                      <a:pt x="314" y="322"/>
                    </a:lnTo>
                    <a:lnTo>
                      <a:pt x="313" y="322"/>
                    </a:lnTo>
                    <a:lnTo>
                      <a:pt x="313" y="323"/>
                    </a:lnTo>
                    <a:lnTo>
                      <a:pt x="312" y="323"/>
                    </a:lnTo>
                    <a:lnTo>
                      <a:pt x="312" y="323"/>
                    </a:lnTo>
                    <a:lnTo>
                      <a:pt x="312" y="323"/>
                    </a:lnTo>
                    <a:lnTo>
                      <a:pt x="311" y="324"/>
                    </a:lnTo>
                    <a:lnTo>
                      <a:pt x="311" y="324"/>
                    </a:lnTo>
                    <a:lnTo>
                      <a:pt x="316" y="333"/>
                    </a:lnTo>
                    <a:close/>
                    <a:moveTo>
                      <a:pt x="343" y="313"/>
                    </a:moveTo>
                    <a:lnTo>
                      <a:pt x="343" y="313"/>
                    </a:lnTo>
                    <a:lnTo>
                      <a:pt x="343" y="313"/>
                    </a:lnTo>
                    <a:lnTo>
                      <a:pt x="343" y="312"/>
                    </a:lnTo>
                    <a:lnTo>
                      <a:pt x="343" y="312"/>
                    </a:lnTo>
                    <a:lnTo>
                      <a:pt x="344" y="312"/>
                    </a:lnTo>
                    <a:lnTo>
                      <a:pt x="344" y="311"/>
                    </a:lnTo>
                    <a:lnTo>
                      <a:pt x="345" y="311"/>
                    </a:lnTo>
                    <a:lnTo>
                      <a:pt x="345" y="310"/>
                    </a:lnTo>
                    <a:lnTo>
                      <a:pt x="345" y="310"/>
                    </a:lnTo>
                    <a:lnTo>
                      <a:pt x="346" y="310"/>
                    </a:lnTo>
                    <a:lnTo>
                      <a:pt x="346" y="309"/>
                    </a:lnTo>
                    <a:lnTo>
                      <a:pt x="346" y="309"/>
                    </a:lnTo>
                    <a:lnTo>
                      <a:pt x="347" y="308"/>
                    </a:lnTo>
                    <a:lnTo>
                      <a:pt x="347" y="308"/>
                    </a:lnTo>
                    <a:lnTo>
                      <a:pt x="347" y="307"/>
                    </a:lnTo>
                    <a:lnTo>
                      <a:pt x="348" y="307"/>
                    </a:lnTo>
                    <a:lnTo>
                      <a:pt x="348" y="306"/>
                    </a:lnTo>
                    <a:lnTo>
                      <a:pt x="348" y="306"/>
                    </a:lnTo>
                    <a:lnTo>
                      <a:pt x="349" y="306"/>
                    </a:lnTo>
                    <a:lnTo>
                      <a:pt x="349" y="305"/>
                    </a:lnTo>
                    <a:lnTo>
                      <a:pt x="349" y="305"/>
                    </a:lnTo>
                    <a:lnTo>
                      <a:pt x="350" y="304"/>
                    </a:lnTo>
                    <a:lnTo>
                      <a:pt x="341" y="298"/>
                    </a:lnTo>
                    <a:lnTo>
                      <a:pt x="341" y="298"/>
                    </a:lnTo>
                    <a:lnTo>
                      <a:pt x="341" y="299"/>
                    </a:lnTo>
                    <a:lnTo>
                      <a:pt x="340" y="299"/>
                    </a:lnTo>
                    <a:lnTo>
                      <a:pt x="340" y="300"/>
                    </a:lnTo>
                    <a:lnTo>
                      <a:pt x="340" y="300"/>
                    </a:lnTo>
                    <a:lnTo>
                      <a:pt x="339" y="300"/>
                    </a:lnTo>
                    <a:lnTo>
                      <a:pt x="339" y="301"/>
                    </a:lnTo>
                    <a:lnTo>
                      <a:pt x="339" y="301"/>
                    </a:lnTo>
                    <a:lnTo>
                      <a:pt x="338" y="302"/>
                    </a:lnTo>
                    <a:lnTo>
                      <a:pt x="338" y="302"/>
                    </a:lnTo>
                    <a:lnTo>
                      <a:pt x="338" y="302"/>
                    </a:lnTo>
                    <a:lnTo>
                      <a:pt x="337" y="303"/>
                    </a:lnTo>
                    <a:lnTo>
                      <a:pt x="337" y="303"/>
                    </a:lnTo>
                    <a:lnTo>
                      <a:pt x="337" y="303"/>
                    </a:lnTo>
                    <a:lnTo>
                      <a:pt x="337" y="304"/>
                    </a:lnTo>
                    <a:lnTo>
                      <a:pt x="336" y="304"/>
                    </a:lnTo>
                    <a:lnTo>
                      <a:pt x="336" y="305"/>
                    </a:lnTo>
                    <a:lnTo>
                      <a:pt x="336" y="305"/>
                    </a:lnTo>
                    <a:lnTo>
                      <a:pt x="335" y="305"/>
                    </a:lnTo>
                    <a:lnTo>
                      <a:pt x="335" y="306"/>
                    </a:lnTo>
                    <a:lnTo>
                      <a:pt x="335" y="306"/>
                    </a:lnTo>
                    <a:lnTo>
                      <a:pt x="343" y="313"/>
                    </a:lnTo>
                    <a:close/>
                    <a:moveTo>
                      <a:pt x="360" y="285"/>
                    </a:moveTo>
                    <a:lnTo>
                      <a:pt x="360" y="285"/>
                    </a:lnTo>
                    <a:lnTo>
                      <a:pt x="361" y="284"/>
                    </a:lnTo>
                    <a:lnTo>
                      <a:pt x="361" y="284"/>
                    </a:lnTo>
                    <a:lnTo>
                      <a:pt x="361" y="283"/>
                    </a:lnTo>
                    <a:lnTo>
                      <a:pt x="361" y="283"/>
                    </a:lnTo>
                    <a:lnTo>
                      <a:pt x="361" y="282"/>
                    </a:lnTo>
                    <a:lnTo>
                      <a:pt x="362" y="282"/>
                    </a:lnTo>
                    <a:lnTo>
                      <a:pt x="362" y="281"/>
                    </a:lnTo>
                    <a:lnTo>
                      <a:pt x="362" y="281"/>
                    </a:lnTo>
                    <a:lnTo>
                      <a:pt x="362" y="280"/>
                    </a:lnTo>
                    <a:lnTo>
                      <a:pt x="362" y="279"/>
                    </a:lnTo>
                    <a:lnTo>
                      <a:pt x="363" y="279"/>
                    </a:lnTo>
                    <a:lnTo>
                      <a:pt x="363" y="278"/>
                    </a:lnTo>
                    <a:lnTo>
                      <a:pt x="363" y="278"/>
                    </a:lnTo>
                    <a:lnTo>
                      <a:pt x="363" y="277"/>
                    </a:lnTo>
                    <a:lnTo>
                      <a:pt x="363" y="277"/>
                    </a:lnTo>
                    <a:lnTo>
                      <a:pt x="363" y="276"/>
                    </a:lnTo>
                    <a:lnTo>
                      <a:pt x="364" y="276"/>
                    </a:lnTo>
                    <a:lnTo>
                      <a:pt x="364" y="275"/>
                    </a:lnTo>
                    <a:lnTo>
                      <a:pt x="364" y="275"/>
                    </a:lnTo>
                    <a:lnTo>
                      <a:pt x="364" y="274"/>
                    </a:lnTo>
                    <a:lnTo>
                      <a:pt x="364" y="274"/>
                    </a:lnTo>
                    <a:lnTo>
                      <a:pt x="354" y="271"/>
                    </a:lnTo>
                    <a:lnTo>
                      <a:pt x="354" y="271"/>
                    </a:lnTo>
                    <a:lnTo>
                      <a:pt x="354" y="272"/>
                    </a:lnTo>
                    <a:lnTo>
                      <a:pt x="353" y="272"/>
                    </a:lnTo>
                    <a:lnTo>
                      <a:pt x="353" y="273"/>
                    </a:lnTo>
                    <a:lnTo>
                      <a:pt x="353" y="273"/>
                    </a:lnTo>
                    <a:lnTo>
                      <a:pt x="353" y="274"/>
                    </a:lnTo>
                    <a:lnTo>
                      <a:pt x="353" y="274"/>
                    </a:lnTo>
                    <a:lnTo>
                      <a:pt x="353" y="275"/>
                    </a:lnTo>
                    <a:lnTo>
                      <a:pt x="353" y="275"/>
                    </a:lnTo>
                    <a:lnTo>
                      <a:pt x="352" y="276"/>
                    </a:lnTo>
                    <a:lnTo>
                      <a:pt x="352" y="276"/>
                    </a:lnTo>
                    <a:lnTo>
                      <a:pt x="352" y="277"/>
                    </a:lnTo>
                    <a:lnTo>
                      <a:pt x="352" y="277"/>
                    </a:lnTo>
                    <a:lnTo>
                      <a:pt x="352" y="278"/>
                    </a:lnTo>
                    <a:lnTo>
                      <a:pt x="352" y="278"/>
                    </a:lnTo>
                    <a:lnTo>
                      <a:pt x="351" y="278"/>
                    </a:lnTo>
                    <a:lnTo>
                      <a:pt x="351" y="279"/>
                    </a:lnTo>
                    <a:lnTo>
                      <a:pt x="351" y="279"/>
                    </a:lnTo>
                    <a:lnTo>
                      <a:pt x="351" y="280"/>
                    </a:lnTo>
                    <a:lnTo>
                      <a:pt x="351" y="280"/>
                    </a:lnTo>
                    <a:lnTo>
                      <a:pt x="351" y="281"/>
                    </a:lnTo>
                    <a:lnTo>
                      <a:pt x="360" y="285"/>
                    </a:lnTo>
                    <a:close/>
                    <a:moveTo>
                      <a:pt x="367" y="252"/>
                    </a:moveTo>
                    <a:lnTo>
                      <a:pt x="367" y="252"/>
                    </a:lnTo>
                    <a:lnTo>
                      <a:pt x="367" y="252"/>
                    </a:lnTo>
                    <a:lnTo>
                      <a:pt x="367" y="251"/>
                    </a:lnTo>
                    <a:lnTo>
                      <a:pt x="367" y="250"/>
                    </a:lnTo>
                    <a:lnTo>
                      <a:pt x="367" y="250"/>
                    </a:lnTo>
                    <a:lnTo>
                      <a:pt x="367" y="249"/>
                    </a:lnTo>
                    <a:lnTo>
                      <a:pt x="367" y="249"/>
                    </a:lnTo>
                    <a:lnTo>
                      <a:pt x="367" y="248"/>
                    </a:lnTo>
                    <a:lnTo>
                      <a:pt x="367" y="247"/>
                    </a:lnTo>
                    <a:lnTo>
                      <a:pt x="367" y="247"/>
                    </a:lnTo>
                    <a:lnTo>
                      <a:pt x="367" y="246"/>
                    </a:lnTo>
                    <a:lnTo>
                      <a:pt x="367" y="246"/>
                    </a:lnTo>
                    <a:lnTo>
                      <a:pt x="367" y="245"/>
                    </a:lnTo>
                    <a:lnTo>
                      <a:pt x="367" y="245"/>
                    </a:lnTo>
                    <a:lnTo>
                      <a:pt x="367" y="244"/>
                    </a:lnTo>
                    <a:lnTo>
                      <a:pt x="367" y="243"/>
                    </a:lnTo>
                    <a:lnTo>
                      <a:pt x="367" y="243"/>
                    </a:lnTo>
                    <a:lnTo>
                      <a:pt x="367" y="242"/>
                    </a:lnTo>
                    <a:lnTo>
                      <a:pt x="367" y="242"/>
                    </a:lnTo>
                    <a:lnTo>
                      <a:pt x="367" y="241"/>
                    </a:lnTo>
                    <a:lnTo>
                      <a:pt x="366" y="241"/>
                    </a:lnTo>
                    <a:lnTo>
                      <a:pt x="356" y="242"/>
                    </a:lnTo>
                    <a:lnTo>
                      <a:pt x="356" y="242"/>
                    </a:lnTo>
                    <a:lnTo>
                      <a:pt x="356" y="243"/>
                    </a:lnTo>
                    <a:lnTo>
                      <a:pt x="356" y="243"/>
                    </a:lnTo>
                    <a:lnTo>
                      <a:pt x="356" y="244"/>
                    </a:lnTo>
                    <a:lnTo>
                      <a:pt x="356" y="244"/>
                    </a:lnTo>
                    <a:lnTo>
                      <a:pt x="356" y="245"/>
                    </a:lnTo>
                    <a:lnTo>
                      <a:pt x="356" y="245"/>
                    </a:lnTo>
                    <a:lnTo>
                      <a:pt x="356" y="246"/>
                    </a:lnTo>
                    <a:lnTo>
                      <a:pt x="356" y="246"/>
                    </a:lnTo>
                    <a:lnTo>
                      <a:pt x="356" y="247"/>
                    </a:lnTo>
                    <a:lnTo>
                      <a:pt x="356" y="247"/>
                    </a:lnTo>
                    <a:lnTo>
                      <a:pt x="356" y="248"/>
                    </a:lnTo>
                    <a:lnTo>
                      <a:pt x="356" y="248"/>
                    </a:lnTo>
                    <a:lnTo>
                      <a:pt x="356" y="249"/>
                    </a:lnTo>
                    <a:lnTo>
                      <a:pt x="356" y="249"/>
                    </a:lnTo>
                    <a:lnTo>
                      <a:pt x="356" y="250"/>
                    </a:lnTo>
                    <a:lnTo>
                      <a:pt x="356" y="250"/>
                    </a:lnTo>
                    <a:lnTo>
                      <a:pt x="356" y="251"/>
                    </a:lnTo>
                    <a:lnTo>
                      <a:pt x="356" y="252"/>
                    </a:lnTo>
                    <a:lnTo>
                      <a:pt x="356" y="252"/>
                    </a:lnTo>
                    <a:lnTo>
                      <a:pt x="367" y="252"/>
                    </a:lnTo>
                    <a:close/>
                    <a:moveTo>
                      <a:pt x="361" y="219"/>
                    </a:moveTo>
                    <a:lnTo>
                      <a:pt x="361" y="219"/>
                    </a:lnTo>
                    <a:lnTo>
                      <a:pt x="361" y="218"/>
                    </a:lnTo>
                    <a:lnTo>
                      <a:pt x="361" y="218"/>
                    </a:lnTo>
                    <a:lnTo>
                      <a:pt x="361" y="217"/>
                    </a:lnTo>
                    <a:lnTo>
                      <a:pt x="361" y="217"/>
                    </a:lnTo>
                    <a:lnTo>
                      <a:pt x="360" y="216"/>
                    </a:lnTo>
                    <a:lnTo>
                      <a:pt x="360" y="216"/>
                    </a:lnTo>
                    <a:lnTo>
                      <a:pt x="360" y="215"/>
                    </a:lnTo>
                    <a:lnTo>
                      <a:pt x="360" y="215"/>
                    </a:lnTo>
                    <a:lnTo>
                      <a:pt x="360" y="214"/>
                    </a:lnTo>
                    <a:lnTo>
                      <a:pt x="359" y="214"/>
                    </a:lnTo>
                    <a:lnTo>
                      <a:pt x="359" y="213"/>
                    </a:lnTo>
                    <a:lnTo>
                      <a:pt x="359" y="213"/>
                    </a:lnTo>
                    <a:lnTo>
                      <a:pt x="359" y="212"/>
                    </a:lnTo>
                    <a:lnTo>
                      <a:pt x="358" y="211"/>
                    </a:lnTo>
                    <a:lnTo>
                      <a:pt x="358" y="211"/>
                    </a:lnTo>
                    <a:lnTo>
                      <a:pt x="358" y="210"/>
                    </a:lnTo>
                    <a:lnTo>
                      <a:pt x="358" y="210"/>
                    </a:lnTo>
                    <a:lnTo>
                      <a:pt x="357" y="209"/>
                    </a:lnTo>
                    <a:lnTo>
                      <a:pt x="357" y="209"/>
                    </a:lnTo>
                    <a:lnTo>
                      <a:pt x="357" y="208"/>
                    </a:lnTo>
                    <a:lnTo>
                      <a:pt x="357" y="208"/>
                    </a:lnTo>
                    <a:lnTo>
                      <a:pt x="347" y="213"/>
                    </a:lnTo>
                    <a:lnTo>
                      <a:pt x="347" y="213"/>
                    </a:lnTo>
                    <a:lnTo>
                      <a:pt x="348" y="214"/>
                    </a:lnTo>
                    <a:lnTo>
                      <a:pt x="348" y="214"/>
                    </a:lnTo>
                    <a:lnTo>
                      <a:pt x="348" y="215"/>
                    </a:lnTo>
                    <a:lnTo>
                      <a:pt x="348" y="215"/>
                    </a:lnTo>
                    <a:lnTo>
                      <a:pt x="349" y="216"/>
                    </a:lnTo>
                    <a:lnTo>
                      <a:pt x="349" y="216"/>
                    </a:lnTo>
                    <a:lnTo>
                      <a:pt x="349" y="216"/>
                    </a:lnTo>
                    <a:lnTo>
                      <a:pt x="349" y="217"/>
                    </a:lnTo>
                    <a:lnTo>
                      <a:pt x="349" y="217"/>
                    </a:lnTo>
                    <a:lnTo>
                      <a:pt x="350" y="218"/>
                    </a:lnTo>
                    <a:lnTo>
                      <a:pt x="350" y="218"/>
                    </a:lnTo>
                    <a:lnTo>
                      <a:pt x="350" y="219"/>
                    </a:lnTo>
                    <a:lnTo>
                      <a:pt x="350" y="219"/>
                    </a:lnTo>
                    <a:lnTo>
                      <a:pt x="350" y="220"/>
                    </a:lnTo>
                    <a:lnTo>
                      <a:pt x="351" y="220"/>
                    </a:lnTo>
                    <a:lnTo>
                      <a:pt x="351" y="221"/>
                    </a:lnTo>
                    <a:lnTo>
                      <a:pt x="351" y="221"/>
                    </a:lnTo>
                    <a:lnTo>
                      <a:pt x="351" y="221"/>
                    </a:lnTo>
                    <a:lnTo>
                      <a:pt x="351" y="222"/>
                    </a:lnTo>
                    <a:lnTo>
                      <a:pt x="351" y="222"/>
                    </a:lnTo>
                    <a:lnTo>
                      <a:pt x="361" y="219"/>
                    </a:lnTo>
                    <a:close/>
                    <a:moveTo>
                      <a:pt x="344" y="190"/>
                    </a:moveTo>
                    <a:lnTo>
                      <a:pt x="344" y="190"/>
                    </a:lnTo>
                    <a:lnTo>
                      <a:pt x="344" y="190"/>
                    </a:lnTo>
                    <a:lnTo>
                      <a:pt x="344" y="189"/>
                    </a:lnTo>
                    <a:lnTo>
                      <a:pt x="343" y="189"/>
                    </a:lnTo>
                    <a:lnTo>
                      <a:pt x="343" y="188"/>
                    </a:lnTo>
                    <a:lnTo>
                      <a:pt x="343" y="188"/>
                    </a:lnTo>
                    <a:lnTo>
                      <a:pt x="342" y="188"/>
                    </a:lnTo>
                    <a:lnTo>
                      <a:pt x="342" y="187"/>
                    </a:lnTo>
                    <a:lnTo>
                      <a:pt x="342" y="187"/>
                    </a:lnTo>
                    <a:lnTo>
                      <a:pt x="341" y="186"/>
                    </a:lnTo>
                    <a:lnTo>
                      <a:pt x="341" y="186"/>
                    </a:lnTo>
                    <a:lnTo>
                      <a:pt x="340" y="186"/>
                    </a:lnTo>
                    <a:lnTo>
                      <a:pt x="340" y="185"/>
                    </a:lnTo>
                    <a:lnTo>
                      <a:pt x="340" y="185"/>
                    </a:lnTo>
                    <a:lnTo>
                      <a:pt x="339" y="184"/>
                    </a:lnTo>
                    <a:lnTo>
                      <a:pt x="339" y="184"/>
                    </a:lnTo>
                    <a:lnTo>
                      <a:pt x="338" y="184"/>
                    </a:lnTo>
                    <a:lnTo>
                      <a:pt x="338" y="183"/>
                    </a:lnTo>
                    <a:lnTo>
                      <a:pt x="338" y="183"/>
                    </a:lnTo>
                    <a:lnTo>
                      <a:pt x="337" y="183"/>
                    </a:lnTo>
                    <a:lnTo>
                      <a:pt x="337" y="182"/>
                    </a:lnTo>
                    <a:lnTo>
                      <a:pt x="336" y="182"/>
                    </a:lnTo>
                    <a:lnTo>
                      <a:pt x="329" y="190"/>
                    </a:lnTo>
                    <a:lnTo>
                      <a:pt x="330" y="190"/>
                    </a:lnTo>
                    <a:lnTo>
                      <a:pt x="330" y="190"/>
                    </a:lnTo>
                    <a:lnTo>
                      <a:pt x="330" y="191"/>
                    </a:lnTo>
                    <a:lnTo>
                      <a:pt x="331" y="191"/>
                    </a:lnTo>
                    <a:lnTo>
                      <a:pt x="331" y="191"/>
                    </a:lnTo>
                    <a:lnTo>
                      <a:pt x="331" y="192"/>
                    </a:lnTo>
                    <a:lnTo>
                      <a:pt x="332" y="192"/>
                    </a:lnTo>
                    <a:lnTo>
                      <a:pt x="332" y="192"/>
                    </a:lnTo>
                    <a:lnTo>
                      <a:pt x="333" y="193"/>
                    </a:lnTo>
                    <a:lnTo>
                      <a:pt x="333" y="193"/>
                    </a:lnTo>
                    <a:lnTo>
                      <a:pt x="333" y="193"/>
                    </a:lnTo>
                    <a:lnTo>
                      <a:pt x="334" y="194"/>
                    </a:lnTo>
                    <a:lnTo>
                      <a:pt x="334" y="194"/>
                    </a:lnTo>
                    <a:lnTo>
                      <a:pt x="334" y="195"/>
                    </a:lnTo>
                    <a:lnTo>
                      <a:pt x="335" y="195"/>
                    </a:lnTo>
                    <a:lnTo>
                      <a:pt x="335" y="195"/>
                    </a:lnTo>
                    <a:lnTo>
                      <a:pt x="335" y="196"/>
                    </a:lnTo>
                    <a:lnTo>
                      <a:pt x="336" y="196"/>
                    </a:lnTo>
                    <a:lnTo>
                      <a:pt x="336" y="196"/>
                    </a:lnTo>
                    <a:lnTo>
                      <a:pt x="336" y="197"/>
                    </a:lnTo>
                    <a:lnTo>
                      <a:pt x="336" y="197"/>
                    </a:lnTo>
                    <a:lnTo>
                      <a:pt x="344" y="190"/>
                    </a:lnTo>
                    <a:close/>
                    <a:moveTo>
                      <a:pt x="318" y="169"/>
                    </a:moveTo>
                    <a:lnTo>
                      <a:pt x="318" y="169"/>
                    </a:lnTo>
                    <a:lnTo>
                      <a:pt x="318" y="169"/>
                    </a:lnTo>
                    <a:lnTo>
                      <a:pt x="317" y="169"/>
                    </a:lnTo>
                    <a:lnTo>
                      <a:pt x="317" y="168"/>
                    </a:lnTo>
                    <a:lnTo>
                      <a:pt x="316" y="168"/>
                    </a:lnTo>
                    <a:lnTo>
                      <a:pt x="316" y="168"/>
                    </a:lnTo>
                    <a:lnTo>
                      <a:pt x="315" y="168"/>
                    </a:lnTo>
                    <a:lnTo>
                      <a:pt x="315" y="167"/>
                    </a:lnTo>
                    <a:lnTo>
                      <a:pt x="314" y="167"/>
                    </a:lnTo>
                    <a:lnTo>
                      <a:pt x="314" y="167"/>
                    </a:lnTo>
                    <a:lnTo>
                      <a:pt x="313" y="167"/>
                    </a:lnTo>
                    <a:lnTo>
                      <a:pt x="313" y="166"/>
                    </a:lnTo>
                    <a:lnTo>
                      <a:pt x="312" y="166"/>
                    </a:lnTo>
                    <a:lnTo>
                      <a:pt x="312" y="166"/>
                    </a:lnTo>
                    <a:lnTo>
                      <a:pt x="311" y="166"/>
                    </a:lnTo>
                    <a:lnTo>
                      <a:pt x="311" y="166"/>
                    </a:lnTo>
                    <a:lnTo>
                      <a:pt x="310" y="165"/>
                    </a:lnTo>
                    <a:lnTo>
                      <a:pt x="310" y="165"/>
                    </a:lnTo>
                    <a:lnTo>
                      <a:pt x="309" y="165"/>
                    </a:lnTo>
                    <a:lnTo>
                      <a:pt x="309" y="165"/>
                    </a:lnTo>
                    <a:lnTo>
                      <a:pt x="308" y="164"/>
                    </a:lnTo>
                    <a:lnTo>
                      <a:pt x="308" y="164"/>
                    </a:lnTo>
                    <a:lnTo>
                      <a:pt x="304" y="174"/>
                    </a:lnTo>
                    <a:lnTo>
                      <a:pt x="304" y="174"/>
                    </a:lnTo>
                    <a:lnTo>
                      <a:pt x="305" y="175"/>
                    </a:lnTo>
                    <a:lnTo>
                      <a:pt x="305" y="175"/>
                    </a:lnTo>
                    <a:lnTo>
                      <a:pt x="306" y="175"/>
                    </a:lnTo>
                    <a:lnTo>
                      <a:pt x="306" y="175"/>
                    </a:lnTo>
                    <a:lnTo>
                      <a:pt x="307" y="175"/>
                    </a:lnTo>
                    <a:lnTo>
                      <a:pt x="307" y="175"/>
                    </a:lnTo>
                    <a:lnTo>
                      <a:pt x="308" y="176"/>
                    </a:lnTo>
                    <a:lnTo>
                      <a:pt x="308" y="176"/>
                    </a:lnTo>
                    <a:lnTo>
                      <a:pt x="308" y="176"/>
                    </a:lnTo>
                    <a:lnTo>
                      <a:pt x="309" y="176"/>
                    </a:lnTo>
                    <a:lnTo>
                      <a:pt x="309" y="176"/>
                    </a:lnTo>
                    <a:lnTo>
                      <a:pt x="310" y="177"/>
                    </a:lnTo>
                    <a:lnTo>
                      <a:pt x="310" y="177"/>
                    </a:lnTo>
                    <a:lnTo>
                      <a:pt x="311" y="177"/>
                    </a:lnTo>
                    <a:lnTo>
                      <a:pt x="311" y="177"/>
                    </a:lnTo>
                    <a:lnTo>
                      <a:pt x="312" y="178"/>
                    </a:lnTo>
                    <a:lnTo>
                      <a:pt x="312" y="178"/>
                    </a:lnTo>
                    <a:lnTo>
                      <a:pt x="312" y="178"/>
                    </a:lnTo>
                    <a:lnTo>
                      <a:pt x="313" y="178"/>
                    </a:lnTo>
                    <a:lnTo>
                      <a:pt x="313" y="178"/>
                    </a:lnTo>
                    <a:lnTo>
                      <a:pt x="318" y="169"/>
                    </a:lnTo>
                    <a:close/>
                    <a:moveTo>
                      <a:pt x="275" y="138"/>
                    </a:moveTo>
                    <a:lnTo>
                      <a:pt x="275" y="138"/>
                    </a:lnTo>
                    <a:cubicBezTo>
                      <a:pt x="213" y="138"/>
                      <a:pt x="163" y="189"/>
                      <a:pt x="163" y="250"/>
                    </a:cubicBezTo>
                    <a:cubicBezTo>
                      <a:pt x="163" y="312"/>
                      <a:pt x="213" y="362"/>
                      <a:pt x="275" y="362"/>
                    </a:cubicBezTo>
                    <a:cubicBezTo>
                      <a:pt x="337" y="362"/>
                      <a:pt x="387" y="312"/>
                      <a:pt x="387" y="250"/>
                    </a:cubicBezTo>
                    <a:cubicBezTo>
                      <a:pt x="387" y="189"/>
                      <a:pt x="337" y="138"/>
                      <a:pt x="275" y="138"/>
                    </a:cubicBezTo>
                    <a:close/>
                    <a:moveTo>
                      <a:pt x="18" y="92"/>
                    </a:moveTo>
                    <a:lnTo>
                      <a:pt x="18" y="92"/>
                    </a:lnTo>
                    <a:cubicBezTo>
                      <a:pt x="39" y="90"/>
                      <a:pt x="61" y="89"/>
                      <a:pt x="83" y="88"/>
                    </a:cubicBezTo>
                    <a:cubicBezTo>
                      <a:pt x="68" y="87"/>
                      <a:pt x="53" y="86"/>
                      <a:pt x="39" y="84"/>
                    </a:cubicBezTo>
                    <a:cubicBezTo>
                      <a:pt x="29" y="83"/>
                      <a:pt x="21" y="76"/>
                      <a:pt x="21" y="66"/>
                    </a:cubicBezTo>
                    <a:cubicBezTo>
                      <a:pt x="21" y="52"/>
                      <a:pt x="21" y="38"/>
                      <a:pt x="21" y="23"/>
                    </a:cubicBezTo>
                    <a:cubicBezTo>
                      <a:pt x="21" y="13"/>
                      <a:pt x="29" y="6"/>
                      <a:pt x="39" y="5"/>
                    </a:cubicBezTo>
                    <a:cubicBezTo>
                      <a:pt x="98" y="0"/>
                      <a:pt x="156" y="0"/>
                      <a:pt x="215" y="5"/>
                    </a:cubicBezTo>
                    <a:cubicBezTo>
                      <a:pt x="225" y="6"/>
                      <a:pt x="233" y="13"/>
                      <a:pt x="233" y="23"/>
                    </a:cubicBezTo>
                    <a:cubicBezTo>
                      <a:pt x="233" y="38"/>
                      <a:pt x="233" y="52"/>
                      <a:pt x="233" y="66"/>
                    </a:cubicBezTo>
                    <a:cubicBezTo>
                      <a:pt x="233" y="76"/>
                      <a:pt x="225" y="83"/>
                      <a:pt x="215" y="84"/>
                    </a:cubicBezTo>
                    <a:cubicBezTo>
                      <a:pt x="194" y="87"/>
                      <a:pt x="173" y="88"/>
                      <a:pt x="151" y="89"/>
                    </a:cubicBezTo>
                    <a:cubicBezTo>
                      <a:pt x="166" y="90"/>
                      <a:pt x="180" y="91"/>
                      <a:pt x="194" y="92"/>
                    </a:cubicBezTo>
                    <a:cubicBezTo>
                      <a:pt x="204" y="93"/>
                      <a:pt x="212" y="100"/>
                      <a:pt x="212" y="110"/>
                    </a:cubicBezTo>
                    <a:lnTo>
                      <a:pt x="212" y="131"/>
                    </a:lnTo>
                    <a:cubicBezTo>
                      <a:pt x="200" y="137"/>
                      <a:pt x="189" y="145"/>
                      <a:pt x="179" y="155"/>
                    </a:cubicBezTo>
                    <a:cubicBezTo>
                      <a:pt x="174" y="161"/>
                      <a:pt x="168" y="167"/>
                      <a:pt x="164" y="174"/>
                    </a:cubicBezTo>
                    <a:cubicBezTo>
                      <a:pt x="115" y="177"/>
                      <a:pt x="66" y="176"/>
                      <a:pt x="18" y="171"/>
                    </a:cubicBezTo>
                    <a:cubicBezTo>
                      <a:pt x="8" y="170"/>
                      <a:pt x="0" y="163"/>
                      <a:pt x="0" y="153"/>
                    </a:cubicBezTo>
                    <a:cubicBezTo>
                      <a:pt x="0" y="139"/>
                      <a:pt x="0" y="124"/>
                      <a:pt x="0" y="110"/>
                    </a:cubicBezTo>
                    <a:cubicBezTo>
                      <a:pt x="0" y="100"/>
                      <a:pt x="8" y="93"/>
                      <a:pt x="18" y="92"/>
                    </a:cubicBezTo>
                    <a:close/>
                  </a:path>
                </a:pathLst>
              </a:custGeom>
              <a:solidFill>
                <a:schemeClr val="bg1"/>
              </a:solidFill>
              <a:ln w="9525">
                <a:no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grpSp>
      </p:grpSp>
      <p:sp>
        <p:nvSpPr>
          <p:cNvPr id="29" name="TextBox 3">
            <a:hlinkClick r:id="rId6"/>
            <a:extLst>
              <a:ext uri="{FF2B5EF4-FFF2-40B4-BE49-F238E27FC236}">
                <a16:creationId xmlns:a16="http://schemas.microsoft.com/office/drawing/2014/main" id="{73DA93BE-00DA-49DA-920E-FE240BD5364A}"/>
              </a:ext>
            </a:extLst>
          </p:cNvPr>
          <p:cNvSpPr txBox="1"/>
          <p:nvPr/>
        </p:nvSpPr>
        <p:spPr>
          <a:xfrm>
            <a:off x="6034918" y="5872586"/>
            <a:ext cx="5169613" cy="246221"/>
          </a:xfrm>
          <a:prstGeom prst="rect">
            <a:avLst/>
          </a:prstGeom>
          <a:noFill/>
        </p:spPr>
        <p:txBody>
          <a:bodyPr wrap="square" rtlCol="0">
            <a:spAutoFit/>
          </a:bodyPr>
          <a:lstStyle/>
          <a:p>
            <a:r>
              <a:rPr lang="en-US" altLang="zh-CN" sz="1000" dirty="0">
                <a:solidFill>
                  <a:schemeClr val="bg1">
                    <a:lumMod val="95000"/>
                  </a:schemeClr>
                </a:solidFill>
                <a:cs typeface="Arial" panose="020B0604020202020204" pitchFamily="34" charset="0"/>
                <a:hlinkClick r:id="rId6">
                  <a:extLst>
                    <a:ext uri="{A12FA001-AC4F-418D-AE19-62706E023703}">
                      <ahyp:hlinkClr xmlns:ahyp="http://schemas.microsoft.com/office/drawing/2018/hyperlinkcolor" val="tx"/>
                    </a:ext>
                  </a:extLst>
                </a:hlinkClick>
              </a:rPr>
              <a:t>https://www.jpppt.com</a:t>
            </a:r>
            <a:endParaRPr lang="ko-KR" altLang="en-US" sz="1000" dirty="0">
              <a:solidFill>
                <a:schemeClr val="bg1">
                  <a:lumMod val="95000"/>
                </a:schemeClr>
              </a:solidFill>
              <a:cs typeface="Arial" panose="020B0604020202020204" pitchFamily="34" charset="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diamond(in)">
                                      <p:cBhvr>
                                        <p:cTn id="13" dur="2000"/>
                                        <p:tgtEl>
                                          <p:spTgt spid="56"/>
                                        </p:tgtEl>
                                      </p:cBhvr>
                                    </p:animEffect>
                                  </p:childTnLst>
                                </p:cTn>
                              </p:par>
                            </p:childTnLst>
                          </p:cTn>
                        </p:par>
                        <p:par>
                          <p:cTn id="14" fill="hold">
                            <p:stCondLst>
                              <p:cond delay="3000"/>
                            </p:stCondLst>
                            <p:childTnLst>
                              <p:par>
                                <p:cTn id="15" presetID="55"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 fill="hold">
                                          <p:stCondLst>
                                            <p:cond delay="0"/>
                                          </p:stCondLst>
                                        </p:cTn>
                                        <p:tgtEl>
                                          <p:spTgt spid="106"/>
                                        </p:tgtEl>
                                        <p:attrNameLst>
                                          <p:attrName>style.visibility</p:attrName>
                                        </p:attrNameLst>
                                      </p:cBhvr>
                                      <p:to>
                                        <p:strVal val="visible"/>
                                      </p:to>
                                    </p:set>
                                    <p:anim calcmode="lin" valueType="num">
                                      <p:cBhvr additive="base">
                                        <p:cTn id="23" dur="500" fill="hold"/>
                                        <p:tgtEl>
                                          <p:spTgt spid="106"/>
                                        </p:tgtEl>
                                        <p:attrNameLst>
                                          <p:attrName>ppt_x</p:attrName>
                                        </p:attrNameLst>
                                      </p:cBhvr>
                                      <p:tavLst>
                                        <p:tav tm="0">
                                          <p:val>
                                            <p:strVal val="#ppt_x"/>
                                          </p:val>
                                        </p:tav>
                                        <p:tav tm="100000">
                                          <p:val>
                                            <p:strVal val="#ppt_x"/>
                                          </p:val>
                                        </p:tav>
                                      </p:tavLst>
                                    </p:anim>
                                    <p:anim calcmode="lin" valueType="num">
                                      <p:cBhvr additive="base">
                                        <p:cTn id="24"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56" grpId="0" bldLvl="0" animBg="1"/>
      <p:bldP spid="56" grpId="1"/>
      <p:bldP spid="106" grpId="0"/>
      <p:bldP spid="10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pic>
        <p:nvPicPr>
          <p:cNvPr id="1012" name="image 1012"/>
          <p:cNvPicPr>
            <a:picLocks noChangeAspect="1"/>
          </p:cNvPicPr>
          <p:nvPr/>
        </p:nvPicPr>
        <p:blipFill>
          <a:blip r:embed="rId3">
            <a:duotone>
              <a:schemeClr val="accent2">
                <a:shade val="45000"/>
                <a:satMod val="135000"/>
              </a:schemeClr>
              <a:prstClr val="white"/>
            </a:duotone>
          </a:blip>
          <a:srcRect/>
          <a:stretch>
            <a:fillRect/>
          </a:stretch>
        </p:blipFill>
        <p:spPr>
          <a:xfrm>
            <a:off x="7951626" y="2421890"/>
            <a:ext cx="361950" cy="361950"/>
          </a:xfrm>
          <a:prstGeom prst="rect">
            <a:avLst/>
          </a:prstGeom>
        </p:spPr>
      </p:pic>
      <p:pic>
        <p:nvPicPr>
          <p:cNvPr id="1013" name="image 1013"/>
          <p:cNvPicPr>
            <a:picLocks noChangeAspect="1"/>
          </p:cNvPicPr>
          <p:nvPr/>
        </p:nvPicPr>
        <p:blipFill>
          <a:blip r:embed="rId4">
            <a:duotone>
              <a:prstClr val="black"/>
              <a:schemeClr val="accent1">
                <a:tint val="45000"/>
                <a:satMod val="400000"/>
              </a:schemeClr>
            </a:duotone>
          </a:blip>
          <a:srcRect/>
          <a:stretch>
            <a:fillRect/>
          </a:stretch>
        </p:blipFill>
        <p:spPr>
          <a:xfrm>
            <a:off x="7951626" y="4745990"/>
            <a:ext cx="374650" cy="355600"/>
          </a:xfrm>
          <a:prstGeom prst="rect">
            <a:avLst/>
          </a:prstGeom>
        </p:spPr>
      </p:pic>
      <p:sp>
        <p:nvSpPr>
          <p:cNvPr id="1014" name="Object 1014"/>
          <p:cNvSpPr txBox="1"/>
          <p:nvPr/>
        </p:nvSpPr>
        <p:spPr>
          <a:xfrm>
            <a:off x="8480425" y="5247640"/>
            <a:ext cx="3297555" cy="876300"/>
          </a:xfrm>
          <a:prstGeom prst="rect">
            <a:avLst/>
          </a:prstGeom>
        </p:spPr>
        <p:txBody>
          <a:bodyPr vert="horz" rtlCol="0" anchor="t" anchorCtr="0">
            <a:noAutofit/>
          </a:bodyPr>
          <a:lstStyle/>
          <a:p>
            <a:pPr algn="l">
              <a:lnSpc>
                <a:spcPct val="160000"/>
              </a:lnSpc>
            </a:pPr>
            <a:r>
              <a:rPr lang="en-US" altLang="zh-CN" sz="1400" spc="120" dirty="0">
                <a:solidFill>
                  <a:srgbClr val="000000"/>
                </a:solidFill>
                <a:cs typeface="+mn-ea"/>
                <a:sym typeface="+mn-lt"/>
              </a:rPr>
              <a:t>Click here to add content that matches the title.</a:t>
            </a:r>
            <a:endParaRPr lang="zh-CN" altLang="en-US" sz="1400" spc="120" dirty="0">
              <a:solidFill>
                <a:srgbClr val="000000"/>
              </a:solidFill>
              <a:cs typeface="+mn-ea"/>
              <a:sym typeface="+mn-lt"/>
            </a:endParaRPr>
          </a:p>
        </p:txBody>
      </p:sp>
      <p:sp>
        <p:nvSpPr>
          <p:cNvPr id="1015" name="Object 1015"/>
          <p:cNvSpPr txBox="1"/>
          <p:nvPr/>
        </p:nvSpPr>
        <p:spPr>
          <a:xfrm>
            <a:off x="8488680" y="2929890"/>
            <a:ext cx="2773680" cy="1584325"/>
          </a:xfrm>
          <a:prstGeom prst="rect">
            <a:avLst/>
          </a:prstGeom>
        </p:spPr>
        <p:txBody>
          <a:bodyPr vert="horz" rtlCol="0" anchor="t" anchorCtr="0">
            <a:noAutofit/>
          </a:bodyPr>
          <a:lstStyle/>
          <a:p>
            <a:pPr algn="l">
              <a:lnSpc>
                <a:spcPct val="160000"/>
              </a:lnSpc>
            </a:pPr>
            <a:r>
              <a:rPr lang="en-US" altLang="zh-CN" sz="1400" b="0" i="0" spc="120" dirty="0">
                <a:solidFill>
                  <a:srgbClr val="000000"/>
                </a:solidFill>
                <a:cs typeface="+mn-ea"/>
                <a:sym typeface="+mn-lt"/>
              </a:rPr>
              <a:t>Click here to add content that matches the title.</a:t>
            </a:r>
            <a:endParaRPr lang="zh-CN" sz="1400" b="0" i="0" spc="120" dirty="0">
              <a:solidFill>
                <a:srgbClr val="000000"/>
              </a:solidFill>
              <a:cs typeface="+mn-ea"/>
              <a:sym typeface="+mn-lt"/>
            </a:endParaRPr>
          </a:p>
        </p:txBody>
      </p:sp>
      <p:sp>
        <p:nvSpPr>
          <p:cNvPr id="1016" name="Object 1016"/>
          <p:cNvSpPr txBox="1"/>
          <p:nvPr/>
        </p:nvSpPr>
        <p:spPr>
          <a:xfrm>
            <a:off x="8266655" y="1097915"/>
            <a:ext cx="2862443" cy="419100"/>
          </a:xfrm>
          <a:prstGeom prst="rect">
            <a:avLst/>
          </a:prstGeom>
        </p:spPr>
        <p:txBody>
          <a:bodyPr vert="horz" rtlCol="0" anchor="t" anchorCtr="0">
            <a:noAutofit/>
          </a:bodyPr>
          <a:lstStyle/>
          <a:p>
            <a:pPr algn="ctr">
              <a:lnSpc>
                <a:spcPct val="100000"/>
              </a:lnSpc>
            </a:pPr>
            <a:r>
              <a:rPr lang="en-US" altLang="zh-CN" b="1" i="0" dirty="0">
                <a:solidFill>
                  <a:srgbClr val="000000"/>
                </a:solidFill>
                <a:cs typeface="+mn-ea"/>
                <a:sym typeface="+mn-lt"/>
              </a:rPr>
              <a:t>Add title text</a:t>
            </a:r>
            <a:endParaRPr lang="zh-CN" b="1" i="0" dirty="0">
              <a:solidFill>
                <a:srgbClr val="000000"/>
              </a:solidFill>
              <a:cs typeface="+mn-ea"/>
              <a:sym typeface="+mn-lt"/>
            </a:endParaRPr>
          </a:p>
        </p:txBody>
      </p:sp>
      <p:sp>
        <p:nvSpPr>
          <p:cNvPr id="1017" name="Object 1017"/>
          <p:cNvSpPr txBox="1"/>
          <p:nvPr/>
        </p:nvSpPr>
        <p:spPr>
          <a:xfrm>
            <a:off x="8059420" y="1520190"/>
            <a:ext cx="3297555" cy="184150"/>
          </a:xfrm>
          <a:prstGeom prst="rect">
            <a:avLst/>
          </a:prstGeom>
        </p:spPr>
        <p:txBody>
          <a:bodyPr vert="horz" rtlCol="0" anchor="t" anchorCtr="0">
            <a:noAutofit/>
          </a:bodyPr>
          <a:lstStyle/>
          <a:p>
            <a:pPr algn="ctr">
              <a:lnSpc>
                <a:spcPct val="100000"/>
              </a:lnSpc>
            </a:pPr>
            <a:r>
              <a:rPr lang="zh-CN" sz="1400" b="0" i="0" spc="480" dirty="0">
                <a:solidFill>
                  <a:srgbClr val="CCCCCC"/>
                </a:solidFill>
                <a:cs typeface="+mn-ea"/>
                <a:sym typeface="+mn-lt"/>
              </a:rPr>
              <a:t>Supporting text here.</a:t>
            </a:r>
          </a:p>
        </p:txBody>
      </p:sp>
      <p:grpSp>
        <p:nvGrpSpPr>
          <p:cNvPr id="1018" name="组合 1018"/>
          <p:cNvGrpSpPr/>
          <p:nvPr/>
        </p:nvGrpSpPr>
        <p:grpSpPr>
          <a:xfrm>
            <a:off x="8472326" y="2428240"/>
            <a:ext cx="2451100" cy="361950"/>
            <a:chOff x="16944652" y="4483100"/>
            <a:chExt cx="4902200" cy="723900"/>
          </a:xfrm>
        </p:grpSpPr>
        <p:pic>
          <p:nvPicPr>
            <p:cNvPr id="1019" name="image 1019"/>
            <p:cNvPicPr>
              <a:picLocks noChangeAspect="1"/>
            </p:cNvPicPr>
            <p:nvPr/>
          </p:nvPicPr>
          <p:blipFill>
            <a:blip r:embed="rId5">
              <a:duotone>
                <a:schemeClr val="accent2">
                  <a:shade val="45000"/>
                  <a:satMod val="135000"/>
                </a:schemeClr>
                <a:prstClr val="white"/>
              </a:duotone>
            </a:blip>
            <a:srcRect/>
            <a:stretch>
              <a:fillRect/>
            </a:stretch>
          </p:blipFill>
          <p:spPr>
            <a:xfrm>
              <a:off x="16944652" y="4483100"/>
              <a:ext cx="4902200" cy="723900"/>
            </a:xfrm>
            <a:prstGeom prst="rect">
              <a:avLst/>
            </a:prstGeom>
          </p:spPr>
        </p:pic>
        <p:sp>
          <p:nvSpPr>
            <p:cNvPr id="1020" name="Object 1020"/>
            <p:cNvSpPr txBox="1"/>
            <p:nvPr/>
          </p:nvSpPr>
          <p:spPr>
            <a:xfrm>
              <a:off x="16944652" y="4499610"/>
              <a:ext cx="4902200" cy="457200"/>
            </a:xfrm>
            <a:prstGeom prst="rect">
              <a:avLst/>
            </a:prstGeom>
          </p:spPr>
          <p:txBody>
            <a:bodyPr vert="horz" rtlCol="0" anchor="t" anchorCtr="0">
              <a:noAutofit/>
            </a:bodyPr>
            <a:lstStyle/>
            <a:p>
              <a:pPr algn="ctr">
                <a:lnSpc>
                  <a:spcPct val="100000"/>
                </a:lnSpc>
              </a:pPr>
              <a:r>
                <a:rPr lang="en-US" altLang="zh-CN" b="1" i="0" dirty="0">
                  <a:solidFill>
                    <a:srgbClr val="FFFFFF"/>
                  </a:solidFill>
                  <a:cs typeface="+mn-ea"/>
                  <a:sym typeface="+mn-lt"/>
                </a:rPr>
                <a:t>Add title text</a:t>
              </a:r>
              <a:endParaRPr lang="zh-CN" b="1" i="0" dirty="0">
                <a:solidFill>
                  <a:srgbClr val="FFFFFF"/>
                </a:solidFill>
                <a:cs typeface="+mn-ea"/>
                <a:sym typeface="+mn-lt"/>
              </a:endParaRPr>
            </a:p>
          </p:txBody>
        </p:sp>
      </p:grpSp>
      <p:grpSp>
        <p:nvGrpSpPr>
          <p:cNvPr id="1021" name="组合 1021"/>
          <p:cNvGrpSpPr/>
          <p:nvPr/>
        </p:nvGrpSpPr>
        <p:grpSpPr>
          <a:xfrm>
            <a:off x="8472326" y="4758690"/>
            <a:ext cx="2451100" cy="361950"/>
            <a:chOff x="16944652" y="9144000"/>
            <a:chExt cx="4902200" cy="723900"/>
          </a:xfrm>
        </p:grpSpPr>
        <p:pic>
          <p:nvPicPr>
            <p:cNvPr id="1022" name="image 1022"/>
            <p:cNvPicPr>
              <a:picLocks noChangeAspect="1"/>
            </p:cNvPicPr>
            <p:nvPr/>
          </p:nvPicPr>
          <p:blipFill>
            <a:blip r:embed="rId6">
              <a:duotone>
                <a:prstClr val="black"/>
                <a:schemeClr val="accent1">
                  <a:tint val="45000"/>
                  <a:satMod val="400000"/>
                </a:schemeClr>
              </a:duotone>
            </a:blip>
            <a:srcRect/>
            <a:stretch>
              <a:fillRect/>
            </a:stretch>
          </p:blipFill>
          <p:spPr>
            <a:xfrm>
              <a:off x="16944652" y="9144000"/>
              <a:ext cx="4902200" cy="723900"/>
            </a:xfrm>
            <a:prstGeom prst="rect">
              <a:avLst/>
            </a:prstGeom>
          </p:spPr>
        </p:pic>
        <p:sp>
          <p:nvSpPr>
            <p:cNvPr id="1023" name="Object 1023"/>
            <p:cNvSpPr txBox="1"/>
            <p:nvPr/>
          </p:nvSpPr>
          <p:spPr>
            <a:xfrm>
              <a:off x="17196142" y="9160510"/>
              <a:ext cx="4399219" cy="457200"/>
            </a:xfrm>
            <a:prstGeom prst="rect">
              <a:avLst/>
            </a:prstGeom>
          </p:spPr>
          <p:txBody>
            <a:bodyPr vert="horz" rtlCol="0" anchor="t" anchorCtr="0">
              <a:noAutofit/>
            </a:bodyPr>
            <a:lstStyle/>
            <a:p>
              <a:pPr algn="ctr">
                <a:lnSpc>
                  <a:spcPct val="100000"/>
                </a:lnSpc>
              </a:pPr>
              <a:r>
                <a:rPr lang="en-US" altLang="zh-CN" b="1" i="0" dirty="0">
                  <a:solidFill>
                    <a:srgbClr val="FFFFFF"/>
                  </a:solidFill>
                  <a:cs typeface="+mn-ea"/>
                  <a:sym typeface="+mn-lt"/>
                </a:rPr>
                <a:t>Add title text</a:t>
              </a:r>
              <a:endParaRPr lang="zh-CN" altLang="en-US" b="1" i="0" dirty="0">
                <a:solidFill>
                  <a:srgbClr val="FFFFFF"/>
                </a:solidFill>
                <a:cs typeface="+mn-ea"/>
                <a:sym typeface="+mn-lt"/>
              </a:endParaRPr>
            </a:p>
          </p:txBody>
        </p:sp>
      </p:grpSp>
      <p:grpSp>
        <p:nvGrpSpPr>
          <p:cNvPr id="1024" name="组合 1024"/>
          <p:cNvGrpSpPr/>
          <p:nvPr/>
        </p:nvGrpSpPr>
        <p:grpSpPr>
          <a:xfrm>
            <a:off x="5449013" y="2577465"/>
            <a:ext cx="2275417" cy="101600"/>
            <a:chOff x="10898026" y="4781550"/>
            <a:chExt cx="4550833" cy="203200"/>
          </a:xfrm>
        </p:grpSpPr>
        <p:pic>
          <p:nvPicPr>
            <p:cNvPr id="1025" name="image 1025"/>
            <p:cNvPicPr>
              <a:picLocks noChangeAspect="1"/>
            </p:cNvPicPr>
            <p:nvPr/>
          </p:nvPicPr>
          <p:blipFill>
            <a:blip r:embed="rId7"/>
            <a:srcRect/>
            <a:stretch>
              <a:fillRect/>
            </a:stretch>
          </p:blipFill>
          <p:spPr>
            <a:xfrm>
              <a:off x="10974226" y="4857750"/>
              <a:ext cx="4474633" cy="63500"/>
            </a:xfrm>
            <a:prstGeom prst="rect">
              <a:avLst/>
            </a:prstGeom>
          </p:spPr>
        </p:pic>
        <p:pic>
          <p:nvPicPr>
            <p:cNvPr id="1026" name="image 1026"/>
            <p:cNvPicPr>
              <a:picLocks noChangeAspect="1"/>
            </p:cNvPicPr>
            <p:nvPr/>
          </p:nvPicPr>
          <p:blipFill>
            <a:blip r:embed="rId8"/>
            <a:srcRect/>
            <a:stretch>
              <a:fillRect/>
            </a:stretch>
          </p:blipFill>
          <p:spPr>
            <a:xfrm>
              <a:off x="10898026" y="4781550"/>
              <a:ext cx="203200" cy="203200"/>
            </a:xfrm>
            <a:prstGeom prst="rect">
              <a:avLst/>
            </a:prstGeom>
          </p:spPr>
        </p:pic>
      </p:grpSp>
      <p:grpSp>
        <p:nvGrpSpPr>
          <p:cNvPr id="1027" name="组合 1027"/>
          <p:cNvGrpSpPr/>
          <p:nvPr/>
        </p:nvGrpSpPr>
        <p:grpSpPr>
          <a:xfrm>
            <a:off x="4392796" y="4914265"/>
            <a:ext cx="3331633" cy="101600"/>
            <a:chOff x="8785592" y="9455150"/>
            <a:chExt cx="6663266" cy="203200"/>
          </a:xfrm>
        </p:grpSpPr>
        <p:pic>
          <p:nvPicPr>
            <p:cNvPr id="1028" name="image 1028"/>
            <p:cNvPicPr>
              <a:picLocks noChangeAspect="1"/>
            </p:cNvPicPr>
            <p:nvPr/>
          </p:nvPicPr>
          <p:blipFill>
            <a:blip r:embed="rId9"/>
            <a:srcRect/>
            <a:stretch>
              <a:fillRect/>
            </a:stretch>
          </p:blipFill>
          <p:spPr>
            <a:xfrm>
              <a:off x="8861792" y="9518650"/>
              <a:ext cx="6587066" cy="63500"/>
            </a:xfrm>
            <a:prstGeom prst="rect">
              <a:avLst/>
            </a:prstGeom>
          </p:spPr>
        </p:pic>
        <p:pic>
          <p:nvPicPr>
            <p:cNvPr id="1029" name="image 1029"/>
            <p:cNvPicPr>
              <a:picLocks noChangeAspect="1"/>
            </p:cNvPicPr>
            <p:nvPr/>
          </p:nvPicPr>
          <p:blipFill>
            <a:blip r:embed="rId8"/>
            <a:srcRect/>
            <a:stretch>
              <a:fillRect/>
            </a:stretch>
          </p:blipFill>
          <p:spPr>
            <a:xfrm>
              <a:off x="8785592" y="9455150"/>
              <a:ext cx="203200" cy="203200"/>
            </a:xfrm>
            <a:prstGeom prst="rect">
              <a:avLst/>
            </a:prstGeom>
          </p:spPr>
        </p:pic>
      </p:grpSp>
      <p:grpSp>
        <p:nvGrpSpPr>
          <p:cNvPr id="31" name="组合 30">
            <a:extLst>
              <a:ext uri="{FF2B5EF4-FFF2-40B4-BE49-F238E27FC236}">
                <a16:creationId xmlns:a16="http://schemas.microsoft.com/office/drawing/2014/main" id="{2403688A-1A89-487F-8C4F-076D50C1A1C2}"/>
              </a:ext>
            </a:extLst>
          </p:cNvPr>
          <p:cNvGrpSpPr/>
          <p:nvPr/>
        </p:nvGrpSpPr>
        <p:grpSpPr>
          <a:xfrm>
            <a:off x="619887" y="1950721"/>
            <a:ext cx="5189370" cy="4135913"/>
            <a:chOff x="1174752" y="2094775"/>
            <a:chExt cx="4294140" cy="3422418"/>
          </a:xfrm>
        </p:grpSpPr>
        <p:pic>
          <p:nvPicPr>
            <p:cNvPr id="32" name="Picture 5">
              <a:extLst>
                <a:ext uri="{FF2B5EF4-FFF2-40B4-BE49-F238E27FC236}">
                  <a16:creationId xmlns:a16="http://schemas.microsoft.com/office/drawing/2014/main" id="{C3B32BCD-2F21-47E5-AC1D-64A414821CA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174752" y="2094775"/>
              <a:ext cx="4294140" cy="3422418"/>
            </a:xfrm>
            <a:prstGeom prst="rect">
              <a:avLst/>
            </a:prstGeom>
          </p:spPr>
        </p:pic>
        <p:sp>
          <p:nvSpPr>
            <p:cNvPr id="33" name="矩形 32">
              <a:extLst>
                <a:ext uri="{FF2B5EF4-FFF2-40B4-BE49-F238E27FC236}">
                  <a16:creationId xmlns:a16="http://schemas.microsoft.com/office/drawing/2014/main" id="{442AAAB1-BC48-497C-9C13-3698AAA659DB}"/>
                </a:ext>
              </a:extLst>
            </p:cNvPr>
            <p:cNvSpPr/>
            <p:nvPr/>
          </p:nvSpPr>
          <p:spPr>
            <a:xfrm>
              <a:off x="1397399" y="2301989"/>
              <a:ext cx="3842449" cy="2176369"/>
            </a:xfrm>
            <a:prstGeom prst="rect">
              <a:avLst/>
            </a:prstGeom>
            <a:blipFill>
              <a:blip r:embed="rId11"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透明">
              <a:extLst>
                <a:ext uri="{FF2B5EF4-FFF2-40B4-BE49-F238E27FC236}">
                  <a16:creationId xmlns:a16="http://schemas.microsoft.com/office/drawing/2014/main" id="{825884F0-988E-4558-8912-84D00C02D0C1}"/>
                </a:ext>
              </a:extLst>
            </p:cNvPr>
            <p:cNvSpPr>
              <a:spLocks/>
            </p:cNvSpPr>
            <p:nvPr/>
          </p:nvSpPr>
          <p:spPr bwMode="auto">
            <a:xfrm>
              <a:off x="3259976" y="2301989"/>
              <a:ext cx="1979872"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16"/>
                                        </p:tgtEl>
                                        <p:attrNameLst>
                                          <p:attrName>style.visibility</p:attrName>
                                        </p:attrNameLst>
                                      </p:cBhvr>
                                      <p:to>
                                        <p:strVal val="visible"/>
                                      </p:to>
                                    </p:set>
                                    <p:anim calcmode="lin" valueType="num">
                                      <p:cBhvr additive="base">
                                        <p:cTn id="7" dur="500"/>
                                        <p:tgtEl>
                                          <p:spTgt spid="1016"/>
                                        </p:tgtEl>
                                        <p:attrNameLst>
                                          <p:attrName>ppt_y</p:attrName>
                                        </p:attrNameLst>
                                      </p:cBhvr>
                                      <p:tavLst>
                                        <p:tav tm="0">
                                          <p:val>
                                            <p:strVal val="#ppt_y+#ppt_h*1.125000"/>
                                          </p:val>
                                        </p:tav>
                                        <p:tav tm="100000">
                                          <p:val>
                                            <p:strVal val="#ppt_y"/>
                                          </p:val>
                                        </p:tav>
                                      </p:tavLst>
                                    </p:anim>
                                    <p:animEffect transition="in" filter="wipe(up)">
                                      <p:cBhvr>
                                        <p:cTn id="8" dur="500"/>
                                        <p:tgtEl>
                                          <p:spTgt spid="1016"/>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017"/>
                                        </p:tgtEl>
                                        <p:attrNameLst>
                                          <p:attrName>style.visibility</p:attrName>
                                        </p:attrNameLst>
                                      </p:cBhvr>
                                      <p:to>
                                        <p:strVal val="visible"/>
                                      </p:to>
                                    </p:set>
                                    <p:anim calcmode="lin" valueType="num">
                                      <p:cBhvr additive="base">
                                        <p:cTn id="12" dur="500"/>
                                        <p:tgtEl>
                                          <p:spTgt spid="1017"/>
                                        </p:tgtEl>
                                        <p:attrNameLst>
                                          <p:attrName>ppt_y</p:attrName>
                                        </p:attrNameLst>
                                      </p:cBhvr>
                                      <p:tavLst>
                                        <p:tav tm="0">
                                          <p:val>
                                            <p:strVal val="#ppt_y+#ppt_h*1.125000"/>
                                          </p:val>
                                        </p:tav>
                                        <p:tav tm="100000">
                                          <p:val>
                                            <p:strVal val="#ppt_y"/>
                                          </p:val>
                                        </p:tav>
                                      </p:tavLst>
                                    </p:anim>
                                    <p:animEffect transition="in" filter="wipe(up)">
                                      <p:cBhvr>
                                        <p:cTn id="13" dur="500"/>
                                        <p:tgtEl>
                                          <p:spTgt spid="1017"/>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018"/>
                                        </p:tgtEl>
                                        <p:attrNameLst>
                                          <p:attrName>style.visibility</p:attrName>
                                        </p:attrNameLst>
                                      </p:cBhvr>
                                      <p:to>
                                        <p:strVal val="visible"/>
                                      </p:to>
                                    </p:set>
                                    <p:anim calcmode="lin" valueType="num">
                                      <p:cBhvr additive="base">
                                        <p:cTn id="17" dur="500"/>
                                        <p:tgtEl>
                                          <p:spTgt spid="1018"/>
                                        </p:tgtEl>
                                        <p:attrNameLst>
                                          <p:attrName>ppt_y</p:attrName>
                                        </p:attrNameLst>
                                      </p:cBhvr>
                                      <p:tavLst>
                                        <p:tav tm="0">
                                          <p:val>
                                            <p:strVal val="#ppt_y+#ppt_h*1.125000"/>
                                          </p:val>
                                        </p:tav>
                                        <p:tav tm="100000">
                                          <p:val>
                                            <p:strVal val="#ppt_y"/>
                                          </p:val>
                                        </p:tav>
                                      </p:tavLst>
                                    </p:anim>
                                    <p:animEffect transition="in" filter="wipe(up)">
                                      <p:cBhvr>
                                        <p:cTn id="18" dur="500"/>
                                        <p:tgtEl>
                                          <p:spTgt spid="1018"/>
                                        </p:tgtEl>
                                      </p:cBhvr>
                                    </p:animEffect>
                                  </p:childTnLst>
                                </p:cTn>
                              </p:par>
                              <p:par>
                                <p:cTn id="19" presetID="12" presetClass="entr" presetSubtype="4" fill="hold" nodeType="withEffect">
                                  <p:stCondLst>
                                    <p:cond delay="0"/>
                                  </p:stCondLst>
                                  <p:childTnLst>
                                    <p:set>
                                      <p:cBhvr>
                                        <p:cTn id="20" dur="1" fill="hold">
                                          <p:stCondLst>
                                            <p:cond delay="0"/>
                                          </p:stCondLst>
                                        </p:cTn>
                                        <p:tgtEl>
                                          <p:spTgt spid="1012"/>
                                        </p:tgtEl>
                                        <p:attrNameLst>
                                          <p:attrName>style.visibility</p:attrName>
                                        </p:attrNameLst>
                                      </p:cBhvr>
                                      <p:to>
                                        <p:strVal val="visible"/>
                                      </p:to>
                                    </p:set>
                                    <p:anim calcmode="lin" valueType="num">
                                      <p:cBhvr additive="base">
                                        <p:cTn id="21" dur="500"/>
                                        <p:tgtEl>
                                          <p:spTgt spid="1012"/>
                                        </p:tgtEl>
                                        <p:attrNameLst>
                                          <p:attrName>ppt_y</p:attrName>
                                        </p:attrNameLst>
                                      </p:cBhvr>
                                      <p:tavLst>
                                        <p:tav tm="0">
                                          <p:val>
                                            <p:strVal val="#ppt_y+#ppt_h*1.125000"/>
                                          </p:val>
                                        </p:tav>
                                        <p:tav tm="100000">
                                          <p:val>
                                            <p:strVal val="#ppt_y"/>
                                          </p:val>
                                        </p:tav>
                                      </p:tavLst>
                                    </p:anim>
                                    <p:animEffect transition="in" filter="wipe(up)">
                                      <p:cBhvr>
                                        <p:cTn id="22" dur="500"/>
                                        <p:tgtEl>
                                          <p:spTgt spid="1012"/>
                                        </p:tgtEl>
                                      </p:cBhvr>
                                    </p:animEffect>
                                  </p:childTnLst>
                                </p:cTn>
                              </p:par>
                            </p:childTnLst>
                          </p:cTn>
                        </p:par>
                        <p:par>
                          <p:cTn id="23" fill="hold">
                            <p:stCondLst>
                              <p:cond delay="1500"/>
                            </p:stCondLst>
                            <p:childTnLst>
                              <p:par>
                                <p:cTn id="24" presetID="12" presetClass="entr" presetSubtype="4" fill="hold" nodeType="afterEffect">
                                  <p:stCondLst>
                                    <p:cond delay="0"/>
                                  </p:stCondLst>
                                  <p:childTnLst>
                                    <p:set>
                                      <p:cBhvr>
                                        <p:cTn id="25" dur="1" fill="hold">
                                          <p:stCondLst>
                                            <p:cond delay="0"/>
                                          </p:stCondLst>
                                        </p:cTn>
                                        <p:tgtEl>
                                          <p:spTgt spid="1013"/>
                                        </p:tgtEl>
                                        <p:attrNameLst>
                                          <p:attrName>style.visibility</p:attrName>
                                        </p:attrNameLst>
                                      </p:cBhvr>
                                      <p:to>
                                        <p:strVal val="visible"/>
                                      </p:to>
                                    </p:set>
                                    <p:anim calcmode="lin" valueType="num">
                                      <p:cBhvr additive="base">
                                        <p:cTn id="26" dur="500"/>
                                        <p:tgtEl>
                                          <p:spTgt spid="1013"/>
                                        </p:tgtEl>
                                        <p:attrNameLst>
                                          <p:attrName>ppt_y</p:attrName>
                                        </p:attrNameLst>
                                      </p:cBhvr>
                                      <p:tavLst>
                                        <p:tav tm="0">
                                          <p:val>
                                            <p:strVal val="#ppt_y+#ppt_h*1.125000"/>
                                          </p:val>
                                        </p:tav>
                                        <p:tav tm="100000">
                                          <p:val>
                                            <p:strVal val="#ppt_y"/>
                                          </p:val>
                                        </p:tav>
                                      </p:tavLst>
                                    </p:anim>
                                    <p:animEffect transition="in" filter="wipe(up)">
                                      <p:cBhvr>
                                        <p:cTn id="27" dur="500"/>
                                        <p:tgtEl>
                                          <p:spTgt spid="1013"/>
                                        </p:tgtEl>
                                      </p:cBhvr>
                                    </p:animEffect>
                                  </p:childTnLst>
                                </p:cTn>
                              </p:par>
                              <p:par>
                                <p:cTn id="28" presetID="12" presetClass="entr" presetSubtype="4" fill="hold" nodeType="withEffect">
                                  <p:stCondLst>
                                    <p:cond delay="0"/>
                                  </p:stCondLst>
                                  <p:childTnLst>
                                    <p:set>
                                      <p:cBhvr>
                                        <p:cTn id="29" dur="1" fill="hold">
                                          <p:stCondLst>
                                            <p:cond delay="0"/>
                                          </p:stCondLst>
                                        </p:cTn>
                                        <p:tgtEl>
                                          <p:spTgt spid="1021"/>
                                        </p:tgtEl>
                                        <p:attrNameLst>
                                          <p:attrName>style.visibility</p:attrName>
                                        </p:attrNameLst>
                                      </p:cBhvr>
                                      <p:to>
                                        <p:strVal val="visible"/>
                                      </p:to>
                                    </p:set>
                                    <p:anim calcmode="lin" valueType="num">
                                      <p:cBhvr additive="base">
                                        <p:cTn id="30" dur="500"/>
                                        <p:tgtEl>
                                          <p:spTgt spid="1021"/>
                                        </p:tgtEl>
                                        <p:attrNameLst>
                                          <p:attrName>ppt_y</p:attrName>
                                        </p:attrNameLst>
                                      </p:cBhvr>
                                      <p:tavLst>
                                        <p:tav tm="0">
                                          <p:val>
                                            <p:strVal val="#ppt_y+#ppt_h*1.125000"/>
                                          </p:val>
                                        </p:tav>
                                        <p:tav tm="100000">
                                          <p:val>
                                            <p:strVal val="#ppt_y"/>
                                          </p:val>
                                        </p:tav>
                                      </p:tavLst>
                                    </p:anim>
                                    <p:animEffect transition="in" filter="wipe(up)">
                                      <p:cBhvr>
                                        <p:cTn id="31" dur="500"/>
                                        <p:tgtEl>
                                          <p:spTgt spid="1021"/>
                                        </p:tgtEl>
                                      </p:cBhvr>
                                    </p:animEffect>
                                  </p:childTnLst>
                                </p:cTn>
                              </p:par>
                            </p:childTnLst>
                          </p:cTn>
                        </p:par>
                        <p:par>
                          <p:cTn id="32" fill="hold">
                            <p:stCondLst>
                              <p:cond delay="2000"/>
                            </p:stCondLst>
                            <p:childTnLst>
                              <p:par>
                                <p:cTn id="33" presetID="12" presetClass="entr" presetSubtype="2" fill="hold" grpId="0" nodeType="afterEffect">
                                  <p:stCondLst>
                                    <p:cond delay="0"/>
                                  </p:stCondLst>
                                  <p:childTnLst>
                                    <p:set>
                                      <p:cBhvr>
                                        <p:cTn id="34" dur="1" fill="hold">
                                          <p:stCondLst>
                                            <p:cond delay="0"/>
                                          </p:stCondLst>
                                        </p:cTn>
                                        <p:tgtEl>
                                          <p:spTgt spid="1015"/>
                                        </p:tgtEl>
                                        <p:attrNameLst>
                                          <p:attrName>style.visibility</p:attrName>
                                        </p:attrNameLst>
                                      </p:cBhvr>
                                      <p:to>
                                        <p:strVal val="visible"/>
                                      </p:to>
                                    </p:set>
                                    <p:anim calcmode="lin" valueType="num">
                                      <p:cBhvr additive="base">
                                        <p:cTn id="35" dur="500"/>
                                        <p:tgtEl>
                                          <p:spTgt spid="1015"/>
                                        </p:tgtEl>
                                        <p:attrNameLst>
                                          <p:attrName>ppt_x</p:attrName>
                                        </p:attrNameLst>
                                      </p:cBhvr>
                                      <p:tavLst>
                                        <p:tav tm="0">
                                          <p:val>
                                            <p:strVal val="#ppt_x+#ppt_w*1.125000"/>
                                          </p:val>
                                        </p:tav>
                                        <p:tav tm="100000">
                                          <p:val>
                                            <p:strVal val="#ppt_x"/>
                                          </p:val>
                                        </p:tav>
                                      </p:tavLst>
                                    </p:anim>
                                    <p:animEffect transition="in" filter="wipe(left)">
                                      <p:cBhvr>
                                        <p:cTn id="36" dur="500"/>
                                        <p:tgtEl>
                                          <p:spTgt spid="1015"/>
                                        </p:tgtEl>
                                      </p:cBhvr>
                                    </p:animEffect>
                                  </p:childTnLst>
                                </p:cTn>
                              </p:par>
                              <p:par>
                                <p:cTn id="37" presetID="12" presetClass="entr" presetSubtype="2" fill="hold" grpId="0" nodeType="withEffect">
                                  <p:stCondLst>
                                    <p:cond delay="0"/>
                                  </p:stCondLst>
                                  <p:childTnLst>
                                    <p:set>
                                      <p:cBhvr>
                                        <p:cTn id="38" dur="1" fill="hold">
                                          <p:stCondLst>
                                            <p:cond delay="0"/>
                                          </p:stCondLst>
                                        </p:cTn>
                                        <p:tgtEl>
                                          <p:spTgt spid="1014"/>
                                        </p:tgtEl>
                                        <p:attrNameLst>
                                          <p:attrName>style.visibility</p:attrName>
                                        </p:attrNameLst>
                                      </p:cBhvr>
                                      <p:to>
                                        <p:strVal val="visible"/>
                                      </p:to>
                                    </p:set>
                                    <p:anim calcmode="lin" valueType="num">
                                      <p:cBhvr additive="base">
                                        <p:cTn id="39" dur="500"/>
                                        <p:tgtEl>
                                          <p:spTgt spid="1014"/>
                                        </p:tgtEl>
                                        <p:attrNameLst>
                                          <p:attrName>ppt_x</p:attrName>
                                        </p:attrNameLst>
                                      </p:cBhvr>
                                      <p:tavLst>
                                        <p:tav tm="0">
                                          <p:val>
                                            <p:strVal val="#ppt_x+#ppt_w*1.125000"/>
                                          </p:val>
                                        </p:tav>
                                        <p:tav tm="100000">
                                          <p:val>
                                            <p:strVal val="#ppt_x"/>
                                          </p:val>
                                        </p:tav>
                                      </p:tavLst>
                                    </p:anim>
                                    <p:animEffect transition="in" filter="wipe(left)">
                                      <p:cBhvr>
                                        <p:cTn id="40" dur="500"/>
                                        <p:tgtEl>
                                          <p:spTgt spid="1014"/>
                                        </p:tgtEl>
                                      </p:cBhvr>
                                    </p:animEffect>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fill="hold"/>
                                        <p:tgtEl>
                                          <p:spTgt spid="31"/>
                                        </p:tgtEl>
                                        <p:attrNameLst>
                                          <p:attrName>ppt_x</p:attrName>
                                        </p:attrNameLst>
                                      </p:cBhvr>
                                      <p:tavLst>
                                        <p:tav tm="0">
                                          <p:val>
                                            <p:strVal val="#ppt_x"/>
                                          </p:val>
                                        </p:tav>
                                        <p:tav tm="100000">
                                          <p:val>
                                            <p:strVal val="#ppt_x"/>
                                          </p:val>
                                        </p:tav>
                                      </p:tavLst>
                                    </p:anim>
                                    <p:anim calcmode="lin" valueType="num">
                                      <p:cBhvr additive="base">
                                        <p:cTn id="4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 grpId="0"/>
      <p:bldP spid="1014" grpId="1"/>
      <p:bldP spid="1015" grpId="0"/>
      <p:bldP spid="1015" grpId="1"/>
      <p:bldP spid="1016" grpId="0"/>
      <p:bldP spid="1016" grpId="1"/>
      <p:bldP spid="1017" grpId="0"/>
      <p:bldP spid="101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cxnSp>
        <p:nvCxnSpPr>
          <p:cNvPr id="52" name="直接连接符 51">
            <a:extLst>
              <a:ext uri="{FF2B5EF4-FFF2-40B4-BE49-F238E27FC236}">
                <a16:creationId xmlns:a16="http://schemas.microsoft.com/office/drawing/2014/main" id="{41DFE27F-8A7A-4A3C-91EB-C7463D357C52}"/>
              </a:ext>
            </a:extLst>
          </p:cNvPr>
          <p:cNvCxnSpPr/>
          <p:nvPr/>
        </p:nvCxnSpPr>
        <p:spPr>
          <a:xfrm>
            <a:off x="247975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02A0C92C-29BF-4200-A389-BDD9BCA0D75F}"/>
              </a:ext>
            </a:extLst>
          </p:cNvPr>
          <p:cNvCxnSpPr/>
          <p:nvPr/>
        </p:nvCxnSpPr>
        <p:spPr>
          <a:xfrm>
            <a:off x="705848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06C0DDA2-A10A-477A-8287-53E4C739A3AC}"/>
              </a:ext>
            </a:extLst>
          </p:cNvPr>
          <p:cNvCxnSpPr/>
          <p:nvPr/>
        </p:nvCxnSpPr>
        <p:spPr>
          <a:xfrm>
            <a:off x="476912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98C70F9A-9B0C-4093-87C7-B477FB96F9D2}"/>
              </a:ext>
            </a:extLst>
          </p:cNvPr>
          <p:cNvCxnSpPr/>
          <p:nvPr/>
        </p:nvCxnSpPr>
        <p:spPr>
          <a:xfrm>
            <a:off x="9347851" y="2722391"/>
            <a:ext cx="0" cy="902029"/>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766DFC5D-41CD-4DDF-A338-844638C45231}"/>
              </a:ext>
            </a:extLst>
          </p:cNvPr>
          <p:cNvCxnSpPr/>
          <p:nvPr/>
        </p:nvCxnSpPr>
        <p:spPr>
          <a:xfrm>
            <a:off x="1011555" y="3700145"/>
            <a:ext cx="1003363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362C06F-8B01-4CBB-ACC2-B6A1F6F9A31A}"/>
              </a:ext>
            </a:extLst>
          </p:cNvPr>
          <p:cNvSpPr/>
          <p:nvPr/>
        </p:nvSpPr>
        <p:spPr>
          <a:xfrm>
            <a:off x="2284498" y="3498844"/>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1</a:t>
            </a:r>
          </a:p>
        </p:txBody>
      </p:sp>
      <p:sp>
        <p:nvSpPr>
          <p:cNvPr id="58" name="椭圆 57">
            <a:extLst>
              <a:ext uri="{FF2B5EF4-FFF2-40B4-BE49-F238E27FC236}">
                <a16:creationId xmlns:a16="http://schemas.microsoft.com/office/drawing/2014/main" id="{9FB9E5A3-03B3-4CA3-AE46-542674D066E3}"/>
              </a:ext>
            </a:extLst>
          </p:cNvPr>
          <p:cNvSpPr/>
          <p:nvPr/>
        </p:nvSpPr>
        <p:spPr>
          <a:xfrm>
            <a:off x="4573863" y="3498843"/>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2</a:t>
            </a:r>
          </a:p>
        </p:txBody>
      </p:sp>
      <p:sp>
        <p:nvSpPr>
          <p:cNvPr id="59" name="椭圆 58">
            <a:extLst>
              <a:ext uri="{FF2B5EF4-FFF2-40B4-BE49-F238E27FC236}">
                <a16:creationId xmlns:a16="http://schemas.microsoft.com/office/drawing/2014/main" id="{3594D22C-AC82-4B08-984F-A70B4C4EAD08}"/>
              </a:ext>
            </a:extLst>
          </p:cNvPr>
          <p:cNvSpPr/>
          <p:nvPr/>
        </p:nvSpPr>
        <p:spPr>
          <a:xfrm>
            <a:off x="6863228" y="3498843"/>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3</a:t>
            </a:r>
          </a:p>
        </p:txBody>
      </p:sp>
      <p:sp>
        <p:nvSpPr>
          <p:cNvPr id="60" name="椭圆 59">
            <a:extLst>
              <a:ext uri="{FF2B5EF4-FFF2-40B4-BE49-F238E27FC236}">
                <a16:creationId xmlns:a16="http://schemas.microsoft.com/office/drawing/2014/main" id="{8452F003-808F-41C0-A8F9-49D2E0B9BE1A}"/>
              </a:ext>
            </a:extLst>
          </p:cNvPr>
          <p:cNvSpPr/>
          <p:nvPr/>
        </p:nvSpPr>
        <p:spPr>
          <a:xfrm>
            <a:off x="9152593" y="3529875"/>
            <a:ext cx="390517" cy="390517"/>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4</a:t>
            </a:r>
          </a:p>
        </p:txBody>
      </p:sp>
      <p:sp>
        <p:nvSpPr>
          <p:cNvPr id="61" name="椭圆 60">
            <a:extLst>
              <a:ext uri="{FF2B5EF4-FFF2-40B4-BE49-F238E27FC236}">
                <a16:creationId xmlns:a16="http://schemas.microsoft.com/office/drawing/2014/main" id="{353F5DC1-DA5F-44DB-8AD8-3DC7C7CDF8B2}"/>
              </a:ext>
            </a:extLst>
          </p:cNvPr>
          <p:cNvSpPr/>
          <p:nvPr/>
        </p:nvSpPr>
        <p:spPr>
          <a:xfrm>
            <a:off x="2110105"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62" name="椭圆 61">
            <a:extLst>
              <a:ext uri="{FF2B5EF4-FFF2-40B4-BE49-F238E27FC236}">
                <a16:creationId xmlns:a16="http://schemas.microsoft.com/office/drawing/2014/main" id="{1CBE52F4-8622-4C4C-A7BD-697E452FCD11}"/>
              </a:ext>
            </a:extLst>
          </p:cNvPr>
          <p:cNvSpPr/>
          <p:nvPr/>
        </p:nvSpPr>
        <p:spPr>
          <a:xfrm>
            <a:off x="4399280" y="1806575"/>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63" name="椭圆 62">
            <a:extLst>
              <a:ext uri="{FF2B5EF4-FFF2-40B4-BE49-F238E27FC236}">
                <a16:creationId xmlns:a16="http://schemas.microsoft.com/office/drawing/2014/main" id="{1B7149E4-C427-48D5-8CB2-3B409B9AE43C}"/>
              </a:ext>
            </a:extLst>
          </p:cNvPr>
          <p:cNvSpPr/>
          <p:nvPr/>
        </p:nvSpPr>
        <p:spPr>
          <a:xfrm>
            <a:off x="8978265" y="1807210"/>
            <a:ext cx="738505" cy="73850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olidFill>
                <a:schemeClr val="tx1">
                  <a:lumMod val="65000"/>
                  <a:lumOff val="35000"/>
                </a:schemeClr>
              </a:solidFill>
              <a:cs typeface="+mn-ea"/>
              <a:sym typeface="+mn-lt"/>
            </a:endParaRPr>
          </a:p>
        </p:txBody>
      </p:sp>
      <p:sp>
        <p:nvSpPr>
          <p:cNvPr id="64" name="椭圆 63">
            <a:extLst>
              <a:ext uri="{FF2B5EF4-FFF2-40B4-BE49-F238E27FC236}">
                <a16:creationId xmlns:a16="http://schemas.microsoft.com/office/drawing/2014/main" id="{09A91899-CA1A-4F49-928F-7473F24E5DEB}"/>
              </a:ext>
            </a:extLst>
          </p:cNvPr>
          <p:cNvSpPr/>
          <p:nvPr/>
        </p:nvSpPr>
        <p:spPr>
          <a:xfrm>
            <a:off x="6717030"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nvGrpSpPr>
          <p:cNvPr id="65" name="组合 64">
            <a:extLst>
              <a:ext uri="{FF2B5EF4-FFF2-40B4-BE49-F238E27FC236}">
                <a16:creationId xmlns:a16="http://schemas.microsoft.com/office/drawing/2014/main" id="{E64AF9C7-0F55-4E8A-AA1E-E95641A18ABF}"/>
              </a:ext>
            </a:extLst>
          </p:cNvPr>
          <p:cNvGrpSpPr/>
          <p:nvPr/>
        </p:nvGrpSpPr>
        <p:grpSpPr>
          <a:xfrm>
            <a:off x="2270125" y="5028568"/>
            <a:ext cx="368300" cy="336598"/>
            <a:chOff x="8415" y="6739"/>
            <a:chExt cx="560" cy="493"/>
          </a:xfrm>
          <a:solidFill>
            <a:srgbClr val="669C78"/>
          </a:solidFill>
        </p:grpSpPr>
        <p:sp>
          <p:nvSpPr>
            <p:cNvPr id="66" name="Freeform14">
              <a:extLst>
                <a:ext uri="{FF2B5EF4-FFF2-40B4-BE49-F238E27FC236}">
                  <a16:creationId xmlns:a16="http://schemas.microsoft.com/office/drawing/2014/main" id="{39AF800B-7924-4536-81D2-D363238A9C7F}"/>
                </a:ext>
              </a:extLst>
            </p:cNvPr>
            <p:cNvSpPr/>
            <p:nvPr/>
          </p:nvSpPr>
          <p:spPr bwMode="auto">
            <a:xfrm>
              <a:off x="8466" y="6761"/>
              <a:ext cx="209" cy="450"/>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7" name="Freeform15">
              <a:extLst>
                <a:ext uri="{FF2B5EF4-FFF2-40B4-BE49-F238E27FC236}">
                  <a16:creationId xmlns:a16="http://schemas.microsoft.com/office/drawing/2014/main" id="{FA0F5A04-1494-42BA-8C82-BAFC2024EC20}"/>
                </a:ext>
              </a:extLst>
            </p:cNvPr>
            <p:cNvSpPr/>
            <p:nvPr/>
          </p:nvSpPr>
          <p:spPr bwMode="auto">
            <a:xfrm>
              <a:off x="8415" y="6908"/>
              <a:ext cx="29" cy="158"/>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8" name="Freeform16">
              <a:extLst>
                <a:ext uri="{FF2B5EF4-FFF2-40B4-BE49-F238E27FC236}">
                  <a16:creationId xmlns:a16="http://schemas.microsoft.com/office/drawing/2014/main" id="{94047C0F-979E-4E23-96AB-110477B2A21C}"/>
                </a:ext>
              </a:extLst>
            </p:cNvPr>
            <p:cNvSpPr/>
            <p:nvPr/>
          </p:nvSpPr>
          <p:spPr bwMode="auto">
            <a:xfrm>
              <a:off x="8726" y="6862"/>
              <a:ext cx="83" cy="246"/>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9" name="Freeform17">
              <a:extLst>
                <a:ext uri="{FF2B5EF4-FFF2-40B4-BE49-F238E27FC236}">
                  <a16:creationId xmlns:a16="http://schemas.microsoft.com/office/drawing/2014/main" id="{ADC0D206-1F93-41A8-BDE1-4C8EF2E6459F}"/>
                </a:ext>
              </a:extLst>
            </p:cNvPr>
            <p:cNvSpPr/>
            <p:nvPr/>
          </p:nvSpPr>
          <p:spPr bwMode="auto">
            <a:xfrm flipV="1">
              <a:off x="8777" y="6801"/>
              <a:ext cx="110" cy="367"/>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70" name="Freeform18">
              <a:extLst>
                <a:ext uri="{FF2B5EF4-FFF2-40B4-BE49-F238E27FC236}">
                  <a16:creationId xmlns:a16="http://schemas.microsoft.com/office/drawing/2014/main" id="{7F842C3F-BC15-4BDC-B6FD-E5D567E50973}"/>
                </a:ext>
              </a:extLst>
            </p:cNvPr>
            <p:cNvSpPr/>
            <p:nvPr/>
          </p:nvSpPr>
          <p:spPr bwMode="auto">
            <a:xfrm>
              <a:off x="8841" y="6739"/>
              <a:ext cx="134" cy="493"/>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71" name="Freeform 250">
            <a:extLst>
              <a:ext uri="{FF2B5EF4-FFF2-40B4-BE49-F238E27FC236}">
                <a16:creationId xmlns:a16="http://schemas.microsoft.com/office/drawing/2014/main" id="{DC515FF8-3308-415A-B7CF-B0FE6AA5EC4D}"/>
              </a:ext>
            </a:extLst>
          </p:cNvPr>
          <p:cNvSpPr>
            <a:spLocks noEditPoints="1"/>
          </p:cNvSpPr>
          <p:nvPr/>
        </p:nvSpPr>
        <p:spPr bwMode="auto">
          <a:xfrm>
            <a:off x="4573929" y="1981200"/>
            <a:ext cx="403225" cy="388938"/>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accent2"/>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72" name="Freeform 267">
            <a:extLst>
              <a:ext uri="{FF2B5EF4-FFF2-40B4-BE49-F238E27FC236}">
                <a16:creationId xmlns:a16="http://schemas.microsoft.com/office/drawing/2014/main" id="{289AD517-4191-4E11-A0FE-276E331F34FF}"/>
              </a:ext>
            </a:extLst>
          </p:cNvPr>
          <p:cNvSpPr>
            <a:spLocks noEditPoints="1"/>
          </p:cNvSpPr>
          <p:nvPr/>
        </p:nvSpPr>
        <p:spPr bwMode="auto">
          <a:xfrm>
            <a:off x="6861199" y="4967923"/>
            <a:ext cx="449263" cy="458787"/>
          </a:xfrm>
          <a:custGeom>
            <a:avLst/>
            <a:gdLst>
              <a:gd name="T0" fmla="*/ 107 w 213"/>
              <a:gd name="T1" fmla="*/ 0 h 213"/>
              <a:gd name="T2" fmla="*/ 213 w 213"/>
              <a:gd name="T3" fmla="*/ 107 h 213"/>
              <a:gd name="T4" fmla="*/ 107 w 213"/>
              <a:gd name="T5" fmla="*/ 213 h 213"/>
              <a:gd name="T6" fmla="*/ 0 w 213"/>
              <a:gd name="T7" fmla="*/ 107 h 213"/>
              <a:gd name="T8" fmla="*/ 107 w 213"/>
              <a:gd name="T9" fmla="*/ 0 h 213"/>
              <a:gd name="T10" fmla="*/ 89 w 213"/>
              <a:gd name="T11" fmla="*/ 75 h 213"/>
              <a:gd name="T12" fmla="*/ 100 w 213"/>
              <a:gd name="T13" fmla="*/ 70 h 213"/>
              <a:gd name="T14" fmla="*/ 87 w 213"/>
              <a:gd name="T15" fmla="*/ 18 h 213"/>
              <a:gd name="T16" fmla="*/ 63 w 213"/>
              <a:gd name="T17" fmla="*/ 26 h 213"/>
              <a:gd name="T18" fmla="*/ 89 w 213"/>
              <a:gd name="T19" fmla="*/ 75 h 213"/>
              <a:gd name="T20" fmla="*/ 107 w 213"/>
              <a:gd name="T21" fmla="*/ 82 h 213"/>
              <a:gd name="T22" fmla="*/ 82 w 213"/>
              <a:gd name="T23" fmla="*/ 107 h 213"/>
              <a:gd name="T24" fmla="*/ 107 w 213"/>
              <a:gd name="T25" fmla="*/ 131 h 213"/>
              <a:gd name="T26" fmla="*/ 131 w 213"/>
              <a:gd name="T27" fmla="*/ 107 h 213"/>
              <a:gd name="T28" fmla="*/ 107 w 213"/>
              <a:gd name="T29" fmla="*/ 82 h 213"/>
              <a:gd name="T30" fmla="*/ 132 w 213"/>
              <a:gd name="T31" fmla="*/ 133 h 213"/>
              <a:gd name="T32" fmla="*/ 122 w 213"/>
              <a:gd name="T33" fmla="*/ 140 h 213"/>
              <a:gd name="T34" fmla="*/ 149 w 213"/>
              <a:gd name="T35" fmla="*/ 187 h 213"/>
              <a:gd name="T36" fmla="*/ 169 w 213"/>
              <a:gd name="T37" fmla="*/ 173 h 213"/>
              <a:gd name="T38" fmla="*/ 132 w 213"/>
              <a:gd name="T39" fmla="*/ 133 h 213"/>
              <a:gd name="T40" fmla="*/ 197 w 213"/>
              <a:gd name="T41" fmla="*/ 126 h 213"/>
              <a:gd name="T42" fmla="*/ 144 w 213"/>
              <a:gd name="T43" fmla="*/ 112 h 213"/>
              <a:gd name="T44" fmla="*/ 138 w 213"/>
              <a:gd name="T45" fmla="*/ 126 h 213"/>
              <a:gd name="T46" fmla="*/ 181 w 213"/>
              <a:gd name="T47" fmla="*/ 160 h 213"/>
              <a:gd name="T48" fmla="*/ 197 w 213"/>
              <a:gd name="T49" fmla="*/ 126 h 213"/>
              <a:gd name="T50" fmla="*/ 25 w 213"/>
              <a:gd name="T51" fmla="*/ 65 h 213"/>
              <a:gd name="T52" fmla="*/ 72 w 213"/>
              <a:gd name="T53" fmla="*/ 92 h 213"/>
              <a:gd name="T54" fmla="*/ 82 w 213"/>
              <a:gd name="T55" fmla="*/ 80 h 213"/>
              <a:gd name="T56" fmla="*/ 49 w 213"/>
              <a:gd name="T57" fmla="*/ 36 h 213"/>
              <a:gd name="T58" fmla="*/ 25 w 213"/>
              <a:gd name="T59" fmla="*/ 6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13">
                <a:moveTo>
                  <a:pt x="107" y="0"/>
                </a:moveTo>
                <a:cubicBezTo>
                  <a:pt x="166" y="0"/>
                  <a:pt x="213" y="48"/>
                  <a:pt x="213" y="107"/>
                </a:cubicBezTo>
                <a:cubicBezTo>
                  <a:pt x="213" y="165"/>
                  <a:pt x="166" y="213"/>
                  <a:pt x="107" y="213"/>
                </a:cubicBezTo>
                <a:cubicBezTo>
                  <a:pt x="48" y="213"/>
                  <a:pt x="0" y="165"/>
                  <a:pt x="0" y="107"/>
                </a:cubicBezTo>
                <a:cubicBezTo>
                  <a:pt x="0" y="48"/>
                  <a:pt x="48" y="0"/>
                  <a:pt x="107" y="0"/>
                </a:cubicBezTo>
                <a:close/>
                <a:moveTo>
                  <a:pt x="89" y="75"/>
                </a:moveTo>
                <a:cubicBezTo>
                  <a:pt x="93" y="73"/>
                  <a:pt x="96" y="71"/>
                  <a:pt x="100" y="70"/>
                </a:cubicBezTo>
                <a:cubicBezTo>
                  <a:pt x="87" y="18"/>
                  <a:pt x="87" y="18"/>
                  <a:pt x="87" y="18"/>
                </a:cubicBezTo>
                <a:cubicBezTo>
                  <a:pt x="79" y="20"/>
                  <a:pt x="71" y="23"/>
                  <a:pt x="63" y="26"/>
                </a:cubicBezTo>
                <a:cubicBezTo>
                  <a:pt x="89" y="75"/>
                  <a:pt x="89" y="75"/>
                  <a:pt x="89" y="75"/>
                </a:cubicBezTo>
                <a:close/>
                <a:moveTo>
                  <a:pt x="107" y="82"/>
                </a:moveTo>
                <a:cubicBezTo>
                  <a:pt x="93" y="82"/>
                  <a:pt x="82" y="93"/>
                  <a:pt x="82" y="107"/>
                </a:cubicBezTo>
                <a:cubicBezTo>
                  <a:pt x="82" y="120"/>
                  <a:pt x="93" y="131"/>
                  <a:pt x="107" y="131"/>
                </a:cubicBezTo>
                <a:cubicBezTo>
                  <a:pt x="120" y="131"/>
                  <a:pt x="131" y="120"/>
                  <a:pt x="131" y="107"/>
                </a:cubicBezTo>
                <a:cubicBezTo>
                  <a:pt x="131" y="93"/>
                  <a:pt x="120" y="82"/>
                  <a:pt x="107" y="82"/>
                </a:cubicBezTo>
                <a:close/>
                <a:moveTo>
                  <a:pt x="132" y="133"/>
                </a:moveTo>
                <a:cubicBezTo>
                  <a:pt x="129" y="135"/>
                  <a:pt x="126" y="138"/>
                  <a:pt x="122" y="140"/>
                </a:cubicBezTo>
                <a:cubicBezTo>
                  <a:pt x="149" y="187"/>
                  <a:pt x="149" y="187"/>
                  <a:pt x="149" y="187"/>
                </a:cubicBezTo>
                <a:cubicBezTo>
                  <a:pt x="156" y="183"/>
                  <a:pt x="163" y="178"/>
                  <a:pt x="169" y="173"/>
                </a:cubicBezTo>
                <a:cubicBezTo>
                  <a:pt x="132" y="133"/>
                  <a:pt x="132" y="133"/>
                  <a:pt x="132" y="133"/>
                </a:cubicBezTo>
                <a:close/>
                <a:moveTo>
                  <a:pt x="197" y="126"/>
                </a:moveTo>
                <a:cubicBezTo>
                  <a:pt x="144" y="112"/>
                  <a:pt x="144" y="112"/>
                  <a:pt x="144" y="112"/>
                </a:cubicBezTo>
                <a:cubicBezTo>
                  <a:pt x="143" y="117"/>
                  <a:pt x="141" y="121"/>
                  <a:pt x="138" y="126"/>
                </a:cubicBezTo>
                <a:cubicBezTo>
                  <a:pt x="181" y="160"/>
                  <a:pt x="181" y="160"/>
                  <a:pt x="181" y="160"/>
                </a:cubicBezTo>
                <a:cubicBezTo>
                  <a:pt x="188" y="149"/>
                  <a:pt x="194" y="138"/>
                  <a:pt x="197" y="126"/>
                </a:cubicBezTo>
                <a:close/>
                <a:moveTo>
                  <a:pt x="25" y="65"/>
                </a:moveTo>
                <a:cubicBezTo>
                  <a:pt x="72" y="92"/>
                  <a:pt x="72" y="92"/>
                  <a:pt x="72" y="92"/>
                </a:cubicBezTo>
                <a:cubicBezTo>
                  <a:pt x="75" y="87"/>
                  <a:pt x="78" y="83"/>
                  <a:pt x="82" y="80"/>
                </a:cubicBezTo>
                <a:cubicBezTo>
                  <a:pt x="49" y="36"/>
                  <a:pt x="49" y="36"/>
                  <a:pt x="49" y="36"/>
                </a:cubicBezTo>
                <a:cubicBezTo>
                  <a:pt x="39" y="44"/>
                  <a:pt x="31" y="54"/>
                  <a:pt x="25" y="65"/>
                </a:cubicBezTo>
                <a:close/>
              </a:path>
            </a:pathLst>
          </a:custGeom>
          <a:solidFill>
            <a:schemeClr val="accent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73" name="Freeform 39">
            <a:extLst>
              <a:ext uri="{FF2B5EF4-FFF2-40B4-BE49-F238E27FC236}">
                <a16:creationId xmlns:a16="http://schemas.microsoft.com/office/drawing/2014/main" id="{825A5E7A-4650-466A-BDB7-7D1B3E513A17}"/>
              </a:ext>
            </a:extLst>
          </p:cNvPr>
          <p:cNvSpPr>
            <a:spLocks noEditPoints="1"/>
          </p:cNvSpPr>
          <p:nvPr/>
        </p:nvSpPr>
        <p:spPr bwMode="auto">
          <a:xfrm>
            <a:off x="9152890" y="1981200"/>
            <a:ext cx="478790" cy="391160"/>
          </a:xfrm>
          <a:custGeom>
            <a:avLst/>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accent2"/>
          </a:solidFill>
          <a:ln>
            <a:noFill/>
          </a:ln>
        </p:spPr>
        <p:txBody>
          <a:bodyPr vert="horz" wrap="square" lIns="91440" tIns="45720" rIns="91440" bIns="45720" numCol="1" anchor="t" anchorCtr="0" compatLnSpc="1"/>
          <a:lstStyle/>
          <a:p>
            <a:endParaRPr lang="en-US" dirty="0">
              <a:solidFill>
                <a:schemeClr val="tx1">
                  <a:lumMod val="65000"/>
                  <a:lumOff val="35000"/>
                </a:schemeClr>
              </a:solidFill>
              <a:cs typeface="+mn-ea"/>
              <a:sym typeface="+mn-lt"/>
            </a:endParaRPr>
          </a:p>
        </p:txBody>
      </p:sp>
      <p:sp>
        <p:nvSpPr>
          <p:cNvPr id="74" name="文本框 73">
            <a:extLst>
              <a:ext uri="{FF2B5EF4-FFF2-40B4-BE49-F238E27FC236}">
                <a16:creationId xmlns:a16="http://schemas.microsoft.com/office/drawing/2014/main" id="{4A3098E8-D7A5-4937-863F-DD90F04FEFD6}"/>
              </a:ext>
            </a:extLst>
          </p:cNvPr>
          <p:cNvSpPr txBox="1"/>
          <p:nvPr/>
        </p:nvSpPr>
        <p:spPr>
          <a:xfrm>
            <a:off x="1566545" y="1981200"/>
            <a:ext cx="2056130" cy="738664"/>
          </a:xfrm>
          <a:prstGeom prst="rect">
            <a:avLst/>
          </a:prstGeom>
          <a:noFill/>
        </p:spPr>
        <p:txBody>
          <a:bodyPr wrap="square" rtlCol="0">
            <a:spAutoFit/>
          </a:bodyPr>
          <a:lstStyle/>
          <a:p>
            <a:pPr algn="l">
              <a:lnSpc>
                <a:spcPct val="100000"/>
              </a:lnSpc>
            </a:pPr>
            <a:r>
              <a:rPr lang="en-US" altLang="zh-CN" sz="1400" dirty="0">
                <a:solidFill>
                  <a:schemeClr val="tx1">
                    <a:lumMod val="65000"/>
                    <a:lumOff val="35000"/>
                  </a:schemeClr>
                </a:solidFill>
                <a:cs typeface="+mn-ea"/>
                <a:sym typeface="+mn-lt"/>
              </a:rPr>
              <a:t>Click here to add content that matches the title.</a:t>
            </a:r>
            <a:endParaRPr lang="zh-CN" altLang="en-US" sz="1400" dirty="0">
              <a:solidFill>
                <a:schemeClr val="tx1">
                  <a:lumMod val="65000"/>
                  <a:lumOff val="35000"/>
                </a:schemeClr>
              </a:solidFill>
              <a:cs typeface="+mn-ea"/>
              <a:sym typeface="+mn-lt"/>
            </a:endParaRPr>
          </a:p>
        </p:txBody>
      </p:sp>
      <p:sp>
        <p:nvSpPr>
          <p:cNvPr id="75" name="文本框 74">
            <a:extLst>
              <a:ext uri="{FF2B5EF4-FFF2-40B4-BE49-F238E27FC236}">
                <a16:creationId xmlns:a16="http://schemas.microsoft.com/office/drawing/2014/main" id="{C75399E9-DEB2-4C37-BE4F-A5E9D9C724A9}"/>
              </a:ext>
            </a:extLst>
          </p:cNvPr>
          <p:cNvSpPr txBox="1"/>
          <p:nvPr/>
        </p:nvSpPr>
        <p:spPr>
          <a:xfrm>
            <a:off x="3747135" y="4491990"/>
            <a:ext cx="2056130" cy="738664"/>
          </a:xfrm>
          <a:prstGeom prst="rect">
            <a:avLst/>
          </a:prstGeom>
          <a:noFill/>
        </p:spPr>
        <p:txBody>
          <a:bodyPr wrap="square" rtlCol="0">
            <a:spAutoFit/>
          </a:bodyPr>
          <a:lstStyle/>
          <a:p>
            <a:pPr algn="l">
              <a:lnSpc>
                <a:spcPct val="100000"/>
              </a:lnSpc>
            </a:pPr>
            <a:r>
              <a:rPr lang="en-US" altLang="zh-CN" sz="1400" dirty="0">
                <a:solidFill>
                  <a:schemeClr val="tx1">
                    <a:lumMod val="65000"/>
                    <a:lumOff val="35000"/>
                  </a:schemeClr>
                </a:solidFill>
                <a:cs typeface="+mn-ea"/>
                <a:sym typeface="+mn-lt"/>
              </a:rPr>
              <a:t>Click here to add content that matches the title.</a:t>
            </a:r>
            <a:endParaRPr lang="zh-CN" altLang="en-US" sz="1400" dirty="0">
              <a:solidFill>
                <a:schemeClr val="tx1">
                  <a:lumMod val="65000"/>
                  <a:lumOff val="35000"/>
                </a:schemeClr>
              </a:solidFill>
              <a:cs typeface="+mn-ea"/>
              <a:sym typeface="+mn-lt"/>
            </a:endParaRPr>
          </a:p>
        </p:txBody>
      </p:sp>
      <p:sp>
        <p:nvSpPr>
          <p:cNvPr id="76" name="文本框 75">
            <a:extLst>
              <a:ext uri="{FF2B5EF4-FFF2-40B4-BE49-F238E27FC236}">
                <a16:creationId xmlns:a16="http://schemas.microsoft.com/office/drawing/2014/main" id="{01F583E8-B1FB-4E22-884A-2F0137CA2F10}"/>
              </a:ext>
            </a:extLst>
          </p:cNvPr>
          <p:cNvSpPr txBox="1"/>
          <p:nvPr/>
        </p:nvSpPr>
        <p:spPr>
          <a:xfrm>
            <a:off x="6057900" y="1981200"/>
            <a:ext cx="2056130" cy="738664"/>
          </a:xfrm>
          <a:prstGeom prst="rect">
            <a:avLst/>
          </a:prstGeom>
          <a:noFill/>
        </p:spPr>
        <p:txBody>
          <a:bodyPr wrap="square" rtlCol="0">
            <a:spAutoFit/>
          </a:bodyPr>
          <a:lstStyle/>
          <a:p>
            <a:pPr algn="l">
              <a:lnSpc>
                <a:spcPct val="100000"/>
              </a:lnSpc>
            </a:pPr>
            <a:r>
              <a:rPr lang="en-US" altLang="zh-CN" sz="1400" dirty="0">
                <a:solidFill>
                  <a:schemeClr val="tx1">
                    <a:lumMod val="65000"/>
                    <a:lumOff val="35000"/>
                  </a:schemeClr>
                </a:solidFill>
                <a:cs typeface="+mn-ea"/>
                <a:sym typeface="+mn-lt"/>
              </a:rPr>
              <a:t>Click here to add content that matches the title.</a:t>
            </a:r>
            <a:endParaRPr lang="zh-CN" altLang="en-US" sz="1400" dirty="0">
              <a:solidFill>
                <a:schemeClr val="tx1">
                  <a:lumMod val="65000"/>
                  <a:lumOff val="35000"/>
                </a:schemeClr>
              </a:solidFill>
              <a:cs typeface="+mn-ea"/>
              <a:sym typeface="+mn-lt"/>
            </a:endParaRPr>
          </a:p>
        </p:txBody>
      </p:sp>
      <p:sp>
        <p:nvSpPr>
          <p:cNvPr id="77" name="文本框 76">
            <a:extLst>
              <a:ext uri="{FF2B5EF4-FFF2-40B4-BE49-F238E27FC236}">
                <a16:creationId xmlns:a16="http://schemas.microsoft.com/office/drawing/2014/main" id="{14A0EDE6-73C9-4D2F-839B-2D53BFAFFE49}"/>
              </a:ext>
            </a:extLst>
          </p:cNvPr>
          <p:cNvSpPr txBox="1"/>
          <p:nvPr/>
        </p:nvSpPr>
        <p:spPr>
          <a:xfrm>
            <a:off x="8502015" y="4521200"/>
            <a:ext cx="2056130" cy="738664"/>
          </a:xfrm>
          <a:prstGeom prst="rect">
            <a:avLst/>
          </a:prstGeom>
          <a:noFill/>
        </p:spPr>
        <p:txBody>
          <a:bodyPr wrap="square" rtlCol="0">
            <a:spAutoFit/>
          </a:bodyPr>
          <a:lstStyle/>
          <a:p>
            <a:pPr algn="l">
              <a:lnSpc>
                <a:spcPct val="100000"/>
              </a:lnSpc>
            </a:pPr>
            <a:r>
              <a:rPr lang="en-US" altLang="zh-CN" sz="1400" dirty="0">
                <a:solidFill>
                  <a:schemeClr val="tx1">
                    <a:lumMod val="65000"/>
                    <a:lumOff val="35000"/>
                  </a:schemeClr>
                </a:solidFill>
                <a:cs typeface="+mn-ea"/>
                <a:sym typeface="+mn-lt"/>
              </a:rPr>
              <a:t>Click here to add content that matches the title.</a:t>
            </a:r>
            <a:endParaRPr lang="zh-CN" altLang="en-US" sz="1400" dirty="0">
              <a:solidFill>
                <a:schemeClr val="tx1">
                  <a:lumMod val="65000"/>
                  <a:lumOff val="35000"/>
                </a:schemeClr>
              </a:solidFill>
              <a:cs typeface="+mn-ea"/>
              <a:sym typeface="+mn-lt"/>
            </a:endParaRPr>
          </a:p>
        </p:txBody>
      </p:sp>
      <p:sp>
        <p:nvSpPr>
          <p:cNvPr id="78" name="文本框 77">
            <a:extLst>
              <a:ext uri="{FF2B5EF4-FFF2-40B4-BE49-F238E27FC236}">
                <a16:creationId xmlns:a16="http://schemas.microsoft.com/office/drawing/2014/main" id="{5A7728CA-8E68-41E8-8CAE-D57C5E015801}"/>
              </a:ext>
            </a:extLst>
          </p:cNvPr>
          <p:cNvSpPr txBox="1"/>
          <p:nvPr/>
        </p:nvSpPr>
        <p:spPr>
          <a:xfrm>
            <a:off x="1708150" y="2954655"/>
            <a:ext cx="1329055" cy="381643"/>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000" b="1" noProof="0" dirty="0">
                <a:ln>
                  <a:noFill/>
                </a:ln>
                <a:solidFill>
                  <a:schemeClr val="tx1">
                    <a:lumMod val="65000"/>
                    <a:lumOff val="35000"/>
                  </a:schemeClr>
                </a:solidFill>
                <a:effectLst/>
                <a:uLnTx/>
                <a:uFillTx/>
                <a:cs typeface="+mn-ea"/>
                <a:sym typeface="+mn-lt"/>
              </a:rPr>
              <a:t>Keyword</a:t>
            </a:r>
          </a:p>
        </p:txBody>
      </p:sp>
      <p:sp>
        <p:nvSpPr>
          <p:cNvPr id="79" name="文本框 78">
            <a:extLst>
              <a:ext uri="{FF2B5EF4-FFF2-40B4-BE49-F238E27FC236}">
                <a16:creationId xmlns:a16="http://schemas.microsoft.com/office/drawing/2014/main" id="{16613985-A070-4EBE-81F4-E54F14803B1B}"/>
              </a:ext>
            </a:extLst>
          </p:cNvPr>
          <p:cNvSpPr txBox="1"/>
          <p:nvPr/>
        </p:nvSpPr>
        <p:spPr>
          <a:xfrm>
            <a:off x="6422390" y="2954655"/>
            <a:ext cx="1329055" cy="381643"/>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000" b="1" noProof="0" dirty="0">
                <a:ln>
                  <a:noFill/>
                </a:ln>
                <a:solidFill>
                  <a:schemeClr val="tx1">
                    <a:lumMod val="65000"/>
                    <a:lumOff val="35000"/>
                  </a:schemeClr>
                </a:solidFill>
                <a:effectLst/>
                <a:uLnTx/>
                <a:uFillTx/>
                <a:cs typeface="+mn-ea"/>
                <a:sym typeface="+mn-lt"/>
              </a:rPr>
              <a:t>Keyword</a:t>
            </a:r>
          </a:p>
        </p:txBody>
      </p:sp>
      <p:sp>
        <p:nvSpPr>
          <p:cNvPr id="80" name="文本框 79">
            <a:extLst>
              <a:ext uri="{FF2B5EF4-FFF2-40B4-BE49-F238E27FC236}">
                <a16:creationId xmlns:a16="http://schemas.microsoft.com/office/drawing/2014/main" id="{036AA09F-2389-40D7-8FFC-9E79BA52C8A1}"/>
              </a:ext>
            </a:extLst>
          </p:cNvPr>
          <p:cNvSpPr txBox="1"/>
          <p:nvPr/>
        </p:nvSpPr>
        <p:spPr>
          <a:xfrm>
            <a:off x="4104005" y="4001770"/>
            <a:ext cx="1329055" cy="381643"/>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000" b="1" noProof="0" dirty="0">
                <a:ln>
                  <a:noFill/>
                </a:ln>
                <a:solidFill>
                  <a:schemeClr val="tx1">
                    <a:lumMod val="65000"/>
                    <a:lumOff val="35000"/>
                  </a:schemeClr>
                </a:solidFill>
                <a:effectLst/>
                <a:uLnTx/>
                <a:uFillTx/>
                <a:cs typeface="+mn-ea"/>
                <a:sym typeface="+mn-lt"/>
              </a:rPr>
              <a:t>Keyword</a:t>
            </a:r>
          </a:p>
        </p:txBody>
      </p:sp>
      <p:sp>
        <p:nvSpPr>
          <p:cNvPr id="81" name="文本框 80">
            <a:extLst>
              <a:ext uri="{FF2B5EF4-FFF2-40B4-BE49-F238E27FC236}">
                <a16:creationId xmlns:a16="http://schemas.microsoft.com/office/drawing/2014/main" id="{0A2BB061-4421-475A-B99D-8B6E1E1FE5B6}"/>
              </a:ext>
            </a:extLst>
          </p:cNvPr>
          <p:cNvSpPr txBox="1"/>
          <p:nvPr/>
        </p:nvSpPr>
        <p:spPr>
          <a:xfrm>
            <a:off x="8682990" y="4001770"/>
            <a:ext cx="1329055" cy="381643"/>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000" b="1" noProof="0" dirty="0">
                <a:ln>
                  <a:noFill/>
                </a:ln>
                <a:solidFill>
                  <a:schemeClr val="tx1">
                    <a:lumMod val="65000"/>
                    <a:lumOff val="35000"/>
                  </a:schemeClr>
                </a:solidFill>
                <a:effectLst/>
                <a:uLnTx/>
                <a:uFillTx/>
                <a:cs typeface="+mn-ea"/>
                <a:sym typeface="+mn-lt"/>
              </a:rPr>
              <a:t>Keyword</a:t>
            </a:r>
          </a:p>
        </p:txBody>
      </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16" fill="hold" nodeType="with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par>
                                <p:cTn id="15" presetID="53" presetClass="entr" presetSubtype="16"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par>
                                <p:cTn id="20" presetID="53" presetClass="entr" presetSubtype="16"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p:cTn id="22" dur="500" fill="hold"/>
                                        <p:tgtEl>
                                          <p:spTgt spid="55"/>
                                        </p:tgtEl>
                                        <p:attrNameLst>
                                          <p:attrName>ppt_w</p:attrName>
                                        </p:attrNameLst>
                                      </p:cBhvr>
                                      <p:tavLst>
                                        <p:tav tm="0">
                                          <p:val>
                                            <p:fltVal val="0"/>
                                          </p:val>
                                        </p:tav>
                                        <p:tav tm="100000">
                                          <p:val>
                                            <p:strVal val="#ppt_w"/>
                                          </p:val>
                                        </p:tav>
                                      </p:tavLst>
                                    </p:anim>
                                    <p:anim calcmode="lin" valueType="num">
                                      <p:cBhvr>
                                        <p:cTn id="23" dur="500" fill="hold"/>
                                        <p:tgtEl>
                                          <p:spTgt spid="55"/>
                                        </p:tgtEl>
                                        <p:attrNameLst>
                                          <p:attrName>ppt_h</p:attrName>
                                        </p:attrNameLst>
                                      </p:cBhvr>
                                      <p:tavLst>
                                        <p:tav tm="0">
                                          <p:val>
                                            <p:fltVal val="0"/>
                                          </p:val>
                                        </p:tav>
                                        <p:tav tm="100000">
                                          <p:val>
                                            <p:strVal val="#ppt_h"/>
                                          </p:val>
                                        </p:tav>
                                      </p:tavLst>
                                    </p:anim>
                                    <p:animEffect transition="in" filter="fade">
                                      <p:cBhvr>
                                        <p:cTn id="24" dur="500"/>
                                        <p:tgtEl>
                                          <p:spTgt spid="55"/>
                                        </p:tgtEl>
                                      </p:cBhvr>
                                    </p:animEffect>
                                  </p:childTnLst>
                                </p:cTn>
                              </p:par>
                              <p:par>
                                <p:cTn id="25" presetID="53" presetClass="entr" presetSubtype="16"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ppt_w</p:attrName>
                                        </p:attrNameLst>
                                      </p:cBhvr>
                                      <p:tavLst>
                                        <p:tav tm="0">
                                          <p:val>
                                            <p:fltVal val="0"/>
                                          </p:val>
                                        </p:tav>
                                        <p:tav tm="100000">
                                          <p:val>
                                            <p:strVal val="#ppt_w"/>
                                          </p:val>
                                        </p:tav>
                                      </p:tavLst>
                                    </p:anim>
                                    <p:anim calcmode="lin" valueType="num">
                                      <p:cBhvr>
                                        <p:cTn id="43" dur="500" fill="hold"/>
                                        <p:tgtEl>
                                          <p:spTgt spid="59"/>
                                        </p:tgtEl>
                                        <p:attrNameLst>
                                          <p:attrName>ppt_h</p:attrName>
                                        </p:attrNameLst>
                                      </p:cBhvr>
                                      <p:tavLst>
                                        <p:tav tm="0">
                                          <p:val>
                                            <p:fltVal val="0"/>
                                          </p:val>
                                        </p:tav>
                                        <p:tav tm="100000">
                                          <p:val>
                                            <p:strVal val="#ppt_h"/>
                                          </p:val>
                                        </p:tav>
                                      </p:tavLst>
                                    </p:anim>
                                    <p:animEffect transition="in" filter="fade">
                                      <p:cBhvr>
                                        <p:cTn id="44" dur="500"/>
                                        <p:tgtEl>
                                          <p:spTgt spid="5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500" fill="hold"/>
                                        <p:tgtEl>
                                          <p:spTgt spid="60"/>
                                        </p:tgtEl>
                                        <p:attrNameLst>
                                          <p:attrName>ppt_w</p:attrName>
                                        </p:attrNameLst>
                                      </p:cBhvr>
                                      <p:tavLst>
                                        <p:tav tm="0">
                                          <p:val>
                                            <p:fltVal val="0"/>
                                          </p:val>
                                        </p:tav>
                                        <p:tav tm="100000">
                                          <p:val>
                                            <p:strVal val="#ppt_w"/>
                                          </p:val>
                                        </p:tav>
                                      </p:tavLst>
                                    </p:anim>
                                    <p:anim calcmode="lin" valueType="num">
                                      <p:cBhvr>
                                        <p:cTn id="48" dur="500" fill="hold"/>
                                        <p:tgtEl>
                                          <p:spTgt spid="60"/>
                                        </p:tgtEl>
                                        <p:attrNameLst>
                                          <p:attrName>ppt_h</p:attrName>
                                        </p:attrNameLst>
                                      </p:cBhvr>
                                      <p:tavLst>
                                        <p:tav tm="0">
                                          <p:val>
                                            <p:fltVal val="0"/>
                                          </p:val>
                                        </p:tav>
                                        <p:tav tm="100000">
                                          <p:val>
                                            <p:strVal val="#ppt_h"/>
                                          </p:val>
                                        </p:tav>
                                      </p:tavLst>
                                    </p:anim>
                                    <p:animEffect transition="in" filter="fade">
                                      <p:cBhvr>
                                        <p:cTn id="49" dur="500"/>
                                        <p:tgtEl>
                                          <p:spTgt spid="6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par>
                                <p:cTn id="70" presetID="53" presetClass="entr" presetSubtype="16" fill="hold"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500" fill="hold"/>
                                        <p:tgtEl>
                                          <p:spTgt spid="65"/>
                                        </p:tgtEl>
                                        <p:attrNameLst>
                                          <p:attrName>ppt_w</p:attrName>
                                        </p:attrNameLst>
                                      </p:cBhvr>
                                      <p:tavLst>
                                        <p:tav tm="0">
                                          <p:val>
                                            <p:fltVal val="0"/>
                                          </p:val>
                                        </p:tav>
                                        <p:tav tm="100000">
                                          <p:val>
                                            <p:strVal val="#ppt_w"/>
                                          </p:val>
                                        </p:tav>
                                      </p:tavLst>
                                    </p:anim>
                                    <p:anim calcmode="lin" valueType="num">
                                      <p:cBhvr>
                                        <p:cTn id="73" dur="500" fill="hold"/>
                                        <p:tgtEl>
                                          <p:spTgt spid="65"/>
                                        </p:tgtEl>
                                        <p:attrNameLst>
                                          <p:attrName>ppt_h</p:attrName>
                                        </p:attrNameLst>
                                      </p:cBhvr>
                                      <p:tavLst>
                                        <p:tav tm="0">
                                          <p:val>
                                            <p:fltVal val="0"/>
                                          </p:val>
                                        </p:tav>
                                        <p:tav tm="100000">
                                          <p:val>
                                            <p:strVal val="#ppt_h"/>
                                          </p:val>
                                        </p:tav>
                                      </p:tavLst>
                                    </p:anim>
                                    <p:animEffect transition="in" filter="fade">
                                      <p:cBhvr>
                                        <p:cTn id="74" dur="500"/>
                                        <p:tgtEl>
                                          <p:spTgt spid="6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Effect transition="in" filter="fade">
                                      <p:cBhvr>
                                        <p:cTn id="79" dur="500"/>
                                        <p:tgtEl>
                                          <p:spTgt spid="71"/>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72"/>
                                        </p:tgtEl>
                                        <p:attrNameLst>
                                          <p:attrName>style.visibility</p:attrName>
                                        </p:attrNameLst>
                                      </p:cBhvr>
                                      <p:to>
                                        <p:strVal val="visible"/>
                                      </p:to>
                                    </p:set>
                                    <p:anim calcmode="lin" valueType="num">
                                      <p:cBhvr>
                                        <p:cTn id="82" dur="500" fill="hold"/>
                                        <p:tgtEl>
                                          <p:spTgt spid="72"/>
                                        </p:tgtEl>
                                        <p:attrNameLst>
                                          <p:attrName>ppt_w</p:attrName>
                                        </p:attrNameLst>
                                      </p:cBhvr>
                                      <p:tavLst>
                                        <p:tav tm="0">
                                          <p:val>
                                            <p:fltVal val="0"/>
                                          </p:val>
                                        </p:tav>
                                        <p:tav tm="100000">
                                          <p:val>
                                            <p:strVal val="#ppt_w"/>
                                          </p:val>
                                        </p:tav>
                                      </p:tavLst>
                                    </p:anim>
                                    <p:anim calcmode="lin" valueType="num">
                                      <p:cBhvr>
                                        <p:cTn id="83" dur="500" fill="hold"/>
                                        <p:tgtEl>
                                          <p:spTgt spid="72"/>
                                        </p:tgtEl>
                                        <p:attrNameLst>
                                          <p:attrName>ppt_h</p:attrName>
                                        </p:attrNameLst>
                                      </p:cBhvr>
                                      <p:tavLst>
                                        <p:tav tm="0">
                                          <p:val>
                                            <p:fltVal val="0"/>
                                          </p:val>
                                        </p:tav>
                                        <p:tav tm="100000">
                                          <p:val>
                                            <p:strVal val="#ppt_h"/>
                                          </p:val>
                                        </p:tav>
                                      </p:tavLst>
                                    </p:anim>
                                    <p:animEffect transition="in" filter="fade">
                                      <p:cBhvr>
                                        <p:cTn id="84" dur="500"/>
                                        <p:tgtEl>
                                          <p:spTgt spid="7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p:cTn id="87" dur="500" fill="hold"/>
                                        <p:tgtEl>
                                          <p:spTgt spid="73"/>
                                        </p:tgtEl>
                                        <p:attrNameLst>
                                          <p:attrName>ppt_w</p:attrName>
                                        </p:attrNameLst>
                                      </p:cBhvr>
                                      <p:tavLst>
                                        <p:tav tm="0">
                                          <p:val>
                                            <p:fltVal val="0"/>
                                          </p:val>
                                        </p:tav>
                                        <p:tav tm="100000">
                                          <p:val>
                                            <p:strVal val="#ppt_w"/>
                                          </p:val>
                                        </p:tav>
                                      </p:tavLst>
                                    </p:anim>
                                    <p:anim calcmode="lin" valueType="num">
                                      <p:cBhvr>
                                        <p:cTn id="88" dur="500" fill="hold"/>
                                        <p:tgtEl>
                                          <p:spTgt spid="73"/>
                                        </p:tgtEl>
                                        <p:attrNameLst>
                                          <p:attrName>ppt_h</p:attrName>
                                        </p:attrNameLst>
                                      </p:cBhvr>
                                      <p:tavLst>
                                        <p:tav tm="0">
                                          <p:val>
                                            <p:fltVal val="0"/>
                                          </p:val>
                                        </p:tav>
                                        <p:tav tm="100000">
                                          <p:val>
                                            <p:strVal val="#ppt_h"/>
                                          </p:val>
                                        </p:tav>
                                      </p:tavLst>
                                    </p:anim>
                                    <p:animEffect transition="in" filter="fade">
                                      <p:cBhvr>
                                        <p:cTn id="89" dur="500"/>
                                        <p:tgtEl>
                                          <p:spTgt spid="73"/>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p:cTn id="92" dur="500" fill="hold"/>
                                        <p:tgtEl>
                                          <p:spTgt spid="74"/>
                                        </p:tgtEl>
                                        <p:attrNameLst>
                                          <p:attrName>ppt_w</p:attrName>
                                        </p:attrNameLst>
                                      </p:cBhvr>
                                      <p:tavLst>
                                        <p:tav tm="0">
                                          <p:val>
                                            <p:fltVal val="0"/>
                                          </p:val>
                                        </p:tav>
                                        <p:tav tm="100000">
                                          <p:val>
                                            <p:strVal val="#ppt_w"/>
                                          </p:val>
                                        </p:tav>
                                      </p:tavLst>
                                    </p:anim>
                                    <p:anim calcmode="lin" valueType="num">
                                      <p:cBhvr>
                                        <p:cTn id="93" dur="500" fill="hold"/>
                                        <p:tgtEl>
                                          <p:spTgt spid="74"/>
                                        </p:tgtEl>
                                        <p:attrNameLst>
                                          <p:attrName>ppt_h</p:attrName>
                                        </p:attrNameLst>
                                      </p:cBhvr>
                                      <p:tavLst>
                                        <p:tav tm="0">
                                          <p:val>
                                            <p:fltVal val="0"/>
                                          </p:val>
                                        </p:tav>
                                        <p:tav tm="100000">
                                          <p:val>
                                            <p:strVal val="#ppt_h"/>
                                          </p:val>
                                        </p:tav>
                                      </p:tavLst>
                                    </p:anim>
                                    <p:animEffect transition="in" filter="fade">
                                      <p:cBhvr>
                                        <p:cTn id="94" dur="500"/>
                                        <p:tgtEl>
                                          <p:spTgt spid="74"/>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75"/>
                                        </p:tgtEl>
                                        <p:attrNameLst>
                                          <p:attrName>style.visibility</p:attrName>
                                        </p:attrNameLst>
                                      </p:cBhvr>
                                      <p:to>
                                        <p:strVal val="visible"/>
                                      </p:to>
                                    </p:set>
                                    <p:anim calcmode="lin" valueType="num">
                                      <p:cBhvr>
                                        <p:cTn id="97" dur="500" fill="hold"/>
                                        <p:tgtEl>
                                          <p:spTgt spid="75"/>
                                        </p:tgtEl>
                                        <p:attrNameLst>
                                          <p:attrName>ppt_w</p:attrName>
                                        </p:attrNameLst>
                                      </p:cBhvr>
                                      <p:tavLst>
                                        <p:tav tm="0">
                                          <p:val>
                                            <p:fltVal val="0"/>
                                          </p:val>
                                        </p:tav>
                                        <p:tav tm="100000">
                                          <p:val>
                                            <p:strVal val="#ppt_w"/>
                                          </p:val>
                                        </p:tav>
                                      </p:tavLst>
                                    </p:anim>
                                    <p:anim calcmode="lin" valueType="num">
                                      <p:cBhvr>
                                        <p:cTn id="98" dur="500" fill="hold"/>
                                        <p:tgtEl>
                                          <p:spTgt spid="75"/>
                                        </p:tgtEl>
                                        <p:attrNameLst>
                                          <p:attrName>ppt_h</p:attrName>
                                        </p:attrNameLst>
                                      </p:cBhvr>
                                      <p:tavLst>
                                        <p:tav tm="0">
                                          <p:val>
                                            <p:fltVal val="0"/>
                                          </p:val>
                                        </p:tav>
                                        <p:tav tm="100000">
                                          <p:val>
                                            <p:strVal val="#ppt_h"/>
                                          </p:val>
                                        </p:tav>
                                      </p:tavLst>
                                    </p:anim>
                                    <p:animEffect transition="in" filter="fade">
                                      <p:cBhvr>
                                        <p:cTn id="99" dur="500"/>
                                        <p:tgtEl>
                                          <p:spTgt spid="7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76"/>
                                        </p:tgtEl>
                                        <p:attrNameLst>
                                          <p:attrName>style.visibility</p:attrName>
                                        </p:attrNameLst>
                                      </p:cBhvr>
                                      <p:to>
                                        <p:strVal val="visible"/>
                                      </p:to>
                                    </p:set>
                                    <p:anim calcmode="lin" valueType="num">
                                      <p:cBhvr>
                                        <p:cTn id="102" dur="500" fill="hold"/>
                                        <p:tgtEl>
                                          <p:spTgt spid="76"/>
                                        </p:tgtEl>
                                        <p:attrNameLst>
                                          <p:attrName>ppt_w</p:attrName>
                                        </p:attrNameLst>
                                      </p:cBhvr>
                                      <p:tavLst>
                                        <p:tav tm="0">
                                          <p:val>
                                            <p:fltVal val="0"/>
                                          </p:val>
                                        </p:tav>
                                        <p:tav tm="100000">
                                          <p:val>
                                            <p:strVal val="#ppt_w"/>
                                          </p:val>
                                        </p:tav>
                                      </p:tavLst>
                                    </p:anim>
                                    <p:anim calcmode="lin" valueType="num">
                                      <p:cBhvr>
                                        <p:cTn id="103" dur="500" fill="hold"/>
                                        <p:tgtEl>
                                          <p:spTgt spid="76"/>
                                        </p:tgtEl>
                                        <p:attrNameLst>
                                          <p:attrName>ppt_h</p:attrName>
                                        </p:attrNameLst>
                                      </p:cBhvr>
                                      <p:tavLst>
                                        <p:tav tm="0">
                                          <p:val>
                                            <p:fltVal val="0"/>
                                          </p:val>
                                        </p:tav>
                                        <p:tav tm="100000">
                                          <p:val>
                                            <p:strVal val="#ppt_h"/>
                                          </p:val>
                                        </p:tav>
                                      </p:tavLst>
                                    </p:anim>
                                    <p:animEffect transition="in" filter="fade">
                                      <p:cBhvr>
                                        <p:cTn id="104" dur="500"/>
                                        <p:tgtEl>
                                          <p:spTgt spid="76"/>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7"/>
                                        </p:tgtEl>
                                        <p:attrNameLst>
                                          <p:attrName>style.visibility</p:attrName>
                                        </p:attrNameLst>
                                      </p:cBhvr>
                                      <p:to>
                                        <p:strVal val="visible"/>
                                      </p:to>
                                    </p:set>
                                    <p:anim calcmode="lin" valueType="num">
                                      <p:cBhvr>
                                        <p:cTn id="107" dur="500" fill="hold"/>
                                        <p:tgtEl>
                                          <p:spTgt spid="77"/>
                                        </p:tgtEl>
                                        <p:attrNameLst>
                                          <p:attrName>ppt_w</p:attrName>
                                        </p:attrNameLst>
                                      </p:cBhvr>
                                      <p:tavLst>
                                        <p:tav tm="0">
                                          <p:val>
                                            <p:fltVal val="0"/>
                                          </p:val>
                                        </p:tav>
                                        <p:tav tm="100000">
                                          <p:val>
                                            <p:strVal val="#ppt_w"/>
                                          </p:val>
                                        </p:tav>
                                      </p:tavLst>
                                    </p:anim>
                                    <p:anim calcmode="lin" valueType="num">
                                      <p:cBhvr>
                                        <p:cTn id="108" dur="500" fill="hold"/>
                                        <p:tgtEl>
                                          <p:spTgt spid="77"/>
                                        </p:tgtEl>
                                        <p:attrNameLst>
                                          <p:attrName>ppt_h</p:attrName>
                                        </p:attrNameLst>
                                      </p:cBhvr>
                                      <p:tavLst>
                                        <p:tav tm="0">
                                          <p:val>
                                            <p:fltVal val="0"/>
                                          </p:val>
                                        </p:tav>
                                        <p:tav tm="100000">
                                          <p:val>
                                            <p:strVal val="#ppt_h"/>
                                          </p:val>
                                        </p:tav>
                                      </p:tavLst>
                                    </p:anim>
                                    <p:animEffect transition="in" filter="fade">
                                      <p:cBhvr>
                                        <p:cTn id="109" dur="500"/>
                                        <p:tgtEl>
                                          <p:spTgt spid="7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78"/>
                                        </p:tgtEl>
                                        <p:attrNameLst>
                                          <p:attrName>style.visibility</p:attrName>
                                        </p:attrNameLst>
                                      </p:cBhvr>
                                      <p:to>
                                        <p:strVal val="visible"/>
                                      </p:to>
                                    </p:set>
                                    <p:anim calcmode="lin" valueType="num">
                                      <p:cBhvr>
                                        <p:cTn id="112" dur="500" fill="hold"/>
                                        <p:tgtEl>
                                          <p:spTgt spid="78"/>
                                        </p:tgtEl>
                                        <p:attrNameLst>
                                          <p:attrName>ppt_w</p:attrName>
                                        </p:attrNameLst>
                                      </p:cBhvr>
                                      <p:tavLst>
                                        <p:tav tm="0">
                                          <p:val>
                                            <p:fltVal val="0"/>
                                          </p:val>
                                        </p:tav>
                                        <p:tav tm="100000">
                                          <p:val>
                                            <p:strVal val="#ppt_w"/>
                                          </p:val>
                                        </p:tav>
                                      </p:tavLst>
                                    </p:anim>
                                    <p:anim calcmode="lin" valueType="num">
                                      <p:cBhvr>
                                        <p:cTn id="113" dur="500" fill="hold"/>
                                        <p:tgtEl>
                                          <p:spTgt spid="78"/>
                                        </p:tgtEl>
                                        <p:attrNameLst>
                                          <p:attrName>ppt_h</p:attrName>
                                        </p:attrNameLst>
                                      </p:cBhvr>
                                      <p:tavLst>
                                        <p:tav tm="0">
                                          <p:val>
                                            <p:fltVal val="0"/>
                                          </p:val>
                                        </p:tav>
                                        <p:tav tm="100000">
                                          <p:val>
                                            <p:strVal val="#ppt_h"/>
                                          </p:val>
                                        </p:tav>
                                      </p:tavLst>
                                    </p:anim>
                                    <p:animEffect transition="in" filter="fade">
                                      <p:cBhvr>
                                        <p:cTn id="114" dur="500"/>
                                        <p:tgtEl>
                                          <p:spTgt spid="78"/>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79"/>
                                        </p:tgtEl>
                                        <p:attrNameLst>
                                          <p:attrName>style.visibility</p:attrName>
                                        </p:attrNameLst>
                                      </p:cBhvr>
                                      <p:to>
                                        <p:strVal val="visible"/>
                                      </p:to>
                                    </p:set>
                                    <p:anim calcmode="lin" valueType="num">
                                      <p:cBhvr>
                                        <p:cTn id="117" dur="500" fill="hold"/>
                                        <p:tgtEl>
                                          <p:spTgt spid="79"/>
                                        </p:tgtEl>
                                        <p:attrNameLst>
                                          <p:attrName>ppt_w</p:attrName>
                                        </p:attrNameLst>
                                      </p:cBhvr>
                                      <p:tavLst>
                                        <p:tav tm="0">
                                          <p:val>
                                            <p:fltVal val="0"/>
                                          </p:val>
                                        </p:tav>
                                        <p:tav tm="100000">
                                          <p:val>
                                            <p:strVal val="#ppt_w"/>
                                          </p:val>
                                        </p:tav>
                                      </p:tavLst>
                                    </p:anim>
                                    <p:anim calcmode="lin" valueType="num">
                                      <p:cBhvr>
                                        <p:cTn id="118" dur="500" fill="hold"/>
                                        <p:tgtEl>
                                          <p:spTgt spid="79"/>
                                        </p:tgtEl>
                                        <p:attrNameLst>
                                          <p:attrName>ppt_h</p:attrName>
                                        </p:attrNameLst>
                                      </p:cBhvr>
                                      <p:tavLst>
                                        <p:tav tm="0">
                                          <p:val>
                                            <p:fltVal val="0"/>
                                          </p:val>
                                        </p:tav>
                                        <p:tav tm="100000">
                                          <p:val>
                                            <p:strVal val="#ppt_h"/>
                                          </p:val>
                                        </p:tav>
                                      </p:tavLst>
                                    </p:anim>
                                    <p:animEffect transition="in" filter="fade">
                                      <p:cBhvr>
                                        <p:cTn id="119" dur="500"/>
                                        <p:tgtEl>
                                          <p:spTgt spid="79"/>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80"/>
                                        </p:tgtEl>
                                        <p:attrNameLst>
                                          <p:attrName>style.visibility</p:attrName>
                                        </p:attrNameLst>
                                      </p:cBhvr>
                                      <p:to>
                                        <p:strVal val="visible"/>
                                      </p:to>
                                    </p:set>
                                    <p:anim calcmode="lin" valueType="num">
                                      <p:cBhvr>
                                        <p:cTn id="122" dur="500" fill="hold"/>
                                        <p:tgtEl>
                                          <p:spTgt spid="80"/>
                                        </p:tgtEl>
                                        <p:attrNameLst>
                                          <p:attrName>ppt_w</p:attrName>
                                        </p:attrNameLst>
                                      </p:cBhvr>
                                      <p:tavLst>
                                        <p:tav tm="0">
                                          <p:val>
                                            <p:fltVal val="0"/>
                                          </p:val>
                                        </p:tav>
                                        <p:tav tm="100000">
                                          <p:val>
                                            <p:strVal val="#ppt_w"/>
                                          </p:val>
                                        </p:tav>
                                      </p:tavLst>
                                    </p:anim>
                                    <p:anim calcmode="lin" valueType="num">
                                      <p:cBhvr>
                                        <p:cTn id="123" dur="500" fill="hold"/>
                                        <p:tgtEl>
                                          <p:spTgt spid="80"/>
                                        </p:tgtEl>
                                        <p:attrNameLst>
                                          <p:attrName>ppt_h</p:attrName>
                                        </p:attrNameLst>
                                      </p:cBhvr>
                                      <p:tavLst>
                                        <p:tav tm="0">
                                          <p:val>
                                            <p:fltVal val="0"/>
                                          </p:val>
                                        </p:tav>
                                        <p:tav tm="100000">
                                          <p:val>
                                            <p:strVal val="#ppt_h"/>
                                          </p:val>
                                        </p:tav>
                                      </p:tavLst>
                                    </p:anim>
                                    <p:animEffect transition="in" filter="fade">
                                      <p:cBhvr>
                                        <p:cTn id="124" dur="500"/>
                                        <p:tgtEl>
                                          <p:spTgt spid="80"/>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81"/>
                                        </p:tgtEl>
                                        <p:attrNameLst>
                                          <p:attrName>style.visibility</p:attrName>
                                        </p:attrNameLst>
                                      </p:cBhvr>
                                      <p:to>
                                        <p:strVal val="visible"/>
                                      </p:to>
                                    </p:set>
                                    <p:anim calcmode="lin" valueType="num">
                                      <p:cBhvr>
                                        <p:cTn id="127" dur="500" fill="hold"/>
                                        <p:tgtEl>
                                          <p:spTgt spid="81"/>
                                        </p:tgtEl>
                                        <p:attrNameLst>
                                          <p:attrName>ppt_w</p:attrName>
                                        </p:attrNameLst>
                                      </p:cBhvr>
                                      <p:tavLst>
                                        <p:tav tm="0">
                                          <p:val>
                                            <p:fltVal val="0"/>
                                          </p:val>
                                        </p:tav>
                                        <p:tav tm="100000">
                                          <p:val>
                                            <p:strVal val="#ppt_w"/>
                                          </p:val>
                                        </p:tav>
                                      </p:tavLst>
                                    </p:anim>
                                    <p:anim calcmode="lin" valueType="num">
                                      <p:cBhvr>
                                        <p:cTn id="128" dur="500" fill="hold"/>
                                        <p:tgtEl>
                                          <p:spTgt spid="81"/>
                                        </p:tgtEl>
                                        <p:attrNameLst>
                                          <p:attrName>ppt_h</p:attrName>
                                        </p:attrNameLst>
                                      </p:cBhvr>
                                      <p:tavLst>
                                        <p:tav tm="0">
                                          <p:val>
                                            <p:fltVal val="0"/>
                                          </p:val>
                                        </p:tav>
                                        <p:tav tm="100000">
                                          <p:val>
                                            <p:strVal val="#ppt_h"/>
                                          </p:val>
                                        </p:tav>
                                      </p:tavLst>
                                    </p:anim>
                                    <p:animEffect transition="in" filter="fade">
                                      <p:cBhvr>
                                        <p:cTn id="12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71" grpId="0" animBg="1"/>
      <p:bldP spid="71" grpId="1" animBg="1"/>
      <p:bldP spid="72" grpId="0" animBg="1"/>
      <p:bldP spid="72" grpId="1" animBg="1"/>
      <p:bldP spid="73" grpId="0" animBg="1"/>
      <p:bldP spid="73" grpId="1" animBg="1"/>
      <p:bldP spid="74" grpId="0"/>
      <p:bldP spid="74" grpId="1"/>
      <p:bldP spid="75" grpId="0"/>
      <p:bldP spid="75" grpId="1"/>
      <p:bldP spid="76" grpId="0"/>
      <p:bldP spid="76" grpId="1"/>
      <p:bldP spid="77" grpId="0"/>
      <p:bldP spid="77" grpId="1"/>
      <p:bldP spid="78" grpId="0"/>
      <p:bldP spid="78" grpId="1"/>
      <p:bldP spid="79" grpId="0"/>
      <p:bldP spid="79" grpId="1"/>
      <p:bldP spid="80" grpId="0"/>
      <p:bldP spid="80" grpId="1"/>
      <p:bldP spid="81" grpId="0"/>
      <p:bldP spid="8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sp>
        <p:nvSpPr>
          <p:cNvPr id="94" name="Title 13">
            <a:extLst>
              <a:ext uri="{FF2B5EF4-FFF2-40B4-BE49-F238E27FC236}">
                <a16:creationId xmlns:a16="http://schemas.microsoft.com/office/drawing/2014/main" id="{12E13952-AE45-457A-B487-1D55472E984F}"/>
              </a:ext>
            </a:extLst>
          </p:cNvPr>
          <p:cNvSpPr txBox="1"/>
          <p:nvPr/>
        </p:nvSpPr>
        <p:spPr bwMode="auto">
          <a:xfrm>
            <a:off x="1496772" y="4088870"/>
            <a:ext cx="27918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zh-CN" sz="2665" dirty="0">
                <a:latin typeface="+mn-lt"/>
                <a:cs typeface="+mn-ea"/>
                <a:sym typeface="+mn-lt"/>
              </a:rPr>
              <a:t>Step 1</a:t>
            </a:r>
          </a:p>
        </p:txBody>
      </p:sp>
      <p:sp>
        <p:nvSpPr>
          <p:cNvPr id="95" name="Title 13">
            <a:extLst>
              <a:ext uri="{FF2B5EF4-FFF2-40B4-BE49-F238E27FC236}">
                <a16:creationId xmlns:a16="http://schemas.microsoft.com/office/drawing/2014/main" id="{D7B41AFC-1942-4B11-8D47-86F9149946EA}"/>
              </a:ext>
            </a:extLst>
          </p:cNvPr>
          <p:cNvSpPr txBox="1"/>
          <p:nvPr/>
        </p:nvSpPr>
        <p:spPr bwMode="auto">
          <a:xfrm>
            <a:off x="4557472" y="4088870"/>
            <a:ext cx="27918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zh-CN" sz="2665" dirty="0">
                <a:latin typeface="+mn-lt"/>
                <a:cs typeface="+mn-ea"/>
                <a:sym typeface="+mn-lt"/>
              </a:rPr>
              <a:t>Step 2</a:t>
            </a:r>
          </a:p>
        </p:txBody>
      </p:sp>
      <p:sp>
        <p:nvSpPr>
          <p:cNvPr id="96" name="Title 13">
            <a:extLst>
              <a:ext uri="{FF2B5EF4-FFF2-40B4-BE49-F238E27FC236}">
                <a16:creationId xmlns:a16="http://schemas.microsoft.com/office/drawing/2014/main" id="{40CFB771-354C-4133-8B9C-692DF2B6281C}"/>
              </a:ext>
            </a:extLst>
          </p:cNvPr>
          <p:cNvSpPr txBox="1"/>
          <p:nvPr/>
        </p:nvSpPr>
        <p:spPr bwMode="auto">
          <a:xfrm>
            <a:off x="7613939" y="4088870"/>
            <a:ext cx="27918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zh-CN" sz="2665" dirty="0">
                <a:latin typeface="+mn-lt"/>
                <a:cs typeface="+mn-ea"/>
                <a:sym typeface="+mn-lt"/>
              </a:rPr>
              <a:t>Step 3</a:t>
            </a:r>
          </a:p>
        </p:txBody>
      </p:sp>
      <p:grpSp>
        <p:nvGrpSpPr>
          <p:cNvPr id="97" name="组合 96">
            <a:extLst>
              <a:ext uri="{FF2B5EF4-FFF2-40B4-BE49-F238E27FC236}">
                <a16:creationId xmlns:a16="http://schemas.microsoft.com/office/drawing/2014/main" id="{41AA7EED-04F2-4752-AF63-284801A793CA}"/>
              </a:ext>
            </a:extLst>
          </p:cNvPr>
          <p:cNvGrpSpPr/>
          <p:nvPr/>
        </p:nvGrpSpPr>
        <p:grpSpPr>
          <a:xfrm>
            <a:off x="2013240" y="1960816"/>
            <a:ext cx="1790700" cy="1792816"/>
            <a:chOff x="2013240" y="1960816"/>
            <a:chExt cx="1790700" cy="1792816"/>
          </a:xfrm>
        </p:grpSpPr>
        <p:sp>
          <p:nvSpPr>
            <p:cNvPr id="98" name="Oval 14">
              <a:extLst>
                <a:ext uri="{FF2B5EF4-FFF2-40B4-BE49-F238E27FC236}">
                  <a16:creationId xmlns:a16="http://schemas.microsoft.com/office/drawing/2014/main" id="{7B525F59-4F12-4ECE-BE43-689F8BA5F5D8}"/>
                </a:ext>
              </a:extLst>
            </p:cNvPr>
            <p:cNvSpPr/>
            <p:nvPr/>
          </p:nvSpPr>
          <p:spPr bwMode="auto">
            <a:xfrm>
              <a:off x="2013240" y="1960816"/>
              <a:ext cx="1790700" cy="179281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zh-CN" sz="1465" b="1" dirty="0">
                <a:solidFill>
                  <a:srgbClr val="FFFFFF"/>
                </a:solidFill>
                <a:latin typeface="+mn-lt"/>
                <a:cs typeface="+mn-ea"/>
                <a:sym typeface="+mn-lt"/>
              </a:endParaRPr>
            </a:p>
          </p:txBody>
        </p:sp>
        <p:sp>
          <p:nvSpPr>
            <p:cNvPr id="99" name="Freeform 11">
              <a:extLst>
                <a:ext uri="{FF2B5EF4-FFF2-40B4-BE49-F238E27FC236}">
                  <a16:creationId xmlns:a16="http://schemas.microsoft.com/office/drawing/2014/main" id="{B402EACD-C329-4DAC-BE17-F8B161EE46FD}"/>
                </a:ext>
              </a:extLst>
            </p:cNvPr>
            <p:cNvSpPr>
              <a:spLocks noEditPoints="1"/>
            </p:cNvSpPr>
            <p:nvPr/>
          </p:nvSpPr>
          <p:spPr bwMode="auto">
            <a:xfrm>
              <a:off x="2694558" y="2380683"/>
              <a:ext cx="428061" cy="427428"/>
            </a:xfrm>
            <a:custGeom>
              <a:avLst/>
              <a:gdLst>
                <a:gd name="T0" fmla="*/ 7051 w 319"/>
                <a:gd name="T1" fmla="*/ 293269 h 318"/>
                <a:gd name="T2" fmla="*/ 26190 w 319"/>
                <a:gd name="T3" fmla="*/ 312417 h 318"/>
                <a:gd name="T4" fmla="*/ 53388 w 319"/>
                <a:gd name="T5" fmla="*/ 312417 h 318"/>
                <a:gd name="T6" fmla="*/ 129943 w 319"/>
                <a:gd name="T7" fmla="*/ 235824 h 318"/>
                <a:gd name="T8" fmla="*/ 192397 w 319"/>
                <a:gd name="T9" fmla="*/ 252957 h 318"/>
                <a:gd name="T10" fmla="*/ 321333 w 319"/>
                <a:gd name="T11" fmla="*/ 124967 h 318"/>
                <a:gd name="T12" fmla="*/ 196426 w 319"/>
                <a:gd name="T13" fmla="*/ 0 h 318"/>
                <a:gd name="T14" fmla="*/ 67490 w 319"/>
                <a:gd name="T15" fmla="*/ 127990 h 318"/>
                <a:gd name="T16" fmla="*/ 85622 w 319"/>
                <a:gd name="T17" fmla="*/ 193497 h 318"/>
                <a:gd name="T18" fmla="*/ 10073 w 319"/>
                <a:gd name="T19" fmla="*/ 269081 h 318"/>
                <a:gd name="T20" fmla="*/ 7051 w 319"/>
                <a:gd name="T21" fmla="*/ 293269 h 318"/>
                <a:gd name="T22" fmla="*/ 192397 w 319"/>
                <a:gd name="T23" fmla="*/ 214660 h 318"/>
                <a:gd name="T24" fmla="*/ 106775 w 319"/>
                <a:gd name="T25" fmla="*/ 127990 h 318"/>
                <a:gd name="T26" fmla="*/ 196426 w 319"/>
                <a:gd name="T27" fmla="*/ 38296 h 318"/>
                <a:gd name="T28" fmla="*/ 283055 w 319"/>
                <a:gd name="T29" fmla="*/ 124967 h 318"/>
                <a:gd name="T30" fmla="*/ 192397 w 319"/>
                <a:gd name="T31" fmla="*/ 214660 h 3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cs typeface="+mn-ea"/>
                <a:sym typeface="+mn-lt"/>
              </a:endParaRPr>
            </a:p>
          </p:txBody>
        </p:sp>
        <p:sp>
          <p:nvSpPr>
            <p:cNvPr id="100" name="文本框 99">
              <a:extLst>
                <a:ext uri="{FF2B5EF4-FFF2-40B4-BE49-F238E27FC236}">
                  <a16:creationId xmlns:a16="http://schemas.microsoft.com/office/drawing/2014/main" id="{6BFC1BC4-4A71-4BD8-BA2A-766477A08D8B}"/>
                </a:ext>
              </a:extLst>
            </p:cNvPr>
            <p:cNvSpPr txBox="1"/>
            <p:nvPr/>
          </p:nvSpPr>
          <p:spPr>
            <a:xfrm>
              <a:off x="2212156" y="2917144"/>
              <a:ext cx="1361114" cy="461665"/>
            </a:xfrm>
            <a:prstGeom prst="rect">
              <a:avLst/>
            </a:prstGeom>
            <a:noFill/>
          </p:spPr>
          <p:txBody>
            <a:bodyPr wrap="square" rtlCol="0">
              <a:spAutoFit/>
            </a:bodyPr>
            <a:lstStyle/>
            <a:p>
              <a:pPr algn="ctr"/>
              <a:r>
                <a:rPr lang="en-US" altLang="zh-CN" sz="2400" dirty="0">
                  <a:solidFill>
                    <a:schemeClr val="bg1"/>
                  </a:solidFill>
                  <a:cs typeface="+mn-ea"/>
                  <a:sym typeface="+mn-lt"/>
                </a:rPr>
                <a:t>text</a:t>
              </a:r>
              <a:endParaRPr lang="zh-CN" altLang="en-US" sz="2400" dirty="0">
                <a:solidFill>
                  <a:schemeClr val="bg1"/>
                </a:solidFill>
                <a:cs typeface="+mn-ea"/>
                <a:sym typeface="+mn-lt"/>
              </a:endParaRPr>
            </a:p>
          </p:txBody>
        </p:sp>
      </p:grpSp>
      <p:grpSp>
        <p:nvGrpSpPr>
          <p:cNvPr id="101" name="组合 100">
            <a:extLst>
              <a:ext uri="{FF2B5EF4-FFF2-40B4-BE49-F238E27FC236}">
                <a16:creationId xmlns:a16="http://schemas.microsoft.com/office/drawing/2014/main" id="{D1469F4D-7919-4DEB-BBF3-9940EA8344CE}"/>
              </a:ext>
            </a:extLst>
          </p:cNvPr>
          <p:cNvGrpSpPr/>
          <p:nvPr/>
        </p:nvGrpSpPr>
        <p:grpSpPr>
          <a:xfrm>
            <a:off x="4813590" y="1704699"/>
            <a:ext cx="2302933" cy="2305051"/>
            <a:chOff x="4813590" y="1704699"/>
            <a:chExt cx="2302933" cy="2305051"/>
          </a:xfrm>
        </p:grpSpPr>
        <p:sp>
          <p:nvSpPr>
            <p:cNvPr id="102" name="Oval 16">
              <a:extLst>
                <a:ext uri="{FF2B5EF4-FFF2-40B4-BE49-F238E27FC236}">
                  <a16:creationId xmlns:a16="http://schemas.microsoft.com/office/drawing/2014/main" id="{1D17C86B-DA29-4A2D-B5C6-1FDFC1A8417E}"/>
                </a:ext>
              </a:extLst>
            </p:cNvPr>
            <p:cNvSpPr/>
            <p:nvPr/>
          </p:nvSpPr>
          <p:spPr bwMode="auto">
            <a:xfrm>
              <a:off x="4813590" y="1704699"/>
              <a:ext cx="2302933" cy="2305051"/>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zh-CN" sz="1465" b="1" dirty="0">
                <a:solidFill>
                  <a:srgbClr val="FFFFFF"/>
                </a:solidFill>
                <a:latin typeface="+mn-lt"/>
                <a:cs typeface="+mn-ea"/>
                <a:sym typeface="+mn-lt"/>
              </a:endParaRPr>
            </a:p>
            <a:p>
              <a:pPr algn="ctr"/>
              <a:endParaRPr lang="en-US" altLang="zh-CN" sz="1465" b="1" dirty="0">
                <a:solidFill>
                  <a:srgbClr val="FFFFFF"/>
                </a:solidFill>
                <a:latin typeface="+mn-lt"/>
                <a:cs typeface="+mn-ea"/>
                <a:sym typeface="+mn-lt"/>
              </a:endParaRPr>
            </a:p>
          </p:txBody>
        </p:sp>
        <p:sp>
          <p:nvSpPr>
            <p:cNvPr id="103" name="Freeform 6">
              <a:extLst>
                <a:ext uri="{FF2B5EF4-FFF2-40B4-BE49-F238E27FC236}">
                  <a16:creationId xmlns:a16="http://schemas.microsoft.com/office/drawing/2014/main" id="{A6EFB541-8E09-4B12-8B1E-89D7C88BAD13}"/>
                </a:ext>
              </a:extLst>
            </p:cNvPr>
            <p:cNvSpPr>
              <a:spLocks noEditPoints="1"/>
            </p:cNvSpPr>
            <p:nvPr/>
          </p:nvSpPr>
          <p:spPr bwMode="auto">
            <a:xfrm>
              <a:off x="5529635" y="2184918"/>
              <a:ext cx="807342" cy="826146"/>
            </a:xfrm>
            <a:custGeom>
              <a:avLst/>
              <a:gdLst>
                <a:gd name="T0" fmla="*/ 341634 w 360"/>
                <a:gd name="T1" fmla="*/ 456131 h 368"/>
                <a:gd name="T2" fmla="*/ 439244 w 360"/>
                <a:gd name="T3" fmla="*/ 339995 h 368"/>
                <a:gd name="T4" fmla="*/ 605854 w 360"/>
                <a:gd name="T5" fmla="*/ 85840 h 368"/>
                <a:gd name="T6" fmla="*/ 582293 w 360"/>
                <a:gd name="T7" fmla="*/ 62276 h 368"/>
                <a:gd name="T8" fmla="*/ 466171 w 360"/>
                <a:gd name="T9" fmla="*/ 62276 h 368"/>
                <a:gd name="T10" fmla="*/ 302927 w 360"/>
                <a:gd name="T11" fmla="*/ 0 h 368"/>
                <a:gd name="T12" fmla="*/ 139683 w 360"/>
                <a:gd name="T13" fmla="*/ 62276 h 368"/>
                <a:gd name="T14" fmla="*/ 23561 w 360"/>
                <a:gd name="T15" fmla="*/ 62276 h 368"/>
                <a:gd name="T16" fmla="*/ 0 w 360"/>
                <a:gd name="T17" fmla="*/ 85840 h 368"/>
                <a:gd name="T18" fmla="*/ 164927 w 360"/>
                <a:gd name="T19" fmla="*/ 339995 h 368"/>
                <a:gd name="T20" fmla="*/ 262537 w 360"/>
                <a:gd name="T21" fmla="*/ 456131 h 368"/>
                <a:gd name="T22" fmla="*/ 262537 w 360"/>
                <a:gd name="T23" fmla="*/ 499893 h 368"/>
                <a:gd name="T24" fmla="*/ 153146 w 360"/>
                <a:gd name="T25" fmla="*/ 558803 h 368"/>
                <a:gd name="T26" fmla="*/ 302927 w 360"/>
                <a:gd name="T27" fmla="*/ 619396 h 368"/>
                <a:gd name="T28" fmla="*/ 452708 w 360"/>
                <a:gd name="T29" fmla="*/ 558803 h 368"/>
                <a:gd name="T30" fmla="*/ 341634 w 360"/>
                <a:gd name="T31" fmla="*/ 499893 h 368"/>
                <a:gd name="T32" fmla="*/ 341634 w 360"/>
                <a:gd name="T33" fmla="*/ 456131 h 368"/>
                <a:gd name="T34" fmla="*/ 435878 w 360"/>
                <a:gd name="T35" fmla="*/ 286134 h 368"/>
                <a:gd name="T36" fmla="*/ 472903 w 360"/>
                <a:gd name="T37" fmla="*/ 109404 h 368"/>
                <a:gd name="T38" fmla="*/ 557049 w 360"/>
                <a:gd name="T39" fmla="*/ 109404 h 368"/>
                <a:gd name="T40" fmla="*/ 435878 w 360"/>
                <a:gd name="T41" fmla="*/ 286134 h 368"/>
                <a:gd name="T42" fmla="*/ 302927 w 360"/>
                <a:gd name="T43" fmla="*/ 40395 h 368"/>
                <a:gd name="T44" fmla="*/ 430830 w 360"/>
                <a:gd name="T45" fmla="*/ 92573 h 368"/>
                <a:gd name="T46" fmla="*/ 302927 w 360"/>
                <a:gd name="T47" fmla="*/ 144750 h 368"/>
                <a:gd name="T48" fmla="*/ 175024 w 360"/>
                <a:gd name="T49" fmla="*/ 92573 h 368"/>
                <a:gd name="T50" fmla="*/ 302927 w 360"/>
                <a:gd name="T51" fmla="*/ 40395 h 368"/>
                <a:gd name="T52" fmla="*/ 48805 w 360"/>
                <a:gd name="T53" fmla="*/ 109404 h 368"/>
                <a:gd name="T54" fmla="*/ 132951 w 360"/>
                <a:gd name="T55" fmla="*/ 109404 h 368"/>
                <a:gd name="T56" fmla="*/ 169976 w 360"/>
                <a:gd name="T57" fmla="*/ 286134 h 368"/>
                <a:gd name="T58" fmla="*/ 48805 w 360"/>
                <a:gd name="T59" fmla="*/ 109404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cs typeface="+mn-ea"/>
                <a:sym typeface="+mn-lt"/>
              </a:endParaRPr>
            </a:p>
          </p:txBody>
        </p:sp>
        <p:sp>
          <p:nvSpPr>
            <p:cNvPr id="104" name="文本框 103">
              <a:extLst>
                <a:ext uri="{FF2B5EF4-FFF2-40B4-BE49-F238E27FC236}">
                  <a16:creationId xmlns:a16="http://schemas.microsoft.com/office/drawing/2014/main" id="{A2E33E26-EDB5-43CF-B32C-EA7098898C93}"/>
                </a:ext>
              </a:extLst>
            </p:cNvPr>
            <p:cNvSpPr txBox="1"/>
            <p:nvPr/>
          </p:nvSpPr>
          <p:spPr>
            <a:xfrm>
              <a:off x="5252748" y="3020356"/>
              <a:ext cx="1361114" cy="461665"/>
            </a:xfrm>
            <a:prstGeom prst="rect">
              <a:avLst/>
            </a:prstGeom>
            <a:noFill/>
          </p:spPr>
          <p:txBody>
            <a:bodyPr wrap="square" rtlCol="0">
              <a:spAutoFit/>
            </a:bodyPr>
            <a:lstStyle/>
            <a:p>
              <a:pPr algn="ctr"/>
              <a:r>
                <a:rPr lang="en-US" altLang="zh-CN" sz="2400" dirty="0">
                  <a:solidFill>
                    <a:schemeClr val="bg1"/>
                  </a:solidFill>
                  <a:cs typeface="+mn-ea"/>
                  <a:sym typeface="+mn-lt"/>
                </a:rPr>
                <a:t>text</a:t>
              </a:r>
              <a:endParaRPr lang="zh-CN" altLang="en-US" sz="2400" dirty="0">
                <a:solidFill>
                  <a:schemeClr val="bg1"/>
                </a:solidFill>
                <a:cs typeface="+mn-ea"/>
                <a:sym typeface="+mn-lt"/>
              </a:endParaRPr>
            </a:p>
          </p:txBody>
        </p:sp>
      </p:grpSp>
      <p:grpSp>
        <p:nvGrpSpPr>
          <p:cNvPr id="105" name="组合 104">
            <a:extLst>
              <a:ext uri="{FF2B5EF4-FFF2-40B4-BE49-F238E27FC236}">
                <a16:creationId xmlns:a16="http://schemas.microsoft.com/office/drawing/2014/main" id="{818ADB0E-0107-4F28-907E-EBA8D9BB9AE7}"/>
              </a:ext>
            </a:extLst>
          </p:cNvPr>
          <p:cNvGrpSpPr/>
          <p:nvPr/>
        </p:nvGrpSpPr>
        <p:grpSpPr>
          <a:xfrm>
            <a:off x="8126173" y="1960816"/>
            <a:ext cx="1790700" cy="1792816"/>
            <a:chOff x="8126173" y="1960816"/>
            <a:chExt cx="1790700" cy="1792816"/>
          </a:xfrm>
        </p:grpSpPr>
        <p:sp>
          <p:nvSpPr>
            <p:cNvPr id="106" name="Oval 19">
              <a:extLst>
                <a:ext uri="{FF2B5EF4-FFF2-40B4-BE49-F238E27FC236}">
                  <a16:creationId xmlns:a16="http://schemas.microsoft.com/office/drawing/2014/main" id="{496A3AFD-D7F3-454A-B6BF-64B80DB0BF60}"/>
                </a:ext>
              </a:extLst>
            </p:cNvPr>
            <p:cNvSpPr/>
            <p:nvPr/>
          </p:nvSpPr>
          <p:spPr bwMode="auto">
            <a:xfrm>
              <a:off x="8126173" y="1960816"/>
              <a:ext cx="1790700" cy="1792816"/>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endParaRPr lang="en-US" altLang="zh-CN" sz="1465" b="1" dirty="0">
                <a:solidFill>
                  <a:srgbClr val="FFFFFF"/>
                </a:solidFill>
                <a:latin typeface="+mn-lt"/>
                <a:cs typeface="+mn-ea"/>
                <a:sym typeface="+mn-lt"/>
              </a:endParaRPr>
            </a:p>
          </p:txBody>
        </p:sp>
        <p:sp>
          <p:nvSpPr>
            <p:cNvPr id="107" name="Freeform 16">
              <a:extLst>
                <a:ext uri="{FF2B5EF4-FFF2-40B4-BE49-F238E27FC236}">
                  <a16:creationId xmlns:a16="http://schemas.microsoft.com/office/drawing/2014/main" id="{B58880D9-7915-4530-90BA-3341321B5ABC}"/>
                </a:ext>
              </a:extLst>
            </p:cNvPr>
            <p:cNvSpPr>
              <a:spLocks noEditPoints="1"/>
            </p:cNvSpPr>
            <p:nvPr/>
          </p:nvSpPr>
          <p:spPr bwMode="auto">
            <a:xfrm>
              <a:off x="8814059" y="2386687"/>
              <a:ext cx="414925" cy="415415"/>
            </a:xfrm>
            <a:custGeom>
              <a:avLst/>
              <a:gdLst>
                <a:gd name="T0" fmla="*/ 276864 w 360"/>
                <a:gd name="T1" fmla="*/ 34608 h 360"/>
                <a:gd name="T2" fmla="*/ 261290 w 360"/>
                <a:gd name="T3" fmla="*/ 34608 h 360"/>
                <a:gd name="T4" fmla="*/ 261290 w 360"/>
                <a:gd name="T5" fmla="*/ 69216 h 360"/>
                <a:gd name="T6" fmla="*/ 205918 w 360"/>
                <a:gd name="T7" fmla="*/ 69216 h 360"/>
                <a:gd name="T8" fmla="*/ 205918 w 360"/>
                <a:gd name="T9" fmla="*/ 34608 h 360"/>
                <a:gd name="T10" fmla="*/ 105554 w 360"/>
                <a:gd name="T11" fmla="*/ 34608 h 360"/>
                <a:gd name="T12" fmla="*/ 105554 w 360"/>
                <a:gd name="T13" fmla="*/ 69216 h 360"/>
                <a:gd name="T14" fmla="*/ 50182 w 360"/>
                <a:gd name="T15" fmla="*/ 69216 h 360"/>
                <a:gd name="T16" fmla="*/ 50182 w 360"/>
                <a:gd name="T17" fmla="*/ 34608 h 360"/>
                <a:gd name="T18" fmla="*/ 34608 w 360"/>
                <a:gd name="T19" fmla="*/ 34608 h 360"/>
                <a:gd name="T20" fmla="*/ 0 w 360"/>
                <a:gd name="T21" fmla="*/ 69216 h 360"/>
                <a:gd name="T22" fmla="*/ 0 w 360"/>
                <a:gd name="T23" fmla="*/ 276864 h 360"/>
                <a:gd name="T24" fmla="*/ 34608 w 360"/>
                <a:gd name="T25" fmla="*/ 311472 h 360"/>
                <a:gd name="T26" fmla="*/ 276864 w 360"/>
                <a:gd name="T27" fmla="*/ 311472 h 360"/>
                <a:gd name="T28" fmla="*/ 311472 w 360"/>
                <a:gd name="T29" fmla="*/ 276864 h 360"/>
                <a:gd name="T30" fmla="*/ 311472 w 360"/>
                <a:gd name="T31" fmla="*/ 69216 h 360"/>
                <a:gd name="T32" fmla="*/ 276864 w 360"/>
                <a:gd name="T33" fmla="*/ 34608 h 360"/>
                <a:gd name="T34" fmla="*/ 276864 w 360"/>
                <a:gd name="T35" fmla="*/ 276864 h 360"/>
                <a:gd name="T36" fmla="*/ 34608 w 360"/>
                <a:gd name="T37" fmla="*/ 276864 h 360"/>
                <a:gd name="T38" fmla="*/ 34608 w 360"/>
                <a:gd name="T39" fmla="*/ 138432 h 360"/>
                <a:gd name="T40" fmla="*/ 276864 w 360"/>
                <a:gd name="T41" fmla="*/ 138432 h 360"/>
                <a:gd name="T42" fmla="*/ 276864 w 360"/>
                <a:gd name="T43" fmla="*/ 276864 h 360"/>
                <a:gd name="T44" fmla="*/ 89981 w 360"/>
                <a:gd name="T45" fmla="*/ 0 h 360"/>
                <a:gd name="T46" fmla="*/ 65755 w 360"/>
                <a:gd name="T47" fmla="*/ 0 h 360"/>
                <a:gd name="T48" fmla="*/ 65755 w 360"/>
                <a:gd name="T49" fmla="*/ 58834 h 360"/>
                <a:gd name="T50" fmla="*/ 89981 w 360"/>
                <a:gd name="T51" fmla="*/ 58834 h 360"/>
                <a:gd name="T52" fmla="*/ 89981 w 360"/>
                <a:gd name="T53" fmla="*/ 0 h 360"/>
                <a:gd name="T54" fmla="*/ 245717 w 360"/>
                <a:gd name="T55" fmla="*/ 0 h 360"/>
                <a:gd name="T56" fmla="*/ 221491 w 360"/>
                <a:gd name="T57" fmla="*/ 0 h 360"/>
                <a:gd name="T58" fmla="*/ 221491 w 360"/>
                <a:gd name="T59" fmla="*/ 58834 h 360"/>
                <a:gd name="T60" fmla="*/ 245717 w 360"/>
                <a:gd name="T61" fmla="*/ 58834 h 360"/>
                <a:gd name="T62" fmla="*/ 245717 w 360"/>
                <a:gd name="T63" fmla="*/ 0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dirty="0">
                <a:cs typeface="+mn-ea"/>
                <a:sym typeface="+mn-lt"/>
              </a:endParaRPr>
            </a:p>
          </p:txBody>
        </p:sp>
        <p:sp>
          <p:nvSpPr>
            <p:cNvPr id="108" name="文本框 107">
              <a:extLst>
                <a:ext uri="{FF2B5EF4-FFF2-40B4-BE49-F238E27FC236}">
                  <a16:creationId xmlns:a16="http://schemas.microsoft.com/office/drawing/2014/main" id="{5760FB75-F141-48F0-8126-65BB292CE57F}"/>
                </a:ext>
              </a:extLst>
            </p:cNvPr>
            <p:cNvSpPr txBox="1"/>
            <p:nvPr/>
          </p:nvSpPr>
          <p:spPr>
            <a:xfrm>
              <a:off x="8340964" y="2917144"/>
              <a:ext cx="1361114" cy="461665"/>
            </a:xfrm>
            <a:prstGeom prst="rect">
              <a:avLst/>
            </a:prstGeom>
            <a:noFill/>
          </p:spPr>
          <p:txBody>
            <a:bodyPr wrap="square" rtlCol="0">
              <a:spAutoFit/>
            </a:bodyPr>
            <a:lstStyle/>
            <a:p>
              <a:pPr algn="ctr"/>
              <a:r>
                <a:rPr lang="en-US" altLang="zh-CN" sz="2400" dirty="0">
                  <a:solidFill>
                    <a:schemeClr val="bg1"/>
                  </a:solidFill>
                  <a:cs typeface="+mn-ea"/>
                  <a:sym typeface="+mn-lt"/>
                </a:rPr>
                <a:t>text</a:t>
              </a:r>
              <a:endParaRPr lang="zh-CN" altLang="en-US" sz="2400" dirty="0">
                <a:solidFill>
                  <a:schemeClr val="bg1"/>
                </a:solidFill>
                <a:cs typeface="+mn-ea"/>
                <a:sym typeface="+mn-lt"/>
              </a:endParaRPr>
            </a:p>
          </p:txBody>
        </p:sp>
      </p:grpSp>
      <p:grpSp>
        <p:nvGrpSpPr>
          <p:cNvPr id="109" name="PA-组合 2">
            <a:extLst>
              <a:ext uri="{FF2B5EF4-FFF2-40B4-BE49-F238E27FC236}">
                <a16:creationId xmlns:a16="http://schemas.microsoft.com/office/drawing/2014/main" id="{25D4EED4-A58B-4FE1-BFA8-966A0A479551}"/>
              </a:ext>
            </a:extLst>
          </p:cNvPr>
          <p:cNvGrpSpPr/>
          <p:nvPr>
            <p:custDataLst>
              <p:tags r:id="rId1"/>
            </p:custDataLst>
          </p:nvPr>
        </p:nvGrpSpPr>
        <p:grpSpPr>
          <a:xfrm>
            <a:off x="2158257" y="4991888"/>
            <a:ext cx="2214397" cy="796141"/>
            <a:chOff x="5926136" y="5087195"/>
            <a:chExt cx="2715044" cy="796141"/>
          </a:xfrm>
        </p:grpSpPr>
        <p:sp>
          <p:nvSpPr>
            <p:cNvPr id="110" name="PA-文本框 6">
              <a:extLst>
                <a:ext uri="{FF2B5EF4-FFF2-40B4-BE49-F238E27FC236}">
                  <a16:creationId xmlns:a16="http://schemas.microsoft.com/office/drawing/2014/main" id="{43E73D7F-2EAB-4478-B8AC-B09E3F7081D4}"/>
                </a:ext>
              </a:extLst>
            </p:cNvPr>
            <p:cNvSpPr txBox="1"/>
            <p:nvPr>
              <p:custDataLst>
                <p:tags r:id="rId8"/>
              </p:custDataLst>
            </p:nvPr>
          </p:nvSpPr>
          <p:spPr>
            <a:xfrm>
              <a:off x="5926136" y="5087195"/>
              <a:ext cx="1926667" cy="338554"/>
            </a:xfrm>
            <a:prstGeom prst="rect">
              <a:avLst/>
            </a:prstGeom>
            <a:noFill/>
          </p:spPr>
          <p:txBody>
            <a:bodyPr wrap="square" rtlCol="0">
              <a:spAutoFit/>
            </a:bodyPr>
            <a:lstStyle/>
            <a:p>
              <a:pPr algn="l"/>
              <a:r>
                <a:rPr lang="en-US" altLang="zh-CN" sz="1600" b="1" dirty="0">
                  <a:cs typeface="+mn-ea"/>
                  <a:sym typeface="+mn-lt"/>
                </a:rPr>
                <a:t>Add title text</a:t>
              </a:r>
              <a:endParaRPr lang="en-US" sz="1600" b="1" dirty="0">
                <a:cs typeface="+mn-ea"/>
                <a:sym typeface="+mn-lt"/>
              </a:endParaRPr>
            </a:p>
          </p:txBody>
        </p:sp>
        <p:sp>
          <p:nvSpPr>
            <p:cNvPr id="111" name="PA-文本框 42">
              <a:extLst>
                <a:ext uri="{FF2B5EF4-FFF2-40B4-BE49-F238E27FC236}">
                  <a16:creationId xmlns:a16="http://schemas.microsoft.com/office/drawing/2014/main" id="{5167778C-B6C1-457F-B8FE-12D10FF00151}"/>
                </a:ext>
              </a:extLst>
            </p:cNvPr>
            <p:cNvSpPr txBox="1"/>
            <p:nvPr>
              <p:custDataLst>
                <p:tags r:id="rId9"/>
              </p:custDataLst>
            </p:nvPr>
          </p:nvSpPr>
          <p:spPr>
            <a:xfrm>
              <a:off x="5926137" y="5372299"/>
              <a:ext cx="2715043" cy="511037"/>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en-US" altLang="zh-CN" sz="1100" dirty="0">
                  <a:solidFill>
                    <a:schemeClr val="tx1">
                      <a:lumMod val="50000"/>
                      <a:lumOff val="50000"/>
                    </a:schemeClr>
                  </a:solidFill>
                  <a:latin typeface="+mn-lt"/>
                  <a:ea typeface="+mn-ea"/>
                  <a:cs typeface="+mn-ea"/>
                  <a:sym typeface="+mn-lt"/>
                </a:rPr>
                <a:t>Click here to add content that matches the title.</a:t>
              </a:r>
              <a:endParaRPr lang="id-ID" sz="1100" dirty="0">
                <a:solidFill>
                  <a:schemeClr val="tx1">
                    <a:lumMod val="50000"/>
                    <a:lumOff val="50000"/>
                  </a:schemeClr>
                </a:solidFill>
                <a:latin typeface="+mn-lt"/>
                <a:ea typeface="+mn-ea"/>
                <a:cs typeface="+mn-ea"/>
                <a:sym typeface="+mn-lt"/>
              </a:endParaRPr>
            </a:p>
          </p:txBody>
        </p:sp>
      </p:grpSp>
      <p:grpSp>
        <p:nvGrpSpPr>
          <p:cNvPr id="112" name="PA-组合 2">
            <a:extLst>
              <a:ext uri="{FF2B5EF4-FFF2-40B4-BE49-F238E27FC236}">
                <a16:creationId xmlns:a16="http://schemas.microsoft.com/office/drawing/2014/main" id="{40B3279A-F5CA-44F3-A0A8-B17DEBFC7974}"/>
              </a:ext>
            </a:extLst>
          </p:cNvPr>
          <p:cNvGrpSpPr/>
          <p:nvPr>
            <p:custDataLst>
              <p:tags r:id="rId2"/>
            </p:custDataLst>
          </p:nvPr>
        </p:nvGrpSpPr>
        <p:grpSpPr>
          <a:xfrm>
            <a:off x="5014987" y="4982537"/>
            <a:ext cx="2214398" cy="796141"/>
            <a:chOff x="5926135" y="5087195"/>
            <a:chExt cx="2715045" cy="796141"/>
          </a:xfrm>
        </p:grpSpPr>
        <p:sp>
          <p:nvSpPr>
            <p:cNvPr id="113" name="PA-文本框 6">
              <a:extLst>
                <a:ext uri="{FF2B5EF4-FFF2-40B4-BE49-F238E27FC236}">
                  <a16:creationId xmlns:a16="http://schemas.microsoft.com/office/drawing/2014/main" id="{A128E83E-290F-49DB-AFA4-DE53DE23AB1A}"/>
                </a:ext>
              </a:extLst>
            </p:cNvPr>
            <p:cNvSpPr txBox="1"/>
            <p:nvPr>
              <p:custDataLst>
                <p:tags r:id="rId6"/>
              </p:custDataLst>
            </p:nvPr>
          </p:nvSpPr>
          <p:spPr>
            <a:xfrm>
              <a:off x="5926135" y="5087195"/>
              <a:ext cx="1926667" cy="338554"/>
            </a:xfrm>
            <a:prstGeom prst="rect">
              <a:avLst/>
            </a:prstGeom>
            <a:noFill/>
          </p:spPr>
          <p:txBody>
            <a:bodyPr wrap="square" rtlCol="0">
              <a:spAutoFit/>
            </a:bodyPr>
            <a:lstStyle/>
            <a:p>
              <a:pPr algn="l"/>
              <a:r>
                <a:rPr lang="en-US" altLang="zh-CN" sz="1600" b="1" dirty="0">
                  <a:cs typeface="+mn-ea"/>
                  <a:sym typeface="+mn-lt"/>
                </a:rPr>
                <a:t>Add title text</a:t>
              </a:r>
              <a:endParaRPr lang="en-US" sz="1600" b="1" dirty="0">
                <a:cs typeface="+mn-ea"/>
                <a:sym typeface="+mn-lt"/>
              </a:endParaRPr>
            </a:p>
          </p:txBody>
        </p:sp>
        <p:sp>
          <p:nvSpPr>
            <p:cNvPr id="114" name="PA-文本框 42">
              <a:extLst>
                <a:ext uri="{FF2B5EF4-FFF2-40B4-BE49-F238E27FC236}">
                  <a16:creationId xmlns:a16="http://schemas.microsoft.com/office/drawing/2014/main" id="{4CD23006-F6CC-4756-BB19-D5BF54ED6465}"/>
                </a:ext>
              </a:extLst>
            </p:cNvPr>
            <p:cNvSpPr txBox="1"/>
            <p:nvPr>
              <p:custDataLst>
                <p:tags r:id="rId7"/>
              </p:custDataLst>
            </p:nvPr>
          </p:nvSpPr>
          <p:spPr>
            <a:xfrm>
              <a:off x="5926137" y="5372299"/>
              <a:ext cx="2715043" cy="511037"/>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en-US" altLang="zh-CN" sz="1100" dirty="0">
                  <a:solidFill>
                    <a:schemeClr val="tx1">
                      <a:lumMod val="50000"/>
                      <a:lumOff val="50000"/>
                    </a:schemeClr>
                  </a:solidFill>
                  <a:latin typeface="+mn-lt"/>
                  <a:ea typeface="+mn-ea"/>
                  <a:cs typeface="+mn-ea"/>
                  <a:sym typeface="+mn-lt"/>
                </a:rPr>
                <a:t>Click here to add content that matches the title.</a:t>
              </a:r>
              <a:endParaRPr lang="id-ID" sz="1100" dirty="0">
                <a:solidFill>
                  <a:schemeClr val="tx1">
                    <a:lumMod val="50000"/>
                    <a:lumOff val="50000"/>
                  </a:schemeClr>
                </a:solidFill>
                <a:latin typeface="+mn-lt"/>
                <a:ea typeface="+mn-ea"/>
                <a:cs typeface="+mn-ea"/>
                <a:sym typeface="+mn-lt"/>
              </a:endParaRPr>
            </a:p>
          </p:txBody>
        </p:sp>
      </p:grpSp>
      <p:grpSp>
        <p:nvGrpSpPr>
          <p:cNvPr id="115" name="PA-组合 2">
            <a:extLst>
              <a:ext uri="{FF2B5EF4-FFF2-40B4-BE49-F238E27FC236}">
                <a16:creationId xmlns:a16="http://schemas.microsoft.com/office/drawing/2014/main" id="{71F58335-CC64-4434-9A60-6A76E24DCAEA}"/>
              </a:ext>
            </a:extLst>
          </p:cNvPr>
          <p:cNvGrpSpPr/>
          <p:nvPr>
            <p:custDataLst>
              <p:tags r:id="rId3"/>
            </p:custDataLst>
          </p:nvPr>
        </p:nvGrpSpPr>
        <p:grpSpPr>
          <a:xfrm>
            <a:off x="7914322" y="4982537"/>
            <a:ext cx="2214397" cy="796141"/>
            <a:chOff x="5926136" y="5087195"/>
            <a:chExt cx="2715044" cy="796141"/>
          </a:xfrm>
        </p:grpSpPr>
        <p:sp>
          <p:nvSpPr>
            <p:cNvPr id="116" name="PA-文本框 6">
              <a:extLst>
                <a:ext uri="{FF2B5EF4-FFF2-40B4-BE49-F238E27FC236}">
                  <a16:creationId xmlns:a16="http://schemas.microsoft.com/office/drawing/2014/main" id="{409F4A98-9017-4F2D-90BF-929E70C37BF0}"/>
                </a:ext>
              </a:extLst>
            </p:cNvPr>
            <p:cNvSpPr txBox="1"/>
            <p:nvPr>
              <p:custDataLst>
                <p:tags r:id="rId4"/>
              </p:custDataLst>
            </p:nvPr>
          </p:nvSpPr>
          <p:spPr>
            <a:xfrm>
              <a:off x="5926136" y="5087195"/>
              <a:ext cx="1926667" cy="338554"/>
            </a:xfrm>
            <a:prstGeom prst="rect">
              <a:avLst/>
            </a:prstGeom>
            <a:noFill/>
          </p:spPr>
          <p:txBody>
            <a:bodyPr wrap="square" rtlCol="0">
              <a:spAutoFit/>
            </a:bodyPr>
            <a:lstStyle/>
            <a:p>
              <a:pPr algn="l"/>
              <a:r>
                <a:rPr lang="en-US" altLang="zh-CN" sz="1600" b="1" dirty="0">
                  <a:cs typeface="+mn-ea"/>
                  <a:sym typeface="+mn-lt"/>
                </a:rPr>
                <a:t>Add title text</a:t>
              </a:r>
              <a:endParaRPr lang="en-US" sz="1600" b="1" dirty="0">
                <a:cs typeface="+mn-ea"/>
                <a:sym typeface="+mn-lt"/>
              </a:endParaRPr>
            </a:p>
          </p:txBody>
        </p:sp>
        <p:sp>
          <p:nvSpPr>
            <p:cNvPr id="117" name="PA-文本框 42">
              <a:extLst>
                <a:ext uri="{FF2B5EF4-FFF2-40B4-BE49-F238E27FC236}">
                  <a16:creationId xmlns:a16="http://schemas.microsoft.com/office/drawing/2014/main" id="{E86C2F1E-276B-4784-B70E-E92783F0FD03}"/>
                </a:ext>
              </a:extLst>
            </p:cNvPr>
            <p:cNvSpPr txBox="1"/>
            <p:nvPr>
              <p:custDataLst>
                <p:tags r:id="rId5"/>
              </p:custDataLst>
            </p:nvPr>
          </p:nvSpPr>
          <p:spPr>
            <a:xfrm>
              <a:off x="5926137" y="5372299"/>
              <a:ext cx="2715043" cy="511037"/>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en-US" altLang="zh-CN" sz="1100" dirty="0">
                  <a:solidFill>
                    <a:schemeClr val="tx1">
                      <a:lumMod val="50000"/>
                      <a:lumOff val="50000"/>
                    </a:schemeClr>
                  </a:solidFill>
                  <a:latin typeface="+mn-lt"/>
                  <a:ea typeface="+mn-ea"/>
                  <a:cs typeface="+mn-ea"/>
                  <a:sym typeface="+mn-lt"/>
                </a:rPr>
                <a:t>Click here to add content that matches the title.</a:t>
              </a:r>
              <a:endParaRPr lang="id-ID" sz="1100" dirty="0">
                <a:solidFill>
                  <a:schemeClr val="tx1">
                    <a:lumMod val="50000"/>
                    <a:lumOff val="50000"/>
                  </a:schemeClr>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cTn>
                              </p:par>
                              <p:par>
                                <p:cTn id="10" presetID="53" presetClass="entr" presetSubtype="16" fill="hold" nodeType="with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p:cTn id="12" dur="500" fill="hold"/>
                                        <p:tgtEl>
                                          <p:spTgt spid="101"/>
                                        </p:tgtEl>
                                        <p:attrNameLst>
                                          <p:attrName>ppt_w</p:attrName>
                                        </p:attrNameLst>
                                      </p:cBhvr>
                                      <p:tavLst>
                                        <p:tav tm="0">
                                          <p:val>
                                            <p:fltVal val="0"/>
                                          </p:val>
                                        </p:tav>
                                        <p:tav tm="100000">
                                          <p:val>
                                            <p:strVal val="#ppt_w"/>
                                          </p:val>
                                        </p:tav>
                                      </p:tavLst>
                                    </p:anim>
                                    <p:anim calcmode="lin" valueType="num">
                                      <p:cBhvr>
                                        <p:cTn id="13" dur="500" fill="hold"/>
                                        <p:tgtEl>
                                          <p:spTgt spid="101"/>
                                        </p:tgtEl>
                                        <p:attrNameLst>
                                          <p:attrName>ppt_h</p:attrName>
                                        </p:attrNameLst>
                                      </p:cBhvr>
                                      <p:tavLst>
                                        <p:tav tm="0">
                                          <p:val>
                                            <p:fltVal val="0"/>
                                          </p:val>
                                        </p:tav>
                                        <p:tav tm="100000">
                                          <p:val>
                                            <p:strVal val="#ppt_h"/>
                                          </p:val>
                                        </p:tav>
                                      </p:tavLst>
                                    </p:anim>
                                    <p:animEffect transition="in" filter="fade">
                                      <p:cBhvr>
                                        <p:cTn id="14" dur="500"/>
                                        <p:tgtEl>
                                          <p:spTgt spid="101"/>
                                        </p:tgtEl>
                                      </p:cBhvr>
                                    </p:animEffect>
                                  </p:childTnLst>
                                </p:cTn>
                              </p:par>
                              <p:par>
                                <p:cTn id="15" presetID="53" presetClass="entr" presetSubtype="16" fill="hold" nodeType="withEffect">
                                  <p:stCondLst>
                                    <p:cond delay="0"/>
                                  </p:stCondLst>
                                  <p:childTnLst>
                                    <p:set>
                                      <p:cBhvr>
                                        <p:cTn id="16" dur="1" fill="hold">
                                          <p:stCondLst>
                                            <p:cond delay="0"/>
                                          </p:stCondLst>
                                        </p:cTn>
                                        <p:tgtEl>
                                          <p:spTgt spid="105"/>
                                        </p:tgtEl>
                                        <p:attrNameLst>
                                          <p:attrName>style.visibility</p:attrName>
                                        </p:attrNameLst>
                                      </p:cBhvr>
                                      <p:to>
                                        <p:strVal val="visible"/>
                                      </p:to>
                                    </p:set>
                                    <p:anim calcmode="lin" valueType="num">
                                      <p:cBhvr>
                                        <p:cTn id="17" dur="500" fill="hold"/>
                                        <p:tgtEl>
                                          <p:spTgt spid="105"/>
                                        </p:tgtEl>
                                        <p:attrNameLst>
                                          <p:attrName>ppt_w</p:attrName>
                                        </p:attrNameLst>
                                      </p:cBhvr>
                                      <p:tavLst>
                                        <p:tav tm="0">
                                          <p:val>
                                            <p:fltVal val="0"/>
                                          </p:val>
                                        </p:tav>
                                        <p:tav tm="100000">
                                          <p:val>
                                            <p:strVal val="#ppt_w"/>
                                          </p:val>
                                        </p:tav>
                                      </p:tavLst>
                                    </p:anim>
                                    <p:anim calcmode="lin" valueType="num">
                                      <p:cBhvr>
                                        <p:cTn id="18" dur="500" fill="hold"/>
                                        <p:tgtEl>
                                          <p:spTgt spid="105"/>
                                        </p:tgtEl>
                                        <p:attrNameLst>
                                          <p:attrName>ppt_h</p:attrName>
                                        </p:attrNameLst>
                                      </p:cBhvr>
                                      <p:tavLst>
                                        <p:tav tm="0">
                                          <p:val>
                                            <p:fltVal val="0"/>
                                          </p:val>
                                        </p:tav>
                                        <p:tav tm="100000">
                                          <p:val>
                                            <p:strVal val="#ppt_h"/>
                                          </p:val>
                                        </p:tav>
                                      </p:tavLst>
                                    </p:anim>
                                    <p:animEffect transition="in" filter="fade">
                                      <p:cBhvr>
                                        <p:cTn id="19" dur="500"/>
                                        <p:tgtEl>
                                          <p:spTgt spid="105"/>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wipe(left)">
                                      <p:cBhvr>
                                        <p:cTn id="23" dur="500"/>
                                        <p:tgtEl>
                                          <p:spTgt spid="94"/>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left)">
                                      <p:cBhvr>
                                        <p:cTn id="27" dur="500"/>
                                        <p:tgtEl>
                                          <p:spTgt spid="95"/>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wipe(left)">
                                      <p:cBhvr>
                                        <p:cTn id="31" dur="500"/>
                                        <p:tgtEl>
                                          <p:spTgt spid="96"/>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wipe(up)">
                                      <p:cBhvr>
                                        <p:cTn id="35" dur="500"/>
                                        <p:tgtEl>
                                          <p:spTgt spid="109"/>
                                        </p:tgtEl>
                                      </p:cBhvr>
                                    </p:animEffect>
                                  </p:childTnLst>
                                </p:cTn>
                              </p:par>
                              <p:par>
                                <p:cTn id="36" presetID="22" presetClass="entr" presetSubtype="1" fill="hold" nodeType="with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wipe(up)">
                                      <p:cBhvr>
                                        <p:cTn id="38" dur="500"/>
                                        <p:tgtEl>
                                          <p:spTgt spid="112"/>
                                        </p:tgtEl>
                                      </p:cBhvr>
                                    </p:animEffect>
                                  </p:childTnLst>
                                </p:cTn>
                              </p:par>
                              <p:par>
                                <p:cTn id="39" presetID="22" presetClass="entr" presetSubtype="1"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up)">
                                      <p:cBhvr>
                                        <p:cTn id="41"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2A71127C-85C6-4970-8C2C-6A4C5FE7C7F5}"/>
              </a:ext>
            </a:extLst>
          </p:cNvPr>
          <p:cNvGrpSpPr/>
          <p:nvPr/>
        </p:nvGrpSpPr>
        <p:grpSpPr>
          <a:xfrm>
            <a:off x="-13335" y="1747457"/>
            <a:ext cx="12219940" cy="3745230"/>
            <a:chOff x="-21" y="2451"/>
            <a:chExt cx="19244" cy="5898"/>
          </a:xfrm>
        </p:grpSpPr>
        <p:sp>
          <p:nvSpPr>
            <p:cNvPr id="18" name="矩形 17">
              <a:extLst>
                <a:ext uri="{FF2B5EF4-FFF2-40B4-BE49-F238E27FC236}">
                  <a16:creationId xmlns:a16="http://schemas.microsoft.com/office/drawing/2014/main" id="{A8CCF901-54BD-4CFE-A691-4668EFFE99A6}"/>
                </a:ext>
              </a:extLst>
            </p:cNvPr>
            <p:cNvSpPr/>
            <p:nvPr/>
          </p:nvSpPr>
          <p:spPr>
            <a:xfrm>
              <a:off x="-21" y="2451"/>
              <a:ext cx="19243" cy="589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矩形 18">
              <a:extLst>
                <a:ext uri="{FF2B5EF4-FFF2-40B4-BE49-F238E27FC236}">
                  <a16:creationId xmlns:a16="http://schemas.microsoft.com/office/drawing/2014/main" id="{87FCD826-B129-4C59-B25A-11B8EFAC13D7}"/>
                </a:ext>
              </a:extLst>
            </p:cNvPr>
            <p:cNvSpPr/>
            <p:nvPr/>
          </p:nvSpPr>
          <p:spPr>
            <a:xfrm>
              <a:off x="-20" y="2451"/>
              <a:ext cx="19243" cy="5898"/>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20" name="矩形 25">
            <a:extLst>
              <a:ext uri="{FF2B5EF4-FFF2-40B4-BE49-F238E27FC236}">
                <a16:creationId xmlns:a16="http://schemas.microsoft.com/office/drawing/2014/main" id="{663A7674-DB7C-45BA-92CF-8829C723422B}"/>
              </a:ext>
            </a:extLst>
          </p:cNvPr>
          <p:cNvSpPr/>
          <p:nvPr/>
        </p:nvSpPr>
        <p:spPr>
          <a:xfrm>
            <a:off x="4728258" y="-874"/>
            <a:ext cx="2737001" cy="2493531"/>
          </a:xfrm>
          <a:custGeom>
            <a:avLst/>
            <a:gdLst>
              <a:gd name="connsiteX0" fmla="*/ 0 w 2736304"/>
              <a:gd name="connsiteY0" fmla="*/ 0 h 2736304"/>
              <a:gd name="connsiteX1" fmla="*/ 2736304 w 2736304"/>
              <a:gd name="connsiteY1" fmla="*/ 0 h 2736304"/>
              <a:gd name="connsiteX2" fmla="*/ 2736304 w 2736304"/>
              <a:gd name="connsiteY2" fmla="*/ 2736304 h 2736304"/>
              <a:gd name="connsiteX3" fmla="*/ 0 w 2736304"/>
              <a:gd name="connsiteY3" fmla="*/ 2736304 h 2736304"/>
              <a:gd name="connsiteX4" fmla="*/ 0 w 2736304"/>
              <a:gd name="connsiteY4" fmla="*/ 0 h 2736304"/>
              <a:gd name="connsiteX0-1" fmla="*/ 0 w 2736304"/>
              <a:gd name="connsiteY0-2" fmla="*/ 0 h 3065294"/>
              <a:gd name="connsiteX1-3" fmla="*/ 2736304 w 2736304"/>
              <a:gd name="connsiteY1-4" fmla="*/ 0 h 3065294"/>
              <a:gd name="connsiteX2-5" fmla="*/ 2736304 w 2736304"/>
              <a:gd name="connsiteY2-6" fmla="*/ 2736304 h 3065294"/>
              <a:gd name="connsiteX3-7" fmla="*/ 0 w 2736304"/>
              <a:gd name="connsiteY3-8" fmla="*/ 2736304 h 3065294"/>
              <a:gd name="connsiteX4-9" fmla="*/ 0 w 2736304"/>
              <a:gd name="connsiteY4-10" fmla="*/ 0 h 3065294"/>
              <a:gd name="connsiteX0-11" fmla="*/ 0 w 2736304"/>
              <a:gd name="connsiteY0-12" fmla="*/ 0 h 3313452"/>
              <a:gd name="connsiteX1-13" fmla="*/ 2736304 w 2736304"/>
              <a:gd name="connsiteY1-14" fmla="*/ 0 h 3313452"/>
              <a:gd name="connsiteX2-15" fmla="*/ 2736304 w 2736304"/>
              <a:gd name="connsiteY2-16" fmla="*/ 2736304 h 3313452"/>
              <a:gd name="connsiteX3-17" fmla="*/ 0 w 2736304"/>
              <a:gd name="connsiteY3-18" fmla="*/ 2736304 h 3313452"/>
              <a:gd name="connsiteX4-19" fmla="*/ 0 w 2736304"/>
              <a:gd name="connsiteY4-20" fmla="*/ 0 h 33134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6304" h="3313452">
                <a:moveTo>
                  <a:pt x="0" y="0"/>
                </a:moveTo>
                <a:lnTo>
                  <a:pt x="2736304" y="0"/>
                </a:lnTo>
                <a:lnTo>
                  <a:pt x="2736304" y="2736304"/>
                </a:lnTo>
                <a:cubicBezTo>
                  <a:pt x="1359746" y="3476533"/>
                  <a:pt x="1420101" y="3534590"/>
                  <a:pt x="0" y="2736304"/>
                </a:cubicBez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2" name="组合 21">
            <a:extLst>
              <a:ext uri="{FF2B5EF4-FFF2-40B4-BE49-F238E27FC236}">
                <a16:creationId xmlns:a16="http://schemas.microsoft.com/office/drawing/2014/main" id="{0741919B-B3B6-4EA0-A072-1224A5393BF0}"/>
              </a:ext>
            </a:extLst>
          </p:cNvPr>
          <p:cNvGrpSpPr/>
          <p:nvPr/>
        </p:nvGrpSpPr>
        <p:grpSpPr>
          <a:xfrm>
            <a:off x="5221605" y="647700"/>
            <a:ext cx="1748790" cy="1200150"/>
            <a:chOff x="8223" y="1020"/>
            <a:chExt cx="2754" cy="1890"/>
          </a:xfrm>
        </p:grpSpPr>
        <p:sp>
          <p:nvSpPr>
            <p:cNvPr id="23" name="椭圆 22">
              <a:extLst>
                <a:ext uri="{FF2B5EF4-FFF2-40B4-BE49-F238E27FC236}">
                  <a16:creationId xmlns:a16="http://schemas.microsoft.com/office/drawing/2014/main" id="{DCE97258-58F0-4CF2-9509-00B6262AF9B9}"/>
                </a:ext>
              </a:extLst>
            </p:cNvPr>
            <p:cNvSpPr/>
            <p:nvPr/>
          </p:nvSpPr>
          <p:spPr>
            <a:xfrm>
              <a:off x="8687" y="1083"/>
              <a:ext cx="1825" cy="182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7" tIns="34298" rIns="68597" bIns="34298"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24" name="TextBox 59">
              <a:extLst>
                <a:ext uri="{FF2B5EF4-FFF2-40B4-BE49-F238E27FC236}">
                  <a16:creationId xmlns:a16="http://schemas.microsoft.com/office/drawing/2014/main" id="{0112B7DF-744C-452F-977D-6764F8EECBB7}"/>
                </a:ext>
              </a:extLst>
            </p:cNvPr>
            <p:cNvSpPr>
              <a:spLocks noChangeArrowheads="1"/>
            </p:cNvSpPr>
            <p:nvPr/>
          </p:nvSpPr>
          <p:spPr bwMode="auto">
            <a:xfrm flipH="1">
              <a:off x="8223" y="1020"/>
              <a:ext cx="2754" cy="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ctr" eaLnBrk="0" hangingPunct="0"/>
              <a:r>
                <a:rPr lang="en-US" altLang="zh-CN" sz="7200" dirty="0">
                  <a:solidFill>
                    <a:prstClr val="black">
                      <a:lumMod val="85000"/>
                      <a:lumOff val="15000"/>
                    </a:prstClr>
                  </a:solidFill>
                  <a:latin typeface="Agency FB" panose="020B0503020202020204" pitchFamily="34" charset="0"/>
                  <a:cs typeface="+mn-ea"/>
                  <a:sym typeface="+mn-lt"/>
                </a:rPr>
                <a:t>03</a:t>
              </a:r>
            </a:p>
          </p:txBody>
        </p:sp>
      </p:grpSp>
      <p:sp>
        <p:nvSpPr>
          <p:cNvPr id="25" name="TextBox 15">
            <a:extLst>
              <a:ext uri="{FF2B5EF4-FFF2-40B4-BE49-F238E27FC236}">
                <a16:creationId xmlns:a16="http://schemas.microsoft.com/office/drawing/2014/main" id="{27860258-04E8-40EA-9622-4A7085A73E5D}"/>
              </a:ext>
            </a:extLst>
          </p:cNvPr>
          <p:cNvSpPr txBox="1"/>
          <p:nvPr/>
        </p:nvSpPr>
        <p:spPr>
          <a:xfrm>
            <a:off x="3362179" y="2734358"/>
            <a:ext cx="5741395" cy="1314206"/>
          </a:xfrm>
          <a:prstGeom prst="rect">
            <a:avLst/>
          </a:prstGeom>
          <a:noFill/>
        </p:spPr>
        <p:txBody>
          <a:bodyPr wrap="square" rtlCol="0">
            <a:spAutoFit/>
          </a:bodyPr>
          <a:lstStyle/>
          <a:p>
            <a:pPr lvl="0" algn="ctr">
              <a:lnSpc>
                <a:spcPct val="150000"/>
              </a:lnSpc>
              <a:defRPr/>
            </a:pPr>
            <a:r>
              <a:rPr lang="en-US" altLang="zh-CN" sz="6000" b="1" dirty="0">
                <a:solidFill>
                  <a:srgbClr val="407AB9"/>
                </a:solidFill>
                <a:cs typeface="+mn-ea"/>
                <a:sym typeface="+mn-lt"/>
              </a:rPr>
              <a:t>Add title text</a:t>
            </a:r>
            <a:endParaRPr lang="zh-CN" altLang="en-US" sz="6000" b="1" dirty="0">
              <a:solidFill>
                <a:srgbClr val="407AB9"/>
              </a:solidFill>
              <a:cs typeface="+mn-ea"/>
              <a:sym typeface="+mn-lt"/>
            </a:endParaRPr>
          </a:p>
        </p:txBody>
      </p:sp>
      <p:sp>
        <p:nvSpPr>
          <p:cNvPr id="26" name="TextBox 16">
            <a:extLst>
              <a:ext uri="{FF2B5EF4-FFF2-40B4-BE49-F238E27FC236}">
                <a16:creationId xmlns:a16="http://schemas.microsoft.com/office/drawing/2014/main" id="{49B02B15-E19E-4D18-8F13-2C58660D5DE7}"/>
              </a:ext>
            </a:extLst>
          </p:cNvPr>
          <p:cNvSpPr txBox="1"/>
          <p:nvPr/>
        </p:nvSpPr>
        <p:spPr>
          <a:xfrm>
            <a:off x="1294151" y="4048564"/>
            <a:ext cx="9603698" cy="824200"/>
          </a:xfrm>
          <a:prstGeom prst="rect">
            <a:avLst/>
          </a:prstGeom>
          <a:noFill/>
        </p:spPr>
        <p:txBody>
          <a:bodyPr wrap="square" rtlCol="0">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lumMod val="85000"/>
                    <a:lumOff val="15000"/>
                  </a:prstClr>
                </a:solidFill>
                <a:effectLst/>
                <a:uLnTx/>
                <a:uFillTx/>
                <a:cs typeface="+mn-ea"/>
                <a:sym typeface="+mn-lt"/>
              </a:rPr>
              <a:t>Under the careful supervision of the company's leaders and with the assistance and cooperation of colleagues in various departments, all staff in the office earnestly performed their duties, made certain progress in various work, and improved the comprehensive quality and ability of the Department to a certain extent</a:t>
            </a:r>
          </a:p>
        </p:txBody>
      </p:sp>
    </p:spTree>
  </p:cSld>
  <p:clrMapOvr>
    <a:masterClrMapping/>
  </p:clrMapOvr>
  <p:transition spd="slow" advTm="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 presetClass="entr" presetSubtype="1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25" grpId="0"/>
      <p:bldP spid="25" grpId="1"/>
      <p:bldP spid="26" grpId="0"/>
      <p:bldP spid="2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sp>
        <p:nvSpPr>
          <p:cNvPr id="101" name="Object 101"/>
          <p:cNvSpPr txBox="1"/>
          <p:nvPr/>
        </p:nvSpPr>
        <p:spPr>
          <a:xfrm>
            <a:off x="823880" y="2041325"/>
            <a:ext cx="5092700" cy="527050"/>
          </a:xfrm>
          <a:prstGeom prst="rect">
            <a:avLst/>
          </a:prstGeom>
        </p:spPr>
        <p:txBody>
          <a:bodyPr vert="horz" rtlCol="0" anchor="t" anchorCtr="0">
            <a:noAutofit/>
          </a:bodyPr>
          <a:lstStyle/>
          <a:p>
            <a:pPr algn="l">
              <a:lnSpc>
                <a:spcPct val="117000"/>
              </a:lnSpc>
            </a:pPr>
            <a:r>
              <a:rPr lang="en-US" altLang="zh-CN" b="1" i="0" dirty="0">
                <a:solidFill>
                  <a:srgbClr val="111111"/>
                </a:solidFill>
                <a:cs typeface="+mn-ea"/>
                <a:sym typeface="+mn-lt"/>
              </a:rPr>
              <a:t>Add title text</a:t>
            </a:r>
            <a:endParaRPr lang="zh-CN" b="1" i="0" dirty="0">
              <a:solidFill>
                <a:srgbClr val="111111"/>
              </a:solidFill>
              <a:cs typeface="+mn-ea"/>
              <a:sym typeface="+mn-lt"/>
            </a:endParaRPr>
          </a:p>
        </p:txBody>
      </p:sp>
      <p:grpSp>
        <p:nvGrpSpPr>
          <p:cNvPr id="107" name="组合 107"/>
          <p:cNvGrpSpPr/>
          <p:nvPr/>
        </p:nvGrpSpPr>
        <p:grpSpPr>
          <a:xfrm>
            <a:off x="825632" y="2697632"/>
            <a:ext cx="4772660" cy="1493520"/>
            <a:chOff x="13519082" y="5998514"/>
            <a:chExt cx="9545320" cy="2987040"/>
          </a:xfrm>
        </p:grpSpPr>
        <p:sp>
          <p:nvSpPr>
            <p:cNvPr id="108" name="Object 108"/>
            <p:cNvSpPr txBox="1"/>
            <p:nvPr/>
          </p:nvSpPr>
          <p:spPr>
            <a:xfrm>
              <a:off x="13519082" y="5998514"/>
              <a:ext cx="2878532" cy="2260600"/>
            </a:xfrm>
            <a:prstGeom prst="rect">
              <a:avLst/>
            </a:prstGeom>
          </p:spPr>
          <p:txBody>
            <a:bodyPr vert="horz" rtlCol="0" anchor="t" anchorCtr="0">
              <a:noAutofit/>
            </a:bodyPr>
            <a:lstStyle/>
            <a:p>
              <a:pPr algn="l">
                <a:lnSpc>
                  <a:spcPct val="100000"/>
                </a:lnSpc>
              </a:pPr>
              <a:r>
                <a:rPr lang="zh-CN" sz="7400" b="0" i="0" dirty="0">
                  <a:solidFill>
                    <a:srgbClr val="7598CC"/>
                  </a:solidFill>
                  <a:cs typeface="+mn-ea"/>
                  <a:sym typeface="+mn-lt"/>
                </a:rPr>
                <a:t>01</a:t>
              </a:r>
              <a:endParaRPr lang="zh-CN" altLang="en-US" sz="7400" b="0" i="0" dirty="0">
                <a:solidFill>
                  <a:srgbClr val="7598CC"/>
                </a:solidFill>
                <a:cs typeface="+mn-ea"/>
                <a:sym typeface="+mn-lt"/>
              </a:endParaRPr>
            </a:p>
          </p:txBody>
        </p:sp>
        <p:sp>
          <p:nvSpPr>
            <p:cNvPr id="1010" name="Object 1010"/>
            <p:cNvSpPr txBox="1"/>
            <p:nvPr/>
          </p:nvSpPr>
          <p:spPr>
            <a:xfrm>
              <a:off x="15747932" y="6172504"/>
              <a:ext cx="7316470" cy="2813050"/>
            </a:xfrm>
            <a:prstGeom prst="rect">
              <a:avLst/>
            </a:prstGeom>
          </p:spPr>
          <p:txBody>
            <a:bodyPr vert="horz" rtlCol="0" anchor="t" anchorCtr="0">
              <a:noAutofit/>
            </a:bodyPr>
            <a:lstStyle/>
            <a:p>
              <a:pPr algn="l">
                <a:lnSpc>
                  <a:spcPct val="117000"/>
                </a:lnSpc>
              </a:pPr>
              <a:r>
                <a:rPr lang="en-US" altLang="zh-CN" sz="1400" b="0" i="0" dirty="0">
                  <a:solidFill>
                    <a:srgbClr val="666666"/>
                  </a:solidFill>
                  <a:cs typeface="+mn-ea"/>
                  <a:sym typeface="+mn-lt"/>
                </a:rPr>
                <a:t>Click here to add content, content to match the title, you can copy and paste directly, to select useful keyword entry.</a:t>
              </a:r>
              <a:endParaRPr lang="zh-CN" sz="1400" b="0" i="0" dirty="0">
                <a:solidFill>
                  <a:srgbClr val="666666"/>
                </a:solidFill>
                <a:cs typeface="+mn-ea"/>
                <a:sym typeface="+mn-lt"/>
              </a:endParaRPr>
            </a:p>
          </p:txBody>
        </p:sp>
      </p:grpSp>
      <p:grpSp>
        <p:nvGrpSpPr>
          <p:cNvPr id="1011" name="组合 1011"/>
          <p:cNvGrpSpPr/>
          <p:nvPr/>
        </p:nvGrpSpPr>
        <p:grpSpPr>
          <a:xfrm>
            <a:off x="825666" y="4164330"/>
            <a:ext cx="4772660" cy="1416685"/>
            <a:chOff x="13519082" y="8932214"/>
            <a:chExt cx="9106275" cy="2833370"/>
          </a:xfrm>
        </p:grpSpPr>
        <p:sp>
          <p:nvSpPr>
            <p:cNvPr id="1012" name="Object 1012"/>
            <p:cNvSpPr txBox="1"/>
            <p:nvPr/>
          </p:nvSpPr>
          <p:spPr>
            <a:xfrm>
              <a:off x="13519082" y="8932214"/>
              <a:ext cx="2531337" cy="2260600"/>
            </a:xfrm>
            <a:prstGeom prst="rect">
              <a:avLst/>
            </a:prstGeom>
          </p:spPr>
          <p:txBody>
            <a:bodyPr vert="horz" rtlCol="0" anchor="t" anchorCtr="0">
              <a:noAutofit/>
            </a:bodyPr>
            <a:lstStyle/>
            <a:p>
              <a:pPr algn="l">
                <a:lnSpc>
                  <a:spcPct val="100000"/>
                </a:lnSpc>
              </a:pPr>
              <a:r>
                <a:rPr lang="zh-CN" sz="7400" b="0" i="0" dirty="0">
                  <a:solidFill>
                    <a:srgbClr val="1D3DA3"/>
                  </a:solidFill>
                  <a:cs typeface="+mn-ea"/>
                  <a:sym typeface="+mn-lt"/>
                </a:rPr>
                <a:t>02</a:t>
              </a:r>
              <a:endParaRPr lang="zh-CN" altLang="en-US" sz="7400" b="0" i="0" dirty="0">
                <a:solidFill>
                  <a:srgbClr val="1D3DA3"/>
                </a:solidFill>
                <a:cs typeface="+mn-ea"/>
                <a:sym typeface="+mn-lt"/>
              </a:endParaRPr>
            </a:p>
          </p:txBody>
        </p:sp>
        <p:sp>
          <p:nvSpPr>
            <p:cNvPr id="1014" name="Object 1014"/>
            <p:cNvSpPr txBox="1"/>
            <p:nvPr/>
          </p:nvSpPr>
          <p:spPr>
            <a:xfrm>
              <a:off x="15689031" y="9295434"/>
              <a:ext cx="6936326" cy="2470150"/>
            </a:xfrm>
            <a:prstGeom prst="rect">
              <a:avLst/>
            </a:prstGeom>
          </p:spPr>
          <p:txBody>
            <a:bodyPr vert="horz" rtlCol="0" anchor="t" anchorCtr="0">
              <a:noAutofit/>
            </a:bodyPr>
            <a:lstStyle/>
            <a:p>
              <a:pPr algn="l">
                <a:lnSpc>
                  <a:spcPct val="117000"/>
                </a:lnSpc>
              </a:pPr>
              <a:r>
                <a:rPr lang="en-US" altLang="zh-CN" sz="1400" b="0" i="0" dirty="0">
                  <a:solidFill>
                    <a:srgbClr val="666666"/>
                  </a:solidFill>
                  <a:cs typeface="+mn-ea"/>
                  <a:sym typeface="+mn-lt"/>
                </a:rPr>
                <a:t>Click here to add content, content to match the title, you can copy and paste directly, to select useful keyword entry.</a:t>
              </a:r>
              <a:endParaRPr lang="zh-CN" sz="1400" b="0" i="0" dirty="0">
                <a:solidFill>
                  <a:srgbClr val="666666"/>
                </a:solidFill>
                <a:cs typeface="+mn-ea"/>
                <a:sym typeface="+mn-lt"/>
              </a:endParaRPr>
            </a:p>
          </p:txBody>
        </p:sp>
      </p:grpSp>
      <p:pic>
        <p:nvPicPr>
          <p:cNvPr id="13" name="图片 12">
            <a:extLst>
              <a:ext uri="{FF2B5EF4-FFF2-40B4-BE49-F238E27FC236}">
                <a16:creationId xmlns:a16="http://schemas.microsoft.com/office/drawing/2014/main" id="{14B6CBC3-4056-4C80-902E-EED24222791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806969" y="1859797"/>
            <a:ext cx="5400675" cy="3600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par>
                          <p:cTn id="8" fill="hold">
                            <p:stCondLst>
                              <p:cond delay="500"/>
                            </p:stCondLst>
                            <p:childTnLst>
                              <p:par>
                                <p:cTn id="9" presetID="2" presetClass="entr" presetSubtype="6"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500" fill="hold"/>
                                        <p:tgtEl>
                                          <p:spTgt spid="107"/>
                                        </p:tgtEl>
                                        <p:attrNameLst>
                                          <p:attrName>ppt_x</p:attrName>
                                        </p:attrNameLst>
                                      </p:cBhvr>
                                      <p:tavLst>
                                        <p:tav tm="0">
                                          <p:val>
                                            <p:strVal val="1+#ppt_w/2"/>
                                          </p:val>
                                        </p:tav>
                                        <p:tav tm="100000">
                                          <p:val>
                                            <p:strVal val="#ppt_x"/>
                                          </p:val>
                                        </p:tav>
                                      </p:tavLst>
                                    </p:anim>
                                    <p:anim calcmode="lin" valueType="num">
                                      <p:cBhvr additive="base">
                                        <p:cTn id="12" dur="500" fill="hold"/>
                                        <p:tgtEl>
                                          <p:spTgt spid="10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011"/>
                                        </p:tgtEl>
                                        <p:attrNameLst>
                                          <p:attrName>style.visibility</p:attrName>
                                        </p:attrNameLst>
                                      </p:cBhvr>
                                      <p:to>
                                        <p:strVal val="visible"/>
                                      </p:to>
                                    </p:set>
                                    <p:anim calcmode="lin" valueType="num">
                                      <p:cBhvr additive="base">
                                        <p:cTn id="16" dur="500" fill="hold"/>
                                        <p:tgtEl>
                                          <p:spTgt spid="1011"/>
                                        </p:tgtEl>
                                        <p:attrNameLst>
                                          <p:attrName>ppt_x</p:attrName>
                                        </p:attrNameLst>
                                      </p:cBhvr>
                                      <p:tavLst>
                                        <p:tav tm="0">
                                          <p:val>
                                            <p:strVal val="#ppt_x"/>
                                          </p:val>
                                        </p:tav>
                                        <p:tav tm="100000">
                                          <p:val>
                                            <p:strVal val="#ppt_x"/>
                                          </p:val>
                                        </p:tav>
                                      </p:tavLst>
                                    </p:anim>
                                    <p:anim calcmode="lin" valueType="num">
                                      <p:cBhvr additive="base">
                                        <p:cTn id="17" dur="500" fill="hold"/>
                                        <p:tgtEl>
                                          <p:spTgt spid="101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8" decel="10000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500" fill="hold"/>
                                        <p:tgtEl>
                                          <p:spTgt spid="13"/>
                                        </p:tgtEl>
                                        <p:attrNameLst>
                                          <p:attrName>ppt_x</p:attrName>
                                        </p:attrNameLst>
                                      </p:cBhvr>
                                      <p:tavLst>
                                        <p:tav tm="0">
                                          <p:val>
                                            <p:strVal val="0-#ppt_w/2"/>
                                          </p:val>
                                        </p:tav>
                                        <p:tav tm="100000">
                                          <p:val>
                                            <p:strVal val="#ppt_x"/>
                                          </p:val>
                                        </p:tav>
                                      </p:tavLst>
                                    </p:anim>
                                    <p:anim calcmode="lin" valueType="num">
                                      <p:cBhvr additive="base">
                                        <p:cTn id="22" dur="1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元素"/>
          <p:cNvSpPr/>
          <p:nvPr/>
        </p:nvSpPr>
        <p:spPr>
          <a:xfrm>
            <a:off x="6706905" y="2229485"/>
            <a:ext cx="4418965" cy="3204210"/>
          </a:xfrm>
          <a:custGeom>
            <a:avLst/>
            <a:gdLst>
              <a:gd name="connsiteX0" fmla="*/ 4998 w 4468049"/>
              <a:gd name="connsiteY0" fmla="*/ 46 h 2797976"/>
              <a:gd name="connsiteX1" fmla="*/ 4463366 w 4468049"/>
              <a:gd name="connsiteY1" fmla="*/ 46 h 2797976"/>
              <a:gd name="connsiteX2" fmla="*/ 4468207 w 4468049"/>
              <a:gd name="connsiteY2" fmla="*/ 4887 h 2797976"/>
              <a:gd name="connsiteX3" fmla="*/ 4468207 w 4468049"/>
              <a:gd name="connsiteY3" fmla="*/ 2793182 h 2797976"/>
              <a:gd name="connsiteX4" fmla="*/ 4463366 w 4468049"/>
              <a:gd name="connsiteY4" fmla="*/ 2798023 h 2797976"/>
              <a:gd name="connsiteX5" fmla="*/ 4998 w 4468049"/>
              <a:gd name="connsiteY5" fmla="*/ 2798023 h 2797976"/>
              <a:gd name="connsiteX6" fmla="*/ 157 w 4468049"/>
              <a:gd name="connsiteY6" fmla="*/ 2793182 h 2797976"/>
              <a:gd name="connsiteX7" fmla="*/ 157 w 4468049"/>
              <a:gd name="connsiteY7" fmla="*/ 4887 h 2797976"/>
              <a:gd name="connsiteX8" fmla="*/ 4998 w 4468049"/>
              <a:gd name="connsiteY8" fmla="*/ 46 h 279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049" h="2797976">
                <a:moveTo>
                  <a:pt x="4998" y="46"/>
                </a:moveTo>
                <a:lnTo>
                  <a:pt x="4463366" y="46"/>
                </a:lnTo>
                <a:cubicBezTo>
                  <a:pt x="4466270" y="46"/>
                  <a:pt x="4468207" y="1982"/>
                  <a:pt x="4468207" y="4887"/>
                </a:cubicBezTo>
                <a:lnTo>
                  <a:pt x="4468207" y="2793182"/>
                </a:lnTo>
                <a:cubicBezTo>
                  <a:pt x="4468207" y="2796086"/>
                  <a:pt x="4466270" y="2798023"/>
                  <a:pt x="4463366" y="2798023"/>
                </a:cubicBezTo>
                <a:lnTo>
                  <a:pt x="4998" y="2798023"/>
                </a:lnTo>
                <a:cubicBezTo>
                  <a:pt x="2093" y="2798023"/>
                  <a:pt x="157" y="2796086"/>
                  <a:pt x="157" y="2793182"/>
                </a:cubicBezTo>
                <a:lnTo>
                  <a:pt x="157" y="4887"/>
                </a:lnTo>
                <a:cubicBezTo>
                  <a:pt x="157" y="1982"/>
                  <a:pt x="2093" y="46"/>
                  <a:pt x="4998" y="46"/>
                </a:cubicBezTo>
                <a:close/>
              </a:path>
            </a:pathLst>
          </a:custGeom>
          <a:blipFill rotWithShape="1">
            <a:blip r:embed="rId3" cstate="screen">
              <a:extLst>
                <a:ext uri="{28A0092B-C50C-407E-A947-70E740481C1C}">
                  <a14:useLocalDpi xmlns:a14="http://schemas.microsoft.com/office/drawing/2010/main"/>
                </a:ext>
              </a:extLst>
            </a:blip>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solidFill>
                <a:schemeClr val="lt1"/>
              </a:solidFill>
              <a:cs typeface="+mn-ea"/>
              <a:sym typeface="+mn-lt"/>
            </a:endParaRPr>
          </a:p>
        </p:txBody>
      </p:sp>
      <p:sp>
        <p:nvSpPr>
          <p:cNvPr id="4" name="元素"/>
          <p:cNvSpPr/>
          <p:nvPr/>
        </p:nvSpPr>
        <p:spPr>
          <a:xfrm>
            <a:off x="630590" y="1525905"/>
            <a:ext cx="3251200" cy="972185"/>
          </a:xfrm>
          <a:prstGeom prst="rect">
            <a:avLst/>
          </a:prstGeom>
          <a:ln>
            <a:noFill/>
          </a:ln>
        </p:spPr>
        <p:txBody>
          <a:bodyPr anchor="b" anchorCtr="0">
            <a:noAutofit/>
          </a:bodyPr>
          <a:lstStyle/>
          <a:p>
            <a:pPr>
              <a:buSzPct val="25000"/>
            </a:pPr>
            <a:r>
              <a:rPr lang="en-US" altLang="zh-CN" sz="3200" b="1" dirty="0">
                <a:solidFill>
                  <a:schemeClr val="accent1"/>
                </a:solidFill>
                <a:cs typeface="+mn-ea"/>
                <a:sym typeface="+mn-lt"/>
              </a:rPr>
              <a:t>03 </a:t>
            </a:r>
          </a:p>
          <a:p>
            <a:pPr>
              <a:buSzPct val="25000"/>
            </a:pPr>
            <a:r>
              <a:rPr lang="en-US" altLang="zh-CN" sz="3200" b="1" dirty="0">
                <a:cs typeface="+mn-ea"/>
                <a:sym typeface="+mn-lt"/>
              </a:rPr>
              <a:t>Add title text</a:t>
            </a:r>
          </a:p>
        </p:txBody>
      </p:sp>
      <p:cxnSp>
        <p:nvCxnSpPr>
          <p:cNvPr id="5" name="元素"/>
          <p:cNvCxnSpPr/>
          <p:nvPr/>
        </p:nvCxnSpPr>
        <p:spPr>
          <a:xfrm>
            <a:off x="791245" y="2747010"/>
            <a:ext cx="0" cy="2250440"/>
          </a:xfrm>
          <a:prstGeom prst="line">
            <a:avLst/>
          </a:prstGeom>
          <a:ln w="25400">
            <a:solidFill>
              <a:schemeClr val="accent1"/>
            </a:solidFill>
          </a:ln>
        </p:spPr>
        <p:style>
          <a:lnRef idx="3">
            <a:schemeClr val="accent1"/>
          </a:lnRef>
          <a:fillRef idx="0">
            <a:schemeClr val="accent1"/>
          </a:fillRef>
          <a:effectRef idx="2">
            <a:schemeClr val="accent1"/>
          </a:effectRef>
          <a:fontRef idx="minor">
            <a:schemeClr val="tx1"/>
          </a:fontRef>
        </p:style>
      </p:cxnSp>
      <p:sp>
        <p:nvSpPr>
          <p:cNvPr id="7" name="元素"/>
          <p:cNvSpPr/>
          <p:nvPr/>
        </p:nvSpPr>
        <p:spPr>
          <a:xfrm>
            <a:off x="6382420" y="2665730"/>
            <a:ext cx="648970"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元素"/>
          <p:cNvSpPr txBox="1"/>
          <p:nvPr/>
        </p:nvSpPr>
        <p:spPr>
          <a:xfrm>
            <a:off x="919515" y="2781300"/>
            <a:ext cx="3147060" cy="368300"/>
          </a:xfrm>
          <a:prstGeom prst="rect">
            <a:avLst/>
          </a:prstGeom>
          <a:noFill/>
        </p:spPr>
        <p:txBody>
          <a:bodyPr wrap="square">
            <a:spAutoFit/>
          </a:bodyPr>
          <a:lstStyle/>
          <a:p>
            <a:r>
              <a:rPr lang="en-US" altLang="zh-CN" b="1" dirty="0">
                <a:cs typeface="+mn-ea"/>
                <a:sym typeface="+mn-lt"/>
              </a:rPr>
              <a:t>Add title text</a:t>
            </a:r>
            <a:endParaRPr lang="zh-CN" altLang="en-US" b="1" dirty="0">
              <a:cs typeface="+mn-ea"/>
              <a:sym typeface="+mn-lt"/>
            </a:endParaRPr>
          </a:p>
        </p:txBody>
      </p:sp>
      <p:sp>
        <p:nvSpPr>
          <p:cNvPr id="15" name="元素"/>
          <p:cNvSpPr/>
          <p:nvPr/>
        </p:nvSpPr>
        <p:spPr>
          <a:xfrm>
            <a:off x="919515" y="3044826"/>
            <a:ext cx="4916170" cy="1401428"/>
          </a:xfrm>
          <a:prstGeom prst="rect">
            <a:avLst/>
          </a:prstGeom>
          <a:ln>
            <a:noFill/>
          </a:ln>
        </p:spPr>
        <p:txBody>
          <a:bodyPr wrap="square" lIns="91440" tIns="45720" rIns="91440" bIns="45720" anchor="t">
            <a:noAutofit/>
          </a:bodyPr>
          <a:lstStyle/>
          <a:p>
            <a:pPr defTabSz="913765">
              <a:lnSpc>
                <a:spcPct val="180000"/>
              </a:lnSpc>
              <a:buSzPct val="25000"/>
              <a:defRPr/>
            </a:pPr>
            <a:r>
              <a:rPr kumimoji="0" lang="en-US" altLang="zh-CN" sz="1400" b="0" i="0" u="none" strike="noStrike" kern="1200" cap="none" spc="0" normalizeH="0" baseline="0" noProof="0" dirty="0">
                <a:ln>
                  <a:noFill/>
                </a:ln>
                <a:effectLst/>
                <a:uLnTx/>
                <a:uFillTx/>
                <a:cs typeface="+mn-ea"/>
                <a:sym typeface="+mn-lt"/>
              </a:rPr>
              <a:t>Click here to add content, content to match the title, you can copy and paste directly, to select useful keyword entry.</a:t>
            </a:r>
          </a:p>
        </p:txBody>
      </p:sp>
      <p:sp>
        <p:nvSpPr>
          <p:cNvPr id="6" name="文本框 5"/>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4" grpId="0"/>
      <p:bldP spid="4" grpId="1"/>
      <p:bldP spid="7" grpId="0" animBg="1"/>
      <p:bldP spid="7" grpId="1" animBg="1"/>
      <p:bldP spid="13" grpId="0"/>
      <p:bldP spid="13" grpId="1"/>
      <p:bldP spid="15" grpId="0"/>
      <p:bldP spid="1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元素"/>
          <p:cNvSpPr/>
          <p:nvPr/>
        </p:nvSpPr>
        <p:spPr>
          <a:xfrm>
            <a:off x="927892" y="2095500"/>
            <a:ext cx="4418965" cy="3204210"/>
          </a:xfrm>
          <a:custGeom>
            <a:avLst/>
            <a:gdLst>
              <a:gd name="connsiteX0" fmla="*/ 4998 w 4468049"/>
              <a:gd name="connsiteY0" fmla="*/ 46 h 2797976"/>
              <a:gd name="connsiteX1" fmla="*/ 4463366 w 4468049"/>
              <a:gd name="connsiteY1" fmla="*/ 46 h 2797976"/>
              <a:gd name="connsiteX2" fmla="*/ 4468207 w 4468049"/>
              <a:gd name="connsiteY2" fmla="*/ 4887 h 2797976"/>
              <a:gd name="connsiteX3" fmla="*/ 4468207 w 4468049"/>
              <a:gd name="connsiteY3" fmla="*/ 2793182 h 2797976"/>
              <a:gd name="connsiteX4" fmla="*/ 4463366 w 4468049"/>
              <a:gd name="connsiteY4" fmla="*/ 2798023 h 2797976"/>
              <a:gd name="connsiteX5" fmla="*/ 4998 w 4468049"/>
              <a:gd name="connsiteY5" fmla="*/ 2798023 h 2797976"/>
              <a:gd name="connsiteX6" fmla="*/ 157 w 4468049"/>
              <a:gd name="connsiteY6" fmla="*/ 2793182 h 2797976"/>
              <a:gd name="connsiteX7" fmla="*/ 157 w 4468049"/>
              <a:gd name="connsiteY7" fmla="*/ 4887 h 2797976"/>
              <a:gd name="connsiteX8" fmla="*/ 4998 w 4468049"/>
              <a:gd name="connsiteY8" fmla="*/ 46 h 279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049" h="2797976">
                <a:moveTo>
                  <a:pt x="4998" y="46"/>
                </a:moveTo>
                <a:lnTo>
                  <a:pt x="4463366" y="46"/>
                </a:lnTo>
                <a:cubicBezTo>
                  <a:pt x="4466270" y="46"/>
                  <a:pt x="4468207" y="1982"/>
                  <a:pt x="4468207" y="4887"/>
                </a:cubicBezTo>
                <a:lnTo>
                  <a:pt x="4468207" y="2793182"/>
                </a:lnTo>
                <a:cubicBezTo>
                  <a:pt x="4468207" y="2796086"/>
                  <a:pt x="4466270" y="2798023"/>
                  <a:pt x="4463366" y="2798023"/>
                </a:cubicBezTo>
                <a:lnTo>
                  <a:pt x="4998" y="2798023"/>
                </a:lnTo>
                <a:cubicBezTo>
                  <a:pt x="2093" y="2798023"/>
                  <a:pt x="157" y="2796086"/>
                  <a:pt x="157" y="2793182"/>
                </a:cubicBezTo>
                <a:lnTo>
                  <a:pt x="157" y="4887"/>
                </a:lnTo>
                <a:cubicBezTo>
                  <a:pt x="157" y="1982"/>
                  <a:pt x="2093" y="46"/>
                  <a:pt x="4998" y="46"/>
                </a:cubicBezTo>
                <a:close/>
              </a:path>
            </a:pathLst>
          </a:custGeom>
          <a:blipFill rotWithShape="1">
            <a:blip r:embed="rId4" cstate="screen">
              <a:extLst>
                <a:ext uri="{28A0092B-C50C-407E-A947-70E740481C1C}">
                  <a14:useLocalDpi xmlns:a14="http://schemas.microsoft.com/office/drawing/2010/main"/>
                </a:ext>
              </a:extLst>
            </a:blip>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a:solidFill>
                <a:schemeClr val="lt1"/>
              </a:solidFill>
              <a:cs typeface="+mn-ea"/>
              <a:sym typeface="+mn-lt"/>
            </a:endParaRPr>
          </a:p>
        </p:txBody>
      </p:sp>
      <p:sp>
        <p:nvSpPr>
          <p:cNvPr id="4" name="元素"/>
          <p:cNvSpPr/>
          <p:nvPr/>
        </p:nvSpPr>
        <p:spPr>
          <a:xfrm>
            <a:off x="6252366" y="1910080"/>
            <a:ext cx="3251200" cy="972185"/>
          </a:xfrm>
          <a:prstGeom prst="rect">
            <a:avLst/>
          </a:prstGeom>
          <a:ln>
            <a:noFill/>
          </a:ln>
        </p:spPr>
        <p:txBody>
          <a:bodyPr anchor="b" anchorCtr="0">
            <a:noAutofit/>
          </a:bodyPr>
          <a:lstStyle/>
          <a:p>
            <a:pPr>
              <a:buSzPct val="25000"/>
            </a:pPr>
            <a:r>
              <a:rPr lang="en-US" altLang="zh-CN" sz="3200" b="1" dirty="0">
                <a:solidFill>
                  <a:schemeClr val="accent1"/>
                </a:solidFill>
                <a:cs typeface="+mn-ea"/>
                <a:sym typeface="+mn-lt"/>
              </a:rPr>
              <a:t>04 </a:t>
            </a:r>
          </a:p>
          <a:p>
            <a:pPr>
              <a:buSzPct val="25000"/>
            </a:pPr>
            <a:r>
              <a:rPr lang="en-US" altLang="zh-CN" sz="3200" b="1" dirty="0">
                <a:cs typeface="+mn-ea"/>
                <a:sym typeface="+mn-lt"/>
              </a:rPr>
              <a:t>Add title text</a:t>
            </a:r>
          </a:p>
        </p:txBody>
      </p:sp>
      <p:cxnSp>
        <p:nvCxnSpPr>
          <p:cNvPr id="5" name="元素"/>
          <p:cNvCxnSpPr/>
          <p:nvPr/>
        </p:nvCxnSpPr>
        <p:spPr>
          <a:xfrm>
            <a:off x="6413021" y="3131185"/>
            <a:ext cx="0" cy="2250440"/>
          </a:xfrm>
          <a:prstGeom prst="line">
            <a:avLst/>
          </a:prstGeom>
          <a:ln w="25400">
            <a:solidFill>
              <a:schemeClr val="accent1"/>
            </a:solidFill>
          </a:ln>
        </p:spPr>
        <p:style>
          <a:lnRef idx="3">
            <a:schemeClr val="accent1"/>
          </a:lnRef>
          <a:fillRef idx="0">
            <a:schemeClr val="accent1"/>
          </a:fillRef>
          <a:effectRef idx="2">
            <a:schemeClr val="accent1"/>
          </a:effectRef>
          <a:fontRef idx="minor">
            <a:schemeClr val="tx1"/>
          </a:fontRef>
        </p:style>
      </p:cxnSp>
      <p:sp>
        <p:nvSpPr>
          <p:cNvPr id="7" name="元素"/>
          <p:cNvSpPr/>
          <p:nvPr/>
        </p:nvSpPr>
        <p:spPr>
          <a:xfrm>
            <a:off x="4986812" y="2531745"/>
            <a:ext cx="648970"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元素"/>
          <p:cNvSpPr txBox="1"/>
          <p:nvPr/>
        </p:nvSpPr>
        <p:spPr>
          <a:xfrm>
            <a:off x="6541291" y="3165475"/>
            <a:ext cx="3147060" cy="368300"/>
          </a:xfrm>
          <a:prstGeom prst="rect">
            <a:avLst/>
          </a:prstGeom>
          <a:noFill/>
        </p:spPr>
        <p:txBody>
          <a:bodyPr wrap="square">
            <a:spAutoFit/>
          </a:bodyPr>
          <a:lstStyle/>
          <a:p>
            <a:r>
              <a:rPr lang="en-US" altLang="zh-CN" b="1" dirty="0">
                <a:cs typeface="+mn-ea"/>
                <a:sym typeface="+mn-lt"/>
              </a:rPr>
              <a:t>Add title text</a:t>
            </a:r>
            <a:endParaRPr lang="zh-CN" altLang="en-US" b="1" dirty="0">
              <a:cs typeface="+mn-ea"/>
              <a:sym typeface="+mn-lt"/>
            </a:endParaRPr>
          </a:p>
        </p:txBody>
      </p:sp>
      <p:sp>
        <p:nvSpPr>
          <p:cNvPr id="15" name="元素"/>
          <p:cNvSpPr/>
          <p:nvPr/>
        </p:nvSpPr>
        <p:spPr>
          <a:xfrm>
            <a:off x="6541291" y="3429000"/>
            <a:ext cx="5002530" cy="2855595"/>
          </a:xfrm>
          <a:prstGeom prst="rect">
            <a:avLst/>
          </a:prstGeom>
          <a:ln>
            <a:noFill/>
          </a:ln>
        </p:spPr>
        <p:txBody>
          <a:bodyPr wrap="square" lIns="91440" tIns="45720" rIns="91440" bIns="45720" anchor="t">
            <a:noAutofit/>
          </a:bodyPr>
          <a:lstStyle/>
          <a:p>
            <a:pPr defTabSz="913765">
              <a:lnSpc>
                <a:spcPct val="180000"/>
              </a:lnSpc>
              <a:buSzPct val="25000"/>
              <a:defRPr/>
            </a:pPr>
            <a:r>
              <a:rPr kumimoji="0" lang="en-US" altLang="zh-CN" sz="1400" b="0" i="0" u="none" strike="noStrike" kern="1200" cap="none" spc="0" normalizeH="0" baseline="0" noProof="0" dirty="0">
                <a:ln>
                  <a:noFill/>
                </a:ln>
                <a:effectLst/>
                <a:uLnTx/>
                <a:uFillTx/>
                <a:cs typeface="+mn-ea"/>
                <a:sym typeface="+mn-lt"/>
              </a:rPr>
              <a:t>Click here to add content, content to match the title, you can copy and paste directly, to select useful keyword entry.</a:t>
            </a:r>
          </a:p>
        </p:txBody>
      </p:sp>
      <p:sp>
        <p:nvSpPr>
          <p:cNvPr id="6" name="文本框 5"/>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animBg="1"/>
      <p:bldP spid="4" grpId="0"/>
      <p:bldP spid="4" grpId="1"/>
      <p:bldP spid="7" grpId="0" bldLvl="0" animBg="1"/>
      <p:bldP spid="7" grpId="1" animBg="1"/>
      <p:bldP spid="13" grpId="0"/>
      <p:bldP spid="13" grpId="1"/>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C500F3CB-878F-4507-83B2-2D4919256ADC}"/>
              </a:ext>
            </a:extLst>
          </p:cNvPr>
          <p:cNvGrpSpPr/>
          <p:nvPr/>
        </p:nvGrpSpPr>
        <p:grpSpPr>
          <a:xfrm>
            <a:off x="-13335" y="1747457"/>
            <a:ext cx="12219940" cy="3745230"/>
            <a:chOff x="-21" y="2451"/>
            <a:chExt cx="19244" cy="5898"/>
          </a:xfrm>
        </p:grpSpPr>
        <p:sp>
          <p:nvSpPr>
            <p:cNvPr id="18" name="矩形 17">
              <a:extLst>
                <a:ext uri="{FF2B5EF4-FFF2-40B4-BE49-F238E27FC236}">
                  <a16:creationId xmlns:a16="http://schemas.microsoft.com/office/drawing/2014/main" id="{4C98EB69-A0A1-4843-A5B2-D073FFE77314}"/>
                </a:ext>
              </a:extLst>
            </p:cNvPr>
            <p:cNvSpPr/>
            <p:nvPr/>
          </p:nvSpPr>
          <p:spPr>
            <a:xfrm>
              <a:off x="-21" y="2451"/>
              <a:ext cx="19243" cy="589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矩形 18">
              <a:extLst>
                <a:ext uri="{FF2B5EF4-FFF2-40B4-BE49-F238E27FC236}">
                  <a16:creationId xmlns:a16="http://schemas.microsoft.com/office/drawing/2014/main" id="{CB6A5964-14F8-4CA8-9BEB-BA112113B66C}"/>
                </a:ext>
              </a:extLst>
            </p:cNvPr>
            <p:cNvSpPr/>
            <p:nvPr/>
          </p:nvSpPr>
          <p:spPr>
            <a:xfrm>
              <a:off x="-20" y="2451"/>
              <a:ext cx="19243" cy="5898"/>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20" name="矩形 25">
            <a:extLst>
              <a:ext uri="{FF2B5EF4-FFF2-40B4-BE49-F238E27FC236}">
                <a16:creationId xmlns:a16="http://schemas.microsoft.com/office/drawing/2014/main" id="{B848DB9E-E64E-4909-92C7-576537784A54}"/>
              </a:ext>
            </a:extLst>
          </p:cNvPr>
          <p:cNvSpPr/>
          <p:nvPr/>
        </p:nvSpPr>
        <p:spPr>
          <a:xfrm>
            <a:off x="4728258" y="-874"/>
            <a:ext cx="2737001" cy="2493531"/>
          </a:xfrm>
          <a:custGeom>
            <a:avLst/>
            <a:gdLst>
              <a:gd name="connsiteX0" fmla="*/ 0 w 2736304"/>
              <a:gd name="connsiteY0" fmla="*/ 0 h 2736304"/>
              <a:gd name="connsiteX1" fmla="*/ 2736304 w 2736304"/>
              <a:gd name="connsiteY1" fmla="*/ 0 h 2736304"/>
              <a:gd name="connsiteX2" fmla="*/ 2736304 w 2736304"/>
              <a:gd name="connsiteY2" fmla="*/ 2736304 h 2736304"/>
              <a:gd name="connsiteX3" fmla="*/ 0 w 2736304"/>
              <a:gd name="connsiteY3" fmla="*/ 2736304 h 2736304"/>
              <a:gd name="connsiteX4" fmla="*/ 0 w 2736304"/>
              <a:gd name="connsiteY4" fmla="*/ 0 h 2736304"/>
              <a:gd name="connsiteX0-1" fmla="*/ 0 w 2736304"/>
              <a:gd name="connsiteY0-2" fmla="*/ 0 h 3065294"/>
              <a:gd name="connsiteX1-3" fmla="*/ 2736304 w 2736304"/>
              <a:gd name="connsiteY1-4" fmla="*/ 0 h 3065294"/>
              <a:gd name="connsiteX2-5" fmla="*/ 2736304 w 2736304"/>
              <a:gd name="connsiteY2-6" fmla="*/ 2736304 h 3065294"/>
              <a:gd name="connsiteX3-7" fmla="*/ 0 w 2736304"/>
              <a:gd name="connsiteY3-8" fmla="*/ 2736304 h 3065294"/>
              <a:gd name="connsiteX4-9" fmla="*/ 0 w 2736304"/>
              <a:gd name="connsiteY4-10" fmla="*/ 0 h 3065294"/>
              <a:gd name="connsiteX0-11" fmla="*/ 0 w 2736304"/>
              <a:gd name="connsiteY0-12" fmla="*/ 0 h 3313452"/>
              <a:gd name="connsiteX1-13" fmla="*/ 2736304 w 2736304"/>
              <a:gd name="connsiteY1-14" fmla="*/ 0 h 3313452"/>
              <a:gd name="connsiteX2-15" fmla="*/ 2736304 w 2736304"/>
              <a:gd name="connsiteY2-16" fmla="*/ 2736304 h 3313452"/>
              <a:gd name="connsiteX3-17" fmla="*/ 0 w 2736304"/>
              <a:gd name="connsiteY3-18" fmla="*/ 2736304 h 3313452"/>
              <a:gd name="connsiteX4-19" fmla="*/ 0 w 2736304"/>
              <a:gd name="connsiteY4-20" fmla="*/ 0 h 33134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6304" h="3313452">
                <a:moveTo>
                  <a:pt x="0" y="0"/>
                </a:moveTo>
                <a:lnTo>
                  <a:pt x="2736304" y="0"/>
                </a:lnTo>
                <a:lnTo>
                  <a:pt x="2736304" y="2736304"/>
                </a:lnTo>
                <a:cubicBezTo>
                  <a:pt x="1359746" y="3476533"/>
                  <a:pt x="1420101" y="3534590"/>
                  <a:pt x="0" y="2736304"/>
                </a:cubicBez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2" name="组合 21">
            <a:extLst>
              <a:ext uri="{FF2B5EF4-FFF2-40B4-BE49-F238E27FC236}">
                <a16:creationId xmlns:a16="http://schemas.microsoft.com/office/drawing/2014/main" id="{75B31259-9C8A-4B89-9A60-4B0330C6A9B8}"/>
              </a:ext>
            </a:extLst>
          </p:cNvPr>
          <p:cNvGrpSpPr/>
          <p:nvPr/>
        </p:nvGrpSpPr>
        <p:grpSpPr>
          <a:xfrm>
            <a:off x="5221605" y="647700"/>
            <a:ext cx="1748790" cy="1200150"/>
            <a:chOff x="8223" y="1020"/>
            <a:chExt cx="2754" cy="1890"/>
          </a:xfrm>
        </p:grpSpPr>
        <p:sp>
          <p:nvSpPr>
            <p:cNvPr id="23" name="椭圆 22">
              <a:extLst>
                <a:ext uri="{FF2B5EF4-FFF2-40B4-BE49-F238E27FC236}">
                  <a16:creationId xmlns:a16="http://schemas.microsoft.com/office/drawing/2014/main" id="{AC619BF2-9879-459E-8082-8EBE5899B696}"/>
                </a:ext>
              </a:extLst>
            </p:cNvPr>
            <p:cNvSpPr/>
            <p:nvPr/>
          </p:nvSpPr>
          <p:spPr>
            <a:xfrm>
              <a:off x="8687" y="1083"/>
              <a:ext cx="1825" cy="182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7" tIns="34298" rIns="68597" bIns="34298"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24" name="TextBox 59">
              <a:extLst>
                <a:ext uri="{FF2B5EF4-FFF2-40B4-BE49-F238E27FC236}">
                  <a16:creationId xmlns:a16="http://schemas.microsoft.com/office/drawing/2014/main" id="{DEEAAB0C-82DC-4C78-A7DC-6947EB38AEC6}"/>
                </a:ext>
              </a:extLst>
            </p:cNvPr>
            <p:cNvSpPr>
              <a:spLocks noChangeArrowheads="1"/>
            </p:cNvSpPr>
            <p:nvPr/>
          </p:nvSpPr>
          <p:spPr bwMode="auto">
            <a:xfrm flipH="1">
              <a:off x="8223" y="1020"/>
              <a:ext cx="2754" cy="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ctr" eaLnBrk="0" hangingPunct="0"/>
              <a:r>
                <a:rPr lang="en-US" altLang="zh-CN" sz="7200" dirty="0">
                  <a:solidFill>
                    <a:prstClr val="black">
                      <a:lumMod val="85000"/>
                      <a:lumOff val="15000"/>
                    </a:prstClr>
                  </a:solidFill>
                  <a:latin typeface="Agency FB" panose="020B0503020202020204" pitchFamily="34" charset="0"/>
                  <a:cs typeface="+mn-ea"/>
                  <a:sym typeface="+mn-lt"/>
                </a:rPr>
                <a:t>04</a:t>
              </a:r>
            </a:p>
          </p:txBody>
        </p:sp>
      </p:grpSp>
      <p:sp>
        <p:nvSpPr>
          <p:cNvPr id="25" name="TextBox 15">
            <a:extLst>
              <a:ext uri="{FF2B5EF4-FFF2-40B4-BE49-F238E27FC236}">
                <a16:creationId xmlns:a16="http://schemas.microsoft.com/office/drawing/2014/main" id="{6E88D9CE-00AF-400D-BABD-D8F2EFEB4D2B}"/>
              </a:ext>
            </a:extLst>
          </p:cNvPr>
          <p:cNvSpPr txBox="1"/>
          <p:nvPr/>
        </p:nvSpPr>
        <p:spPr>
          <a:xfrm>
            <a:off x="3358627" y="2734358"/>
            <a:ext cx="5474109" cy="1314206"/>
          </a:xfrm>
          <a:prstGeom prst="rect">
            <a:avLst/>
          </a:prstGeom>
          <a:noFill/>
        </p:spPr>
        <p:txBody>
          <a:bodyPr wrap="square" rtlCol="0">
            <a:spAutoFit/>
          </a:bodyPr>
          <a:lstStyle/>
          <a:p>
            <a:pPr lvl="0" algn="ctr">
              <a:lnSpc>
                <a:spcPct val="150000"/>
              </a:lnSpc>
              <a:defRPr/>
            </a:pPr>
            <a:r>
              <a:rPr lang="en-US" altLang="zh-CN" sz="6000" b="1" dirty="0">
                <a:solidFill>
                  <a:srgbClr val="407AB9"/>
                </a:solidFill>
                <a:cs typeface="+mn-ea"/>
                <a:sym typeface="+mn-lt"/>
              </a:rPr>
              <a:t>Add title text</a:t>
            </a:r>
            <a:endParaRPr lang="zh-CN" altLang="en-US" sz="6000" b="1" dirty="0">
              <a:solidFill>
                <a:srgbClr val="407AB9"/>
              </a:solidFill>
              <a:cs typeface="+mn-ea"/>
              <a:sym typeface="+mn-lt"/>
            </a:endParaRPr>
          </a:p>
        </p:txBody>
      </p:sp>
      <p:sp>
        <p:nvSpPr>
          <p:cNvPr id="26" name="TextBox 16">
            <a:extLst>
              <a:ext uri="{FF2B5EF4-FFF2-40B4-BE49-F238E27FC236}">
                <a16:creationId xmlns:a16="http://schemas.microsoft.com/office/drawing/2014/main" id="{8472B797-9EAD-43B6-ADA5-6A1E6623E76E}"/>
              </a:ext>
            </a:extLst>
          </p:cNvPr>
          <p:cNvSpPr txBox="1"/>
          <p:nvPr/>
        </p:nvSpPr>
        <p:spPr>
          <a:xfrm>
            <a:off x="1294151" y="4048564"/>
            <a:ext cx="9603698" cy="824200"/>
          </a:xfrm>
          <a:prstGeom prst="rect">
            <a:avLst/>
          </a:prstGeom>
          <a:noFill/>
        </p:spPr>
        <p:txBody>
          <a:bodyPr wrap="square" rtlCol="0">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lumMod val="85000"/>
                    <a:lumOff val="15000"/>
                  </a:prstClr>
                </a:solidFill>
                <a:effectLst/>
                <a:uLnTx/>
                <a:uFillTx/>
                <a:cs typeface="+mn-ea"/>
                <a:sym typeface="+mn-lt"/>
              </a:rPr>
              <a:t>Under the careful supervision of the company's leaders and with the assistance and cooperation of colleagues in various departments, all staff in the office earnestly performed their duties, made certain progress in various work, and improved the comprehensive quality and ability of the Department to a certain extent</a:t>
            </a:r>
          </a:p>
        </p:txBody>
      </p:sp>
    </p:spTree>
  </p:cSld>
  <p:clrMapOvr>
    <a:masterClrMapping/>
  </p:clrMapOvr>
  <p:transition spd="slow" advTm="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 presetClass="entr" presetSubtype="1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25" grpId="0"/>
      <p:bldP spid="25" grpId="1"/>
      <p:bldP spid="26" grpId="0"/>
      <p:bldP spid="2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sp>
        <p:nvSpPr>
          <p:cNvPr id="9" name="文本框 8"/>
          <p:cNvSpPr txBox="1"/>
          <p:nvPr/>
        </p:nvSpPr>
        <p:spPr>
          <a:xfrm>
            <a:off x="1225585" y="3843446"/>
            <a:ext cx="2973705" cy="1600438"/>
          </a:xfrm>
          <a:prstGeom prst="rect">
            <a:avLst/>
          </a:prstGeom>
          <a:noFill/>
        </p:spPr>
        <p:txBody>
          <a:bodyPr wrap="square" rtlCol="0">
            <a:spAutoFit/>
          </a:bodyPr>
          <a:lstStyle/>
          <a:p>
            <a:pPr algn="ctr">
              <a:lnSpc>
                <a:spcPct val="150000"/>
              </a:lnSpc>
            </a:pPr>
            <a:r>
              <a:rPr lang="en-US" altLang="zh-CN" sz="1400" dirty="0">
                <a:cs typeface="+mn-ea"/>
                <a:sym typeface="+mn-lt"/>
              </a:rPr>
              <a:t>Click here to add content, content to match the title, you can copy and paste directly, to select useful keyword entry.</a:t>
            </a:r>
            <a:endParaRPr lang="zh-CN" altLang="en-US" sz="1400" dirty="0">
              <a:solidFill>
                <a:schemeClr val="bg1">
                  <a:lumMod val="50000"/>
                </a:schemeClr>
              </a:solidFill>
              <a:cs typeface="+mn-ea"/>
              <a:sym typeface="+mn-lt"/>
            </a:endParaRPr>
          </a:p>
          <a:p>
            <a:pPr algn="ctr"/>
            <a:endParaRPr lang="zh-CN" altLang="en-US" sz="1400" dirty="0">
              <a:cs typeface="+mn-ea"/>
              <a:sym typeface="+mn-lt"/>
            </a:endParaRPr>
          </a:p>
        </p:txBody>
      </p:sp>
      <p:sp>
        <p:nvSpPr>
          <p:cNvPr id="11" name="文本框 10"/>
          <p:cNvSpPr txBox="1"/>
          <p:nvPr/>
        </p:nvSpPr>
        <p:spPr>
          <a:xfrm>
            <a:off x="8285314" y="3867011"/>
            <a:ext cx="2892904" cy="1346907"/>
          </a:xfrm>
          <a:prstGeom prst="rect">
            <a:avLst/>
          </a:prstGeom>
          <a:noFill/>
        </p:spPr>
        <p:txBody>
          <a:bodyPr wrap="square" rtlCol="0">
            <a:spAutoFit/>
          </a:bodyPr>
          <a:lstStyle/>
          <a:p>
            <a:pPr algn="ctr">
              <a:lnSpc>
                <a:spcPct val="150000"/>
              </a:lnSpc>
            </a:pPr>
            <a:r>
              <a:rPr lang="en-US" altLang="zh-CN" sz="1400" dirty="0">
                <a:cs typeface="+mn-ea"/>
                <a:sym typeface="+mn-lt"/>
              </a:rPr>
              <a:t>Click here to add content, content to match the title, you can copy and paste directly, to select useful keyword entry.</a:t>
            </a:r>
            <a:endParaRPr lang="zh-CN" altLang="en-US" sz="1400" dirty="0">
              <a:cs typeface="+mn-ea"/>
              <a:sym typeface="+mn-lt"/>
            </a:endParaRPr>
          </a:p>
        </p:txBody>
      </p:sp>
      <p:sp>
        <p:nvSpPr>
          <p:cNvPr id="15" name="文本框 14"/>
          <p:cNvSpPr txBox="1"/>
          <p:nvPr/>
        </p:nvSpPr>
        <p:spPr>
          <a:xfrm>
            <a:off x="4564622" y="3867011"/>
            <a:ext cx="3062755" cy="1346907"/>
          </a:xfrm>
          <a:prstGeom prst="rect">
            <a:avLst/>
          </a:prstGeom>
          <a:noFill/>
        </p:spPr>
        <p:txBody>
          <a:bodyPr wrap="square" rtlCol="0">
            <a:spAutoFit/>
          </a:bodyPr>
          <a:lstStyle/>
          <a:p>
            <a:pPr algn="ctr">
              <a:lnSpc>
                <a:spcPct val="150000"/>
              </a:lnSpc>
            </a:pPr>
            <a:r>
              <a:rPr lang="en-US" altLang="zh-CN" sz="1400" dirty="0">
                <a:cs typeface="+mn-ea"/>
                <a:sym typeface="+mn-lt"/>
              </a:rPr>
              <a:t>Click here to add content, content to match the title, you can copy and paste directly, to select useful keyword entry.</a:t>
            </a:r>
            <a:endParaRPr lang="zh-CN" altLang="en-US" sz="1400" dirty="0">
              <a:cs typeface="+mn-ea"/>
              <a:sym typeface="+mn-lt"/>
            </a:endParaRPr>
          </a:p>
        </p:txBody>
      </p:sp>
      <p:cxnSp>
        <p:nvCxnSpPr>
          <p:cNvPr id="16" name="Straight Connector 23">
            <a:extLst>
              <a:ext uri="{FF2B5EF4-FFF2-40B4-BE49-F238E27FC236}">
                <a16:creationId xmlns:a16="http://schemas.microsoft.com/office/drawing/2014/main" id="{F4EBC2D4-5F43-4B52-8840-E16120027D92}"/>
              </a:ext>
            </a:extLst>
          </p:cNvPr>
          <p:cNvCxnSpPr/>
          <p:nvPr/>
        </p:nvCxnSpPr>
        <p:spPr bwMode="auto">
          <a:xfrm>
            <a:off x="4334311" y="1677893"/>
            <a:ext cx="0" cy="3996691"/>
          </a:xfrm>
          <a:prstGeom prst="line">
            <a:avLst/>
          </a:prstGeom>
          <a:noFill/>
          <a:ln w="12700" cap="flat" cmpd="sng" algn="ctr">
            <a:solidFill>
              <a:schemeClr val="tx1"/>
            </a:solidFill>
            <a:prstDash val="solid"/>
            <a:miter lim="800000"/>
          </a:ln>
          <a:effectLst/>
        </p:spPr>
      </p:cxnSp>
      <p:cxnSp>
        <p:nvCxnSpPr>
          <p:cNvPr id="17" name="Straight Connector 24">
            <a:extLst>
              <a:ext uri="{FF2B5EF4-FFF2-40B4-BE49-F238E27FC236}">
                <a16:creationId xmlns:a16="http://schemas.microsoft.com/office/drawing/2014/main" id="{AD3C2DE6-3646-4E6B-8818-01BF86FF6784}"/>
              </a:ext>
            </a:extLst>
          </p:cNvPr>
          <p:cNvCxnSpPr/>
          <p:nvPr/>
        </p:nvCxnSpPr>
        <p:spPr bwMode="auto">
          <a:xfrm>
            <a:off x="7885153" y="1677893"/>
            <a:ext cx="0" cy="3996691"/>
          </a:xfrm>
          <a:prstGeom prst="line">
            <a:avLst/>
          </a:prstGeom>
          <a:noFill/>
          <a:ln w="12700" cap="flat" cmpd="sng" algn="ctr">
            <a:solidFill>
              <a:schemeClr val="tx1"/>
            </a:solidFill>
            <a:prstDash val="solid"/>
            <a:miter lim="800000"/>
          </a:ln>
          <a:effectLst/>
        </p:spPr>
      </p:cxnSp>
      <p:grpSp>
        <p:nvGrpSpPr>
          <p:cNvPr id="18" name="组合 17">
            <a:extLst>
              <a:ext uri="{FF2B5EF4-FFF2-40B4-BE49-F238E27FC236}">
                <a16:creationId xmlns:a16="http://schemas.microsoft.com/office/drawing/2014/main" id="{05AD2C72-A131-4F02-B211-81B109D78935}"/>
              </a:ext>
            </a:extLst>
          </p:cNvPr>
          <p:cNvGrpSpPr/>
          <p:nvPr/>
        </p:nvGrpSpPr>
        <p:grpSpPr>
          <a:xfrm>
            <a:off x="1943868" y="2123981"/>
            <a:ext cx="1369704" cy="1356360"/>
            <a:chOff x="1943868" y="2123981"/>
            <a:chExt cx="1369704" cy="1356360"/>
          </a:xfrm>
        </p:grpSpPr>
        <p:sp>
          <p:nvSpPr>
            <p:cNvPr id="20" name="Oval 25">
              <a:extLst>
                <a:ext uri="{FF2B5EF4-FFF2-40B4-BE49-F238E27FC236}">
                  <a16:creationId xmlns:a16="http://schemas.microsoft.com/office/drawing/2014/main" id="{58641F1D-91AE-4B3B-A0A7-FF7A971B96A9}"/>
                </a:ext>
              </a:extLst>
            </p:cNvPr>
            <p:cNvSpPr/>
            <p:nvPr/>
          </p:nvSpPr>
          <p:spPr bwMode="auto">
            <a:xfrm>
              <a:off x="1943868" y="2123981"/>
              <a:ext cx="1369704" cy="1356360"/>
            </a:xfrm>
            <a:prstGeom prst="ellipse">
              <a:avLst/>
            </a:prstGeom>
            <a:solidFill>
              <a:schemeClr val="accent2"/>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1" name="Shape 2605">
              <a:extLst>
                <a:ext uri="{FF2B5EF4-FFF2-40B4-BE49-F238E27FC236}">
                  <a16:creationId xmlns:a16="http://schemas.microsoft.com/office/drawing/2014/main" id="{23E804B9-A843-45BF-91D9-75F9A7BEEA06}"/>
                </a:ext>
              </a:extLst>
            </p:cNvPr>
            <p:cNvSpPr/>
            <p:nvPr/>
          </p:nvSpPr>
          <p:spPr>
            <a:xfrm>
              <a:off x="2338212" y="2487086"/>
              <a:ext cx="652149" cy="652134"/>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22" name="组合 21">
            <a:extLst>
              <a:ext uri="{FF2B5EF4-FFF2-40B4-BE49-F238E27FC236}">
                <a16:creationId xmlns:a16="http://schemas.microsoft.com/office/drawing/2014/main" id="{82078BCA-E07D-4B01-A623-6FD88DCC19F2}"/>
              </a:ext>
            </a:extLst>
          </p:cNvPr>
          <p:cNvGrpSpPr/>
          <p:nvPr/>
        </p:nvGrpSpPr>
        <p:grpSpPr>
          <a:xfrm>
            <a:off x="5462967" y="2123030"/>
            <a:ext cx="1369704" cy="1358265"/>
            <a:chOff x="5462967" y="2123030"/>
            <a:chExt cx="1369704" cy="1358265"/>
          </a:xfrm>
        </p:grpSpPr>
        <p:sp>
          <p:nvSpPr>
            <p:cNvPr id="23" name="Oval 26">
              <a:extLst>
                <a:ext uri="{FF2B5EF4-FFF2-40B4-BE49-F238E27FC236}">
                  <a16:creationId xmlns:a16="http://schemas.microsoft.com/office/drawing/2014/main" id="{4CE617CC-EF4B-4695-9D2F-2300BA3E2CEC}"/>
                </a:ext>
              </a:extLst>
            </p:cNvPr>
            <p:cNvSpPr/>
            <p:nvPr/>
          </p:nvSpPr>
          <p:spPr bwMode="auto">
            <a:xfrm>
              <a:off x="5462967" y="2123030"/>
              <a:ext cx="1369704" cy="1358265"/>
            </a:xfrm>
            <a:prstGeom prst="ellipse">
              <a:avLst/>
            </a:prstGeom>
            <a:solidFill>
              <a:schemeClr val="accent1"/>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5" name="Shape 2551">
              <a:extLst>
                <a:ext uri="{FF2B5EF4-FFF2-40B4-BE49-F238E27FC236}">
                  <a16:creationId xmlns:a16="http://schemas.microsoft.com/office/drawing/2014/main" id="{DCE5FD47-5E72-4A43-859F-AC7BD7DD27B4}"/>
                </a:ext>
              </a:extLst>
            </p:cNvPr>
            <p:cNvSpPr/>
            <p:nvPr/>
          </p:nvSpPr>
          <p:spPr>
            <a:xfrm>
              <a:off x="5821898"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26" name="组合 25">
            <a:extLst>
              <a:ext uri="{FF2B5EF4-FFF2-40B4-BE49-F238E27FC236}">
                <a16:creationId xmlns:a16="http://schemas.microsoft.com/office/drawing/2014/main" id="{5CA24D43-7508-44ED-84F4-AE5F1AB001F1}"/>
              </a:ext>
            </a:extLst>
          </p:cNvPr>
          <p:cNvGrpSpPr/>
          <p:nvPr/>
        </p:nvGrpSpPr>
        <p:grpSpPr>
          <a:xfrm>
            <a:off x="9015925" y="2123030"/>
            <a:ext cx="1369704" cy="1358265"/>
            <a:chOff x="9015925" y="2123030"/>
            <a:chExt cx="1369704" cy="1358265"/>
          </a:xfrm>
        </p:grpSpPr>
        <p:sp>
          <p:nvSpPr>
            <p:cNvPr id="27" name="Oval 36">
              <a:extLst>
                <a:ext uri="{FF2B5EF4-FFF2-40B4-BE49-F238E27FC236}">
                  <a16:creationId xmlns:a16="http://schemas.microsoft.com/office/drawing/2014/main" id="{66DBA9D1-F361-4E33-8698-6A2EAAA0ADF6}"/>
                </a:ext>
              </a:extLst>
            </p:cNvPr>
            <p:cNvSpPr/>
            <p:nvPr/>
          </p:nvSpPr>
          <p:spPr bwMode="auto">
            <a:xfrm>
              <a:off x="9015925" y="2123030"/>
              <a:ext cx="1369704" cy="1358265"/>
            </a:xfrm>
            <a:prstGeom prst="ellipse">
              <a:avLst/>
            </a:prstGeom>
            <a:solidFill>
              <a:schemeClr val="accent2"/>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8" name="Shape 2562">
              <a:extLst>
                <a:ext uri="{FF2B5EF4-FFF2-40B4-BE49-F238E27FC236}">
                  <a16:creationId xmlns:a16="http://schemas.microsoft.com/office/drawing/2014/main" id="{DB8C5468-85C1-43BC-8134-2980C942CDAE}"/>
                </a:ext>
              </a:extLst>
            </p:cNvPr>
            <p:cNvSpPr/>
            <p:nvPr/>
          </p:nvSpPr>
          <p:spPr>
            <a:xfrm>
              <a:off x="9380786"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1" grpId="1"/>
      <p:bldP spid="15" grpId="0"/>
      <p:bldP spid="1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sp>
        <p:nvSpPr>
          <p:cNvPr id="23" name="任意多边形 22"/>
          <p:cNvSpPr/>
          <p:nvPr/>
        </p:nvSpPr>
        <p:spPr>
          <a:xfrm rot="10800000">
            <a:off x="0" y="0"/>
            <a:ext cx="5038725" cy="6858000"/>
          </a:xfrm>
          <a:custGeom>
            <a:avLst/>
            <a:gdLst>
              <a:gd name="connsiteX0" fmla="*/ 0 w 5038929"/>
              <a:gd name="connsiteY0" fmla="*/ 0 h 6858000"/>
              <a:gd name="connsiteX1" fmla="*/ 5038929 w 5038929"/>
              <a:gd name="connsiteY1" fmla="*/ 0 h 6858000"/>
              <a:gd name="connsiteX2" fmla="*/ 5038929 w 5038929"/>
              <a:gd name="connsiteY2" fmla="*/ 6858000 h 6858000"/>
              <a:gd name="connsiteX3" fmla="*/ 0 w 5038929"/>
              <a:gd name="connsiteY3" fmla="*/ 6858000 h 6858000"/>
              <a:gd name="connsiteX4" fmla="*/ 100350 w 5038929"/>
              <a:gd name="connsiteY4" fmla="*/ 6793667 h 6858000"/>
              <a:gd name="connsiteX5" fmla="*/ 1889329 w 5038929"/>
              <a:gd name="connsiteY5" fmla="*/ 3429000 h 6858000"/>
              <a:gd name="connsiteX6" fmla="*/ 100350 w 5038929"/>
              <a:gd name="connsiteY6" fmla="*/ 64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8929" h="6858000">
                <a:moveTo>
                  <a:pt x="0" y="0"/>
                </a:moveTo>
                <a:lnTo>
                  <a:pt x="5038929" y="0"/>
                </a:lnTo>
                <a:lnTo>
                  <a:pt x="5038929" y="6858000"/>
                </a:lnTo>
                <a:lnTo>
                  <a:pt x="0" y="6858000"/>
                </a:lnTo>
                <a:lnTo>
                  <a:pt x="100350" y="6793667"/>
                </a:lnTo>
                <a:cubicBezTo>
                  <a:pt x="1179692" y="6064478"/>
                  <a:pt x="1889329" y="4829611"/>
                  <a:pt x="1889329" y="3429000"/>
                </a:cubicBezTo>
                <a:cubicBezTo>
                  <a:pt x="1889329" y="2028389"/>
                  <a:pt x="1179692" y="793522"/>
                  <a:pt x="100350" y="64333"/>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9" name="组合 28"/>
          <p:cNvGrpSpPr/>
          <p:nvPr/>
        </p:nvGrpSpPr>
        <p:grpSpPr>
          <a:xfrm>
            <a:off x="6382874" y="1915156"/>
            <a:ext cx="5312410" cy="2339367"/>
            <a:chOff x="1280155" y="2349303"/>
            <a:chExt cx="5312410" cy="2339367"/>
          </a:xfrm>
        </p:grpSpPr>
        <p:sp>
          <p:nvSpPr>
            <p:cNvPr id="25" name="文本框 24"/>
            <p:cNvSpPr txBox="1"/>
            <p:nvPr/>
          </p:nvSpPr>
          <p:spPr>
            <a:xfrm>
              <a:off x="1280155" y="2349303"/>
              <a:ext cx="5312410" cy="369332"/>
            </a:xfrm>
            <a:prstGeom prst="rect">
              <a:avLst/>
            </a:prstGeom>
            <a:noFill/>
            <a:ln>
              <a:noFill/>
            </a:ln>
          </p:spPr>
          <p:txBody>
            <a:bodyPr wrap="square" lIns="91440" tIns="45720" rIns="91440" bIns="45720" anchor="ctr" anchorCtr="0">
              <a:spAutoFit/>
            </a:bodyPr>
            <a:lstStyle/>
            <a:p>
              <a:pPr marL="0" marR="0" lvl="0" indent="0" defTabSz="913765" rtl="0" eaLnBrk="1" fontAlgn="auto" latinLnBrk="0" hangingPunct="1">
                <a:lnSpc>
                  <a:spcPct val="100000"/>
                </a:lnSpc>
                <a:spcBef>
                  <a:spcPts val="0"/>
                </a:spcBef>
                <a:spcAft>
                  <a:spcPts val="0"/>
                </a:spcAft>
                <a:buClrTx/>
                <a:buSzPct val="25000"/>
                <a:buFontTx/>
                <a:buNone/>
                <a:defRPr/>
              </a:pPr>
              <a:r>
                <a:rPr kumimoji="0" lang="en-US" b="1" i="0" u="none" strike="noStrike" kern="1200" cap="none" spc="0" normalizeH="0" baseline="0" noProof="0" dirty="0">
                  <a:ln>
                    <a:noFill/>
                  </a:ln>
                  <a:effectLst/>
                  <a:uLnTx/>
                  <a:uFillTx/>
                  <a:cs typeface="+mn-ea"/>
                  <a:sym typeface="+mn-lt"/>
                </a:rPr>
                <a:t>Add title text</a:t>
              </a:r>
            </a:p>
          </p:txBody>
        </p:sp>
        <p:sp>
          <p:nvSpPr>
            <p:cNvPr id="26" name="文本框 25"/>
            <p:cNvSpPr txBox="1"/>
            <p:nvPr/>
          </p:nvSpPr>
          <p:spPr>
            <a:xfrm>
              <a:off x="1280155" y="3018597"/>
              <a:ext cx="5173980" cy="1670073"/>
            </a:xfrm>
            <a:prstGeom prst="rect">
              <a:avLst/>
            </a:prstGeom>
            <a:noFill/>
            <a:ln>
              <a:noFill/>
            </a:ln>
          </p:spPr>
          <p:txBody>
            <a:bodyPr wrap="square" lIns="91440" tIns="45720" rIns="91440" bIns="45720" anchor="t" anchorCtr="0">
              <a:spAutoFit/>
            </a:bodyPr>
            <a:lstStyle/>
            <a:p>
              <a:pPr defTabSz="913765">
                <a:lnSpc>
                  <a:spcPct val="150000"/>
                </a:lnSpc>
                <a:buSzPct val="25000"/>
                <a:defRPr/>
              </a:pPr>
              <a:r>
                <a:rPr lang="en-US" altLang="zh-CN" sz="1400" dirty="0">
                  <a:cs typeface="+mn-ea"/>
                  <a:sym typeface="+mn-lt"/>
                </a:rPr>
                <a:t>Click here to add content, content to match the title, you can copy and paste directly, to select useful keyword entry.</a:t>
              </a:r>
            </a:p>
            <a:p>
              <a:pPr defTabSz="913765">
                <a:lnSpc>
                  <a:spcPct val="150000"/>
                </a:lnSpc>
                <a:buSzPct val="25000"/>
                <a:defRPr/>
              </a:pPr>
              <a:endParaRPr lang="en-US" altLang="zh-CN" sz="1400" dirty="0">
                <a:cs typeface="+mn-ea"/>
                <a:sym typeface="+mn-lt"/>
              </a:endParaRPr>
            </a:p>
            <a:p>
              <a:pPr defTabSz="913765">
                <a:lnSpc>
                  <a:spcPct val="150000"/>
                </a:lnSpc>
                <a:buSzPct val="25000"/>
                <a:defRPr/>
              </a:pPr>
              <a:r>
                <a:rPr lang="en-US" altLang="zh-CN" sz="1400" dirty="0">
                  <a:cs typeface="+mn-ea"/>
                  <a:sym typeface="+mn-lt"/>
                </a:rPr>
                <a:t>Click here to add content, content to match the title, you can copy and paste directly, to select useful keyword entry.</a:t>
              </a:r>
            </a:p>
          </p:txBody>
        </p:sp>
      </p:grpSp>
      <p:sp>
        <p:nvSpPr>
          <p:cNvPr id="28" name="椭圆 27"/>
          <p:cNvSpPr/>
          <p:nvPr/>
        </p:nvSpPr>
        <p:spPr>
          <a:xfrm>
            <a:off x="5623414" y="1939290"/>
            <a:ext cx="339725" cy="339725"/>
          </a:xfrm>
          <a:prstGeom prst="ellipse">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60000" lnSpcReduction="20000"/>
          </a:bodyPr>
          <a:lstStyle/>
          <a:p>
            <a:pPr algn="ctr" defTabSz="913765"/>
            <a:endParaRPr lang="zh-CN" altLang="en-US" sz="2000" b="1">
              <a:solidFill>
                <a:schemeClr val="bg1"/>
              </a:solidFill>
              <a:cs typeface="+mn-ea"/>
              <a:sym typeface="+mn-lt"/>
            </a:endParaRPr>
          </a:p>
        </p:txBody>
      </p:sp>
      <p:sp>
        <p:nvSpPr>
          <p:cNvPr id="5" name="椭圆 4"/>
          <p:cNvSpPr/>
          <p:nvPr/>
        </p:nvSpPr>
        <p:spPr>
          <a:xfrm>
            <a:off x="1663066" y="1846476"/>
            <a:ext cx="3525624" cy="3525624"/>
          </a:xfrm>
          <a:prstGeom prst="ellipse">
            <a:avLst/>
          </a:prstGeom>
          <a:blipFill rotWithShape="1">
            <a:blip r:embed="rId3" cstate="screen">
              <a:extLst>
                <a:ext uri="{28A0092B-C50C-407E-A947-70E740481C1C}">
                  <a14:useLocalDpi xmlns:a14="http://schemas.microsoft.com/office/drawing/2010/main"/>
                </a:ext>
              </a:extLst>
            </a:blip>
            <a:stretch>
              <a:fillRect/>
            </a:stretch>
          </a:blipFill>
          <a:ln w="38100">
            <a:noFill/>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Autofit/>
          </a:bodyPr>
          <a:lstStyle/>
          <a:p>
            <a:pPr algn="ct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2" presetClass="entr" presetSubtype="2"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ppt_x</p:attrName>
                                        </p:attrNameLst>
                                      </p:cBhvr>
                                      <p:tavLst>
                                        <p:tav tm="0">
                                          <p:val>
                                            <p:strVal val="#ppt_x+#ppt_w*1.125000"/>
                                          </p:val>
                                        </p:tav>
                                        <p:tav tm="100000">
                                          <p:val>
                                            <p:strVal val="#ppt_x"/>
                                          </p:val>
                                        </p:tav>
                                      </p:tavLst>
                                    </p:anim>
                                    <p:animEffect transition="in" filter="wipe(left)">
                                      <p:cBhvr>
                                        <p:cTn id="12" dur="500"/>
                                        <p:tgtEl>
                                          <p:spTgt spid="23"/>
                                        </p:tgtEl>
                                      </p:cBhvr>
                                    </p:animEffect>
                                  </p:childTnLst>
                                </p:cTn>
                              </p:par>
                            </p:childTnLst>
                          </p:cTn>
                        </p:par>
                        <p:par>
                          <p:cTn id="13" fill="hold">
                            <p:stCondLst>
                              <p:cond delay="2500"/>
                            </p:stCondLst>
                            <p:childTnLst>
                              <p:par>
                                <p:cTn id="14" presetID="3" presetClass="entr" presetSubtype="10"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5" y="0"/>
            <a:ext cx="12191365" cy="6857365"/>
          </a:xfrm>
          <a:custGeom>
            <a:avLst/>
            <a:gdLst>
              <a:gd name="connsiteX0" fmla="*/ 0 w 12236336"/>
              <a:gd name="connsiteY0" fmla="*/ 0 h 6858000"/>
              <a:gd name="connsiteX1" fmla="*/ 12236336 w 12236336"/>
              <a:gd name="connsiteY1" fmla="*/ 0 h 6858000"/>
              <a:gd name="connsiteX2" fmla="*/ 12236336 w 12236336"/>
              <a:gd name="connsiteY2" fmla="*/ 6858000 h 6858000"/>
              <a:gd name="connsiteX3" fmla="*/ 0 w 12236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36336" h="6858000">
                <a:moveTo>
                  <a:pt x="0" y="0"/>
                </a:moveTo>
                <a:lnTo>
                  <a:pt x="12236336" y="0"/>
                </a:lnTo>
                <a:lnTo>
                  <a:pt x="12236336" y="6858000"/>
                </a:lnTo>
                <a:lnTo>
                  <a:pt x="0" y="6858000"/>
                </a:lnTo>
                <a:close/>
              </a:path>
            </a:pathLst>
          </a:custGeom>
        </p:spPr>
      </p:pic>
      <p:sp>
        <p:nvSpPr>
          <p:cNvPr id="12" name="矩形 11"/>
          <p:cNvSpPr/>
          <p:nvPr/>
        </p:nvSpPr>
        <p:spPr>
          <a:xfrm>
            <a:off x="1270" y="0"/>
            <a:ext cx="12192635" cy="6873875"/>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34"/>
          <p:cNvSpPr/>
          <p:nvPr/>
        </p:nvSpPr>
        <p:spPr>
          <a:xfrm>
            <a:off x="848691" y="3218684"/>
            <a:ext cx="10412730" cy="2494280"/>
          </a:xfrm>
          <a:prstGeom prst="roundRect">
            <a:avLst>
              <a:gd name="adj" fmla="val 4598"/>
            </a:avLst>
          </a:prstGeom>
          <a:solidFill>
            <a:srgbClr val="2F55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B2B2B"/>
              </a:solidFill>
              <a:effectLst/>
              <a:uLnTx/>
              <a:uFillTx/>
              <a:cs typeface="+mn-ea"/>
              <a:sym typeface="+mn-lt"/>
            </a:endParaRPr>
          </a:p>
        </p:txBody>
      </p:sp>
      <p:sp>
        <p:nvSpPr>
          <p:cNvPr id="63" name="文本框 62"/>
          <p:cNvSpPr txBox="1"/>
          <p:nvPr/>
        </p:nvSpPr>
        <p:spPr>
          <a:xfrm>
            <a:off x="1373519" y="3364734"/>
            <a:ext cx="9739958" cy="1761508"/>
          </a:xfrm>
          <a:prstGeom prst="rect">
            <a:avLst/>
          </a:prstGeom>
          <a:noFill/>
        </p:spPr>
        <p:txBody>
          <a:bodyPr wrap="square" rtlCol="0">
            <a:spAutoFit/>
          </a:bodyPr>
          <a:lstStyle/>
          <a:p>
            <a:pPr>
              <a:lnSpc>
                <a:spcPct val="190000"/>
              </a:lnSpc>
            </a:pPr>
            <a:r>
              <a:rPr lang="en-US" altLang="zh-CN" sz="2000" dirty="0">
                <a:solidFill>
                  <a:schemeClr val="bg1"/>
                </a:solidFill>
                <a:cs typeface="+mn-ea"/>
                <a:sym typeface="+mn-lt"/>
              </a:rPr>
              <a:t>Click here to add content, content to match the title, you can copy and paste directly, to select useful keyword entry. Click here to add content, content to match the title, you can copy and paste directly, to select useful keyword entry.</a:t>
            </a:r>
          </a:p>
        </p:txBody>
      </p:sp>
      <p:sp>
        <p:nvSpPr>
          <p:cNvPr id="24" name="文本框 23" descr="7b0a20202020227461726765744d6f64756c65223a202270726f636573734f6e6c696e65466f6e7473220a7d0a"/>
          <p:cNvSpPr txBox="1"/>
          <p:nvPr/>
        </p:nvSpPr>
        <p:spPr>
          <a:xfrm>
            <a:off x="4199583" y="1055344"/>
            <a:ext cx="4087830" cy="1107996"/>
          </a:xfrm>
          <a:prstGeom prst="rect">
            <a:avLst/>
          </a:prstGeom>
          <a:noFill/>
          <a:ln>
            <a:noFill/>
          </a:ln>
        </p:spPr>
        <p:txBody>
          <a:bodyPr wrap="square" rtlCol="0">
            <a:spAutoFit/>
            <a:scene3d>
              <a:camera prst="orthographicFront"/>
              <a:lightRig rig="threePt" dir="t"/>
            </a:scene3d>
          </a:bodyPr>
          <a:lstStyle/>
          <a:p>
            <a:pPr lvl="0" algn="ctr" defTabSz="913765">
              <a:defRPr/>
            </a:pPr>
            <a:r>
              <a:rPr lang="en-US" altLang="zh-CN" sz="6600" b="1" dirty="0">
                <a:ln w="34925">
                  <a:noFill/>
                  <a:prstDash val="solid"/>
                </a:ln>
                <a:solidFill>
                  <a:srgbClr val="2F5597"/>
                </a:solidFill>
                <a:effectLst>
                  <a:outerShdw blurRad="38100" dist="38100" dir="2700000" algn="tl">
                    <a:srgbClr val="000000">
                      <a:alpha val="43137"/>
                    </a:srgbClr>
                  </a:outerShdw>
                </a:effectLst>
                <a:cs typeface="+mn-ea"/>
                <a:sym typeface="+mn-lt"/>
              </a:rPr>
              <a:t>PREFACE</a:t>
            </a:r>
            <a:endParaRPr kumimoji="0" lang="zh-CN" altLang="en-US" sz="6600" b="1" i="0" strike="noStrike" kern="1200" cap="none" normalizeH="0" baseline="0" noProof="0" dirty="0">
              <a:ln w="34925">
                <a:noFill/>
                <a:prstDash val="solid"/>
              </a:ln>
              <a:solidFill>
                <a:srgbClr val="2F5597"/>
              </a:solidFill>
              <a:effectLst>
                <a:outerShdw blurRad="38100" dist="38100" dir="2700000" algn="tl">
                  <a:srgbClr val="000000">
                    <a:alpha val="43137"/>
                  </a:srgbClr>
                </a:outerShdw>
              </a:effectLst>
              <a:uLnTx/>
              <a:uFillTx/>
              <a:cs typeface="+mn-ea"/>
              <a:sym typeface="+mn-lt"/>
            </a:endParaRPr>
          </a:p>
        </p:txBody>
      </p:sp>
    </p:spTree>
  </p:cSld>
  <p:clrMapOvr>
    <a:masterClrMapping/>
  </p:clrMapOvr>
  <p:transition spd="slow" advTm="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linds(horizontal)">
                                      <p:cBhvr>
                                        <p:cTn id="17" dur="500"/>
                                        <p:tgtEl>
                                          <p:spTgt spid="63"/>
                                        </p:tgtEl>
                                      </p:cBhvr>
                                    </p:animEffect>
                                  </p:childTnLst>
                                </p:cTn>
                              </p:par>
                            </p:childTnLst>
                          </p:cTn>
                        </p:par>
                        <p:par>
                          <p:cTn id="18" fill="hold">
                            <p:stCondLst>
                              <p:cond delay="1500"/>
                            </p:stCondLst>
                            <p:childTnLst>
                              <p:par>
                                <p:cTn id="19" presetID="16" presetClass="entr" presetSubtype="2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3" grpId="0"/>
      <p:bldP spid="63" grpId="1"/>
      <p:bldP spid="24" grpId="0" bldLvl="0"/>
      <p:bldP spid="2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image 101"/>
          <p:cNvPicPr>
            <a:picLocks noChangeAspect="1"/>
          </p:cNvPicPr>
          <p:nvPr/>
        </p:nvPicPr>
        <p:blipFill>
          <a:blip r:embed="rId3"/>
          <a:srcRect/>
          <a:stretch>
            <a:fillRect/>
          </a:stretch>
        </p:blipFill>
        <p:spPr>
          <a:xfrm>
            <a:off x="11468100" y="6165850"/>
            <a:ext cx="209550" cy="209550"/>
          </a:xfrm>
          <a:prstGeom prst="rect">
            <a:avLst/>
          </a:prstGeom>
        </p:spPr>
      </p:pic>
      <p:grpSp>
        <p:nvGrpSpPr>
          <p:cNvPr id="11" name="组合 10"/>
          <p:cNvGrpSpPr/>
          <p:nvPr/>
        </p:nvGrpSpPr>
        <p:grpSpPr>
          <a:xfrm>
            <a:off x="-635" y="0"/>
            <a:ext cx="12193905" cy="3470910"/>
            <a:chOff x="-1" y="0"/>
            <a:chExt cx="19203" cy="5466"/>
          </a:xfrm>
        </p:grpSpPr>
        <p:pic>
          <p:nvPicPr>
            <p:cNvPr id="102" name="image 102"/>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 y="0"/>
              <a:ext cx="19201" cy="5466"/>
            </a:xfrm>
            <a:prstGeom prst="rect">
              <a:avLst/>
            </a:prstGeom>
          </p:spPr>
        </p:pic>
        <p:sp>
          <p:nvSpPr>
            <p:cNvPr id="10" name="矩形 9"/>
            <p:cNvSpPr/>
            <p:nvPr/>
          </p:nvSpPr>
          <p:spPr>
            <a:xfrm>
              <a:off x="0" y="0"/>
              <a:ext cx="19202" cy="5466"/>
            </a:xfrm>
            <a:prstGeom prst="rect">
              <a:avLst/>
            </a:prstGeom>
            <a:solidFill>
              <a:schemeClr val="accent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04" name="image 104"/>
          <p:cNvPicPr>
            <a:picLocks noChangeAspect="1"/>
          </p:cNvPicPr>
          <p:nvPr/>
        </p:nvPicPr>
        <p:blipFill>
          <a:blip r:embed="rId5"/>
          <a:srcRect/>
          <a:stretch>
            <a:fillRect/>
          </a:stretch>
        </p:blipFill>
        <p:spPr>
          <a:xfrm>
            <a:off x="7770018" y="2355850"/>
            <a:ext cx="3530600" cy="4146550"/>
          </a:xfrm>
          <a:prstGeom prst="rect">
            <a:avLst/>
          </a:prstGeom>
        </p:spPr>
      </p:pic>
      <p:grpSp>
        <p:nvGrpSpPr>
          <p:cNvPr id="6" name="组合 5"/>
          <p:cNvGrpSpPr/>
          <p:nvPr/>
        </p:nvGrpSpPr>
        <p:grpSpPr>
          <a:xfrm>
            <a:off x="643226" y="419695"/>
            <a:ext cx="396000" cy="396000"/>
            <a:chOff x="395576" y="248444"/>
            <a:chExt cx="396000" cy="396000"/>
          </a:xfrm>
          <a:solidFill>
            <a:srgbClr val="6096E6"/>
          </a:solidFill>
        </p:grpSpPr>
        <p:sp>
          <p:nvSpPr>
            <p:cNvPr id="3" name="矩形 2"/>
            <p:cNvSpPr/>
            <p:nvPr userDrawn="1"/>
          </p:nvSpPr>
          <p:spPr>
            <a:xfrm>
              <a:off x="395576" y="248444"/>
              <a:ext cx="326092" cy="336419"/>
            </a:xfrm>
            <a:prstGeom prst="rect">
              <a:avLst/>
            </a:prstGeom>
            <a:noFill/>
            <a:ln w="19050" cap="flat" cmpd="sng" algn="ctr">
              <a:solidFill>
                <a:srgbClr val="6096E6"/>
              </a:solidFill>
              <a:prstDash val="solid"/>
            </a:ln>
            <a:effectLst/>
            <a:extLst>
              <a:ext uri="{909E8E84-426E-40DD-AFC4-6F175D3DCCD1}">
                <a14:hiddenFill xmlns:a14="http://schemas.microsoft.com/office/drawing/2010/main">
                  <a:grp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4" name="矩形 3"/>
            <p:cNvSpPr/>
            <p:nvPr userDrawn="1"/>
          </p:nvSpPr>
          <p:spPr>
            <a:xfrm>
              <a:off x="581935" y="432344"/>
              <a:ext cx="209641" cy="212100"/>
            </a:xfrm>
            <a:prstGeom prst="rect">
              <a:avLst/>
            </a:prstGeom>
            <a:grpFill/>
            <a:ln w="25400" cap="flat" cmpd="sng" algn="ctr">
              <a:solidFill>
                <a:srgbClr val="6096E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grpSp>
      <p:sp>
        <p:nvSpPr>
          <p:cNvPr id="2" name="文本框 1"/>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sp>
        <p:nvSpPr>
          <p:cNvPr id="5" name="Object 106"/>
          <p:cNvSpPr txBox="1"/>
          <p:nvPr/>
        </p:nvSpPr>
        <p:spPr>
          <a:xfrm>
            <a:off x="8382793" y="4263941"/>
            <a:ext cx="2336800" cy="901700"/>
          </a:xfrm>
          <a:prstGeom prst="rect">
            <a:avLst/>
          </a:prstGeom>
        </p:spPr>
        <p:txBody>
          <a:bodyPr vert="horz" rtlCol="0" anchor="t" anchorCtr="0">
            <a:noAutofit/>
          </a:bodyPr>
          <a:lstStyle/>
          <a:p>
            <a:pPr algn="ctr">
              <a:lnSpc>
                <a:spcPct val="123000"/>
              </a:lnSpc>
            </a:pPr>
            <a:r>
              <a:rPr lang="zh-CN" sz="1400" b="0" i="0" dirty="0">
                <a:solidFill>
                  <a:srgbClr val="303030"/>
                </a:solidFill>
                <a:cs typeface="+mn-ea"/>
                <a:sym typeface="+mn-lt"/>
              </a:rPr>
              <a:t>Specific requirements and implementation guarantee of key work</a:t>
            </a:r>
          </a:p>
        </p:txBody>
      </p:sp>
      <p:sp>
        <p:nvSpPr>
          <p:cNvPr id="7" name="Object 107"/>
          <p:cNvSpPr txBox="1"/>
          <p:nvPr/>
        </p:nvSpPr>
        <p:spPr>
          <a:xfrm>
            <a:off x="8303418" y="3057208"/>
            <a:ext cx="2463800" cy="1206500"/>
          </a:xfrm>
          <a:prstGeom prst="rect">
            <a:avLst/>
          </a:prstGeom>
        </p:spPr>
        <p:txBody>
          <a:bodyPr vert="horz" rtlCol="0" anchor="t" anchorCtr="0">
            <a:noAutofit/>
          </a:bodyPr>
          <a:lstStyle/>
          <a:p>
            <a:pPr algn="ctr">
              <a:lnSpc>
                <a:spcPct val="123000"/>
              </a:lnSpc>
            </a:pPr>
            <a:r>
              <a:rPr lang="en-US" altLang="zh-CN" b="1" i="0" spc="315" dirty="0">
                <a:solidFill>
                  <a:srgbClr val="131313"/>
                </a:solidFill>
                <a:cs typeface="+mn-ea"/>
                <a:sym typeface="+mn-lt"/>
              </a:rPr>
              <a:t>Add title text</a:t>
            </a:r>
            <a:endParaRPr lang="zh-CN" b="1" i="0" spc="315" dirty="0">
              <a:solidFill>
                <a:srgbClr val="131313"/>
              </a:solidFill>
              <a:cs typeface="+mn-ea"/>
              <a:sym typeface="+mn-lt"/>
            </a:endParaRPr>
          </a:p>
        </p:txBody>
      </p:sp>
      <p:pic>
        <p:nvPicPr>
          <p:cNvPr id="8" name="image 108"/>
          <p:cNvPicPr>
            <a:picLocks noChangeAspect="1"/>
          </p:cNvPicPr>
          <p:nvPr/>
        </p:nvPicPr>
        <p:blipFill>
          <a:blip r:embed="rId6"/>
          <a:srcRect/>
          <a:stretch>
            <a:fillRect/>
          </a:stretch>
        </p:blipFill>
        <p:spPr>
          <a:xfrm>
            <a:off x="8303514" y="4017126"/>
            <a:ext cx="2495550" cy="50800"/>
          </a:xfrm>
          <a:prstGeom prst="rect">
            <a:avLst/>
          </a:prstGeom>
        </p:spPr>
      </p:pic>
      <p:sp>
        <p:nvSpPr>
          <p:cNvPr id="9" name="Object 103"/>
          <p:cNvSpPr txBox="1"/>
          <p:nvPr/>
        </p:nvSpPr>
        <p:spPr>
          <a:xfrm>
            <a:off x="829585" y="3712665"/>
            <a:ext cx="6522720" cy="2231286"/>
          </a:xfrm>
          <a:prstGeom prst="rect">
            <a:avLst/>
          </a:prstGeom>
        </p:spPr>
        <p:txBody>
          <a:bodyPr vert="horz" rtlCol="0" anchor="t" anchorCtr="0">
            <a:noAutofit/>
          </a:bodyPr>
          <a:lstStyle/>
          <a:p>
            <a:pPr algn="l">
              <a:lnSpc>
                <a:spcPct val="147000"/>
              </a:lnSpc>
            </a:pPr>
            <a:r>
              <a:rPr lang="en-US" altLang="zh-CN" sz="1400" b="0" i="0" dirty="0">
                <a:solidFill>
                  <a:srgbClr val="666666"/>
                </a:solidFill>
                <a:cs typeface="+mn-ea"/>
                <a:sym typeface="+mn-lt"/>
              </a:rPr>
              <a:t>Click here to add content, content to match the title, you can copy and paste directly, to select useful keyword entry.</a:t>
            </a:r>
          </a:p>
          <a:p>
            <a:pPr algn="l">
              <a:lnSpc>
                <a:spcPct val="147000"/>
              </a:lnSpc>
            </a:pPr>
            <a:endParaRPr lang="zh-CN" sz="1400" b="0" i="0" dirty="0">
              <a:solidFill>
                <a:srgbClr val="666666"/>
              </a:solidFill>
              <a:cs typeface="+mn-ea"/>
              <a:sym typeface="+mn-lt"/>
            </a:endParaRPr>
          </a:p>
          <a:p>
            <a:pPr algn="l">
              <a:lnSpc>
                <a:spcPct val="147000"/>
              </a:lnSpc>
            </a:pPr>
            <a:r>
              <a:rPr lang="en-US" altLang="zh-CN" sz="1400" b="0" i="0" dirty="0">
                <a:solidFill>
                  <a:srgbClr val="666666"/>
                </a:solidFill>
                <a:cs typeface="+mn-ea"/>
                <a:sym typeface="+mn-lt"/>
              </a:rPr>
              <a:t>Click here to add content, content to match the title, you can copy and paste directly, to select useful keyword entry.</a:t>
            </a:r>
            <a:endParaRPr lang="zh-CN" sz="1400" b="0" i="0" dirty="0">
              <a:solidFill>
                <a:srgbClr val="666666"/>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500" fill="hold"/>
                                        <p:tgtEl>
                                          <p:spTgt spid="104"/>
                                        </p:tgtEl>
                                        <p:attrNameLst>
                                          <p:attrName>ppt_w</p:attrName>
                                        </p:attrNameLst>
                                      </p:cBhvr>
                                      <p:tavLst>
                                        <p:tav tm="0">
                                          <p:val>
                                            <p:fltVal val="0"/>
                                          </p:val>
                                        </p:tav>
                                        <p:tav tm="100000">
                                          <p:val>
                                            <p:strVal val="#ppt_w"/>
                                          </p:val>
                                        </p:tav>
                                      </p:tavLst>
                                    </p:anim>
                                    <p:anim calcmode="lin" valueType="num">
                                      <p:cBhvr>
                                        <p:cTn id="13" dur="500" fill="hold"/>
                                        <p:tgtEl>
                                          <p:spTgt spid="10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ppt_y</p:attrName>
                                        </p:attrNameLst>
                                      </p:cBhvr>
                                      <p:tavLst>
                                        <p:tav tm="0">
                                          <p:val>
                                            <p:strVal val="#ppt_y+#ppt_h*1.125000"/>
                                          </p:val>
                                        </p:tav>
                                        <p:tav tm="100000">
                                          <p:val>
                                            <p:strVal val="#ppt_y"/>
                                          </p:val>
                                        </p:tav>
                                      </p:tavLst>
                                    </p:anim>
                                    <p:animEffect transition="in" filter="wipe(up)">
                                      <p:cBhvr>
                                        <p:cTn id="22" dur="500"/>
                                        <p:tgtEl>
                                          <p:spTgt spid="7"/>
                                        </p:tgtEl>
                                      </p:cBhvr>
                                    </p:animEffect>
                                  </p:childTnLst>
                                </p:cTn>
                              </p:par>
                              <p:par>
                                <p:cTn id="23" presetID="1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par>
                          <p:cTn id="27" fill="hold">
                            <p:stCondLst>
                              <p:cond delay="1500"/>
                            </p:stCondLst>
                            <p:childTnLst>
                              <p:par>
                                <p:cTn id="28" presetID="3" presetClass="entr" presetSubtype="1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image 101"/>
          <p:cNvPicPr>
            <a:picLocks noChangeAspect="1"/>
          </p:cNvPicPr>
          <p:nvPr/>
        </p:nvPicPr>
        <p:blipFill>
          <a:blip r:embed="rId2"/>
          <a:srcRect/>
          <a:stretch>
            <a:fillRect/>
          </a:stretch>
        </p:blipFill>
        <p:spPr>
          <a:xfrm>
            <a:off x="11169650" y="342900"/>
            <a:ext cx="171450" cy="330200"/>
          </a:xfrm>
          <a:prstGeom prst="rect">
            <a:avLst/>
          </a:prstGeom>
        </p:spPr>
      </p:pic>
      <p:pic>
        <p:nvPicPr>
          <p:cNvPr id="102" name="image 102"/>
          <p:cNvPicPr>
            <a:picLocks noChangeAspect="1"/>
          </p:cNvPicPr>
          <p:nvPr/>
        </p:nvPicPr>
        <p:blipFill>
          <a:blip r:embed="rId2"/>
          <a:srcRect/>
          <a:stretch>
            <a:fillRect/>
          </a:stretch>
        </p:blipFill>
        <p:spPr>
          <a:xfrm>
            <a:off x="11283950" y="342900"/>
            <a:ext cx="171450" cy="330200"/>
          </a:xfrm>
          <a:prstGeom prst="rect">
            <a:avLst/>
          </a:prstGeom>
        </p:spPr>
      </p:pic>
      <p:pic>
        <p:nvPicPr>
          <p:cNvPr id="103" name="image 10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54439" y="0"/>
            <a:ext cx="5287988" cy="6857365"/>
          </a:xfrm>
          <a:prstGeom prst="parallelogram">
            <a:avLst/>
          </a:prstGeom>
        </p:spPr>
      </p:pic>
      <p:sp>
        <p:nvSpPr>
          <p:cNvPr id="105" name="Object 105"/>
          <p:cNvSpPr txBox="1"/>
          <p:nvPr/>
        </p:nvSpPr>
        <p:spPr>
          <a:xfrm>
            <a:off x="1340837" y="3327993"/>
            <a:ext cx="4379595" cy="2280970"/>
          </a:xfrm>
          <a:prstGeom prst="rect">
            <a:avLst/>
          </a:prstGeom>
        </p:spPr>
        <p:txBody>
          <a:bodyPr vert="horz" rtlCol="0" anchor="t" anchorCtr="0">
            <a:noAutofit/>
          </a:bodyPr>
          <a:lstStyle/>
          <a:p>
            <a:pPr algn="l">
              <a:lnSpc>
                <a:spcPct val="135000"/>
              </a:lnSpc>
            </a:pPr>
            <a:r>
              <a:rPr lang="en-US" altLang="zh-CN" sz="1400" b="0" i="0" dirty="0">
                <a:solidFill>
                  <a:srgbClr val="666666"/>
                </a:solidFill>
                <a:cs typeface="+mn-ea"/>
                <a:sym typeface="+mn-lt"/>
              </a:rPr>
              <a:t>Click here to add content, content to match the title, you can copy and paste directly, to select useful keyword entry.</a:t>
            </a:r>
          </a:p>
          <a:p>
            <a:pPr algn="l">
              <a:lnSpc>
                <a:spcPct val="135000"/>
              </a:lnSpc>
            </a:pPr>
            <a:endParaRPr lang="zh-CN" sz="1400" b="0" i="0" dirty="0">
              <a:solidFill>
                <a:srgbClr val="666666"/>
              </a:solidFill>
              <a:cs typeface="+mn-ea"/>
              <a:sym typeface="+mn-lt"/>
            </a:endParaRPr>
          </a:p>
          <a:p>
            <a:pPr algn="l">
              <a:lnSpc>
                <a:spcPct val="135000"/>
              </a:lnSpc>
            </a:pPr>
            <a:r>
              <a:rPr lang="en-US" altLang="zh-CN" sz="1400" b="0" i="0" dirty="0">
                <a:solidFill>
                  <a:srgbClr val="666666"/>
                </a:solidFill>
                <a:cs typeface="+mn-ea"/>
                <a:sym typeface="+mn-lt"/>
              </a:rPr>
              <a:t>Click here to add content, content to match the title, you can copy and paste directly, to select useful keyword entry.</a:t>
            </a:r>
            <a:endParaRPr lang="zh-CN" sz="1400" b="0" i="0" dirty="0">
              <a:solidFill>
                <a:srgbClr val="666666"/>
              </a:solidFill>
              <a:cs typeface="+mn-ea"/>
              <a:sym typeface="+mn-lt"/>
            </a:endParaRPr>
          </a:p>
        </p:txBody>
      </p:sp>
      <p:pic>
        <p:nvPicPr>
          <p:cNvPr id="107" name="image 107"/>
          <p:cNvPicPr>
            <a:picLocks noChangeAspect="1"/>
          </p:cNvPicPr>
          <p:nvPr/>
        </p:nvPicPr>
        <p:blipFill>
          <a:blip r:embed="rId4"/>
          <a:srcRect/>
          <a:stretch>
            <a:fillRect/>
          </a:stretch>
        </p:blipFill>
        <p:spPr>
          <a:xfrm>
            <a:off x="1722235" y="3044452"/>
            <a:ext cx="374650" cy="88900"/>
          </a:xfrm>
          <a:prstGeom prst="rect">
            <a:avLst/>
          </a:prstGeom>
        </p:spPr>
      </p:pic>
      <p:sp>
        <p:nvSpPr>
          <p:cNvPr id="2" name="文本框 1"/>
          <p:cNvSpPr txBox="1"/>
          <p:nvPr/>
        </p:nvSpPr>
        <p:spPr>
          <a:xfrm>
            <a:off x="2151703" y="1971675"/>
            <a:ext cx="2294474" cy="402867"/>
          </a:xfrm>
          <a:prstGeom prst="rect">
            <a:avLst/>
          </a:prstGeom>
          <a:noFill/>
        </p:spPr>
        <p:txBody>
          <a:bodyPr wrap="none" rtlCol="0" anchor="t">
            <a:spAutoFit/>
          </a:bodyPr>
          <a:lstStyle/>
          <a:p>
            <a:pPr algn="ctr">
              <a:lnSpc>
                <a:spcPct val="123000"/>
              </a:lnSpc>
            </a:pPr>
            <a:r>
              <a:rPr lang="en-US" altLang="zh-CN" b="1" spc="315" dirty="0">
                <a:solidFill>
                  <a:srgbClr val="131313"/>
                </a:solidFill>
                <a:cs typeface="+mn-ea"/>
                <a:sym typeface="+mn-lt"/>
              </a:rPr>
              <a:t>Add title text</a:t>
            </a:r>
            <a:endParaRPr lang="zh-CN" altLang="en-US" dirty="0">
              <a:cs typeface="+mn-ea"/>
              <a:sym typeface="+mn-lt"/>
            </a:endParaRPr>
          </a:p>
        </p:txBody>
      </p:sp>
      <p:sp>
        <p:nvSpPr>
          <p:cNvPr id="5" name="Object 106"/>
          <p:cNvSpPr txBox="1"/>
          <p:nvPr/>
        </p:nvSpPr>
        <p:spPr>
          <a:xfrm>
            <a:off x="1336155" y="2413000"/>
            <a:ext cx="7671435" cy="475615"/>
          </a:xfrm>
          <a:prstGeom prst="rect">
            <a:avLst/>
          </a:prstGeom>
        </p:spPr>
        <p:txBody>
          <a:bodyPr vert="horz" rtlCol="0" anchor="t" anchorCtr="0">
            <a:noAutofit/>
          </a:bodyPr>
          <a:lstStyle/>
          <a:p>
            <a:pPr algn="l">
              <a:lnSpc>
                <a:spcPct val="83000"/>
              </a:lnSpc>
            </a:pPr>
            <a:r>
              <a:rPr lang="zh-CN" sz="1400" b="0" i="0" dirty="0">
                <a:solidFill>
                  <a:srgbClr val="303030"/>
                </a:solidFill>
                <a:cs typeface="+mn-ea"/>
                <a:sym typeface="+mn-lt"/>
              </a:rPr>
              <a:t>Specific requirements and implementation </a:t>
            </a:r>
          </a:p>
          <a:p>
            <a:pPr algn="l">
              <a:lnSpc>
                <a:spcPct val="83000"/>
              </a:lnSpc>
            </a:pPr>
            <a:r>
              <a:rPr lang="zh-CN" sz="1400" b="0" i="0" dirty="0">
                <a:solidFill>
                  <a:srgbClr val="303030"/>
                </a:solidFill>
                <a:cs typeface="+mn-ea"/>
                <a:sym typeface="+mn-lt"/>
              </a:rPr>
              <a:t>guarantee of key work</a:t>
            </a:r>
          </a:p>
        </p:txBody>
      </p:sp>
      <p:sp>
        <p:nvSpPr>
          <p:cNvPr id="3" name="文本框 2"/>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cBhvr additive="base">
                                        <p:cTn id="20" dur="500"/>
                                        <p:tgtEl>
                                          <p:spTgt spid="105"/>
                                        </p:tgtEl>
                                        <p:attrNameLst>
                                          <p:attrName>ppt_y</p:attrName>
                                        </p:attrNameLst>
                                      </p:cBhvr>
                                      <p:tavLst>
                                        <p:tav tm="0">
                                          <p:val>
                                            <p:strVal val="#ppt_y+#ppt_h*1.125000"/>
                                          </p:val>
                                        </p:tav>
                                        <p:tav tm="100000">
                                          <p:val>
                                            <p:strVal val="#ppt_y"/>
                                          </p:val>
                                        </p:tav>
                                      </p:tavLst>
                                    </p:anim>
                                    <p:animEffect transition="in" filter="wipe(up)">
                                      <p:cBhvr>
                                        <p:cTn id="2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5" grpId="1"/>
      <p:bldP spid="2" grpId="0"/>
      <p:bldP spid="2" grpId="1"/>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Object 102"/>
          <p:cNvSpPr txBox="1"/>
          <p:nvPr/>
        </p:nvSpPr>
        <p:spPr>
          <a:xfrm>
            <a:off x="4030028" y="933450"/>
            <a:ext cx="4131945" cy="546100"/>
          </a:xfrm>
          <a:prstGeom prst="rect">
            <a:avLst/>
          </a:prstGeom>
        </p:spPr>
        <p:txBody>
          <a:bodyPr vert="horz" rtlCol="0" anchor="t" anchorCtr="0">
            <a:noAutofit/>
          </a:bodyPr>
          <a:lstStyle/>
          <a:p>
            <a:pPr algn="ctr">
              <a:lnSpc>
                <a:spcPct val="119000"/>
              </a:lnSpc>
            </a:pPr>
            <a:r>
              <a:rPr lang="en-US" altLang="zh-CN" sz="2600" b="1" i="0" dirty="0">
                <a:solidFill>
                  <a:srgbClr val="333333"/>
                </a:solidFill>
                <a:cs typeface="+mn-ea"/>
                <a:sym typeface="+mn-lt"/>
              </a:rPr>
              <a:t>Add title text</a:t>
            </a:r>
            <a:endParaRPr lang="zh-CN" sz="2600" b="1" i="0" dirty="0">
              <a:solidFill>
                <a:srgbClr val="333333"/>
              </a:solidFill>
              <a:cs typeface="+mn-ea"/>
              <a:sym typeface="+mn-lt"/>
            </a:endParaRPr>
          </a:p>
        </p:txBody>
      </p:sp>
      <p:grpSp>
        <p:nvGrpSpPr>
          <p:cNvPr id="1016" name="组合 1016"/>
          <p:cNvGrpSpPr/>
          <p:nvPr/>
        </p:nvGrpSpPr>
        <p:grpSpPr>
          <a:xfrm>
            <a:off x="656927" y="3803291"/>
            <a:ext cx="2794001" cy="1129827"/>
            <a:chOff x="1415454" y="7121442"/>
            <a:chExt cx="5588000" cy="2259653"/>
          </a:xfrm>
        </p:grpSpPr>
        <p:sp>
          <p:nvSpPr>
            <p:cNvPr id="1017" name="Object 1017"/>
            <p:cNvSpPr txBox="1"/>
            <p:nvPr/>
          </p:nvSpPr>
          <p:spPr>
            <a:xfrm>
              <a:off x="1415454" y="7121442"/>
              <a:ext cx="5588000" cy="584200"/>
            </a:xfrm>
            <a:prstGeom prst="rect">
              <a:avLst/>
            </a:prstGeom>
          </p:spPr>
          <p:txBody>
            <a:bodyPr vert="horz" rtlCol="0" anchor="t" anchorCtr="0">
              <a:noAutofit/>
            </a:bodyPr>
            <a:lstStyle/>
            <a:p>
              <a:pPr algn="ctr">
                <a:lnSpc>
                  <a:spcPct val="107000"/>
                </a:lnSpc>
              </a:pPr>
              <a:r>
                <a:rPr lang="en-US" altLang="zh-CN" sz="1800" b="1" i="0" dirty="0">
                  <a:solidFill>
                    <a:srgbClr val="314EAA"/>
                  </a:solidFill>
                  <a:cs typeface="+mn-ea"/>
                  <a:sym typeface="+mn-lt"/>
                </a:rPr>
                <a:t>Add title text</a:t>
              </a:r>
              <a:endParaRPr lang="zh-CN" sz="1800" b="1" i="0" dirty="0">
                <a:solidFill>
                  <a:srgbClr val="314EAA"/>
                </a:solidFill>
                <a:cs typeface="+mn-ea"/>
                <a:sym typeface="+mn-lt"/>
              </a:endParaRPr>
            </a:p>
          </p:txBody>
        </p:sp>
        <p:sp>
          <p:nvSpPr>
            <p:cNvPr id="1018" name="Object 1018"/>
            <p:cNvSpPr txBox="1"/>
            <p:nvPr/>
          </p:nvSpPr>
          <p:spPr>
            <a:xfrm>
              <a:off x="1765658" y="7849552"/>
              <a:ext cx="4889500" cy="1531543"/>
            </a:xfrm>
            <a:prstGeom prst="rect">
              <a:avLst/>
            </a:prstGeom>
          </p:spPr>
          <p:txBody>
            <a:bodyPr vert="horz" rtlCol="0" anchor="t" anchorCtr="0">
              <a:noAutofit/>
            </a:bodyPr>
            <a:lstStyle/>
            <a:p>
              <a:pPr algn="ctr">
                <a:lnSpc>
                  <a:spcPct val="125000"/>
                </a:lnSpc>
              </a:pPr>
              <a:r>
                <a:rPr lang="en-US" altLang="zh-CN" sz="1400" b="0" i="0" dirty="0">
                  <a:solidFill>
                    <a:srgbClr val="333333">
                      <a:alpha val="80000"/>
                    </a:srgbClr>
                  </a:solidFill>
                  <a:cs typeface="+mn-ea"/>
                  <a:sym typeface="+mn-lt"/>
                </a:rPr>
                <a:t>Click here to add content that matches the title.</a:t>
              </a:r>
              <a:endParaRPr lang="zh-CN" sz="1400" b="0" i="0" dirty="0">
                <a:solidFill>
                  <a:srgbClr val="333333">
                    <a:alpha val="80000"/>
                  </a:srgbClr>
                </a:solidFill>
                <a:cs typeface="+mn-ea"/>
                <a:sym typeface="+mn-lt"/>
              </a:endParaRPr>
            </a:p>
          </p:txBody>
        </p:sp>
      </p:grpSp>
      <p:grpSp>
        <p:nvGrpSpPr>
          <p:cNvPr id="1019" name="组合 1019"/>
          <p:cNvGrpSpPr/>
          <p:nvPr/>
        </p:nvGrpSpPr>
        <p:grpSpPr>
          <a:xfrm>
            <a:off x="3436957" y="3803292"/>
            <a:ext cx="2794001" cy="1134469"/>
            <a:chOff x="6939954" y="7127395"/>
            <a:chExt cx="5588000" cy="2268938"/>
          </a:xfrm>
        </p:grpSpPr>
        <p:sp>
          <p:nvSpPr>
            <p:cNvPr id="1020" name="Object 1020"/>
            <p:cNvSpPr txBox="1"/>
            <p:nvPr/>
          </p:nvSpPr>
          <p:spPr>
            <a:xfrm>
              <a:off x="6939954" y="7127395"/>
              <a:ext cx="5588000" cy="584200"/>
            </a:xfrm>
            <a:prstGeom prst="rect">
              <a:avLst/>
            </a:prstGeom>
          </p:spPr>
          <p:txBody>
            <a:bodyPr vert="horz" rtlCol="0" anchor="t" anchorCtr="0">
              <a:noAutofit/>
            </a:bodyPr>
            <a:lstStyle/>
            <a:p>
              <a:pPr algn="ctr">
                <a:lnSpc>
                  <a:spcPct val="107000"/>
                </a:lnSpc>
              </a:pPr>
              <a:r>
                <a:rPr lang="en-US" altLang="zh-CN" b="1" dirty="0">
                  <a:solidFill>
                    <a:srgbClr val="314EAA"/>
                  </a:solidFill>
                  <a:cs typeface="+mn-ea"/>
                  <a:sym typeface="+mn-lt"/>
                </a:rPr>
                <a:t>Add title text</a:t>
              </a:r>
              <a:endParaRPr lang="zh-CN" altLang="en-US" sz="100" b="1" dirty="0">
                <a:solidFill>
                  <a:srgbClr val="314EAA"/>
                </a:solidFill>
                <a:cs typeface="+mn-ea"/>
                <a:sym typeface="+mn-lt"/>
              </a:endParaRPr>
            </a:p>
          </p:txBody>
        </p:sp>
        <p:sp>
          <p:nvSpPr>
            <p:cNvPr id="1021" name="Object 1021"/>
            <p:cNvSpPr txBox="1"/>
            <p:nvPr/>
          </p:nvSpPr>
          <p:spPr>
            <a:xfrm>
              <a:off x="7423508" y="7864789"/>
              <a:ext cx="4834530" cy="1531544"/>
            </a:xfrm>
            <a:prstGeom prst="rect">
              <a:avLst/>
            </a:prstGeom>
          </p:spPr>
          <p:txBody>
            <a:bodyPr vert="horz" rtlCol="0" anchor="t" anchorCtr="0">
              <a:noAutofit/>
            </a:bodyPr>
            <a:lstStyle/>
            <a:p>
              <a:pPr algn="ctr">
                <a:lnSpc>
                  <a:spcPct val="125000"/>
                </a:lnSpc>
              </a:pPr>
              <a:r>
                <a:rPr lang="en-US" altLang="zh-CN" sz="1400" b="0" i="0" dirty="0">
                  <a:solidFill>
                    <a:srgbClr val="333333">
                      <a:alpha val="80000"/>
                    </a:srgbClr>
                  </a:solidFill>
                  <a:cs typeface="+mn-ea"/>
                  <a:sym typeface="+mn-lt"/>
                </a:rPr>
                <a:t>Click here to add content that matches the title.</a:t>
              </a:r>
              <a:endParaRPr lang="zh-CN" sz="1400" b="0" i="0" dirty="0">
                <a:solidFill>
                  <a:srgbClr val="333333">
                    <a:alpha val="80000"/>
                  </a:srgbClr>
                </a:solidFill>
                <a:cs typeface="+mn-ea"/>
                <a:sym typeface="+mn-lt"/>
              </a:endParaRPr>
            </a:p>
          </p:txBody>
        </p:sp>
      </p:grpSp>
      <p:grpSp>
        <p:nvGrpSpPr>
          <p:cNvPr id="1022" name="组合 1022"/>
          <p:cNvGrpSpPr/>
          <p:nvPr/>
        </p:nvGrpSpPr>
        <p:grpSpPr>
          <a:xfrm>
            <a:off x="6219329" y="3803291"/>
            <a:ext cx="2794000" cy="1946275"/>
            <a:chOff x="12464057" y="7129181"/>
            <a:chExt cx="5588000" cy="3892550"/>
          </a:xfrm>
        </p:grpSpPr>
        <p:sp>
          <p:nvSpPr>
            <p:cNvPr id="1023" name="Object 1023"/>
            <p:cNvSpPr txBox="1"/>
            <p:nvPr/>
          </p:nvSpPr>
          <p:spPr>
            <a:xfrm>
              <a:off x="12464057" y="7129181"/>
              <a:ext cx="5588000" cy="584200"/>
            </a:xfrm>
            <a:prstGeom prst="rect">
              <a:avLst/>
            </a:prstGeom>
          </p:spPr>
          <p:txBody>
            <a:bodyPr vert="horz" rtlCol="0" anchor="t" anchorCtr="0">
              <a:noAutofit/>
            </a:bodyPr>
            <a:lstStyle/>
            <a:p>
              <a:pPr algn="ctr">
                <a:lnSpc>
                  <a:spcPct val="107000"/>
                </a:lnSpc>
              </a:pPr>
              <a:r>
                <a:rPr lang="en-US" altLang="zh-CN" b="1" dirty="0">
                  <a:solidFill>
                    <a:srgbClr val="314EAA"/>
                  </a:solidFill>
                  <a:cs typeface="+mn-ea"/>
                  <a:sym typeface="+mn-lt"/>
                </a:rPr>
                <a:t>Add title text</a:t>
              </a:r>
              <a:endParaRPr lang="zh-CN" altLang="en-US" sz="100" b="1" dirty="0">
                <a:solidFill>
                  <a:srgbClr val="314EAA"/>
                </a:solidFill>
                <a:cs typeface="+mn-ea"/>
                <a:sym typeface="+mn-lt"/>
              </a:endParaRPr>
            </a:p>
          </p:txBody>
        </p:sp>
        <p:sp>
          <p:nvSpPr>
            <p:cNvPr id="1024" name="Object 1024"/>
            <p:cNvSpPr txBox="1"/>
            <p:nvPr/>
          </p:nvSpPr>
          <p:spPr>
            <a:xfrm>
              <a:off x="12809497" y="7846731"/>
              <a:ext cx="5010150" cy="3175000"/>
            </a:xfrm>
            <a:prstGeom prst="rect">
              <a:avLst/>
            </a:prstGeom>
          </p:spPr>
          <p:txBody>
            <a:bodyPr vert="horz" rtlCol="0" anchor="t" anchorCtr="0">
              <a:noAutofit/>
            </a:bodyPr>
            <a:lstStyle/>
            <a:p>
              <a:pPr algn="ctr">
                <a:lnSpc>
                  <a:spcPct val="125000"/>
                </a:lnSpc>
              </a:pPr>
              <a:r>
                <a:rPr lang="en-US" altLang="zh-CN" sz="1400" b="0" i="0" dirty="0">
                  <a:solidFill>
                    <a:srgbClr val="333333">
                      <a:alpha val="80000"/>
                    </a:srgbClr>
                  </a:solidFill>
                  <a:cs typeface="+mn-ea"/>
                  <a:sym typeface="+mn-lt"/>
                </a:rPr>
                <a:t>Click here to add content that matches the title.</a:t>
              </a:r>
              <a:endParaRPr lang="zh-CN" sz="1400" b="0" i="0" dirty="0">
                <a:solidFill>
                  <a:srgbClr val="333333">
                    <a:alpha val="80000"/>
                  </a:srgbClr>
                </a:solidFill>
                <a:cs typeface="+mn-ea"/>
                <a:sym typeface="+mn-lt"/>
              </a:endParaRPr>
            </a:p>
          </p:txBody>
        </p:sp>
      </p:grpSp>
      <p:grpSp>
        <p:nvGrpSpPr>
          <p:cNvPr id="1025" name="组合 1025"/>
          <p:cNvGrpSpPr/>
          <p:nvPr/>
        </p:nvGrpSpPr>
        <p:grpSpPr>
          <a:xfrm>
            <a:off x="8944134" y="3803291"/>
            <a:ext cx="2794000" cy="1684359"/>
            <a:chOff x="17991137" y="7122831"/>
            <a:chExt cx="5588000" cy="3368716"/>
          </a:xfrm>
        </p:grpSpPr>
        <p:sp>
          <p:nvSpPr>
            <p:cNvPr id="1026" name="Object 1026"/>
            <p:cNvSpPr txBox="1"/>
            <p:nvPr/>
          </p:nvSpPr>
          <p:spPr>
            <a:xfrm>
              <a:off x="17991137" y="7122831"/>
              <a:ext cx="5588000" cy="584200"/>
            </a:xfrm>
            <a:prstGeom prst="rect">
              <a:avLst/>
            </a:prstGeom>
          </p:spPr>
          <p:txBody>
            <a:bodyPr vert="horz" rtlCol="0" anchor="t" anchorCtr="0">
              <a:noAutofit/>
            </a:bodyPr>
            <a:lstStyle/>
            <a:p>
              <a:pPr algn="ctr">
                <a:lnSpc>
                  <a:spcPct val="107000"/>
                </a:lnSpc>
              </a:pPr>
              <a:r>
                <a:rPr lang="en-US" altLang="zh-CN" b="1" dirty="0">
                  <a:solidFill>
                    <a:srgbClr val="314EAA"/>
                  </a:solidFill>
                  <a:cs typeface="+mn-ea"/>
                  <a:sym typeface="+mn-lt"/>
                </a:rPr>
                <a:t>Add title text</a:t>
              </a:r>
              <a:endParaRPr lang="zh-CN" altLang="en-US" sz="100" b="1" dirty="0">
                <a:solidFill>
                  <a:srgbClr val="314EAA"/>
                </a:solidFill>
                <a:cs typeface="+mn-ea"/>
                <a:sym typeface="+mn-lt"/>
              </a:endParaRPr>
            </a:p>
          </p:txBody>
        </p:sp>
        <p:sp>
          <p:nvSpPr>
            <p:cNvPr id="1027" name="Object 1027"/>
            <p:cNvSpPr txBox="1"/>
            <p:nvPr/>
          </p:nvSpPr>
          <p:spPr>
            <a:xfrm>
              <a:off x="18511877" y="7849947"/>
              <a:ext cx="4662008" cy="2641600"/>
            </a:xfrm>
            <a:prstGeom prst="rect">
              <a:avLst/>
            </a:prstGeom>
          </p:spPr>
          <p:txBody>
            <a:bodyPr vert="horz" rtlCol="0" anchor="t" anchorCtr="0">
              <a:noAutofit/>
            </a:bodyPr>
            <a:lstStyle/>
            <a:p>
              <a:pPr algn="ctr">
                <a:lnSpc>
                  <a:spcPct val="125000"/>
                </a:lnSpc>
              </a:pPr>
              <a:r>
                <a:rPr lang="en-US" altLang="zh-CN" sz="1400" b="0" i="0" dirty="0">
                  <a:solidFill>
                    <a:srgbClr val="333333">
                      <a:alpha val="80000"/>
                    </a:srgbClr>
                  </a:solidFill>
                  <a:cs typeface="+mn-ea"/>
                  <a:sym typeface="+mn-lt"/>
                </a:rPr>
                <a:t>Click here to add content that matches the title.</a:t>
              </a:r>
              <a:endParaRPr lang="zh-CN" sz="1400" b="0" i="0" dirty="0">
                <a:solidFill>
                  <a:srgbClr val="333333">
                    <a:alpha val="80000"/>
                  </a:srgbClr>
                </a:solidFill>
                <a:cs typeface="+mn-ea"/>
                <a:sym typeface="+mn-lt"/>
              </a:endParaRPr>
            </a:p>
          </p:txBody>
        </p:sp>
      </p:grpSp>
      <p:sp>
        <p:nvSpPr>
          <p:cNvPr id="3" name="文本框 2"/>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cxnSp>
        <p:nvCxnSpPr>
          <p:cNvPr id="49" name="直接连接符 48" descr="e7d195523061f1c0d3ba7f298e59d031c9c3f97027ed136f882110EF8F17BAD1F2C348D17C7856EF46CB4678CC9E44EE1ABA681E3133328A7B4D22AAF822B2429426B2355AA8CC4431B8568D2CF3B73AE9F4AE98D5A0D6A5566EF967553E96D781C502472DAB692B5E92B1CB5B32F40BF8CF6181A24AB2F2CD3A9A53F0FE7F0D4E247476572CCFAC"/>
          <p:cNvCxnSpPr/>
          <p:nvPr/>
        </p:nvCxnSpPr>
        <p:spPr>
          <a:xfrm>
            <a:off x="6324598" y="1820950"/>
            <a:ext cx="228604" cy="0"/>
          </a:xfrm>
          <a:prstGeom prst="line">
            <a:avLst/>
          </a:prstGeom>
          <a:noFill/>
          <a:ln w="25400" cap="flat" cmpd="sng" algn="ctr">
            <a:solidFill>
              <a:sysClr val="window" lastClr="FFFFFF">
                <a:lumMod val="75000"/>
              </a:sysClr>
            </a:solidFill>
            <a:prstDash val="solid"/>
            <a:miter lim="800000"/>
          </a:ln>
          <a:effectLst/>
        </p:spPr>
      </p:cxnSp>
      <p:grpSp>
        <p:nvGrpSpPr>
          <p:cNvPr id="30" name="组合 82">
            <a:extLst>
              <a:ext uri="{FF2B5EF4-FFF2-40B4-BE49-F238E27FC236}">
                <a16:creationId xmlns:a16="http://schemas.microsoft.com/office/drawing/2014/main" id="{D2DC4905-9E19-4F9B-A32C-F69EBD00ED06}"/>
              </a:ext>
            </a:extLst>
          </p:cNvPr>
          <p:cNvGrpSpPr/>
          <p:nvPr/>
        </p:nvGrpSpPr>
        <p:grpSpPr>
          <a:xfrm>
            <a:off x="9709955" y="2083832"/>
            <a:ext cx="1065603" cy="1208546"/>
            <a:chOff x="8434811" y="2608031"/>
            <a:chExt cx="1166390" cy="1322855"/>
          </a:xfrm>
        </p:grpSpPr>
        <p:sp>
          <p:nvSpPr>
            <p:cNvPr id="31" name="íṩļíḓê">
              <a:extLst>
                <a:ext uri="{FF2B5EF4-FFF2-40B4-BE49-F238E27FC236}">
                  <a16:creationId xmlns:a16="http://schemas.microsoft.com/office/drawing/2014/main" id="{427ACA2A-B8D7-4F93-BC87-0974270B0302}"/>
                </a:ext>
              </a:extLst>
            </p:cNvPr>
            <p:cNvSpPr/>
            <p:nvPr/>
          </p:nvSpPr>
          <p:spPr>
            <a:xfrm rot="18900000">
              <a:off x="8434811"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2" name="íṣľíḑè">
              <a:extLst>
                <a:ext uri="{FF2B5EF4-FFF2-40B4-BE49-F238E27FC236}">
                  <a16:creationId xmlns:a16="http://schemas.microsoft.com/office/drawing/2014/main" id="{7280BED1-15AD-461F-8AFE-79B6657971F9}"/>
                </a:ext>
              </a:extLst>
            </p:cNvPr>
            <p:cNvSpPr/>
            <p:nvPr/>
          </p:nvSpPr>
          <p:spPr>
            <a:xfrm rot="18900000">
              <a:off x="8434811"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3" name="ïşḷîḋè">
              <a:extLst>
                <a:ext uri="{FF2B5EF4-FFF2-40B4-BE49-F238E27FC236}">
                  <a16:creationId xmlns:a16="http://schemas.microsoft.com/office/drawing/2014/main" id="{0DCE6A97-F48B-40EB-832B-F45E2CA3A19E}"/>
                </a:ext>
              </a:extLst>
            </p:cNvPr>
            <p:cNvSpPr>
              <a:spLocks/>
            </p:cNvSpPr>
            <p:nvPr/>
          </p:nvSpPr>
          <p:spPr bwMode="auto">
            <a:xfrm>
              <a:off x="8777771" y="3107818"/>
              <a:ext cx="480471" cy="479746"/>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34" name="组合 85">
            <a:extLst>
              <a:ext uri="{FF2B5EF4-FFF2-40B4-BE49-F238E27FC236}">
                <a16:creationId xmlns:a16="http://schemas.microsoft.com/office/drawing/2014/main" id="{DDA7F078-0848-454F-BC58-6D51A8AA21A2}"/>
              </a:ext>
            </a:extLst>
          </p:cNvPr>
          <p:cNvGrpSpPr/>
          <p:nvPr/>
        </p:nvGrpSpPr>
        <p:grpSpPr>
          <a:xfrm>
            <a:off x="1485990" y="2273960"/>
            <a:ext cx="1065603" cy="1233024"/>
            <a:chOff x="2603197" y="2764496"/>
            <a:chExt cx="1166390" cy="1349647"/>
          </a:xfrm>
        </p:grpSpPr>
        <p:sp>
          <p:nvSpPr>
            <p:cNvPr id="35" name="iṣ1îḋe">
              <a:extLst>
                <a:ext uri="{FF2B5EF4-FFF2-40B4-BE49-F238E27FC236}">
                  <a16:creationId xmlns:a16="http://schemas.microsoft.com/office/drawing/2014/main" id="{1B4BF6DF-42A1-4EB4-8418-DFB450C88420}"/>
                </a:ext>
              </a:extLst>
            </p:cNvPr>
            <p:cNvSpPr/>
            <p:nvPr/>
          </p:nvSpPr>
          <p:spPr>
            <a:xfrm rot="18900000">
              <a:off x="2603197"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6" name="ï$ľîḋè">
              <a:extLst>
                <a:ext uri="{FF2B5EF4-FFF2-40B4-BE49-F238E27FC236}">
                  <a16:creationId xmlns:a16="http://schemas.microsoft.com/office/drawing/2014/main" id="{E74E4EAE-5B70-45F7-A594-56E26CCC8BA0}"/>
                </a:ext>
              </a:extLst>
            </p:cNvPr>
            <p:cNvSpPr/>
            <p:nvPr/>
          </p:nvSpPr>
          <p:spPr>
            <a:xfrm rot="18900000">
              <a:off x="2603197"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37" name="íŝlîḑé">
              <a:extLst>
                <a:ext uri="{FF2B5EF4-FFF2-40B4-BE49-F238E27FC236}">
                  <a16:creationId xmlns:a16="http://schemas.microsoft.com/office/drawing/2014/main" id="{994AED12-77C2-4EBD-840F-52BF9271A7A7}"/>
                </a:ext>
              </a:extLst>
            </p:cNvPr>
            <p:cNvSpPr>
              <a:spLocks/>
            </p:cNvSpPr>
            <p:nvPr/>
          </p:nvSpPr>
          <p:spPr bwMode="auto">
            <a:xfrm>
              <a:off x="2943076" y="3104743"/>
              <a:ext cx="486631" cy="485896"/>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38" name="组合 83">
            <a:extLst>
              <a:ext uri="{FF2B5EF4-FFF2-40B4-BE49-F238E27FC236}">
                <a16:creationId xmlns:a16="http://schemas.microsoft.com/office/drawing/2014/main" id="{56F0211F-1FAC-4899-AC52-CF7C516BB761}"/>
              </a:ext>
            </a:extLst>
          </p:cNvPr>
          <p:cNvGrpSpPr/>
          <p:nvPr/>
        </p:nvGrpSpPr>
        <p:grpSpPr>
          <a:xfrm>
            <a:off x="7065220" y="2273960"/>
            <a:ext cx="1065603" cy="1233024"/>
            <a:chOff x="6518711" y="2764496"/>
            <a:chExt cx="1166390" cy="1349647"/>
          </a:xfrm>
        </p:grpSpPr>
        <p:sp>
          <p:nvSpPr>
            <p:cNvPr id="39" name="ïṣlïḋè">
              <a:extLst>
                <a:ext uri="{FF2B5EF4-FFF2-40B4-BE49-F238E27FC236}">
                  <a16:creationId xmlns:a16="http://schemas.microsoft.com/office/drawing/2014/main" id="{2CD58839-82B7-41BC-A66A-19154110B5A7}"/>
                </a:ext>
              </a:extLst>
            </p:cNvPr>
            <p:cNvSpPr/>
            <p:nvPr/>
          </p:nvSpPr>
          <p:spPr>
            <a:xfrm rot="18900000">
              <a:off x="6518711" y="2947753"/>
              <a:ext cx="1166390" cy="1166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40" name="ïśļíḑê">
              <a:extLst>
                <a:ext uri="{FF2B5EF4-FFF2-40B4-BE49-F238E27FC236}">
                  <a16:creationId xmlns:a16="http://schemas.microsoft.com/office/drawing/2014/main" id="{A8CCCCA2-5D6F-4240-9D17-CCA1CC709364}"/>
                </a:ext>
              </a:extLst>
            </p:cNvPr>
            <p:cNvSpPr/>
            <p:nvPr/>
          </p:nvSpPr>
          <p:spPr>
            <a:xfrm rot="18900000">
              <a:off x="6518711" y="2764496"/>
              <a:ext cx="1166390" cy="1166390"/>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41" name="íślïďê">
              <a:extLst>
                <a:ext uri="{FF2B5EF4-FFF2-40B4-BE49-F238E27FC236}">
                  <a16:creationId xmlns:a16="http://schemas.microsoft.com/office/drawing/2014/main" id="{823BA536-C832-477E-9C26-4FC336CCEC53}"/>
                </a:ext>
              </a:extLst>
            </p:cNvPr>
            <p:cNvSpPr>
              <a:spLocks/>
            </p:cNvSpPr>
            <p:nvPr/>
          </p:nvSpPr>
          <p:spPr bwMode="auto">
            <a:xfrm>
              <a:off x="6960591" y="3104374"/>
              <a:ext cx="282627" cy="486631"/>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grpSp>
        <p:nvGrpSpPr>
          <p:cNvPr id="42" name="组合 84">
            <a:extLst>
              <a:ext uri="{FF2B5EF4-FFF2-40B4-BE49-F238E27FC236}">
                <a16:creationId xmlns:a16="http://schemas.microsoft.com/office/drawing/2014/main" id="{5BE8E7C5-732E-4721-88CB-994437678FE5}"/>
              </a:ext>
            </a:extLst>
          </p:cNvPr>
          <p:cNvGrpSpPr/>
          <p:nvPr/>
        </p:nvGrpSpPr>
        <p:grpSpPr>
          <a:xfrm>
            <a:off x="4230411" y="2083832"/>
            <a:ext cx="1065603" cy="1208546"/>
            <a:chOff x="4555000" y="2608031"/>
            <a:chExt cx="1166390" cy="1322855"/>
          </a:xfrm>
        </p:grpSpPr>
        <p:sp>
          <p:nvSpPr>
            <p:cNvPr id="43" name="íṧ1íḑê">
              <a:extLst>
                <a:ext uri="{FF2B5EF4-FFF2-40B4-BE49-F238E27FC236}">
                  <a16:creationId xmlns:a16="http://schemas.microsoft.com/office/drawing/2014/main" id="{ECFAFC0E-04D8-4DF3-8F6D-4526FC871C6F}"/>
                </a:ext>
              </a:extLst>
            </p:cNvPr>
            <p:cNvSpPr/>
            <p:nvPr/>
          </p:nvSpPr>
          <p:spPr>
            <a:xfrm rot="18900000">
              <a:off x="4555000" y="2608031"/>
              <a:ext cx="1166390" cy="11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44" name="iṩlíḓê">
              <a:extLst>
                <a:ext uri="{FF2B5EF4-FFF2-40B4-BE49-F238E27FC236}">
                  <a16:creationId xmlns:a16="http://schemas.microsoft.com/office/drawing/2014/main" id="{335FC26E-731E-4F59-824E-2B88B0D631B2}"/>
                </a:ext>
              </a:extLst>
            </p:cNvPr>
            <p:cNvSpPr/>
            <p:nvPr/>
          </p:nvSpPr>
          <p:spPr>
            <a:xfrm rot="18900000">
              <a:off x="4555000" y="2764496"/>
              <a:ext cx="1166390" cy="116639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dirty="0">
                <a:cs typeface="+mn-ea"/>
                <a:sym typeface="+mn-lt"/>
              </a:endParaRPr>
            </a:p>
          </p:txBody>
        </p:sp>
        <p:sp>
          <p:nvSpPr>
            <p:cNvPr id="45" name="is1iḍè">
              <a:extLst>
                <a:ext uri="{FF2B5EF4-FFF2-40B4-BE49-F238E27FC236}">
                  <a16:creationId xmlns:a16="http://schemas.microsoft.com/office/drawing/2014/main" id="{7D1C42B5-5D7D-43CF-B03A-A7E125E30037}"/>
                </a:ext>
              </a:extLst>
            </p:cNvPr>
            <p:cNvSpPr>
              <a:spLocks/>
            </p:cNvSpPr>
            <p:nvPr/>
          </p:nvSpPr>
          <p:spPr bwMode="auto">
            <a:xfrm>
              <a:off x="4857839" y="3072802"/>
              <a:ext cx="560710" cy="549777"/>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w="9525">
              <a:noFill/>
              <a:round/>
              <a:headEnd/>
              <a:tailE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p:tgtEl>
                                          <p:spTgt spid="102"/>
                                        </p:tgtEl>
                                        <p:attrNameLst>
                                          <p:attrName>ppt_y</p:attrName>
                                        </p:attrNameLst>
                                      </p:cBhvr>
                                      <p:tavLst>
                                        <p:tav tm="0">
                                          <p:val>
                                            <p:strVal val="#ppt_y+#ppt_h*1.125000"/>
                                          </p:val>
                                        </p:tav>
                                        <p:tav tm="100000">
                                          <p:val>
                                            <p:strVal val="#ppt_y"/>
                                          </p:val>
                                        </p:tav>
                                      </p:tavLst>
                                    </p:anim>
                                    <p:animEffect transition="in" filter="wipe(up)">
                                      <p:cBhvr>
                                        <p:cTn id="8" dur="500"/>
                                        <p:tgtEl>
                                          <p:spTgt spid="102"/>
                                        </p:tgtEl>
                                      </p:cBhvr>
                                    </p:animEffect>
                                  </p:childTnLst>
                                </p:cTn>
                              </p:par>
                            </p:childTnLst>
                          </p:cTn>
                        </p:par>
                        <p:par>
                          <p:cTn id="9" fill="hold">
                            <p:stCondLst>
                              <p:cond delay="500"/>
                            </p:stCondLst>
                            <p:childTnLst>
                              <p:par>
                                <p:cTn id="10" presetID="16" presetClass="entr" presetSubtype="37" fill="hold" nodeType="afterEffect">
                                  <p:stCondLst>
                                    <p:cond delay="0"/>
                                  </p:stCondLst>
                                  <p:childTnLst>
                                    <p:set>
                                      <p:cBhvr>
                                        <p:cTn id="11" dur="250" fill="hold">
                                          <p:stCondLst>
                                            <p:cond delay="0"/>
                                          </p:stCondLst>
                                        </p:cTn>
                                        <p:tgtEl>
                                          <p:spTgt spid="49"/>
                                        </p:tgtEl>
                                        <p:attrNameLst>
                                          <p:attrName>style.visibility</p:attrName>
                                        </p:attrNameLst>
                                      </p:cBhvr>
                                      <p:to>
                                        <p:strVal val="visible"/>
                                      </p:to>
                                    </p:set>
                                    <p:animEffect transition="in" filter="barn(outVertical)">
                                      <p:cBhvr>
                                        <p:cTn id="12" dur="250"/>
                                        <p:tgtEl>
                                          <p:spTgt spid="49"/>
                                        </p:tgtEl>
                                      </p:cBhvr>
                                    </p:animEffect>
                                  </p:childTnLst>
                                </p:cTn>
                              </p:par>
                            </p:childTnLst>
                          </p:cTn>
                        </p:par>
                        <p:par>
                          <p:cTn id="13" fill="hold">
                            <p:stCondLst>
                              <p:cond delay="750"/>
                            </p:stCondLst>
                            <p:childTnLst>
                              <p:par>
                                <p:cTn id="14" presetID="3" presetClass="entr" presetSubtype="10" fill="hold" nodeType="afterEffect">
                                  <p:stCondLst>
                                    <p:cond delay="0"/>
                                  </p:stCondLst>
                                  <p:childTnLst>
                                    <p:set>
                                      <p:cBhvr>
                                        <p:cTn id="15" dur="1" fill="hold">
                                          <p:stCondLst>
                                            <p:cond delay="0"/>
                                          </p:stCondLst>
                                        </p:cTn>
                                        <p:tgtEl>
                                          <p:spTgt spid="1016"/>
                                        </p:tgtEl>
                                        <p:attrNameLst>
                                          <p:attrName>style.visibility</p:attrName>
                                        </p:attrNameLst>
                                      </p:cBhvr>
                                      <p:to>
                                        <p:strVal val="visible"/>
                                      </p:to>
                                    </p:set>
                                    <p:animEffect transition="in" filter="blinds(horizontal)">
                                      <p:cBhvr>
                                        <p:cTn id="16" dur="500"/>
                                        <p:tgtEl>
                                          <p:spTgt spid="1016"/>
                                        </p:tgtEl>
                                      </p:cBhvr>
                                    </p:animEffect>
                                  </p:childTnLst>
                                </p:cTn>
                              </p:par>
                            </p:childTnLst>
                          </p:cTn>
                        </p:par>
                        <p:par>
                          <p:cTn id="17" fill="hold">
                            <p:stCondLst>
                              <p:cond delay="1250"/>
                            </p:stCondLst>
                            <p:childTnLst>
                              <p:par>
                                <p:cTn id="18" presetID="3" presetClass="entr" presetSubtype="10" fill="hold" nodeType="afterEffect">
                                  <p:stCondLst>
                                    <p:cond delay="0"/>
                                  </p:stCondLst>
                                  <p:childTnLst>
                                    <p:set>
                                      <p:cBhvr>
                                        <p:cTn id="19" dur="1" fill="hold">
                                          <p:stCondLst>
                                            <p:cond delay="0"/>
                                          </p:stCondLst>
                                        </p:cTn>
                                        <p:tgtEl>
                                          <p:spTgt spid="1019"/>
                                        </p:tgtEl>
                                        <p:attrNameLst>
                                          <p:attrName>style.visibility</p:attrName>
                                        </p:attrNameLst>
                                      </p:cBhvr>
                                      <p:to>
                                        <p:strVal val="visible"/>
                                      </p:to>
                                    </p:set>
                                    <p:animEffect transition="in" filter="blinds(horizontal)">
                                      <p:cBhvr>
                                        <p:cTn id="20" dur="500"/>
                                        <p:tgtEl>
                                          <p:spTgt spid="1019"/>
                                        </p:tgtEl>
                                      </p:cBhvr>
                                    </p:animEffect>
                                  </p:childTnLst>
                                </p:cTn>
                              </p:par>
                            </p:childTnLst>
                          </p:cTn>
                        </p:par>
                        <p:par>
                          <p:cTn id="21" fill="hold">
                            <p:stCondLst>
                              <p:cond delay="1750"/>
                            </p:stCondLst>
                            <p:childTnLst>
                              <p:par>
                                <p:cTn id="22" presetID="3" presetClass="entr" presetSubtype="10" fill="hold" nodeType="afterEffect">
                                  <p:stCondLst>
                                    <p:cond delay="0"/>
                                  </p:stCondLst>
                                  <p:childTnLst>
                                    <p:set>
                                      <p:cBhvr>
                                        <p:cTn id="23" dur="1" fill="hold">
                                          <p:stCondLst>
                                            <p:cond delay="0"/>
                                          </p:stCondLst>
                                        </p:cTn>
                                        <p:tgtEl>
                                          <p:spTgt spid="1022"/>
                                        </p:tgtEl>
                                        <p:attrNameLst>
                                          <p:attrName>style.visibility</p:attrName>
                                        </p:attrNameLst>
                                      </p:cBhvr>
                                      <p:to>
                                        <p:strVal val="visible"/>
                                      </p:to>
                                    </p:set>
                                    <p:animEffect transition="in" filter="blinds(horizontal)">
                                      <p:cBhvr>
                                        <p:cTn id="24" dur="500"/>
                                        <p:tgtEl>
                                          <p:spTgt spid="1022"/>
                                        </p:tgtEl>
                                      </p:cBhvr>
                                    </p:animEffect>
                                  </p:childTnLst>
                                </p:cTn>
                              </p:par>
                            </p:childTnLst>
                          </p:cTn>
                        </p:par>
                        <p:par>
                          <p:cTn id="25" fill="hold">
                            <p:stCondLst>
                              <p:cond delay="2250"/>
                            </p:stCondLst>
                            <p:childTnLst>
                              <p:par>
                                <p:cTn id="26" presetID="3" presetClass="entr" presetSubtype="10" fill="hold" nodeType="afterEffect">
                                  <p:stCondLst>
                                    <p:cond delay="0"/>
                                  </p:stCondLst>
                                  <p:childTnLst>
                                    <p:set>
                                      <p:cBhvr>
                                        <p:cTn id="27" dur="1" fill="hold">
                                          <p:stCondLst>
                                            <p:cond delay="0"/>
                                          </p:stCondLst>
                                        </p:cTn>
                                        <p:tgtEl>
                                          <p:spTgt spid="1025"/>
                                        </p:tgtEl>
                                        <p:attrNameLst>
                                          <p:attrName>style.visibility</p:attrName>
                                        </p:attrNameLst>
                                      </p:cBhvr>
                                      <p:to>
                                        <p:strVal val="visible"/>
                                      </p:to>
                                    </p:set>
                                    <p:animEffect transition="in" filter="blinds(horizontal)">
                                      <p:cBhvr>
                                        <p:cTn id="28" dur="500"/>
                                        <p:tgtEl>
                                          <p:spTgt spid="1025"/>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par>
                                <p:cTn id="35" presetID="53" presetClass="entr" presetSubtype="16"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par>
                                <p:cTn id="45" presetID="53" presetClass="entr" presetSubtype="16"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0" name="组合 1010"/>
          <p:cNvGrpSpPr/>
          <p:nvPr/>
        </p:nvGrpSpPr>
        <p:grpSpPr>
          <a:xfrm>
            <a:off x="2352535" y="1196568"/>
            <a:ext cx="2719070" cy="1364896"/>
            <a:chOff x="2483840" y="6189708"/>
            <a:chExt cx="5438140" cy="2729792"/>
          </a:xfrm>
        </p:grpSpPr>
        <p:sp>
          <p:nvSpPr>
            <p:cNvPr id="1011" name="Object 1011"/>
            <p:cNvSpPr txBox="1"/>
            <p:nvPr/>
          </p:nvSpPr>
          <p:spPr>
            <a:xfrm>
              <a:off x="2483840" y="7090700"/>
              <a:ext cx="5438140" cy="1828800"/>
            </a:xfrm>
            <a:prstGeom prst="rect">
              <a:avLst/>
            </a:prstGeom>
          </p:spPr>
          <p:txBody>
            <a:bodyPr vert="horz" rtlCol="0" anchor="t" anchorCtr="0">
              <a:noAutofit/>
            </a:bodyPr>
            <a:lstStyle/>
            <a:p>
              <a:pPr algn="l">
                <a:lnSpc>
                  <a:spcPct val="133000"/>
                </a:lnSpc>
              </a:pPr>
              <a:r>
                <a:rPr lang="en-US" altLang="zh-CN" sz="1400" b="0" i="0" dirty="0">
                  <a:solidFill>
                    <a:srgbClr val="777777"/>
                  </a:solidFill>
                  <a:cs typeface="+mn-ea"/>
                  <a:sym typeface="+mn-lt"/>
                </a:rPr>
                <a:t>Click here to add content that matches the title.</a:t>
              </a:r>
              <a:endParaRPr lang="zh-CN" sz="1400" b="0" i="0" dirty="0">
                <a:solidFill>
                  <a:srgbClr val="777777"/>
                </a:solidFill>
                <a:cs typeface="+mn-ea"/>
                <a:sym typeface="+mn-lt"/>
              </a:endParaRPr>
            </a:p>
          </p:txBody>
        </p:sp>
        <p:sp>
          <p:nvSpPr>
            <p:cNvPr id="1012" name="Object 1012"/>
            <p:cNvSpPr txBox="1"/>
            <p:nvPr/>
          </p:nvSpPr>
          <p:spPr>
            <a:xfrm>
              <a:off x="2483840" y="6189708"/>
              <a:ext cx="5041900" cy="673100"/>
            </a:xfrm>
            <a:prstGeom prst="rect">
              <a:avLst/>
            </a:prstGeom>
          </p:spPr>
          <p:txBody>
            <a:bodyPr vert="horz" rtlCol="0" anchor="t" anchorCtr="0">
              <a:noAutofit/>
            </a:bodyPr>
            <a:lstStyle/>
            <a:p>
              <a:pPr algn="ctr">
                <a:lnSpc>
                  <a:spcPct val="100000"/>
                </a:lnSpc>
              </a:pPr>
              <a:r>
                <a:rPr lang="en-US" altLang="zh-CN" b="1" i="0" dirty="0">
                  <a:solidFill>
                    <a:srgbClr val="333333"/>
                  </a:solidFill>
                  <a:cs typeface="+mn-ea"/>
                  <a:sym typeface="+mn-lt"/>
                </a:rPr>
                <a:t>Add title text</a:t>
              </a:r>
              <a:endParaRPr lang="zh-CN" b="1" i="0" dirty="0">
                <a:solidFill>
                  <a:srgbClr val="333333"/>
                </a:solidFill>
                <a:cs typeface="+mn-ea"/>
                <a:sym typeface="+mn-lt"/>
              </a:endParaRPr>
            </a:p>
          </p:txBody>
        </p:sp>
      </p:grpSp>
      <p:grpSp>
        <p:nvGrpSpPr>
          <p:cNvPr id="1019" name="组合 1019"/>
          <p:cNvGrpSpPr/>
          <p:nvPr/>
        </p:nvGrpSpPr>
        <p:grpSpPr>
          <a:xfrm>
            <a:off x="3854781" y="4894128"/>
            <a:ext cx="2704465" cy="1390015"/>
            <a:chOff x="8947812" y="10624457"/>
            <a:chExt cx="5408930" cy="2780030"/>
          </a:xfrm>
        </p:grpSpPr>
        <p:sp>
          <p:nvSpPr>
            <p:cNvPr id="1020" name="Object 1020"/>
            <p:cNvSpPr txBox="1"/>
            <p:nvPr/>
          </p:nvSpPr>
          <p:spPr>
            <a:xfrm>
              <a:off x="8947812" y="11524887"/>
              <a:ext cx="5408930" cy="1879600"/>
            </a:xfrm>
            <a:prstGeom prst="rect">
              <a:avLst/>
            </a:prstGeom>
          </p:spPr>
          <p:txBody>
            <a:bodyPr vert="horz" rtlCol="0" anchor="t" anchorCtr="0">
              <a:noAutofit/>
            </a:bodyPr>
            <a:lstStyle/>
            <a:p>
              <a:pPr algn="l">
                <a:lnSpc>
                  <a:spcPct val="133000"/>
                </a:lnSpc>
              </a:pPr>
              <a:r>
                <a:rPr lang="en-US" altLang="zh-CN" sz="1400" b="0" i="0" dirty="0">
                  <a:solidFill>
                    <a:srgbClr val="777777"/>
                  </a:solidFill>
                  <a:cs typeface="+mn-ea"/>
                  <a:sym typeface="+mn-lt"/>
                </a:rPr>
                <a:t>Click here to add content that matches the title.</a:t>
              </a:r>
              <a:endParaRPr lang="zh-CN" sz="1400" b="0" i="0" dirty="0">
                <a:solidFill>
                  <a:srgbClr val="777777"/>
                </a:solidFill>
                <a:cs typeface="+mn-ea"/>
                <a:sym typeface="+mn-lt"/>
              </a:endParaRPr>
            </a:p>
          </p:txBody>
        </p:sp>
        <p:sp>
          <p:nvSpPr>
            <p:cNvPr id="1021" name="Object 1021"/>
            <p:cNvSpPr txBox="1"/>
            <p:nvPr/>
          </p:nvSpPr>
          <p:spPr>
            <a:xfrm>
              <a:off x="9124342" y="10624457"/>
              <a:ext cx="5041900" cy="673100"/>
            </a:xfrm>
            <a:prstGeom prst="rect">
              <a:avLst/>
            </a:prstGeom>
          </p:spPr>
          <p:txBody>
            <a:bodyPr vert="horz" rtlCol="0" anchor="t" anchorCtr="0">
              <a:noAutofit/>
            </a:bodyPr>
            <a:lstStyle/>
            <a:p>
              <a:pPr algn="ctr">
                <a:lnSpc>
                  <a:spcPct val="100000"/>
                </a:lnSpc>
              </a:pPr>
              <a:r>
                <a:rPr lang="en-US" altLang="zh-CN" b="1" i="0" dirty="0">
                  <a:solidFill>
                    <a:srgbClr val="333333"/>
                  </a:solidFill>
                  <a:cs typeface="+mn-ea"/>
                  <a:sym typeface="+mn-lt"/>
                </a:rPr>
                <a:t>Add title text</a:t>
              </a:r>
              <a:endParaRPr lang="zh-CN" b="1" i="0" dirty="0">
                <a:solidFill>
                  <a:srgbClr val="333333"/>
                </a:solidFill>
                <a:cs typeface="+mn-ea"/>
                <a:sym typeface="+mn-lt"/>
              </a:endParaRPr>
            </a:p>
          </p:txBody>
        </p:sp>
      </p:grpSp>
      <p:sp>
        <p:nvSpPr>
          <p:cNvPr id="4" name="文本框 3"/>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grpSp>
        <p:nvGrpSpPr>
          <p:cNvPr id="5" name="组合 1019"/>
          <p:cNvGrpSpPr/>
          <p:nvPr/>
        </p:nvGrpSpPr>
        <p:grpSpPr>
          <a:xfrm>
            <a:off x="5385741" y="1429911"/>
            <a:ext cx="2719070" cy="1390015"/>
            <a:chOff x="8834782" y="10624457"/>
            <a:chExt cx="5438140" cy="2780030"/>
          </a:xfrm>
        </p:grpSpPr>
        <p:sp>
          <p:nvSpPr>
            <p:cNvPr id="6" name="Object 1020"/>
            <p:cNvSpPr txBox="1"/>
            <p:nvPr/>
          </p:nvSpPr>
          <p:spPr>
            <a:xfrm>
              <a:off x="8834782" y="11524887"/>
              <a:ext cx="5438140" cy="1879600"/>
            </a:xfrm>
            <a:prstGeom prst="rect">
              <a:avLst/>
            </a:prstGeom>
          </p:spPr>
          <p:txBody>
            <a:bodyPr vert="horz" rtlCol="0" anchor="t" anchorCtr="0">
              <a:noAutofit/>
            </a:bodyPr>
            <a:lstStyle/>
            <a:p>
              <a:pPr algn="l">
                <a:lnSpc>
                  <a:spcPct val="133000"/>
                </a:lnSpc>
              </a:pPr>
              <a:r>
                <a:rPr lang="en-US" altLang="zh-CN" sz="1400" b="0" i="0" dirty="0">
                  <a:solidFill>
                    <a:srgbClr val="777777"/>
                  </a:solidFill>
                  <a:cs typeface="+mn-ea"/>
                  <a:sym typeface="+mn-lt"/>
                </a:rPr>
                <a:t>Click here to add content that matches the title.</a:t>
              </a:r>
              <a:endParaRPr lang="zh-CN" sz="1400" b="0" i="0" dirty="0">
                <a:solidFill>
                  <a:srgbClr val="777777"/>
                </a:solidFill>
                <a:cs typeface="+mn-ea"/>
                <a:sym typeface="+mn-lt"/>
              </a:endParaRPr>
            </a:p>
          </p:txBody>
        </p:sp>
        <p:sp>
          <p:nvSpPr>
            <p:cNvPr id="7" name="Object 1021"/>
            <p:cNvSpPr txBox="1"/>
            <p:nvPr/>
          </p:nvSpPr>
          <p:spPr>
            <a:xfrm>
              <a:off x="9017662" y="10624457"/>
              <a:ext cx="5041900" cy="673100"/>
            </a:xfrm>
            <a:prstGeom prst="rect">
              <a:avLst/>
            </a:prstGeom>
          </p:spPr>
          <p:txBody>
            <a:bodyPr vert="horz" rtlCol="0" anchor="t" anchorCtr="0">
              <a:noAutofit/>
            </a:bodyPr>
            <a:lstStyle/>
            <a:p>
              <a:pPr algn="ctr">
                <a:lnSpc>
                  <a:spcPct val="100000"/>
                </a:lnSpc>
              </a:pPr>
              <a:r>
                <a:rPr lang="en-US" altLang="zh-CN" b="1" i="0" dirty="0">
                  <a:solidFill>
                    <a:srgbClr val="333333"/>
                  </a:solidFill>
                  <a:cs typeface="+mn-ea"/>
                  <a:sym typeface="+mn-lt"/>
                </a:rPr>
                <a:t>Add title text</a:t>
              </a:r>
              <a:endParaRPr lang="zh-CN" b="1" i="0" dirty="0">
                <a:solidFill>
                  <a:srgbClr val="333333"/>
                </a:solidFill>
                <a:cs typeface="+mn-ea"/>
                <a:sym typeface="+mn-lt"/>
              </a:endParaRPr>
            </a:p>
          </p:txBody>
        </p:sp>
      </p:grpSp>
      <p:grpSp>
        <p:nvGrpSpPr>
          <p:cNvPr id="8" name="组合 1019"/>
          <p:cNvGrpSpPr/>
          <p:nvPr/>
        </p:nvGrpSpPr>
        <p:grpSpPr>
          <a:xfrm>
            <a:off x="7009461" y="5039543"/>
            <a:ext cx="2719070" cy="1390015"/>
            <a:chOff x="8834782" y="10624457"/>
            <a:chExt cx="5438140" cy="2780030"/>
          </a:xfrm>
        </p:grpSpPr>
        <p:sp>
          <p:nvSpPr>
            <p:cNvPr id="9" name="Object 1020"/>
            <p:cNvSpPr txBox="1"/>
            <p:nvPr/>
          </p:nvSpPr>
          <p:spPr>
            <a:xfrm>
              <a:off x="8834782" y="11524887"/>
              <a:ext cx="5438140" cy="1879600"/>
            </a:xfrm>
            <a:prstGeom prst="rect">
              <a:avLst/>
            </a:prstGeom>
          </p:spPr>
          <p:txBody>
            <a:bodyPr vert="horz" rtlCol="0" anchor="t" anchorCtr="0">
              <a:noAutofit/>
            </a:bodyPr>
            <a:lstStyle/>
            <a:p>
              <a:pPr algn="l">
                <a:lnSpc>
                  <a:spcPct val="133000"/>
                </a:lnSpc>
              </a:pPr>
              <a:r>
                <a:rPr lang="en-US" altLang="zh-CN" sz="1400" b="0" i="0" dirty="0">
                  <a:solidFill>
                    <a:srgbClr val="777777"/>
                  </a:solidFill>
                  <a:cs typeface="+mn-ea"/>
                  <a:sym typeface="+mn-lt"/>
                </a:rPr>
                <a:t>Click here to add content that matches the title.</a:t>
              </a:r>
              <a:endParaRPr lang="zh-CN" sz="1400" b="0" i="0" dirty="0">
                <a:solidFill>
                  <a:srgbClr val="777777"/>
                </a:solidFill>
                <a:cs typeface="+mn-ea"/>
                <a:sym typeface="+mn-lt"/>
              </a:endParaRPr>
            </a:p>
          </p:txBody>
        </p:sp>
        <p:sp>
          <p:nvSpPr>
            <p:cNvPr id="10" name="Object 1021"/>
            <p:cNvSpPr txBox="1"/>
            <p:nvPr/>
          </p:nvSpPr>
          <p:spPr>
            <a:xfrm>
              <a:off x="9017662" y="10624457"/>
              <a:ext cx="5041900" cy="673100"/>
            </a:xfrm>
            <a:prstGeom prst="rect">
              <a:avLst/>
            </a:prstGeom>
          </p:spPr>
          <p:txBody>
            <a:bodyPr vert="horz" rtlCol="0" anchor="t" anchorCtr="0">
              <a:noAutofit/>
            </a:bodyPr>
            <a:lstStyle/>
            <a:p>
              <a:pPr algn="ctr">
                <a:lnSpc>
                  <a:spcPct val="100000"/>
                </a:lnSpc>
              </a:pPr>
              <a:r>
                <a:rPr lang="en-US" altLang="zh-CN" b="1" i="0" dirty="0">
                  <a:solidFill>
                    <a:srgbClr val="333333"/>
                  </a:solidFill>
                  <a:cs typeface="+mn-ea"/>
                  <a:sym typeface="+mn-lt"/>
                </a:rPr>
                <a:t>Add title text</a:t>
              </a:r>
              <a:endParaRPr lang="zh-CN" b="1" i="0" dirty="0">
                <a:solidFill>
                  <a:srgbClr val="333333"/>
                </a:solidFill>
                <a:cs typeface="+mn-ea"/>
                <a:sym typeface="+mn-lt"/>
              </a:endParaRPr>
            </a:p>
          </p:txBody>
        </p:sp>
      </p:grpSp>
      <p:grpSp>
        <p:nvGrpSpPr>
          <p:cNvPr id="11" name="组合 1019"/>
          <p:cNvGrpSpPr/>
          <p:nvPr/>
        </p:nvGrpSpPr>
        <p:grpSpPr>
          <a:xfrm>
            <a:off x="8529651" y="1435918"/>
            <a:ext cx="2719070" cy="1390015"/>
            <a:chOff x="8834782" y="10624457"/>
            <a:chExt cx="5438140" cy="2780030"/>
          </a:xfrm>
        </p:grpSpPr>
        <p:sp>
          <p:nvSpPr>
            <p:cNvPr id="12" name="Object 1020"/>
            <p:cNvSpPr txBox="1"/>
            <p:nvPr/>
          </p:nvSpPr>
          <p:spPr>
            <a:xfrm>
              <a:off x="8834782" y="11524887"/>
              <a:ext cx="5438140" cy="1879600"/>
            </a:xfrm>
            <a:prstGeom prst="rect">
              <a:avLst/>
            </a:prstGeom>
          </p:spPr>
          <p:txBody>
            <a:bodyPr vert="horz" rtlCol="0" anchor="t" anchorCtr="0">
              <a:noAutofit/>
            </a:bodyPr>
            <a:lstStyle/>
            <a:p>
              <a:pPr algn="l">
                <a:lnSpc>
                  <a:spcPct val="133000"/>
                </a:lnSpc>
              </a:pPr>
              <a:r>
                <a:rPr lang="en-US" altLang="zh-CN" sz="1400" b="0" i="0" dirty="0">
                  <a:solidFill>
                    <a:srgbClr val="777777"/>
                  </a:solidFill>
                  <a:cs typeface="+mn-ea"/>
                  <a:sym typeface="+mn-lt"/>
                </a:rPr>
                <a:t>Click here to add content that matches the title.</a:t>
              </a:r>
              <a:endParaRPr lang="zh-CN" sz="1400" b="0" i="0" dirty="0">
                <a:solidFill>
                  <a:srgbClr val="777777"/>
                </a:solidFill>
                <a:cs typeface="+mn-ea"/>
                <a:sym typeface="+mn-lt"/>
              </a:endParaRPr>
            </a:p>
          </p:txBody>
        </p:sp>
        <p:sp>
          <p:nvSpPr>
            <p:cNvPr id="13" name="Object 1021"/>
            <p:cNvSpPr txBox="1"/>
            <p:nvPr/>
          </p:nvSpPr>
          <p:spPr>
            <a:xfrm>
              <a:off x="9017662" y="10624457"/>
              <a:ext cx="5041900" cy="673100"/>
            </a:xfrm>
            <a:prstGeom prst="rect">
              <a:avLst/>
            </a:prstGeom>
          </p:spPr>
          <p:txBody>
            <a:bodyPr vert="horz" rtlCol="0" anchor="t" anchorCtr="0">
              <a:noAutofit/>
            </a:bodyPr>
            <a:lstStyle/>
            <a:p>
              <a:pPr algn="ctr">
                <a:lnSpc>
                  <a:spcPct val="100000"/>
                </a:lnSpc>
              </a:pPr>
              <a:r>
                <a:rPr lang="en-US" altLang="zh-CN" b="1" i="0" dirty="0">
                  <a:solidFill>
                    <a:srgbClr val="333333"/>
                  </a:solidFill>
                  <a:cs typeface="+mn-ea"/>
                  <a:sym typeface="+mn-lt"/>
                </a:rPr>
                <a:t>Add title text</a:t>
              </a:r>
              <a:endParaRPr lang="zh-CN" b="1" i="0" dirty="0">
                <a:solidFill>
                  <a:srgbClr val="333333"/>
                </a:solidFill>
                <a:cs typeface="+mn-ea"/>
                <a:sym typeface="+mn-lt"/>
              </a:endParaRPr>
            </a:p>
          </p:txBody>
        </p:sp>
      </p:grpSp>
      <p:cxnSp>
        <p:nvCxnSpPr>
          <p:cNvPr id="28" name="Straight Connector 54">
            <a:extLst>
              <a:ext uri="{FF2B5EF4-FFF2-40B4-BE49-F238E27FC236}">
                <a16:creationId xmlns:a16="http://schemas.microsoft.com/office/drawing/2014/main" id="{F5D47657-4D6B-4CA0-ABE9-8E13232072A5}"/>
              </a:ext>
            </a:extLst>
          </p:cNvPr>
          <p:cNvCxnSpPr/>
          <p:nvPr/>
        </p:nvCxnSpPr>
        <p:spPr>
          <a:xfrm>
            <a:off x="3633290"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56">
            <a:extLst>
              <a:ext uri="{FF2B5EF4-FFF2-40B4-BE49-F238E27FC236}">
                <a16:creationId xmlns:a16="http://schemas.microsoft.com/office/drawing/2014/main" id="{2E9AFA3A-284B-4135-9A90-AF0CEA3E2123}"/>
              </a:ext>
            </a:extLst>
          </p:cNvPr>
          <p:cNvCxnSpPr/>
          <p:nvPr/>
        </p:nvCxnSpPr>
        <p:spPr>
          <a:xfrm>
            <a:off x="6690911" y="4602419"/>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62">
            <a:extLst>
              <a:ext uri="{FF2B5EF4-FFF2-40B4-BE49-F238E27FC236}">
                <a16:creationId xmlns:a16="http://schemas.microsoft.com/office/drawing/2014/main" id="{8EB97006-9B0B-408D-B2C6-D31FF1B54A0F}"/>
              </a:ext>
            </a:extLst>
          </p:cNvPr>
          <p:cNvCxnSpPr/>
          <p:nvPr/>
        </p:nvCxnSpPr>
        <p:spPr>
          <a:xfrm>
            <a:off x="2114642"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a:extLst>
              <a:ext uri="{FF2B5EF4-FFF2-40B4-BE49-F238E27FC236}">
                <a16:creationId xmlns:a16="http://schemas.microsoft.com/office/drawing/2014/main" id="{9A13F169-F143-419C-AFA7-2032533426CB}"/>
              </a:ext>
            </a:extLst>
          </p:cNvPr>
          <p:cNvCxnSpPr/>
          <p:nvPr/>
        </p:nvCxnSpPr>
        <p:spPr>
          <a:xfrm>
            <a:off x="5171830"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a:extLst>
              <a:ext uri="{FF2B5EF4-FFF2-40B4-BE49-F238E27FC236}">
                <a16:creationId xmlns:a16="http://schemas.microsoft.com/office/drawing/2014/main" id="{8018D334-9699-4877-91EA-E60FD22E24DD}"/>
              </a:ext>
            </a:extLst>
          </p:cNvPr>
          <p:cNvCxnSpPr/>
          <p:nvPr/>
        </p:nvCxnSpPr>
        <p:spPr>
          <a:xfrm>
            <a:off x="8227050" y="1796821"/>
            <a:ext cx="0" cy="146566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4" name="组合 33">
            <a:extLst>
              <a:ext uri="{FF2B5EF4-FFF2-40B4-BE49-F238E27FC236}">
                <a16:creationId xmlns:a16="http://schemas.microsoft.com/office/drawing/2014/main" id="{1D109D9A-1A9F-4651-B791-FA7C801AEC68}"/>
              </a:ext>
            </a:extLst>
          </p:cNvPr>
          <p:cNvGrpSpPr/>
          <p:nvPr/>
        </p:nvGrpSpPr>
        <p:grpSpPr>
          <a:xfrm>
            <a:off x="1991415" y="3254700"/>
            <a:ext cx="8858061" cy="1536037"/>
            <a:chOff x="912124" y="3254700"/>
            <a:chExt cx="8858061" cy="1536037"/>
          </a:xfrm>
        </p:grpSpPr>
        <p:sp>
          <p:nvSpPr>
            <p:cNvPr id="35" name="Freeform 8">
              <a:extLst>
                <a:ext uri="{FF2B5EF4-FFF2-40B4-BE49-F238E27FC236}">
                  <a16:creationId xmlns:a16="http://schemas.microsoft.com/office/drawing/2014/main" id="{670CDE6C-CDC8-470E-8A4C-086AC365CA89}"/>
                </a:ext>
              </a:extLst>
            </p:cNvPr>
            <p:cNvSpPr/>
            <p:nvPr/>
          </p:nvSpPr>
          <p:spPr bwMode="auto">
            <a:xfrm>
              <a:off x="8171139" y="3254700"/>
              <a:ext cx="501403" cy="1354859"/>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sp>
          <p:nvSpPr>
            <p:cNvPr id="36" name="Freeform 10">
              <a:extLst>
                <a:ext uri="{FF2B5EF4-FFF2-40B4-BE49-F238E27FC236}">
                  <a16:creationId xmlns:a16="http://schemas.microsoft.com/office/drawing/2014/main" id="{E5A69820-12BB-4C19-8E58-1566ACD9BCC5}"/>
                </a:ext>
              </a:extLst>
            </p:cNvPr>
            <p:cNvSpPr/>
            <p:nvPr/>
          </p:nvSpPr>
          <p:spPr bwMode="auto">
            <a:xfrm>
              <a:off x="6641949" y="3254700"/>
              <a:ext cx="501403" cy="1354859"/>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sp>
          <p:nvSpPr>
            <p:cNvPr id="37" name="Freeform 12">
              <a:extLst>
                <a:ext uri="{FF2B5EF4-FFF2-40B4-BE49-F238E27FC236}">
                  <a16:creationId xmlns:a16="http://schemas.microsoft.com/office/drawing/2014/main" id="{6C7FF5D2-6F39-4094-A0EE-2CC98B7AE5A5}"/>
                </a:ext>
              </a:extLst>
            </p:cNvPr>
            <p:cNvSpPr/>
            <p:nvPr/>
          </p:nvSpPr>
          <p:spPr bwMode="auto">
            <a:xfrm>
              <a:off x="5112760"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sp>
          <p:nvSpPr>
            <p:cNvPr id="38" name="Freeform 14">
              <a:extLst>
                <a:ext uri="{FF2B5EF4-FFF2-40B4-BE49-F238E27FC236}">
                  <a16:creationId xmlns:a16="http://schemas.microsoft.com/office/drawing/2014/main" id="{D7E84B50-411C-483C-859A-41C8629AE7F8}"/>
                </a:ext>
              </a:extLst>
            </p:cNvPr>
            <p:cNvSpPr/>
            <p:nvPr/>
          </p:nvSpPr>
          <p:spPr bwMode="auto">
            <a:xfrm>
              <a:off x="3583570"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dirty="0">
                <a:cs typeface="+mn-ea"/>
                <a:sym typeface="+mn-lt"/>
              </a:endParaRPr>
            </a:p>
          </p:txBody>
        </p:sp>
        <p:sp>
          <p:nvSpPr>
            <p:cNvPr id="39" name="Freeform 16">
              <a:extLst>
                <a:ext uri="{FF2B5EF4-FFF2-40B4-BE49-F238E27FC236}">
                  <a16:creationId xmlns:a16="http://schemas.microsoft.com/office/drawing/2014/main" id="{2AC24A8C-0571-4C25-A82D-CD75C62A1A7C}"/>
                </a:ext>
              </a:extLst>
            </p:cNvPr>
            <p:cNvSpPr/>
            <p:nvPr/>
          </p:nvSpPr>
          <p:spPr bwMode="auto">
            <a:xfrm>
              <a:off x="2054381" y="3254700"/>
              <a:ext cx="499617" cy="1354859"/>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grpSp>
          <p:nvGrpSpPr>
            <p:cNvPr id="40" name="组合 39">
              <a:extLst>
                <a:ext uri="{FF2B5EF4-FFF2-40B4-BE49-F238E27FC236}">
                  <a16:creationId xmlns:a16="http://schemas.microsoft.com/office/drawing/2014/main" id="{4657A7C1-6041-4C2C-AC20-8DB7B394256B}"/>
                </a:ext>
              </a:extLst>
            </p:cNvPr>
            <p:cNvGrpSpPr/>
            <p:nvPr/>
          </p:nvGrpSpPr>
          <p:grpSpPr>
            <a:xfrm>
              <a:off x="1024809" y="3254700"/>
              <a:ext cx="8745376" cy="1536037"/>
              <a:chOff x="1024809" y="3254700"/>
              <a:chExt cx="8745376" cy="1536037"/>
            </a:xfrm>
            <a:solidFill>
              <a:schemeClr val="accent1">
                <a:lumMod val="60000"/>
                <a:lumOff val="40000"/>
              </a:schemeClr>
            </a:solidFill>
          </p:grpSpPr>
          <p:sp>
            <p:nvSpPr>
              <p:cNvPr id="48" name="Freeform 17">
                <a:extLst>
                  <a:ext uri="{FF2B5EF4-FFF2-40B4-BE49-F238E27FC236}">
                    <a16:creationId xmlns:a16="http://schemas.microsoft.com/office/drawing/2014/main" id="{5B37EF1B-72C6-41F6-8BBF-7088E2732106}"/>
                  </a:ext>
                </a:extLst>
              </p:cNvPr>
              <p:cNvSpPr/>
              <p:nvPr/>
            </p:nvSpPr>
            <p:spPr bwMode="auto">
              <a:xfrm>
                <a:off x="8669241" y="3325069"/>
                <a:ext cx="1100944" cy="1465668"/>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2">
                  <a:lumMod val="20000"/>
                  <a:lumOff val="80000"/>
                </a:schemeClr>
              </a:solidFill>
              <a:ln>
                <a:noFill/>
              </a:ln>
            </p:spPr>
            <p:txBody>
              <a:bodyPr vert="horz" wrap="square" lIns="121907" tIns="60953" rIns="121907" bIns="60953" numCol="1" anchor="t" anchorCtr="0" compatLnSpc="1"/>
              <a:lstStyle/>
              <a:p>
                <a:endParaRPr lang="en-US" sz="2400">
                  <a:cs typeface="+mn-ea"/>
                  <a:sym typeface="+mn-lt"/>
                </a:endParaRPr>
              </a:p>
            </p:txBody>
          </p:sp>
          <p:sp>
            <p:nvSpPr>
              <p:cNvPr id="49" name="Freeform 15">
                <a:extLst>
                  <a:ext uri="{FF2B5EF4-FFF2-40B4-BE49-F238E27FC236}">
                    <a16:creationId xmlns:a16="http://schemas.microsoft.com/office/drawing/2014/main" id="{D519FAEC-A947-4329-8651-20854A32588C}"/>
                  </a:ext>
                </a:extLst>
              </p:cNvPr>
              <p:cNvSpPr/>
              <p:nvPr/>
            </p:nvSpPr>
            <p:spPr bwMode="auto">
              <a:xfrm>
                <a:off x="1024809" y="3254701"/>
                <a:ext cx="1029571" cy="1350033"/>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p:spPr>
            <p:txBody>
              <a:bodyPr vert="horz" wrap="square" lIns="121883" tIns="60941" rIns="121883" bIns="60941" numCol="1" anchor="t" anchorCtr="0" compatLnSpc="1"/>
              <a:lstStyle/>
              <a:p>
                <a:endParaRPr lang="en-US" sz="2400" dirty="0">
                  <a:cs typeface="+mn-ea"/>
                  <a:sym typeface="+mn-lt"/>
                </a:endParaRPr>
              </a:p>
            </p:txBody>
          </p:sp>
          <p:sp>
            <p:nvSpPr>
              <p:cNvPr id="50" name="Rectangle 13">
                <a:extLst>
                  <a:ext uri="{FF2B5EF4-FFF2-40B4-BE49-F238E27FC236}">
                    <a16:creationId xmlns:a16="http://schemas.microsoft.com/office/drawing/2014/main" id="{8FC05237-0DAC-4C23-BC9E-26FA79BFC255}"/>
                  </a:ext>
                </a:extLst>
              </p:cNvPr>
              <p:cNvSpPr>
                <a:spLocks noChangeArrowheads="1"/>
              </p:cNvSpPr>
              <p:nvPr/>
            </p:nvSpPr>
            <p:spPr bwMode="auto">
              <a:xfrm>
                <a:off x="2553999"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a:cs typeface="+mn-ea"/>
                  <a:sym typeface="+mn-lt"/>
                </a:endParaRPr>
              </a:p>
            </p:txBody>
          </p:sp>
          <p:sp>
            <p:nvSpPr>
              <p:cNvPr id="51" name="Rectangle 11">
                <a:extLst>
                  <a:ext uri="{FF2B5EF4-FFF2-40B4-BE49-F238E27FC236}">
                    <a16:creationId xmlns:a16="http://schemas.microsoft.com/office/drawing/2014/main" id="{65E62AD0-2480-4D97-8ED0-878F4A5370C1}"/>
                  </a:ext>
                </a:extLst>
              </p:cNvPr>
              <p:cNvSpPr>
                <a:spLocks noChangeArrowheads="1"/>
              </p:cNvSpPr>
              <p:nvPr/>
            </p:nvSpPr>
            <p:spPr bwMode="auto">
              <a:xfrm>
                <a:off x="4083188" y="3254700"/>
                <a:ext cx="1029571" cy="1354859"/>
              </a:xfrm>
              <a:prstGeom prst="rect">
                <a:avLst/>
              </a:prstGeom>
              <a:solidFill>
                <a:schemeClr val="accent1"/>
              </a:solidFill>
              <a:ln>
                <a:noFill/>
              </a:ln>
            </p:spPr>
            <p:txBody>
              <a:bodyPr vert="horz" wrap="square" lIns="121883" tIns="60941" rIns="121883" bIns="60941" numCol="1" anchor="t" anchorCtr="0" compatLnSpc="1"/>
              <a:lstStyle/>
              <a:p>
                <a:endParaRPr lang="en-US" sz="2400" dirty="0">
                  <a:cs typeface="+mn-ea"/>
                  <a:sym typeface="+mn-lt"/>
                </a:endParaRPr>
              </a:p>
            </p:txBody>
          </p:sp>
          <p:sp>
            <p:nvSpPr>
              <p:cNvPr id="52" name="Rectangle 9">
                <a:extLst>
                  <a:ext uri="{FF2B5EF4-FFF2-40B4-BE49-F238E27FC236}">
                    <a16:creationId xmlns:a16="http://schemas.microsoft.com/office/drawing/2014/main" id="{100AB97A-4FB6-4D5D-8EBC-74DA351DFA09}"/>
                  </a:ext>
                </a:extLst>
              </p:cNvPr>
              <p:cNvSpPr>
                <a:spLocks noChangeArrowheads="1"/>
              </p:cNvSpPr>
              <p:nvPr/>
            </p:nvSpPr>
            <p:spPr bwMode="auto">
              <a:xfrm>
                <a:off x="5612379" y="3254700"/>
                <a:ext cx="1029571" cy="1354859"/>
              </a:xfrm>
              <a:prstGeom prst="rect">
                <a:avLst/>
              </a:prstGeom>
              <a:solidFill>
                <a:schemeClr val="accent2"/>
              </a:solidFill>
              <a:ln>
                <a:noFill/>
              </a:ln>
            </p:spPr>
            <p:txBody>
              <a:bodyPr vert="horz" wrap="square" lIns="121883" tIns="60941" rIns="121883" bIns="60941" numCol="1" anchor="t" anchorCtr="0" compatLnSpc="1"/>
              <a:lstStyle/>
              <a:p>
                <a:endParaRPr lang="en-US" sz="2400" dirty="0">
                  <a:cs typeface="+mn-ea"/>
                  <a:sym typeface="+mn-lt"/>
                </a:endParaRPr>
              </a:p>
            </p:txBody>
          </p:sp>
          <p:sp>
            <p:nvSpPr>
              <p:cNvPr id="53" name="Rectangle 7">
                <a:extLst>
                  <a:ext uri="{FF2B5EF4-FFF2-40B4-BE49-F238E27FC236}">
                    <a16:creationId xmlns:a16="http://schemas.microsoft.com/office/drawing/2014/main" id="{25B69786-2224-47E7-ACDF-AF53C916B1E0}"/>
                  </a:ext>
                </a:extLst>
              </p:cNvPr>
              <p:cNvSpPr>
                <a:spLocks noChangeArrowheads="1"/>
              </p:cNvSpPr>
              <p:nvPr/>
            </p:nvSpPr>
            <p:spPr bwMode="auto">
              <a:xfrm>
                <a:off x="7143351" y="3254700"/>
                <a:ext cx="1027787" cy="1354859"/>
              </a:xfrm>
              <a:prstGeom prst="rect">
                <a:avLst/>
              </a:prstGeom>
              <a:solidFill>
                <a:schemeClr val="accent1"/>
              </a:solidFill>
              <a:ln>
                <a:noFill/>
              </a:ln>
            </p:spPr>
            <p:txBody>
              <a:bodyPr vert="horz" wrap="square" lIns="121883" tIns="60941" rIns="121883" bIns="60941" numCol="1" anchor="t" anchorCtr="0" compatLnSpc="1"/>
              <a:lstStyle/>
              <a:p>
                <a:endParaRPr lang="en-US" sz="2400" dirty="0">
                  <a:cs typeface="+mn-ea"/>
                  <a:sym typeface="+mn-lt"/>
                </a:endParaRPr>
              </a:p>
            </p:txBody>
          </p:sp>
        </p:grpSp>
        <p:sp>
          <p:nvSpPr>
            <p:cNvPr id="42" name="Text Placeholder 59">
              <a:extLst>
                <a:ext uri="{FF2B5EF4-FFF2-40B4-BE49-F238E27FC236}">
                  <a16:creationId xmlns:a16="http://schemas.microsoft.com/office/drawing/2014/main" id="{9DA64847-87B6-4334-AC77-88B4587FBCFE}"/>
                </a:ext>
              </a:extLst>
            </p:cNvPr>
            <p:cNvSpPr txBox="1"/>
            <p:nvPr/>
          </p:nvSpPr>
          <p:spPr>
            <a:xfrm>
              <a:off x="912124" y="3416702"/>
              <a:ext cx="1279381" cy="903085"/>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mn-lt"/>
                  <a:ea typeface="+mn-ea"/>
                  <a:cs typeface="+mn-ea"/>
                  <a:sym typeface="+mn-lt"/>
                </a:rPr>
                <a:t>01</a:t>
              </a:r>
              <a:endParaRPr lang="en-US" sz="2667" dirty="0">
                <a:latin typeface="+mn-lt"/>
                <a:ea typeface="+mn-ea"/>
                <a:cs typeface="+mn-ea"/>
                <a:sym typeface="+mn-lt"/>
              </a:endParaRPr>
            </a:p>
          </p:txBody>
        </p:sp>
        <p:sp>
          <p:nvSpPr>
            <p:cNvPr id="43" name="Text Placeholder 59">
              <a:extLst>
                <a:ext uri="{FF2B5EF4-FFF2-40B4-BE49-F238E27FC236}">
                  <a16:creationId xmlns:a16="http://schemas.microsoft.com/office/drawing/2014/main" id="{CC04B784-7633-4297-9751-944B182D0808}"/>
                </a:ext>
              </a:extLst>
            </p:cNvPr>
            <p:cNvSpPr txBox="1"/>
            <p:nvPr/>
          </p:nvSpPr>
          <p:spPr>
            <a:xfrm>
              <a:off x="2441314"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mn-lt"/>
                  <a:ea typeface="+mn-ea"/>
                  <a:cs typeface="+mn-ea"/>
                  <a:sym typeface="+mn-lt"/>
                </a:rPr>
                <a:t>02</a:t>
              </a:r>
              <a:endParaRPr lang="en-US" sz="2667" dirty="0">
                <a:latin typeface="+mn-lt"/>
                <a:ea typeface="+mn-ea"/>
                <a:cs typeface="+mn-ea"/>
                <a:sym typeface="+mn-lt"/>
              </a:endParaRPr>
            </a:p>
          </p:txBody>
        </p:sp>
        <p:sp>
          <p:nvSpPr>
            <p:cNvPr id="44" name="Text Placeholder 59">
              <a:extLst>
                <a:ext uri="{FF2B5EF4-FFF2-40B4-BE49-F238E27FC236}">
                  <a16:creationId xmlns:a16="http://schemas.microsoft.com/office/drawing/2014/main" id="{62D3DAE8-62BE-489F-8D3C-B740DF05442D}"/>
                </a:ext>
              </a:extLst>
            </p:cNvPr>
            <p:cNvSpPr txBox="1"/>
            <p:nvPr/>
          </p:nvSpPr>
          <p:spPr>
            <a:xfrm>
              <a:off x="3970503"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mn-lt"/>
                  <a:ea typeface="+mn-ea"/>
                  <a:cs typeface="+mn-ea"/>
                  <a:sym typeface="+mn-lt"/>
                </a:rPr>
                <a:t>03</a:t>
              </a:r>
              <a:endParaRPr lang="en-US" sz="2667" dirty="0">
                <a:latin typeface="+mn-lt"/>
                <a:ea typeface="+mn-ea"/>
                <a:cs typeface="+mn-ea"/>
                <a:sym typeface="+mn-lt"/>
              </a:endParaRPr>
            </a:p>
          </p:txBody>
        </p:sp>
        <p:sp>
          <p:nvSpPr>
            <p:cNvPr id="45" name="Text Placeholder 59">
              <a:extLst>
                <a:ext uri="{FF2B5EF4-FFF2-40B4-BE49-F238E27FC236}">
                  <a16:creationId xmlns:a16="http://schemas.microsoft.com/office/drawing/2014/main" id="{CB176835-64E0-47A4-AA21-EFA6F5C2C4CF}"/>
                </a:ext>
              </a:extLst>
            </p:cNvPr>
            <p:cNvSpPr txBox="1"/>
            <p:nvPr/>
          </p:nvSpPr>
          <p:spPr>
            <a:xfrm>
              <a:off x="5499694"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solidFill>
                    <a:schemeClr val="bg1"/>
                  </a:solidFill>
                  <a:latin typeface="+mn-lt"/>
                  <a:ea typeface="+mn-ea"/>
                  <a:cs typeface="+mn-ea"/>
                  <a:sym typeface="+mn-lt"/>
                </a:rPr>
                <a:t>04</a:t>
              </a:r>
              <a:endParaRPr lang="en-US" sz="2667" dirty="0">
                <a:solidFill>
                  <a:schemeClr val="bg1"/>
                </a:solidFill>
                <a:latin typeface="+mn-lt"/>
                <a:ea typeface="+mn-ea"/>
                <a:cs typeface="+mn-ea"/>
                <a:sym typeface="+mn-lt"/>
              </a:endParaRPr>
            </a:p>
          </p:txBody>
        </p:sp>
        <p:sp>
          <p:nvSpPr>
            <p:cNvPr id="46" name="Text Placeholder 59">
              <a:extLst>
                <a:ext uri="{FF2B5EF4-FFF2-40B4-BE49-F238E27FC236}">
                  <a16:creationId xmlns:a16="http://schemas.microsoft.com/office/drawing/2014/main" id="{AA9519E0-8B30-4C2F-B535-9830842BA504}"/>
                </a:ext>
              </a:extLst>
            </p:cNvPr>
            <p:cNvSpPr txBox="1"/>
            <p:nvPr/>
          </p:nvSpPr>
          <p:spPr>
            <a:xfrm>
              <a:off x="7025520" y="3416701"/>
              <a:ext cx="1279381" cy="903086"/>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667" dirty="0">
                  <a:latin typeface="+mn-lt"/>
                  <a:ea typeface="+mn-ea"/>
                  <a:cs typeface="+mn-ea"/>
                  <a:sym typeface="+mn-lt"/>
                </a:rPr>
                <a:t>05</a:t>
              </a:r>
              <a:endParaRPr lang="en-US" sz="2667" dirty="0">
                <a:latin typeface="+mn-lt"/>
                <a:ea typeface="+mn-ea"/>
                <a:cs typeface="+mn-ea"/>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10"/>
                                        </p:tgtEl>
                                        <p:attrNameLst>
                                          <p:attrName>style.visibility</p:attrName>
                                        </p:attrNameLst>
                                      </p:cBhvr>
                                      <p:to>
                                        <p:strVal val="visible"/>
                                      </p:to>
                                    </p:set>
                                    <p:anim calcmode="lin" valueType="num">
                                      <p:cBhvr additive="base">
                                        <p:cTn id="7" dur="500"/>
                                        <p:tgtEl>
                                          <p:spTgt spid="1010"/>
                                        </p:tgtEl>
                                        <p:attrNameLst>
                                          <p:attrName>ppt_y</p:attrName>
                                        </p:attrNameLst>
                                      </p:cBhvr>
                                      <p:tavLst>
                                        <p:tav tm="0">
                                          <p:val>
                                            <p:strVal val="#ppt_y+#ppt_h*1.125000"/>
                                          </p:val>
                                        </p:tav>
                                        <p:tav tm="100000">
                                          <p:val>
                                            <p:strVal val="#ppt_y"/>
                                          </p:val>
                                        </p:tav>
                                      </p:tavLst>
                                    </p:anim>
                                    <p:animEffect transition="in" filter="wipe(up)">
                                      <p:cBhvr>
                                        <p:cTn id="8" dur="500"/>
                                        <p:tgtEl>
                                          <p:spTgt spid="1010"/>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1019"/>
                                        </p:tgtEl>
                                        <p:attrNameLst>
                                          <p:attrName>style.visibility</p:attrName>
                                        </p:attrNameLst>
                                      </p:cBhvr>
                                      <p:to>
                                        <p:strVal val="visible"/>
                                      </p:to>
                                    </p:set>
                                    <p:anim calcmode="lin" valueType="num">
                                      <p:cBhvr additive="base">
                                        <p:cTn id="12" dur="500"/>
                                        <p:tgtEl>
                                          <p:spTgt spid="1019"/>
                                        </p:tgtEl>
                                        <p:attrNameLst>
                                          <p:attrName>ppt_y</p:attrName>
                                        </p:attrNameLst>
                                      </p:cBhvr>
                                      <p:tavLst>
                                        <p:tav tm="0">
                                          <p:val>
                                            <p:strVal val="#ppt_y+#ppt_h*1.125000"/>
                                          </p:val>
                                        </p:tav>
                                        <p:tav tm="100000">
                                          <p:val>
                                            <p:strVal val="#ppt_y"/>
                                          </p:val>
                                        </p:tav>
                                      </p:tavLst>
                                    </p:anim>
                                    <p:animEffect transition="in" filter="wipe(up)">
                                      <p:cBhvr>
                                        <p:cTn id="13" dur="500"/>
                                        <p:tgtEl>
                                          <p:spTgt spid="1019"/>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down)">
                                      <p:cBhvr>
                                        <p:cTn id="18" dur="500"/>
                                        <p:tgtEl>
                                          <p:spTgt spid="5"/>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ppt_y</p:attrName>
                                        </p:attrNameLst>
                                      </p:cBhvr>
                                      <p:tavLst>
                                        <p:tav tm="0">
                                          <p:val>
                                            <p:strVal val="#ppt_y+#ppt_h*1.125000"/>
                                          </p:val>
                                        </p:tav>
                                        <p:tav tm="100000">
                                          <p:val>
                                            <p:strVal val="#ppt_y"/>
                                          </p:val>
                                        </p:tav>
                                      </p:tavLst>
                                    </p:anim>
                                    <p:animEffect transition="in" filter="wipe(up)">
                                      <p:cBhvr>
                                        <p:cTn id="23" dur="500"/>
                                        <p:tgtEl>
                                          <p:spTgt spid="8"/>
                                        </p:tgtEl>
                                      </p:cBhvr>
                                    </p:animEffect>
                                  </p:childTnLst>
                                </p:cTn>
                              </p:par>
                            </p:childTnLst>
                          </p:cTn>
                        </p:par>
                        <p:par>
                          <p:cTn id="24" fill="hold">
                            <p:stCondLst>
                              <p:cond delay="2000"/>
                            </p:stCondLst>
                            <p:childTnLst>
                              <p:par>
                                <p:cTn id="25" presetID="1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500"/>
                                        <p:tgtEl>
                                          <p:spTgt spid="28"/>
                                        </p:tgtEl>
                                      </p:cBhvr>
                                    </p:animEffect>
                                  </p:childTnLst>
                                </p:cTn>
                              </p:par>
                            </p:childTnLst>
                          </p:cTn>
                        </p:par>
                        <p:par>
                          <p:cTn id="41" fill="hold">
                            <p:stCondLst>
                              <p:cond delay="4000"/>
                            </p:stCondLst>
                            <p:childTnLst>
                              <p:par>
                                <p:cTn id="42" presetID="22" presetClass="entr" presetSubtype="4"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up)">
                                      <p:cBhvr>
                                        <p:cTn id="48" dur="500"/>
                                        <p:tgtEl>
                                          <p:spTgt spid="29"/>
                                        </p:tgtEl>
                                      </p:cBhvr>
                                    </p:animEffect>
                                  </p:childTnLst>
                                </p:cTn>
                              </p:par>
                            </p:childTnLst>
                          </p:cTn>
                        </p:par>
                        <p:par>
                          <p:cTn id="49" fill="hold">
                            <p:stCondLst>
                              <p:cond delay="5000"/>
                            </p:stCondLst>
                            <p:childTnLst>
                              <p:par>
                                <p:cTn id="50" presetID="22" presetClass="entr" presetSubtype="4"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25B34659-5D2A-4F49-82C7-14B18AA2B6FC}"/>
              </a:ext>
            </a:extLst>
          </p:cNvPr>
          <p:cNvSpPr/>
          <p:nvPr/>
        </p:nvSpPr>
        <p:spPr>
          <a:xfrm flipH="1">
            <a:off x="295425" y="12065"/>
            <a:ext cx="12021872" cy="6858635"/>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a:extLst>
              <a:ext uri="{FF2B5EF4-FFF2-40B4-BE49-F238E27FC236}">
                <a16:creationId xmlns:a16="http://schemas.microsoft.com/office/drawing/2014/main" id="{AA66ABE7-F86D-4D28-B801-08718E06649D}"/>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
            <a:ext cx="5325544" cy="6870699"/>
          </a:xfrm>
          <a:prstGeom prst="rect">
            <a:avLst/>
          </a:prstGeom>
        </p:spPr>
      </p:pic>
      <p:pic>
        <p:nvPicPr>
          <p:cNvPr id="31" name="image 108">
            <a:extLst>
              <a:ext uri="{FF2B5EF4-FFF2-40B4-BE49-F238E27FC236}">
                <a16:creationId xmlns:a16="http://schemas.microsoft.com/office/drawing/2014/main" id="{35C93B5E-EA9C-453A-89AB-EBEC4D5905B7}"/>
              </a:ext>
            </a:extLst>
          </p:cNvPr>
          <p:cNvPicPr>
            <a:picLocks noChangeAspect="1"/>
          </p:cNvPicPr>
          <p:nvPr/>
        </p:nvPicPr>
        <p:blipFill>
          <a:blip r:embed="rId3">
            <a:alphaModFix amt="70196"/>
            <a:lum contrast="12000"/>
          </a:blip>
          <a:srcRect/>
          <a:stretch>
            <a:fillRect/>
          </a:stretch>
        </p:blipFill>
        <p:spPr>
          <a:xfrm flipH="1">
            <a:off x="2960851" y="162131"/>
            <a:ext cx="2408613" cy="2442826"/>
          </a:xfrm>
          <a:prstGeom prst="rect">
            <a:avLst/>
          </a:prstGeom>
        </p:spPr>
      </p:pic>
      <p:pic>
        <p:nvPicPr>
          <p:cNvPr id="32" name="image 109">
            <a:extLst>
              <a:ext uri="{FF2B5EF4-FFF2-40B4-BE49-F238E27FC236}">
                <a16:creationId xmlns:a16="http://schemas.microsoft.com/office/drawing/2014/main" id="{092CBBD9-3E39-4AA3-AD43-59359B56BEEB}"/>
              </a:ext>
            </a:extLst>
          </p:cNvPr>
          <p:cNvPicPr>
            <a:picLocks noChangeAspect="1"/>
          </p:cNvPicPr>
          <p:nvPr/>
        </p:nvPicPr>
        <p:blipFill>
          <a:blip r:embed="rId4">
            <a:lum bright="12000"/>
          </a:blip>
          <a:srcRect/>
          <a:stretch>
            <a:fillRect/>
          </a:stretch>
        </p:blipFill>
        <p:spPr>
          <a:xfrm flipH="1">
            <a:off x="4807123" y="5352008"/>
            <a:ext cx="1238915" cy="1256513"/>
          </a:xfrm>
          <a:prstGeom prst="rect">
            <a:avLst/>
          </a:prstGeom>
        </p:spPr>
      </p:pic>
      <p:pic>
        <p:nvPicPr>
          <p:cNvPr id="33" name="image 1010">
            <a:extLst>
              <a:ext uri="{FF2B5EF4-FFF2-40B4-BE49-F238E27FC236}">
                <a16:creationId xmlns:a16="http://schemas.microsoft.com/office/drawing/2014/main" id="{2431DFBC-A028-4CEB-BB96-B91EAF790B4C}"/>
              </a:ext>
            </a:extLst>
          </p:cNvPr>
          <p:cNvPicPr>
            <a:picLocks noChangeAspect="1"/>
          </p:cNvPicPr>
          <p:nvPr/>
        </p:nvPicPr>
        <p:blipFill>
          <a:blip r:embed="rId5"/>
          <a:srcRect/>
          <a:stretch>
            <a:fillRect/>
          </a:stretch>
        </p:blipFill>
        <p:spPr>
          <a:xfrm rot="16200000" flipH="1">
            <a:off x="11105229" y="3182697"/>
            <a:ext cx="2184563" cy="266487"/>
          </a:xfrm>
          <a:prstGeom prst="rect">
            <a:avLst/>
          </a:prstGeom>
        </p:spPr>
      </p:pic>
      <p:sp>
        <p:nvSpPr>
          <p:cNvPr id="34" name="文本框 33">
            <a:extLst>
              <a:ext uri="{FF2B5EF4-FFF2-40B4-BE49-F238E27FC236}">
                <a16:creationId xmlns:a16="http://schemas.microsoft.com/office/drawing/2014/main" id="{4CB73D7C-5F21-4759-A431-2049BDCF5806}"/>
              </a:ext>
            </a:extLst>
          </p:cNvPr>
          <p:cNvSpPr txBox="1"/>
          <p:nvPr/>
        </p:nvSpPr>
        <p:spPr>
          <a:xfrm>
            <a:off x="3850005" y="1324937"/>
            <a:ext cx="7940675" cy="3631763"/>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1500" b="1" i="0" strike="noStrike" kern="1200" cap="none" spc="0" normalizeH="0" baseline="0" noProof="0" dirty="0">
                <a:ln w="44450" cap="sq" cmpd="sng">
                  <a:noFill/>
                  <a:prstDash val="solid"/>
                  <a:round/>
                </a:ln>
                <a:solidFill>
                  <a:srgbClr val="265388">
                    <a:alpha val="27000"/>
                  </a:srgbClr>
                </a:solidFill>
                <a:effectLst/>
                <a:uLnTx/>
                <a:uFillTx/>
                <a:cs typeface="+mn-ea"/>
                <a:sym typeface="+mn-lt"/>
              </a:rPr>
              <a:t>WORK REPORT</a:t>
            </a:r>
          </a:p>
        </p:txBody>
      </p:sp>
      <p:grpSp>
        <p:nvGrpSpPr>
          <p:cNvPr id="35" name="组合 34">
            <a:extLst>
              <a:ext uri="{FF2B5EF4-FFF2-40B4-BE49-F238E27FC236}">
                <a16:creationId xmlns:a16="http://schemas.microsoft.com/office/drawing/2014/main" id="{57BEADE3-EB5E-4BA6-9CB6-5B2C5C0ACB6B}"/>
              </a:ext>
            </a:extLst>
          </p:cNvPr>
          <p:cNvGrpSpPr/>
          <p:nvPr/>
        </p:nvGrpSpPr>
        <p:grpSpPr>
          <a:xfrm>
            <a:off x="5475825" y="2117318"/>
            <a:ext cx="6925676" cy="2119451"/>
            <a:chOff x="1102" y="3334"/>
            <a:chExt cx="9294" cy="3338"/>
          </a:xfrm>
        </p:grpSpPr>
        <p:sp>
          <p:nvSpPr>
            <p:cNvPr id="36" name="Object 102">
              <a:extLst>
                <a:ext uri="{FF2B5EF4-FFF2-40B4-BE49-F238E27FC236}">
                  <a16:creationId xmlns:a16="http://schemas.microsoft.com/office/drawing/2014/main" id="{2B84D3BB-9550-48E0-8E29-6EC10810037D}"/>
                </a:ext>
              </a:extLst>
            </p:cNvPr>
            <p:cNvSpPr txBox="1"/>
            <p:nvPr/>
          </p:nvSpPr>
          <p:spPr>
            <a:xfrm>
              <a:off x="3537" y="3334"/>
              <a:ext cx="5888" cy="1200"/>
            </a:xfrm>
            <a:prstGeom prst="rect">
              <a:avLst/>
            </a:prstGeom>
          </p:spPr>
          <p:txBody>
            <a:bodyPr vert="horz" rtlCol="0" anchor="t" anchorCtr="0">
              <a:noAutofit/>
            </a:bodyPr>
            <a:lstStyle/>
            <a:p>
              <a:pPr algn="r"/>
              <a:r>
                <a:rPr lang="zh-CN" sz="2400" b="0" i="0" spc="300" dirty="0">
                  <a:solidFill>
                    <a:srgbClr val="FFFFFF"/>
                  </a:solidFill>
                  <a:uFillTx/>
                  <a:cs typeface="+mn-ea"/>
                  <a:sym typeface="+mn-lt"/>
                </a:rPr>
                <a:t>O</a:t>
              </a:r>
              <a:r>
                <a:rPr lang="en-US" altLang="zh-CN" sz="2400" b="0" i="0" spc="300" dirty="0">
                  <a:solidFill>
                    <a:srgbClr val="FFFFFF"/>
                  </a:solidFill>
                  <a:uFillTx/>
                  <a:cs typeface="+mn-ea"/>
                  <a:sym typeface="+mn-lt"/>
                </a:rPr>
                <a:t>FFICE</a:t>
              </a:r>
              <a:r>
                <a:rPr lang="zh-CN" sz="2400" b="0" i="0" spc="300" dirty="0">
                  <a:solidFill>
                    <a:srgbClr val="FFFFFF"/>
                  </a:solidFill>
                  <a:uFillTx/>
                  <a:cs typeface="+mn-ea"/>
                  <a:sym typeface="+mn-lt"/>
                </a:rPr>
                <a:t> </a:t>
              </a:r>
              <a:r>
                <a:rPr lang="en-US" altLang="zh-CN" sz="2400" b="0" i="0" spc="300" dirty="0">
                  <a:solidFill>
                    <a:srgbClr val="FFFFFF"/>
                  </a:solidFill>
                  <a:uFillTx/>
                  <a:cs typeface="+mn-ea"/>
                  <a:sym typeface="+mn-lt"/>
                </a:rPr>
                <a:t>WORK</a:t>
              </a:r>
              <a:r>
                <a:rPr lang="zh-CN" sz="2400" b="0" i="0" spc="300" dirty="0">
                  <a:solidFill>
                    <a:srgbClr val="FFFFFF"/>
                  </a:solidFill>
                  <a:uFillTx/>
                  <a:cs typeface="+mn-ea"/>
                  <a:sym typeface="+mn-lt"/>
                </a:rPr>
                <a:t> </a:t>
              </a:r>
            </a:p>
            <a:p>
              <a:pPr algn="r"/>
              <a:r>
                <a:rPr lang="zh-CN" sz="2400" b="0" i="0" spc="300" dirty="0">
                  <a:solidFill>
                    <a:srgbClr val="FFFFFF"/>
                  </a:solidFill>
                  <a:uFillTx/>
                  <a:cs typeface="+mn-ea"/>
                  <a:sym typeface="+mn-lt"/>
                </a:rPr>
                <a:t>YEAR-END SUMMARY</a:t>
              </a:r>
              <a:endParaRPr lang="zh-CN" altLang="en-US" sz="2400" b="0" i="0" spc="300" dirty="0">
                <a:solidFill>
                  <a:srgbClr val="FFFFFF"/>
                </a:solidFill>
                <a:uFillTx/>
                <a:cs typeface="+mn-ea"/>
                <a:sym typeface="+mn-lt"/>
              </a:endParaRPr>
            </a:p>
          </p:txBody>
        </p:sp>
        <p:sp>
          <p:nvSpPr>
            <p:cNvPr id="37" name="Object 103">
              <a:extLst>
                <a:ext uri="{FF2B5EF4-FFF2-40B4-BE49-F238E27FC236}">
                  <a16:creationId xmlns:a16="http://schemas.microsoft.com/office/drawing/2014/main" id="{0CAEA4C9-A28C-427E-B9DE-18398A2647FA}"/>
                </a:ext>
              </a:extLst>
            </p:cNvPr>
            <p:cNvSpPr txBox="1"/>
            <p:nvPr/>
          </p:nvSpPr>
          <p:spPr>
            <a:xfrm>
              <a:off x="1102" y="4562"/>
              <a:ext cx="9294" cy="2110"/>
            </a:xfrm>
            <a:prstGeom prst="rect">
              <a:avLst/>
            </a:prstGeom>
          </p:spPr>
          <p:txBody>
            <a:bodyPr vert="horz" rtlCol="0" anchor="t" anchorCtr="0">
              <a:noAutofit/>
            </a:bodyPr>
            <a:lstStyle/>
            <a:p>
              <a:pPr algn="ctr">
                <a:lnSpc>
                  <a:spcPct val="114000"/>
                </a:lnSpc>
              </a:pPr>
              <a:r>
                <a:rPr lang="en-US" altLang="zh-CN" sz="7400" b="1" i="0" spc="300" dirty="0">
                  <a:solidFill>
                    <a:srgbClr val="FFFFFF"/>
                  </a:solidFill>
                  <a:uFillTx/>
                  <a:cs typeface="+mn-ea"/>
                  <a:sym typeface="+mn-lt"/>
                </a:rPr>
                <a:t>Thank you</a:t>
              </a:r>
              <a:endParaRPr lang="zh-CN" sz="7400" b="1" i="0" spc="300" dirty="0">
                <a:solidFill>
                  <a:srgbClr val="FFFFFF"/>
                </a:solidFill>
                <a:uFillTx/>
                <a:cs typeface="+mn-ea"/>
                <a:sym typeface="+mn-lt"/>
              </a:endParaRPr>
            </a:p>
          </p:txBody>
        </p:sp>
      </p:grpSp>
      <p:grpSp>
        <p:nvGrpSpPr>
          <p:cNvPr id="40" name="组合 39">
            <a:extLst>
              <a:ext uri="{FF2B5EF4-FFF2-40B4-BE49-F238E27FC236}">
                <a16:creationId xmlns:a16="http://schemas.microsoft.com/office/drawing/2014/main" id="{DB42293A-D00F-4286-9007-6C6537432F77}"/>
              </a:ext>
            </a:extLst>
          </p:cNvPr>
          <p:cNvGrpSpPr/>
          <p:nvPr/>
        </p:nvGrpSpPr>
        <p:grpSpPr>
          <a:xfrm>
            <a:off x="8465458" y="570865"/>
            <a:ext cx="3061970" cy="488950"/>
            <a:chOff x="1240" y="899"/>
            <a:chExt cx="4822" cy="770"/>
          </a:xfrm>
        </p:grpSpPr>
        <p:grpSp>
          <p:nvGrpSpPr>
            <p:cNvPr id="41" name="组合 40">
              <a:extLst>
                <a:ext uri="{FF2B5EF4-FFF2-40B4-BE49-F238E27FC236}">
                  <a16:creationId xmlns:a16="http://schemas.microsoft.com/office/drawing/2014/main" id="{8A27CA41-A6E7-42EF-911D-CE6808C15C54}"/>
                </a:ext>
              </a:extLst>
            </p:cNvPr>
            <p:cNvGrpSpPr/>
            <p:nvPr/>
          </p:nvGrpSpPr>
          <p:grpSpPr>
            <a:xfrm>
              <a:off x="1240" y="899"/>
              <a:ext cx="773" cy="771"/>
              <a:chOff x="1031466" y="2363840"/>
              <a:chExt cx="622207" cy="620221"/>
            </a:xfrm>
          </p:grpSpPr>
          <p:sp>
            <p:nvSpPr>
              <p:cNvPr id="54" name="Oval 9">
                <a:extLst>
                  <a:ext uri="{FF2B5EF4-FFF2-40B4-BE49-F238E27FC236}">
                    <a16:creationId xmlns:a16="http://schemas.microsoft.com/office/drawing/2014/main" id="{BFD06B07-4CCF-4C16-BB67-2FB79EED84E5}"/>
                  </a:ext>
                </a:extLst>
              </p:cNvPr>
              <p:cNvSpPr>
                <a:spLocks noChangeArrowheads="1"/>
              </p:cNvSpPr>
              <p:nvPr/>
            </p:nvSpPr>
            <p:spPr bwMode="auto">
              <a:xfrm>
                <a:off x="1031466" y="2363840"/>
                <a:ext cx="622207" cy="620221"/>
              </a:xfrm>
              <a:prstGeom prst="ellipse">
                <a:avLst/>
              </a:prstGeom>
              <a:solidFill>
                <a:srgbClr val="244A82"/>
              </a:solidFill>
              <a:ln w="12700">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sp>
            <p:nvSpPr>
              <p:cNvPr id="55" name="Freeform 14">
                <a:extLst>
                  <a:ext uri="{FF2B5EF4-FFF2-40B4-BE49-F238E27FC236}">
                    <a16:creationId xmlns:a16="http://schemas.microsoft.com/office/drawing/2014/main" id="{22B2B7A7-125C-40E3-85B6-48BEDFCB6FF1}"/>
                  </a:ext>
                </a:extLst>
              </p:cNvPr>
              <p:cNvSpPr>
                <a:spLocks noEditPoints="1"/>
              </p:cNvSpPr>
              <p:nvPr/>
            </p:nvSpPr>
            <p:spPr bwMode="auto">
              <a:xfrm>
                <a:off x="1134171" y="2468543"/>
                <a:ext cx="416798" cy="410817"/>
              </a:xfrm>
              <a:custGeom>
                <a:avLst/>
                <a:gdLst>
                  <a:gd name="T0" fmla="*/ 285 w 427"/>
                  <a:gd name="T1" fmla="*/ 157 h 408"/>
                  <a:gd name="T2" fmla="*/ 279 w 427"/>
                  <a:gd name="T3" fmla="*/ 169 h 408"/>
                  <a:gd name="T4" fmla="*/ 278 w 427"/>
                  <a:gd name="T5" fmla="*/ 177 h 408"/>
                  <a:gd name="T6" fmla="*/ 278 w 427"/>
                  <a:gd name="T7" fmla="*/ 192 h 408"/>
                  <a:gd name="T8" fmla="*/ 284 w 427"/>
                  <a:gd name="T9" fmla="*/ 207 h 408"/>
                  <a:gd name="T10" fmla="*/ 288 w 427"/>
                  <a:gd name="T11" fmla="*/ 214 h 408"/>
                  <a:gd name="T12" fmla="*/ 300 w 427"/>
                  <a:gd name="T13" fmla="*/ 224 h 408"/>
                  <a:gd name="T14" fmla="*/ 308 w 427"/>
                  <a:gd name="T15" fmla="*/ 228 h 408"/>
                  <a:gd name="T16" fmla="*/ 325 w 427"/>
                  <a:gd name="T17" fmla="*/ 136 h 408"/>
                  <a:gd name="T18" fmla="*/ 305 w 427"/>
                  <a:gd name="T19" fmla="*/ 140 h 408"/>
                  <a:gd name="T20" fmla="*/ 294 w 427"/>
                  <a:gd name="T21" fmla="*/ 147 h 408"/>
                  <a:gd name="T22" fmla="*/ 289 w 427"/>
                  <a:gd name="T23" fmla="*/ 152 h 408"/>
                  <a:gd name="T24" fmla="*/ 261 w 427"/>
                  <a:gd name="T25" fmla="*/ 47 h 408"/>
                  <a:gd name="T26" fmla="*/ 213 w 427"/>
                  <a:gd name="T27" fmla="*/ 95 h 408"/>
                  <a:gd name="T28" fmla="*/ 258 w 427"/>
                  <a:gd name="T29" fmla="*/ 192 h 408"/>
                  <a:gd name="T30" fmla="*/ 258 w 427"/>
                  <a:gd name="T31" fmla="*/ 173 h 408"/>
                  <a:gd name="T32" fmla="*/ 244 w 427"/>
                  <a:gd name="T33" fmla="*/ 104 h 408"/>
                  <a:gd name="T34" fmla="*/ 169 w 427"/>
                  <a:gd name="T35" fmla="*/ 183 h 408"/>
                  <a:gd name="T36" fmla="*/ 213 w 427"/>
                  <a:gd name="T37" fmla="*/ 269 h 408"/>
                  <a:gd name="T38" fmla="*/ 192 w 427"/>
                  <a:gd name="T39" fmla="*/ 272 h 408"/>
                  <a:gd name="T40" fmla="*/ 181 w 427"/>
                  <a:gd name="T41" fmla="*/ 260 h 408"/>
                  <a:gd name="T42" fmla="*/ 174 w 427"/>
                  <a:gd name="T43" fmla="*/ 254 h 408"/>
                  <a:gd name="T44" fmla="*/ 145 w 427"/>
                  <a:gd name="T45" fmla="*/ 242 h 408"/>
                  <a:gd name="T46" fmla="*/ 133 w 427"/>
                  <a:gd name="T47" fmla="*/ 241 h 408"/>
                  <a:gd name="T48" fmla="*/ 0 w 427"/>
                  <a:gd name="T49" fmla="*/ 408 h 408"/>
                  <a:gd name="T50" fmla="*/ 56 w 427"/>
                  <a:gd name="T51" fmla="*/ 309 h 408"/>
                  <a:gd name="T52" fmla="*/ 146 w 427"/>
                  <a:gd name="T53" fmla="*/ 309 h 408"/>
                  <a:gd name="T54" fmla="*/ 204 w 427"/>
                  <a:gd name="T55" fmla="*/ 408 h 408"/>
                  <a:gd name="T56" fmla="*/ 192 w 427"/>
                  <a:gd name="T57" fmla="*/ 272 h 408"/>
                  <a:gd name="T58" fmla="*/ 294 w 427"/>
                  <a:gd name="T59" fmla="*/ 241 h 408"/>
                  <a:gd name="T60" fmla="*/ 281 w 427"/>
                  <a:gd name="T61" fmla="*/ 242 h 408"/>
                  <a:gd name="T62" fmla="*/ 245 w 427"/>
                  <a:gd name="T63" fmla="*/ 260 h 408"/>
                  <a:gd name="T64" fmla="*/ 240 w 427"/>
                  <a:gd name="T65" fmla="*/ 266 h 408"/>
                  <a:gd name="T66" fmla="*/ 264 w 427"/>
                  <a:gd name="T67" fmla="*/ 408 h 408"/>
                  <a:gd name="T68" fmla="*/ 279 w 427"/>
                  <a:gd name="T69" fmla="*/ 408 h 408"/>
                  <a:gd name="T70" fmla="*/ 384 w 427"/>
                  <a:gd name="T71" fmla="*/ 309 h 408"/>
                  <a:gd name="T72" fmla="*/ 427 w 427"/>
                  <a:gd name="T73" fmla="*/ 313 h 408"/>
                  <a:gd name="T74" fmla="*/ 102 w 427"/>
                  <a:gd name="T75" fmla="*/ 231 h 408"/>
                  <a:gd name="T76" fmla="*/ 126 w 427"/>
                  <a:gd name="T77" fmla="*/ 224 h 408"/>
                  <a:gd name="T78" fmla="*/ 133 w 427"/>
                  <a:gd name="T79" fmla="*/ 220 h 408"/>
                  <a:gd name="T80" fmla="*/ 146 w 427"/>
                  <a:gd name="T81" fmla="*/ 200 h 408"/>
                  <a:gd name="T82" fmla="*/ 149 w 427"/>
                  <a:gd name="T83" fmla="*/ 191 h 408"/>
                  <a:gd name="T84" fmla="*/ 149 w 427"/>
                  <a:gd name="T85" fmla="*/ 175 h 408"/>
                  <a:gd name="T86" fmla="*/ 145 w 427"/>
                  <a:gd name="T87" fmla="*/ 164 h 408"/>
                  <a:gd name="T88" fmla="*/ 142 w 427"/>
                  <a:gd name="T89" fmla="*/ 157 h 408"/>
                  <a:gd name="T90" fmla="*/ 133 w 427"/>
                  <a:gd name="T91" fmla="*/ 147 h 408"/>
                  <a:gd name="T92" fmla="*/ 126 w 427"/>
                  <a:gd name="T93" fmla="*/ 143 h 408"/>
                  <a:gd name="T94" fmla="*/ 102 w 427"/>
                  <a:gd name="T95" fmla="*/ 13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7" h="408">
                    <a:moveTo>
                      <a:pt x="289" y="152"/>
                    </a:moveTo>
                    <a:cubicBezTo>
                      <a:pt x="288" y="154"/>
                      <a:pt x="286" y="155"/>
                      <a:pt x="285" y="157"/>
                    </a:cubicBezTo>
                    <a:cubicBezTo>
                      <a:pt x="285" y="157"/>
                      <a:pt x="285" y="157"/>
                      <a:pt x="285" y="157"/>
                    </a:cubicBezTo>
                    <a:cubicBezTo>
                      <a:pt x="284" y="159"/>
                      <a:pt x="283" y="161"/>
                      <a:pt x="282" y="162"/>
                    </a:cubicBezTo>
                    <a:cubicBezTo>
                      <a:pt x="282" y="163"/>
                      <a:pt x="282" y="163"/>
                      <a:pt x="282" y="164"/>
                    </a:cubicBezTo>
                    <a:cubicBezTo>
                      <a:pt x="281" y="165"/>
                      <a:pt x="280" y="167"/>
                      <a:pt x="279" y="169"/>
                    </a:cubicBezTo>
                    <a:cubicBezTo>
                      <a:pt x="279" y="169"/>
                      <a:pt x="279" y="169"/>
                      <a:pt x="279" y="170"/>
                    </a:cubicBezTo>
                    <a:cubicBezTo>
                      <a:pt x="279" y="171"/>
                      <a:pt x="278" y="173"/>
                      <a:pt x="278" y="175"/>
                    </a:cubicBezTo>
                    <a:cubicBezTo>
                      <a:pt x="278" y="176"/>
                      <a:pt x="278" y="176"/>
                      <a:pt x="278" y="177"/>
                    </a:cubicBezTo>
                    <a:cubicBezTo>
                      <a:pt x="277" y="179"/>
                      <a:pt x="277" y="181"/>
                      <a:pt x="277" y="183"/>
                    </a:cubicBezTo>
                    <a:cubicBezTo>
                      <a:pt x="277" y="186"/>
                      <a:pt x="278" y="189"/>
                      <a:pt x="278" y="191"/>
                    </a:cubicBezTo>
                    <a:cubicBezTo>
                      <a:pt x="278" y="192"/>
                      <a:pt x="278" y="192"/>
                      <a:pt x="278" y="192"/>
                    </a:cubicBezTo>
                    <a:cubicBezTo>
                      <a:pt x="279" y="195"/>
                      <a:pt x="279" y="197"/>
                      <a:pt x="280" y="199"/>
                    </a:cubicBezTo>
                    <a:cubicBezTo>
                      <a:pt x="280" y="200"/>
                      <a:pt x="280" y="200"/>
                      <a:pt x="280" y="200"/>
                    </a:cubicBezTo>
                    <a:cubicBezTo>
                      <a:pt x="281" y="203"/>
                      <a:pt x="282" y="205"/>
                      <a:pt x="284" y="207"/>
                    </a:cubicBezTo>
                    <a:cubicBezTo>
                      <a:pt x="284" y="207"/>
                      <a:pt x="284" y="208"/>
                      <a:pt x="284" y="208"/>
                    </a:cubicBezTo>
                    <a:cubicBezTo>
                      <a:pt x="285" y="210"/>
                      <a:pt x="287" y="212"/>
                      <a:pt x="288" y="214"/>
                    </a:cubicBezTo>
                    <a:cubicBezTo>
                      <a:pt x="288" y="214"/>
                      <a:pt x="288" y="214"/>
                      <a:pt x="288" y="214"/>
                    </a:cubicBezTo>
                    <a:cubicBezTo>
                      <a:pt x="290" y="216"/>
                      <a:pt x="292" y="218"/>
                      <a:pt x="294" y="219"/>
                    </a:cubicBezTo>
                    <a:cubicBezTo>
                      <a:pt x="294" y="219"/>
                      <a:pt x="294" y="220"/>
                      <a:pt x="294" y="220"/>
                    </a:cubicBezTo>
                    <a:cubicBezTo>
                      <a:pt x="296" y="221"/>
                      <a:pt x="298" y="223"/>
                      <a:pt x="300" y="224"/>
                    </a:cubicBezTo>
                    <a:cubicBezTo>
                      <a:pt x="300" y="224"/>
                      <a:pt x="301" y="224"/>
                      <a:pt x="301" y="224"/>
                    </a:cubicBezTo>
                    <a:cubicBezTo>
                      <a:pt x="303" y="226"/>
                      <a:pt x="305" y="227"/>
                      <a:pt x="308" y="228"/>
                    </a:cubicBezTo>
                    <a:cubicBezTo>
                      <a:pt x="308" y="228"/>
                      <a:pt x="308" y="228"/>
                      <a:pt x="308" y="228"/>
                    </a:cubicBezTo>
                    <a:cubicBezTo>
                      <a:pt x="313" y="230"/>
                      <a:pt x="319" y="231"/>
                      <a:pt x="325" y="231"/>
                    </a:cubicBezTo>
                    <a:cubicBezTo>
                      <a:pt x="351" y="231"/>
                      <a:pt x="372" y="210"/>
                      <a:pt x="372" y="183"/>
                    </a:cubicBezTo>
                    <a:cubicBezTo>
                      <a:pt x="372" y="157"/>
                      <a:pt x="351" y="136"/>
                      <a:pt x="325" y="136"/>
                    </a:cubicBezTo>
                    <a:cubicBezTo>
                      <a:pt x="318" y="136"/>
                      <a:pt x="312" y="137"/>
                      <a:pt x="306" y="140"/>
                    </a:cubicBezTo>
                    <a:cubicBezTo>
                      <a:pt x="306" y="140"/>
                      <a:pt x="306" y="140"/>
                      <a:pt x="306" y="140"/>
                    </a:cubicBezTo>
                    <a:cubicBezTo>
                      <a:pt x="306" y="140"/>
                      <a:pt x="306" y="140"/>
                      <a:pt x="305" y="140"/>
                    </a:cubicBezTo>
                    <a:cubicBezTo>
                      <a:pt x="304" y="141"/>
                      <a:pt x="302" y="142"/>
                      <a:pt x="301" y="143"/>
                    </a:cubicBezTo>
                    <a:cubicBezTo>
                      <a:pt x="300" y="143"/>
                      <a:pt x="300" y="143"/>
                      <a:pt x="299" y="143"/>
                    </a:cubicBezTo>
                    <a:cubicBezTo>
                      <a:pt x="298" y="144"/>
                      <a:pt x="296" y="146"/>
                      <a:pt x="294" y="147"/>
                    </a:cubicBezTo>
                    <a:cubicBezTo>
                      <a:pt x="294" y="147"/>
                      <a:pt x="294" y="147"/>
                      <a:pt x="294" y="147"/>
                    </a:cubicBezTo>
                    <a:cubicBezTo>
                      <a:pt x="293" y="148"/>
                      <a:pt x="291" y="150"/>
                      <a:pt x="290" y="151"/>
                    </a:cubicBezTo>
                    <a:cubicBezTo>
                      <a:pt x="290" y="151"/>
                      <a:pt x="289" y="152"/>
                      <a:pt x="289" y="152"/>
                    </a:cubicBezTo>
                    <a:close/>
                    <a:moveTo>
                      <a:pt x="213" y="95"/>
                    </a:moveTo>
                    <a:lnTo>
                      <a:pt x="213" y="95"/>
                    </a:lnTo>
                    <a:cubicBezTo>
                      <a:pt x="240" y="95"/>
                      <a:pt x="261" y="73"/>
                      <a:pt x="261" y="47"/>
                    </a:cubicBezTo>
                    <a:cubicBezTo>
                      <a:pt x="261" y="21"/>
                      <a:pt x="240" y="0"/>
                      <a:pt x="213" y="0"/>
                    </a:cubicBezTo>
                    <a:cubicBezTo>
                      <a:pt x="187" y="0"/>
                      <a:pt x="166" y="21"/>
                      <a:pt x="166" y="47"/>
                    </a:cubicBezTo>
                    <a:cubicBezTo>
                      <a:pt x="166" y="73"/>
                      <a:pt x="187" y="95"/>
                      <a:pt x="213" y="95"/>
                    </a:cubicBezTo>
                    <a:close/>
                    <a:moveTo>
                      <a:pt x="258" y="228"/>
                    </a:moveTo>
                    <a:lnTo>
                      <a:pt x="258" y="228"/>
                    </a:lnTo>
                    <a:lnTo>
                      <a:pt x="258" y="192"/>
                    </a:lnTo>
                    <a:cubicBezTo>
                      <a:pt x="258" y="189"/>
                      <a:pt x="257" y="186"/>
                      <a:pt x="257" y="183"/>
                    </a:cubicBezTo>
                    <a:cubicBezTo>
                      <a:pt x="257" y="180"/>
                      <a:pt x="258" y="178"/>
                      <a:pt x="258" y="175"/>
                    </a:cubicBezTo>
                    <a:lnTo>
                      <a:pt x="258" y="173"/>
                    </a:lnTo>
                    <a:lnTo>
                      <a:pt x="258" y="173"/>
                    </a:lnTo>
                    <a:cubicBezTo>
                      <a:pt x="262" y="151"/>
                      <a:pt x="275" y="134"/>
                      <a:pt x="293" y="124"/>
                    </a:cubicBezTo>
                    <a:cubicBezTo>
                      <a:pt x="280" y="112"/>
                      <a:pt x="263" y="104"/>
                      <a:pt x="244" y="104"/>
                    </a:cubicBezTo>
                    <a:lnTo>
                      <a:pt x="183" y="104"/>
                    </a:lnTo>
                    <a:cubicBezTo>
                      <a:pt x="164" y="104"/>
                      <a:pt x="147" y="112"/>
                      <a:pt x="134" y="124"/>
                    </a:cubicBezTo>
                    <a:cubicBezTo>
                      <a:pt x="155" y="135"/>
                      <a:pt x="169" y="158"/>
                      <a:pt x="169" y="183"/>
                    </a:cubicBezTo>
                    <a:cubicBezTo>
                      <a:pt x="169" y="189"/>
                      <a:pt x="169" y="194"/>
                      <a:pt x="168" y="199"/>
                    </a:cubicBezTo>
                    <a:lnTo>
                      <a:pt x="168" y="228"/>
                    </a:lnTo>
                    <a:cubicBezTo>
                      <a:pt x="187" y="236"/>
                      <a:pt x="203" y="251"/>
                      <a:pt x="213" y="269"/>
                    </a:cubicBezTo>
                    <a:cubicBezTo>
                      <a:pt x="223" y="251"/>
                      <a:pt x="239" y="237"/>
                      <a:pt x="258" y="228"/>
                    </a:cubicBezTo>
                    <a:close/>
                    <a:moveTo>
                      <a:pt x="192" y="272"/>
                    </a:moveTo>
                    <a:lnTo>
                      <a:pt x="192" y="272"/>
                    </a:lnTo>
                    <a:cubicBezTo>
                      <a:pt x="190" y="270"/>
                      <a:pt x="189" y="268"/>
                      <a:pt x="187" y="266"/>
                    </a:cubicBezTo>
                    <a:cubicBezTo>
                      <a:pt x="187" y="265"/>
                      <a:pt x="186" y="265"/>
                      <a:pt x="186" y="265"/>
                    </a:cubicBezTo>
                    <a:cubicBezTo>
                      <a:pt x="185" y="263"/>
                      <a:pt x="183" y="262"/>
                      <a:pt x="181" y="260"/>
                    </a:cubicBezTo>
                    <a:cubicBezTo>
                      <a:pt x="181" y="260"/>
                      <a:pt x="181" y="259"/>
                      <a:pt x="181" y="259"/>
                    </a:cubicBezTo>
                    <a:cubicBezTo>
                      <a:pt x="179" y="258"/>
                      <a:pt x="177" y="256"/>
                      <a:pt x="175" y="255"/>
                    </a:cubicBezTo>
                    <a:cubicBezTo>
                      <a:pt x="175" y="255"/>
                      <a:pt x="175" y="254"/>
                      <a:pt x="174" y="254"/>
                    </a:cubicBezTo>
                    <a:cubicBezTo>
                      <a:pt x="168" y="250"/>
                      <a:pt x="161" y="246"/>
                      <a:pt x="153" y="244"/>
                    </a:cubicBezTo>
                    <a:cubicBezTo>
                      <a:pt x="151" y="243"/>
                      <a:pt x="150" y="243"/>
                      <a:pt x="148" y="242"/>
                    </a:cubicBezTo>
                    <a:cubicBezTo>
                      <a:pt x="147" y="242"/>
                      <a:pt x="146" y="242"/>
                      <a:pt x="145" y="242"/>
                    </a:cubicBezTo>
                    <a:cubicBezTo>
                      <a:pt x="144" y="242"/>
                      <a:pt x="143" y="241"/>
                      <a:pt x="141" y="241"/>
                    </a:cubicBezTo>
                    <a:cubicBezTo>
                      <a:pt x="141" y="241"/>
                      <a:pt x="140" y="241"/>
                      <a:pt x="139" y="241"/>
                    </a:cubicBezTo>
                    <a:cubicBezTo>
                      <a:pt x="137" y="241"/>
                      <a:pt x="135" y="241"/>
                      <a:pt x="133" y="241"/>
                    </a:cubicBezTo>
                    <a:lnTo>
                      <a:pt x="71" y="241"/>
                    </a:lnTo>
                    <a:cubicBezTo>
                      <a:pt x="32" y="241"/>
                      <a:pt x="0" y="273"/>
                      <a:pt x="0" y="313"/>
                    </a:cubicBezTo>
                    <a:lnTo>
                      <a:pt x="0" y="408"/>
                    </a:lnTo>
                    <a:lnTo>
                      <a:pt x="42" y="408"/>
                    </a:lnTo>
                    <a:lnTo>
                      <a:pt x="42" y="309"/>
                    </a:lnTo>
                    <a:lnTo>
                      <a:pt x="56" y="309"/>
                    </a:lnTo>
                    <a:lnTo>
                      <a:pt x="56" y="408"/>
                    </a:lnTo>
                    <a:lnTo>
                      <a:pt x="146" y="408"/>
                    </a:lnTo>
                    <a:lnTo>
                      <a:pt x="146" y="309"/>
                    </a:lnTo>
                    <a:lnTo>
                      <a:pt x="161" y="309"/>
                    </a:lnTo>
                    <a:lnTo>
                      <a:pt x="161" y="408"/>
                    </a:lnTo>
                    <a:lnTo>
                      <a:pt x="204" y="408"/>
                    </a:lnTo>
                    <a:lnTo>
                      <a:pt x="204" y="313"/>
                    </a:lnTo>
                    <a:cubicBezTo>
                      <a:pt x="204" y="297"/>
                      <a:pt x="200" y="283"/>
                      <a:pt x="192" y="272"/>
                    </a:cubicBezTo>
                    <a:cubicBezTo>
                      <a:pt x="192" y="272"/>
                      <a:pt x="192" y="272"/>
                      <a:pt x="192" y="272"/>
                    </a:cubicBezTo>
                    <a:close/>
                    <a:moveTo>
                      <a:pt x="355" y="241"/>
                    </a:moveTo>
                    <a:lnTo>
                      <a:pt x="355" y="241"/>
                    </a:lnTo>
                    <a:lnTo>
                      <a:pt x="294" y="241"/>
                    </a:lnTo>
                    <a:cubicBezTo>
                      <a:pt x="292" y="241"/>
                      <a:pt x="290" y="241"/>
                      <a:pt x="288" y="241"/>
                    </a:cubicBezTo>
                    <a:cubicBezTo>
                      <a:pt x="287" y="241"/>
                      <a:pt x="286" y="241"/>
                      <a:pt x="285" y="241"/>
                    </a:cubicBezTo>
                    <a:cubicBezTo>
                      <a:pt x="284" y="241"/>
                      <a:pt x="283" y="242"/>
                      <a:pt x="281" y="242"/>
                    </a:cubicBezTo>
                    <a:cubicBezTo>
                      <a:pt x="280" y="242"/>
                      <a:pt x="280" y="242"/>
                      <a:pt x="279" y="242"/>
                    </a:cubicBezTo>
                    <a:cubicBezTo>
                      <a:pt x="277" y="243"/>
                      <a:pt x="276" y="243"/>
                      <a:pt x="274" y="244"/>
                    </a:cubicBezTo>
                    <a:cubicBezTo>
                      <a:pt x="263" y="247"/>
                      <a:pt x="254" y="252"/>
                      <a:pt x="245" y="260"/>
                    </a:cubicBezTo>
                    <a:cubicBezTo>
                      <a:pt x="245" y="260"/>
                      <a:pt x="245" y="260"/>
                      <a:pt x="245" y="260"/>
                    </a:cubicBezTo>
                    <a:cubicBezTo>
                      <a:pt x="243" y="262"/>
                      <a:pt x="242" y="263"/>
                      <a:pt x="240" y="265"/>
                    </a:cubicBezTo>
                    <a:cubicBezTo>
                      <a:pt x="240" y="265"/>
                      <a:pt x="240" y="266"/>
                      <a:pt x="240" y="266"/>
                    </a:cubicBezTo>
                    <a:cubicBezTo>
                      <a:pt x="229" y="278"/>
                      <a:pt x="222" y="295"/>
                      <a:pt x="222" y="313"/>
                    </a:cubicBezTo>
                    <a:lnTo>
                      <a:pt x="222" y="408"/>
                    </a:lnTo>
                    <a:lnTo>
                      <a:pt x="264" y="408"/>
                    </a:lnTo>
                    <a:lnTo>
                      <a:pt x="264" y="309"/>
                    </a:lnTo>
                    <a:lnTo>
                      <a:pt x="279" y="309"/>
                    </a:lnTo>
                    <a:lnTo>
                      <a:pt x="279" y="408"/>
                    </a:lnTo>
                    <a:lnTo>
                      <a:pt x="369" y="408"/>
                    </a:lnTo>
                    <a:lnTo>
                      <a:pt x="369" y="309"/>
                    </a:lnTo>
                    <a:lnTo>
                      <a:pt x="384" y="309"/>
                    </a:lnTo>
                    <a:lnTo>
                      <a:pt x="384" y="408"/>
                    </a:lnTo>
                    <a:lnTo>
                      <a:pt x="427" y="408"/>
                    </a:lnTo>
                    <a:lnTo>
                      <a:pt x="427" y="313"/>
                    </a:lnTo>
                    <a:cubicBezTo>
                      <a:pt x="427" y="273"/>
                      <a:pt x="395" y="241"/>
                      <a:pt x="355" y="241"/>
                    </a:cubicBezTo>
                    <a:close/>
                    <a:moveTo>
                      <a:pt x="102" y="231"/>
                    </a:moveTo>
                    <a:lnTo>
                      <a:pt x="102" y="231"/>
                    </a:lnTo>
                    <a:cubicBezTo>
                      <a:pt x="108" y="231"/>
                      <a:pt x="114" y="230"/>
                      <a:pt x="119" y="228"/>
                    </a:cubicBezTo>
                    <a:cubicBezTo>
                      <a:pt x="119" y="228"/>
                      <a:pt x="119" y="228"/>
                      <a:pt x="119" y="228"/>
                    </a:cubicBezTo>
                    <a:cubicBezTo>
                      <a:pt x="122" y="227"/>
                      <a:pt x="124" y="226"/>
                      <a:pt x="126" y="224"/>
                    </a:cubicBezTo>
                    <a:cubicBezTo>
                      <a:pt x="126" y="224"/>
                      <a:pt x="126" y="224"/>
                      <a:pt x="126" y="224"/>
                    </a:cubicBezTo>
                    <a:cubicBezTo>
                      <a:pt x="129" y="223"/>
                      <a:pt x="131" y="221"/>
                      <a:pt x="133" y="220"/>
                    </a:cubicBezTo>
                    <a:cubicBezTo>
                      <a:pt x="133" y="220"/>
                      <a:pt x="133" y="220"/>
                      <a:pt x="133" y="220"/>
                    </a:cubicBezTo>
                    <a:cubicBezTo>
                      <a:pt x="137" y="216"/>
                      <a:pt x="140" y="212"/>
                      <a:pt x="143" y="208"/>
                    </a:cubicBezTo>
                    <a:cubicBezTo>
                      <a:pt x="143" y="207"/>
                      <a:pt x="143" y="207"/>
                      <a:pt x="143" y="207"/>
                    </a:cubicBezTo>
                    <a:cubicBezTo>
                      <a:pt x="144" y="205"/>
                      <a:pt x="145" y="203"/>
                      <a:pt x="146" y="200"/>
                    </a:cubicBezTo>
                    <a:cubicBezTo>
                      <a:pt x="146" y="200"/>
                      <a:pt x="147" y="200"/>
                      <a:pt x="147" y="199"/>
                    </a:cubicBezTo>
                    <a:cubicBezTo>
                      <a:pt x="148" y="197"/>
                      <a:pt x="148" y="195"/>
                      <a:pt x="149" y="192"/>
                    </a:cubicBezTo>
                    <a:cubicBezTo>
                      <a:pt x="149" y="192"/>
                      <a:pt x="149" y="192"/>
                      <a:pt x="149" y="191"/>
                    </a:cubicBezTo>
                    <a:cubicBezTo>
                      <a:pt x="149" y="189"/>
                      <a:pt x="150" y="186"/>
                      <a:pt x="150" y="183"/>
                    </a:cubicBezTo>
                    <a:cubicBezTo>
                      <a:pt x="150" y="181"/>
                      <a:pt x="149" y="179"/>
                      <a:pt x="149" y="177"/>
                    </a:cubicBezTo>
                    <a:cubicBezTo>
                      <a:pt x="149" y="176"/>
                      <a:pt x="149" y="176"/>
                      <a:pt x="149" y="175"/>
                    </a:cubicBezTo>
                    <a:cubicBezTo>
                      <a:pt x="148" y="173"/>
                      <a:pt x="148" y="171"/>
                      <a:pt x="147" y="169"/>
                    </a:cubicBezTo>
                    <a:cubicBezTo>
                      <a:pt x="147" y="169"/>
                      <a:pt x="147" y="169"/>
                      <a:pt x="147" y="169"/>
                    </a:cubicBezTo>
                    <a:cubicBezTo>
                      <a:pt x="147" y="167"/>
                      <a:pt x="146" y="165"/>
                      <a:pt x="145" y="164"/>
                    </a:cubicBezTo>
                    <a:cubicBezTo>
                      <a:pt x="145" y="163"/>
                      <a:pt x="145" y="163"/>
                      <a:pt x="145" y="162"/>
                    </a:cubicBezTo>
                    <a:cubicBezTo>
                      <a:pt x="144" y="161"/>
                      <a:pt x="143" y="159"/>
                      <a:pt x="142" y="157"/>
                    </a:cubicBezTo>
                    <a:lnTo>
                      <a:pt x="142" y="157"/>
                    </a:lnTo>
                    <a:cubicBezTo>
                      <a:pt x="140" y="155"/>
                      <a:pt x="139" y="154"/>
                      <a:pt x="138" y="152"/>
                    </a:cubicBezTo>
                    <a:cubicBezTo>
                      <a:pt x="137" y="152"/>
                      <a:pt x="137" y="151"/>
                      <a:pt x="137" y="151"/>
                    </a:cubicBezTo>
                    <a:cubicBezTo>
                      <a:pt x="136" y="150"/>
                      <a:pt x="134" y="148"/>
                      <a:pt x="133" y="147"/>
                    </a:cubicBezTo>
                    <a:cubicBezTo>
                      <a:pt x="133" y="147"/>
                      <a:pt x="133" y="147"/>
                      <a:pt x="132" y="147"/>
                    </a:cubicBezTo>
                    <a:cubicBezTo>
                      <a:pt x="131" y="146"/>
                      <a:pt x="129" y="144"/>
                      <a:pt x="127" y="143"/>
                    </a:cubicBezTo>
                    <a:cubicBezTo>
                      <a:pt x="127" y="143"/>
                      <a:pt x="127" y="143"/>
                      <a:pt x="126" y="143"/>
                    </a:cubicBezTo>
                    <a:cubicBezTo>
                      <a:pt x="125" y="142"/>
                      <a:pt x="123" y="141"/>
                      <a:pt x="121" y="140"/>
                    </a:cubicBezTo>
                    <a:cubicBezTo>
                      <a:pt x="121" y="140"/>
                      <a:pt x="121" y="140"/>
                      <a:pt x="121" y="140"/>
                    </a:cubicBezTo>
                    <a:cubicBezTo>
                      <a:pt x="115" y="137"/>
                      <a:pt x="109" y="136"/>
                      <a:pt x="102" y="136"/>
                    </a:cubicBezTo>
                    <a:cubicBezTo>
                      <a:pt x="76" y="136"/>
                      <a:pt x="54" y="157"/>
                      <a:pt x="54" y="183"/>
                    </a:cubicBezTo>
                    <a:cubicBezTo>
                      <a:pt x="54" y="210"/>
                      <a:pt x="76" y="231"/>
                      <a:pt x="102" y="231"/>
                    </a:cubicBezTo>
                    <a:close/>
                  </a:path>
                </a:pathLst>
              </a:custGeom>
              <a:solidFill>
                <a:schemeClr val="bg1"/>
              </a:solidFill>
              <a:ln w="9525">
                <a:no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grpSp>
        <p:grpSp>
          <p:nvGrpSpPr>
            <p:cNvPr id="42" name="组合 41">
              <a:extLst>
                <a:ext uri="{FF2B5EF4-FFF2-40B4-BE49-F238E27FC236}">
                  <a16:creationId xmlns:a16="http://schemas.microsoft.com/office/drawing/2014/main" id="{1402F20C-B6C0-48B1-888E-3BD0398B0C82}"/>
                </a:ext>
              </a:extLst>
            </p:cNvPr>
            <p:cNvGrpSpPr/>
            <p:nvPr/>
          </p:nvGrpSpPr>
          <p:grpSpPr>
            <a:xfrm>
              <a:off x="2253" y="899"/>
              <a:ext cx="773" cy="771"/>
              <a:chOff x="2002561" y="2363840"/>
              <a:chExt cx="622207" cy="620221"/>
            </a:xfrm>
          </p:grpSpPr>
          <p:sp>
            <p:nvSpPr>
              <p:cNvPr id="52" name="Oval 10">
                <a:extLst>
                  <a:ext uri="{FF2B5EF4-FFF2-40B4-BE49-F238E27FC236}">
                    <a16:creationId xmlns:a16="http://schemas.microsoft.com/office/drawing/2014/main" id="{838B6EF7-A7DD-40D5-BE4E-28D3F6ECD718}"/>
                  </a:ext>
                </a:extLst>
              </p:cNvPr>
              <p:cNvSpPr>
                <a:spLocks noChangeArrowheads="1"/>
              </p:cNvSpPr>
              <p:nvPr/>
            </p:nvSpPr>
            <p:spPr bwMode="auto">
              <a:xfrm>
                <a:off x="2002561" y="2363840"/>
                <a:ext cx="622207" cy="620221"/>
              </a:xfrm>
              <a:prstGeom prst="ellipse">
                <a:avLst/>
              </a:prstGeom>
              <a:solidFill>
                <a:srgbClr val="244A82"/>
              </a:solidFill>
              <a:ln w="12700">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sp>
            <p:nvSpPr>
              <p:cNvPr id="53" name="Freeform 15">
                <a:extLst>
                  <a:ext uri="{FF2B5EF4-FFF2-40B4-BE49-F238E27FC236}">
                    <a16:creationId xmlns:a16="http://schemas.microsoft.com/office/drawing/2014/main" id="{ADC96D44-3536-4FA3-93E2-741C7D7D599A}"/>
                  </a:ext>
                </a:extLst>
              </p:cNvPr>
              <p:cNvSpPr>
                <a:spLocks noEditPoints="1"/>
              </p:cNvSpPr>
              <p:nvPr/>
            </p:nvSpPr>
            <p:spPr bwMode="auto">
              <a:xfrm>
                <a:off x="2118229" y="2516406"/>
                <a:ext cx="390872" cy="315089"/>
              </a:xfrm>
              <a:custGeom>
                <a:avLst/>
                <a:gdLst>
                  <a:gd name="T0" fmla="*/ 147 w 400"/>
                  <a:gd name="T1" fmla="*/ 158 h 313"/>
                  <a:gd name="T2" fmla="*/ 204 w 400"/>
                  <a:gd name="T3" fmla="*/ 129 h 313"/>
                  <a:gd name="T4" fmla="*/ 311 w 400"/>
                  <a:gd name="T5" fmla="*/ 111 h 313"/>
                  <a:gd name="T6" fmla="*/ 341 w 400"/>
                  <a:gd name="T7" fmla="*/ 67 h 313"/>
                  <a:gd name="T8" fmla="*/ 297 w 400"/>
                  <a:gd name="T9" fmla="*/ 97 h 313"/>
                  <a:gd name="T10" fmla="*/ 204 w 400"/>
                  <a:gd name="T11" fmla="*/ 102 h 313"/>
                  <a:gd name="T12" fmla="*/ 400 w 400"/>
                  <a:gd name="T13" fmla="*/ 42 h 313"/>
                  <a:gd name="T14" fmla="*/ 243 w 400"/>
                  <a:gd name="T15" fmla="*/ 16 h 313"/>
                  <a:gd name="T16" fmla="*/ 228 w 400"/>
                  <a:gd name="T17" fmla="*/ 0 h 313"/>
                  <a:gd name="T18" fmla="*/ 80 w 400"/>
                  <a:gd name="T19" fmla="*/ 16 h 313"/>
                  <a:gd name="T20" fmla="*/ 91 w 400"/>
                  <a:gd name="T21" fmla="*/ 42 h 313"/>
                  <a:gd name="T22" fmla="*/ 113 w 400"/>
                  <a:gd name="T23" fmla="*/ 71 h 313"/>
                  <a:gd name="T24" fmla="*/ 368 w 400"/>
                  <a:gd name="T25" fmla="*/ 42 h 313"/>
                  <a:gd name="T26" fmla="*/ 185 w 400"/>
                  <a:gd name="T27" fmla="*/ 205 h 313"/>
                  <a:gd name="T28" fmla="*/ 368 w 400"/>
                  <a:gd name="T29" fmla="*/ 214 h 313"/>
                  <a:gd name="T30" fmla="*/ 188 w 400"/>
                  <a:gd name="T31" fmla="*/ 223 h 313"/>
                  <a:gd name="T32" fmla="*/ 189 w 400"/>
                  <a:gd name="T33" fmla="*/ 249 h 313"/>
                  <a:gd name="T34" fmla="*/ 228 w 400"/>
                  <a:gd name="T35" fmla="*/ 311 h 313"/>
                  <a:gd name="T36" fmla="*/ 243 w 400"/>
                  <a:gd name="T37" fmla="*/ 249 h 313"/>
                  <a:gd name="T38" fmla="*/ 315 w 400"/>
                  <a:gd name="T39" fmla="*/ 309 h 313"/>
                  <a:gd name="T40" fmla="*/ 308 w 400"/>
                  <a:gd name="T41" fmla="*/ 249 h 313"/>
                  <a:gd name="T42" fmla="*/ 400 w 400"/>
                  <a:gd name="T43" fmla="*/ 223 h 313"/>
                  <a:gd name="T44" fmla="*/ 390 w 400"/>
                  <a:gd name="T45" fmla="*/ 42 h 313"/>
                  <a:gd name="T46" fmla="*/ 84 w 400"/>
                  <a:gd name="T47" fmla="*/ 162 h 313"/>
                  <a:gd name="T48" fmla="*/ 123 w 400"/>
                  <a:gd name="T49" fmla="*/ 123 h 313"/>
                  <a:gd name="T50" fmla="*/ 45 w 400"/>
                  <a:gd name="T51" fmla="*/ 123 h 313"/>
                  <a:gd name="T52" fmla="*/ 109 w 400"/>
                  <a:gd name="T53" fmla="*/ 170 h 313"/>
                  <a:gd name="T54" fmla="*/ 94 w 400"/>
                  <a:gd name="T55" fmla="*/ 170 h 313"/>
                  <a:gd name="T56" fmla="*/ 98 w 400"/>
                  <a:gd name="T57" fmla="*/ 177 h 313"/>
                  <a:gd name="T58" fmla="*/ 102 w 400"/>
                  <a:gd name="T59" fmla="*/ 266 h 313"/>
                  <a:gd name="T60" fmla="*/ 67 w 400"/>
                  <a:gd name="T61" fmla="*/ 266 h 313"/>
                  <a:gd name="T62" fmla="*/ 71 w 400"/>
                  <a:gd name="T63" fmla="*/ 177 h 313"/>
                  <a:gd name="T64" fmla="*/ 76 w 400"/>
                  <a:gd name="T65" fmla="*/ 170 h 313"/>
                  <a:gd name="T66" fmla="*/ 0 w 400"/>
                  <a:gd name="T67" fmla="*/ 228 h 313"/>
                  <a:gd name="T68" fmla="*/ 34 w 400"/>
                  <a:gd name="T69" fmla="*/ 313 h 313"/>
                  <a:gd name="T70" fmla="*/ 46 w 400"/>
                  <a:gd name="T71" fmla="*/ 226 h 313"/>
                  <a:gd name="T72" fmla="*/ 120 w 400"/>
                  <a:gd name="T73" fmla="*/ 313 h 313"/>
                  <a:gd name="T74" fmla="*/ 132 w 400"/>
                  <a:gd name="T75" fmla="*/ 226 h 313"/>
                  <a:gd name="T76" fmla="*/ 167 w 400"/>
                  <a:gd name="T77" fmla="*/ 313 h 313"/>
                  <a:gd name="T78" fmla="*/ 109 w 400"/>
                  <a:gd name="T79" fmla="*/ 1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chemeClr val="bg1"/>
              </a:solidFill>
              <a:ln w="9525">
                <a:no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grpSp>
        <p:grpSp>
          <p:nvGrpSpPr>
            <p:cNvPr id="43" name="组合 42">
              <a:extLst>
                <a:ext uri="{FF2B5EF4-FFF2-40B4-BE49-F238E27FC236}">
                  <a16:creationId xmlns:a16="http://schemas.microsoft.com/office/drawing/2014/main" id="{07CE0872-5E7A-4792-AC12-E330EBA3CBE7}"/>
                </a:ext>
              </a:extLst>
            </p:cNvPr>
            <p:cNvGrpSpPr/>
            <p:nvPr/>
          </p:nvGrpSpPr>
          <p:grpSpPr>
            <a:xfrm>
              <a:off x="3266" y="899"/>
              <a:ext cx="773" cy="771"/>
              <a:chOff x="2988320" y="2363840"/>
              <a:chExt cx="622207" cy="620221"/>
            </a:xfrm>
          </p:grpSpPr>
          <p:sp>
            <p:nvSpPr>
              <p:cNvPr id="50" name="Oval 11">
                <a:extLst>
                  <a:ext uri="{FF2B5EF4-FFF2-40B4-BE49-F238E27FC236}">
                    <a16:creationId xmlns:a16="http://schemas.microsoft.com/office/drawing/2014/main" id="{73DC2996-FC13-468F-813F-3AD2421EC4B5}"/>
                  </a:ext>
                </a:extLst>
              </p:cNvPr>
              <p:cNvSpPr>
                <a:spLocks noChangeArrowheads="1"/>
              </p:cNvSpPr>
              <p:nvPr/>
            </p:nvSpPr>
            <p:spPr bwMode="auto">
              <a:xfrm>
                <a:off x="2988320" y="2363840"/>
                <a:ext cx="622207" cy="620221"/>
              </a:xfrm>
              <a:prstGeom prst="ellipse">
                <a:avLst/>
              </a:prstGeom>
              <a:solidFill>
                <a:srgbClr val="244A82"/>
              </a:solidFill>
              <a:ln w="12700">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sp>
            <p:nvSpPr>
              <p:cNvPr id="51" name="Freeform 16">
                <a:extLst>
                  <a:ext uri="{FF2B5EF4-FFF2-40B4-BE49-F238E27FC236}">
                    <a16:creationId xmlns:a16="http://schemas.microsoft.com/office/drawing/2014/main" id="{4D091B86-B6C1-4CCD-B2CB-5EEFC7B37132}"/>
                  </a:ext>
                </a:extLst>
              </p:cNvPr>
              <p:cNvSpPr>
                <a:spLocks noEditPoints="1"/>
              </p:cNvSpPr>
              <p:nvPr/>
            </p:nvSpPr>
            <p:spPr bwMode="auto">
              <a:xfrm>
                <a:off x="3123930" y="2495466"/>
                <a:ext cx="350988" cy="356969"/>
              </a:xfrm>
              <a:custGeom>
                <a:avLst/>
                <a:gdLst>
                  <a:gd name="T0" fmla="*/ 324 w 358"/>
                  <a:gd name="T1" fmla="*/ 306 h 355"/>
                  <a:gd name="T2" fmla="*/ 287 w 358"/>
                  <a:gd name="T3" fmla="*/ 306 h 355"/>
                  <a:gd name="T4" fmla="*/ 235 w 358"/>
                  <a:gd name="T5" fmla="*/ 207 h 355"/>
                  <a:gd name="T6" fmla="*/ 229 w 358"/>
                  <a:gd name="T7" fmla="*/ 226 h 355"/>
                  <a:gd name="T8" fmla="*/ 201 w 358"/>
                  <a:gd name="T9" fmla="*/ 248 h 355"/>
                  <a:gd name="T10" fmla="*/ 294 w 358"/>
                  <a:gd name="T11" fmla="*/ 351 h 355"/>
                  <a:gd name="T12" fmla="*/ 353 w 358"/>
                  <a:gd name="T13" fmla="*/ 311 h 355"/>
                  <a:gd name="T14" fmla="*/ 310 w 358"/>
                  <a:gd name="T15" fmla="*/ 265 h 355"/>
                  <a:gd name="T16" fmla="*/ 244 w 358"/>
                  <a:gd name="T17" fmla="*/ 211 h 355"/>
                  <a:gd name="T18" fmla="*/ 129 w 358"/>
                  <a:gd name="T19" fmla="*/ 126 h 355"/>
                  <a:gd name="T20" fmla="*/ 149 w 358"/>
                  <a:gd name="T21" fmla="*/ 121 h 355"/>
                  <a:gd name="T22" fmla="*/ 154 w 358"/>
                  <a:gd name="T23" fmla="*/ 102 h 355"/>
                  <a:gd name="T24" fmla="*/ 159 w 358"/>
                  <a:gd name="T25" fmla="*/ 83 h 355"/>
                  <a:gd name="T26" fmla="*/ 69 w 358"/>
                  <a:gd name="T27" fmla="*/ 8 h 355"/>
                  <a:gd name="T28" fmla="*/ 57 w 358"/>
                  <a:gd name="T29" fmla="*/ 101 h 355"/>
                  <a:gd name="T30" fmla="*/ 0 w 358"/>
                  <a:gd name="T31" fmla="*/ 77 h 355"/>
                  <a:gd name="T32" fmla="*/ 106 w 358"/>
                  <a:gd name="T33" fmla="*/ 153 h 355"/>
                  <a:gd name="T34" fmla="*/ 120 w 358"/>
                  <a:gd name="T35" fmla="*/ 136 h 355"/>
                  <a:gd name="T36" fmla="*/ 345 w 358"/>
                  <a:gd name="T37" fmla="*/ 35 h 355"/>
                  <a:gd name="T38" fmla="*/ 297 w 358"/>
                  <a:gd name="T39" fmla="*/ 1 h 355"/>
                  <a:gd name="T40" fmla="*/ 168 w 358"/>
                  <a:gd name="T41" fmla="*/ 116 h 355"/>
                  <a:gd name="T42" fmla="*/ 150 w 358"/>
                  <a:gd name="T43" fmla="*/ 142 h 355"/>
                  <a:gd name="T44" fmla="*/ 134 w 358"/>
                  <a:gd name="T45" fmla="*/ 150 h 355"/>
                  <a:gd name="T46" fmla="*/ 136 w 358"/>
                  <a:gd name="T47" fmla="*/ 199 h 355"/>
                  <a:gd name="T48" fmla="*/ 32 w 358"/>
                  <a:gd name="T49" fmla="*/ 289 h 355"/>
                  <a:gd name="T50" fmla="*/ 20 w 358"/>
                  <a:gd name="T51" fmla="*/ 355 h 355"/>
                  <a:gd name="T52" fmla="*/ 74 w 358"/>
                  <a:gd name="T53" fmla="*/ 301 h 355"/>
                  <a:gd name="T54" fmla="*/ 159 w 358"/>
                  <a:gd name="T55" fmla="*/ 222 h 355"/>
                  <a:gd name="T56" fmla="*/ 206 w 358"/>
                  <a:gd name="T57" fmla="*/ 222 h 355"/>
                  <a:gd name="T58" fmla="*/ 220 w 358"/>
                  <a:gd name="T59" fmla="*/ 192 h 355"/>
                  <a:gd name="T60" fmla="*/ 240 w 358"/>
                  <a:gd name="T61" fmla="*/ 188 h 355"/>
                  <a:gd name="T62" fmla="*/ 345 w 358"/>
                  <a:gd name="T63" fmla="*/ 3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chemeClr val="bg1"/>
              </a:solidFill>
              <a:ln w="9525">
                <a:no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grpSp>
        <p:grpSp>
          <p:nvGrpSpPr>
            <p:cNvPr id="44" name="组合 43">
              <a:extLst>
                <a:ext uri="{FF2B5EF4-FFF2-40B4-BE49-F238E27FC236}">
                  <a16:creationId xmlns:a16="http://schemas.microsoft.com/office/drawing/2014/main" id="{571E99E7-08C3-4FA7-8754-D08E28E993C5}"/>
                </a:ext>
              </a:extLst>
            </p:cNvPr>
            <p:cNvGrpSpPr/>
            <p:nvPr/>
          </p:nvGrpSpPr>
          <p:grpSpPr>
            <a:xfrm>
              <a:off x="4279" y="899"/>
              <a:ext cx="771" cy="771"/>
              <a:chOff x="3956659" y="2363840"/>
              <a:chExt cx="620211" cy="620221"/>
            </a:xfrm>
          </p:grpSpPr>
          <p:sp>
            <p:nvSpPr>
              <p:cNvPr id="48" name="Oval 12">
                <a:extLst>
                  <a:ext uri="{FF2B5EF4-FFF2-40B4-BE49-F238E27FC236}">
                    <a16:creationId xmlns:a16="http://schemas.microsoft.com/office/drawing/2014/main" id="{B80DC540-CFC7-427C-85D8-41AF77B61C24}"/>
                  </a:ext>
                </a:extLst>
              </p:cNvPr>
              <p:cNvSpPr>
                <a:spLocks noChangeArrowheads="1"/>
              </p:cNvSpPr>
              <p:nvPr/>
            </p:nvSpPr>
            <p:spPr bwMode="auto">
              <a:xfrm>
                <a:off x="3956659" y="2363840"/>
                <a:ext cx="620211" cy="620221"/>
              </a:xfrm>
              <a:prstGeom prst="ellipse">
                <a:avLst/>
              </a:prstGeom>
              <a:solidFill>
                <a:srgbClr val="244A82"/>
              </a:solidFill>
              <a:ln w="12700">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sp>
            <p:nvSpPr>
              <p:cNvPr id="49" name="Freeform 17">
                <a:extLst>
                  <a:ext uri="{FF2B5EF4-FFF2-40B4-BE49-F238E27FC236}">
                    <a16:creationId xmlns:a16="http://schemas.microsoft.com/office/drawing/2014/main" id="{A9DD6BE7-4E90-4606-A397-10AE101AC09C}"/>
                  </a:ext>
                </a:extLst>
              </p:cNvPr>
              <p:cNvSpPr>
                <a:spLocks noEditPoints="1"/>
              </p:cNvSpPr>
              <p:nvPr/>
            </p:nvSpPr>
            <p:spPr bwMode="auto">
              <a:xfrm>
                <a:off x="4078308" y="2466549"/>
                <a:ext cx="376914" cy="414804"/>
              </a:xfrm>
              <a:custGeom>
                <a:avLst/>
                <a:gdLst>
                  <a:gd name="T0" fmla="*/ 117 w 387"/>
                  <a:gd name="T1" fmla="*/ 63 h 412"/>
                  <a:gd name="T2" fmla="*/ 253 w 387"/>
                  <a:gd name="T3" fmla="*/ 46 h 412"/>
                  <a:gd name="T4" fmla="*/ 204 w 387"/>
                  <a:gd name="T5" fmla="*/ 28 h 412"/>
                  <a:gd name="T6" fmla="*/ 148 w 387"/>
                  <a:gd name="T7" fmla="*/ 28 h 412"/>
                  <a:gd name="T8" fmla="*/ 99 w 387"/>
                  <a:gd name="T9" fmla="*/ 46 h 412"/>
                  <a:gd name="T10" fmla="*/ 318 w 387"/>
                  <a:gd name="T11" fmla="*/ 357 h 412"/>
                  <a:gd name="T12" fmla="*/ 324 w 387"/>
                  <a:gd name="T13" fmla="*/ 345 h 412"/>
                  <a:gd name="T14" fmla="*/ 301 w 387"/>
                  <a:gd name="T15" fmla="*/ 268 h 412"/>
                  <a:gd name="T16" fmla="*/ 287 w 387"/>
                  <a:gd name="T17" fmla="*/ 268 h 412"/>
                  <a:gd name="T18" fmla="*/ 287 w 387"/>
                  <a:gd name="T19" fmla="*/ 327 h 412"/>
                  <a:gd name="T20" fmla="*/ 288 w 387"/>
                  <a:gd name="T21" fmla="*/ 328 h 412"/>
                  <a:gd name="T22" fmla="*/ 288 w 387"/>
                  <a:gd name="T23" fmla="*/ 330 h 412"/>
                  <a:gd name="T24" fmla="*/ 289 w 387"/>
                  <a:gd name="T25" fmla="*/ 331 h 412"/>
                  <a:gd name="T26" fmla="*/ 368 w 387"/>
                  <a:gd name="T27" fmla="*/ 272 h 412"/>
                  <a:gd name="T28" fmla="*/ 294 w 387"/>
                  <a:gd name="T29" fmla="*/ 233 h 412"/>
                  <a:gd name="T30" fmla="*/ 277 w 387"/>
                  <a:gd name="T31" fmla="*/ 411 h 412"/>
                  <a:gd name="T32" fmla="*/ 382 w 387"/>
                  <a:gd name="T33" fmla="*/ 339 h 412"/>
                  <a:gd name="T34" fmla="*/ 369 w 387"/>
                  <a:gd name="T35" fmla="*/ 337 h 412"/>
                  <a:gd name="T36" fmla="*/ 294 w 387"/>
                  <a:gd name="T37" fmla="*/ 398 h 412"/>
                  <a:gd name="T38" fmla="*/ 220 w 387"/>
                  <a:gd name="T39" fmla="*/ 308 h 412"/>
                  <a:gd name="T40" fmla="*/ 308 w 387"/>
                  <a:gd name="T41" fmla="*/ 248 h 412"/>
                  <a:gd name="T42" fmla="*/ 369 w 387"/>
                  <a:gd name="T43" fmla="*/ 337 h 412"/>
                  <a:gd name="T44" fmla="*/ 130 w 387"/>
                  <a:gd name="T45" fmla="*/ 336 h 412"/>
                  <a:gd name="T46" fmla="*/ 221 w 387"/>
                  <a:gd name="T47" fmla="*/ 245 h 412"/>
                  <a:gd name="T48" fmla="*/ 240 w 387"/>
                  <a:gd name="T49" fmla="*/ 231 h 412"/>
                  <a:gd name="T50" fmla="*/ 334 w 387"/>
                  <a:gd name="T51" fmla="*/ 140 h 412"/>
                  <a:gd name="T52" fmla="*/ 338 w 387"/>
                  <a:gd name="T53" fmla="*/ 226 h 412"/>
                  <a:gd name="T54" fmla="*/ 352 w 387"/>
                  <a:gd name="T55" fmla="*/ 231 h 412"/>
                  <a:gd name="T56" fmla="*/ 352 w 387"/>
                  <a:gd name="T57" fmla="*/ 95 h 412"/>
                  <a:gd name="T58" fmla="*/ 19 w 387"/>
                  <a:gd name="T59" fmla="*/ 77 h 412"/>
                  <a:gd name="T60" fmla="*/ 0 w 387"/>
                  <a:gd name="T61" fmla="*/ 144 h 412"/>
                  <a:gd name="T62" fmla="*/ 0 w 387"/>
                  <a:gd name="T63" fmla="*/ 245 h 412"/>
                  <a:gd name="T64" fmla="*/ 0 w 387"/>
                  <a:gd name="T65" fmla="*/ 343 h 412"/>
                  <a:gd name="T66" fmla="*/ 195 w 387"/>
                  <a:gd name="T67" fmla="*/ 361 h 412"/>
                  <a:gd name="T68" fmla="*/ 15 w 387"/>
                  <a:gd name="T69" fmla="*/ 144 h 412"/>
                  <a:gd name="T70" fmla="*/ 19 w 387"/>
                  <a:gd name="T71" fmla="*/ 140 h 412"/>
                  <a:gd name="T72" fmla="*/ 115 w 387"/>
                  <a:gd name="T73" fmla="*/ 231 h 412"/>
                  <a:gd name="T74" fmla="*/ 15 w 387"/>
                  <a:gd name="T75" fmla="*/ 144 h 412"/>
                  <a:gd name="T76" fmla="*/ 115 w 387"/>
                  <a:gd name="T77" fmla="*/ 245 h 412"/>
                  <a:gd name="T78" fmla="*/ 19 w 387"/>
                  <a:gd name="T79" fmla="*/ 336 h 412"/>
                  <a:gd name="T80" fmla="*/ 15 w 387"/>
                  <a:gd name="T81" fmla="*/ 245 h 412"/>
                  <a:gd name="T82" fmla="*/ 130 w 387"/>
                  <a:gd name="T83" fmla="*/ 231 h 412"/>
                  <a:gd name="T84" fmla="*/ 130 w 387"/>
                  <a:gd name="T85" fmla="*/ 140 h 412"/>
                  <a:gd name="T86" fmla="*/ 226 w 387"/>
                  <a:gd name="T87" fmla="*/ 231 h 412"/>
                  <a:gd name="T88" fmla="*/ 233 w 387"/>
                  <a:gd name="T89" fmla="*/ 95 h 412"/>
                  <a:gd name="T90" fmla="*/ 246 w 387"/>
                  <a:gd name="T91" fmla="*/ 107 h 412"/>
                  <a:gd name="T92" fmla="*/ 221 w 387"/>
                  <a:gd name="T93" fmla="*/ 107 h 412"/>
                  <a:gd name="T94" fmla="*/ 123 w 387"/>
                  <a:gd name="T95" fmla="*/ 95 h 412"/>
                  <a:gd name="T96" fmla="*/ 135 w 387"/>
                  <a:gd name="T97" fmla="*/ 107 h 412"/>
                  <a:gd name="T98" fmla="*/ 110 w 387"/>
                  <a:gd name="T99" fmla="*/ 1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chemeClr val="bg1"/>
              </a:solidFill>
              <a:ln w="9525">
                <a:no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grpSp>
        <p:grpSp>
          <p:nvGrpSpPr>
            <p:cNvPr id="45" name="组合 44">
              <a:extLst>
                <a:ext uri="{FF2B5EF4-FFF2-40B4-BE49-F238E27FC236}">
                  <a16:creationId xmlns:a16="http://schemas.microsoft.com/office/drawing/2014/main" id="{0CE96109-68B2-465C-9DAA-5F0AD6768E88}"/>
                </a:ext>
              </a:extLst>
            </p:cNvPr>
            <p:cNvGrpSpPr/>
            <p:nvPr/>
          </p:nvGrpSpPr>
          <p:grpSpPr>
            <a:xfrm>
              <a:off x="5290" y="899"/>
              <a:ext cx="773" cy="771"/>
              <a:chOff x="4933014" y="2363840"/>
              <a:chExt cx="622207" cy="640155"/>
            </a:xfrm>
          </p:grpSpPr>
          <p:sp>
            <p:nvSpPr>
              <p:cNvPr id="46" name="Oval 13">
                <a:extLst>
                  <a:ext uri="{FF2B5EF4-FFF2-40B4-BE49-F238E27FC236}">
                    <a16:creationId xmlns:a16="http://schemas.microsoft.com/office/drawing/2014/main" id="{77919556-091B-4CAD-B99E-CB2403783F95}"/>
                  </a:ext>
                </a:extLst>
              </p:cNvPr>
              <p:cNvSpPr>
                <a:spLocks noChangeArrowheads="1"/>
              </p:cNvSpPr>
              <p:nvPr/>
            </p:nvSpPr>
            <p:spPr bwMode="auto">
              <a:xfrm>
                <a:off x="4933014" y="2363840"/>
                <a:ext cx="622207" cy="640155"/>
              </a:xfrm>
              <a:prstGeom prst="ellipse">
                <a:avLst/>
              </a:prstGeom>
              <a:solidFill>
                <a:srgbClr val="244A82"/>
              </a:solidFill>
              <a:ln w="12700">
                <a:noFill/>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sp>
            <p:nvSpPr>
              <p:cNvPr id="47" name="Freeform 18">
                <a:extLst>
                  <a:ext uri="{FF2B5EF4-FFF2-40B4-BE49-F238E27FC236}">
                    <a16:creationId xmlns:a16="http://schemas.microsoft.com/office/drawing/2014/main" id="{762C930D-72E3-4614-9DEF-C953A148E68D}"/>
                  </a:ext>
                </a:extLst>
              </p:cNvPr>
              <p:cNvSpPr>
                <a:spLocks noEditPoints="1"/>
              </p:cNvSpPr>
              <p:nvPr/>
            </p:nvSpPr>
            <p:spPr bwMode="auto">
              <a:xfrm>
                <a:off x="5055661" y="2501443"/>
                <a:ext cx="376913" cy="364950"/>
              </a:xfrm>
              <a:custGeom>
                <a:avLst/>
                <a:gdLst>
                  <a:gd name="T0" fmla="*/ 13 w 387"/>
                  <a:gd name="T1" fmla="*/ 287 h 362"/>
                  <a:gd name="T2" fmla="*/ 276 w 387"/>
                  <a:gd name="T3" fmla="*/ 215 h 362"/>
                  <a:gd name="T4" fmla="*/ 253 w 387"/>
                  <a:gd name="T5" fmla="*/ 297 h 362"/>
                  <a:gd name="T6" fmla="*/ 245 w 387"/>
                  <a:gd name="T7" fmla="*/ 226 h 362"/>
                  <a:gd name="T8" fmla="*/ 245 w 387"/>
                  <a:gd name="T9" fmla="*/ 163 h 362"/>
                  <a:gd name="T10" fmla="*/ 238 w 387"/>
                  <a:gd name="T11" fmla="*/ 166 h 362"/>
                  <a:gd name="T12" fmla="*/ 244 w 387"/>
                  <a:gd name="T13" fmla="*/ 175 h 362"/>
                  <a:gd name="T14" fmla="*/ 250 w 387"/>
                  <a:gd name="T15" fmla="*/ 173 h 362"/>
                  <a:gd name="T16" fmla="*/ 214 w 387"/>
                  <a:gd name="T17" fmla="*/ 181 h 362"/>
                  <a:gd name="T18" fmla="*/ 217 w 387"/>
                  <a:gd name="T19" fmla="*/ 193 h 362"/>
                  <a:gd name="T20" fmla="*/ 221 w 387"/>
                  <a:gd name="T21" fmla="*/ 189 h 362"/>
                  <a:gd name="T22" fmla="*/ 195 w 387"/>
                  <a:gd name="T23" fmla="*/ 205 h 362"/>
                  <a:gd name="T24" fmla="*/ 192 w 387"/>
                  <a:gd name="T25" fmla="*/ 211 h 362"/>
                  <a:gd name="T26" fmla="*/ 201 w 387"/>
                  <a:gd name="T27" fmla="*/ 216 h 362"/>
                  <a:gd name="T28" fmla="*/ 204 w 387"/>
                  <a:gd name="T29" fmla="*/ 210 h 362"/>
                  <a:gd name="T30" fmla="*/ 183 w 387"/>
                  <a:gd name="T31" fmla="*/ 240 h 362"/>
                  <a:gd name="T32" fmla="*/ 193 w 387"/>
                  <a:gd name="T33" fmla="*/ 247 h 362"/>
                  <a:gd name="T34" fmla="*/ 194 w 387"/>
                  <a:gd name="T35" fmla="*/ 241 h 362"/>
                  <a:gd name="T36" fmla="*/ 185 w 387"/>
                  <a:gd name="T37" fmla="*/ 270 h 362"/>
                  <a:gd name="T38" fmla="*/ 187 w 387"/>
                  <a:gd name="T39" fmla="*/ 277 h 362"/>
                  <a:gd name="T40" fmla="*/ 196 w 387"/>
                  <a:gd name="T41" fmla="*/ 273 h 362"/>
                  <a:gd name="T42" fmla="*/ 195 w 387"/>
                  <a:gd name="T43" fmla="*/ 267 h 362"/>
                  <a:gd name="T44" fmla="*/ 200 w 387"/>
                  <a:gd name="T45" fmla="*/ 304 h 362"/>
                  <a:gd name="T46" fmla="*/ 212 w 387"/>
                  <a:gd name="T47" fmla="*/ 302 h 362"/>
                  <a:gd name="T48" fmla="*/ 208 w 387"/>
                  <a:gd name="T49" fmla="*/ 297 h 362"/>
                  <a:gd name="T50" fmla="*/ 221 w 387"/>
                  <a:gd name="T51" fmla="*/ 325 h 362"/>
                  <a:gd name="T52" fmla="*/ 227 w 387"/>
                  <a:gd name="T53" fmla="*/ 329 h 362"/>
                  <a:gd name="T54" fmla="*/ 232 w 387"/>
                  <a:gd name="T55" fmla="*/ 320 h 362"/>
                  <a:gd name="T56" fmla="*/ 227 w 387"/>
                  <a:gd name="T57" fmla="*/ 316 h 362"/>
                  <a:gd name="T58" fmla="*/ 254 w 387"/>
                  <a:gd name="T59" fmla="*/ 340 h 362"/>
                  <a:gd name="T60" fmla="*/ 261 w 387"/>
                  <a:gd name="T61" fmla="*/ 342 h 362"/>
                  <a:gd name="T62" fmla="*/ 257 w 387"/>
                  <a:gd name="T63" fmla="*/ 330 h 362"/>
                  <a:gd name="T64" fmla="*/ 284 w 387"/>
                  <a:gd name="T65" fmla="*/ 342 h 362"/>
                  <a:gd name="T66" fmla="*/ 291 w 387"/>
                  <a:gd name="T67" fmla="*/ 341 h 362"/>
                  <a:gd name="T68" fmla="*/ 290 w 387"/>
                  <a:gd name="T69" fmla="*/ 331 h 362"/>
                  <a:gd name="T70" fmla="*/ 284 w 387"/>
                  <a:gd name="T71" fmla="*/ 332 h 362"/>
                  <a:gd name="T72" fmla="*/ 319 w 387"/>
                  <a:gd name="T73" fmla="*/ 332 h 362"/>
                  <a:gd name="T74" fmla="*/ 325 w 387"/>
                  <a:gd name="T75" fmla="*/ 328 h 362"/>
                  <a:gd name="T76" fmla="*/ 315 w 387"/>
                  <a:gd name="T77" fmla="*/ 321 h 362"/>
                  <a:gd name="T78" fmla="*/ 343 w 387"/>
                  <a:gd name="T79" fmla="*/ 313 h 362"/>
                  <a:gd name="T80" fmla="*/ 347 w 387"/>
                  <a:gd name="T81" fmla="*/ 308 h 362"/>
                  <a:gd name="T82" fmla="*/ 340 w 387"/>
                  <a:gd name="T83" fmla="*/ 300 h 362"/>
                  <a:gd name="T84" fmla="*/ 336 w 387"/>
                  <a:gd name="T85" fmla="*/ 305 h 362"/>
                  <a:gd name="T86" fmla="*/ 362 w 387"/>
                  <a:gd name="T87" fmla="*/ 282 h 362"/>
                  <a:gd name="T88" fmla="*/ 364 w 387"/>
                  <a:gd name="T89" fmla="*/ 275 h 362"/>
                  <a:gd name="T90" fmla="*/ 352 w 387"/>
                  <a:gd name="T91" fmla="*/ 276 h 362"/>
                  <a:gd name="T92" fmla="*/ 367 w 387"/>
                  <a:gd name="T93" fmla="*/ 252 h 362"/>
                  <a:gd name="T94" fmla="*/ 367 w 387"/>
                  <a:gd name="T95" fmla="*/ 245 h 362"/>
                  <a:gd name="T96" fmla="*/ 356 w 387"/>
                  <a:gd name="T97" fmla="*/ 244 h 362"/>
                  <a:gd name="T98" fmla="*/ 356 w 387"/>
                  <a:gd name="T99" fmla="*/ 250 h 362"/>
                  <a:gd name="T100" fmla="*/ 360 w 387"/>
                  <a:gd name="T101" fmla="*/ 215 h 362"/>
                  <a:gd name="T102" fmla="*/ 357 w 387"/>
                  <a:gd name="T103" fmla="*/ 208 h 362"/>
                  <a:gd name="T104" fmla="*/ 350 w 387"/>
                  <a:gd name="T105" fmla="*/ 218 h 362"/>
                  <a:gd name="T106" fmla="*/ 344 w 387"/>
                  <a:gd name="T107" fmla="*/ 190 h 362"/>
                  <a:gd name="T108" fmla="*/ 340 w 387"/>
                  <a:gd name="T109" fmla="*/ 185 h 362"/>
                  <a:gd name="T110" fmla="*/ 331 w 387"/>
                  <a:gd name="T111" fmla="*/ 191 h 362"/>
                  <a:gd name="T112" fmla="*/ 335 w 387"/>
                  <a:gd name="T113" fmla="*/ 196 h 362"/>
                  <a:gd name="T114" fmla="*/ 315 w 387"/>
                  <a:gd name="T115" fmla="*/ 168 h 362"/>
                  <a:gd name="T116" fmla="*/ 309 w 387"/>
                  <a:gd name="T117" fmla="*/ 165 h 362"/>
                  <a:gd name="T118" fmla="*/ 308 w 387"/>
                  <a:gd name="T119" fmla="*/ 176 h 362"/>
                  <a:gd name="T120" fmla="*/ 275 w 387"/>
                  <a:gd name="T121" fmla="*/ 138 h 362"/>
                  <a:gd name="T122" fmla="*/ 215 w 387"/>
                  <a:gd name="T123" fmla="*/ 5 h 362"/>
                  <a:gd name="T124" fmla="*/ 18 w 387"/>
                  <a:gd name="T125" fmla="*/ 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7" h="362">
                    <a:moveTo>
                      <a:pt x="30" y="269"/>
                    </a:moveTo>
                    <a:cubicBezTo>
                      <a:pt x="50" y="267"/>
                      <a:pt x="69" y="266"/>
                      <a:pt x="88" y="265"/>
                    </a:cubicBezTo>
                    <a:cubicBezTo>
                      <a:pt x="76" y="265"/>
                      <a:pt x="65" y="264"/>
                      <a:pt x="53" y="262"/>
                    </a:cubicBezTo>
                    <a:cubicBezTo>
                      <a:pt x="43" y="261"/>
                      <a:pt x="35" y="254"/>
                      <a:pt x="35" y="244"/>
                    </a:cubicBezTo>
                    <a:cubicBezTo>
                      <a:pt x="35" y="230"/>
                      <a:pt x="35" y="215"/>
                      <a:pt x="35" y="201"/>
                    </a:cubicBezTo>
                    <a:cubicBezTo>
                      <a:pt x="35" y="191"/>
                      <a:pt x="43" y="184"/>
                      <a:pt x="53" y="183"/>
                    </a:cubicBezTo>
                    <a:cubicBezTo>
                      <a:pt x="89" y="180"/>
                      <a:pt x="124" y="178"/>
                      <a:pt x="160" y="179"/>
                    </a:cubicBezTo>
                    <a:cubicBezTo>
                      <a:pt x="147" y="200"/>
                      <a:pt x="140" y="224"/>
                      <a:pt x="140" y="250"/>
                    </a:cubicBezTo>
                    <a:cubicBezTo>
                      <a:pt x="140" y="288"/>
                      <a:pt x="155" y="322"/>
                      <a:pt x="179" y="346"/>
                    </a:cubicBezTo>
                    <a:cubicBezTo>
                      <a:pt x="181" y="347"/>
                      <a:pt x="182" y="349"/>
                      <a:pt x="184" y="350"/>
                    </a:cubicBezTo>
                    <a:cubicBezTo>
                      <a:pt x="133" y="355"/>
                      <a:pt x="82" y="354"/>
                      <a:pt x="30" y="348"/>
                    </a:cubicBezTo>
                    <a:cubicBezTo>
                      <a:pt x="21" y="347"/>
                      <a:pt x="13" y="340"/>
                      <a:pt x="13" y="330"/>
                    </a:cubicBezTo>
                    <a:cubicBezTo>
                      <a:pt x="13" y="316"/>
                      <a:pt x="13" y="301"/>
                      <a:pt x="13" y="287"/>
                    </a:cubicBezTo>
                    <a:cubicBezTo>
                      <a:pt x="13" y="277"/>
                      <a:pt x="21" y="270"/>
                      <a:pt x="30" y="269"/>
                    </a:cubicBezTo>
                    <a:close/>
                    <a:moveTo>
                      <a:pt x="266" y="159"/>
                    </a:moveTo>
                    <a:lnTo>
                      <a:pt x="266" y="159"/>
                    </a:lnTo>
                    <a:cubicBezTo>
                      <a:pt x="273" y="158"/>
                      <a:pt x="281" y="157"/>
                      <a:pt x="288" y="159"/>
                    </a:cubicBezTo>
                    <a:cubicBezTo>
                      <a:pt x="287" y="163"/>
                      <a:pt x="287" y="167"/>
                      <a:pt x="287" y="171"/>
                    </a:cubicBezTo>
                    <a:cubicBezTo>
                      <a:pt x="280" y="170"/>
                      <a:pt x="273" y="170"/>
                      <a:pt x="267" y="171"/>
                    </a:cubicBezTo>
                    <a:cubicBezTo>
                      <a:pt x="267" y="167"/>
                      <a:pt x="266" y="163"/>
                      <a:pt x="266" y="159"/>
                    </a:cubicBezTo>
                    <a:close/>
                    <a:moveTo>
                      <a:pt x="307" y="231"/>
                    </a:moveTo>
                    <a:lnTo>
                      <a:pt x="307" y="231"/>
                    </a:lnTo>
                    <a:lnTo>
                      <a:pt x="281" y="231"/>
                    </a:lnTo>
                    <a:lnTo>
                      <a:pt x="281" y="226"/>
                    </a:lnTo>
                    <a:cubicBezTo>
                      <a:pt x="281" y="222"/>
                      <a:pt x="280" y="219"/>
                      <a:pt x="280" y="217"/>
                    </a:cubicBezTo>
                    <a:cubicBezTo>
                      <a:pt x="279" y="216"/>
                      <a:pt x="278" y="215"/>
                      <a:pt x="276" y="215"/>
                    </a:cubicBezTo>
                    <a:cubicBezTo>
                      <a:pt x="274" y="215"/>
                      <a:pt x="273" y="216"/>
                      <a:pt x="272" y="217"/>
                    </a:cubicBezTo>
                    <a:cubicBezTo>
                      <a:pt x="272" y="218"/>
                      <a:pt x="271" y="220"/>
                      <a:pt x="271" y="223"/>
                    </a:cubicBezTo>
                    <a:cubicBezTo>
                      <a:pt x="271" y="227"/>
                      <a:pt x="272" y="230"/>
                      <a:pt x="274" y="231"/>
                    </a:cubicBezTo>
                    <a:cubicBezTo>
                      <a:pt x="275" y="233"/>
                      <a:pt x="280" y="236"/>
                      <a:pt x="288" y="241"/>
                    </a:cubicBezTo>
                    <a:cubicBezTo>
                      <a:pt x="294" y="245"/>
                      <a:pt x="299" y="248"/>
                      <a:pt x="301" y="250"/>
                    </a:cubicBezTo>
                    <a:cubicBezTo>
                      <a:pt x="304" y="252"/>
                      <a:pt x="306" y="255"/>
                      <a:pt x="307" y="259"/>
                    </a:cubicBezTo>
                    <a:cubicBezTo>
                      <a:pt x="309" y="263"/>
                      <a:pt x="310" y="268"/>
                      <a:pt x="310" y="274"/>
                    </a:cubicBezTo>
                    <a:cubicBezTo>
                      <a:pt x="310" y="283"/>
                      <a:pt x="308" y="290"/>
                      <a:pt x="303" y="295"/>
                    </a:cubicBezTo>
                    <a:cubicBezTo>
                      <a:pt x="299" y="301"/>
                      <a:pt x="292" y="304"/>
                      <a:pt x="283" y="305"/>
                    </a:cubicBezTo>
                    <a:lnTo>
                      <a:pt x="283" y="315"/>
                    </a:lnTo>
                    <a:lnTo>
                      <a:pt x="271" y="315"/>
                    </a:lnTo>
                    <a:lnTo>
                      <a:pt x="271" y="305"/>
                    </a:lnTo>
                    <a:cubicBezTo>
                      <a:pt x="264" y="304"/>
                      <a:pt x="258" y="302"/>
                      <a:pt x="253" y="297"/>
                    </a:cubicBezTo>
                    <a:cubicBezTo>
                      <a:pt x="248" y="292"/>
                      <a:pt x="245" y="284"/>
                      <a:pt x="245" y="272"/>
                    </a:cubicBezTo>
                    <a:lnTo>
                      <a:pt x="245" y="267"/>
                    </a:lnTo>
                    <a:lnTo>
                      <a:pt x="271" y="267"/>
                    </a:lnTo>
                    <a:lnTo>
                      <a:pt x="271" y="274"/>
                    </a:lnTo>
                    <a:cubicBezTo>
                      <a:pt x="271" y="281"/>
                      <a:pt x="271" y="285"/>
                      <a:pt x="272" y="287"/>
                    </a:cubicBezTo>
                    <a:cubicBezTo>
                      <a:pt x="272" y="288"/>
                      <a:pt x="274" y="289"/>
                      <a:pt x="276" y="289"/>
                    </a:cubicBezTo>
                    <a:cubicBezTo>
                      <a:pt x="277" y="289"/>
                      <a:pt x="279" y="289"/>
                      <a:pt x="280" y="288"/>
                    </a:cubicBezTo>
                    <a:cubicBezTo>
                      <a:pt x="280" y="286"/>
                      <a:pt x="281" y="285"/>
                      <a:pt x="281" y="282"/>
                    </a:cubicBezTo>
                    <a:cubicBezTo>
                      <a:pt x="281" y="276"/>
                      <a:pt x="280" y="272"/>
                      <a:pt x="280" y="270"/>
                    </a:cubicBezTo>
                    <a:cubicBezTo>
                      <a:pt x="279" y="267"/>
                      <a:pt x="276" y="264"/>
                      <a:pt x="271" y="262"/>
                    </a:cubicBezTo>
                    <a:cubicBezTo>
                      <a:pt x="263" y="257"/>
                      <a:pt x="258" y="253"/>
                      <a:pt x="255" y="251"/>
                    </a:cubicBezTo>
                    <a:cubicBezTo>
                      <a:pt x="252" y="248"/>
                      <a:pt x="250" y="245"/>
                      <a:pt x="248" y="241"/>
                    </a:cubicBezTo>
                    <a:cubicBezTo>
                      <a:pt x="246" y="236"/>
                      <a:pt x="245" y="232"/>
                      <a:pt x="245" y="226"/>
                    </a:cubicBezTo>
                    <a:cubicBezTo>
                      <a:pt x="245" y="218"/>
                      <a:pt x="247" y="212"/>
                      <a:pt x="251" y="208"/>
                    </a:cubicBezTo>
                    <a:cubicBezTo>
                      <a:pt x="256" y="203"/>
                      <a:pt x="262" y="201"/>
                      <a:pt x="271" y="200"/>
                    </a:cubicBezTo>
                    <a:lnTo>
                      <a:pt x="271" y="191"/>
                    </a:lnTo>
                    <a:lnTo>
                      <a:pt x="283" y="191"/>
                    </a:lnTo>
                    <a:lnTo>
                      <a:pt x="283" y="200"/>
                    </a:lnTo>
                    <a:cubicBezTo>
                      <a:pt x="291" y="201"/>
                      <a:pt x="297" y="203"/>
                      <a:pt x="301" y="208"/>
                    </a:cubicBezTo>
                    <a:cubicBezTo>
                      <a:pt x="305" y="212"/>
                      <a:pt x="307" y="218"/>
                      <a:pt x="307" y="226"/>
                    </a:cubicBezTo>
                    <a:cubicBezTo>
                      <a:pt x="307" y="227"/>
                      <a:pt x="307" y="229"/>
                      <a:pt x="307" y="231"/>
                    </a:cubicBezTo>
                    <a:close/>
                    <a:moveTo>
                      <a:pt x="247" y="163"/>
                    </a:moveTo>
                    <a:lnTo>
                      <a:pt x="247" y="163"/>
                    </a:lnTo>
                    <a:lnTo>
                      <a:pt x="246" y="163"/>
                    </a:lnTo>
                    <a:lnTo>
                      <a:pt x="246" y="163"/>
                    </a:lnTo>
                    <a:lnTo>
                      <a:pt x="245" y="163"/>
                    </a:lnTo>
                    <a:lnTo>
                      <a:pt x="245" y="163"/>
                    </a:lnTo>
                    <a:lnTo>
                      <a:pt x="244" y="164"/>
                    </a:lnTo>
                    <a:lnTo>
                      <a:pt x="244" y="164"/>
                    </a:lnTo>
                    <a:lnTo>
                      <a:pt x="243" y="164"/>
                    </a:lnTo>
                    <a:lnTo>
                      <a:pt x="243" y="164"/>
                    </a:lnTo>
                    <a:lnTo>
                      <a:pt x="242" y="164"/>
                    </a:lnTo>
                    <a:lnTo>
                      <a:pt x="242" y="164"/>
                    </a:lnTo>
                    <a:lnTo>
                      <a:pt x="241" y="165"/>
                    </a:lnTo>
                    <a:lnTo>
                      <a:pt x="241" y="165"/>
                    </a:lnTo>
                    <a:lnTo>
                      <a:pt x="240" y="165"/>
                    </a:lnTo>
                    <a:lnTo>
                      <a:pt x="239" y="165"/>
                    </a:lnTo>
                    <a:lnTo>
                      <a:pt x="239" y="166"/>
                    </a:lnTo>
                    <a:lnTo>
                      <a:pt x="238" y="166"/>
                    </a:lnTo>
                    <a:lnTo>
                      <a:pt x="238" y="166"/>
                    </a:lnTo>
                    <a:lnTo>
                      <a:pt x="237" y="166"/>
                    </a:lnTo>
                    <a:lnTo>
                      <a:pt x="237" y="166"/>
                    </a:lnTo>
                    <a:lnTo>
                      <a:pt x="236" y="167"/>
                    </a:lnTo>
                    <a:lnTo>
                      <a:pt x="236" y="167"/>
                    </a:lnTo>
                    <a:lnTo>
                      <a:pt x="241" y="176"/>
                    </a:lnTo>
                    <a:lnTo>
                      <a:pt x="241" y="176"/>
                    </a:lnTo>
                    <a:lnTo>
                      <a:pt x="241" y="176"/>
                    </a:lnTo>
                    <a:lnTo>
                      <a:pt x="242" y="176"/>
                    </a:lnTo>
                    <a:lnTo>
                      <a:pt x="242" y="176"/>
                    </a:lnTo>
                    <a:lnTo>
                      <a:pt x="243" y="175"/>
                    </a:lnTo>
                    <a:lnTo>
                      <a:pt x="243" y="175"/>
                    </a:lnTo>
                    <a:lnTo>
                      <a:pt x="244" y="175"/>
                    </a:lnTo>
                    <a:lnTo>
                      <a:pt x="244" y="175"/>
                    </a:lnTo>
                    <a:lnTo>
                      <a:pt x="244" y="175"/>
                    </a:lnTo>
                    <a:lnTo>
                      <a:pt x="245" y="175"/>
                    </a:lnTo>
                    <a:lnTo>
                      <a:pt x="245" y="174"/>
                    </a:lnTo>
                    <a:lnTo>
                      <a:pt x="246" y="174"/>
                    </a:lnTo>
                    <a:lnTo>
                      <a:pt x="246" y="174"/>
                    </a:lnTo>
                    <a:lnTo>
                      <a:pt x="247" y="174"/>
                    </a:lnTo>
                    <a:lnTo>
                      <a:pt x="247" y="174"/>
                    </a:lnTo>
                    <a:lnTo>
                      <a:pt x="248" y="173"/>
                    </a:lnTo>
                    <a:lnTo>
                      <a:pt x="248" y="173"/>
                    </a:lnTo>
                    <a:lnTo>
                      <a:pt x="249" y="173"/>
                    </a:lnTo>
                    <a:lnTo>
                      <a:pt x="249" y="173"/>
                    </a:lnTo>
                    <a:lnTo>
                      <a:pt x="250" y="173"/>
                    </a:lnTo>
                    <a:lnTo>
                      <a:pt x="250" y="173"/>
                    </a:lnTo>
                    <a:lnTo>
                      <a:pt x="247" y="163"/>
                    </a:lnTo>
                    <a:close/>
                    <a:moveTo>
                      <a:pt x="217" y="178"/>
                    </a:moveTo>
                    <a:lnTo>
                      <a:pt x="217" y="178"/>
                    </a:lnTo>
                    <a:lnTo>
                      <a:pt x="217" y="179"/>
                    </a:lnTo>
                    <a:lnTo>
                      <a:pt x="217" y="179"/>
                    </a:lnTo>
                    <a:lnTo>
                      <a:pt x="216" y="179"/>
                    </a:lnTo>
                    <a:lnTo>
                      <a:pt x="216" y="180"/>
                    </a:lnTo>
                    <a:lnTo>
                      <a:pt x="215" y="180"/>
                    </a:lnTo>
                    <a:lnTo>
                      <a:pt x="215" y="180"/>
                    </a:lnTo>
                    <a:lnTo>
                      <a:pt x="215" y="181"/>
                    </a:lnTo>
                    <a:lnTo>
                      <a:pt x="214" y="181"/>
                    </a:lnTo>
                    <a:lnTo>
                      <a:pt x="214" y="181"/>
                    </a:lnTo>
                    <a:lnTo>
                      <a:pt x="213" y="182"/>
                    </a:lnTo>
                    <a:lnTo>
                      <a:pt x="213" y="182"/>
                    </a:lnTo>
                    <a:lnTo>
                      <a:pt x="212" y="183"/>
                    </a:lnTo>
                    <a:lnTo>
                      <a:pt x="212" y="183"/>
                    </a:lnTo>
                    <a:lnTo>
                      <a:pt x="212" y="183"/>
                    </a:lnTo>
                    <a:lnTo>
                      <a:pt x="211" y="184"/>
                    </a:lnTo>
                    <a:lnTo>
                      <a:pt x="211" y="184"/>
                    </a:lnTo>
                    <a:lnTo>
                      <a:pt x="210" y="184"/>
                    </a:lnTo>
                    <a:lnTo>
                      <a:pt x="210" y="185"/>
                    </a:lnTo>
                    <a:lnTo>
                      <a:pt x="210" y="185"/>
                    </a:lnTo>
                    <a:lnTo>
                      <a:pt x="209" y="186"/>
                    </a:lnTo>
                    <a:lnTo>
                      <a:pt x="209" y="186"/>
                    </a:lnTo>
                    <a:lnTo>
                      <a:pt x="217" y="193"/>
                    </a:lnTo>
                    <a:lnTo>
                      <a:pt x="217" y="193"/>
                    </a:lnTo>
                    <a:lnTo>
                      <a:pt x="217" y="193"/>
                    </a:lnTo>
                    <a:lnTo>
                      <a:pt x="218" y="192"/>
                    </a:lnTo>
                    <a:lnTo>
                      <a:pt x="218" y="192"/>
                    </a:lnTo>
                    <a:lnTo>
                      <a:pt x="218" y="192"/>
                    </a:lnTo>
                    <a:lnTo>
                      <a:pt x="219" y="191"/>
                    </a:lnTo>
                    <a:lnTo>
                      <a:pt x="219" y="191"/>
                    </a:lnTo>
                    <a:lnTo>
                      <a:pt x="219" y="191"/>
                    </a:lnTo>
                    <a:lnTo>
                      <a:pt x="220" y="190"/>
                    </a:lnTo>
                    <a:lnTo>
                      <a:pt x="220" y="190"/>
                    </a:lnTo>
                    <a:lnTo>
                      <a:pt x="220" y="190"/>
                    </a:lnTo>
                    <a:lnTo>
                      <a:pt x="221" y="189"/>
                    </a:lnTo>
                    <a:lnTo>
                      <a:pt x="221" y="189"/>
                    </a:lnTo>
                    <a:lnTo>
                      <a:pt x="221" y="189"/>
                    </a:lnTo>
                    <a:lnTo>
                      <a:pt x="222" y="188"/>
                    </a:lnTo>
                    <a:lnTo>
                      <a:pt x="222" y="188"/>
                    </a:lnTo>
                    <a:lnTo>
                      <a:pt x="223" y="188"/>
                    </a:lnTo>
                    <a:lnTo>
                      <a:pt x="223" y="188"/>
                    </a:lnTo>
                    <a:lnTo>
                      <a:pt x="223" y="187"/>
                    </a:lnTo>
                    <a:lnTo>
                      <a:pt x="224" y="187"/>
                    </a:lnTo>
                    <a:lnTo>
                      <a:pt x="224" y="187"/>
                    </a:lnTo>
                    <a:lnTo>
                      <a:pt x="217" y="178"/>
                    </a:lnTo>
                    <a:close/>
                    <a:moveTo>
                      <a:pt x="195" y="204"/>
                    </a:moveTo>
                    <a:lnTo>
                      <a:pt x="195" y="204"/>
                    </a:lnTo>
                    <a:lnTo>
                      <a:pt x="195" y="204"/>
                    </a:lnTo>
                    <a:lnTo>
                      <a:pt x="195" y="205"/>
                    </a:lnTo>
                    <a:lnTo>
                      <a:pt x="195" y="205"/>
                    </a:lnTo>
                    <a:lnTo>
                      <a:pt x="194" y="206"/>
                    </a:lnTo>
                    <a:lnTo>
                      <a:pt x="194" y="206"/>
                    </a:lnTo>
                    <a:lnTo>
                      <a:pt x="194" y="206"/>
                    </a:lnTo>
                    <a:lnTo>
                      <a:pt x="194" y="207"/>
                    </a:lnTo>
                    <a:lnTo>
                      <a:pt x="193" y="207"/>
                    </a:lnTo>
                    <a:lnTo>
                      <a:pt x="193" y="208"/>
                    </a:lnTo>
                    <a:lnTo>
                      <a:pt x="193" y="208"/>
                    </a:lnTo>
                    <a:lnTo>
                      <a:pt x="193" y="209"/>
                    </a:lnTo>
                    <a:lnTo>
                      <a:pt x="192" y="209"/>
                    </a:lnTo>
                    <a:lnTo>
                      <a:pt x="192" y="210"/>
                    </a:lnTo>
                    <a:lnTo>
                      <a:pt x="192" y="210"/>
                    </a:lnTo>
                    <a:lnTo>
                      <a:pt x="192" y="211"/>
                    </a:lnTo>
                    <a:lnTo>
                      <a:pt x="191" y="211"/>
                    </a:lnTo>
                    <a:lnTo>
                      <a:pt x="191" y="212"/>
                    </a:lnTo>
                    <a:lnTo>
                      <a:pt x="191" y="213"/>
                    </a:lnTo>
                    <a:lnTo>
                      <a:pt x="191" y="213"/>
                    </a:lnTo>
                    <a:lnTo>
                      <a:pt x="190" y="214"/>
                    </a:lnTo>
                    <a:lnTo>
                      <a:pt x="190" y="214"/>
                    </a:lnTo>
                    <a:lnTo>
                      <a:pt x="200" y="218"/>
                    </a:lnTo>
                    <a:lnTo>
                      <a:pt x="200" y="218"/>
                    </a:lnTo>
                    <a:lnTo>
                      <a:pt x="200" y="217"/>
                    </a:lnTo>
                    <a:lnTo>
                      <a:pt x="200" y="217"/>
                    </a:lnTo>
                    <a:lnTo>
                      <a:pt x="201" y="216"/>
                    </a:lnTo>
                    <a:lnTo>
                      <a:pt x="201" y="216"/>
                    </a:lnTo>
                    <a:lnTo>
                      <a:pt x="201" y="216"/>
                    </a:lnTo>
                    <a:lnTo>
                      <a:pt x="201" y="215"/>
                    </a:lnTo>
                    <a:lnTo>
                      <a:pt x="202" y="215"/>
                    </a:lnTo>
                    <a:lnTo>
                      <a:pt x="202" y="214"/>
                    </a:lnTo>
                    <a:lnTo>
                      <a:pt x="202" y="214"/>
                    </a:lnTo>
                    <a:lnTo>
                      <a:pt x="202" y="213"/>
                    </a:lnTo>
                    <a:lnTo>
                      <a:pt x="202" y="213"/>
                    </a:lnTo>
                    <a:lnTo>
                      <a:pt x="203" y="212"/>
                    </a:lnTo>
                    <a:lnTo>
                      <a:pt x="203" y="212"/>
                    </a:lnTo>
                    <a:lnTo>
                      <a:pt x="203" y="212"/>
                    </a:lnTo>
                    <a:lnTo>
                      <a:pt x="203" y="211"/>
                    </a:lnTo>
                    <a:lnTo>
                      <a:pt x="204" y="211"/>
                    </a:lnTo>
                    <a:lnTo>
                      <a:pt x="204" y="210"/>
                    </a:lnTo>
                    <a:lnTo>
                      <a:pt x="204" y="210"/>
                    </a:lnTo>
                    <a:lnTo>
                      <a:pt x="204" y="209"/>
                    </a:lnTo>
                    <a:lnTo>
                      <a:pt x="204" y="209"/>
                    </a:lnTo>
                    <a:lnTo>
                      <a:pt x="195" y="204"/>
                    </a:lnTo>
                    <a:close/>
                    <a:moveTo>
                      <a:pt x="184" y="235"/>
                    </a:moveTo>
                    <a:lnTo>
                      <a:pt x="184" y="235"/>
                    </a:lnTo>
                    <a:lnTo>
                      <a:pt x="184" y="236"/>
                    </a:lnTo>
                    <a:lnTo>
                      <a:pt x="184" y="236"/>
                    </a:lnTo>
                    <a:lnTo>
                      <a:pt x="184" y="237"/>
                    </a:lnTo>
                    <a:lnTo>
                      <a:pt x="184" y="238"/>
                    </a:lnTo>
                    <a:lnTo>
                      <a:pt x="183" y="238"/>
                    </a:lnTo>
                    <a:lnTo>
                      <a:pt x="183" y="239"/>
                    </a:lnTo>
                    <a:lnTo>
                      <a:pt x="183" y="239"/>
                    </a:lnTo>
                    <a:lnTo>
                      <a:pt x="183" y="240"/>
                    </a:lnTo>
                    <a:lnTo>
                      <a:pt x="183" y="240"/>
                    </a:lnTo>
                    <a:lnTo>
                      <a:pt x="183" y="241"/>
                    </a:lnTo>
                    <a:lnTo>
                      <a:pt x="183" y="242"/>
                    </a:lnTo>
                    <a:lnTo>
                      <a:pt x="183" y="242"/>
                    </a:lnTo>
                    <a:lnTo>
                      <a:pt x="183" y="243"/>
                    </a:lnTo>
                    <a:lnTo>
                      <a:pt x="183" y="243"/>
                    </a:lnTo>
                    <a:lnTo>
                      <a:pt x="183" y="244"/>
                    </a:lnTo>
                    <a:lnTo>
                      <a:pt x="183" y="245"/>
                    </a:lnTo>
                    <a:lnTo>
                      <a:pt x="183" y="245"/>
                    </a:lnTo>
                    <a:lnTo>
                      <a:pt x="183" y="246"/>
                    </a:lnTo>
                    <a:lnTo>
                      <a:pt x="183" y="246"/>
                    </a:lnTo>
                    <a:lnTo>
                      <a:pt x="183" y="247"/>
                    </a:lnTo>
                    <a:lnTo>
                      <a:pt x="193" y="247"/>
                    </a:lnTo>
                    <a:lnTo>
                      <a:pt x="193" y="247"/>
                    </a:lnTo>
                    <a:lnTo>
                      <a:pt x="193" y="246"/>
                    </a:lnTo>
                    <a:lnTo>
                      <a:pt x="193" y="246"/>
                    </a:lnTo>
                    <a:lnTo>
                      <a:pt x="193" y="245"/>
                    </a:lnTo>
                    <a:lnTo>
                      <a:pt x="193" y="245"/>
                    </a:lnTo>
                    <a:lnTo>
                      <a:pt x="194" y="244"/>
                    </a:lnTo>
                    <a:lnTo>
                      <a:pt x="194" y="244"/>
                    </a:lnTo>
                    <a:lnTo>
                      <a:pt x="194" y="243"/>
                    </a:lnTo>
                    <a:lnTo>
                      <a:pt x="194" y="243"/>
                    </a:lnTo>
                    <a:lnTo>
                      <a:pt x="194" y="242"/>
                    </a:lnTo>
                    <a:lnTo>
                      <a:pt x="194" y="242"/>
                    </a:lnTo>
                    <a:lnTo>
                      <a:pt x="194" y="241"/>
                    </a:lnTo>
                    <a:lnTo>
                      <a:pt x="194" y="241"/>
                    </a:lnTo>
                    <a:lnTo>
                      <a:pt x="194" y="240"/>
                    </a:lnTo>
                    <a:lnTo>
                      <a:pt x="194" y="240"/>
                    </a:lnTo>
                    <a:lnTo>
                      <a:pt x="194" y="239"/>
                    </a:lnTo>
                    <a:lnTo>
                      <a:pt x="194" y="239"/>
                    </a:lnTo>
                    <a:lnTo>
                      <a:pt x="194" y="238"/>
                    </a:lnTo>
                    <a:lnTo>
                      <a:pt x="194" y="238"/>
                    </a:lnTo>
                    <a:lnTo>
                      <a:pt x="194" y="237"/>
                    </a:lnTo>
                    <a:lnTo>
                      <a:pt x="184" y="235"/>
                    </a:lnTo>
                    <a:close/>
                    <a:moveTo>
                      <a:pt x="185" y="269"/>
                    </a:moveTo>
                    <a:lnTo>
                      <a:pt x="185" y="269"/>
                    </a:lnTo>
                    <a:lnTo>
                      <a:pt x="185" y="269"/>
                    </a:lnTo>
                    <a:lnTo>
                      <a:pt x="185" y="270"/>
                    </a:lnTo>
                    <a:lnTo>
                      <a:pt x="185" y="270"/>
                    </a:lnTo>
                    <a:lnTo>
                      <a:pt x="185" y="271"/>
                    </a:lnTo>
                    <a:lnTo>
                      <a:pt x="185" y="271"/>
                    </a:lnTo>
                    <a:lnTo>
                      <a:pt x="185" y="272"/>
                    </a:lnTo>
                    <a:lnTo>
                      <a:pt x="185" y="272"/>
                    </a:lnTo>
                    <a:lnTo>
                      <a:pt x="185" y="273"/>
                    </a:lnTo>
                    <a:lnTo>
                      <a:pt x="186" y="273"/>
                    </a:lnTo>
                    <a:lnTo>
                      <a:pt x="186" y="274"/>
                    </a:lnTo>
                    <a:lnTo>
                      <a:pt x="186" y="275"/>
                    </a:lnTo>
                    <a:lnTo>
                      <a:pt x="186" y="275"/>
                    </a:lnTo>
                    <a:lnTo>
                      <a:pt x="186" y="276"/>
                    </a:lnTo>
                    <a:lnTo>
                      <a:pt x="186" y="276"/>
                    </a:lnTo>
                    <a:lnTo>
                      <a:pt x="186" y="277"/>
                    </a:lnTo>
                    <a:lnTo>
                      <a:pt x="187" y="277"/>
                    </a:lnTo>
                    <a:lnTo>
                      <a:pt x="187" y="278"/>
                    </a:lnTo>
                    <a:lnTo>
                      <a:pt x="187" y="278"/>
                    </a:lnTo>
                    <a:lnTo>
                      <a:pt x="187" y="279"/>
                    </a:lnTo>
                    <a:lnTo>
                      <a:pt x="187" y="279"/>
                    </a:lnTo>
                    <a:lnTo>
                      <a:pt x="187" y="280"/>
                    </a:lnTo>
                    <a:lnTo>
                      <a:pt x="197" y="276"/>
                    </a:lnTo>
                    <a:lnTo>
                      <a:pt x="197" y="276"/>
                    </a:lnTo>
                    <a:lnTo>
                      <a:pt x="197" y="276"/>
                    </a:lnTo>
                    <a:lnTo>
                      <a:pt x="197" y="275"/>
                    </a:lnTo>
                    <a:lnTo>
                      <a:pt x="197" y="275"/>
                    </a:lnTo>
                    <a:lnTo>
                      <a:pt x="197" y="274"/>
                    </a:lnTo>
                    <a:lnTo>
                      <a:pt x="197" y="274"/>
                    </a:lnTo>
                    <a:lnTo>
                      <a:pt x="196" y="273"/>
                    </a:lnTo>
                    <a:lnTo>
                      <a:pt x="196" y="273"/>
                    </a:lnTo>
                    <a:lnTo>
                      <a:pt x="196" y="272"/>
                    </a:lnTo>
                    <a:lnTo>
                      <a:pt x="196" y="272"/>
                    </a:lnTo>
                    <a:lnTo>
                      <a:pt x="196" y="271"/>
                    </a:lnTo>
                    <a:lnTo>
                      <a:pt x="196" y="271"/>
                    </a:lnTo>
                    <a:lnTo>
                      <a:pt x="196" y="270"/>
                    </a:lnTo>
                    <a:lnTo>
                      <a:pt x="196" y="270"/>
                    </a:lnTo>
                    <a:lnTo>
                      <a:pt x="195" y="269"/>
                    </a:lnTo>
                    <a:lnTo>
                      <a:pt x="195" y="269"/>
                    </a:lnTo>
                    <a:lnTo>
                      <a:pt x="195" y="268"/>
                    </a:lnTo>
                    <a:lnTo>
                      <a:pt x="195" y="268"/>
                    </a:lnTo>
                    <a:lnTo>
                      <a:pt x="195" y="267"/>
                    </a:lnTo>
                    <a:lnTo>
                      <a:pt x="195" y="267"/>
                    </a:lnTo>
                    <a:lnTo>
                      <a:pt x="195" y="267"/>
                    </a:lnTo>
                    <a:lnTo>
                      <a:pt x="185" y="269"/>
                    </a:lnTo>
                    <a:close/>
                    <a:moveTo>
                      <a:pt x="197" y="300"/>
                    </a:moveTo>
                    <a:lnTo>
                      <a:pt x="197" y="300"/>
                    </a:lnTo>
                    <a:lnTo>
                      <a:pt x="197" y="300"/>
                    </a:lnTo>
                    <a:lnTo>
                      <a:pt x="197" y="301"/>
                    </a:lnTo>
                    <a:lnTo>
                      <a:pt x="198" y="301"/>
                    </a:lnTo>
                    <a:lnTo>
                      <a:pt x="198" y="302"/>
                    </a:lnTo>
                    <a:lnTo>
                      <a:pt x="198" y="302"/>
                    </a:lnTo>
                    <a:lnTo>
                      <a:pt x="199" y="302"/>
                    </a:lnTo>
                    <a:lnTo>
                      <a:pt x="199" y="303"/>
                    </a:lnTo>
                    <a:lnTo>
                      <a:pt x="199" y="303"/>
                    </a:lnTo>
                    <a:lnTo>
                      <a:pt x="200" y="304"/>
                    </a:lnTo>
                    <a:lnTo>
                      <a:pt x="200" y="304"/>
                    </a:lnTo>
                    <a:lnTo>
                      <a:pt x="200" y="305"/>
                    </a:lnTo>
                    <a:lnTo>
                      <a:pt x="201" y="305"/>
                    </a:lnTo>
                    <a:lnTo>
                      <a:pt x="201" y="306"/>
                    </a:lnTo>
                    <a:lnTo>
                      <a:pt x="201" y="306"/>
                    </a:lnTo>
                    <a:lnTo>
                      <a:pt x="202" y="306"/>
                    </a:lnTo>
                    <a:lnTo>
                      <a:pt x="202" y="307"/>
                    </a:lnTo>
                    <a:lnTo>
                      <a:pt x="202" y="307"/>
                    </a:lnTo>
                    <a:lnTo>
                      <a:pt x="203" y="308"/>
                    </a:lnTo>
                    <a:lnTo>
                      <a:pt x="203" y="308"/>
                    </a:lnTo>
                    <a:lnTo>
                      <a:pt x="203" y="309"/>
                    </a:lnTo>
                    <a:lnTo>
                      <a:pt x="204" y="309"/>
                    </a:lnTo>
                    <a:lnTo>
                      <a:pt x="212" y="302"/>
                    </a:lnTo>
                    <a:lnTo>
                      <a:pt x="212" y="302"/>
                    </a:lnTo>
                    <a:lnTo>
                      <a:pt x="211" y="302"/>
                    </a:lnTo>
                    <a:lnTo>
                      <a:pt x="211" y="301"/>
                    </a:lnTo>
                    <a:lnTo>
                      <a:pt x="211" y="301"/>
                    </a:lnTo>
                    <a:lnTo>
                      <a:pt x="210" y="300"/>
                    </a:lnTo>
                    <a:lnTo>
                      <a:pt x="210" y="300"/>
                    </a:lnTo>
                    <a:lnTo>
                      <a:pt x="210" y="300"/>
                    </a:lnTo>
                    <a:lnTo>
                      <a:pt x="209" y="299"/>
                    </a:lnTo>
                    <a:lnTo>
                      <a:pt x="209" y="299"/>
                    </a:lnTo>
                    <a:lnTo>
                      <a:pt x="209" y="298"/>
                    </a:lnTo>
                    <a:lnTo>
                      <a:pt x="209" y="298"/>
                    </a:lnTo>
                    <a:lnTo>
                      <a:pt x="208" y="298"/>
                    </a:lnTo>
                    <a:lnTo>
                      <a:pt x="208" y="297"/>
                    </a:lnTo>
                    <a:lnTo>
                      <a:pt x="208" y="297"/>
                    </a:lnTo>
                    <a:lnTo>
                      <a:pt x="207" y="296"/>
                    </a:lnTo>
                    <a:lnTo>
                      <a:pt x="207" y="296"/>
                    </a:lnTo>
                    <a:lnTo>
                      <a:pt x="207" y="296"/>
                    </a:lnTo>
                    <a:lnTo>
                      <a:pt x="207" y="295"/>
                    </a:lnTo>
                    <a:lnTo>
                      <a:pt x="206" y="295"/>
                    </a:lnTo>
                    <a:lnTo>
                      <a:pt x="206" y="294"/>
                    </a:lnTo>
                    <a:lnTo>
                      <a:pt x="206" y="294"/>
                    </a:lnTo>
                    <a:lnTo>
                      <a:pt x="197" y="300"/>
                    </a:lnTo>
                    <a:close/>
                    <a:moveTo>
                      <a:pt x="220" y="324"/>
                    </a:moveTo>
                    <a:lnTo>
                      <a:pt x="220" y="324"/>
                    </a:lnTo>
                    <a:lnTo>
                      <a:pt x="220" y="325"/>
                    </a:lnTo>
                    <a:lnTo>
                      <a:pt x="221" y="325"/>
                    </a:lnTo>
                    <a:lnTo>
                      <a:pt x="221" y="325"/>
                    </a:lnTo>
                    <a:lnTo>
                      <a:pt x="221" y="326"/>
                    </a:lnTo>
                    <a:lnTo>
                      <a:pt x="222" y="326"/>
                    </a:lnTo>
                    <a:lnTo>
                      <a:pt x="222" y="326"/>
                    </a:lnTo>
                    <a:lnTo>
                      <a:pt x="223" y="327"/>
                    </a:lnTo>
                    <a:lnTo>
                      <a:pt x="223" y="327"/>
                    </a:lnTo>
                    <a:lnTo>
                      <a:pt x="224" y="327"/>
                    </a:lnTo>
                    <a:lnTo>
                      <a:pt x="224" y="328"/>
                    </a:lnTo>
                    <a:lnTo>
                      <a:pt x="225" y="328"/>
                    </a:lnTo>
                    <a:lnTo>
                      <a:pt x="225" y="328"/>
                    </a:lnTo>
                    <a:lnTo>
                      <a:pt x="226" y="328"/>
                    </a:lnTo>
                    <a:lnTo>
                      <a:pt x="226" y="329"/>
                    </a:lnTo>
                    <a:lnTo>
                      <a:pt x="227" y="329"/>
                    </a:lnTo>
                    <a:lnTo>
                      <a:pt x="227" y="329"/>
                    </a:lnTo>
                    <a:lnTo>
                      <a:pt x="228" y="330"/>
                    </a:lnTo>
                    <a:lnTo>
                      <a:pt x="228" y="330"/>
                    </a:lnTo>
                    <a:lnTo>
                      <a:pt x="228" y="330"/>
                    </a:lnTo>
                    <a:lnTo>
                      <a:pt x="229" y="330"/>
                    </a:lnTo>
                    <a:lnTo>
                      <a:pt x="229" y="331"/>
                    </a:lnTo>
                    <a:lnTo>
                      <a:pt x="235" y="321"/>
                    </a:lnTo>
                    <a:lnTo>
                      <a:pt x="234" y="321"/>
                    </a:lnTo>
                    <a:lnTo>
                      <a:pt x="234" y="321"/>
                    </a:lnTo>
                    <a:lnTo>
                      <a:pt x="233" y="321"/>
                    </a:lnTo>
                    <a:lnTo>
                      <a:pt x="233" y="320"/>
                    </a:lnTo>
                    <a:lnTo>
                      <a:pt x="233" y="320"/>
                    </a:lnTo>
                    <a:lnTo>
                      <a:pt x="232" y="320"/>
                    </a:lnTo>
                    <a:lnTo>
                      <a:pt x="232" y="320"/>
                    </a:lnTo>
                    <a:lnTo>
                      <a:pt x="231" y="319"/>
                    </a:lnTo>
                    <a:lnTo>
                      <a:pt x="231" y="319"/>
                    </a:lnTo>
                    <a:lnTo>
                      <a:pt x="230" y="319"/>
                    </a:lnTo>
                    <a:lnTo>
                      <a:pt x="230" y="319"/>
                    </a:lnTo>
                    <a:lnTo>
                      <a:pt x="230" y="318"/>
                    </a:lnTo>
                    <a:lnTo>
                      <a:pt x="229" y="318"/>
                    </a:lnTo>
                    <a:lnTo>
                      <a:pt x="229" y="318"/>
                    </a:lnTo>
                    <a:lnTo>
                      <a:pt x="228" y="318"/>
                    </a:lnTo>
                    <a:lnTo>
                      <a:pt x="228" y="317"/>
                    </a:lnTo>
                    <a:lnTo>
                      <a:pt x="228" y="317"/>
                    </a:lnTo>
                    <a:lnTo>
                      <a:pt x="227" y="317"/>
                    </a:lnTo>
                    <a:lnTo>
                      <a:pt x="227" y="316"/>
                    </a:lnTo>
                    <a:lnTo>
                      <a:pt x="226" y="316"/>
                    </a:lnTo>
                    <a:lnTo>
                      <a:pt x="226" y="316"/>
                    </a:lnTo>
                    <a:lnTo>
                      <a:pt x="220" y="324"/>
                    </a:lnTo>
                    <a:close/>
                    <a:moveTo>
                      <a:pt x="250" y="339"/>
                    </a:moveTo>
                    <a:lnTo>
                      <a:pt x="250" y="339"/>
                    </a:lnTo>
                    <a:lnTo>
                      <a:pt x="250" y="339"/>
                    </a:lnTo>
                    <a:lnTo>
                      <a:pt x="251" y="339"/>
                    </a:lnTo>
                    <a:lnTo>
                      <a:pt x="251" y="340"/>
                    </a:lnTo>
                    <a:lnTo>
                      <a:pt x="252" y="340"/>
                    </a:lnTo>
                    <a:lnTo>
                      <a:pt x="252" y="340"/>
                    </a:lnTo>
                    <a:lnTo>
                      <a:pt x="253" y="340"/>
                    </a:lnTo>
                    <a:lnTo>
                      <a:pt x="253" y="340"/>
                    </a:lnTo>
                    <a:lnTo>
                      <a:pt x="254" y="340"/>
                    </a:lnTo>
                    <a:lnTo>
                      <a:pt x="255" y="340"/>
                    </a:lnTo>
                    <a:lnTo>
                      <a:pt x="255" y="341"/>
                    </a:lnTo>
                    <a:lnTo>
                      <a:pt x="256" y="341"/>
                    </a:lnTo>
                    <a:lnTo>
                      <a:pt x="256" y="341"/>
                    </a:lnTo>
                    <a:lnTo>
                      <a:pt x="257" y="341"/>
                    </a:lnTo>
                    <a:lnTo>
                      <a:pt x="257" y="341"/>
                    </a:lnTo>
                    <a:lnTo>
                      <a:pt x="258" y="341"/>
                    </a:lnTo>
                    <a:lnTo>
                      <a:pt x="259" y="341"/>
                    </a:lnTo>
                    <a:lnTo>
                      <a:pt x="259" y="341"/>
                    </a:lnTo>
                    <a:lnTo>
                      <a:pt x="260" y="341"/>
                    </a:lnTo>
                    <a:lnTo>
                      <a:pt x="260" y="341"/>
                    </a:lnTo>
                    <a:lnTo>
                      <a:pt x="261" y="342"/>
                    </a:lnTo>
                    <a:lnTo>
                      <a:pt x="261" y="342"/>
                    </a:lnTo>
                    <a:lnTo>
                      <a:pt x="263" y="331"/>
                    </a:lnTo>
                    <a:lnTo>
                      <a:pt x="262" y="331"/>
                    </a:lnTo>
                    <a:lnTo>
                      <a:pt x="262" y="331"/>
                    </a:lnTo>
                    <a:lnTo>
                      <a:pt x="261" y="331"/>
                    </a:lnTo>
                    <a:lnTo>
                      <a:pt x="261" y="331"/>
                    </a:lnTo>
                    <a:lnTo>
                      <a:pt x="260" y="331"/>
                    </a:lnTo>
                    <a:lnTo>
                      <a:pt x="260" y="331"/>
                    </a:lnTo>
                    <a:lnTo>
                      <a:pt x="259" y="331"/>
                    </a:lnTo>
                    <a:lnTo>
                      <a:pt x="259" y="330"/>
                    </a:lnTo>
                    <a:lnTo>
                      <a:pt x="258" y="330"/>
                    </a:lnTo>
                    <a:lnTo>
                      <a:pt x="258" y="330"/>
                    </a:lnTo>
                    <a:lnTo>
                      <a:pt x="257" y="330"/>
                    </a:lnTo>
                    <a:lnTo>
                      <a:pt x="257" y="330"/>
                    </a:lnTo>
                    <a:lnTo>
                      <a:pt x="256" y="330"/>
                    </a:lnTo>
                    <a:lnTo>
                      <a:pt x="256" y="330"/>
                    </a:lnTo>
                    <a:lnTo>
                      <a:pt x="255" y="330"/>
                    </a:lnTo>
                    <a:lnTo>
                      <a:pt x="255" y="330"/>
                    </a:lnTo>
                    <a:lnTo>
                      <a:pt x="254" y="329"/>
                    </a:lnTo>
                    <a:lnTo>
                      <a:pt x="254" y="329"/>
                    </a:lnTo>
                    <a:lnTo>
                      <a:pt x="253" y="329"/>
                    </a:lnTo>
                    <a:lnTo>
                      <a:pt x="253" y="329"/>
                    </a:lnTo>
                    <a:lnTo>
                      <a:pt x="253" y="329"/>
                    </a:lnTo>
                    <a:lnTo>
                      <a:pt x="250" y="339"/>
                    </a:lnTo>
                    <a:close/>
                    <a:moveTo>
                      <a:pt x="283" y="342"/>
                    </a:moveTo>
                    <a:lnTo>
                      <a:pt x="283" y="342"/>
                    </a:lnTo>
                    <a:lnTo>
                      <a:pt x="284" y="342"/>
                    </a:lnTo>
                    <a:lnTo>
                      <a:pt x="284" y="342"/>
                    </a:lnTo>
                    <a:lnTo>
                      <a:pt x="285" y="342"/>
                    </a:lnTo>
                    <a:lnTo>
                      <a:pt x="285" y="342"/>
                    </a:lnTo>
                    <a:lnTo>
                      <a:pt x="286" y="342"/>
                    </a:lnTo>
                    <a:lnTo>
                      <a:pt x="287" y="342"/>
                    </a:lnTo>
                    <a:lnTo>
                      <a:pt x="287" y="342"/>
                    </a:lnTo>
                    <a:lnTo>
                      <a:pt x="288" y="342"/>
                    </a:lnTo>
                    <a:lnTo>
                      <a:pt x="288" y="342"/>
                    </a:lnTo>
                    <a:lnTo>
                      <a:pt x="289" y="342"/>
                    </a:lnTo>
                    <a:lnTo>
                      <a:pt x="289" y="341"/>
                    </a:lnTo>
                    <a:lnTo>
                      <a:pt x="290" y="341"/>
                    </a:lnTo>
                    <a:lnTo>
                      <a:pt x="291" y="341"/>
                    </a:lnTo>
                    <a:lnTo>
                      <a:pt x="291" y="341"/>
                    </a:lnTo>
                    <a:lnTo>
                      <a:pt x="292" y="341"/>
                    </a:lnTo>
                    <a:lnTo>
                      <a:pt x="292" y="341"/>
                    </a:lnTo>
                    <a:lnTo>
                      <a:pt x="293" y="341"/>
                    </a:lnTo>
                    <a:lnTo>
                      <a:pt x="293" y="341"/>
                    </a:lnTo>
                    <a:lnTo>
                      <a:pt x="294" y="341"/>
                    </a:lnTo>
                    <a:lnTo>
                      <a:pt x="295" y="341"/>
                    </a:lnTo>
                    <a:lnTo>
                      <a:pt x="295" y="341"/>
                    </a:lnTo>
                    <a:lnTo>
                      <a:pt x="292" y="330"/>
                    </a:lnTo>
                    <a:lnTo>
                      <a:pt x="292" y="330"/>
                    </a:lnTo>
                    <a:lnTo>
                      <a:pt x="292" y="330"/>
                    </a:lnTo>
                    <a:lnTo>
                      <a:pt x="291" y="330"/>
                    </a:lnTo>
                    <a:lnTo>
                      <a:pt x="291" y="330"/>
                    </a:lnTo>
                    <a:lnTo>
                      <a:pt x="290" y="331"/>
                    </a:lnTo>
                    <a:lnTo>
                      <a:pt x="290" y="331"/>
                    </a:lnTo>
                    <a:lnTo>
                      <a:pt x="289" y="331"/>
                    </a:lnTo>
                    <a:lnTo>
                      <a:pt x="289" y="331"/>
                    </a:lnTo>
                    <a:lnTo>
                      <a:pt x="288" y="331"/>
                    </a:lnTo>
                    <a:lnTo>
                      <a:pt x="288" y="331"/>
                    </a:lnTo>
                    <a:lnTo>
                      <a:pt x="287" y="331"/>
                    </a:lnTo>
                    <a:lnTo>
                      <a:pt x="287" y="331"/>
                    </a:lnTo>
                    <a:lnTo>
                      <a:pt x="286" y="331"/>
                    </a:lnTo>
                    <a:lnTo>
                      <a:pt x="286" y="331"/>
                    </a:lnTo>
                    <a:lnTo>
                      <a:pt x="285" y="331"/>
                    </a:lnTo>
                    <a:lnTo>
                      <a:pt x="285" y="331"/>
                    </a:lnTo>
                    <a:lnTo>
                      <a:pt x="284" y="332"/>
                    </a:lnTo>
                    <a:lnTo>
                      <a:pt x="284" y="332"/>
                    </a:lnTo>
                    <a:lnTo>
                      <a:pt x="283" y="332"/>
                    </a:lnTo>
                    <a:lnTo>
                      <a:pt x="283" y="332"/>
                    </a:lnTo>
                    <a:lnTo>
                      <a:pt x="282" y="332"/>
                    </a:lnTo>
                    <a:lnTo>
                      <a:pt x="283" y="342"/>
                    </a:lnTo>
                    <a:close/>
                    <a:moveTo>
                      <a:pt x="316" y="333"/>
                    </a:moveTo>
                    <a:lnTo>
                      <a:pt x="316" y="333"/>
                    </a:lnTo>
                    <a:lnTo>
                      <a:pt x="316" y="333"/>
                    </a:lnTo>
                    <a:lnTo>
                      <a:pt x="316" y="333"/>
                    </a:lnTo>
                    <a:lnTo>
                      <a:pt x="317" y="333"/>
                    </a:lnTo>
                    <a:lnTo>
                      <a:pt x="317" y="332"/>
                    </a:lnTo>
                    <a:lnTo>
                      <a:pt x="318" y="332"/>
                    </a:lnTo>
                    <a:lnTo>
                      <a:pt x="318" y="332"/>
                    </a:lnTo>
                    <a:lnTo>
                      <a:pt x="319" y="332"/>
                    </a:lnTo>
                    <a:lnTo>
                      <a:pt x="319" y="331"/>
                    </a:lnTo>
                    <a:lnTo>
                      <a:pt x="320" y="331"/>
                    </a:lnTo>
                    <a:lnTo>
                      <a:pt x="320" y="331"/>
                    </a:lnTo>
                    <a:lnTo>
                      <a:pt x="321" y="330"/>
                    </a:lnTo>
                    <a:lnTo>
                      <a:pt x="321" y="330"/>
                    </a:lnTo>
                    <a:lnTo>
                      <a:pt x="322" y="330"/>
                    </a:lnTo>
                    <a:lnTo>
                      <a:pt x="322" y="330"/>
                    </a:lnTo>
                    <a:lnTo>
                      <a:pt x="323" y="329"/>
                    </a:lnTo>
                    <a:lnTo>
                      <a:pt x="323" y="329"/>
                    </a:lnTo>
                    <a:lnTo>
                      <a:pt x="324" y="329"/>
                    </a:lnTo>
                    <a:lnTo>
                      <a:pt x="324" y="328"/>
                    </a:lnTo>
                    <a:lnTo>
                      <a:pt x="325" y="328"/>
                    </a:lnTo>
                    <a:lnTo>
                      <a:pt x="325" y="328"/>
                    </a:lnTo>
                    <a:lnTo>
                      <a:pt x="325" y="328"/>
                    </a:lnTo>
                    <a:lnTo>
                      <a:pt x="320" y="319"/>
                    </a:lnTo>
                    <a:lnTo>
                      <a:pt x="319" y="319"/>
                    </a:lnTo>
                    <a:lnTo>
                      <a:pt x="319" y="319"/>
                    </a:lnTo>
                    <a:lnTo>
                      <a:pt x="318" y="319"/>
                    </a:lnTo>
                    <a:lnTo>
                      <a:pt x="318" y="320"/>
                    </a:lnTo>
                    <a:lnTo>
                      <a:pt x="318" y="320"/>
                    </a:lnTo>
                    <a:lnTo>
                      <a:pt x="317" y="320"/>
                    </a:lnTo>
                    <a:lnTo>
                      <a:pt x="317" y="320"/>
                    </a:lnTo>
                    <a:lnTo>
                      <a:pt x="316" y="321"/>
                    </a:lnTo>
                    <a:lnTo>
                      <a:pt x="316" y="321"/>
                    </a:lnTo>
                    <a:lnTo>
                      <a:pt x="315" y="321"/>
                    </a:lnTo>
                    <a:lnTo>
                      <a:pt x="315" y="321"/>
                    </a:lnTo>
                    <a:lnTo>
                      <a:pt x="315" y="322"/>
                    </a:lnTo>
                    <a:lnTo>
                      <a:pt x="314" y="322"/>
                    </a:lnTo>
                    <a:lnTo>
                      <a:pt x="314" y="322"/>
                    </a:lnTo>
                    <a:lnTo>
                      <a:pt x="313" y="322"/>
                    </a:lnTo>
                    <a:lnTo>
                      <a:pt x="313" y="323"/>
                    </a:lnTo>
                    <a:lnTo>
                      <a:pt x="312" y="323"/>
                    </a:lnTo>
                    <a:lnTo>
                      <a:pt x="312" y="323"/>
                    </a:lnTo>
                    <a:lnTo>
                      <a:pt x="312" y="323"/>
                    </a:lnTo>
                    <a:lnTo>
                      <a:pt x="311" y="324"/>
                    </a:lnTo>
                    <a:lnTo>
                      <a:pt x="311" y="324"/>
                    </a:lnTo>
                    <a:lnTo>
                      <a:pt x="316" y="333"/>
                    </a:lnTo>
                    <a:close/>
                    <a:moveTo>
                      <a:pt x="343" y="313"/>
                    </a:moveTo>
                    <a:lnTo>
                      <a:pt x="343" y="313"/>
                    </a:lnTo>
                    <a:lnTo>
                      <a:pt x="343" y="313"/>
                    </a:lnTo>
                    <a:lnTo>
                      <a:pt x="343" y="312"/>
                    </a:lnTo>
                    <a:lnTo>
                      <a:pt x="343" y="312"/>
                    </a:lnTo>
                    <a:lnTo>
                      <a:pt x="344" y="312"/>
                    </a:lnTo>
                    <a:lnTo>
                      <a:pt x="344" y="311"/>
                    </a:lnTo>
                    <a:lnTo>
                      <a:pt x="345" y="311"/>
                    </a:lnTo>
                    <a:lnTo>
                      <a:pt x="345" y="310"/>
                    </a:lnTo>
                    <a:lnTo>
                      <a:pt x="345" y="310"/>
                    </a:lnTo>
                    <a:lnTo>
                      <a:pt x="346" y="310"/>
                    </a:lnTo>
                    <a:lnTo>
                      <a:pt x="346" y="309"/>
                    </a:lnTo>
                    <a:lnTo>
                      <a:pt x="346" y="309"/>
                    </a:lnTo>
                    <a:lnTo>
                      <a:pt x="347" y="308"/>
                    </a:lnTo>
                    <a:lnTo>
                      <a:pt x="347" y="308"/>
                    </a:lnTo>
                    <a:lnTo>
                      <a:pt x="347" y="307"/>
                    </a:lnTo>
                    <a:lnTo>
                      <a:pt x="348" y="307"/>
                    </a:lnTo>
                    <a:lnTo>
                      <a:pt x="348" y="306"/>
                    </a:lnTo>
                    <a:lnTo>
                      <a:pt x="348" y="306"/>
                    </a:lnTo>
                    <a:lnTo>
                      <a:pt x="349" y="306"/>
                    </a:lnTo>
                    <a:lnTo>
                      <a:pt x="349" y="305"/>
                    </a:lnTo>
                    <a:lnTo>
                      <a:pt x="349" y="305"/>
                    </a:lnTo>
                    <a:lnTo>
                      <a:pt x="350" y="304"/>
                    </a:lnTo>
                    <a:lnTo>
                      <a:pt x="341" y="298"/>
                    </a:lnTo>
                    <a:lnTo>
                      <a:pt x="341" y="298"/>
                    </a:lnTo>
                    <a:lnTo>
                      <a:pt x="341" y="299"/>
                    </a:lnTo>
                    <a:lnTo>
                      <a:pt x="340" y="299"/>
                    </a:lnTo>
                    <a:lnTo>
                      <a:pt x="340" y="300"/>
                    </a:lnTo>
                    <a:lnTo>
                      <a:pt x="340" y="300"/>
                    </a:lnTo>
                    <a:lnTo>
                      <a:pt x="339" y="300"/>
                    </a:lnTo>
                    <a:lnTo>
                      <a:pt x="339" y="301"/>
                    </a:lnTo>
                    <a:lnTo>
                      <a:pt x="339" y="301"/>
                    </a:lnTo>
                    <a:lnTo>
                      <a:pt x="338" y="302"/>
                    </a:lnTo>
                    <a:lnTo>
                      <a:pt x="338" y="302"/>
                    </a:lnTo>
                    <a:lnTo>
                      <a:pt x="338" y="302"/>
                    </a:lnTo>
                    <a:lnTo>
                      <a:pt x="337" y="303"/>
                    </a:lnTo>
                    <a:lnTo>
                      <a:pt x="337" y="303"/>
                    </a:lnTo>
                    <a:lnTo>
                      <a:pt x="337" y="303"/>
                    </a:lnTo>
                    <a:lnTo>
                      <a:pt x="337" y="304"/>
                    </a:lnTo>
                    <a:lnTo>
                      <a:pt x="336" y="304"/>
                    </a:lnTo>
                    <a:lnTo>
                      <a:pt x="336" y="305"/>
                    </a:lnTo>
                    <a:lnTo>
                      <a:pt x="336" y="305"/>
                    </a:lnTo>
                    <a:lnTo>
                      <a:pt x="335" y="305"/>
                    </a:lnTo>
                    <a:lnTo>
                      <a:pt x="335" y="306"/>
                    </a:lnTo>
                    <a:lnTo>
                      <a:pt x="335" y="306"/>
                    </a:lnTo>
                    <a:lnTo>
                      <a:pt x="343" y="313"/>
                    </a:lnTo>
                    <a:close/>
                    <a:moveTo>
                      <a:pt x="360" y="285"/>
                    </a:moveTo>
                    <a:lnTo>
                      <a:pt x="360" y="285"/>
                    </a:lnTo>
                    <a:lnTo>
                      <a:pt x="361" y="284"/>
                    </a:lnTo>
                    <a:lnTo>
                      <a:pt x="361" y="284"/>
                    </a:lnTo>
                    <a:lnTo>
                      <a:pt x="361" y="283"/>
                    </a:lnTo>
                    <a:lnTo>
                      <a:pt x="361" y="283"/>
                    </a:lnTo>
                    <a:lnTo>
                      <a:pt x="361" y="282"/>
                    </a:lnTo>
                    <a:lnTo>
                      <a:pt x="362" y="282"/>
                    </a:lnTo>
                    <a:lnTo>
                      <a:pt x="362" y="281"/>
                    </a:lnTo>
                    <a:lnTo>
                      <a:pt x="362" y="281"/>
                    </a:lnTo>
                    <a:lnTo>
                      <a:pt x="362" y="280"/>
                    </a:lnTo>
                    <a:lnTo>
                      <a:pt x="362" y="279"/>
                    </a:lnTo>
                    <a:lnTo>
                      <a:pt x="363" y="279"/>
                    </a:lnTo>
                    <a:lnTo>
                      <a:pt x="363" y="278"/>
                    </a:lnTo>
                    <a:lnTo>
                      <a:pt x="363" y="278"/>
                    </a:lnTo>
                    <a:lnTo>
                      <a:pt x="363" y="277"/>
                    </a:lnTo>
                    <a:lnTo>
                      <a:pt x="363" y="277"/>
                    </a:lnTo>
                    <a:lnTo>
                      <a:pt x="363" y="276"/>
                    </a:lnTo>
                    <a:lnTo>
                      <a:pt x="364" y="276"/>
                    </a:lnTo>
                    <a:lnTo>
                      <a:pt x="364" y="275"/>
                    </a:lnTo>
                    <a:lnTo>
                      <a:pt x="364" y="275"/>
                    </a:lnTo>
                    <a:lnTo>
                      <a:pt x="364" y="274"/>
                    </a:lnTo>
                    <a:lnTo>
                      <a:pt x="364" y="274"/>
                    </a:lnTo>
                    <a:lnTo>
                      <a:pt x="354" y="271"/>
                    </a:lnTo>
                    <a:lnTo>
                      <a:pt x="354" y="271"/>
                    </a:lnTo>
                    <a:lnTo>
                      <a:pt x="354" y="272"/>
                    </a:lnTo>
                    <a:lnTo>
                      <a:pt x="353" y="272"/>
                    </a:lnTo>
                    <a:lnTo>
                      <a:pt x="353" y="273"/>
                    </a:lnTo>
                    <a:lnTo>
                      <a:pt x="353" y="273"/>
                    </a:lnTo>
                    <a:lnTo>
                      <a:pt x="353" y="274"/>
                    </a:lnTo>
                    <a:lnTo>
                      <a:pt x="353" y="274"/>
                    </a:lnTo>
                    <a:lnTo>
                      <a:pt x="353" y="275"/>
                    </a:lnTo>
                    <a:lnTo>
                      <a:pt x="353" y="275"/>
                    </a:lnTo>
                    <a:lnTo>
                      <a:pt x="352" y="276"/>
                    </a:lnTo>
                    <a:lnTo>
                      <a:pt x="352" y="276"/>
                    </a:lnTo>
                    <a:lnTo>
                      <a:pt x="352" y="277"/>
                    </a:lnTo>
                    <a:lnTo>
                      <a:pt x="352" y="277"/>
                    </a:lnTo>
                    <a:lnTo>
                      <a:pt x="352" y="278"/>
                    </a:lnTo>
                    <a:lnTo>
                      <a:pt x="352" y="278"/>
                    </a:lnTo>
                    <a:lnTo>
                      <a:pt x="351" y="278"/>
                    </a:lnTo>
                    <a:lnTo>
                      <a:pt x="351" y="279"/>
                    </a:lnTo>
                    <a:lnTo>
                      <a:pt x="351" y="279"/>
                    </a:lnTo>
                    <a:lnTo>
                      <a:pt x="351" y="280"/>
                    </a:lnTo>
                    <a:lnTo>
                      <a:pt x="351" y="280"/>
                    </a:lnTo>
                    <a:lnTo>
                      <a:pt x="351" y="281"/>
                    </a:lnTo>
                    <a:lnTo>
                      <a:pt x="360" y="285"/>
                    </a:lnTo>
                    <a:close/>
                    <a:moveTo>
                      <a:pt x="367" y="252"/>
                    </a:moveTo>
                    <a:lnTo>
                      <a:pt x="367" y="252"/>
                    </a:lnTo>
                    <a:lnTo>
                      <a:pt x="367" y="252"/>
                    </a:lnTo>
                    <a:lnTo>
                      <a:pt x="367" y="251"/>
                    </a:lnTo>
                    <a:lnTo>
                      <a:pt x="367" y="250"/>
                    </a:lnTo>
                    <a:lnTo>
                      <a:pt x="367" y="250"/>
                    </a:lnTo>
                    <a:lnTo>
                      <a:pt x="367" y="249"/>
                    </a:lnTo>
                    <a:lnTo>
                      <a:pt x="367" y="249"/>
                    </a:lnTo>
                    <a:lnTo>
                      <a:pt x="367" y="248"/>
                    </a:lnTo>
                    <a:lnTo>
                      <a:pt x="367" y="247"/>
                    </a:lnTo>
                    <a:lnTo>
                      <a:pt x="367" y="247"/>
                    </a:lnTo>
                    <a:lnTo>
                      <a:pt x="367" y="246"/>
                    </a:lnTo>
                    <a:lnTo>
                      <a:pt x="367" y="246"/>
                    </a:lnTo>
                    <a:lnTo>
                      <a:pt x="367" y="245"/>
                    </a:lnTo>
                    <a:lnTo>
                      <a:pt x="367" y="245"/>
                    </a:lnTo>
                    <a:lnTo>
                      <a:pt x="367" y="244"/>
                    </a:lnTo>
                    <a:lnTo>
                      <a:pt x="367" y="243"/>
                    </a:lnTo>
                    <a:lnTo>
                      <a:pt x="367" y="243"/>
                    </a:lnTo>
                    <a:lnTo>
                      <a:pt x="367" y="242"/>
                    </a:lnTo>
                    <a:lnTo>
                      <a:pt x="367" y="242"/>
                    </a:lnTo>
                    <a:lnTo>
                      <a:pt x="367" y="241"/>
                    </a:lnTo>
                    <a:lnTo>
                      <a:pt x="366" y="241"/>
                    </a:lnTo>
                    <a:lnTo>
                      <a:pt x="356" y="242"/>
                    </a:lnTo>
                    <a:lnTo>
                      <a:pt x="356" y="242"/>
                    </a:lnTo>
                    <a:lnTo>
                      <a:pt x="356" y="243"/>
                    </a:lnTo>
                    <a:lnTo>
                      <a:pt x="356" y="243"/>
                    </a:lnTo>
                    <a:lnTo>
                      <a:pt x="356" y="244"/>
                    </a:lnTo>
                    <a:lnTo>
                      <a:pt x="356" y="244"/>
                    </a:lnTo>
                    <a:lnTo>
                      <a:pt x="356" y="245"/>
                    </a:lnTo>
                    <a:lnTo>
                      <a:pt x="356" y="245"/>
                    </a:lnTo>
                    <a:lnTo>
                      <a:pt x="356" y="246"/>
                    </a:lnTo>
                    <a:lnTo>
                      <a:pt x="356" y="246"/>
                    </a:lnTo>
                    <a:lnTo>
                      <a:pt x="356" y="247"/>
                    </a:lnTo>
                    <a:lnTo>
                      <a:pt x="356" y="247"/>
                    </a:lnTo>
                    <a:lnTo>
                      <a:pt x="356" y="248"/>
                    </a:lnTo>
                    <a:lnTo>
                      <a:pt x="356" y="248"/>
                    </a:lnTo>
                    <a:lnTo>
                      <a:pt x="356" y="249"/>
                    </a:lnTo>
                    <a:lnTo>
                      <a:pt x="356" y="249"/>
                    </a:lnTo>
                    <a:lnTo>
                      <a:pt x="356" y="250"/>
                    </a:lnTo>
                    <a:lnTo>
                      <a:pt x="356" y="250"/>
                    </a:lnTo>
                    <a:lnTo>
                      <a:pt x="356" y="251"/>
                    </a:lnTo>
                    <a:lnTo>
                      <a:pt x="356" y="252"/>
                    </a:lnTo>
                    <a:lnTo>
                      <a:pt x="356" y="252"/>
                    </a:lnTo>
                    <a:lnTo>
                      <a:pt x="367" y="252"/>
                    </a:lnTo>
                    <a:close/>
                    <a:moveTo>
                      <a:pt x="361" y="219"/>
                    </a:moveTo>
                    <a:lnTo>
                      <a:pt x="361" y="219"/>
                    </a:lnTo>
                    <a:lnTo>
                      <a:pt x="361" y="218"/>
                    </a:lnTo>
                    <a:lnTo>
                      <a:pt x="361" y="218"/>
                    </a:lnTo>
                    <a:lnTo>
                      <a:pt x="361" y="217"/>
                    </a:lnTo>
                    <a:lnTo>
                      <a:pt x="361" y="217"/>
                    </a:lnTo>
                    <a:lnTo>
                      <a:pt x="360" y="216"/>
                    </a:lnTo>
                    <a:lnTo>
                      <a:pt x="360" y="216"/>
                    </a:lnTo>
                    <a:lnTo>
                      <a:pt x="360" y="215"/>
                    </a:lnTo>
                    <a:lnTo>
                      <a:pt x="360" y="215"/>
                    </a:lnTo>
                    <a:lnTo>
                      <a:pt x="360" y="214"/>
                    </a:lnTo>
                    <a:lnTo>
                      <a:pt x="359" y="214"/>
                    </a:lnTo>
                    <a:lnTo>
                      <a:pt x="359" y="213"/>
                    </a:lnTo>
                    <a:lnTo>
                      <a:pt x="359" y="213"/>
                    </a:lnTo>
                    <a:lnTo>
                      <a:pt x="359" y="212"/>
                    </a:lnTo>
                    <a:lnTo>
                      <a:pt x="358" y="211"/>
                    </a:lnTo>
                    <a:lnTo>
                      <a:pt x="358" y="211"/>
                    </a:lnTo>
                    <a:lnTo>
                      <a:pt x="358" y="210"/>
                    </a:lnTo>
                    <a:lnTo>
                      <a:pt x="358" y="210"/>
                    </a:lnTo>
                    <a:lnTo>
                      <a:pt x="357" y="209"/>
                    </a:lnTo>
                    <a:lnTo>
                      <a:pt x="357" y="209"/>
                    </a:lnTo>
                    <a:lnTo>
                      <a:pt x="357" y="208"/>
                    </a:lnTo>
                    <a:lnTo>
                      <a:pt x="357" y="208"/>
                    </a:lnTo>
                    <a:lnTo>
                      <a:pt x="347" y="213"/>
                    </a:lnTo>
                    <a:lnTo>
                      <a:pt x="347" y="213"/>
                    </a:lnTo>
                    <a:lnTo>
                      <a:pt x="348" y="214"/>
                    </a:lnTo>
                    <a:lnTo>
                      <a:pt x="348" y="214"/>
                    </a:lnTo>
                    <a:lnTo>
                      <a:pt x="348" y="215"/>
                    </a:lnTo>
                    <a:lnTo>
                      <a:pt x="348" y="215"/>
                    </a:lnTo>
                    <a:lnTo>
                      <a:pt x="349" y="216"/>
                    </a:lnTo>
                    <a:lnTo>
                      <a:pt x="349" y="216"/>
                    </a:lnTo>
                    <a:lnTo>
                      <a:pt x="349" y="216"/>
                    </a:lnTo>
                    <a:lnTo>
                      <a:pt x="349" y="217"/>
                    </a:lnTo>
                    <a:lnTo>
                      <a:pt x="349" y="217"/>
                    </a:lnTo>
                    <a:lnTo>
                      <a:pt x="350" y="218"/>
                    </a:lnTo>
                    <a:lnTo>
                      <a:pt x="350" y="218"/>
                    </a:lnTo>
                    <a:lnTo>
                      <a:pt x="350" y="219"/>
                    </a:lnTo>
                    <a:lnTo>
                      <a:pt x="350" y="219"/>
                    </a:lnTo>
                    <a:lnTo>
                      <a:pt x="350" y="220"/>
                    </a:lnTo>
                    <a:lnTo>
                      <a:pt x="351" y="220"/>
                    </a:lnTo>
                    <a:lnTo>
                      <a:pt x="351" y="221"/>
                    </a:lnTo>
                    <a:lnTo>
                      <a:pt x="351" y="221"/>
                    </a:lnTo>
                    <a:lnTo>
                      <a:pt x="351" y="221"/>
                    </a:lnTo>
                    <a:lnTo>
                      <a:pt x="351" y="222"/>
                    </a:lnTo>
                    <a:lnTo>
                      <a:pt x="351" y="222"/>
                    </a:lnTo>
                    <a:lnTo>
                      <a:pt x="361" y="219"/>
                    </a:lnTo>
                    <a:close/>
                    <a:moveTo>
                      <a:pt x="344" y="190"/>
                    </a:moveTo>
                    <a:lnTo>
                      <a:pt x="344" y="190"/>
                    </a:lnTo>
                    <a:lnTo>
                      <a:pt x="344" y="190"/>
                    </a:lnTo>
                    <a:lnTo>
                      <a:pt x="344" y="189"/>
                    </a:lnTo>
                    <a:lnTo>
                      <a:pt x="343" y="189"/>
                    </a:lnTo>
                    <a:lnTo>
                      <a:pt x="343" y="188"/>
                    </a:lnTo>
                    <a:lnTo>
                      <a:pt x="343" y="188"/>
                    </a:lnTo>
                    <a:lnTo>
                      <a:pt x="342" y="188"/>
                    </a:lnTo>
                    <a:lnTo>
                      <a:pt x="342" y="187"/>
                    </a:lnTo>
                    <a:lnTo>
                      <a:pt x="342" y="187"/>
                    </a:lnTo>
                    <a:lnTo>
                      <a:pt x="341" y="186"/>
                    </a:lnTo>
                    <a:lnTo>
                      <a:pt x="341" y="186"/>
                    </a:lnTo>
                    <a:lnTo>
                      <a:pt x="340" y="186"/>
                    </a:lnTo>
                    <a:lnTo>
                      <a:pt x="340" y="185"/>
                    </a:lnTo>
                    <a:lnTo>
                      <a:pt x="340" y="185"/>
                    </a:lnTo>
                    <a:lnTo>
                      <a:pt x="339" y="184"/>
                    </a:lnTo>
                    <a:lnTo>
                      <a:pt x="339" y="184"/>
                    </a:lnTo>
                    <a:lnTo>
                      <a:pt x="338" y="184"/>
                    </a:lnTo>
                    <a:lnTo>
                      <a:pt x="338" y="183"/>
                    </a:lnTo>
                    <a:lnTo>
                      <a:pt x="338" y="183"/>
                    </a:lnTo>
                    <a:lnTo>
                      <a:pt x="337" y="183"/>
                    </a:lnTo>
                    <a:lnTo>
                      <a:pt x="337" y="182"/>
                    </a:lnTo>
                    <a:lnTo>
                      <a:pt x="336" y="182"/>
                    </a:lnTo>
                    <a:lnTo>
                      <a:pt x="329" y="190"/>
                    </a:lnTo>
                    <a:lnTo>
                      <a:pt x="330" y="190"/>
                    </a:lnTo>
                    <a:lnTo>
                      <a:pt x="330" y="190"/>
                    </a:lnTo>
                    <a:lnTo>
                      <a:pt x="330" y="191"/>
                    </a:lnTo>
                    <a:lnTo>
                      <a:pt x="331" y="191"/>
                    </a:lnTo>
                    <a:lnTo>
                      <a:pt x="331" y="191"/>
                    </a:lnTo>
                    <a:lnTo>
                      <a:pt x="331" y="192"/>
                    </a:lnTo>
                    <a:lnTo>
                      <a:pt x="332" y="192"/>
                    </a:lnTo>
                    <a:lnTo>
                      <a:pt x="332" y="192"/>
                    </a:lnTo>
                    <a:lnTo>
                      <a:pt x="333" y="193"/>
                    </a:lnTo>
                    <a:lnTo>
                      <a:pt x="333" y="193"/>
                    </a:lnTo>
                    <a:lnTo>
                      <a:pt x="333" y="193"/>
                    </a:lnTo>
                    <a:lnTo>
                      <a:pt x="334" y="194"/>
                    </a:lnTo>
                    <a:lnTo>
                      <a:pt x="334" y="194"/>
                    </a:lnTo>
                    <a:lnTo>
                      <a:pt x="334" y="195"/>
                    </a:lnTo>
                    <a:lnTo>
                      <a:pt x="335" y="195"/>
                    </a:lnTo>
                    <a:lnTo>
                      <a:pt x="335" y="195"/>
                    </a:lnTo>
                    <a:lnTo>
                      <a:pt x="335" y="196"/>
                    </a:lnTo>
                    <a:lnTo>
                      <a:pt x="336" y="196"/>
                    </a:lnTo>
                    <a:lnTo>
                      <a:pt x="336" y="196"/>
                    </a:lnTo>
                    <a:lnTo>
                      <a:pt x="336" y="197"/>
                    </a:lnTo>
                    <a:lnTo>
                      <a:pt x="336" y="197"/>
                    </a:lnTo>
                    <a:lnTo>
                      <a:pt x="344" y="190"/>
                    </a:lnTo>
                    <a:close/>
                    <a:moveTo>
                      <a:pt x="318" y="169"/>
                    </a:moveTo>
                    <a:lnTo>
                      <a:pt x="318" y="169"/>
                    </a:lnTo>
                    <a:lnTo>
                      <a:pt x="318" y="169"/>
                    </a:lnTo>
                    <a:lnTo>
                      <a:pt x="317" y="169"/>
                    </a:lnTo>
                    <a:lnTo>
                      <a:pt x="317" y="168"/>
                    </a:lnTo>
                    <a:lnTo>
                      <a:pt x="316" y="168"/>
                    </a:lnTo>
                    <a:lnTo>
                      <a:pt x="316" y="168"/>
                    </a:lnTo>
                    <a:lnTo>
                      <a:pt x="315" y="168"/>
                    </a:lnTo>
                    <a:lnTo>
                      <a:pt x="315" y="167"/>
                    </a:lnTo>
                    <a:lnTo>
                      <a:pt x="314" y="167"/>
                    </a:lnTo>
                    <a:lnTo>
                      <a:pt x="314" y="167"/>
                    </a:lnTo>
                    <a:lnTo>
                      <a:pt x="313" y="167"/>
                    </a:lnTo>
                    <a:lnTo>
                      <a:pt x="313" y="166"/>
                    </a:lnTo>
                    <a:lnTo>
                      <a:pt x="312" y="166"/>
                    </a:lnTo>
                    <a:lnTo>
                      <a:pt x="312" y="166"/>
                    </a:lnTo>
                    <a:lnTo>
                      <a:pt x="311" y="166"/>
                    </a:lnTo>
                    <a:lnTo>
                      <a:pt x="311" y="166"/>
                    </a:lnTo>
                    <a:lnTo>
                      <a:pt x="310" y="165"/>
                    </a:lnTo>
                    <a:lnTo>
                      <a:pt x="310" y="165"/>
                    </a:lnTo>
                    <a:lnTo>
                      <a:pt x="309" y="165"/>
                    </a:lnTo>
                    <a:lnTo>
                      <a:pt x="309" y="165"/>
                    </a:lnTo>
                    <a:lnTo>
                      <a:pt x="308" y="164"/>
                    </a:lnTo>
                    <a:lnTo>
                      <a:pt x="308" y="164"/>
                    </a:lnTo>
                    <a:lnTo>
                      <a:pt x="304" y="174"/>
                    </a:lnTo>
                    <a:lnTo>
                      <a:pt x="304" y="174"/>
                    </a:lnTo>
                    <a:lnTo>
                      <a:pt x="305" y="175"/>
                    </a:lnTo>
                    <a:lnTo>
                      <a:pt x="305" y="175"/>
                    </a:lnTo>
                    <a:lnTo>
                      <a:pt x="306" y="175"/>
                    </a:lnTo>
                    <a:lnTo>
                      <a:pt x="306" y="175"/>
                    </a:lnTo>
                    <a:lnTo>
                      <a:pt x="307" y="175"/>
                    </a:lnTo>
                    <a:lnTo>
                      <a:pt x="307" y="175"/>
                    </a:lnTo>
                    <a:lnTo>
                      <a:pt x="308" y="176"/>
                    </a:lnTo>
                    <a:lnTo>
                      <a:pt x="308" y="176"/>
                    </a:lnTo>
                    <a:lnTo>
                      <a:pt x="308" y="176"/>
                    </a:lnTo>
                    <a:lnTo>
                      <a:pt x="309" y="176"/>
                    </a:lnTo>
                    <a:lnTo>
                      <a:pt x="309" y="176"/>
                    </a:lnTo>
                    <a:lnTo>
                      <a:pt x="310" y="177"/>
                    </a:lnTo>
                    <a:lnTo>
                      <a:pt x="310" y="177"/>
                    </a:lnTo>
                    <a:lnTo>
                      <a:pt x="311" y="177"/>
                    </a:lnTo>
                    <a:lnTo>
                      <a:pt x="311" y="177"/>
                    </a:lnTo>
                    <a:lnTo>
                      <a:pt x="312" y="178"/>
                    </a:lnTo>
                    <a:lnTo>
                      <a:pt x="312" y="178"/>
                    </a:lnTo>
                    <a:lnTo>
                      <a:pt x="312" y="178"/>
                    </a:lnTo>
                    <a:lnTo>
                      <a:pt x="313" y="178"/>
                    </a:lnTo>
                    <a:lnTo>
                      <a:pt x="313" y="178"/>
                    </a:lnTo>
                    <a:lnTo>
                      <a:pt x="318" y="169"/>
                    </a:lnTo>
                    <a:close/>
                    <a:moveTo>
                      <a:pt x="275" y="138"/>
                    </a:moveTo>
                    <a:lnTo>
                      <a:pt x="275" y="138"/>
                    </a:lnTo>
                    <a:cubicBezTo>
                      <a:pt x="213" y="138"/>
                      <a:pt x="163" y="189"/>
                      <a:pt x="163" y="250"/>
                    </a:cubicBezTo>
                    <a:cubicBezTo>
                      <a:pt x="163" y="312"/>
                      <a:pt x="213" y="362"/>
                      <a:pt x="275" y="362"/>
                    </a:cubicBezTo>
                    <a:cubicBezTo>
                      <a:pt x="337" y="362"/>
                      <a:pt x="387" y="312"/>
                      <a:pt x="387" y="250"/>
                    </a:cubicBezTo>
                    <a:cubicBezTo>
                      <a:pt x="387" y="189"/>
                      <a:pt x="337" y="138"/>
                      <a:pt x="275" y="138"/>
                    </a:cubicBezTo>
                    <a:close/>
                    <a:moveTo>
                      <a:pt x="18" y="92"/>
                    </a:moveTo>
                    <a:lnTo>
                      <a:pt x="18" y="92"/>
                    </a:lnTo>
                    <a:cubicBezTo>
                      <a:pt x="39" y="90"/>
                      <a:pt x="61" y="89"/>
                      <a:pt x="83" y="88"/>
                    </a:cubicBezTo>
                    <a:cubicBezTo>
                      <a:pt x="68" y="87"/>
                      <a:pt x="53" y="86"/>
                      <a:pt x="39" y="84"/>
                    </a:cubicBezTo>
                    <a:cubicBezTo>
                      <a:pt x="29" y="83"/>
                      <a:pt x="21" y="76"/>
                      <a:pt x="21" y="66"/>
                    </a:cubicBezTo>
                    <a:cubicBezTo>
                      <a:pt x="21" y="52"/>
                      <a:pt x="21" y="38"/>
                      <a:pt x="21" y="23"/>
                    </a:cubicBezTo>
                    <a:cubicBezTo>
                      <a:pt x="21" y="13"/>
                      <a:pt x="29" y="6"/>
                      <a:pt x="39" y="5"/>
                    </a:cubicBezTo>
                    <a:cubicBezTo>
                      <a:pt x="98" y="0"/>
                      <a:pt x="156" y="0"/>
                      <a:pt x="215" y="5"/>
                    </a:cubicBezTo>
                    <a:cubicBezTo>
                      <a:pt x="225" y="6"/>
                      <a:pt x="233" y="13"/>
                      <a:pt x="233" y="23"/>
                    </a:cubicBezTo>
                    <a:cubicBezTo>
                      <a:pt x="233" y="38"/>
                      <a:pt x="233" y="52"/>
                      <a:pt x="233" y="66"/>
                    </a:cubicBezTo>
                    <a:cubicBezTo>
                      <a:pt x="233" y="76"/>
                      <a:pt x="225" y="83"/>
                      <a:pt x="215" y="84"/>
                    </a:cubicBezTo>
                    <a:cubicBezTo>
                      <a:pt x="194" y="87"/>
                      <a:pt x="173" y="88"/>
                      <a:pt x="151" y="89"/>
                    </a:cubicBezTo>
                    <a:cubicBezTo>
                      <a:pt x="166" y="90"/>
                      <a:pt x="180" y="91"/>
                      <a:pt x="194" y="92"/>
                    </a:cubicBezTo>
                    <a:cubicBezTo>
                      <a:pt x="204" y="93"/>
                      <a:pt x="212" y="100"/>
                      <a:pt x="212" y="110"/>
                    </a:cubicBezTo>
                    <a:lnTo>
                      <a:pt x="212" y="131"/>
                    </a:lnTo>
                    <a:cubicBezTo>
                      <a:pt x="200" y="137"/>
                      <a:pt x="189" y="145"/>
                      <a:pt x="179" y="155"/>
                    </a:cubicBezTo>
                    <a:cubicBezTo>
                      <a:pt x="174" y="161"/>
                      <a:pt x="168" y="167"/>
                      <a:pt x="164" y="174"/>
                    </a:cubicBezTo>
                    <a:cubicBezTo>
                      <a:pt x="115" y="177"/>
                      <a:pt x="66" y="176"/>
                      <a:pt x="18" y="171"/>
                    </a:cubicBezTo>
                    <a:cubicBezTo>
                      <a:pt x="8" y="170"/>
                      <a:pt x="0" y="163"/>
                      <a:pt x="0" y="153"/>
                    </a:cubicBezTo>
                    <a:cubicBezTo>
                      <a:pt x="0" y="139"/>
                      <a:pt x="0" y="124"/>
                      <a:pt x="0" y="110"/>
                    </a:cubicBezTo>
                    <a:cubicBezTo>
                      <a:pt x="0" y="100"/>
                      <a:pt x="8" y="93"/>
                      <a:pt x="18" y="92"/>
                    </a:cubicBezTo>
                    <a:close/>
                  </a:path>
                </a:pathLst>
              </a:custGeom>
              <a:solidFill>
                <a:schemeClr val="bg1"/>
              </a:solidFill>
              <a:ln w="9525">
                <a:noFill/>
                <a:round/>
              </a:ln>
              <a:effec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5D7F"/>
                  </a:solidFill>
                  <a:effectLst/>
                  <a:uLnTx/>
                  <a:uFillTx/>
                  <a:cs typeface="+mn-ea"/>
                  <a:sym typeface="+mn-lt"/>
                </a:endParaRPr>
              </a:p>
            </p:txBody>
          </p:sp>
        </p:grpSp>
      </p:grpSp>
      <p:sp>
        <p:nvSpPr>
          <p:cNvPr id="57" name="TextBox 3">
            <a:hlinkClick r:id="rId6"/>
            <a:extLst>
              <a:ext uri="{FF2B5EF4-FFF2-40B4-BE49-F238E27FC236}">
                <a16:creationId xmlns:a16="http://schemas.microsoft.com/office/drawing/2014/main" id="{1879163A-F435-4B16-ABA7-95294796F82B}"/>
              </a:ext>
            </a:extLst>
          </p:cNvPr>
          <p:cNvSpPr txBox="1"/>
          <p:nvPr/>
        </p:nvSpPr>
        <p:spPr>
          <a:xfrm>
            <a:off x="6034918" y="5872586"/>
            <a:ext cx="5169613" cy="246221"/>
          </a:xfrm>
          <a:prstGeom prst="rect">
            <a:avLst/>
          </a:prstGeom>
          <a:noFill/>
        </p:spPr>
        <p:txBody>
          <a:bodyPr wrap="square" rtlCol="0">
            <a:spAutoFit/>
          </a:bodyPr>
          <a:lstStyle/>
          <a:p>
            <a:r>
              <a:rPr lang="en-US" altLang="zh-CN" sz="1000" dirty="0">
                <a:solidFill>
                  <a:schemeClr val="bg1">
                    <a:lumMod val="95000"/>
                  </a:schemeClr>
                </a:solidFill>
                <a:cs typeface="Arial" panose="020B0604020202020204" pitchFamily="34" charset="0"/>
                <a:hlinkClick r:id="rId6">
                  <a:extLst>
                    <a:ext uri="{A12FA001-AC4F-418D-AE19-62706E023703}">
                      <ahyp:hlinkClr xmlns:ahyp="http://schemas.microsoft.com/office/drawing/2018/hyperlinkcolor" val="tx"/>
                    </a:ext>
                  </a:extLst>
                </a:hlinkClick>
              </a:rPr>
              <a:t>https://www.jpppt.com</a:t>
            </a:r>
            <a:endParaRPr lang="ko-KR" altLang="en-US" sz="1000" dirty="0">
              <a:solidFill>
                <a:schemeClr val="bg1">
                  <a:lumMod val="95000"/>
                </a:schemeClr>
              </a:solidFill>
              <a:cs typeface="Arial" panose="020B0604020202020204" pitchFamily="34" charset="0"/>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strVal val="#ppt_w*0.70"/>
                                          </p:val>
                                        </p:tav>
                                        <p:tav tm="100000">
                                          <p:val>
                                            <p:strVal val="#ppt_w"/>
                                          </p:val>
                                        </p:tav>
                                      </p:tavLst>
                                    </p:anim>
                                    <p:anim calcmode="lin" valueType="num">
                                      <p:cBhvr>
                                        <p:cTn id="8" dur="1000" fill="hold"/>
                                        <p:tgtEl>
                                          <p:spTgt spid="40"/>
                                        </p:tgtEl>
                                        <p:attrNameLst>
                                          <p:attrName>ppt_h</p:attrName>
                                        </p:attrNameLst>
                                      </p:cBhvr>
                                      <p:tavLst>
                                        <p:tav tm="0">
                                          <p:val>
                                            <p:strVal val="#ppt_h"/>
                                          </p:val>
                                        </p:tav>
                                        <p:tav tm="100000">
                                          <p:val>
                                            <p:strVal val="#ppt_h"/>
                                          </p:val>
                                        </p:tav>
                                      </p:tavLst>
                                    </p:anim>
                                    <p:animEffect transition="in" filter="fade">
                                      <p:cBhvr>
                                        <p:cTn id="9" dur="1000"/>
                                        <p:tgtEl>
                                          <p:spTgt spid="40"/>
                                        </p:tgtEl>
                                      </p:cBhvr>
                                    </p:animEffect>
                                  </p:childTnLst>
                                </p:cTn>
                              </p:par>
                            </p:childTnLst>
                          </p:cTn>
                        </p:par>
                        <p:par>
                          <p:cTn id="10" fill="hold">
                            <p:stCondLst>
                              <p:cond delay="1000"/>
                            </p:stCondLst>
                            <p:childTnLst>
                              <p:par>
                                <p:cTn id="11" presetID="8" presetClass="entr" presetSubtype="16"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diamond(in)">
                                      <p:cBhvr>
                                        <p:cTn id="13" dur="2000"/>
                                        <p:tgtEl>
                                          <p:spTgt spid="34"/>
                                        </p:tgtEl>
                                      </p:cBhvr>
                                    </p:animEffect>
                                  </p:childTnLst>
                                </p:cTn>
                              </p:par>
                            </p:childTnLst>
                          </p:cTn>
                        </p:par>
                        <p:par>
                          <p:cTn id="14" fill="hold">
                            <p:stCondLst>
                              <p:cond delay="3000"/>
                            </p:stCondLst>
                            <p:childTnLst>
                              <p:par>
                                <p:cTn id="15" presetID="55" presetClass="entr" presetSubtype="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0.70"/>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bldLvl="0" animBg="1"/>
      <p:bldP spid="3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ctrTitle" idx="4294967295"/>
          </p:nvPr>
        </p:nvSpPr>
        <p:spPr>
          <a:xfrm>
            <a:off x="0" y="460318"/>
            <a:ext cx="12192000" cy="1057275"/>
          </a:xfrm>
          <a:prstGeom prst="rect">
            <a:avLst/>
          </a:prstGeom>
        </p:spPr>
        <p:txBody>
          <a:bodyPr/>
          <a:lstStyle/>
          <a:p>
            <a:pPr algn="ctr"/>
            <a:r>
              <a:rPr kumimoji="1" lang="en-US" altLang="ja-JP" b="1" dirty="0">
                <a:solidFill>
                  <a:schemeClr val="tx1">
                    <a:lumMod val="65000"/>
                    <a:lumOff val="35000"/>
                  </a:schemeClr>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882978" y="1527128"/>
            <a:ext cx="8229600" cy="2149475"/>
          </a:xfrm>
        </p:spPr>
        <p:txBody>
          <a:bodyPr/>
          <a:lstStyle/>
          <a:p>
            <a:pPr marL="0" indent="0" algn="ctr">
              <a:buNone/>
            </a:pPr>
            <a:r>
              <a:rPr lang="en-US" sz="2400" dirty="0">
                <a:solidFill>
                  <a:schemeClr val="tx1">
                    <a:lumMod val="65000"/>
                    <a:lumOff val="35000"/>
                  </a:schemeClr>
                </a:solidFill>
                <a:hlinkClick r:id="rId2"/>
              </a:rPr>
              <a:t>https://www.jpppt.com/ </a:t>
            </a:r>
            <a:endParaRPr lang="en-US" sz="2400" dirty="0">
              <a:solidFill>
                <a:schemeClr val="tx1">
                  <a:lumMod val="65000"/>
                  <a:lumOff val="35000"/>
                </a:schemeClr>
              </a:solidFill>
            </a:endParaRPr>
          </a:p>
          <a:p>
            <a:pPr marL="0" indent="0" algn="ctr">
              <a:buNone/>
            </a:pPr>
            <a:r>
              <a:rPr lang="en-US" sz="2400" dirty="0">
                <a:solidFill>
                  <a:schemeClr val="tx1">
                    <a:lumMod val="65000"/>
                    <a:lumOff val="35000"/>
                  </a:schemeClr>
                </a:solidFill>
                <a:hlinkClick r:id="rId3"/>
              </a:rPr>
              <a:t>www.freeppt7.com</a:t>
            </a:r>
            <a:endParaRPr lang="en-US" sz="2400" dirty="0">
              <a:solidFill>
                <a:schemeClr val="tx1">
                  <a:lumMod val="65000"/>
                  <a:lumOff val="35000"/>
                </a:schemeClr>
              </a:solidFill>
            </a:endParaRPr>
          </a:p>
          <a:p>
            <a:pPr marL="0" indent="0" algn="ctr">
              <a:buNone/>
            </a:pPr>
            <a:r>
              <a:rPr lang="en-US" altLang="ja-JP" sz="2400" dirty="0">
                <a:solidFill>
                  <a:schemeClr val="tx1">
                    <a:lumMod val="65000"/>
                    <a:lumOff val="35000"/>
                  </a:schemeClr>
                </a:solidFill>
                <a:cs typeface="Arial" panose="020B0604020202020204" pitchFamily="34" charset="0"/>
              </a:rPr>
              <a:t>Pics: </a:t>
            </a:r>
            <a:r>
              <a:rPr lang="en-US" altLang="ja-JP" sz="2400" dirty="0">
                <a:solidFill>
                  <a:schemeClr val="tx1">
                    <a:lumMod val="65000"/>
                    <a:lumOff val="35000"/>
                  </a:schemeClr>
                </a:solidFill>
                <a:cs typeface="Arial" panose="020B0604020202020204" pitchFamily="34" charset="0"/>
                <a:hlinkClick r:id="rId4"/>
              </a:rPr>
              <a:t>www.Pixabay.com</a:t>
            </a:r>
            <a:r>
              <a:rPr lang="en-US" altLang="ja-JP" sz="2400" dirty="0">
                <a:solidFill>
                  <a:schemeClr val="tx1">
                    <a:lumMod val="65000"/>
                    <a:lumOff val="35000"/>
                  </a:schemeClr>
                </a:solidFill>
                <a:cs typeface="Arial" panose="020B0604020202020204" pitchFamily="34" charset="0"/>
              </a:rPr>
              <a:t> </a:t>
            </a:r>
          </a:p>
          <a:p>
            <a:pPr marL="0" indent="0" algn="ctr">
              <a:buNone/>
            </a:pPr>
            <a:br>
              <a:rPr lang="en-US" altLang="ja-JP" sz="1600" dirty="0">
                <a:solidFill>
                  <a:schemeClr val="tx1">
                    <a:lumMod val="65000"/>
                    <a:lumOff val="35000"/>
                  </a:schemeClr>
                </a:solidFill>
                <a:cs typeface="Arial" panose="020B0604020202020204" pitchFamily="34" charset="0"/>
              </a:rPr>
            </a:br>
            <a:endParaRPr lang="en-US" altLang="ja-JP" sz="1600" dirty="0">
              <a:solidFill>
                <a:schemeClr val="tx1">
                  <a:lumMod val="65000"/>
                  <a:lumOff val="35000"/>
                </a:schemeClr>
              </a:solidFill>
              <a:cs typeface="Arial" panose="020B0604020202020204" pitchFamily="34" charset="0"/>
            </a:endParaRPr>
          </a:p>
        </p:txBody>
      </p:sp>
      <p:sp>
        <p:nvSpPr>
          <p:cNvPr id="4" name="CuadroTexto 3"/>
          <p:cNvSpPr txBox="1"/>
          <p:nvPr/>
        </p:nvSpPr>
        <p:spPr>
          <a:xfrm>
            <a:off x="2506980" y="2944168"/>
            <a:ext cx="7605598"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rPr>
              <a:t>If you liked the presentation and want to thank, you can follow me on social networks </a:t>
            </a:r>
            <a:r>
              <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sym typeface="Wingdings" panose="05000000000000000000" pitchFamily="2" charset="2"/>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algn="ctr" defTabSz="457200">
              <a:defRPr/>
            </a:pPr>
            <a:r>
              <a:rPr lang="es-CO" altLang="ja-JP" b="1" dirty="0">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https://www.youtube.com/c/S</a:t>
            </a:r>
            <a:r>
              <a:rPr lang="en-US" altLang="zh-CN" b="1" dirty="0" err="1">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lidesfree</a:t>
            </a:r>
            <a:endParaRPr lang="es-CO" altLang="ja-JP" b="1" dirty="0">
              <a:solidFill>
                <a:srgbClr val="4472C4"/>
              </a:solidFill>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hlinkClick r:id="rId6"/>
              </a:rPr>
              <a:t>https://www.instagram.com/</a:t>
            </a:r>
            <a:r>
              <a:rPr kumimoji="0" lang="en-US" altLang="zh-CN" sz="1800" b="0" i="0" u="none" strike="noStrike" kern="1200" cap="none" spc="0" normalizeH="0" baseline="0" noProof="0" dirty="0" err="1">
                <a:ln>
                  <a:noFill/>
                </a:ln>
                <a:solidFill>
                  <a:srgbClr val="4472C4"/>
                </a:solidFill>
                <a:effectLst/>
                <a:uLnTx/>
                <a:uFillTx/>
                <a:latin typeface="Calibri" panose="020F0502020204030204"/>
                <a:ea typeface="等线" panose="02010600030101010101" pitchFamily="2" charset="-122"/>
                <a:cs typeface="Arial" panose="020B0604020202020204" pitchFamily="34" charset="0"/>
                <a:hlinkClick r:id="rId6"/>
              </a:rPr>
              <a:t>slidesfree</a:t>
            </a:r>
            <a:r>
              <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hlinkClick r:id="rId6"/>
              </a:rPr>
              <a:t>/ </a:t>
            </a:r>
            <a:endParaRPr kumimoji="0" lang="es-CO" altLang="ja-JP" sz="1800" b="0" i="0" u="none" strike="noStrike" kern="1200" cap="none" spc="0" normalizeH="0" baseline="0" noProof="0" dirty="0">
              <a:ln>
                <a:noFill/>
              </a:ln>
              <a:solidFill>
                <a:srgbClr val="4472C4"/>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FFC000"/>
                </a:solidFill>
                <a:effectLst/>
                <a:uLnTx/>
                <a:uFillTx/>
                <a:latin typeface="Calibri" panose="020F0502020204030204"/>
                <a:ea typeface="游ゴシック" panose="020B0400000000000000" pitchFamily="34" charset="-128"/>
                <a:cs typeface="Arial" panose="020B0604020202020204" pitchFamily="34" charset="0"/>
                <a:hlinkClick r:id="rId7">
                  <a:extLst>
                    <a:ext uri="{A12FA001-AC4F-418D-AE19-62706E023703}">
                      <ahyp:hlinkClr xmlns:ahyp="http://schemas.microsoft.com/office/drawing/2018/hyperlinkcolor" val="tx"/>
                    </a:ext>
                  </a:extLst>
                </a:hlinkClick>
              </a:rPr>
              <a:t>https://www.facebook.com/freeppt7/</a:t>
            </a:r>
            <a:endParaRPr kumimoji="0" lang="es-CO" altLang="ja-JP" sz="1800" b="0" i="0" u="none" strike="noStrike" kern="1200" cap="none" spc="0" normalizeH="0" baseline="0" noProof="0" dirty="0">
              <a:ln>
                <a:noFill/>
              </a:ln>
              <a:solidFill>
                <a:srgbClr val="FFC000"/>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游ゴシック" panose="020B0400000000000000" pitchFamily="34" charset="-128"/>
                <a:cs typeface="Arial" panose="020B0604020202020204" pitchFamily="34" charset="0"/>
                <a:hlinkClick r:id="rId8">
                  <a:extLst>
                    <a:ext uri="{A12FA001-AC4F-418D-AE19-62706E023703}">
                      <ahyp:hlinkClr xmlns:ahyp="http://schemas.microsoft.com/office/drawing/2018/hyperlinkcolor" val="tx"/>
                    </a:ext>
                  </a:extLst>
                </a:hlinkClick>
              </a:rPr>
              <a:t>https://www.facebook.com/groups/best.PowerPoint.templates</a:t>
            </a:r>
            <a:endParaRPr kumimoji="0" lang="es-CO" altLang="ja-JP"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altLang="ja-JP"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34" charset="-128"/>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altLang="ja-JP" sz="1800" b="0" i="0" u="none" strike="noStrike" kern="1200" cap="none" spc="0" normalizeH="0" baseline="0" noProof="0" dirty="0">
                <a:ln>
                  <a:noFill/>
                </a:ln>
                <a:solidFill>
                  <a:srgbClr val="106ABE"/>
                </a:solidFill>
                <a:effectLst/>
                <a:uLnTx/>
                <a:uFillTx/>
                <a:latin typeface="Calibri" panose="020F0502020204030204"/>
                <a:ea typeface="游ゴシック" panose="020B0400000000000000" pitchFamily="34" charset="-128"/>
                <a:cs typeface="Arial" panose="020B0604020202020204" pitchFamily="34" charset="0"/>
                <a:hlinkClick r:id="rId9">
                  <a:extLst>
                    <a:ext uri="{A12FA001-AC4F-418D-AE19-62706E023703}">
                      <ahyp:hlinkClr xmlns:ahyp="http://schemas.microsoft.com/office/drawing/2018/hyperlinkcolor" val="tx"/>
                    </a:ext>
                  </a:extLst>
                </a:hlinkClick>
              </a:rPr>
              <a:t>https://twitter.com/freeppt7_com</a:t>
            </a:r>
            <a:endParaRPr kumimoji="0" lang="es-CO" altLang="ja-JP" sz="1800" b="0" i="0" u="none" strike="noStrike" kern="1200" cap="none" spc="0" normalizeH="0" baseline="0" noProof="0" dirty="0">
              <a:ln>
                <a:noFill/>
              </a:ln>
              <a:solidFill>
                <a:srgbClr val="106ABE"/>
              </a:solidFill>
              <a:effectLst/>
              <a:uLnTx/>
              <a:uFillTx/>
              <a:latin typeface="Calibri" panose="020F0502020204030204"/>
              <a:ea typeface="游ゴシック" panose="020B0400000000000000" pitchFamily="34" charset="-128"/>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Isosceles Triangle 51"/>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57"/>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p>
        </p:txBody>
      </p:sp>
      <p:sp>
        <p:nvSpPr>
          <p:cNvPr id="57" name="Rectangle 7"/>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Parallelogram 15"/>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Freeform 19"/>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Rectangle 30"/>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ectangle 7"/>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Rectangle 15"/>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3" name="Pie 24"/>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4" name="Parallelogram 30"/>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5" name="Block Arc 14"/>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6" name="Block Arc 41"/>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7" name="Right Triangle 17"/>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Oval 27"/>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Parallelogram 15"/>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ound Same Side Corner Rectangle 21"/>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Oval 26"/>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Freeform 32"/>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10"/>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32"/>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rapezoid 13"/>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Rounded Rectangle 7"/>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7" name="Rectangle 18"/>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8" name="Rounded Rectangle 25"/>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9" name="Chord 14"/>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0" name="Rounded Rectangle 6"/>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1" name="Oval 66"/>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2" name="Isosceles Triangle 13"/>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3" name="Smiley Face 14"/>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4" name="Smiley Face 12"/>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Smiley Face 15"/>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6" name="Oval 37"/>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8" name="Rectangle 16"/>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1" name="Frame 17"/>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4" name="Rectangle 130"/>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6" name="Right Triangle 17"/>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ight Triangle 17"/>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44"/>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1" fmla="*/ 790984 w 1901727"/>
              <a:gd name="connsiteY0-2" fmla="*/ 0 h 1985875"/>
              <a:gd name="connsiteX1-3" fmla="*/ 790984 w 1901727"/>
              <a:gd name="connsiteY1-4" fmla="*/ 0 h 1985875"/>
              <a:gd name="connsiteX2-5" fmla="*/ 1026596 w 1901727"/>
              <a:gd name="connsiteY2-6" fmla="*/ 5610 h 1985875"/>
              <a:gd name="connsiteX3-7" fmla="*/ 1020986 w 1901727"/>
              <a:gd name="connsiteY3-8" fmla="*/ 493664 h 1985875"/>
              <a:gd name="connsiteX4-9" fmla="*/ 1172451 w 1901727"/>
              <a:gd name="connsiteY4-10" fmla="*/ 605860 h 1985875"/>
              <a:gd name="connsiteX5-11" fmla="*/ 1357575 w 1901727"/>
              <a:gd name="connsiteY5-12" fmla="*/ 403907 h 1985875"/>
              <a:gd name="connsiteX6-13" fmla="*/ 1901727 w 1901727"/>
              <a:gd name="connsiteY6-14" fmla="*/ 1924167 h 1985875"/>
              <a:gd name="connsiteX7-15" fmla="*/ 992937 w 1901727"/>
              <a:gd name="connsiteY7-16" fmla="*/ 1480991 h 1985875"/>
              <a:gd name="connsiteX8-17" fmla="*/ 1054645 w 1901727"/>
              <a:gd name="connsiteY8-18" fmla="*/ 1121963 h 1985875"/>
              <a:gd name="connsiteX9-19" fmla="*/ 1088304 w 1901727"/>
              <a:gd name="connsiteY9-20" fmla="*/ 757325 h 1985875"/>
              <a:gd name="connsiteX10-21" fmla="*/ 920009 w 1901727"/>
              <a:gd name="connsiteY10-22" fmla="*/ 611470 h 1985875"/>
              <a:gd name="connsiteX11-23" fmla="*/ 729276 w 1901727"/>
              <a:gd name="connsiteY11-24" fmla="*/ 751715 h 1985875"/>
              <a:gd name="connsiteX12-25" fmla="*/ 740495 w 1901727"/>
              <a:gd name="connsiteY12-26" fmla="*/ 1161232 h 1985875"/>
              <a:gd name="connsiteX13-27" fmla="*/ 785374 w 1901727"/>
              <a:gd name="connsiteY13-28" fmla="*/ 1509040 h 1985875"/>
              <a:gd name="connsiteX14-29" fmla="*/ 0 w 1901727"/>
              <a:gd name="connsiteY14-30" fmla="*/ 1985875 h 1985875"/>
              <a:gd name="connsiteX15-31" fmla="*/ 437565 w 1901727"/>
              <a:gd name="connsiteY15-32" fmla="*/ 387077 h 1985875"/>
              <a:gd name="connsiteX16-33" fmla="*/ 650738 w 1901727"/>
              <a:gd name="connsiteY16-34" fmla="*/ 611470 h 1985875"/>
              <a:gd name="connsiteX17-35" fmla="*/ 813423 w 1901727"/>
              <a:gd name="connsiteY17-36" fmla="*/ 499274 h 1985875"/>
              <a:gd name="connsiteX18-37" fmla="*/ 790984 w 1901727"/>
              <a:gd name="connsiteY18-38" fmla="*/ 0 h 1985875"/>
              <a:gd name="connsiteX0-39" fmla="*/ 790984 w 1901727"/>
              <a:gd name="connsiteY0-40" fmla="*/ 0 h 1985875"/>
              <a:gd name="connsiteX1-41" fmla="*/ 790984 w 1901727"/>
              <a:gd name="connsiteY1-42" fmla="*/ 0 h 1985875"/>
              <a:gd name="connsiteX2-43" fmla="*/ 1026596 w 1901727"/>
              <a:gd name="connsiteY2-44" fmla="*/ 5610 h 1985875"/>
              <a:gd name="connsiteX3-45" fmla="*/ 1020986 w 1901727"/>
              <a:gd name="connsiteY3-46" fmla="*/ 493664 h 1985875"/>
              <a:gd name="connsiteX4-47" fmla="*/ 1172451 w 1901727"/>
              <a:gd name="connsiteY4-48" fmla="*/ 605860 h 1985875"/>
              <a:gd name="connsiteX5-49" fmla="*/ 1357575 w 1901727"/>
              <a:gd name="connsiteY5-50" fmla="*/ 403907 h 1985875"/>
              <a:gd name="connsiteX6-51" fmla="*/ 1901727 w 1901727"/>
              <a:gd name="connsiteY6-52" fmla="*/ 1924167 h 1985875"/>
              <a:gd name="connsiteX7-53" fmla="*/ 992937 w 1901727"/>
              <a:gd name="connsiteY7-54" fmla="*/ 1480991 h 1985875"/>
              <a:gd name="connsiteX8-55" fmla="*/ 1054645 w 1901727"/>
              <a:gd name="connsiteY8-56" fmla="*/ 1121963 h 1985875"/>
              <a:gd name="connsiteX9-57" fmla="*/ 1088304 w 1901727"/>
              <a:gd name="connsiteY9-58" fmla="*/ 757325 h 1985875"/>
              <a:gd name="connsiteX10-59" fmla="*/ 920009 w 1901727"/>
              <a:gd name="connsiteY10-60" fmla="*/ 611470 h 1985875"/>
              <a:gd name="connsiteX11-61" fmla="*/ 729276 w 1901727"/>
              <a:gd name="connsiteY11-62" fmla="*/ 751715 h 1985875"/>
              <a:gd name="connsiteX12-63" fmla="*/ 740495 w 1901727"/>
              <a:gd name="connsiteY12-64" fmla="*/ 1161232 h 1985875"/>
              <a:gd name="connsiteX13-65" fmla="*/ 785374 w 1901727"/>
              <a:gd name="connsiteY13-66" fmla="*/ 1509040 h 1985875"/>
              <a:gd name="connsiteX14-67" fmla="*/ 0 w 1901727"/>
              <a:gd name="connsiteY14-68" fmla="*/ 1985875 h 1985875"/>
              <a:gd name="connsiteX15-69" fmla="*/ 437565 w 1901727"/>
              <a:gd name="connsiteY15-70" fmla="*/ 387077 h 1985875"/>
              <a:gd name="connsiteX16-71" fmla="*/ 650738 w 1901727"/>
              <a:gd name="connsiteY16-72" fmla="*/ 611470 h 1985875"/>
              <a:gd name="connsiteX17-73" fmla="*/ 813423 w 1901727"/>
              <a:gd name="connsiteY17-74" fmla="*/ 499274 h 1985875"/>
              <a:gd name="connsiteX18-75" fmla="*/ 790984 w 1901727"/>
              <a:gd name="connsiteY18-76" fmla="*/ 0 h 1985875"/>
              <a:gd name="connsiteX0-77" fmla="*/ 790984 w 1901727"/>
              <a:gd name="connsiteY0-78" fmla="*/ 0 h 1985875"/>
              <a:gd name="connsiteX1-79" fmla="*/ 790984 w 1901727"/>
              <a:gd name="connsiteY1-80" fmla="*/ 0 h 1985875"/>
              <a:gd name="connsiteX2-81" fmla="*/ 1026596 w 1901727"/>
              <a:gd name="connsiteY2-82" fmla="*/ 5610 h 1985875"/>
              <a:gd name="connsiteX3-83" fmla="*/ 1020986 w 1901727"/>
              <a:gd name="connsiteY3-84" fmla="*/ 493664 h 1985875"/>
              <a:gd name="connsiteX4-85" fmla="*/ 1172451 w 1901727"/>
              <a:gd name="connsiteY4-86" fmla="*/ 605860 h 1985875"/>
              <a:gd name="connsiteX5-87" fmla="*/ 1357575 w 1901727"/>
              <a:gd name="connsiteY5-88" fmla="*/ 403907 h 1985875"/>
              <a:gd name="connsiteX6-89" fmla="*/ 1901727 w 1901727"/>
              <a:gd name="connsiteY6-90" fmla="*/ 1924167 h 1985875"/>
              <a:gd name="connsiteX7-91" fmla="*/ 992937 w 1901727"/>
              <a:gd name="connsiteY7-92" fmla="*/ 1480991 h 1985875"/>
              <a:gd name="connsiteX8-93" fmla="*/ 1054645 w 1901727"/>
              <a:gd name="connsiteY8-94" fmla="*/ 1121963 h 1985875"/>
              <a:gd name="connsiteX9-95" fmla="*/ 1088304 w 1901727"/>
              <a:gd name="connsiteY9-96" fmla="*/ 757325 h 1985875"/>
              <a:gd name="connsiteX10-97" fmla="*/ 920009 w 1901727"/>
              <a:gd name="connsiteY10-98" fmla="*/ 611470 h 1985875"/>
              <a:gd name="connsiteX11-99" fmla="*/ 729276 w 1901727"/>
              <a:gd name="connsiteY11-100" fmla="*/ 751715 h 1985875"/>
              <a:gd name="connsiteX12-101" fmla="*/ 740495 w 1901727"/>
              <a:gd name="connsiteY12-102" fmla="*/ 1161232 h 1985875"/>
              <a:gd name="connsiteX13-103" fmla="*/ 785374 w 1901727"/>
              <a:gd name="connsiteY13-104" fmla="*/ 1509040 h 1985875"/>
              <a:gd name="connsiteX14-105" fmla="*/ 0 w 1901727"/>
              <a:gd name="connsiteY14-106" fmla="*/ 1985875 h 1985875"/>
              <a:gd name="connsiteX15-107" fmla="*/ 437565 w 1901727"/>
              <a:gd name="connsiteY15-108" fmla="*/ 387077 h 1985875"/>
              <a:gd name="connsiteX16-109" fmla="*/ 650738 w 1901727"/>
              <a:gd name="connsiteY16-110" fmla="*/ 611470 h 1985875"/>
              <a:gd name="connsiteX17-111" fmla="*/ 813423 w 1901727"/>
              <a:gd name="connsiteY17-112" fmla="*/ 499274 h 1985875"/>
              <a:gd name="connsiteX18-113" fmla="*/ 790984 w 1901727"/>
              <a:gd name="connsiteY18-114" fmla="*/ 0 h 1985875"/>
              <a:gd name="connsiteX0-115" fmla="*/ 790984 w 1901727"/>
              <a:gd name="connsiteY0-116" fmla="*/ 0 h 1985875"/>
              <a:gd name="connsiteX1-117" fmla="*/ 790984 w 1901727"/>
              <a:gd name="connsiteY1-118" fmla="*/ 0 h 1985875"/>
              <a:gd name="connsiteX2-119" fmla="*/ 1026596 w 1901727"/>
              <a:gd name="connsiteY2-120" fmla="*/ 5610 h 1985875"/>
              <a:gd name="connsiteX3-121" fmla="*/ 1020986 w 1901727"/>
              <a:gd name="connsiteY3-122" fmla="*/ 493664 h 1985875"/>
              <a:gd name="connsiteX4-123" fmla="*/ 1172451 w 1901727"/>
              <a:gd name="connsiteY4-124" fmla="*/ 605860 h 1985875"/>
              <a:gd name="connsiteX5-125" fmla="*/ 1351965 w 1901727"/>
              <a:gd name="connsiteY5-126" fmla="*/ 375858 h 1985875"/>
              <a:gd name="connsiteX6-127" fmla="*/ 1901727 w 1901727"/>
              <a:gd name="connsiteY6-128" fmla="*/ 1924167 h 1985875"/>
              <a:gd name="connsiteX7-129" fmla="*/ 992937 w 1901727"/>
              <a:gd name="connsiteY7-130" fmla="*/ 1480991 h 1985875"/>
              <a:gd name="connsiteX8-131" fmla="*/ 1054645 w 1901727"/>
              <a:gd name="connsiteY8-132" fmla="*/ 1121963 h 1985875"/>
              <a:gd name="connsiteX9-133" fmla="*/ 1088304 w 1901727"/>
              <a:gd name="connsiteY9-134" fmla="*/ 757325 h 1985875"/>
              <a:gd name="connsiteX10-135" fmla="*/ 920009 w 1901727"/>
              <a:gd name="connsiteY10-136" fmla="*/ 611470 h 1985875"/>
              <a:gd name="connsiteX11-137" fmla="*/ 729276 w 1901727"/>
              <a:gd name="connsiteY11-138" fmla="*/ 751715 h 1985875"/>
              <a:gd name="connsiteX12-139" fmla="*/ 740495 w 1901727"/>
              <a:gd name="connsiteY12-140" fmla="*/ 1161232 h 1985875"/>
              <a:gd name="connsiteX13-141" fmla="*/ 785374 w 1901727"/>
              <a:gd name="connsiteY13-142" fmla="*/ 1509040 h 1985875"/>
              <a:gd name="connsiteX14-143" fmla="*/ 0 w 1901727"/>
              <a:gd name="connsiteY14-144" fmla="*/ 1985875 h 1985875"/>
              <a:gd name="connsiteX15-145" fmla="*/ 437565 w 1901727"/>
              <a:gd name="connsiteY15-146" fmla="*/ 387077 h 1985875"/>
              <a:gd name="connsiteX16-147" fmla="*/ 650738 w 1901727"/>
              <a:gd name="connsiteY16-148" fmla="*/ 611470 h 1985875"/>
              <a:gd name="connsiteX17-149" fmla="*/ 813423 w 1901727"/>
              <a:gd name="connsiteY17-150" fmla="*/ 499274 h 1985875"/>
              <a:gd name="connsiteX18-151" fmla="*/ 790984 w 1901727"/>
              <a:gd name="connsiteY18-152" fmla="*/ 0 h 1985875"/>
              <a:gd name="connsiteX0-153" fmla="*/ 790984 w 1901727"/>
              <a:gd name="connsiteY0-154" fmla="*/ 0 h 1985875"/>
              <a:gd name="connsiteX1-155" fmla="*/ 790984 w 1901727"/>
              <a:gd name="connsiteY1-156" fmla="*/ 0 h 1985875"/>
              <a:gd name="connsiteX2-157" fmla="*/ 1026596 w 1901727"/>
              <a:gd name="connsiteY2-158" fmla="*/ 5610 h 1985875"/>
              <a:gd name="connsiteX3-159" fmla="*/ 1020986 w 1901727"/>
              <a:gd name="connsiteY3-160" fmla="*/ 493664 h 1985875"/>
              <a:gd name="connsiteX4-161" fmla="*/ 1172451 w 1901727"/>
              <a:gd name="connsiteY4-162" fmla="*/ 605860 h 1985875"/>
              <a:gd name="connsiteX5-163" fmla="*/ 1351965 w 1901727"/>
              <a:gd name="connsiteY5-164" fmla="*/ 375858 h 1985875"/>
              <a:gd name="connsiteX6-165" fmla="*/ 1901727 w 1901727"/>
              <a:gd name="connsiteY6-166" fmla="*/ 1924167 h 1985875"/>
              <a:gd name="connsiteX7-167" fmla="*/ 992937 w 1901727"/>
              <a:gd name="connsiteY7-168" fmla="*/ 1480991 h 1985875"/>
              <a:gd name="connsiteX8-169" fmla="*/ 1054645 w 1901727"/>
              <a:gd name="connsiteY8-170" fmla="*/ 1121963 h 1985875"/>
              <a:gd name="connsiteX9-171" fmla="*/ 1088304 w 1901727"/>
              <a:gd name="connsiteY9-172" fmla="*/ 757325 h 1985875"/>
              <a:gd name="connsiteX10-173" fmla="*/ 920009 w 1901727"/>
              <a:gd name="connsiteY10-174" fmla="*/ 611470 h 1985875"/>
              <a:gd name="connsiteX11-175" fmla="*/ 729276 w 1901727"/>
              <a:gd name="connsiteY11-176" fmla="*/ 751715 h 1985875"/>
              <a:gd name="connsiteX12-177" fmla="*/ 740495 w 1901727"/>
              <a:gd name="connsiteY12-178" fmla="*/ 1161232 h 1985875"/>
              <a:gd name="connsiteX13-179" fmla="*/ 785374 w 1901727"/>
              <a:gd name="connsiteY13-180" fmla="*/ 1509040 h 1985875"/>
              <a:gd name="connsiteX14-181" fmla="*/ 0 w 1901727"/>
              <a:gd name="connsiteY14-182" fmla="*/ 1985875 h 1985875"/>
              <a:gd name="connsiteX15-183" fmla="*/ 437565 w 1901727"/>
              <a:gd name="connsiteY15-184" fmla="*/ 387077 h 1985875"/>
              <a:gd name="connsiteX16-185" fmla="*/ 650738 w 1901727"/>
              <a:gd name="connsiteY16-186" fmla="*/ 611470 h 1985875"/>
              <a:gd name="connsiteX17-187" fmla="*/ 813423 w 1901727"/>
              <a:gd name="connsiteY17-188" fmla="*/ 499274 h 1985875"/>
              <a:gd name="connsiteX18-189" fmla="*/ 790984 w 1901727"/>
              <a:gd name="connsiteY18-190" fmla="*/ 0 h 1985875"/>
              <a:gd name="connsiteX0-191" fmla="*/ 790984 w 1901727"/>
              <a:gd name="connsiteY0-192" fmla="*/ 0 h 1985875"/>
              <a:gd name="connsiteX1-193" fmla="*/ 790984 w 1901727"/>
              <a:gd name="connsiteY1-194" fmla="*/ 0 h 1985875"/>
              <a:gd name="connsiteX2-195" fmla="*/ 1026596 w 1901727"/>
              <a:gd name="connsiteY2-196" fmla="*/ 5610 h 1985875"/>
              <a:gd name="connsiteX3-197" fmla="*/ 1020986 w 1901727"/>
              <a:gd name="connsiteY3-198" fmla="*/ 493664 h 1985875"/>
              <a:gd name="connsiteX4-199" fmla="*/ 1155622 w 1901727"/>
              <a:gd name="connsiteY4-200" fmla="*/ 572201 h 1985875"/>
              <a:gd name="connsiteX5-201" fmla="*/ 1351965 w 1901727"/>
              <a:gd name="connsiteY5-202" fmla="*/ 375858 h 1985875"/>
              <a:gd name="connsiteX6-203" fmla="*/ 1901727 w 1901727"/>
              <a:gd name="connsiteY6-204" fmla="*/ 1924167 h 1985875"/>
              <a:gd name="connsiteX7-205" fmla="*/ 992937 w 1901727"/>
              <a:gd name="connsiteY7-206" fmla="*/ 1480991 h 1985875"/>
              <a:gd name="connsiteX8-207" fmla="*/ 1054645 w 1901727"/>
              <a:gd name="connsiteY8-208" fmla="*/ 1121963 h 1985875"/>
              <a:gd name="connsiteX9-209" fmla="*/ 1088304 w 1901727"/>
              <a:gd name="connsiteY9-210" fmla="*/ 757325 h 1985875"/>
              <a:gd name="connsiteX10-211" fmla="*/ 920009 w 1901727"/>
              <a:gd name="connsiteY10-212" fmla="*/ 611470 h 1985875"/>
              <a:gd name="connsiteX11-213" fmla="*/ 729276 w 1901727"/>
              <a:gd name="connsiteY11-214" fmla="*/ 751715 h 1985875"/>
              <a:gd name="connsiteX12-215" fmla="*/ 740495 w 1901727"/>
              <a:gd name="connsiteY12-216" fmla="*/ 1161232 h 1985875"/>
              <a:gd name="connsiteX13-217" fmla="*/ 785374 w 1901727"/>
              <a:gd name="connsiteY13-218" fmla="*/ 1509040 h 1985875"/>
              <a:gd name="connsiteX14-219" fmla="*/ 0 w 1901727"/>
              <a:gd name="connsiteY14-220" fmla="*/ 1985875 h 1985875"/>
              <a:gd name="connsiteX15-221" fmla="*/ 437565 w 1901727"/>
              <a:gd name="connsiteY15-222" fmla="*/ 387077 h 1985875"/>
              <a:gd name="connsiteX16-223" fmla="*/ 650738 w 1901727"/>
              <a:gd name="connsiteY16-224" fmla="*/ 611470 h 1985875"/>
              <a:gd name="connsiteX17-225" fmla="*/ 813423 w 1901727"/>
              <a:gd name="connsiteY17-226" fmla="*/ 499274 h 1985875"/>
              <a:gd name="connsiteX18-227" fmla="*/ 790984 w 1901727"/>
              <a:gd name="connsiteY18-228" fmla="*/ 0 h 1985875"/>
              <a:gd name="connsiteX0-229" fmla="*/ 790984 w 1901727"/>
              <a:gd name="connsiteY0-230" fmla="*/ 0 h 1985875"/>
              <a:gd name="connsiteX1-231" fmla="*/ 790984 w 1901727"/>
              <a:gd name="connsiteY1-232" fmla="*/ 0 h 1985875"/>
              <a:gd name="connsiteX2-233" fmla="*/ 1026596 w 1901727"/>
              <a:gd name="connsiteY2-234" fmla="*/ 5610 h 1985875"/>
              <a:gd name="connsiteX3-235" fmla="*/ 1020986 w 1901727"/>
              <a:gd name="connsiteY3-236" fmla="*/ 493664 h 1985875"/>
              <a:gd name="connsiteX4-237" fmla="*/ 1155622 w 1901727"/>
              <a:gd name="connsiteY4-238" fmla="*/ 572201 h 1985875"/>
              <a:gd name="connsiteX5-239" fmla="*/ 1351965 w 1901727"/>
              <a:gd name="connsiteY5-240" fmla="*/ 375858 h 1985875"/>
              <a:gd name="connsiteX6-241" fmla="*/ 1901727 w 1901727"/>
              <a:gd name="connsiteY6-242" fmla="*/ 1924167 h 1985875"/>
              <a:gd name="connsiteX7-243" fmla="*/ 992937 w 1901727"/>
              <a:gd name="connsiteY7-244" fmla="*/ 1480991 h 1985875"/>
              <a:gd name="connsiteX8-245" fmla="*/ 1054645 w 1901727"/>
              <a:gd name="connsiteY8-246" fmla="*/ 1121963 h 1985875"/>
              <a:gd name="connsiteX9-247" fmla="*/ 1088304 w 1901727"/>
              <a:gd name="connsiteY9-248" fmla="*/ 757325 h 1985875"/>
              <a:gd name="connsiteX10-249" fmla="*/ 920009 w 1901727"/>
              <a:gd name="connsiteY10-250" fmla="*/ 611470 h 1985875"/>
              <a:gd name="connsiteX11-251" fmla="*/ 729276 w 1901727"/>
              <a:gd name="connsiteY11-252" fmla="*/ 751715 h 1985875"/>
              <a:gd name="connsiteX12-253" fmla="*/ 740495 w 1901727"/>
              <a:gd name="connsiteY12-254" fmla="*/ 1161232 h 1985875"/>
              <a:gd name="connsiteX13-255" fmla="*/ 785374 w 1901727"/>
              <a:gd name="connsiteY13-256" fmla="*/ 1509040 h 1985875"/>
              <a:gd name="connsiteX14-257" fmla="*/ 0 w 1901727"/>
              <a:gd name="connsiteY14-258" fmla="*/ 1985875 h 1985875"/>
              <a:gd name="connsiteX15-259" fmla="*/ 437565 w 1901727"/>
              <a:gd name="connsiteY15-260" fmla="*/ 387077 h 1985875"/>
              <a:gd name="connsiteX16-261" fmla="*/ 650738 w 1901727"/>
              <a:gd name="connsiteY16-262" fmla="*/ 611470 h 1985875"/>
              <a:gd name="connsiteX17-263" fmla="*/ 813423 w 1901727"/>
              <a:gd name="connsiteY17-264" fmla="*/ 499274 h 1985875"/>
              <a:gd name="connsiteX18-265" fmla="*/ 790984 w 1901727"/>
              <a:gd name="connsiteY18-266" fmla="*/ 0 h 1985875"/>
              <a:gd name="connsiteX0-267" fmla="*/ 790984 w 1901727"/>
              <a:gd name="connsiteY0-268" fmla="*/ 0 h 1985875"/>
              <a:gd name="connsiteX1-269" fmla="*/ 790984 w 1901727"/>
              <a:gd name="connsiteY1-270" fmla="*/ 0 h 1985875"/>
              <a:gd name="connsiteX2-271" fmla="*/ 1026596 w 1901727"/>
              <a:gd name="connsiteY2-272" fmla="*/ 5610 h 1985875"/>
              <a:gd name="connsiteX3-273" fmla="*/ 1020986 w 1901727"/>
              <a:gd name="connsiteY3-274" fmla="*/ 493664 h 1985875"/>
              <a:gd name="connsiteX4-275" fmla="*/ 1155622 w 1901727"/>
              <a:gd name="connsiteY4-276" fmla="*/ 572201 h 1985875"/>
              <a:gd name="connsiteX5-277" fmla="*/ 1351965 w 1901727"/>
              <a:gd name="connsiteY5-278" fmla="*/ 375858 h 1985875"/>
              <a:gd name="connsiteX6-279" fmla="*/ 1901727 w 1901727"/>
              <a:gd name="connsiteY6-280" fmla="*/ 1924167 h 1985875"/>
              <a:gd name="connsiteX7-281" fmla="*/ 992937 w 1901727"/>
              <a:gd name="connsiteY7-282" fmla="*/ 1480991 h 1985875"/>
              <a:gd name="connsiteX8-283" fmla="*/ 1054645 w 1901727"/>
              <a:gd name="connsiteY8-284" fmla="*/ 1121963 h 1985875"/>
              <a:gd name="connsiteX9-285" fmla="*/ 1088304 w 1901727"/>
              <a:gd name="connsiteY9-286" fmla="*/ 757325 h 1985875"/>
              <a:gd name="connsiteX10-287" fmla="*/ 920009 w 1901727"/>
              <a:gd name="connsiteY10-288" fmla="*/ 611470 h 1985875"/>
              <a:gd name="connsiteX11-289" fmla="*/ 729276 w 1901727"/>
              <a:gd name="connsiteY11-290" fmla="*/ 751715 h 1985875"/>
              <a:gd name="connsiteX12-291" fmla="*/ 740495 w 1901727"/>
              <a:gd name="connsiteY12-292" fmla="*/ 1161232 h 1985875"/>
              <a:gd name="connsiteX13-293" fmla="*/ 785374 w 1901727"/>
              <a:gd name="connsiteY13-294" fmla="*/ 1509040 h 1985875"/>
              <a:gd name="connsiteX14-295" fmla="*/ 0 w 1901727"/>
              <a:gd name="connsiteY14-296" fmla="*/ 1985875 h 1985875"/>
              <a:gd name="connsiteX15-297" fmla="*/ 437565 w 1901727"/>
              <a:gd name="connsiteY15-298" fmla="*/ 387077 h 1985875"/>
              <a:gd name="connsiteX16-299" fmla="*/ 650738 w 1901727"/>
              <a:gd name="connsiteY16-300" fmla="*/ 611470 h 1985875"/>
              <a:gd name="connsiteX17-301" fmla="*/ 813423 w 1901727"/>
              <a:gd name="connsiteY17-302" fmla="*/ 499274 h 1985875"/>
              <a:gd name="connsiteX18-303" fmla="*/ 790984 w 1901727"/>
              <a:gd name="connsiteY18-304" fmla="*/ 0 h 1985875"/>
              <a:gd name="connsiteX0-305" fmla="*/ 790984 w 1942424"/>
              <a:gd name="connsiteY0-306" fmla="*/ 0 h 1985875"/>
              <a:gd name="connsiteX1-307" fmla="*/ 790984 w 1942424"/>
              <a:gd name="connsiteY1-308" fmla="*/ 0 h 1985875"/>
              <a:gd name="connsiteX2-309" fmla="*/ 1026596 w 1942424"/>
              <a:gd name="connsiteY2-310" fmla="*/ 5610 h 1985875"/>
              <a:gd name="connsiteX3-311" fmla="*/ 1020986 w 1942424"/>
              <a:gd name="connsiteY3-312" fmla="*/ 493664 h 1985875"/>
              <a:gd name="connsiteX4-313" fmla="*/ 1155622 w 1942424"/>
              <a:gd name="connsiteY4-314" fmla="*/ 572201 h 1985875"/>
              <a:gd name="connsiteX5-315" fmla="*/ 1351965 w 1942424"/>
              <a:gd name="connsiteY5-316" fmla="*/ 375858 h 1985875"/>
              <a:gd name="connsiteX6-317" fmla="*/ 1901727 w 1942424"/>
              <a:gd name="connsiteY6-318" fmla="*/ 1924167 h 1985875"/>
              <a:gd name="connsiteX7-319" fmla="*/ 992937 w 1942424"/>
              <a:gd name="connsiteY7-320" fmla="*/ 1480991 h 1985875"/>
              <a:gd name="connsiteX8-321" fmla="*/ 1054645 w 1942424"/>
              <a:gd name="connsiteY8-322" fmla="*/ 1121963 h 1985875"/>
              <a:gd name="connsiteX9-323" fmla="*/ 1088304 w 1942424"/>
              <a:gd name="connsiteY9-324" fmla="*/ 757325 h 1985875"/>
              <a:gd name="connsiteX10-325" fmla="*/ 920009 w 1942424"/>
              <a:gd name="connsiteY10-326" fmla="*/ 611470 h 1985875"/>
              <a:gd name="connsiteX11-327" fmla="*/ 729276 w 1942424"/>
              <a:gd name="connsiteY11-328" fmla="*/ 751715 h 1985875"/>
              <a:gd name="connsiteX12-329" fmla="*/ 740495 w 1942424"/>
              <a:gd name="connsiteY12-330" fmla="*/ 1161232 h 1985875"/>
              <a:gd name="connsiteX13-331" fmla="*/ 785374 w 1942424"/>
              <a:gd name="connsiteY13-332" fmla="*/ 1509040 h 1985875"/>
              <a:gd name="connsiteX14-333" fmla="*/ 0 w 1942424"/>
              <a:gd name="connsiteY14-334" fmla="*/ 1985875 h 1985875"/>
              <a:gd name="connsiteX15-335" fmla="*/ 437565 w 1942424"/>
              <a:gd name="connsiteY15-336" fmla="*/ 387077 h 1985875"/>
              <a:gd name="connsiteX16-337" fmla="*/ 650738 w 1942424"/>
              <a:gd name="connsiteY16-338" fmla="*/ 611470 h 1985875"/>
              <a:gd name="connsiteX17-339" fmla="*/ 813423 w 1942424"/>
              <a:gd name="connsiteY17-340" fmla="*/ 499274 h 1985875"/>
              <a:gd name="connsiteX18-341" fmla="*/ 790984 w 1942424"/>
              <a:gd name="connsiteY18-342" fmla="*/ 0 h 1985875"/>
              <a:gd name="connsiteX0-343" fmla="*/ 790984 w 1942424"/>
              <a:gd name="connsiteY0-344" fmla="*/ 0 h 1985875"/>
              <a:gd name="connsiteX1-345" fmla="*/ 790984 w 1942424"/>
              <a:gd name="connsiteY1-346" fmla="*/ 0 h 1985875"/>
              <a:gd name="connsiteX2-347" fmla="*/ 1026596 w 1942424"/>
              <a:gd name="connsiteY2-348" fmla="*/ 5610 h 1985875"/>
              <a:gd name="connsiteX3-349" fmla="*/ 1020986 w 1942424"/>
              <a:gd name="connsiteY3-350" fmla="*/ 493664 h 1985875"/>
              <a:gd name="connsiteX4-351" fmla="*/ 1155622 w 1942424"/>
              <a:gd name="connsiteY4-352" fmla="*/ 572201 h 1985875"/>
              <a:gd name="connsiteX5-353" fmla="*/ 1351965 w 1942424"/>
              <a:gd name="connsiteY5-354" fmla="*/ 375858 h 1985875"/>
              <a:gd name="connsiteX6-355" fmla="*/ 1901727 w 1942424"/>
              <a:gd name="connsiteY6-356" fmla="*/ 1924167 h 1985875"/>
              <a:gd name="connsiteX7-357" fmla="*/ 992937 w 1942424"/>
              <a:gd name="connsiteY7-358" fmla="*/ 1480991 h 1985875"/>
              <a:gd name="connsiteX8-359" fmla="*/ 1054645 w 1942424"/>
              <a:gd name="connsiteY8-360" fmla="*/ 1121963 h 1985875"/>
              <a:gd name="connsiteX9-361" fmla="*/ 1088304 w 1942424"/>
              <a:gd name="connsiteY9-362" fmla="*/ 757325 h 1985875"/>
              <a:gd name="connsiteX10-363" fmla="*/ 920009 w 1942424"/>
              <a:gd name="connsiteY10-364" fmla="*/ 611470 h 1985875"/>
              <a:gd name="connsiteX11-365" fmla="*/ 729276 w 1942424"/>
              <a:gd name="connsiteY11-366" fmla="*/ 751715 h 1985875"/>
              <a:gd name="connsiteX12-367" fmla="*/ 740495 w 1942424"/>
              <a:gd name="connsiteY12-368" fmla="*/ 1161232 h 1985875"/>
              <a:gd name="connsiteX13-369" fmla="*/ 785374 w 1942424"/>
              <a:gd name="connsiteY13-370" fmla="*/ 1509040 h 1985875"/>
              <a:gd name="connsiteX14-371" fmla="*/ 0 w 1942424"/>
              <a:gd name="connsiteY14-372" fmla="*/ 1985875 h 1985875"/>
              <a:gd name="connsiteX15-373" fmla="*/ 437565 w 1942424"/>
              <a:gd name="connsiteY15-374" fmla="*/ 387077 h 1985875"/>
              <a:gd name="connsiteX16-375" fmla="*/ 650738 w 1942424"/>
              <a:gd name="connsiteY16-376" fmla="*/ 611470 h 1985875"/>
              <a:gd name="connsiteX17-377" fmla="*/ 813423 w 1942424"/>
              <a:gd name="connsiteY17-378" fmla="*/ 499274 h 1985875"/>
              <a:gd name="connsiteX18-379" fmla="*/ 790984 w 1942424"/>
              <a:gd name="connsiteY18-380" fmla="*/ 0 h 1985875"/>
              <a:gd name="connsiteX0-381" fmla="*/ 790984 w 1946874"/>
              <a:gd name="connsiteY0-382" fmla="*/ 0 h 1985875"/>
              <a:gd name="connsiteX1-383" fmla="*/ 790984 w 1946874"/>
              <a:gd name="connsiteY1-384" fmla="*/ 0 h 1985875"/>
              <a:gd name="connsiteX2-385" fmla="*/ 1026596 w 1946874"/>
              <a:gd name="connsiteY2-386" fmla="*/ 5610 h 1985875"/>
              <a:gd name="connsiteX3-387" fmla="*/ 1020986 w 1946874"/>
              <a:gd name="connsiteY3-388" fmla="*/ 493664 h 1985875"/>
              <a:gd name="connsiteX4-389" fmla="*/ 1155622 w 1946874"/>
              <a:gd name="connsiteY4-390" fmla="*/ 572201 h 1985875"/>
              <a:gd name="connsiteX5-391" fmla="*/ 1351965 w 1946874"/>
              <a:gd name="connsiteY5-392" fmla="*/ 375858 h 1985875"/>
              <a:gd name="connsiteX6-393" fmla="*/ 1901727 w 1946874"/>
              <a:gd name="connsiteY6-394" fmla="*/ 1924167 h 1985875"/>
              <a:gd name="connsiteX7-395" fmla="*/ 992937 w 1946874"/>
              <a:gd name="connsiteY7-396" fmla="*/ 1480991 h 1985875"/>
              <a:gd name="connsiteX8-397" fmla="*/ 1054645 w 1946874"/>
              <a:gd name="connsiteY8-398" fmla="*/ 1121963 h 1985875"/>
              <a:gd name="connsiteX9-399" fmla="*/ 1088304 w 1946874"/>
              <a:gd name="connsiteY9-400" fmla="*/ 757325 h 1985875"/>
              <a:gd name="connsiteX10-401" fmla="*/ 920009 w 1946874"/>
              <a:gd name="connsiteY10-402" fmla="*/ 611470 h 1985875"/>
              <a:gd name="connsiteX11-403" fmla="*/ 729276 w 1946874"/>
              <a:gd name="connsiteY11-404" fmla="*/ 751715 h 1985875"/>
              <a:gd name="connsiteX12-405" fmla="*/ 740495 w 1946874"/>
              <a:gd name="connsiteY12-406" fmla="*/ 1161232 h 1985875"/>
              <a:gd name="connsiteX13-407" fmla="*/ 785374 w 1946874"/>
              <a:gd name="connsiteY13-408" fmla="*/ 1509040 h 1985875"/>
              <a:gd name="connsiteX14-409" fmla="*/ 0 w 1946874"/>
              <a:gd name="connsiteY14-410" fmla="*/ 1985875 h 1985875"/>
              <a:gd name="connsiteX15-411" fmla="*/ 437565 w 1946874"/>
              <a:gd name="connsiteY15-412" fmla="*/ 387077 h 1985875"/>
              <a:gd name="connsiteX16-413" fmla="*/ 650738 w 1946874"/>
              <a:gd name="connsiteY16-414" fmla="*/ 611470 h 1985875"/>
              <a:gd name="connsiteX17-415" fmla="*/ 813423 w 1946874"/>
              <a:gd name="connsiteY17-416" fmla="*/ 499274 h 1985875"/>
              <a:gd name="connsiteX18-417" fmla="*/ 790984 w 1946874"/>
              <a:gd name="connsiteY18-418" fmla="*/ 0 h 1985875"/>
              <a:gd name="connsiteX0-419" fmla="*/ 790984 w 1946874"/>
              <a:gd name="connsiteY0-420" fmla="*/ 0 h 1985875"/>
              <a:gd name="connsiteX1-421" fmla="*/ 790984 w 1946874"/>
              <a:gd name="connsiteY1-422" fmla="*/ 0 h 1985875"/>
              <a:gd name="connsiteX2-423" fmla="*/ 1026596 w 1946874"/>
              <a:gd name="connsiteY2-424" fmla="*/ 5610 h 1985875"/>
              <a:gd name="connsiteX3-425" fmla="*/ 1020986 w 1946874"/>
              <a:gd name="connsiteY3-426" fmla="*/ 493664 h 1985875"/>
              <a:gd name="connsiteX4-427" fmla="*/ 1155622 w 1946874"/>
              <a:gd name="connsiteY4-428" fmla="*/ 572201 h 1985875"/>
              <a:gd name="connsiteX5-429" fmla="*/ 1351965 w 1946874"/>
              <a:gd name="connsiteY5-430" fmla="*/ 375858 h 1985875"/>
              <a:gd name="connsiteX6-431" fmla="*/ 1901727 w 1946874"/>
              <a:gd name="connsiteY6-432" fmla="*/ 1924167 h 1985875"/>
              <a:gd name="connsiteX7-433" fmla="*/ 992937 w 1946874"/>
              <a:gd name="connsiteY7-434" fmla="*/ 1480991 h 1985875"/>
              <a:gd name="connsiteX8-435" fmla="*/ 1054645 w 1946874"/>
              <a:gd name="connsiteY8-436" fmla="*/ 1121963 h 1985875"/>
              <a:gd name="connsiteX9-437" fmla="*/ 1088304 w 1946874"/>
              <a:gd name="connsiteY9-438" fmla="*/ 757325 h 1985875"/>
              <a:gd name="connsiteX10-439" fmla="*/ 920009 w 1946874"/>
              <a:gd name="connsiteY10-440" fmla="*/ 611470 h 1985875"/>
              <a:gd name="connsiteX11-441" fmla="*/ 729276 w 1946874"/>
              <a:gd name="connsiteY11-442" fmla="*/ 751715 h 1985875"/>
              <a:gd name="connsiteX12-443" fmla="*/ 740495 w 1946874"/>
              <a:gd name="connsiteY12-444" fmla="*/ 1161232 h 1985875"/>
              <a:gd name="connsiteX13-445" fmla="*/ 785374 w 1946874"/>
              <a:gd name="connsiteY13-446" fmla="*/ 1509040 h 1985875"/>
              <a:gd name="connsiteX14-447" fmla="*/ 0 w 1946874"/>
              <a:gd name="connsiteY14-448" fmla="*/ 1985875 h 1985875"/>
              <a:gd name="connsiteX15-449" fmla="*/ 437565 w 1946874"/>
              <a:gd name="connsiteY15-450" fmla="*/ 387077 h 1985875"/>
              <a:gd name="connsiteX16-451" fmla="*/ 650738 w 1946874"/>
              <a:gd name="connsiteY16-452" fmla="*/ 611470 h 1985875"/>
              <a:gd name="connsiteX17-453" fmla="*/ 813423 w 1946874"/>
              <a:gd name="connsiteY17-454" fmla="*/ 499274 h 1985875"/>
              <a:gd name="connsiteX18-455" fmla="*/ 790984 w 1946874"/>
              <a:gd name="connsiteY18-456" fmla="*/ 0 h 1985875"/>
              <a:gd name="connsiteX0-457" fmla="*/ 790984 w 1946874"/>
              <a:gd name="connsiteY0-458" fmla="*/ 0 h 1985875"/>
              <a:gd name="connsiteX1-459" fmla="*/ 790984 w 1946874"/>
              <a:gd name="connsiteY1-460" fmla="*/ 0 h 1985875"/>
              <a:gd name="connsiteX2-461" fmla="*/ 1026596 w 1946874"/>
              <a:gd name="connsiteY2-462" fmla="*/ 5610 h 1985875"/>
              <a:gd name="connsiteX3-463" fmla="*/ 1020986 w 1946874"/>
              <a:gd name="connsiteY3-464" fmla="*/ 493664 h 1985875"/>
              <a:gd name="connsiteX4-465" fmla="*/ 1155622 w 1946874"/>
              <a:gd name="connsiteY4-466" fmla="*/ 572201 h 1985875"/>
              <a:gd name="connsiteX5-467" fmla="*/ 1351965 w 1946874"/>
              <a:gd name="connsiteY5-468" fmla="*/ 375858 h 1985875"/>
              <a:gd name="connsiteX6-469" fmla="*/ 1901727 w 1946874"/>
              <a:gd name="connsiteY6-470" fmla="*/ 1924167 h 1985875"/>
              <a:gd name="connsiteX7-471" fmla="*/ 992937 w 1946874"/>
              <a:gd name="connsiteY7-472" fmla="*/ 1480991 h 1985875"/>
              <a:gd name="connsiteX8-473" fmla="*/ 1037816 w 1946874"/>
              <a:gd name="connsiteY8-474" fmla="*/ 1161232 h 1985875"/>
              <a:gd name="connsiteX9-475" fmla="*/ 1088304 w 1946874"/>
              <a:gd name="connsiteY9-476" fmla="*/ 757325 h 1985875"/>
              <a:gd name="connsiteX10-477" fmla="*/ 920009 w 1946874"/>
              <a:gd name="connsiteY10-478" fmla="*/ 611470 h 1985875"/>
              <a:gd name="connsiteX11-479" fmla="*/ 729276 w 1946874"/>
              <a:gd name="connsiteY11-480" fmla="*/ 751715 h 1985875"/>
              <a:gd name="connsiteX12-481" fmla="*/ 740495 w 1946874"/>
              <a:gd name="connsiteY12-482" fmla="*/ 1161232 h 1985875"/>
              <a:gd name="connsiteX13-483" fmla="*/ 785374 w 1946874"/>
              <a:gd name="connsiteY13-484" fmla="*/ 1509040 h 1985875"/>
              <a:gd name="connsiteX14-485" fmla="*/ 0 w 1946874"/>
              <a:gd name="connsiteY14-486" fmla="*/ 1985875 h 1985875"/>
              <a:gd name="connsiteX15-487" fmla="*/ 437565 w 1946874"/>
              <a:gd name="connsiteY15-488" fmla="*/ 387077 h 1985875"/>
              <a:gd name="connsiteX16-489" fmla="*/ 650738 w 1946874"/>
              <a:gd name="connsiteY16-490" fmla="*/ 611470 h 1985875"/>
              <a:gd name="connsiteX17-491" fmla="*/ 813423 w 1946874"/>
              <a:gd name="connsiteY17-492" fmla="*/ 499274 h 1985875"/>
              <a:gd name="connsiteX18-493" fmla="*/ 790984 w 1946874"/>
              <a:gd name="connsiteY18-494" fmla="*/ 0 h 1985875"/>
              <a:gd name="connsiteX0-495" fmla="*/ 790984 w 1946874"/>
              <a:gd name="connsiteY0-496" fmla="*/ 0 h 1985875"/>
              <a:gd name="connsiteX1-497" fmla="*/ 790984 w 1946874"/>
              <a:gd name="connsiteY1-498" fmla="*/ 0 h 1985875"/>
              <a:gd name="connsiteX2-499" fmla="*/ 1026596 w 1946874"/>
              <a:gd name="connsiteY2-500" fmla="*/ 5610 h 1985875"/>
              <a:gd name="connsiteX3-501" fmla="*/ 1020986 w 1946874"/>
              <a:gd name="connsiteY3-502" fmla="*/ 493664 h 1985875"/>
              <a:gd name="connsiteX4-503" fmla="*/ 1155622 w 1946874"/>
              <a:gd name="connsiteY4-504" fmla="*/ 572201 h 1985875"/>
              <a:gd name="connsiteX5-505" fmla="*/ 1351965 w 1946874"/>
              <a:gd name="connsiteY5-506" fmla="*/ 375858 h 1985875"/>
              <a:gd name="connsiteX6-507" fmla="*/ 1901727 w 1946874"/>
              <a:gd name="connsiteY6-508" fmla="*/ 1924167 h 1985875"/>
              <a:gd name="connsiteX7-509" fmla="*/ 992937 w 1946874"/>
              <a:gd name="connsiteY7-510" fmla="*/ 1480991 h 1985875"/>
              <a:gd name="connsiteX8-511" fmla="*/ 1037816 w 1946874"/>
              <a:gd name="connsiteY8-512" fmla="*/ 1161232 h 1985875"/>
              <a:gd name="connsiteX9-513" fmla="*/ 1088304 w 1946874"/>
              <a:gd name="connsiteY9-514" fmla="*/ 757325 h 1985875"/>
              <a:gd name="connsiteX10-515" fmla="*/ 920009 w 1946874"/>
              <a:gd name="connsiteY10-516" fmla="*/ 611470 h 1985875"/>
              <a:gd name="connsiteX11-517" fmla="*/ 729276 w 1946874"/>
              <a:gd name="connsiteY11-518" fmla="*/ 751715 h 1985875"/>
              <a:gd name="connsiteX12-519" fmla="*/ 740495 w 1946874"/>
              <a:gd name="connsiteY12-520" fmla="*/ 1161232 h 1985875"/>
              <a:gd name="connsiteX13-521" fmla="*/ 785374 w 1946874"/>
              <a:gd name="connsiteY13-522" fmla="*/ 1509040 h 1985875"/>
              <a:gd name="connsiteX14-523" fmla="*/ 0 w 1946874"/>
              <a:gd name="connsiteY14-524" fmla="*/ 1985875 h 1985875"/>
              <a:gd name="connsiteX15-525" fmla="*/ 437565 w 1946874"/>
              <a:gd name="connsiteY15-526" fmla="*/ 387077 h 1985875"/>
              <a:gd name="connsiteX16-527" fmla="*/ 650738 w 1946874"/>
              <a:gd name="connsiteY16-528" fmla="*/ 611470 h 1985875"/>
              <a:gd name="connsiteX17-529" fmla="*/ 813423 w 1946874"/>
              <a:gd name="connsiteY17-530" fmla="*/ 499274 h 1985875"/>
              <a:gd name="connsiteX18-531" fmla="*/ 790984 w 1946874"/>
              <a:gd name="connsiteY18-532" fmla="*/ 0 h 1985875"/>
              <a:gd name="connsiteX0-533" fmla="*/ 790984 w 1946874"/>
              <a:gd name="connsiteY0-534" fmla="*/ 0 h 1985875"/>
              <a:gd name="connsiteX1-535" fmla="*/ 790984 w 1946874"/>
              <a:gd name="connsiteY1-536" fmla="*/ 0 h 1985875"/>
              <a:gd name="connsiteX2-537" fmla="*/ 1026596 w 1946874"/>
              <a:gd name="connsiteY2-538" fmla="*/ 5610 h 1985875"/>
              <a:gd name="connsiteX3-539" fmla="*/ 1020986 w 1946874"/>
              <a:gd name="connsiteY3-540" fmla="*/ 493664 h 1985875"/>
              <a:gd name="connsiteX4-541" fmla="*/ 1155622 w 1946874"/>
              <a:gd name="connsiteY4-542" fmla="*/ 572201 h 1985875"/>
              <a:gd name="connsiteX5-543" fmla="*/ 1351965 w 1946874"/>
              <a:gd name="connsiteY5-544" fmla="*/ 375858 h 1985875"/>
              <a:gd name="connsiteX6-545" fmla="*/ 1901727 w 1946874"/>
              <a:gd name="connsiteY6-546" fmla="*/ 1924167 h 1985875"/>
              <a:gd name="connsiteX7-547" fmla="*/ 992937 w 1946874"/>
              <a:gd name="connsiteY7-548" fmla="*/ 1480991 h 1985875"/>
              <a:gd name="connsiteX8-549" fmla="*/ 1037816 w 1946874"/>
              <a:gd name="connsiteY8-550" fmla="*/ 1161232 h 1985875"/>
              <a:gd name="connsiteX9-551" fmla="*/ 1088304 w 1946874"/>
              <a:gd name="connsiteY9-552" fmla="*/ 757325 h 1985875"/>
              <a:gd name="connsiteX10-553" fmla="*/ 920009 w 1946874"/>
              <a:gd name="connsiteY10-554" fmla="*/ 611470 h 1985875"/>
              <a:gd name="connsiteX11-555" fmla="*/ 729276 w 1946874"/>
              <a:gd name="connsiteY11-556" fmla="*/ 751715 h 1985875"/>
              <a:gd name="connsiteX12-557" fmla="*/ 740495 w 1946874"/>
              <a:gd name="connsiteY12-558" fmla="*/ 1161232 h 1985875"/>
              <a:gd name="connsiteX13-559" fmla="*/ 785374 w 1946874"/>
              <a:gd name="connsiteY13-560" fmla="*/ 1509040 h 1985875"/>
              <a:gd name="connsiteX14-561" fmla="*/ 0 w 1946874"/>
              <a:gd name="connsiteY14-562" fmla="*/ 1985875 h 1985875"/>
              <a:gd name="connsiteX15-563" fmla="*/ 437565 w 1946874"/>
              <a:gd name="connsiteY15-564" fmla="*/ 387077 h 1985875"/>
              <a:gd name="connsiteX16-565" fmla="*/ 650738 w 1946874"/>
              <a:gd name="connsiteY16-566" fmla="*/ 611470 h 1985875"/>
              <a:gd name="connsiteX17-567" fmla="*/ 813423 w 1946874"/>
              <a:gd name="connsiteY17-568" fmla="*/ 499274 h 1985875"/>
              <a:gd name="connsiteX18-569" fmla="*/ 790984 w 1946874"/>
              <a:gd name="connsiteY18-570" fmla="*/ 0 h 1985875"/>
              <a:gd name="connsiteX0-571" fmla="*/ 790984 w 1946874"/>
              <a:gd name="connsiteY0-572" fmla="*/ 0 h 1985875"/>
              <a:gd name="connsiteX1-573" fmla="*/ 790984 w 1946874"/>
              <a:gd name="connsiteY1-574" fmla="*/ 0 h 1985875"/>
              <a:gd name="connsiteX2-575" fmla="*/ 1026596 w 1946874"/>
              <a:gd name="connsiteY2-576" fmla="*/ 5610 h 1985875"/>
              <a:gd name="connsiteX3-577" fmla="*/ 1020986 w 1946874"/>
              <a:gd name="connsiteY3-578" fmla="*/ 493664 h 1985875"/>
              <a:gd name="connsiteX4-579" fmla="*/ 1155622 w 1946874"/>
              <a:gd name="connsiteY4-580" fmla="*/ 572201 h 1985875"/>
              <a:gd name="connsiteX5-581" fmla="*/ 1351965 w 1946874"/>
              <a:gd name="connsiteY5-582" fmla="*/ 375858 h 1985875"/>
              <a:gd name="connsiteX6-583" fmla="*/ 1901727 w 1946874"/>
              <a:gd name="connsiteY6-584" fmla="*/ 1924167 h 1985875"/>
              <a:gd name="connsiteX7-585" fmla="*/ 992937 w 1946874"/>
              <a:gd name="connsiteY7-586" fmla="*/ 1480991 h 1985875"/>
              <a:gd name="connsiteX8-587" fmla="*/ 1037816 w 1946874"/>
              <a:gd name="connsiteY8-588" fmla="*/ 1161232 h 1985875"/>
              <a:gd name="connsiteX9-589" fmla="*/ 1088304 w 1946874"/>
              <a:gd name="connsiteY9-590" fmla="*/ 757325 h 1985875"/>
              <a:gd name="connsiteX10-591" fmla="*/ 920009 w 1946874"/>
              <a:gd name="connsiteY10-592" fmla="*/ 611470 h 1985875"/>
              <a:gd name="connsiteX11-593" fmla="*/ 729276 w 1946874"/>
              <a:gd name="connsiteY11-594" fmla="*/ 751715 h 1985875"/>
              <a:gd name="connsiteX12-595" fmla="*/ 740495 w 1946874"/>
              <a:gd name="connsiteY12-596" fmla="*/ 1161232 h 1985875"/>
              <a:gd name="connsiteX13-597" fmla="*/ 785374 w 1946874"/>
              <a:gd name="connsiteY13-598" fmla="*/ 1509040 h 1985875"/>
              <a:gd name="connsiteX14-599" fmla="*/ 0 w 1946874"/>
              <a:gd name="connsiteY14-600" fmla="*/ 1985875 h 1985875"/>
              <a:gd name="connsiteX15-601" fmla="*/ 437565 w 1946874"/>
              <a:gd name="connsiteY15-602" fmla="*/ 387077 h 1985875"/>
              <a:gd name="connsiteX16-603" fmla="*/ 650738 w 1946874"/>
              <a:gd name="connsiteY16-604" fmla="*/ 611470 h 1985875"/>
              <a:gd name="connsiteX17-605" fmla="*/ 813423 w 1946874"/>
              <a:gd name="connsiteY17-606" fmla="*/ 499274 h 1985875"/>
              <a:gd name="connsiteX18-607" fmla="*/ 790984 w 1946874"/>
              <a:gd name="connsiteY18-608" fmla="*/ 0 h 1985875"/>
              <a:gd name="connsiteX0-609" fmla="*/ 790984 w 1946874"/>
              <a:gd name="connsiteY0-610" fmla="*/ 0 h 1985875"/>
              <a:gd name="connsiteX1-611" fmla="*/ 790984 w 1946874"/>
              <a:gd name="connsiteY1-612" fmla="*/ 0 h 1985875"/>
              <a:gd name="connsiteX2-613" fmla="*/ 1026596 w 1946874"/>
              <a:gd name="connsiteY2-614" fmla="*/ 5610 h 1985875"/>
              <a:gd name="connsiteX3-615" fmla="*/ 1020986 w 1946874"/>
              <a:gd name="connsiteY3-616" fmla="*/ 493664 h 1985875"/>
              <a:gd name="connsiteX4-617" fmla="*/ 1155622 w 1946874"/>
              <a:gd name="connsiteY4-618" fmla="*/ 572201 h 1985875"/>
              <a:gd name="connsiteX5-619" fmla="*/ 1351965 w 1946874"/>
              <a:gd name="connsiteY5-620" fmla="*/ 375858 h 1985875"/>
              <a:gd name="connsiteX6-621" fmla="*/ 1901727 w 1946874"/>
              <a:gd name="connsiteY6-622" fmla="*/ 1924167 h 1985875"/>
              <a:gd name="connsiteX7-623" fmla="*/ 992937 w 1946874"/>
              <a:gd name="connsiteY7-624" fmla="*/ 1480991 h 1985875"/>
              <a:gd name="connsiteX8-625" fmla="*/ 1037816 w 1946874"/>
              <a:gd name="connsiteY8-626" fmla="*/ 1161232 h 1985875"/>
              <a:gd name="connsiteX9-627" fmla="*/ 1088304 w 1946874"/>
              <a:gd name="connsiteY9-628" fmla="*/ 757325 h 1985875"/>
              <a:gd name="connsiteX10-629" fmla="*/ 920009 w 1946874"/>
              <a:gd name="connsiteY10-630" fmla="*/ 611470 h 1985875"/>
              <a:gd name="connsiteX11-631" fmla="*/ 729276 w 1946874"/>
              <a:gd name="connsiteY11-632" fmla="*/ 751715 h 1985875"/>
              <a:gd name="connsiteX12-633" fmla="*/ 740495 w 1946874"/>
              <a:gd name="connsiteY12-634" fmla="*/ 1161232 h 1985875"/>
              <a:gd name="connsiteX13-635" fmla="*/ 785374 w 1946874"/>
              <a:gd name="connsiteY13-636" fmla="*/ 1509040 h 1985875"/>
              <a:gd name="connsiteX14-637" fmla="*/ 0 w 1946874"/>
              <a:gd name="connsiteY14-638" fmla="*/ 1985875 h 1985875"/>
              <a:gd name="connsiteX15-639" fmla="*/ 437565 w 1946874"/>
              <a:gd name="connsiteY15-640" fmla="*/ 387077 h 1985875"/>
              <a:gd name="connsiteX16-641" fmla="*/ 650738 w 1946874"/>
              <a:gd name="connsiteY16-642" fmla="*/ 611470 h 1985875"/>
              <a:gd name="connsiteX17-643" fmla="*/ 813423 w 1946874"/>
              <a:gd name="connsiteY17-644" fmla="*/ 499274 h 1985875"/>
              <a:gd name="connsiteX18-645" fmla="*/ 790984 w 1946874"/>
              <a:gd name="connsiteY18-646" fmla="*/ 0 h 1985875"/>
              <a:gd name="connsiteX0-647" fmla="*/ 790984 w 1946874"/>
              <a:gd name="connsiteY0-648" fmla="*/ 0 h 1985875"/>
              <a:gd name="connsiteX1-649" fmla="*/ 790984 w 1946874"/>
              <a:gd name="connsiteY1-650" fmla="*/ 0 h 1985875"/>
              <a:gd name="connsiteX2-651" fmla="*/ 1026596 w 1946874"/>
              <a:gd name="connsiteY2-652" fmla="*/ 5610 h 1985875"/>
              <a:gd name="connsiteX3-653" fmla="*/ 1020986 w 1946874"/>
              <a:gd name="connsiteY3-654" fmla="*/ 493664 h 1985875"/>
              <a:gd name="connsiteX4-655" fmla="*/ 1155622 w 1946874"/>
              <a:gd name="connsiteY4-656" fmla="*/ 572201 h 1985875"/>
              <a:gd name="connsiteX5-657" fmla="*/ 1351965 w 1946874"/>
              <a:gd name="connsiteY5-658" fmla="*/ 375858 h 1985875"/>
              <a:gd name="connsiteX6-659" fmla="*/ 1901727 w 1946874"/>
              <a:gd name="connsiteY6-660" fmla="*/ 1924167 h 1985875"/>
              <a:gd name="connsiteX7-661" fmla="*/ 992937 w 1946874"/>
              <a:gd name="connsiteY7-662" fmla="*/ 1480991 h 1985875"/>
              <a:gd name="connsiteX8-663" fmla="*/ 1037816 w 1946874"/>
              <a:gd name="connsiteY8-664" fmla="*/ 1161232 h 1985875"/>
              <a:gd name="connsiteX9-665" fmla="*/ 1088304 w 1946874"/>
              <a:gd name="connsiteY9-666" fmla="*/ 757325 h 1985875"/>
              <a:gd name="connsiteX10-667" fmla="*/ 920009 w 1946874"/>
              <a:gd name="connsiteY10-668" fmla="*/ 611470 h 1985875"/>
              <a:gd name="connsiteX11-669" fmla="*/ 729276 w 1946874"/>
              <a:gd name="connsiteY11-670" fmla="*/ 751715 h 1985875"/>
              <a:gd name="connsiteX12-671" fmla="*/ 740495 w 1946874"/>
              <a:gd name="connsiteY12-672" fmla="*/ 1161232 h 1985875"/>
              <a:gd name="connsiteX13-673" fmla="*/ 785374 w 1946874"/>
              <a:gd name="connsiteY13-674" fmla="*/ 1509040 h 1985875"/>
              <a:gd name="connsiteX14-675" fmla="*/ 0 w 1946874"/>
              <a:gd name="connsiteY14-676" fmla="*/ 1985875 h 1985875"/>
              <a:gd name="connsiteX15-677" fmla="*/ 437565 w 1946874"/>
              <a:gd name="connsiteY15-678" fmla="*/ 387077 h 1985875"/>
              <a:gd name="connsiteX16-679" fmla="*/ 650738 w 1946874"/>
              <a:gd name="connsiteY16-680" fmla="*/ 611470 h 1985875"/>
              <a:gd name="connsiteX17-681" fmla="*/ 813423 w 1946874"/>
              <a:gd name="connsiteY17-682" fmla="*/ 499274 h 1985875"/>
              <a:gd name="connsiteX18-683" fmla="*/ 790984 w 1946874"/>
              <a:gd name="connsiteY18-684" fmla="*/ 0 h 1985875"/>
              <a:gd name="connsiteX0-685" fmla="*/ 790984 w 1946874"/>
              <a:gd name="connsiteY0-686" fmla="*/ 0 h 1985875"/>
              <a:gd name="connsiteX1-687" fmla="*/ 790984 w 1946874"/>
              <a:gd name="connsiteY1-688" fmla="*/ 0 h 1985875"/>
              <a:gd name="connsiteX2-689" fmla="*/ 1026596 w 1946874"/>
              <a:gd name="connsiteY2-690" fmla="*/ 5610 h 1985875"/>
              <a:gd name="connsiteX3-691" fmla="*/ 1020986 w 1946874"/>
              <a:gd name="connsiteY3-692" fmla="*/ 493664 h 1985875"/>
              <a:gd name="connsiteX4-693" fmla="*/ 1155622 w 1946874"/>
              <a:gd name="connsiteY4-694" fmla="*/ 572201 h 1985875"/>
              <a:gd name="connsiteX5-695" fmla="*/ 1351965 w 1946874"/>
              <a:gd name="connsiteY5-696" fmla="*/ 375858 h 1985875"/>
              <a:gd name="connsiteX6-697" fmla="*/ 1901727 w 1946874"/>
              <a:gd name="connsiteY6-698" fmla="*/ 1924167 h 1985875"/>
              <a:gd name="connsiteX7-699" fmla="*/ 1071474 w 1946874"/>
              <a:gd name="connsiteY7-700" fmla="*/ 1480991 h 1985875"/>
              <a:gd name="connsiteX8-701" fmla="*/ 1037816 w 1946874"/>
              <a:gd name="connsiteY8-702" fmla="*/ 1161232 h 1985875"/>
              <a:gd name="connsiteX9-703" fmla="*/ 1088304 w 1946874"/>
              <a:gd name="connsiteY9-704" fmla="*/ 757325 h 1985875"/>
              <a:gd name="connsiteX10-705" fmla="*/ 920009 w 1946874"/>
              <a:gd name="connsiteY10-706" fmla="*/ 611470 h 1985875"/>
              <a:gd name="connsiteX11-707" fmla="*/ 729276 w 1946874"/>
              <a:gd name="connsiteY11-708" fmla="*/ 751715 h 1985875"/>
              <a:gd name="connsiteX12-709" fmla="*/ 740495 w 1946874"/>
              <a:gd name="connsiteY12-710" fmla="*/ 1161232 h 1985875"/>
              <a:gd name="connsiteX13-711" fmla="*/ 785374 w 1946874"/>
              <a:gd name="connsiteY13-712" fmla="*/ 1509040 h 1985875"/>
              <a:gd name="connsiteX14-713" fmla="*/ 0 w 1946874"/>
              <a:gd name="connsiteY14-714" fmla="*/ 1985875 h 1985875"/>
              <a:gd name="connsiteX15-715" fmla="*/ 437565 w 1946874"/>
              <a:gd name="connsiteY15-716" fmla="*/ 387077 h 1985875"/>
              <a:gd name="connsiteX16-717" fmla="*/ 650738 w 1946874"/>
              <a:gd name="connsiteY16-718" fmla="*/ 611470 h 1985875"/>
              <a:gd name="connsiteX17-719" fmla="*/ 813423 w 1946874"/>
              <a:gd name="connsiteY17-720" fmla="*/ 499274 h 1985875"/>
              <a:gd name="connsiteX18-721" fmla="*/ 790984 w 1946874"/>
              <a:gd name="connsiteY18-722" fmla="*/ 0 h 1985875"/>
              <a:gd name="connsiteX0-723" fmla="*/ 790984 w 1946874"/>
              <a:gd name="connsiteY0-724" fmla="*/ 0 h 1985875"/>
              <a:gd name="connsiteX1-725" fmla="*/ 790984 w 1946874"/>
              <a:gd name="connsiteY1-726" fmla="*/ 0 h 1985875"/>
              <a:gd name="connsiteX2-727" fmla="*/ 1026596 w 1946874"/>
              <a:gd name="connsiteY2-728" fmla="*/ 5610 h 1985875"/>
              <a:gd name="connsiteX3-729" fmla="*/ 1020986 w 1946874"/>
              <a:gd name="connsiteY3-730" fmla="*/ 493664 h 1985875"/>
              <a:gd name="connsiteX4-731" fmla="*/ 1155622 w 1946874"/>
              <a:gd name="connsiteY4-732" fmla="*/ 572201 h 1985875"/>
              <a:gd name="connsiteX5-733" fmla="*/ 1351965 w 1946874"/>
              <a:gd name="connsiteY5-734" fmla="*/ 375858 h 1985875"/>
              <a:gd name="connsiteX6-735" fmla="*/ 1901727 w 1946874"/>
              <a:gd name="connsiteY6-736" fmla="*/ 1924167 h 1985875"/>
              <a:gd name="connsiteX7-737" fmla="*/ 1054644 w 1946874"/>
              <a:gd name="connsiteY7-738" fmla="*/ 1486600 h 1985875"/>
              <a:gd name="connsiteX8-739" fmla="*/ 1037816 w 1946874"/>
              <a:gd name="connsiteY8-740" fmla="*/ 1161232 h 1985875"/>
              <a:gd name="connsiteX9-741" fmla="*/ 1088304 w 1946874"/>
              <a:gd name="connsiteY9-742" fmla="*/ 757325 h 1985875"/>
              <a:gd name="connsiteX10-743" fmla="*/ 920009 w 1946874"/>
              <a:gd name="connsiteY10-744" fmla="*/ 611470 h 1985875"/>
              <a:gd name="connsiteX11-745" fmla="*/ 729276 w 1946874"/>
              <a:gd name="connsiteY11-746" fmla="*/ 751715 h 1985875"/>
              <a:gd name="connsiteX12-747" fmla="*/ 740495 w 1946874"/>
              <a:gd name="connsiteY12-748" fmla="*/ 1161232 h 1985875"/>
              <a:gd name="connsiteX13-749" fmla="*/ 785374 w 1946874"/>
              <a:gd name="connsiteY13-750" fmla="*/ 1509040 h 1985875"/>
              <a:gd name="connsiteX14-751" fmla="*/ 0 w 1946874"/>
              <a:gd name="connsiteY14-752" fmla="*/ 1985875 h 1985875"/>
              <a:gd name="connsiteX15-753" fmla="*/ 437565 w 1946874"/>
              <a:gd name="connsiteY15-754" fmla="*/ 387077 h 1985875"/>
              <a:gd name="connsiteX16-755" fmla="*/ 650738 w 1946874"/>
              <a:gd name="connsiteY16-756" fmla="*/ 611470 h 1985875"/>
              <a:gd name="connsiteX17-757" fmla="*/ 813423 w 1946874"/>
              <a:gd name="connsiteY17-758" fmla="*/ 499274 h 1985875"/>
              <a:gd name="connsiteX18-759" fmla="*/ 790984 w 1946874"/>
              <a:gd name="connsiteY18-760" fmla="*/ 0 h 1985875"/>
              <a:gd name="connsiteX0-761" fmla="*/ 790984 w 1946874"/>
              <a:gd name="connsiteY0-762" fmla="*/ 0 h 1985875"/>
              <a:gd name="connsiteX1-763" fmla="*/ 790984 w 1946874"/>
              <a:gd name="connsiteY1-764" fmla="*/ 0 h 1985875"/>
              <a:gd name="connsiteX2-765" fmla="*/ 1026596 w 1946874"/>
              <a:gd name="connsiteY2-766" fmla="*/ 5610 h 1985875"/>
              <a:gd name="connsiteX3-767" fmla="*/ 1020986 w 1946874"/>
              <a:gd name="connsiteY3-768" fmla="*/ 493664 h 1985875"/>
              <a:gd name="connsiteX4-769" fmla="*/ 1155622 w 1946874"/>
              <a:gd name="connsiteY4-770" fmla="*/ 572201 h 1985875"/>
              <a:gd name="connsiteX5-771" fmla="*/ 1351965 w 1946874"/>
              <a:gd name="connsiteY5-772" fmla="*/ 375858 h 1985875"/>
              <a:gd name="connsiteX6-773" fmla="*/ 1901727 w 1946874"/>
              <a:gd name="connsiteY6-774" fmla="*/ 1924167 h 1985875"/>
              <a:gd name="connsiteX7-775" fmla="*/ 1054644 w 1946874"/>
              <a:gd name="connsiteY7-776" fmla="*/ 1486600 h 1985875"/>
              <a:gd name="connsiteX8-777" fmla="*/ 1037816 w 1946874"/>
              <a:gd name="connsiteY8-778" fmla="*/ 1161232 h 1985875"/>
              <a:gd name="connsiteX9-779" fmla="*/ 1088304 w 1946874"/>
              <a:gd name="connsiteY9-780" fmla="*/ 757325 h 1985875"/>
              <a:gd name="connsiteX10-781" fmla="*/ 920009 w 1946874"/>
              <a:gd name="connsiteY10-782" fmla="*/ 611470 h 1985875"/>
              <a:gd name="connsiteX11-783" fmla="*/ 729276 w 1946874"/>
              <a:gd name="connsiteY11-784" fmla="*/ 751715 h 1985875"/>
              <a:gd name="connsiteX12-785" fmla="*/ 740495 w 1946874"/>
              <a:gd name="connsiteY12-786" fmla="*/ 1161232 h 1985875"/>
              <a:gd name="connsiteX13-787" fmla="*/ 785374 w 1946874"/>
              <a:gd name="connsiteY13-788" fmla="*/ 1509040 h 1985875"/>
              <a:gd name="connsiteX14-789" fmla="*/ 0 w 1946874"/>
              <a:gd name="connsiteY14-790" fmla="*/ 1985875 h 1985875"/>
              <a:gd name="connsiteX15-791" fmla="*/ 437565 w 1946874"/>
              <a:gd name="connsiteY15-792" fmla="*/ 387077 h 1985875"/>
              <a:gd name="connsiteX16-793" fmla="*/ 650738 w 1946874"/>
              <a:gd name="connsiteY16-794" fmla="*/ 611470 h 1985875"/>
              <a:gd name="connsiteX17-795" fmla="*/ 813423 w 1946874"/>
              <a:gd name="connsiteY17-796" fmla="*/ 499274 h 1985875"/>
              <a:gd name="connsiteX18-797" fmla="*/ 790984 w 1946874"/>
              <a:gd name="connsiteY18-798" fmla="*/ 0 h 1985875"/>
              <a:gd name="connsiteX0-799" fmla="*/ 790984 w 1946874"/>
              <a:gd name="connsiteY0-800" fmla="*/ 0 h 1985875"/>
              <a:gd name="connsiteX1-801" fmla="*/ 790984 w 1946874"/>
              <a:gd name="connsiteY1-802" fmla="*/ 0 h 1985875"/>
              <a:gd name="connsiteX2-803" fmla="*/ 1026596 w 1946874"/>
              <a:gd name="connsiteY2-804" fmla="*/ 5610 h 1985875"/>
              <a:gd name="connsiteX3-805" fmla="*/ 1020986 w 1946874"/>
              <a:gd name="connsiteY3-806" fmla="*/ 493664 h 1985875"/>
              <a:gd name="connsiteX4-807" fmla="*/ 1155622 w 1946874"/>
              <a:gd name="connsiteY4-808" fmla="*/ 572201 h 1985875"/>
              <a:gd name="connsiteX5-809" fmla="*/ 1351965 w 1946874"/>
              <a:gd name="connsiteY5-810" fmla="*/ 375858 h 1985875"/>
              <a:gd name="connsiteX6-811" fmla="*/ 1901727 w 1946874"/>
              <a:gd name="connsiteY6-812" fmla="*/ 1924167 h 1985875"/>
              <a:gd name="connsiteX7-813" fmla="*/ 1054644 w 1946874"/>
              <a:gd name="connsiteY7-814" fmla="*/ 1486600 h 1985875"/>
              <a:gd name="connsiteX8-815" fmla="*/ 1037816 w 1946874"/>
              <a:gd name="connsiteY8-816" fmla="*/ 1161232 h 1985875"/>
              <a:gd name="connsiteX9-817" fmla="*/ 1088304 w 1946874"/>
              <a:gd name="connsiteY9-818" fmla="*/ 757325 h 1985875"/>
              <a:gd name="connsiteX10-819" fmla="*/ 920009 w 1946874"/>
              <a:gd name="connsiteY10-820" fmla="*/ 611470 h 1985875"/>
              <a:gd name="connsiteX11-821" fmla="*/ 729276 w 1946874"/>
              <a:gd name="connsiteY11-822" fmla="*/ 751715 h 1985875"/>
              <a:gd name="connsiteX12-823" fmla="*/ 740495 w 1946874"/>
              <a:gd name="connsiteY12-824" fmla="*/ 1161232 h 1985875"/>
              <a:gd name="connsiteX13-825" fmla="*/ 785374 w 1946874"/>
              <a:gd name="connsiteY13-826" fmla="*/ 1509040 h 1985875"/>
              <a:gd name="connsiteX14-827" fmla="*/ 0 w 1946874"/>
              <a:gd name="connsiteY14-828" fmla="*/ 1985875 h 1985875"/>
              <a:gd name="connsiteX15-829" fmla="*/ 437565 w 1946874"/>
              <a:gd name="connsiteY15-830" fmla="*/ 387077 h 1985875"/>
              <a:gd name="connsiteX16-831" fmla="*/ 650738 w 1946874"/>
              <a:gd name="connsiteY16-832" fmla="*/ 611470 h 1985875"/>
              <a:gd name="connsiteX17-833" fmla="*/ 813423 w 1946874"/>
              <a:gd name="connsiteY17-834" fmla="*/ 499274 h 1985875"/>
              <a:gd name="connsiteX18-835" fmla="*/ 790984 w 1946874"/>
              <a:gd name="connsiteY18-836" fmla="*/ 0 h 1985875"/>
              <a:gd name="connsiteX0-837" fmla="*/ 790984 w 1946874"/>
              <a:gd name="connsiteY0-838" fmla="*/ 0 h 1985875"/>
              <a:gd name="connsiteX1-839" fmla="*/ 790984 w 1946874"/>
              <a:gd name="connsiteY1-840" fmla="*/ 0 h 1985875"/>
              <a:gd name="connsiteX2-841" fmla="*/ 1026596 w 1946874"/>
              <a:gd name="connsiteY2-842" fmla="*/ 5610 h 1985875"/>
              <a:gd name="connsiteX3-843" fmla="*/ 1020986 w 1946874"/>
              <a:gd name="connsiteY3-844" fmla="*/ 493664 h 1985875"/>
              <a:gd name="connsiteX4-845" fmla="*/ 1155622 w 1946874"/>
              <a:gd name="connsiteY4-846" fmla="*/ 572201 h 1985875"/>
              <a:gd name="connsiteX5-847" fmla="*/ 1351965 w 1946874"/>
              <a:gd name="connsiteY5-848" fmla="*/ 375858 h 1985875"/>
              <a:gd name="connsiteX6-849" fmla="*/ 1901727 w 1946874"/>
              <a:gd name="connsiteY6-850" fmla="*/ 1924167 h 1985875"/>
              <a:gd name="connsiteX7-851" fmla="*/ 1054644 w 1946874"/>
              <a:gd name="connsiteY7-852" fmla="*/ 1486600 h 1985875"/>
              <a:gd name="connsiteX8-853" fmla="*/ 1037816 w 1946874"/>
              <a:gd name="connsiteY8-854" fmla="*/ 1161232 h 1985875"/>
              <a:gd name="connsiteX9-855" fmla="*/ 1088304 w 1946874"/>
              <a:gd name="connsiteY9-856" fmla="*/ 757325 h 1985875"/>
              <a:gd name="connsiteX10-857" fmla="*/ 920009 w 1946874"/>
              <a:gd name="connsiteY10-858" fmla="*/ 611470 h 1985875"/>
              <a:gd name="connsiteX11-859" fmla="*/ 729276 w 1946874"/>
              <a:gd name="connsiteY11-860" fmla="*/ 751715 h 1985875"/>
              <a:gd name="connsiteX12-861" fmla="*/ 740495 w 1946874"/>
              <a:gd name="connsiteY12-862" fmla="*/ 1161232 h 1985875"/>
              <a:gd name="connsiteX13-863" fmla="*/ 785374 w 1946874"/>
              <a:gd name="connsiteY13-864" fmla="*/ 1509040 h 1985875"/>
              <a:gd name="connsiteX14-865" fmla="*/ 0 w 1946874"/>
              <a:gd name="connsiteY14-866" fmla="*/ 1985875 h 1985875"/>
              <a:gd name="connsiteX15-867" fmla="*/ 437565 w 1946874"/>
              <a:gd name="connsiteY15-868" fmla="*/ 387077 h 1985875"/>
              <a:gd name="connsiteX16-869" fmla="*/ 650738 w 1946874"/>
              <a:gd name="connsiteY16-870" fmla="*/ 611470 h 1985875"/>
              <a:gd name="connsiteX17-871" fmla="*/ 813423 w 1946874"/>
              <a:gd name="connsiteY17-872" fmla="*/ 499274 h 1985875"/>
              <a:gd name="connsiteX18-873" fmla="*/ 790984 w 1946874"/>
              <a:gd name="connsiteY18-874" fmla="*/ 0 h 1985875"/>
              <a:gd name="connsiteX0-875" fmla="*/ 790984 w 1946874"/>
              <a:gd name="connsiteY0-876" fmla="*/ 0 h 1985875"/>
              <a:gd name="connsiteX1-877" fmla="*/ 790984 w 1946874"/>
              <a:gd name="connsiteY1-878" fmla="*/ 0 h 1985875"/>
              <a:gd name="connsiteX2-879" fmla="*/ 1026596 w 1946874"/>
              <a:gd name="connsiteY2-880" fmla="*/ 5610 h 1985875"/>
              <a:gd name="connsiteX3-881" fmla="*/ 1020986 w 1946874"/>
              <a:gd name="connsiteY3-882" fmla="*/ 493664 h 1985875"/>
              <a:gd name="connsiteX4-883" fmla="*/ 1155622 w 1946874"/>
              <a:gd name="connsiteY4-884" fmla="*/ 572201 h 1985875"/>
              <a:gd name="connsiteX5-885" fmla="*/ 1351965 w 1946874"/>
              <a:gd name="connsiteY5-886" fmla="*/ 375858 h 1985875"/>
              <a:gd name="connsiteX6-887" fmla="*/ 1901727 w 1946874"/>
              <a:gd name="connsiteY6-888" fmla="*/ 1924167 h 1985875"/>
              <a:gd name="connsiteX7-889" fmla="*/ 1054644 w 1946874"/>
              <a:gd name="connsiteY7-890" fmla="*/ 1486600 h 1985875"/>
              <a:gd name="connsiteX8-891" fmla="*/ 1037816 w 1946874"/>
              <a:gd name="connsiteY8-892" fmla="*/ 1161232 h 1985875"/>
              <a:gd name="connsiteX9-893" fmla="*/ 1088304 w 1946874"/>
              <a:gd name="connsiteY9-894" fmla="*/ 757325 h 1985875"/>
              <a:gd name="connsiteX10-895" fmla="*/ 920009 w 1946874"/>
              <a:gd name="connsiteY10-896" fmla="*/ 611470 h 1985875"/>
              <a:gd name="connsiteX11-897" fmla="*/ 729276 w 1946874"/>
              <a:gd name="connsiteY11-898" fmla="*/ 751715 h 1985875"/>
              <a:gd name="connsiteX12-899" fmla="*/ 740495 w 1946874"/>
              <a:gd name="connsiteY12-900" fmla="*/ 1161232 h 1985875"/>
              <a:gd name="connsiteX13-901" fmla="*/ 785374 w 1946874"/>
              <a:gd name="connsiteY13-902" fmla="*/ 1509040 h 1985875"/>
              <a:gd name="connsiteX14-903" fmla="*/ 0 w 1946874"/>
              <a:gd name="connsiteY14-904" fmla="*/ 1985875 h 1985875"/>
              <a:gd name="connsiteX15-905" fmla="*/ 437565 w 1946874"/>
              <a:gd name="connsiteY15-906" fmla="*/ 387077 h 1985875"/>
              <a:gd name="connsiteX16-907" fmla="*/ 650738 w 1946874"/>
              <a:gd name="connsiteY16-908" fmla="*/ 611470 h 1985875"/>
              <a:gd name="connsiteX17-909" fmla="*/ 813423 w 1946874"/>
              <a:gd name="connsiteY17-910" fmla="*/ 499274 h 1985875"/>
              <a:gd name="connsiteX18-911" fmla="*/ 790984 w 1946874"/>
              <a:gd name="connsiteY18-912" fmla="*/ 0 h 1985875"/>
              <a:gd name="connsiteX0-913" fmla="*/ 790984 w 1946874"/>
              <a:gd name="connsiteY0-914" fmla="*/ 0 h 1985875"/>
              <a:gd name="connsiteX1-915" fmla="*/ 790984 w 1946874"/>
              <a:gd name="connsiteY1-916" fmla="*/ 0 h 1985875"/>
              <a:gd name="connsiteX2-917" fmla="*/ 1026596 w 1946874"/>
              <a:gd name="connsiteY2-918" fmla="*/ 5610 h 1985875"/>
              <a:gd name="connsiteX3-919" fmla="*/ 1020986 w 1946874"/>
              <a:gd name="connsiteY3-920" fmla="*/ 493664 h 1985875"/>
              <a:gd name="connsiteX4-921" fmla="*/ 1155622 w 1946874"/>
              <a:gd name="connsiteY4-922" fmla="*/ 572201 h 1985875"/>
              <a:gd name="connsiteX5-923" fmla="*/ 1351965 w 1946874"/>
              <a:gd name="connsiteY5-924" fmla="*/ 375858 h 1985875"/>
              <a:gd name="connsiteX6-925" fmla="*/ 1901727 w 1946874"/>
              <a:gd name="connsiteY6-926" fmla="*/ 1924167 h 1985875"/>
              <a:gd name="connsiteX7-927" fmla="*/ 1054644 w 1946874"/>
              <a:gd name="connsiteY7-928" fmla="*/ 1486600 h 1985875"/>
              <a:gd name="connsiteX8-929" fmla="*/ 1037816 w 1946874"/>
              <a:gd name="connsiteY8-930" fmla="*/ 1144403 h 1985875"/>
              <a:gd name="connsiteX9-931" fmla="*/ 1088304 w 1946874"/>
              <a:gd name="connsiteY9-932" fmla="*/ 757325 h 1985875"/>
              <a:gd name="connsiteX10-933" fmla="*/ 920009 w 1946874"/>
              <a:gd name="connsiteY10-934" fmla="*/ 611470 h 1985875"/>
              <a:gd name="connsiteX11-935" fmla="*/ 729276 w 1946874"/>
              <a:gd name="connsiteY11-936" fmla="*/ 751715 h 1985875"/>
              <a:gd name="connsiteX12-937" fmla="*/ 740495 w 1946874"/>
              <a:gd name="connsiteY12-938" fmla="*/ 1161232 h 1985875"/>
              <a:gd name="connsiteX13-939" fmla="*/ 785374 w 1946874"/>
              <a:gd name="connsiteY13-940" fmla="*/ 1509040 h 1985875"/>
              <a:gd name="connsiteX14-941" fmla="*/ 0 w 1946874"/>
              <a:gd name="connsiteY14-942" fmla="*/ 1985875 h 1985875"/>
              <a:gd name="connsiteX15-943" fmla="*/ 437565 w 1946874"/>
              <a:gd name="connsiteY15-944" fmla="*/ 387077 h 1985875"/>
              <a:gd name="connsiteX16-945" fmla="*/ 650738 w 1946874"/>
              <a:gd name="connsiteY16-946" fmla="*/ 611470 h 1985875"/>
              <a:gd name="connsiteX17-947" fmla="*/ 813423 w 1946874"/>
              <a:gd name="connsiteY17-948" fmla="*/ 499274 h 1985875"/>
              <a:gd name="connsiteX18-949" fmla="*/ 790984 w 1946874"/>
              <a:gd name="connsiteY18-950" fmla="*/ 0 h 1985875"/>
              <a:gd name="connsiteX0-951" fmla="*/ 790984 w 1946874"/>
              <a:gd name="connsiteY0-952" fmla="*/ 0 h 1985875"/>
              <a:gd name="connsiteX1-953" fmla="*/ 790984 w 1946874"/>
              <a:gd name="connsiteY1-954" fmla="*/ 0 h 1985875"/>
              <a:gd name="connsiteX2-955" fmla="*/ 1026596 w 1946874"/>
              <a:gd name="connsiteY2-956" fmla="*/ 5610 h 1985875"/>
              <a:gd name="connsiteX3-957" fmla="*/ 1020986 w 1946874"/>
              <a:gd name="connsiteY3-958" fmla="*/ 493664 h 1985875"/>
              <a:gd name="connsiteX4-959" fmla="*/ 1155622 w 1946874"/>
              <a:gd name="connsiteY4-960" fmla="*/ 572201 h 1985875"/>
              <a:gd name="connsiteX5-961" fmla="*/ 1351965 w 1946874"/>
              <a:gd name="connsiteY5-962" fmla="*/ 375858 h 1985875"/>
              <a:gd name="connsiteX6-963" fmla="*/ 1901727 w 1946874"/>
              <a:gd name="connsiteY6-964" fmla="*/ 1924167 h 1985875"/>
              <a:gd name="connsiteX7-965" fmla="*/ 1054644 w 1946874"/>
              <a:gd name="connsiteY7-966" fmla="*/ 1486600 h 1985875"/>
              <a:gd name="connsiteX8-967" fmla="*/ 1037816 w 1946874"/>
              <a:gd name="connsiteY8-968" fmla="*/ 1144403 h 1985875"/>
              <a:gd name="connsiteX9-969" fmla="*/ 1088304 w 1946874"/>
              <a:gd name="connsiteY9-970" fmla="*/ 757325 h 1985875"/>
              <a:gd name="connsiteX10-971" fmla="*/ 920009 w 1946874"/>
              <a:gd name="connsiteY10-972" fmla="*/ 611470 h 1985875"/>
              <a:gd name="connsiteX11-973" fmla="*/ 729276 w 1946874"/>
              <a:gd name="connsiteY11-974" fmla="*/ 751715 h 1985875"/>
              <a:gd name="connsiteX12-975" fmla="*/ 740495 w 1946874"/>
              <a:gd name="connsiteY12-976" fmla="*/ 1161232 h 1985875"/>
              <a:gd name="connsiteX13-977" fmla="*/ 785374 w 1946874"/>
              <a:gd name="connsiteY13-978" fmla="*/ 1509040 h 1985875"/>
              <a:gd name="connsiteX14-979" fmla="*/ 0 w 1946874"/>
              <a:gd name="connsiteY14-980" fmla="*/ 1985875 h 1985875"/>
              <a:gd name="connsiteX15-981" fmla="*/ 437565 w 1946874"/>
              <a:gd name="connsiteY15-982" fmla="*/ 387077 h 1985875"/>
              <a:gd name="connsiteX16-983" fmla="*/ 650738 w 1946874"/>
              <a:gd name="connsiteY16-984" fmla="*/ 611470 h 1985875"/>
              <a:gd name="connsiteX17-985" fmla="*/ 813423 w 1946874"/>
              <a:gd name="connsiteY17-986" fmla="*/ 499274 h 1985875"/>
              <a:gd name="connsiteX18-987" fmla="*/ 790984 w 1946874"/>
              <a:gd name="connsiteY18-988" fmla="*/ 0 h 1985875"/>
              <a:gd name="connsiteX0-989" fmla="*/ 790984 w 1946874"/>
              <a:gd name="connsiteY0-990" fmla="*/ 0 h 1985875"/>
              <a:gd name="connsiteX1-991" fmla="*/ 790984 w 1946874"/>
              <a:gd name="connsiteY1-992" fmla="*/ 0 h 1985875"/>
              <a:gd name="connsiteX2-993" fmla="*/ 1026596 w 1946874"/>
              <a:gd name="connsiteY2-994" fmla="*/ 5610 h 1985875"/>
              <a:gd name="connsiteX3-995" fmla="*/ 1020986 w 1946874"/>
              <a:gd name="connsiteY3-996" fmla="*/ 493664 h 1985875"/>
              <a:gd name="connsiteX4-997" fmla="*/ 1155622 w 1946874"/>
              <a:gd name="connsiteY4-998" fmla="*/ 572201 h 1985875"/>
              <a:gd name="connsiteX5-999" fmla="*/ 1351965 w 1946874"/>
              <a:gd name="connsiteY5-1000" fmla="*/ 375858 h 1985875"/>
              <a:gd name="connsiteX6-1001" fmla="*/ 1901727 w 1946874"/>
              <a:gd name="connsiteY6-1002" fmla="*/ 1924167 h 1985875"/>
              <a:gd name="connsiteX7-1003" fmla="*/ 1054644 w 1946874"/>
              <a:gd name="connsiteY7-1004" fmla="*/ 1486600 h 1985875"/>
              <a:gd name="connsiteX8-1005" fmla="*/ 1037816 w 1946874"/>
              <a:gd name="connsiteY8-1006" fmla="*/ 1144403 h 1985875"/>
              <a:gd name="connsiteX9-1007" fmla="*/ 1088304 w 1946874"/>
              <a:gd name="connsiteY9-1008" fmla="*/ 757325 h 1985875"/>
              <a:gd name="connsiteX10-1009" fmla="*/ 920009 w 1946874"/>
              <a:gd name="connsiteY10-1010" fmla="*/ 611470 h 1985875"/>
              <a:gd name="connsiteX11-1011" fmla="*/ 729276 w 1946874"/>
              <a:gd name="connsiteY11-1012" fmla="*/ 751715 h 1985875"/>
              <a:gd name="connsiteX12-1013" fmla="*/ 740495 w 1946874"/>
              <a:gd name="connsiteY12-1014" fmla="*/ 1161232 h 1985875"/>
              <a:gd name="connsiteX13-1015" fmla="*/ 785374 w 1946874"/>
              <a:gd name="connsiteY13-1016" fmla="*/ 1509040 h 1985875"/>
              <a:gd name="connsiteX14-1017" fmla="*/ 0 w 1946874"/>
              <a:gd name="connsiteY14-1018" fmla="*/ 1985875 h 1985875"/>
              <a:gd name="connsiteX15-1019" fmla="*/ 437565 w 1946874"/>
              <a:gd name="connsiteY15-1020" fmla="*/ 387077 h 1985875"/>
              <a:gd name="connsiteX16-1021" fmla="*/ 650738 w 1946874"/>
              <a:gd name="connsiteY16-1022" fmla="*/ 611470 h 1985875"/>
              <a:gd name="connsiteX17-1023" fmla="*/ 813423 w 1946874"/>
              <a:gd name="connsiteY17-1024" fmla="*/ 499274 h 1985875"/>
              <a:gd name="connsiteX18-1025" fmla="*/ 790984 w 1946874"/>
              <a:gd name="connsiteY18-1026" fmla="*/ 0 h 1985875"/>
              <a:gd name="connsiteX0-1027" fmla="*/ 790984 w 1946874"/>
              <a:gd name="connsiteY0-1028" fmla="*/ 0 h 1985875"/>
              <a:gd name="connsiteX1-1029" fmla="*/ 790984 w 1946874"/>
              <a:gd name="connsiteY1-1030" fmla="*/ 0 h 1985875"/>
              <a:gd name="connsiteX2-1031" fmla="*/ 1026596 w 1946874"/>
              <a:gd name="connsiteY2-1032" fmla="*/ 5610 h 1985875"/>
              <a:gd name="connsiteX3-1033" fmla="*/ 1020986 w 1946874"/>
              <a:gd name="connsiteY3-1034" fmla="*/ 493664 h 1985875"/>
              <a:gd name="connsiteX4-1035" fmla="*/ 1155622 w 1946874"/>
              <a:gd name="connsiteY4-1036" fmla="*/ 572201 h 1985875"/>
              <a:gd name="connsiteX5-1037" fmla="*/ 1351965 w 1946874"/>
              <a:gd name="connsiteY5-1038" fmla="*/ 375858 h 1985875"/>
              <a:gd name="connsiteX6-1039" fmla="*/ 1901727 w 1946874"/>
              <a:gd name="connsiteY6-1040" fmla="*/ 1924167 h 1985875"/>
              <a:gd name="connsiteX7-1041" fmla="*/ 1054644 w 1946874"/>
              <a:gd name="connsiteY7-1042" fmla="*/ 1486600 h 1985875"/>
              <a:gd name="connsiteX8-1043" fmla="*/ 1037816 w 1946874"/>
              <a:gd name="connsiteY8-1044" fmla="*/ 1144403 h 1985875"/>
              <a:gd name="connsiteX9-1045" fmla="*/ 1088304 w 1946874"/>
              <a:gd name="connsiteY9-1046" fmla="*/ 757325 h 1985875"/>
              <a:gd name="connsiteX10-1047" fmla="*/ 920009 w 1946874"/>
              <a:gd name="connsiteY10-1048" fmla="*/ 611470 h 1985875"/>
              <a:gd name="connsiteX11-1049" fmla="*/ 729276 w 1946874"/>
              <a:gd name="connsiteY11-1050" fmla="*/ 751715 h 1985875"/>
              <a:gd name="connsiteX12-1051" fmla="*/ 740495 w 1946874"/>
              <a:gd name="connsiteY12-1052" fmla="*/ 1161232 h 1985875"/>
              <a:gd name="connsiteX13-1053" fmla="*/ 785374 w 1946874"/>
              <a:gd name="connsiteY13-1054" fmla="*/ 1509040 h 1985875"/>
              <a:gd name="connsiteX14-1055" fmla="*/ 0 w 1946874"/>
              <a:gd name="connsiteY14-1056" fmla="*/ 1985875 h 1985875"/>
              <a:gd name="connsiteX15-1057" fmla="*/ 420736 w 1946874"/>
              <a:gd name="connsiteY15-1058" fmla="*/ 375858 h 1985875"/>
              <a:gd name="connsiteX16-1059" fmla="*/ 650738 w 1946874"/>
              <a:gd name="connsiteY16-1060" fmla="*/ 611470 h 1985875"/>
              <a:gd name="connsiteX17-1061" fmla="*/ 813423 w 1946874"/>
              <a:gd name="connsiteY17-1062" fmla="*/ 499274 h 1985875"/>
              <a:gd name="connsiteX18-1063" fmla="*/ 790984 w 1946874"/>
              <a:gd name="connsiteY18-1064" fmla="*/ 0 h 1985875"/>
              <a:gd name="connsiteX0-1065" fmla="*/ 790984 w 1946874"/>
              <a:gd name="connsiteY0-1066" fmla="*/ 0 h 1985875"/>
              <a:gd name="connsiteX1-1067" fmla="*/ 790984 w 1946874"/>
              <a:gd name="connsiteY1-1068" fmla="*/ 0 h 1985875"/>
              <a:gd name="connsiteX2-1069" fmla="*/ 1026596 w 1946874"/>
              <a:gd name="connsiteY2-1070" fmla="*/ 5610 h 1985875"/>
              <a:gd name="connsiteX3-1071" fmla="*/ 1020986 w 1946874"/>
              <a:gd name="connsiteY3-1072" fmla="*/ 493664 h 1985875"/>
              <a:gd name="connsiteX4-1073" fmla="*/ 1155622 w 1946874"/>
              <a:gd name="connsiteY4-1074" fmla="*/ 572201 h 1985875"/>
              <a:gd name="connsiteX5-1075" fmla="*/ 1351965 w 1946874"/>
              <a:gd name="connsiteY5-1076" fmla="*/ 375858 h 1985875"/>
              <a:gd name="connsiteX6-1077" fmla="*/ 1901727 w 1946874"/>
              <a:gd name="connsiteY6-1078" fmla="*/ 1924167 h 1985875"/>
              <a:gd name="connsiteX7-1079" fmla="*/ 1054644 w 1946874"/>
              <a:gd name="connsiteY7-1080" fmla="*/ 1486600 h 1985875"/>
              <a:gd name="connsiteX8-1081" fmla="*/ 1037816 w 1946874"/>
              <a:gd name="connsiteY8-1082" fmla="*/ 1144403 h 1985875"/>
              <a:gd name="connsiteX9-1083" fmla="*/ 1088304 w 1946874"/>
              <a:gd name="connsiteY9-1084" fmla="*/ 757325 h 1985875"/>
              <a:gd name="connsiteX10-1085" fmla="*/ 920009 w 1946874"/>
              <a:gd name="connsiteY10-1086" fmla="*/ 611470 h 1985875"/>
              <a:gd name="connsiteX11-1087" fmla="*/ 729276 w 1946874"/>
              <a:gd name="connsiteY11-1088" fmla="*/ 751715 h 1985875"/>
              <a:gd name="connsiteX12-1089" fmla="*/ 740495 w 1946874"/>
              <a:gd name="connsiteY12-1090" fmla="*/ 1161232 h 1985875"/>
              <a:gd name="connsiteX13-1091" fmla="*/ 785374 w 1946874"/>
              <a:gd name="connsiteY13-1092" fmla="*/ 1509040 h 1985875"/>
              <a:gd name="connsiteX14-1093" fmla="*/ 0 w 1946874"/>
              <a:gd name="connsiteY14-1094" fmla="*/ 1985875 h 1985875"/>
              <a:gd name="connsiteX15-1095" fmla="*/ 420736 w 1946874"/>
              <a:gd name="connsiteY15-1096" fmla="*/ 375858 h 1985875"/>
              <a:gd name="connsiteX16-1097" fmla="*/ 650738 w 1946874"/>
              <a:gd name="connsiteY16-1098" fmla="*/ 611470 h 1985875"/>
              <a:gd name="connsiteX17-1099" fmla="*/ 813423 w 1946874"/>
              <a:gd name="connsiteY17-1100" fmla="*/ 499274 h 1985875"/>
              <a:gd name="connsiteX18-1101" fmla="*/ 790984 w 1946874"/>
              <a:gd name="connsiteY18-1102" fmla="*/ 0 h 1985875"/>
              <a:gd name="connsiteX0-1103" fmla="*/ 858302 w 2014192"/>
              <a:gd name="connsiteY0-1104" fmla="*/ 0 h 1958316"/>
              <a:gd name="connsiteX1-1105" fmla="*/ 858302 w 2014192"/>
              <a:gd name="connsiteY1-1106" fmla="*/ 0 h 1958316"/>
              <a:gd name="connsiteX2-1107" fmla="*/ 1093914 w 2014192"/>
              <a:gd name="connsiteY2-1108" fmla="*/ 5610 h 1958316"/>
              <a:gd name="connsiteX3-1109" fmla="*/ 1088304 w 2014192"/>
              <a:gd name="connsiteY3-1110" fmla="*/ 493664 h 1958316"/>
              <a:gd name="connsiteX4-1111" fmla="*/ 1222940 w 2014192"/>
              <a:gd name="connsiteY4-1112" fmla="*/ 572201 h 1958316"/>
              <a:gd name="connsiteX5-1113" fmla="*/ 1419283 w 2014192"/>
              <a:gd name="connsiteY5-1114" fmla="*/ 375858 h 1958316"/>
              <a:gd name="connsiteX6-1115" fmla="*/ 1969045 w 2014192"/>
              <a:gd name="connsiteY6-1116" fmla="*/ 1924167 h 1958316"/>
              <a:gd name="connsiteX7-1117" fmla="*/ 1121962 w 2014192"/>
              <a:gd name="connsiteY7-1118" fmla="*/ 1486600 h 1958316"/>
              <a:gd name="connsiteX8-1119" fmla="*/ 1105134 w 2014192"/>
              <a:gd name="connsiteY8-1120" fmla="*/ 1144403 h 1958316"/>
              <a:gd name="connsiteX9-1121" fmla="*/ 1155622 w 2014192"/>
              <a:gd name="connsiteY9-1122" fmla="*/ 757325 h 1958316"/>
              <a:gd name="connsiteX10-1123" fmla="*/ 987327 w 2014192"/>
              <a:gd name="connsiteY10-1124" fmla="*/ 611470 h 1958316"/>
              <a:gd name="connsiteX11-1125" fmla="*/ 796594 w 2014192"/>
              <a:gd name="connsiteY11-1126" fmla="*/ 751715 h 1958316"/>
              <a:gd name="connsiteX12-1127" fmla="*/ 807813 w 2014192"/>
              <a:gd name="connsiteY12-1128" fmla="*/ 1161232 h 1958316"/>
              <a:gd name="connsiteX13-1129" fmla="*/ 852692 w 2014192"/>
              <a:gd name="connsiteY13-1130" fmla="*/ 1509040 h 1958316"/>
              <a:gd name="connsiteX14-1131" fmla="*/ 0 w 2014192"/>
              <a:gd name="connsiteY14-1132" fmla="*/ 1952216 h 1958316"/>
              <a:gd name="connsiteX15-1133" fmla="*/ 488054 w 2014192"/>
              <a:gd name="connsiteY15-1134" fmla="*/ 375858 h 1958316"/>
              <a:gd name="connsiteX16-1135" fmla="*/ 718056 w 2014192"/>
              <a:gd name="connsiteY16-1136" fmla="*/ 611470 h 1958316"/>
              <a:gd name="connsiteX17-1137" fmla="*/ 880741 w 2014192"/>
              <a:gd name="connsiteY17-1138" fmla="*/ 499274 h 1958316"/>
              <a:gd name="connsiteX18-1139" fmla="*/ 858302 w 2014192"/>
              <a:gd name="connsiteY18-1140" fmla="*/ 0 h 1958316"/>
              <a:gd name="connsiteX0-1141" fmla="*/ 947503 w 2103393"/>
              <a:gd name="connsiteY0-1142" fmla="*/ 0 h 1958316"/>
              <a:gd name="connsiteX1-1143" fmla="*/ 947503 w 2103393"/>
              <a:gd name="connsiteY1-1144" fmla="*/ 0 h 1958316"/>
              <a:gd name="connsiteX2-1145" fmla="*/ 1183115 w 2103393"/>
              <a:gd name="connsiteY2-1146" fmla="*/ 5610 h 1958316"/>
              <a:gd name="connsiteX3-1147" fmla="*/ 1177505 w 2103393"/>
              <a:gd name="connsiteY3-1148" fmla="*/ 493664 h 1958316"/>
              <a:gd name="connsiteX4-1149" fmla="*/ 1312141 w 2103393"/>
              <a:gd name="connsiteY4-1150" fmla="*/ 572201 h 1958316"/>
              <a:gd name="connsiteX5-1151" fmla="*/ 1508484 w 2103393"/>
              <a:gd name="connsiteY5-1152" fmla="*/ 375858 h 1958316"/>
              <a:gd name="connsiteX6-1153" fmla="*/ 2058246 w 2103393"/>
              <a:gd name="connsiteY6-1154" fmla="*/ 1924167 h 1958316"/>
              <a:gd name="connsiteX7-1155" fmla="*/ 1211163 w 2103393"/>
              <a:gd name="connsiteY7-1156" fmla="*/ 1486600 h 1958316"/>
              <a:gd name="connsiteX8-1157" fmla="*/ 1194335 w 2103393"/>
              <a:gd name="connsiteY8-1158" fmla="*/ 1144403 h 1958316"/>
              <a:gd name="connsiteX9-1159" fmla="*/ 1244823 w 2103393"/>
              <a:gd name="connsiteY9-1160" fmla="*/ 757325 h 1958316"/>
              <a:gd name="connsiteX10-1161" fmla="*/ 1076528 w 2103393"/>
              <a:gd name="connsiteY10-1162" fmla="*/ 611470 h 1958316"/>
              <a:gd name="connsiteX11-1163" fmla="*/ 885795 w 2103393"/>
              <a:gd name="connsiteY11-1164" fmla="*/ 751715 h 1958316"/>
              <a:gd name="connsiteX12-1165" fmla="*/ 897014 w 2103393"/>
              <a:gd name="connsiteY12-1166" fmla="*/ 1161232 h 1958316"/>
              <a:gd name="connsiteX13-1167" fmla="*/ 941893 w 2103393"/>
              <a:gd name="connsiteY13-1168" fmla="*/ 1509040 h 1958316"/>
              <a:gd name="connsiteX14-1169" fmla="*/ 89201 w 2103393"/>
              <a:gd name="connsiteY14-1170" fmla="*/ 1952216 h 1958316"/>
              <a:gd name="connsiteX15-1171" fmla="*/ 577255 w 2103393"/>
              <a:gd name="connsiteY15-1172" fmla="*/ 375858 h 1958316"/>
              <a:gd name="connsiteX16-1173" fmla="*/ 807257 w 2103393"/>
              <a:gd name="connsiteY16-1174" fmla="*/ 611470 h 1958316"/>
              <a:gd name="connsiteX17-1175" fmla="*/ 969942 w 2103393"/>
              <a:gd name="connsiteY17-1176" fmla="*/ 499274 h 1958316"/>
              <a:gd name="connsiteX18-1177" fmla="*/ 947503 w 2103393"/>
              <a:gd name="connsiteY18-1178" fmla="*/ 0 h 1958316"/>
              <a:gd name="connsiteX0-1179" fmla="*/ 947503 w 2103393"/>
              <a:gd name="connsiteY0-1180" fmla="*/ 0 h 1958316"/>
              <a:gd name="connsiteX1-1181" fmla="*/ 947503 w 2103393"/>
              <a:gd name="connsiteY1-1182" fmla="*/ 0 h 1958316"/>
              <a:gd name="connsiteX2-1183" fmla="*/ 1183115 w 2103393"/>
              <a:gd name="connsiteY2-1184" fmla="*/ 5610 h 1958316"/>
              <a:gd name="connsiteX3-1185" fmla="*/ 1177505 w 2103393"/>
              <a:gd name="connsiteY3-1186" fmla="*/ 493664 h 1958316"/>
              <a:gd name="connsiteX4-1187" fmla="*/ 1312141 w 2103393"/>
              <a:gd name="connsiteY4-1188" fmla="*/ 572201 h 1958316"/>
              <a:gd name="connsiteX5-1189" fmla="*/ 1508484 w 2103393"/>
              <a:gd name="connsiteY5-1190" fmla="*/ 375858 h 1958316"/>
              <a:gd name="connsiteX6-1191" fmla="*/ 2058246 w 2103393"/>
              <a:gd name="connsiteY6-1192" fmla="*/ 1924167 h 1958316"/>
              <a:gd name="connsiteX7-1193" fmla="*/ 1211163 w 2103393"/>
              <a:gd name="connsiteY7-1194" fmla="*/ 1486600 h 1958316"/>
              <a:gd name="connsiteX8-1195" fmla="*/ 1194335 w 2103393"/>
              <a:gd name="connsiteY8-1196" fmla="*/ 1144403 h 1958316"/>
              <a:gd name="connsiteX9-1197" fmla="*/ 1244823 w 2103393"/>
              <a:gd name="connsiteY9-1198" fmla="*/ 757325 h 1958316"/>
              <a:gd name="connsiteX10-1199" fmla="*/ 1076528 w 2103393"/>
              <a:gd name="connsiteY10-1200" fmla="*/ 611470 h 1958316"/>
              <a:gd name="connsiteX11-1201" fmla="*/ 885795 w 2103393"/>
              <a:gd name="connsiteY11-1202" fmla="*/ 751715 h 1958316"/>
              <a:gd name="connsiteX12-1203" fmla="*/ 897014 w 2103393"/>
              <a:gd name="connsiteY12-1204" fmla="*/ 1161232 h 1958316"/>
              <a:gd name="connsiteX13-1205" fmla="*/ 941893 w 2103393"/>
              <a:gd name="connsiteY13-1206" fmla="*/ 1509040 h 1958316"/>
              <a:gd name="connsiteX14-1207" fmla="*/ 89201 w 2103393"/>
              <a:gd name="connsiteY14-1208" fmla="*/ 1952216 h 1958316"/>
              <a:gd name="connsiteX15-1209" fmla="*/ 577255 w 2103393"/>
              <a:gd name="connsiteY15-1210" fmla="*/ 375858 h 1958316"/>
              <a:gd name="connsiteX16-1211" fmla="*/ 807257 w 2103393"/>
              <a:gd name="connsiteY16-1212" fmla="*/ 611470 h 1958316"/>
              <a:gd name="connsiteX17-1213" fmla="*/ 969942 w 2103393"/>
              <a:gd name="connsiteY17-1214" fmla="*/ 499274 h 1958316"/>
              <a:gd name="connsiteX18-1215" fmla="*/ 947503 w 2103393"/>
              <a:gd name="connsiteY18-1216" fmla="*/ 0 h 1958316"/>
              <a:gd name="connsiteX0-1217" fmla="*/ 947503 w 2103393"/>
              <a:gd name="connsiteY0-1218" fmla="*/ 0 h 1958316"/>
              <a:gd name="connsiteX1-1219" fmla="*/ 947503 w 2103393"/>
              <a:gd name="connsiteY1-1220" fmla="*/ 0 h 1958316"/>
              <a:gd name="connsiteX2-1221" fmla="*/ 1183115 w 2103393"/>
              <a:gd name="connsiteY2-1222" fmla="*/ 5610 h 1958316"/>
              <a:gd name="connsiteX3-1223" fmla="*/ 1177505 w 2103393"/>
              <a:gd name="connsiteY3-1224" fmla="*/ 493664 h 1958316"/>
              <a:gd name="connsiteX4-1225" fmla="*/ 1312141 w 2103393"/>
              <a:gd name="connsiteY4-1226" fmla="*/ 572201 h 1958316"/>
              <a:gd name="connsiteX5-1227" fmla="*/ 1508484 w 2103393"/>
              <a:gd name="connsiteY5-1228" fmla="*/ 375858 h 1958316"/>
              <a:gd name="connsiteX6-1229" fmla="*/ 2058246 w 2103393"/>
              <a:gd name="connsiteY6-1230" fmla="*/ 1924167 h 1958316"/>
              <a:gd name="connsiteX7-1231" fmla="*/ 1211163 w 2103393"/>
              <a:gd name="connsiteY7-1232" fmla="*/ 1486600 h 1958316"/>
              <a:gd name="connsiteX8-1233" fmla="*/ 1194335 w 2103393"/>
              <a:gd name="connsiteY8-1234" fmla="*/ 1144403 h 1958316"/>
              <a:gd name="connsiteX9-1235" fmla="*/ 1244823 w 2103393"/>
              <a:gd name="connsiteY9-1236" fmla="*/ 757325 h 1958316"/>
              <a:gd name="connsiteX10-1237" fmla="*/ 1076528 w 2103393"/>
              <a:gd name="connsiteY10-1238" fmla="*/ 611470 h 1958316"/>
              <a:gd name="connsiteX11-1239" fmla="*/ 885795 w 2103393"/>
              <a:gd name="connsiteY11-1240" fmla="*/ 751715 h 1958316"/>
              <a:gd name="connsiteX12-1241" fmla="*/ 897014 w 2103393"/>
              <a:gd name="connsiteY12-1242" fmla="*/ 1161232 h 1958316"/>
              <a:gd name="connsiteX13-1243" fmla="*/ 930674 w 2103393"/>
              <a:gd name="connsiteY13-1244" fmla="*/ 1480991 h 1958316"/>
              <a:gd name="connsiteX14-1245" fmla="*/ 89201 w 2103393"/>
              <a:gd name="connsiteY14-1246" fmla="*/ 1952216 h 1958316"/>
              <a:gd name="connsiteX15-1247" fmla="*/ 577255 w 2103393"/>
              <a:gd name="connsiteY15-1248" fmla="*/ 375858 h 1958316"/>
              <a:gd name="connsiteX16-1249" fmla="*/ 807257 w 2103393"/>
              <a:gd name="connsiteY16-1250" fmla="*/ 611470 h 1958316"/>
              <a:gd name="connsiteX17-1251" fmla="*/ 969942 w 2103393"/>
              <a:gd name="connsiteY17-1252" fmla="*/ 499274 h 1958316"/>
              <a:gd name="connsiteX18-1253" fmla="*/ 947503 w 2103393"/>
              <a:gd name="connsiteY18-1254" fmla="*/ 0 h 1958316"/>
              <a:gd name="connsiteX0-1255" fmla="*/ 947503 w 2103393"/>
              <a:gd name="connsiteY0-1256" fmla="*/ 0 h 1958316"/>
              <a:gd name="connsiteX1-1257" fmla="*/ 947503 w 2103393"/>
              <a:gd name="connsiteY1-1258" fmla="*/ 0 h 1958316"/>
              <a:gd name="connsiteX2-1259" fmla="*/ 1183115 w 2103393"/>
              <a:gd name="connsiteY2-1260" fmla="*/ 5610 h 1958316"/>
              <a:gd name="connsiteX3-1261" fmla="*/ 1177505 w 2103393"/>
              <a:gd name="connsiteY3-1262" fmla="*/ 493664 h 1958316"/>
              <a:gd name="connsiteX4-1263" fmla="*/ 1312141 w 2103393"/>
              <a:gd name="connsiteY4-1264" fmla="*/ 572201 h 1958316"/>
              <a:gd name="connsiteX5-1265" fmla="*/ 1508484 w 2103393"/>
              <a:gd name="connsiteY5-1266" fmla="*/ 375858 h 1958316"/>
              <a:gd name="connsiteX6-1267" fmla="*/ 2058246 w 2103393"/>
              <a:gd name="connsiteY6-1268" fmla="*/ 1924167 h 1958316"/>
              <a:gd name="connsiteX7-1269" fmla="*/ 1211163 w 2103393"/>
              <a:gd name="connsiteY7-1270" fmla="*/ 1486600 h 1958316"/>
              <a:gd name="connsiteX8-1271" fmla="*/ 1194335 w 2103393"/>
              <a:gd name="connsiteY8-1272" fmla="*/ 1144403 h 1958316"/>
              <a:gd name="connsiteX9-1273" fmla="*/ 1244823 w 2103393"/>
              <a:gd name="connsiteY9-1274" fmla="*/ 757325 h 1958316"/>
              <a:gd name="connsiteX10-1275" fmla="*/ 1076528 w 2103393"/>
              <a:gd name="connsiteY10-1276" fmla="*/ 611470 h 1958316"/>
              <a:gd name="connsiteX11-1277" fmla="*/ 885795 w 2103393"/>
              <a:gd name="connsiteY11-1278" fmla="*/ 751715 h 1958316"/>
              <a:gd name="connsiteX12-1279" fmla="*/ 897014 w 2103393"/>
              <a:gd name="connsiteY12-1280" fmla="*/ 1161232 h 1958316"/>
              <a:gd name="connsiteX13-1281" fmla="*/ 930674 w 2103393"/>
              <a:gd name="connsiteY13-1282" fmla="*/ 1480991 h 1958316"/>
              <a:gd name="connsiteX14-1283" fmla="*/ 89201 w 2103393"/>
              <a:gd name="connsiteY14-1284" fmla="*/ 1952216 h 1958316"/>
              <a:gd name="connsiteX15-1285" fmla="*/ 577255 w 2103393"/>
              <a:gd name="connsiteY15-1286" fmla="*/ 375858 h 1958316"/>
              <a:gd name="connsiteX16-1287" fmla="*/ 807257 w 2103393"/>
              <a:gd name="connsiteY16-1288" fmla="*/ 611470 h 1958316"/>
              <a:gd name="connsiteX17-1289" fmla="*/ 969942 w 2103393"/>
              <a:gd name="connsiteY17-1290" fmla="*/ 499274 h 1958316"/>
              <a:gd name="connsiteX18-1291" fmla="*/ 947503 w 2103393"/>
              <a:gd name="connsiteY18-1292" fmla="*/ 0 h 1958316"/>
              <a:gd name="connsiteX0-1293" fmla="*/ 947503 w 2103393"/>
              <a:gd name="connsiteY0-1294" fmla="*/ 0 h 1958316"/>
              <a:gd name="connsiteX1-1295" fmla="*/ 947503 w 2103393"/>
              <a:gd name="connsiteY1-1296" fmla="*/ 0 h 1958316"/>
              <a:gd name="connsiteX2-1297" fmla="*/ 1183115 w 2103393"/>
              <a:gd name="connsiteY2-1298" fmla="*/ 5610 h 1958316"/>
              <a:gd name="connsiteX3-1299" fmla="*/ 1177505 w 2103393"/>
              <a:gd name="connsiteY3-1300" fmla="*/ 493664 h 1958316"/>
              <a:gd name="connsiteX4-1301" fmla="*/ 1312141 w 2103393"/>
              <a:gd name="connsiteY4-1302" fmla="*/ 572201 h 1958316"/>
              <a:gd name="connsiteX5-1303" fmla="*/ 1508484 w 2103393"/>
              <a:gd name="connsiteY5-1304" fmla="*/ 375858 h 1958316"/>
              <a:gd name="connsiteX6-1305" fmla="*/ 2058246 w 2103393"/>
              <a:gd name="connsiteY6-1306" fmla="*/ 1924167 h 1958316"/>
              <a:gd name="connsiteX7-1307" fmla="*/ 1211163 w 2103393"/>
              <a:gd name="connsiteY7-1308" fmla="*/ 1486600 h 1958316"/>
              <a:gd name="connsiteX8-1309" fmla="*/ 1194335 w 2103393"/>
              <a:gd name="connsiteY8-1310" fmla="*/ 1144403 h 1958316"/>
              <a:gd name="connsiteX9-1311" fmla="*/ 1244823 w 2103393"/>
              <a:gd name="connsiteY9-1312" fmla="*/ 757325 h 1958316"/>
              <a:gd name="connsiteX10-1313" fmla="*/ 1076528 w 2103393"/>
              <a:gd name="connsiteY10-1314" fmla="*/ 611470 h 1958316"/>
              <a:gd name="connsiteX11-1315" fmla="*/ 885795 w 2103393"/>
              <a:gd name="connsiteY11-1316" fmla="*/ 751715 h 1958316"/>
              <a:gd name="connsiteX12-1317" fmla="*/ 897014 w 2103393"/>
              <a:gd name="connsiteY12-1318" fmla="*/ 1161232 h 1958316"/>
              <a:gd name="connsiteX13-1319" fmla="*/ 930674 w 2103393"/>
              <a:gd name="connsiteY13-1320" fmla="*/ 1480991 h 1958316"/>
              <a:gd name="connsiteX14-1321" fmla="*/ 89201 w 2103393"/>
              <a:gd name="connsiteY14-1322" fmla="*/ 1952216 h 1958316"/>
              <a:gd name="connsiteX15-1323" fmla="*/ 577255 w 2103393"/>
              <a:gd name="connsiteY15-1324" fmla="*/ 375858 h 1958316"/>
              <a:gd name="connsiteX16-1325" fmla="*/ 807257 w 2103393"/>
              <a:gd name="connsiteY16-1326" fmla="*/ 611470 h 1958316"/>
              <a:gd name="connsiteX17-1327" fmla="*/ 969942 w 2103393"/>
              <a:gd name="connsiteY17-1328" fmla="*/ 499274 h 1958316"/>
              <a:gd name="connsiteX18-1329" fmla="*/ 947503 w 2103393"/>
              <a:gd name="connsiteY18-1330" fmla="*/ 0 h 1958316"/>
              <a:gd name="connsiteX0-1331" fmla="*/ 947503 w 2103393"/>
              <a:gd name="connsiteY0-1332" fmla="*/ 0 h 1958316"/>
              <a:gd name="connsiteX1-1333" fmla="*/ 947503 w 2103393"/>
              <a:gd name="connsiteY1-1334" fmla="*/ 0 h 1958316"/>
              <a:gd name="connsiteX2-1335" fmla="*/ 1183115 w 2103393"/>
              <a:gd name="connsiteY2-1336" fmla="*/ 5610 h 1958316"/>
              <a:gd name="connsiteX3-1337" fmla="*/ 1177505 w 2103393"/>
              <a:gd name="connsiteY3-1338" fmla="*/ 493664 h 1958316"/>
              <a:gd name="connsiteX4-1339" fmla="*/ 1312141 w 2103393"/>
              <a:gd name="connsiteY4-1340" fmla="*/ 572201 h 1958316"/>
              <a:gd name="connsiteX5-1341" fmla="*/ 1508484 w 2103393"/>
              <a:gd name="connsiteY5-1342" fmla="*/ 375858 h 1958316"/>
              <a:gd name="connsiteX6-1343" fmla="*/ 2058246 w 2103393"/>
              <a:gd name="connsiteY6-1344" fmla="*/ 1924167 h 1958316"/>
              <a:gd name="connsiteX7-1345" fmla="*/ 1211163 w 2103393"/>
              <a:gd name="connsiteY7-1346" fmla="*/ 1486600 h 1958316"/>
              <a:gd name="connsiteX8-1347" fmla="*/ 1194335 w 2103393"/>
              <a:gd name="connsiteY8-1348" fmla="*/ 1144403 h 1958316"/>
              <a:gd name="connsiteX9-1349" fmla="*/ 1244823 w 2103393"/>
              <a:gd name="connsiteY9-1350" fmla="*/ 757325 h 1958316"/>
              <a:gd name="connsiteX10-1351" fmla="*/ 1076528 w 2103393"/>
              <a:gd name="connsiteY10-1352" fmla="*/ 611470 h 1958316"/>
              <a:gd name="connsiteX11-1353" fmla="*/ 885795 w 2103393"/>
              <a:gd name="connsiteY11-1354" fmla="*/ 751715 h 1958316"/>
              <a:gd name="connsiteX12-1355" fmla="*/ 897014 w 2103393"/>
              <a:gd name="connsiteY12-1356" fmla="*/ 1161232 h 1958316"/>
              <a:gd name="connsiteX13-1357" fmla="*/ 930674 w 2103393"/>
              <a:gd name="connsiteY13-1358" fmla="*/ 1480991 h 1958316"/>
              <a:gd name="connsiteX14-1359" fmla="*/ 89201 w 2103393"/>
              <a:gd name="connsiteY14-1360" fmla="*/ 1952216 h 1958316"/>
              <a:gd name="connsiteX15-1361" fmla="*/ 577255 w 2103393"/>
              <a:gd name="connsiteY15-1362" fmla="*/ 375858 h 1958316"/>
              <a:gd name="connsiteX16-1363" fmla="*/ 807257 w 2103393"/>
              <a:gd name="connsiteY16-1364" fmla="*/ 611470 h 1958316"/>
              <a:gd name="connsiteX17-1365" fmla="*/ 969942 w 2103393"/>
              <a:gd name="connsiteY17-1366" fmla="*/ 499274 h 1958316"/>
              <a:gd name="connsiteX18-1367" fmla="*/ 947503 w 2103393"/>
              <a:gd name="connsiteY18-1368" fmla="*/ 0 h 1958316"/>
              <a:gd name="connsiteX0-1369" fmla="*/ 947503 w 2103393"/>
              <a:gd name="connsiteY0-1370" fmla="*/ 0 h 1958316"/>
              <a:gd name="connsiteX1-1371" fmla="*/ 947503 w 2103393"/>
              <a:gd name="connsiteY1-1372" fmla="*/ 0 h 1958316"/>
              <a:gd name="connsiteX2-1373" fmla="*/ 1183115 w 2103393"/>
              <a:gd name="connsiteY2-1374" fmla="*/ 5610 h 1958316"/>
              <a:gd name="connsiteX3-1375" fmla="*/ 1177505 w 2103393"/>
              <a:gd name="connsiteY3-1376" fmla="*/ 493664 h 1958316"/>
              <a:gd name="connsiteX4-1377" fmla="*/ 1312141 w 2103393"/>
              <a:gd name="connsiteY4-1378" fmla="*/ 572201 h 1958316"/>
              <a:gd name="connsiteX5-1379" fmla="*/ 1508484 w 2103393"/>
              <a:gd name="connsiteY5-1380" fmla="*/ 375858 h 1958316"/>
              <a:gd name="connsiteX6-1381" fmla="*/ 2058246 w 2103393"/>
              <a:gd name="connsiteY6-1382" fmla="*/ 1924167 h 1958316"/>
              <a:gd name="connsiteX7-1383" fmla="*/ 1211163 w 2103393"/>
              <a:gd name="connsiteY7-1384" fmla="*/ 1486600 h 1958316"/>
              <a:gd name="connsiteX8-1385" fmla="*/ 1194335 w 2103393"/>
              <a:gd name="connsiteY8-1386" fmla="*/ 1144403 h 1958316"/>
              <a:gd name="connsiteX9-1387" fmla="*/ 1244823 w 2103393"/>
              <a:gd name="connsiteY9-1388" fmla="*/ 757325 h 1958316"/>
              <a:gd name="connsiteX10-1389" fmla="*/ 1076528 w 2103393"/>
              <a:gd name="connsiteY10-1390" fmla="*/ 611470 h 1958316"/>
              <a:gd name="connsiteX11-1391" fmla="*/ 885795 w 2103393"/>
              <a:gd name="connsiteY11-1392" fmla="*/ 751715 h 1958316"/>
              <a:gd name="connsiteX12-1393" fmla="*/ 897014 w 2103393"/>
              <a:gd name="connsiteY12-1394" fmla="*/ 1161232 h 1958316"/>
              <a:gd name="connsiteX13-1395" fmla="*/ 930674 w 2103393"/>
              <a:gd name="connsiteY13-1396" fmla="*/ 1480991 h 1958316"/>
              <a:gd name="connsiteX14-1397" fmla="*/ 89201 w 2103393"/>
              <a:gd name="connsiteY14-1398" fmla="*/ 1952216 h 1958316"/>
              <a:gd name="connsiteX15-1399" fmla="*/ 577255 w 2103393"/>
              <a:gd name="connsiteY15-1400" fmla="*/ 375858 h 1958316"/>
              <a:gd name="connsiteX16-1401" fmla="*/ 807257 w 2103393"/>
              <a:gd name="connsiteY16-1402" fmla="*/ 611470 h 1958316"/>
              <a:gd name="connsiteX17-1403" fmla="*/ 969942 w 2103393"/>
              <a:gd name="connsiteY17-1404" fmla="*/ 499274 h 1958316"/>
              <a:gd name="connsiteX18-1405" fmla="*/ 947503 w 2103393"/>
              <a:gd name="connsiteY18-1406" fmla="*/ 0 h 1958316"/>
              <a:gd name="connsiteX0-1407" fmla="*/ 947503 w 2103393"/>
              <a:gd name="connsiteY0-1408" fmla="*/ 0 h 1958316"/>
              <a:gd name="connsiteX1-1409" fmla="*/ 947503 w 2103393"/>
              <a:gd name="connsiteY1-1410" fmla="*/ 0 h 1958316"/>
              <a:gd name="connsiteX2-1411" fmla="*/ 1183115 w 2103393"/>
              <a:gd name="connsiteY2-1412" fmla="*/ 5610 h 1958316"/>
              <a:gd name="connsiteX3-1413" fmla="*/ 1177505 w 2103393"/>
              <a:gd name="connsiteY3-1414" fmla="*/ 493664 h 1958316"/>
              <a:gd name="connsiteX4-1415" fmla="*/ 1312141 w 2103393"/>
              <a:gd name="connsiteY4-1416" fmla="*/ 572201 h 1958316"/>
              <a:gd name="connsiteX5-1417" fmla="*/ 1508484 w 2103393"/>
              <a:gd name="connsiteY5-1418" fmla="*/ 375858 h 1958316"/>
              <a:gd name="connsiteX6-1419" fmla="*/ 2058246 w 2103393"/>
              <a:gd name="connsiteY6-1420" fmla="*/ 1924167 h 1958316"/>
              <a:gd name="connsiteX7-1421" fmla="*/ 1211163 w 2103393"/>
              <a:gd name="connsiteY7-1422" fmla="*/ 1486600 h 1958316"/>
              <a:gd name="connsiteX8-1423" fmla="*/ 1194335 w 2103393"/>
              <a:gd name="connsiteY8-1424" fmla="*/ 1144403 h 1958316"/>
              <a:gd name="connsiteX9-1425" fmla="*/ 1244823 w 2103393"/>
              <a:gd name="connsiteY9-1426" fmla="*/ 757325 h 1958316"/>
              <a:gd name="connsiteX10-1427" fmla="*/ 1076528 w 2103393"/>
              <a:gd name="connsiteY10-1428" fmla="*/ 611470 h 1958316"/>
              <a:gd name="connsiteX11-1429" fmla="*/ 885795 w 2103393"/>
              <a:gd name="connsiteY11-1430" fmla="*/ 751715 h 1958316"/>
              <a:gd name="connsiteX12-1431" fmla="*/ 897014 w 2103393"/>
              <a:gd name="connsiteY12-1432" fmla="*/ 1161232 h 1958316"/>
              <a:gd name="connsiteX13-1433" fmla="*/ 891405 w 2103393"/>
              <a:gd name="connsiteY13-1434" fmla="*/ 1509040 h 1958316"/>
              <a:gd name="connsiteX14-1435" fmla="*/ 89201 w 2103393"/>
              <a:gd name="connsiteY14-1436" fmla="*/ 1952216 h 1958316"/>
              <a:gd name="connsiteX15-1437" fmla="*/ 577255 w 2103393"/>
              <a:gd name="connsiteY15-1438" fmla="*/ 375858 h 1958316"/>
              <a:gd name="connsiteX16-1439" fmla="*/ 807257 w 2103393"/>
              <a:gd name="connsiteY16-1440" fmla="*/ 611470 h 1958316"/>
              <a:gd name="connsiteX17-1441" fmla="*/ 969942 w 2103393"/>
              <a:gd name="connsiteY17-1442" fmla="*/ 499274 h 1958316"/>
              <a:gd name="connsiteX18-1443" fmla="*/ 947503 w 2103393"/>
              <a:gd name="connsiteY18-1444" fmla="*/ 0 h 1958316"/>
              <a:gd name="connsiteX0-1445" fmla="*/ 947503 w 2103393"/>
              <a:gd name="connsiteY0-1446" fmla="*/ 0 h 1958316"/>
              <a:gd name="connsiteX1-1447" fmla="*/ 947503 w 2103393"/>
              <a:gd name="connsiteY1-1448" fmla="*/ 0 h 1958316"/>
              <a:gd name="connsiteX2-1449" fmla="*/ 1183115 w 2103393"/>
              <a:gd name="connsiteY2-1450" fmla="*/ 5610 h 1958316"/>
              <a:gd name="connsiteX3-1451" fmla="*/ 1177505 w 2103393"/>
              <a:gd name="connsiteY3-1452" fmla="*/ 493664 h 1958316"/>
              <a:gd name="connsiteX4-1453" fmla="*/ 1312141 w 2103393"/>
              <a:gd name="connsiteY4-1454" fmla="*/ 572201 h 1958316"/>
              <a:gd name="connsiteX5-1455" fmla="*/ 1508484 w 2103393"/>
              <a:gd name="connsiteY5-1456" fmla="*/ 375858 h 1958316"/>
              <a:gd name="connsiteX6-1457" fmla="*/ 2058246 w 2103393"/>
              <a:gd name="connsiteY6-1458" fmla="*/ 1924167 h 1958316"/>
              <a:gd name="connsiteX7-1459" fmla="*/ 1211163 w 2103393"/>
              <a:gd name="connsiteY7-1460" fmla="*/ 1486600 h 1958316"/>
              <a:gd name="connsiteX8-1461" fmla="*/ 1194335 w 2103393"/>
              <a:gd name="connsiteY8-1462" fmla="*/ 1144403 h 1958316"/>
              <a:gd name="connsiteX9-1463" fmla="*/ 1244823 w 2103393"/>
              <a:gd name="connsiteY9-1464" fmla="*/ 757325 h 1958316"/>
              <a:gd name="connsiteX10-1465" fmla="*/ 1076528 w 2103393"/>
              <a:gd name="connsiteY10-1466" fmla="*/ 611470 h 1958316"/>
              <a:gd name="connsiteX11-1467" fmla="*/ 885795 w 2103393"/>
              <a:gd name="connsiteY11-1468" fmla="*/ 751715 h 1958316"/>
              <a:gd name="connsiteX12-1469" fmla="*/ 897014 w 2103393"/>
              <a:gd name="connsiteY12-1470" fmla="*/ 1161232 h 1958316"/>
              <a:gd name="connsiteX13-1471" fmla="*/ 891405 w 2103393"/>
              <a:gd name="connsiteY13-1472" fmla="*/ 1509040 h 1958316"/>
              <a:gd name="connsiteX14-1473" fmla="*/ 89201 w 2103393"/>
              <a:gd name="connsiteY14-1474" fmla="*/ 1952216 h 1958316"/>
              <a:gd name="connsiteX15-1475" fmla="*/ 577255 w 2103393"/>
              <a:gd name="connsiteY15-1476" fmla="*/ 375858 h 1958316"/>
              <a:gd name="connsiteX16-1477" fmla="*/ 807257 w 2103393"/>
              <a:gd name="connsiteY16-1478" fmla="*/ 611470 h 1958316"/>
              <a:gd name="connsiteX17-1479" fmla="*/ 969942 w 2103393"/>
              <a:gd name="connsiteY17-1480" fmla="*/ 499274 h 1958316"/>
              <a:gd name="connsiteX18-1481" fmla="*/ 947503 w 2103393"/>
              <a:gd name="connsiteY18-1482" fmla="*/ 0 h 1958316"/>
              <a:gd name="connsiteX0-1483" fmla="*/ 947503 w 2103393"/>
              <a:gd name="connsiteY0-1484" fmla="*/ 0 h 1958316"/>
              <a:gd name="connsiteX1-1485" fmla="*/ 947503 w 2103393"/>
              <a:gd name="connsiteY1-1486" fmla="*/ 0 h 1958316"/>
              <a:gd name="connsiteX2-1487" fmla="*/ 1183115 w 2103393"/>
              <a:gd name="connsiteY2-1488" fmla="*/ 5610 h 1958316"/>
              <a:gd name="connsiteX3-1489" fmla="*/ 1177505 w 2103393"/>
              <a:gd name="connsiteY3-1490" fmla="*/ 493664 h 1958316"/>
              <a:gd name="connsiteX4-1491" fmla="*/ 1312141 w 2103393"/>
              <a:gd name="connsiteY4-1492" fmla="*/ 572201 h 1958316"/>
              <a:gd name="connsiteX5-1493" fmla="*/ 1508484 w 2103393"/>
              <a:gd name="connsiteY5-1494" fmla="*/ 375858 h 1958316"/>
              <a:gd name="connsiteX6-1495" fmla="*/ 2058246 w 2103393"/>
              <a:gd name="connsiteY6-1496" fmla="*/ 1924167 h 1958316"/>
              <a:gd name="connsiteX7-1497" fmla="*/ 1211163 w 2103393"/>
              <a:gd name="connsiteY7-1498" fmla="*/ 1486600 h 1958316"/>
              <a:gd name="connsiteX8-1499" fmla="*/ 1194335 w 2103393"/>
              <a:gd name="connsiteY8-1500" fmla="*/ 1144403 h 1958316"/>
              <a:gd name="connsiteX9-1501" fmla="*/ 1244823 w 2103393"/>
              <a:gd name="connsiteY9-1502" fmla="*/ 757325 h 1958316"/>
              <a:gd name="connsiteX10-1503" fmla="*/ 1076528 w 2103393"/>
              <a:gd name="connsiteY10-1504" fmla="*/ 611470 h 1958316"/>
              <a:gd name="connsiteX11-1505" fmla="*/ 885795 w 2103393"/>
              <a:gd name="connsiteY11-1506" fmla="*/ 751715 h 1958316"/>
              <a:gd name="connsiteX12-1507" fmla="*/ 897014 w 2103393"/>
              <a:gd name="connsiteY12-1508" fmla="*/ 1161232 h 1958316"/>
              <a:gd name="connsiteX13-1509" fmla="*/ 891405 w 2103393"/>
              <a:gd name="connsiteY13-1510" fmla="*/ 1509040 h 1958316"/>
              <a:gd name="connsiteX14-1511" fmla="*/ 89201 w 2103393"/>
              <a:gd name="connsiteY14-1512" fmla="*/ 1952216 h 1958316"/>
              <a:gd name="connsiteX15-1513" fmla="*/ 577255 w 2103393"/>
              <a:gd name="connsiteY15-1514" fmla="*/ 375858 h 1958316"/>
              <a:gd name="connsiteX16-1515" fmla="*/ 807257 w 2103393"/>
              <a:gd name="connsiteY16-1516" fmla="*/ 611470 h 1958316"/>
              <a:gd name="connsiteX17-1517" fmla="*/ 969942 w 2103393"/>
              <a:gd name="connsiteY17-1518" fmla="*/ 499274 h 1958316"/>
              <a:gd name="connsiteX18-1519" fmla="*/ 947503 w 2103393"/>
              <a:gd name="connsiteY18-1520" fmla="*/ 0 h 1958316"/>
              <a:gd name="connsiteX0-1521" fmla="*/ 947503 w 2103393"/>
              <a:gd name="connsiteY0-1522" fmla="*/ 0 h 1958316"/>
              <a:gd name="connsiteX1-1523" fmla="*/ 947503 w 2103393"/>
              <a:gd name="connsiteY1-1524" fmla="*/ 0 h 1958316"/>
              <a:gd name="connsiteX2-1525" fmla="*/ 1183115 w 2103393"/>
              <a:gd name="connsiteY2-1526" fmla="*/ 5610 h 1958316"/>
              <a:gd name="connsiteX3-1527" fmla="*/ 1177505 w 2103393"/>
              <a:gd name="connsiteY3-1528" fmla="*/ 493664 h 1958316"/>
              <a:gd name="connsiteX4-1529" fmla="*/ 1312141 w 2103393"/>
              <a:gd name="connsiteY4-1530" fmla="*/ 572201 h 1958316"/>
              <a:gd name="connsiteX5-1531" fmla="*/ 1508484 w 2103393"/>
              <a:gd name="connsiteY5-1532" fmla="*/ 375858 h 1958316"/>
              <a:gd name="connsiteX6-1533" fmla="*/ 2058246 w 2103393"/>
              <a:gd name="connsiteY6-1534" fmla="*/ 1924167 h 1958316"/>
              <a:gd name="connsiteX7-1535" fmla="*/ 1211163 w 2103393"/>
              <a:gd name="connsiteY7-1536" fmla="*/ 1486600 h 1958316"/>
              <a:gd name="connsiteX8-1537" fmla="*/ 1194335 w 2103393"/>
              <a:gd name="connsiteY8-1538" fmla="*/ 1144403 h 1958316"/>
              <a:gd name="connsiteX9-1539" fmla="*/ 1244823 w 2103393"/>
              <a:gd name="connsiteY9-1540" fmla="*/ 757325 h 1958316"/>
              <a:gd name="connsiteX10-1541" fmla="*/ 1076528 w 2103393"/>
              <a:gd name="connsiteY10-1542" fmla="*/ 611470 h 1958316"/>
              <a:gd name="connsiteX11-1543" fmla="*/ 885795 w 2103393"/>
              <a:gd name="connsiteY11-1544" fmla="*/ 751715 h 1958316"/>
              <a:gd name="connsiteX12-1545" fmla="*/ 897014 w 2103393"/>
              <a:gd name="connsiteY12-1546" fmla="*/ 1161232 h 1958316"/>
              <a:gd name="connsiteX13-1547" fmla="*/ 891405 w 2103393"/>
              <a:gd name="connsiteY13-1548" fmla="*/ 1509040 h 1958316"/>
              <a:gd name="connsiteX14-1549" fmla="*/ 89201 w 2103393"/>
              <a:gd name="connsiteY14-1550" fmla="*/ 1952216 h 1958316"/>
              <a:gd name="connsiteX15-1551" fmla="*/ 577255 w 2103393"/>
              <a:gd name="connsiteY15-1552" fmla="*/ 375858 h 1958316"/>
              <a:gd name="connsiteX16-1553" fmla="*/ 807257 w 2103393"/>
              <a:gd name="connsiteY16-1554" fmla="*/ 611470 h 1958316"/>
              <a:gd name="connsiteX17-1555" fmla="*/ 969942 w 2103393"/>
              <a:gd name="connsiteY17-1556" fmla="*/ 499274 h 1958316"/>
              <a:gd name="connsiteX18-1557" fmla="*/ 947503 w 2103393"/>
              <a:gd name="connsiteY18-1558" fmla="*/ 0 h 1958316"/>
              <a:gd name="connsiteX0-1559" fmla="*/ 947503 w 2103393"/>
              <a:gd name="connsiteY0-1560" fmla="*/ 0 h 1958316"/>
              <a:gd name="connsiteX1-1561" fmla="*/ 947503 w 2103393"/>
              <a:gd name="connsiteY1-1562" fmla="*/ 0 h 1958316"/>
              <a:gd name="connsiteX2-1563" fmla="*/ 1183115 w 2103393"/>
              <a:gd name="connsiteY2-1564" fmla="*/ 5610 h 1958316"/>
              <a:gd name="connsiteX3-1565" fmla="*/ 1177505 w 2103393"/>
              <a:gd name="connsiteY3-1566" fmla="*/ 493664 h 1958316"/>
              <a:gd name="connsiteX4-1567" fmla="*/ 1312141 w 2103393"/>
              <a:gd name="connsiteY4-1568" fmla="*/ 572201 h 1958316"/>
              <a:gd name="connsiteX5-1569" fmla="*/ 1508484 w 2103393"/>
              <a:gd name="connsiteY5-1570" fmla="*/ 375858 h 1958316"/>
              <a:gd name="connsiteX6-1571" fmla="*/ 2058246 w 2103393"/>
              <a:gd name="connsiteY6-1572" fmla="*/ 1924167 h 1958316"/>
              <a:gd name="connsiteX7-1573" fmla="*/ 1211163 w 2103393"/>
              <a:gd name="connsiteY7-1574" fmla="*/ 1486600 h 1958316"/>
              <a:gd name="connsiteX8-1575" fmla="*/ 1194335 w 2103393"/>
              <a:gd name="connsiteY8-1576" fmla="*/ 1144403 h 1958316"/>
              <a:gd name="connsiteX9-1577" fmla="*/ 1244823 w 2103393"/>
              <a:gd name="connsiteY9-1578" fmla="*/ 757325 h 1958316"/>
              <a:gd name="connsiteX10-1579" fmla="*/ 1076528 w 2103393"/>
              <a:gd name="connsiteY10-1580" fmla="*/ 611470 h 1958316"/>
              <a:gd name="connsiteX11-1581" fmla="*/ 885795 w 2103393"/>
              <a:gd name="connsiteY11-1582" fmla="*/ 751715 h 1958316"/>
              <a:gd name="connsiteX12-1583" fmla="*/ 897014 w 2103393"/>
              <a:gd name="connsiteY12-1584" fmla="*/ 1161232 h 1958316"/>
              <a:gd name="connsiteX13-1585" fmla="*/ 891405 w 2103393"/>
              <a:gd name="connsiteY13-1586" fmla="*/ 1509040 h 1958316"/>
              <a:gd name="connsiteX14-1587" fmla="*/ 89201 w 2103393"/>
              <a:gd name="connsiteY14-1588" fmla="*/ 1952216 h 1958316"/>
              <a:gd name="connsiteX15-1589" fmla="*/ 577255 w 2103393"/>
              <a:gd name="connsiteY15-1590" fmla="*/ 375858 h 1958316"/>
              <a:gd name="connsiteX16-1591" fmla="*/ 807257 w 2103393"/>
              <a:gd name="connsiteY16-1592" fmla="*/ 611470 h 1958316"/>
              <a:gd name="connsiteX17-1593" fmla="*/ 969942 w 2103393"/>
              <a:gd name="connsiteY17-1594" fmla="*/ 499274 h 1958316"/>
              <a:gd name="connsiteX18-1595" fmla="*/ 947503 w 2103393"/>
              <a:gd name="connsiteY18-1596" fmla="*/ 0 h 1958316"/>
              <a:gd name="connsiteX0-1597" fmla="*/ 947503 w 2103393"/>
              <a:gd name="connsiteY0-1598" fmla="*/ 0 h 1958316"/>
              <a:gd name="connsiteX1-1599" fmla="*/ 947503 w 2103393"/>
              <a:gd name="connsiteY1-1600" fmla="*/ 0 h 1958316"/>
              <a:gd name="connsiteX2-1601" fmla="*/ 1183115 w 2103393"/>
              <a:gd name="connsiteY2-1602" fmla="*/ 5610 h 1958316"/>
              <a:gd name="connsiteX3-1603" fmla="*/ 1177505 w 2103393"/>
              <a:gd name="connsiteY3-1604" fmla="*/ 493664 h 1958316"/>
              <a:gd name="connsiteX4-1605" fmla="*/ 1312141 w 2103393"/>
              <a:gd name="connsiteY4-1606" fmla="*/ 572201 h 1958316"/>
              <a:gd name="connsiteX5-1607" fmla="*/ 1508484 w 2103393"/>
              <a:gd name="connsiteY5-1608" fmla="*/ 375858 h 1958316"/>
              <a:gd name="connsiteX6-1609" fmla="*/ 2058246 w 2103393"/>
              <a:gd name="connsiteY6-1610" fmla="*/ 1924167 h 1958316"/>
              <a:gd name="connsiteX7-1611" fmla="*/ 1211163 w 2103393"/>
              <a:gd name="connsiteY7-1612" fmla="*/ 1486600 h 1958316"/>
              <a:gd name="connsiteX8-1613" fmla="*/ 1194335 w 2103393"/>
              <a:gd name="connsiteY8-1614" fmla="*/ 1144403 h 1958316"/>
              <a:gd name="connsiteX9-1615" fmla="*/ 1244823 w 2103393"/>
              <a:gd name="connsiteY9-1616" fmla="*/ 757325 h 1958316"/>
              <a:gd name="connsiteX10-1617" fmla="*/ 1076528 w 2103393"/>
              <a:gd name="connsiteY10-1618" fmla="*/ 611470 h 1958316"/>
              <a:gd name="connsiteX11-1619" fmla="*/ 885795 w 2103393"/>
              <a:gd name="connsiteY11-1620" fmla="*/ 751715 h 1958316"/>
              <a:gd name="connsiteX12-1621" fmla="*/ 897014 w 2103393"/>
              <a:gd name="connsiteY12-1622" fmla="*/ 1161232 h 1958316"/>
              <a:gd name="connsiteX13-1623" fmla="*/ 891405 w 2103393"/>
              <a:gd name="connsiteY13-1624" fmla="*/ 1509040 h 1958316"/>
              <a:gd name="connsiteX14-1625" fmla="*/ 89201 w 2103393"/>
              <a:gd name="connsiteY14-1626" fmla="*/ 1952216 h 1958316"/>
              <a:gd name="connsiteX15-1627" fmla="*/ 577255 w 2103393"/>
              <a:gd name="connsiteY15-1628" fmla="*/ 375858 h 1958316"/>
              <a:gd name="connsiteX16-1629" fmla="*/ 807257 w 2103393"/>
              <a:gd name="connsiteY16-1630" fmla="*/ 611470 h 1958316"/>
              <a:gd name="connsiteX17-1631" fmla="*/ 969942 w 2103393"/>
              <a:gd name="connsiteY17-1632" fmla="*/ 499274 h 1958316"/>
              <a:gd name="connsiteX18-1633" fmla="*/ 947503 w 2103393"/>
              <a:gd name="connsiteY18-1634" fmla="*/ 0 h 1958316"/>
              <a:gd name="connsiteX0-1635" fmla="*/ 947503 w 2103393"/>
              <a:gd name="connsiteY0-1636" fmla="*/ 0 h 1958316"/>
              <a:gd name="connsiteX1-1637" fmla="*/ 947503 w 2103393"/>
              <a:gd name="connsiteY1-1638" fmla="*/ 0 h 1958316"/>
              <a:gd name="connsiteX2-1639" fmla="*/ 1183115 w 2103393"/>
              <a:gd name="connsiteY2-1640" fmla="*/ 5610 h 1958316"/>
              <a:gd name="connsiteX3-1641" fmla="*/ 1177505 w 2103393"/>
              <a:gd name="connsiteY3-1642" fmla="*/ 493664 h 1958316"/>
              <a:gd name="connsiteX4-1643" fmla="*/ 1312141 w 2103393"/>
              <a:gd name="connsiteY4-1644" fmla="*/ 572201 h 1958316"/>
              <a:gd name="connsiteX5-1645" fmla="*/ 1508484 w 2103393"/>
              <a:gd name="connsiteY5-1646" fmla="*/ 375858 h 1958316"/>
              <a:gd name="connsiteX6-1647" fmla="*/ 2058246 w 2103393"/>
              <a:gd name="connsiteY6-1648" fmla="*/ 1924167 h 1958316"/>
              <a:gd name="connsiteX7-1649" fmla="*/ 1211163 w 2103393"/>
              <a:gd name="connsiteY7-1650" fmla="*/ 1486600 h 1958316"/>
              <a:gd name="connsiteX8-1651" fmla="*/ 1194335 w 2103393"/>
              <a:gd name="connsiteY8-1652" fmla="*/ 1144403 h 1958316"/>
              <a:gd name="connsiteX9-1653" fmla="*/ 1244823 w 2103393"/>
              <a:gd name="connsiteY9-1654" fmla="*/ 757325 h 1958316"/>
              <a:gd name="connsiteX10-1655" fmla="*/ 1076528 w 2103393"/>
              <a:gd name="connsiteY10-1656" fmla="*/ 611470 h 1958316"/>
              <a:gd name="connsiteX11-1657" fmla="*/ 885795 w 2103393"/>
              <a:gd name="connsiteY11-1658" fmla="*/ 751715 h 1958316"/>
              <a:gd name="connsiteX12-1659" fmla="*/ 897014 w 2103393"/>
              <a:gd name="connsiteY12-1660" fmla="*/ 1161232 h 1958316"/>
              <a:gd name="connsiteX13-1661" fmla="*/ 891405 w 2103393"/>
              <a:gd name="connsiteY13-1662" fmla="*/ 1509040 h 1958316"/>
              <a:gd name="connsiteX14-1663" fmla="*/ 89201 w 2103393"/>
              <a:gd name="connsiteY14-1664" fmla="*/ 1952216 h 1958316"/>
              <a:gd name="connsiteX15-1665" fmla="*/ 577255 w 2103393"/>
              <a:gd name="connsiteY15-1666" fmla="*/ 375858 h 1958316"/>
              <a:gd name="connsiteX16-1667" fmla="*/ 807257 w 2103393"/>
              <a:gd name="connsiteY16-1668" fmla="*/ 611470 h 1958316"/>
              <a:gd name="connsiteX17-1669" fmla="*/ 969942 w 2103393"/>
              <a:gd name="connsiteY17-1670" fmla="*/ 499274 h 1958316"/>
              <a:gd name="connsiteX18-1671" fmla="*/ 947503 w 2103393"/>
              <a:gd name="connsiteY18-1672" fmla="*/ 0 h 1958316"/>
              <a:gd name="connsiteX0-1673" fmla="*/ 947503 w 2103393"/>
              <a:gd name="connsiteY0-1674" fmla="*/ 0 h 1958316"/>
              <a:gd name="connsiteX1-1675" fmla="*/ 947503 w 2103393"/>
              <a:gd name="connsiteY1-1676" fmla="*/ 0 h 1958316"/>
              <a:gd name="connsiteX2-1677" fmla="*/ 1183115 w 2103393"/>
              <a:gd name="connsiteY2-1678" fmla="*/ 5610 h 1958316"/>
              <a:gd name="connsiteX3-1679" fmla="*/ 1177505 w 2103393"/>
              <a:gd name="connsiteY3-1680" fmla="*/ 493664 h 1958316"/>
              <a:gd name="connsiteX4-1681" fmla="*/ 1312141 w 2103393"/>
              <a:gd name="connsiteY4-1682" fmla="*/ 572201 h 1958316"/>
              <a:gd name="connsiteX5-1683" fmla="*/ 1508484 w 2103393"/>
              <a:gd name="connsiteY5-1684" fmla="*/ 375858 h 1958316"/>
              <a:gd name="connsiteX6-1685" fmla="*/ 2058246 w 2103393"/>
              <a:gd name="connsiteY6-1686" fmla="*/ 1924167 h 1958316"/>
              <a:gd name="connsiteX7-1687" fmla="*/ 1211163 w 2103393"/>
              <a:gd name="connsiteY7-1688" fmla="*/ 1486600 h 1958316"/>
              <a:gd name="connsiteX8-1689" fmla="*/ 1194335 w 2103393"/>
              <a:gd name="connsiteY8-1690" fmla="*/ 1144403 h 1958316"/>
              <a:gd name="connsiteX9-1691" fmla="*/ 1244823 w 2103393"/>
              <a:gd name="connsiteY9-1692" fmla="*/ 757325 h 1958316"/>
              <a:gd name="connsiteX10-1693" fmla="*/ 1076528 w 2103393"/>
              <a:gd name="connsiteY10-1694" fmla="*/ 611470 h 1958316"/>
              <a:gd name="connsiteX11-1695" fmla="*/ 885795 w 2103393"/>
              <a:gd name="connsiteY11-1696" fmla="*/ 751715 h 1958316"/>
              <a:gd name="connsiteX12-1697" fmla="*/ 919453 w 2103393"/>
              <a:gd name="connsiteY12-1698" fmla="*/ 1189281 h 1958316"/>
              <a:gd name="connsiteX13-1699" fmla="*/ 891405 w 2103393"/>
              <a:gd name="connsiteY13-1700" fmla="*/ 1509040 h 1958316"/>
              <a:gd name="connsiteX14-1701" fmla="*/ 89201 w 2103393"/>
              <a:gd name="connsiteY14-1702" fmla="*/ 1952216 h 1958316"/>
              <a:gd name="connsiteX15-1703" fmla="*/ 577255 w 2103393"/>
              <a:gd name="connsiteY15-1704" fmla="*/ 375858 h 1958316"/>
              <a:gd name="connsiteX16-1705" fmla="*/ 807257 w 2103393"/>
              <a:gd name="connsiteY16-1706" fmla="*/ 611470 h 1958316"/>
              <a:gd name="connsiteX17-1707" fmla="*/ 969942 w 2103393"/>
              <a:gd name="connsiteY17-1708" fmla="*/ 499274 h 1958316"/>
              <a:gd name="connsiteX18-1709" fmla="*/ 947503 w 2103393"/>
              <a:gd name="connsiteY18-1710" fmla="*/ 0 h 1958316"/>
              <a:gd name="connsiteX0-1711" fmla="*/ 947503 w 2103393"/>
              <a:gd name="connsiteY0-1712" fmla="*/ 0 h 1958316"/>
              <a:gd name="connsiteX1-1713" fmla="*/ 947503 w 2103393"/>
              <a:gd name="connsiteY1-1714" fmla="*/ 0 h 1958316"/>
              <a:gd name="connsiteX2-1715" fmla="*/ 1183115 w 2103393"/>
              <a:gd name="connsiteY2-1716" fmla="*/ 5610 h 1958316"/>
              <a:gd name="connsiteX3-1717" fmla="*/ 1177505 w 2103393"/>
              <a:gd name="connsiteY3-1718" fmla="*/ 493664 h 1958316"/>
              <a:gd name="connsiteX4-1719" fmla="*/ 1312141 w 2103393"/>
              <a:gd name="connsiteY4-1720" fmla="*/ 572201 h 1958316"/>
              <a:gd name="connsiteX5-1721" fmla="*/ 1508484 w 2103393"/>
              <a:gd name="connsiteY5-1722" fmla="*/ 375858 h 1958316"/>
              <a:gd name="connsiteX6-1723" fmla="*/ 2058246 w 2103393"/>
              <a:gd name="connsiteY6-1724" fmla="*/ 1924167 h 1958316"/>
              <a:gd name="connsiteX7-1725" fmla="*/ 1211163 w 2103393"/>
              <a:gd name="connsiteY7-1726" fmla="*/ 1486600 h 1958316"/>
              <a:gd name="connsiteX8-1727" fmla="*/ 1194335 w 2103393"/>
              <a:gd name="connsiteY8-1728" fmla="*/ 1144403 h 1958316"/>
              <a:gd name="connsiteX9-1729" fmla="*/ 1244823 w 2103393"/>
              <a:gd name="connsiteY9-1730" fmla="*/ 757325 h 1958316"/>
              <a:gd name="connsiteX10-1731" fmla="*/ 1076528 w 2103393"/>
              <a:gd name="connsiteY10-1732" fmla="*/ 611470 h 1958316"/>
              <a:gd name="connsiteX11-1733" fmla="*/ 885795 w 2103393"/>
              <a:gd name="connsiteY11-1734" fmla="*/ 751715 h 1958316"/>
              <a:gd name="connsiteX12-1735" fmla="*/ 919453 w 2103393"/>
              <a:gd name="connsiteY12-1736" fmla="*/ 1189281 h 1958316"/>
              <a:gd name="connsiteX13-1737" fmla="*/ 891405 w 2103393"/>
              <a:gd name="connsiteY13-1738" fmla="*/ 1509040 h 1958316"/>
              <a:gd name="connsiteX14-1739" fmla="*/ 89201 w 2103393"/>
              <a:gd name="connsiteY14-1740" fmla="*/ 1952216 h 1958316"/>
              <a:gd name="connsiteX15-1741" fmla="*/ 577255 w 2103393"/>
              <a:gd name="connsiteY15-1742" fmla="*/ 375858 h 1958316"/>
              <a:gd name="connsiteX16-1743" fmla="*/ 807257 w 2103393"/>
              <a:gd name="connsiteY16-1744" fmla="*/ 611470 h 1958316"/>
              <a:gd name="connsiteX17-1745" fmla="*/ 969942 w 2103393"/>
              <a:gd name="connsiteY17-1746" fmla="*/ 499274 h 1958316"/>
              <a:gd name="connsiteX18-1747" fmla="*/ 947503 w 2103393"/>
              <a:gd name="connsiteY18-1748" fmla="*/ 0 h 1958316"/>
              <a:gd name="connsiteX0-1749" fmla="*/ 947503 w 2103393"/>
              <a:gd name="connsiteY0-1750" fmla="*/ 0 h 1958316"/>
              <a:gd name="connsiteX1-1751" fmla="*/ 947503 w 2103393"/>
              <a:gd name="connsiteY1-1752" fmla="*/ 0 h 1958316"/>
              <a:gd name="connsiteX2-1753" fmla="*/ 1183115 w 2103393"/>
              <a:gd name="connsiteY2-1754" fmla="*/ 5610 h 1958316"/>
              <a:gd name="connsiteX3-1755" fmla="*/ 1177505 w 2103393"/>
              <a:gd name="connsiteY3-1756" fmla="*/ 493664 h 1958316"/>
              <a:gd name="connsiteX4-1757" fmla="*/ 1312141 w 2103393"/>
              <a:gd name="connsiteY4-1758" fmla="*/ 572201 h 1958316"/>
              <a:gd name="connsiteX5-1759" fmla="*/ 1508484 w 2103393"/>
              <a:gd name="connsiteY5-1760" fmla="*/ 375858 h 1958316"/>
              <a:gd name="connsiteX6-1761" fmla="*/ 2058246 w 2103393"/>
              <a:gd name="connsiteY6-1762" fmla="*/ 1924167 h 1958316"/>
              <a:gd name="connsiteX7-1763" fmla="*/ 1211163 w 2103393"/>
              <a:gd name="connsiteY7-1764" fmla="*/ 1486600 h 1958316"/>
              <a:gd name="connsiteX8-1765" fmla="*/ 1194335 w 2103393"/>
              <a:gd name="connsiteY8-1766" fmla="*/ 1144403 h 1958316"/>
              <a:gd name="connsiteX9-1767" fmla="*/ 1244823 w 2103393"/>
              <a:gd name="connsiteY9-1768" fmla="*/ 757325 h 1958316"/>
              <a:gd name="connsiteX10-1769" fmla="*/ 1076528 w 2103393"/>
              <a:gd name="connsiteY10-1770" fmla="*/ 611470 h 1958316"/>
              <a:gd name="connsiteX11-1771" fmla="*/ 885795 w 2103393"/>
              <a:gd name="connsiteY11-1772" fmla="*/ 751715 h 1958316"/>
              <a:gd name="connsiteX12-1773" fmla="*/ 919453 w 2103393"/>
              <a:gd name="connsiteY12-1774" fmla="*/ 1189281 h 1958316"/>
              <a:gd name="connsiteX13-1775" fmla="*/ 891405 w 2103393"/>
              <a:gd name="connsiteY13-1776" fmla="*/ 1509040 h 1958316"/>
              <a:gd name="connsiteX14-1777" fmla="*/ 89201 w 2103393"/>
              <a:gd name="connsiteY14-1778" fmla="*/ 1952216 h 1958316"/>
              <a:gd name="connsiteX15-1779" fmla="*/ 577255 w 2103393"/>
              <a:gd name="connsiteY15-1780" fmla="*/ 375858 h 1958316"/>
              <a:gd name="connsiteX16-1781" fmla="*/ 807257 w 2103393"/>
              <a:gd name="connsiteY16-1782" fmla="*/ 611470 h 1958316"/>
              <a:gd name="connsiteX17-1783" fmla="*/ 969942 w 2103393"/>
              <a:gd name="connsiteY17-1784" fmla="*/ 499274 h 1958316"/>
              <a:gd name="connsiteX18-1785" fmla="*/ 947503 w 2103393"/>
              <a:gd name="connsiteY18-1786" fmla="*/ 0 h 1958316"/>
              <a:gd name="connsiteX0-1787" fmla="*/ 947503 w 2103393"/>
              <a:gd name="connsiteY0-1788" fmla="*/ 0 h 1958316"/>
              <a:gd name="connsiteX1-1789" fmla="*/ 947503 w 2103393"/>
              <a:gd name="connsiteY1-1790" fmla="*/ 0 h 1958316"/>
              <a:gd name="connsiteX2-1791" fmla="*/ 1183115 w 2103393"/>
              <a:gd name="connsiteY2-1792" fmla="*/ 5610 h 1958316"/>
              <a:gd name="connsiteX3-1793" fmla="*/ 1177505 w 2103393"/>
              <a:gd name="connsiteY3-1794" fmla="*/ 493664 h 1958316"/>
              <a:gd name="connsiteX4-1795" fmla="*/ 1312141 w 2103393"/>
              <a:gd name="connsiteY4-1796" fmla="*/ 572201 h 1958316"/>
              <a:gd name="connsiteX5-1797" fmla="*/ 1508484 w 2103393"/>
              <a:gd name="connsiteY5-1798" fmla="*/ 375858 h 1958316"/>
              <a:gd name="connsiteX6-1799" fmla="*/ 2058246 w 2103393"/>
              <a:gd name="connsiteY6-1800" fmla="*/ 1924167 h 1958316"/>
              <a:gd name="connsiteX7-1801" fmla="*/ 1211163 w 2103393"/>
              <a:gd name="connsiteY7-1802" fmla="*/ 1486600 h 1958316"/>
              <a:gd name="connsiteX8-1803" fmla="*/ 1227994 w 2103393"/>
              <a:gd name="connsiteY8-1804" fmla="*/ 1194891 h 1958316"/>
              <a:gd name="connsiteX9-1805" fmla="*/ 1244823 w 2103393"/>
              <a:gd name="connsiteY9-1806" fmla="*/ 757325 h 1958316"/>
              <a:gd name="connsiteX10-1807" fmla="*/ 1076528 w 2103393"/>
              <a:gd name="connsiteY10-1808" fmla="*/ 611470 h 1958316"/>
              <a:gd name="connsiteX11-1809" fmla="*/ 885795 w 2103393"/>
              <a:gd name="connsiteY11-1810" fmla="*/ 751715 h 1958316"/>
              <a:gd name="connsiteX12-1811" fmla="*/ 919453 w 2103393"/>
              <a:gd name="connsiteY12-1812" fmla="*/ 1189281 h 1958316"/>
              <a:gd name="connsiteX13-1813" fmla="*/ 891405 w 2103393"/>
              <a:gd name="connsiteY13-1814" fmla="*/ 1509040 h 1958316"/>
              <a:gd name="connsiteX14-1815" fmla="*/ 89201 w 2103393"/>
              <a:gd name="connsiteY14-1816" fmla="*/ 1952216 h 1958316"/>
              <a:gd name="connsiteX15-1817" fmla="*/ 577255 w 2103393"/>
              <a:gd name="connsiteY15-1818" fmla="*/ 375858 h 1958316"/>
              <a:gd name="connsiteX16-1819" fmla="*/ 807257 w 2103393"/>
              <a:gd name="connsiteY16-1820" fmla="*/ 611470 h 1958316"/>
              <a:gd name="connsiteX17-1821" fmla="*/ 969942 w 2103393"/>
              <a:gd name="connsiteY17-1822" fmla="*/ 499274 h 1958316"/>
              <a:gd name="connsiteX18-1823" fmla="*/ 947503 w 2103393"/>
              <a:gd name="connsiteY18-1824" fmla="*/ 0 h 1958316"/>
              <a:gd name="connsiteX0-1825" fmla="*/ 947503 w 2103393"/>
              <a:gd name="connsiteY0-1826" fmla="*/ 0 h 1958316"/>
              <a:gd name="connsiteX1-1827" fmla="*/ 947503 w 2103393"/>
              <a:gd name="connsiteY1-1828" fmla="*/ 0 h 1958316"/>
              <a:gd name="connsiteX2-1829" fmla="*/ 1183115 w 2103393"/>
              <a:gd name="connsiteY2-1830" fmla="*/ 5610 h 1958316"/>
              <a:gd name="connsiteX3-1831" fmla="*/ 1177505 w 2103393"/>
              <a:gd name="connsiteY3-1832" fmla="*/ 493664 h 1958316"/>
              <a:gd name="connsiteX4-1833" fmla="*/ 1312141 w 2103393"/>
              <a:gd name="connsiteY4-1834" fmla="*/ 572201 h 1958316"/>
              <a:gd name="connsiteX5-1835" fmla="*/ 1508484 w 2103393"/>
              <a:gd name="connsiteY5-1836" fmla="*/ 375858 h 1958316"/>
              <a:gd name="connsiteX6-1837" fmla="*/ 2058246 w 2103393"/>
              <a:gd name="connsiteY6-1838" fmla="*/ 1924167 h 1958316"/>
              <a:gd name="connsiteX7-1839" fmla="*/ 1211163 w 2103393"/>
              <a:gd name="connsiteY7-1840" fmla="*/ 1486600 h 1958316"/>
              <a:gd name="connsiteX8-1841" fmla="*/ 1227994 w 2103393"/>
              <a:gd name="connsiteY8-1842" fmla="*/ 1194891 h 1958316"/>
              <a:gd name="connsiteX9-1843" fmla="*/ 1244823 w 2103393"/>
              <a:gd name="connsiteY9-1844" fmla="*/ 757325 h 1958316"/>
              <a:gd name="connsiteX10-1845" fmla="*/ 1076528 w 2103393"/>
              <a:gd name="connsiteY10-1846" fmla="*/ 611470 h 1958316"/>
              <a:gd name="connsiteX11-1847" fmla="*/ 885795 w 2103393"/>
              <a:gd name="connsiteY11-1848" fmla="*/ 751715 h 1958316"/>
              <a:gd name="connsiteX12-1849" fmla="*/ 919453 w 2103393"/>
              <a:gd name="connsiteY12-1850" fmla="*/ 1189281 h 1958316"/>
              <a:gd name="connsiteX13-1851" fmla="*/ 891405 w 2103393"/>
              <a:gd name="connsiteY13-1852" fmla="*/ 1509040 h 1958316"/>
              <a:gd name="connsiteX14-1853" fmla="*/ 89201 w 2103393"/>
              <a:gd name="connsiteY14-1854" fmla="*/ 1952216 h 1958316"/>
              <a:gd name="connsiteX15-1855" fmla="*/ 577255 w 2103393"/>
              <a:gd name="connsiteY15-1856" fmla="*/ 375858 h 1958316"/>
              <a:gd name="connsiteX16-1857" fmla="*/ 807257 w 2103393"/>
              <a:gd name="connsiteY16-1858" fmla="*/ 611470 h 1958316"/>
              <a:gd name="connsiteX17-1859" fmla="*/ 969942 w 2103393"/>
              <a:gd name="connsiteY17-1860" fmla="*/ 499274 h 1958316"/>
              <a:gd name="connsiteX18-1861" fmla="*/ 947503 w 2103393"/>
              <a:gd name="connsiteY18-1862" fmla="*/ 0 h 1958316"/>
              <a:gd name="connsiteX0-1863" fmla="*/ 947503 w 2103393"/>
              <a:gd name="connsiteY0-1864" fmla="*/ 0 h 1959848"/>
              <a:gd name="connsiteX1-1865" fmla="*/ 947503 w 2103393"/>
              <a:gd name="connsiteY1-1866" fmla="*/ 0 h 1959848"/>
              <a:gd name="connsiteX2-1867" fmla="*/ 1183115 w 2103393"/>
              <a:gd name="connsiteY2-1868" fmla="*/ 5610 h 1959848"/>
              <a:gd name="connsiteX3-1869" fmla="*/ 1177505 w 2103393"/>
              <a:gd name="connsiteY3-1870" fmla="*/ 493664 h 1959848"/>
              <a:gd name="connsiteX4-1871" fmla="*/ 1312141 w 2103393"/>
              <a:gd name="connsiteY4-1872" fmla="*/ 572201 h 1959848"/>
              <a:gd name="connsiteX5-1873" fmla="*/ 1508484 w 2103393"/>
              <a:gd name="connsiteY5-1874" fmla="*/ 375858 h 1959848"/>
              <a:gd name="connsiteX6-1875" fmla="*/ 2058246 w 2103393"/>
              <a:gd name="connsiteY6-1876" fmla="*/ 1924167 h 1959848"/>
              <a:gd name="connsiteX7-1877" fmla="*/ 1211163 w 2103393"/>
              <a:gd name="connsiteY7-1878" fmla="*/ 1486600 h 1959848"/>
              <a:gd name="connsiteX8-1879" fmla="*/ 1227994 w 2103393"/>
              <a:gd name="connsiteY8-1880" fmla="*/ 1194891 h 1959848"/>
              <a:gd name="connsiteX9-1881" fmla="*/ 1244823 w 2103393"/>
              <a:gd name="connsiteY9-1882" fmla="*/ 757325 h 1959848"/>
              <a:gd name="connsiteX10-1883" fmla="*/ 1076528 w 2103393"/>
              <a:gd name="connsiteY10-1884" fmla="*/ 611470 h 1959848"/>
              <a:gd name="connsiteX11-1885" fmla="*/ 885795 w 2103393"/>
              <a:gd name="connsiteY11-1886" fmla="*/ 751715 h 1959848"/>
              <a:gd name="connsiteX12-1887" fmla="*/ 919453 w 2103393"/>
              <a:gd name="connsiteY12-1888" fmla="*/ 1189281 h 1959848"/>
              <a:gd name="connsiteX13-1889" fmla="*/ 891405 w 2103393"/>
              <a:gd name="connsiteY13-1890" fmla="*/ 1509040 h 1959848"/>
              <a:gd name="connsiteX14-1891" fmla="*/ 89201 w 2103393"/>
              <a:gd name="connsiteY14-1892" fmla="*/ 1952216 h 1959848"/>
              <a:gd name="connsiteX15-1893" fmla="*/ 577255 w 2103393"/>
              <a:gd name="connsiteY15-1894" fmla="*/ 375858 h 1959848"/>
              <a:gd name="connsiteX16-1895" fmla="*/ 807257 w 2103393"/>
              <a:gd name="connsiteY16-1896" fmla="*/ 611470 h 1959848"/>
              <a:gd name="connsiteX17-1897" fmla="*/ 969942 w 2103393"/>
              <a:gd name="connsiteY17-1898" fmla="*/ 499274 h 1959848"/>
              <a:gd name="connsiteX18-1899" fmla="*/ 947503 w 2103393"/>
              <a:gd name="connsiteY18-1900" fmla="*/ 0 h 1959848"/>
              <a:gd name="connsiteX0-1901" fmla="*/ 947503 w 2103393"/>
              <a:gd name="connsiteY0-1902" fmla="*/ 0 h 1959848"/>
              <a:gd name="connsiteX1-1903" fmla="*/ 947503 w 2103393"/>
              <a:gd name="connsiteY1-1904" fmla="*/ 0 h 1959848"/>
              <a:gd name="connsiteX2-1905" fmla="*/ 1183115 w 2103393"/>
              <a:gd name="connsiteY2-1906" fmla="*/ 5610 h 1959848"/>
              <a:gd name="connsiteX3-1907" fmla="*/ 1177505 w 2103393"/>
              <a:gd name="connsiteY3-1908" fmla="*/ 493664 h 1959848"/>
              <a:gd name="connsiteX4-1909" fmla="*/ 1312141 w 2103393"/>
              <a:gd name="connsiteY4-1910" fmla="*/ 572201 h 1959848"/>
              <a:gd name="connsiteX5-1911" fmla="*/ 1508484 w 2103393"/>
              <a:gd name="connsiteY5-1912" fmla="*/ 375858 h 1959848"/>
              <a:gd name="connsiteX6-1913" fmla="*/ 2058246 w 2103393"/>
              <a:gd name="connsiteY6-1914" fmla="*/ 1924167 h 1959848"/>
              <a:gd name="connsiteX7-1915" fmla="*/ 1211163 w 2103393"/>
              <a:gd name="connsiteY7-1916" fmla="*/ 1486600 h 1959848"/>
              <a:gd name="connsiteX8-1917" fmla="*/ 1222384 w 2103393"/>
              <a:gd name="connsiteY8-1918" fmla="*/ 1178062 h 1959848"/>
              <a:gd name="connsiteX9-1919" fmla="*/ 1244823 w 2103393"/>
              <a:gd name="connsiteY9-1920" fmla="*/ 757325 h 1959848"/>
              <a:gd name="connsiteX10-1921" fmla="*/ 1076528 w 2103393"/>
              <a:gd name="connsiteY10-1922" fmla="*/ 611470 h 1959848"/>
              <a:gd name="connsiteX11-1923" fmla="*/ 885795 w 2103393"/>
              <a:gd name="connsiteY11-1924" fmla="*/ 751715 h 1959848"/>
              <a:gd name="connsiteX12-1925" fmla="*/ 919453 w 2103393"/>
              <a:gd name="connsiteY12-1926" fmla="*/ 1189281 h 1959848"/>
              <a:gd name="connsiteX13-1927" fmla="*/ 891405 w 2103393"/>
              <a:gd name="connsiteY13-1928" fmla="*/ 1509040 h 1959848"/>
              <a:gd name="connsiteX14-1929" fmla="*/ 89201 w 2103393"/>
              <a:gd name="connsiteY14-1930" fmla="*/ 1952216 h 1959848"/>
              <a:gd name="connsiteX15-1931" fmla="*/ 577255 w 2103393"/>
              <a:gd name="connsiteY15-1932" fmla="*/ 375858 h 1959848"/>
              <a:gd name="connsiteX16-1933" fmla="*/ 807257 w 2103393"/>
              <a:gd name="connsiteY16-1934" fmla="*/ 611470 h 1959848"/>
              <a:gd name="connsiteX17-1935" fmla="*/ 969942 w 2103393"/>
              <a:gd name="connsiteY17-1936" fmla="*/ 499274 h 1959848"/>
              <a:gd name="connsiteX18-1937" fmla="*/ 947503 w 2103393"/>
              <a:gd name="connsiteY18-1938" fmla="*/ 0 h 1959848"/>
              <a:gd name="connsiteX0-1939" fmla="*/ 947503 w 2103393"/>
              <a:gd name="connsiteY0-1940" fmla="*/ 0 h 1959848"/>
              <a:gd name="connsiteX1-1941" fmla="*/ 947503 w 2103393"/>
              <a:gd name="connsiteY1-1942" fmla="*/ 0 h 1959848"/>
              <a:gd name="connsiteX2-1943" fmla="*/ 1183115 w 2103393"/>
              <a:gd name="connsiteY2-1944" fmla="*/ 5610 h 1959848"/>
              <a:gd name="connsiteX3-1945" fmla="*/ 1177505 w 2103393"/>
              <a:gd name="connsiteY3-1946" fmla="*/ 493664 h 1959848"/>
              <a:gd name="connsiteX4-1947" fmla="*/ 1312141 w 2103393"/>
              <a:gd name="connsiteY4-1948" fmla="*/ 572201 h 1959848"/>
              <a:gd name="connsiteX5-1949" fmla="*/ 1508484 w 2103393"/>
              <a:gd name="connsiteY5-1950" fmla="*/ 375858 h 1959848"/>
              <a:gd name="connsiteX6-1951" fmla="*/ 2058246 w 2103393"/>
              <a:gd name="connsiteY6-1952" fmla="*/ 1924167 h 1959848"/>
              <a:gd name="connsiteX7-1953" fmla="*/ 1211163 w 2103393"/>
              <a:gd name="connsiteY7-1954" fmla="*/ 1486600 h 1959848"/>
              <a:gd name="connsiteX8-1955" fmla="*/ 1205554 w 2103393"/>
              <a:gd name="connsiteY8-1956" fmla="*/ 1200502 h 1959848"/>
              <a:gd name="connsiteX9-1957" fmla="*/ 1244823 w 2103393"/>
              <a:gd name="connsiteY9-1958" fmla="*/ 757325 h 1959848"/>
              <a:gd name="connsiteX10-1959" fmla="*/ 1076528 w 2103393"/>
              <a:gd name="connsiteY10-1960" fmla="*/ 611470 h 1959848"/>
              <a:gd name="connsiteX11-1961" fmla="*/ 885795 w 2103393"/>
              <a:gd name="connsiteY11-1962" fmla="*/ 751715 h 1959848"/>
              <a:gd name="connsiteX12-1963" fmla="*/ 919453 w 2103393"/>
              <a:gd name="connsiteY12-1964" fmla="*/ 1189281 h 1959848"/>
              <a:gd name="connsiteX13-1965" fmla="*/ 891405 w 2103393"/>
              <a:gd name="connsiteY13-1966" fmla="*/ 1509040 h 1959848"/>
              <a:gd name="connsiteX14-1967" fmla="*/ 89201 w 2103393"/>
              <a:gd name="connsiteY14-1968" fmla="*/ 1952216 h 1959848"/>
              <a:gd name="connsiteX15-1969" fmla="*/ 577255 w 2103393"/>
              <a:gd name="connsiteY15-1970" fmla="*/ 375858 h 1959848"/>
              <a:gd name="connsiteX16-1971" fmla="*/ 807257 w 2103393"/>
              <a:gd name="connsiteY16-1972" fmla="*/ 611470 h 1959848"/>
              <a:gd name="connsiteX17-1973" fmla="*/ 969942 w 2103393"/>
              <a:gd name="connsiteY17-1974" fmla="*/ 499274 h 1959848"/>
              <a:gd name="connsiteX18-1975" fmla="*/ 947503 w 2103393"/>
              <a:gd name="connsiteY18-1976" fmla="*/ 0 h 1959848"/>
              <a:gd name="connsiteX0-1977" fmla="*/ 947503 w 2103393"/>
              <a:gd name="connsiteY0-1978" fmla="*/ 0 h 1959848"/>
              <a:gd name="connsiteX1-1979" fmla="*/ 947503 w 2103393"/>
              <a:gd name="connsiteY1-1980" fmla="*/ 0 h 1959848"/>
              <a:gd name="connsiteX2-1981" fmla="*/ 1183115 w 2103393"/>
              <a:gd name="connsiteY2-1982" fmla="*/ 5610 h 1959848"/>
              <a:gd name="connsiteX3-1983" fmla="*/ 1177505 w 2103393"/>
              <a:gd name="connsiteY3-1984" fmla="*/ 493664 h 1959848"/>
              <a:gd name="connsiteX4-1985" fmla="*/ 1312141 w 2103393"/>
              <a:gd name="connsiteY4-1986" fmla="*/ 572201 h 1959848"/>
              <a:gd name="connsiteX5-1987" fmla="*/ 1508484 w 2103393"/>
              <a:gd name="connsiteY5-1988" fmla="*/ 375858 h 1959848"/>
              <a:gd name="connsiteX6-1989" fmla="*/ 2058246 w 2103393"/>
              <a:gd name="connsiteY6-1990" fmla="*/ 1924167 h 1959848"/>
              <a:gd name="connsiteX7-1991" fmla="*/ 1211163 w 2103393"/>
              <a:gd name="connsiteY7-1992" fmla="*/ 1486600 h 1959848"/>
              <a:gd name="connsiteX8-1993" fmla="*/ 1205554 w 2103393"/>
              <a:gd name="connsiteY8-1994" fmla="*/ 1200502 h 1959848"/>
              <a:gd name="connsiteX9-1995" fmla="*/ 1244823 w 2103393"/>
              <a:gd name="connsiteY9-1996" fmla="*/ 757325 h 1959848"/>
              <a:gd name="connsiteX10-1997" fmla="*/ 1076528 w 2103393"/>
              <a:gd name="connsiteY10-1998" fmla="*/ 611470 h 1959848"/>
              <a:gd name="connsiteX11-1999" fmla="*/ 885795 w 2103393"/>
              <a:gd name="connsiteY11-2000" fmla="*/ 751715 h 1959848"/>
              <a:gd name="connsiteX12-2001" fmla="*/ 919453 w 2103393"/>
              <a:gd name="connsiteY12-2002" fmla="*/ 1189281 h 1959848"/>
              <a:gd name="connsiteX13-2003" fmla="*/ 891405 w 2103393"/>
              <a:gd name="connsiteY13-2004" fmla="*/ 1509040 h 1959848"/>
              <a:gd name="connsiteX14-2005" fmla="*/ 89201 w 2103393"/>
              <a:gd name="connsiteY14-2006" fmla="*/ 1952216 h 1959848"/>
              <a:gd name="connsiteX15-2007" fmla="*/ 577255 w 2103393"/>
              <a:gd name="connsiteY15-2008" fmla="*/ 375858 h 1959848"/>
              <a:gd name="connsiteX16-2009" fmla="*/ 807257 w 2103393"/>
              <a:gd name="connsiteY16-2010" fmla="*/ 611470 h 1959848"/>
              <a:gd name="connsiteX17-2011" fmla="*/ 969942 w 2103393"/>
              <a:gd name="connsiteY17-2012" fmla="*/ 499274 h 1959848"/>
              <a:gd name="connsiteX18-2013" fmla="*/ 947503 w 2103393"/>
              <a:gd name="connsiteY18-2014" fmla="*/ 0 h 1959848"/>
              <a:gd name="connsiteX0-2015" fmla="*/ 947503 w 2103393"/>
              <a:gd name="connsiteY0-2016" fmla="*/ 0 h 1959848"/>
              <a:gd name="connsiteX1-2017" fmla="*/ 947503 w 2103393"/>
              <a:gd name="connsiteY1-2018" fmla="*/ 0 h 1959848"/>
              <a:gd name="connsiteX2-2019" fmla="*/ 1183115 w 2103393"/>
              <a:gd name="connsiteY2-2020" fmla="*/ 5610 h 1959848"/>
              <a:gd name="connsiteX3-2021" fmla="*/ 1177505 w 2103393"/>
              <a:gd name="connsiteY3-2022" fmla="*/ 493664 h 1959848"/>
              <a:gd name="connsiteX4-2023" fmla="*/ 1312141 w 2103393"/>
              <a:gd name="connsiteY4-2024" fmla="*/ 572201 h 1959848"/>
              <a:gd name="connsiteX5-2025" fmla="*/ 1508484 w 2103393"/>
              <a:gd name="connsiteY5-2026" fmla="*/ 375858 h 1959848"/>
              <a:gd name="connsiteX6-2027" fmla="*/ 2058246 w 2103393"/>
              <a:gd name="connsiteY6-2028" fmla="*/ 1924167 h 1959848"/>
              <a:gd name="connsiteX7-2029" fmla="*/ 1211163 w 2103393"/>
              <a:gd name="connsiteY7-2030" fmla="*/ 1486600 h 1959848"/>
              <a:gd name="connsiteX8-2031" fmla="*/ 1205554 w 2103393"/>
              <a:gd name="connsiteY8-2032" fmla="*/ 1200502 h 1959848"/>
              <a:gd name="connsiteX9-2033" fmla="*/ 1244823 w 2103393"/>
              <a:gd name="connsiteY9-2034" fmla="*/ 757325 h 1959848"/>
              <a:gd name="connsiteX10-2035" fmla="*/ 1076528 w 2103393"/>
              <a:gd name="connsiteY10-2036" fmla="*/ 611470 h 1959848"/>
              <a:gd name="connsiteX11-2037" fmla="*/ 885795 w 2103393"/>
              <a:gd name="connsiteY11-2038" fmla="*/ 751715 h 1959848"/>
              <a:gd name="connsiteX12-2039" fmla="*/ 919453 w 2103393"/>
              <a:gd name="connsiteY12-2040" fmla="*/ 1189281 h 1959848"/>
              <a:gd name="connsiteX13-2041" fmla="*/ 891405 w 2103393"/>
              <a:gd name="connsiteY13-2042" fmla="*/ 1509040 h 1959848"/>
              <a:gd name="connsiteX14-2043" fmla="*/ 89201 w 2103393"/>
              <a:gd name="connsiteY14-2044" fmla="*/ 1952216 h 1959848"/>
              <a:gd name="connsiteX15-2045" fmla="*/ 577255 w 2103393"/>
              <a:gd name="connsiteY15-2046" fmla="*/ 375858 h 1959848"/>
              <a:gd name="connsiteX16-2047" fmla="*/ 807257 w 2103393"/>
              <a:gd name="connsiteY16-2048" fmla="*/ 611470 h 1959848"/>
              <a:gd name="connsiteX17-2049" fmla="*/ 969942 w 2103393"/>
              <a:gd name="connsiteY17-2050" fmla="*/ 499274 h 1959848"/>
              <a:gd name="connsiteX18-2051" fmla="*/ 947503 w 2103393"/>
              <a:gd name="connsiteY18-2052" fmla="*/ 0 h 1959848"/>
              <a:gd name="connsiteX0-2053" fmla="*/ 947503 w 2103393"/>
              <a:gd name="connsiteY0-2054" fmla="*/ 0 h 1959848"/>
              <a:gd name="connsiteX1-2055" fmla="*/ 947503 w 2103393"/>
              <a:gd name="connsiteY1-2056" fmla="*/ 0 h 1959848"/>
              <a:gd name="connsiteX2-2057" fmla="*/ 1183115 w 2103393"/>
              <a:gd name="connsiteY2-2058" fmla="*/ 5610 h 1959848"/>
              <a:gd name="connsiteX3-2059" fmla="*/ 1177505 w 2103393"/>
              <a:gd name="connsiteY3-2060" fmla="*/ 493664 h 1959848"/>
              <a:gd name="connsiteX4-2061" fmla="*/ 1312141 w 2103393"/>
              <a:gd name="connsiteY4-2062" fmla="*/ 572201 h 1959848"/>
              <a:gd name="connsiteX5-2063" fmla="*/ 1508484 w 2103393"/>
              <a:gd name="connsiteY5-2064" fmla="*/ 375858 h 1959848"/>
              <a:gd name="connsiteX6-2065" fmla="*/ 2058246 w 2103393"/>
              <a:gd name="connsiteY6-2066" fmla="*/ 1924167 h 1959848"/>
              <a:gd name="connsiteX7-2067" fmla="*/ 1211163 w 2103393"/>
              <a:gd name="connsiteY7-2068" fmla="*/ 1486600 h 1959848"/>
              <a:gd name="connsiteX8-2069" fmla="*/ 1205554 w 2103393"/>
              <a:gd name="connsiteY8-2070" fmla="*/ 1200502 h 1959848"/>
              <a:gd name="connsiteX9-2071" fmla="*/ 1244823 w 2103393"/>
              <a:gd name="connsiteY9-2072" fmla="*/ 757325 h 1959848"/>
              <a:gd name="connsiteX10-2073" fmla="*/ 1076528 w 2103393"/>
              <a:gd name="connsiteY10-2074" fmla="*/ 611470 h 1959848"/>
              <a:gd name="connsiteX11-2075" fmla="*/ 885795 w 2103393"/>
              <a:gd name="connsiteY11-2076" fmla="*/ 751715 h 1959848"/>
              <a:gd name="connsiteX12-2077" fmla="*/ 919453 w 2103393"/>
              <a:gd name="connsiteY12-2078" fmla="*/ 1189281 h 1959848"/>
              <a:gd name="connsiteX13-2079" fmla="*/ 891405 w 2103393"/>
              <a:gd name="connsiteY13-2080" fmla="*/ 1509040 h 1959848"/>
              <a:gd name="connsiteX14-2081" fmla="*/ 89201 w 2103393"/>
              <a:gd name="connsiteY14-2082" fmla="*/ 1952216 h 1959848"/>
              <a:gd name="connsiteX15-2083" fmla="*/ 577255 w 2103393"/>
              <a:gd name="connsiteY15-2084" fmla="*/ 375858 h 1959848"/>
              <a:gd name="connsiteX16-2085" fmla="*/ 807257 w 2103393"/>
              <a:gd name="connsiteY16-2086" fmla="*/ 611470 h 1959848"/>
              <a:gd name="connsiteX17-2087" fmla="*/ 969942 w 2103393"/>
              <a:gd name="connsiteY17-2088" fmla="*/ 499274 h 1959848"/>
              <a:gd name="connsiteX18-2089" fmla="*/ 947503 w 2103393"/>
              <a:gd name="connsiteY18-2090" fmla="*/ 0 h 1959848"/>
              <a:gd name="connsiteX0-2091" fmla="*/ 947503 w 2103393"/>
              <a:gd name="connsiteY0-2092" fmla="*/ 0 h 1959848"/>
              <a:gd name="connsiteX1-2093" fmla="*/ 947503 w 2103393"/>
              <a:gd name="connsiteY1-2094" fmla="*/ 0 h 1959848"/>
              <a:gd name="connsiteX2-2095" fmla="*/ 1183115 w 2103393"/>
              <a:gd name="connsiteY2-2096" fmla="*/ 5610 h 1959848"/>
              <a:gd name="connsiteX3-2097" fmla="*/ 1177505 w 2103393"/>
              <a:gd name="connsiteY3-2098" fmla="*/ 493664 h 1959848"/>
              <a:gd name="connsiteX4-2099" fmla="*/ 1312141 w 2103393"/>
              <a:gd name="connsiteY4-2100" fmla="*/ 572201 h 1959848"/>
              <a:gd name="connsiteX5-2101" fmla="*/ 1508484 w 2103393"/>
              <a:gd name="connsiteY5-2102" fmla="*/ 375858 h 1959848"/>
              <a:gd name="connsiteX6-2103" fmla="*/ 2058246 w 2103393"/>
              <a:gd name="connsiteY6-2104" fmla="*/ 1924167 h 1959848"/>
              <a:gd name="connsiteX7-2105" fmla="*/ 1211163 w 2103393"/>
              <a:gd name="connsiteY7-2106" fmla="*/ 1486600 h 1959848"/>
              <a:gd name="connsiteX8-2107" fmla="*/ 1205554 w 2103393"/>
              <a:gd name="connsiteY8-2108" fmla="*/ 1200502 h 1959848"/>
              <a:gd name="connsiteX9-2109" fmla="*/ 1244823 w 2103393"/>
              <a:gd name="connsiteY9-2110" fmla="*/ 757325 h 1959848"/>
              <a:gd name="connsiteX10-2111" fmla="*/ 1076528 w 2103393"/>
              <a:gd name="connsiteY10-2112" fmla="*/ 611470 h 1959848"/>
              <a:gd name="connsiteX11-2113" fmla="*/ 885795 w 2103393"/>
              <a:gd name="connsiteY11-2114" fmla="*/ 751715 h 1959848"/>
              <a:gd name="connsiteX12-2115" fmla="*/ 919453 w 2103393"/>
              <a:gd name="connsiteY12-2116" fmla="*/ 1189281 h 1959848"/>
              <a:gd name="connsiteX13-2117" fmla="*/ 891405 w 2103393"/>
              <a:gd name="connsiteY13-2118" fmla="*/ 1509040 h 1959848"/>
              <a:gd name="connsiteX14-2119" fmla="*/ 89201 w 2103393"/>
              <a:gd name="connsiteY14-2120" fmla="*/ 1952216 h 1959848"/>
              <a:gd name="connsiteX15-2121" fmla="*/ 577255 w 2103393"/>
              <a:gd name="connsiteY15-2122" fmla="*/ 375858 h 1959848"/>
              <a:gd name="connsiteX16-2123" fmla="*/ 807257 w 2103393"/>
              <a:gd name="connsiteY16-2124" fmla="*/ 611470 h 1959848"/>
              <a:gd name="connsiteX17-2125" fmla="*/ 969942 w 2103393"/>
              <a:gd name="connsiteY17-2126" fmla="*/ 499274 h 1959848"/>
              <a:gd name="connsiteX18-2127" fmla="*/ 947503 w 2103393"/>
              <a:gd name="connsiteY18-2128" fmla="*/ 0 h 1959848"/>
              <a:gd name="connsiteX0-2129" fmla="*/ 947503 w 2103393"/>
              <a:gd name="connsiteY0-2130" fmla="*/ 0 h 1959848"/>
              <a:gd name="connsiteX1-2131" fmla="*/ 947503 w 2103393"/>
              <a:gd name="connsiteY1-2132" fmla="*/ 0 h 1959848"/>
              <a:gd name="connsiteX2-2133" fmla="*/ 1183115 w 2103393"/>
              <a:gd name="connsiteY2-2134" fmla="*/ 5610 h 1959848"/>
              <a:gd name="connsiteX3-2135" fmla="*/ 1177505 w 2103393"/>
              <a:gd name="connsiteY3-2136" fmla="*/ 493664 h 1959848"/>
              <a:gd name="connsiteX4-2137" fmla="*/ 1312141 w 2103393"/>
              <a:gd name="connsiteY4-2138" fmla="*/ 572201 h 1959848"/>
              <a:gd name="connsiteX5-2139" fmla="*/ 1508484 w 2103393"/>
              <a:gd name="connsiteY5-2140" fmla="*/ 375858 h 1959848"/>
              <a:gd name="connsiteX6-2141" fmla="*/ 2058246 w 2103393"/>
              <a:gd name="connsiteY6-2142" fmla="*/ 1924167 h 1959848"/>
              <a:gd name="connsiteX7-2143" fmla="*/ 1211163 w 2103393"/>
              <a:gd name="connsiteY7-2144" fmla="*/ 1486600 h 1959848"/>
              <a:gd name="connsiteX8-2145" fmla="*/ 1205554 w 2103393"/>
              <a:gd name="connsiteY8-2146" fmla="*/ 1200502 h 1959848"/>
              <a:gd name="connsiteX9-2147" fmla="*/ 1244823 w 2103393"/>
              <a:gd name="connsiteY9-2148" fmla="*/ 757325 h 1959848"/>
              <a:gd name="connsiteX10-2149" fmla="*/ 1076528 w 2103393"/>
              <a:gd name="connsiteY10-2150" fmla="*/ 611470 h 1959848"/>
              <a:gd name="connsiteX11-2151" fmla="*/ 885795 w 2103393"/>
              <a:gd name="connsiteY11-2152" fmla="*/ 751715 h 1959848"/>
              <a:gd name="connsiteX12-2153" fmla="*/ 919453 w 2103393"/>
              <a:gd name="connsiteY12-2154" fmla="*/ 1189281 h 1959848"/>
              <a:gd name="connsiteX13-2155" fmla="*/ 891405 w 2103393"/>
              <a:gd name="connsiteY13-2156" fmla="*/ 1509040 h 1959848"/>
              <a:gd name="connsiteX14-2157" fmla="*/ 89201 w 2103393"/>
              <a:gd name="connsiteY14-2158" fmla="*/ 1952216 h 1959848"/>
              <a:gd name="connsiteX15-2159" fmla="*/ 577255 w 2103393"/>
              <a:gd name="connsiteY15-2160" fmla="*/ 375858 h 1959848"/>
              <a:gd name="connsiteX16-2161" fmla="*/ 807257 w 2103393"/>
              <a:gd name="connsiteY16-2162" fmla="*/ 611470 h 1959848"/>
              <a:gd name="connsiteX17-2163" fmla="*/ 969942 w 2103393"/>
              <a:gd name="connsiteY17-2164" fmla="*/ 499274 h 1959848"/>
              <a:gd name="connsiteX18-2165" fmla="*/ 947503 w 2103393"/>
              <a:gd name="connsiteY18-2166" fmla="*/ 0 h 1959848"/>
              <a:gd name="connsiteX0-2167" fmla="*/ 947503 w 2103393"/>
              <a:gd name="connsiteY0-2168" fmla="*/ 0 h 1961617"/>
              <a:gd name="connsiteX1-2169" fmla="*/ 947503 w 2103393"/>
              <a:gd name="connsiteY1-2170" fmla="*/ 0 h 1961617"/>
              <a:gd name="connsiteX2-2171" fmla="*/ 1183115 w 2103393"/>
              <a:gd name="connsiteY2-2172" fmla="*/ 5610 h 1961617"/>
              <a:gd name="connsiteX3-2173" fmla="*/ 1177505 w 2103393"/>
              <a:gd name="connsiteY3-2174" fmla="*/ 493664 h 1961617"/>
              <a:gd name="connsiteX4-2175" fmla="*/ 1312141 w 2103393"/>
              <a:gd name="connsiteY4-2176" fmla="*/ 572201 h 1961617"/>
              <a:gd name="connsiteX5-2177" fmla="*/ 1508484 w 2103393"/>
              <a:gd name="connsiteY5-2178" fmla="*/ 375858 h 1961617"/>
              <a:gd name="connsiteX6-2179" fmla="*/ 2058246 w 2103393"/>
              <a:gd name="connsiteY6-2180" fmla="*/ 1924167 h 1961617"/>
              <a:gd name="connsiteX7-2181" fmla="*/ 1244822 w 2103393"/>
              <a:gd name="connsiteY7-2182" fmla="*/ 1514649 h 1961617"/>
              <a:gd name="connsiteX8-2183" fmla="*/ 1205554 w 2103393"/>
              <a:gd name="connsiteY8-2184" fmla="*/ 1200502 h 1961617"/>
              <a:gd name="connsiteX9-2185" fmla="*/ 1244823 w 2103393"/>
              <a:gd name="connsiteY9-2186" fmla="*/ 757325 h 1961617"/>
              <a:gd name="connsiteX10-2187" fmla="*/ 1076528 w 2103393"/>
              <a:gd name="connsiteY10-2188" fmla="*/ 611470 h 1961617"/>
              <a:gd name="connsiteX11-2189" fmla="*/ 885795 w 2103393"/>
              <a:gd name="connsiteY11-2190" fmla="*/ 751715 h 1961617"/>
              <a:gd name="connsiteX12-2191" fmla="*/ 919453 w 2103393"/>
              <a:gd name="connsiteY12-2192" fmla="*/ 1189281 h 1961617"/>
              <a:gd name="connsiteX13-2193" fmla="*/ 891405 w 2103393"/>
              <a:gd name="connsiteY13-2194" fmla="*/ 1509040 h 1961617"/>
              <a:gd name="connsiteX14-2195" fmla="*/ 89201 w 2103393"/>
              <a:gd name="connsiteY14-2196" fmla="*/ 1952216 h 1961617"/>
              <a:gd name="connsiteX15-2197" fmla="*/ 577255 w 2103393"/>
              <a:gd name="connsiteY15-2198" fmla="*/ 375858 h 1961617"/>
              <a:gd name="connsiteX16-2199" fmla="*/ 807257 w 2103393"/>
              <a:gd name="connsiteY16-2200" fmla="*/ 611470 h 1961617"/>
              <a:gd name="connsiteX17-2201" fmla="*/ 969942 w 2103393"/>
              <a:gd name="connsiteY17-2202" fmla="*/ 499274 h 1961617"/>
              <a:gd name="connsiteX18-2203" fmla="*/ 947503 w 2103393"/>
              <a:gd name="connsiteY18-2204" fmla="*/ 0 h 1961617"/>
              <a:gd name="connsiteX0-2205" fmla="*/ 947503 w 2103393"/>
              <a:gd name="connsiteY0-2206" fmla="*/ 0 h 1961617"/>
              <a:gd name="connsiteX1-2207" fmla="*/ 947503 w 2103393"/>
              <a:gd name="connsiteY1-2208" fmla="*/ 0 h 1961617"/>
              <a:gd name="connsiteX2-2209" fmla="*/ 1183115 w 2103393"/>
              <a:gd name="connsiteY2-2210" fmla="*/ 5610 h 1961617"/>
              <a:gd name="connsiteX3-2211" fmla="*/ 1177505 w 2103393"/>
              <a:gd name="connsiteY3-2212" fmla="*/ 493664 h 1961617"/>
              <a:gd name="connsiteX4-2213" fmla="*/ 1312141 w 2103393"/>
              <a:gd name="connsiteY4-2214" fmla="*/ 572201 h 1961617"/>
              <a:gd name="connsiteX5-2215" fmla="*/ 1508484 w 2103393"/>
              <a:gd name="connsiteY5-2216" fmla="*/ 375858 h 1961617"/>
              <a:gd name="connsiteX6-2217" fmla="*/ 2058246 w 2103393"/>
              <a:gd name="connsiteY6-2218" fmla="*/ 1924167 h 1961617"/>
              <a:gd name="connsiteX7-2219" fmla="*/ 1244822 w 2103393"/>
              <a:gd name="connsiteY7-2220" fmla="*/ 1514649 h 1961617"/>
              <a:gd name="connsiteX8-2221" fmla="*/ 1205554 w 2103393"/>
              <a:gd name="connsiteY8-2222" fmla="*/ 1200502 h 1961617"/>
              <a:gd name="connsiteX9-2223" fmla="*/ 1244823 w 2103393"/>
              <a:gd name="connsiteY9-2224" fmla="*/ 757325 h 1961617"/>
              <a:gd name="connsiteX10-2225" fmla="*/ 1076528 w 2103393"/>
              <a:gd name="connsiteY10-2226" fmla="*/ 611470 h 1961617"/>
              <a:gd name="connsiteX11-2227" fmla="*/ 885795 w 2103393"/>
              <a:gd name="connsiteY11-2228" fmla="*/ 751715 h 1961617"/>
              <a:gd name="connsiteX12-2229" fmla="*/ 919453 w 2103393"/>
              <a:gd name="connsiteY12-2230" fmla="*/ 1189281 h 1961617"/>
              <a:gd name="connsiteX13-2231" fmla="*/ 891405 w 2103393"/>
              <a:gd name="connsiteY13-2232" fmla="*/ 1509040 h 1961617"/>
              <a:gd name="connsiteX14-2233" fmla="*/ 89201 w 2103393"/>
              <a:gd name="connsiteY14-2234" fmla="*/ 1952216 h 1961617"/>
              <a:gd name="connsiteX15-2235" fmla="*/ 577255 w 2103393"/>
              <a:gd name="connsiteY15-2236" fmla="*/ 375858 h 1961617"/>
              <a:gd name="connsiteX16-2237" fmla="*/ 807257 w 2103393"/>
              <a:gd name="connsiteY16-2238" fmla="*/ 611470 h 1961617"/>
              <a:gd name="connsiteX17-2239" fmla="*/ 969942 w 2103393"/>
              <a:gd name="connsiteY17-2240" fmla="*/ 499274 h 1961617"/>
              <a:gd name="connsiteX18-2241" fmla="*/ 947503 w 2103393"/>
              <a:gd name="connsiteY18-2242" fmla="*/ 0 h 1961617"/>
              <a:gd name="connsiteX0-2243" fmla="*/ 947503 w 2103393"/>
              <a:gd name="connsiteY0-2244" fmla="*/ 0 h 1963064"/>
              <a:gd name="connsiteX1-2245" fmla="*/ 947503 w 2103393"/>
              <a:gd name="connsiteY1-2246" fmla="*/ 0 h 1963064"/>
              <a:gd name="connsiteX2-2247" fmla="*/ 1183115 w 2103393"/>
              <a:gd name="connsiteY2-2248" fmla="*/ 5610 h 1963064"/>
              <a:gd name="connsiteX3-2249" fmla="*/ 1177505 w 2103393"/>
              <a:gd name="connsiteY3-2250" fmla="*/ 493664 h 1963064"/>
              <a:gd name="connsiteX4-2251" fmla="*/ 1312141 w 2103393"/>
              <a:gd name="connsiteY4-2252" fmla="*/ 572201 h 1963064"/>
              <a:gd name="connsiteX5-2253" fmla="*/ 1508484 w 2103393"/>
              <a:gd name="connsiteY5-2254" fmla="*/ 375858 h 1963064"/>
              <a:gd name="connsiteX6-2255" fmla="*/ 2058246 w 2103393"/>
              <a:gd name="connsiteY6-2256" fmla="*/ 1924167 h 1963064"/>
              <a:gd name="connsiteX7-2257" fmla="*/ 1244822 w 2103393"/>
              <a:gd name="connsiteY7-2258" fmla="*/ 1514649 h 1963064"/>
              <a:gd name="connsiteX8-2259" fmla="*/ 1205554 w 2103393"/>
              <a:gd name="connsiteY8-2260" fmla="*/ 1200502 h 1963064"/>
              <a:gd name="connsiteX9-2261" fmla="*/ 1244823 w 2103393"/>
              <a:gd name="connsiteY9-2262" fmla="*/ 757325 h 1963064"/>
              <a:gd name="connsiteX10-2263" fmla="*/ 1076528 w 2103393"/>
              <a:gd name="connsiteY10-2264" fmla="*/ 611470 h 1963064"/>
              <a:gd name="connsiteX11-2265" fmla="*/ 885795 w 2103393"/>
              <a:gd name="connsiteY11-2266" fmla="*/ 751715 h 1963064"/>
              <a:gd name="connsiteX12-2267" fmla="*/ 919453 w 2103393"/>
              <a:gd name="connsiteY12-2268" fmla="*/ 1189281 h 1963064"/>
              <a:gd name="connsiteX13-2269" fmla="*/ 891405 w 2103393"/>
              <a:gd name="connsiteY13-2270" fmla="*/ 1509040 h 1963064"/>
              <a:gd name="connsiteX14-2271" fmla="*/ 89201 w 2103393"/>
              <a:gd name="connsiteY14-2272" fmla="*/ 1952216 h 1963064"/>
              <a:gd name="connsiteX15-2273" fmla="*/ 577255 w 2103393"/>
              <a:gd name="connsiteY15-2274" fmla="*/ 375858 h 1963064"/>
              <a:gd name="connsiteX16-2275" fmla="*/ 807257 w 2103393"/>
              <a:gd name="connsiteY16-2276" fmla="*/ 611470 h 1963064"/>
              <a:gd name="connsiteX17-2277" fmla="*/ 969942 w 2103393"/>
              <a:gd name="connsiteY17-2278" fmla="*/ 499274 h 1963064"/>
              <a:gd name="connsiteX18-2279" fmla="*/ 947503 w 2103393"/>
              <a:gd name="connsiteY18-2280" fmla="*/ 0 h 1963064"/>
              <a:gd name="connsiteX0-2281" fmla="*/ 947503 w 2103393"/>
              <a:gd name="connsiteY0-2282" fmla="*/ 0 h 1964995"/>
              <a:gd name="connsiteX1-2283" fmla="*/ 947503 w 2103393"/>
              <a:gd name="connsiteY1-2284" fmla="*/ 0 h 1964995"/>
              <a:gd name="connsiteX2-2285" fmla="*/ 1183115 w 2103393"/>
              <a:gd name="connsiteY2-2286" fmla="*/ 5610 h 1964995"/>
              <a:gd name="connsiteX3-2287" fmla="*/ 1177505 w 2103393"/>
              <a:gd name="connsiteY3-2288" fmla="*/ 493664 h 1964995"/>
              <a:gd name="connsiteX4-2289" fmla="*/ 1312141 w 2103393"/>
              <a:gd name="connsiteY4-2290" fmla="*/ 572201 h 1964995"/>
              <a:gd name="connsiteX5-2291" fmla="*/ 1508484 w 2103393"/>
              <a:gd name="connsiteY5-2292" fmla="*/ 375858 h 1964995"/>
              <a:gd name="connsiteX6-2293" fmla="*/ 2058246 w 2103393"/>
              <a:gd name="connsiteY6-2294" fmla="*/ 1924167 h 1964995"/>
              <a:gd name="connsiteX7-2295" fmla="*/ 1244822 w 2103393"/>
              <a:gd name="connsiteY7-2296" fmla="*/ 1514649 h 1964995"/>
              <a:gd name="connsiteX8-2297" fmla="*/ 1205554 w 2103393"/>
              <a:gd name="connsiteY8-2298" fmla="*/ 1200502 h 1964995"/>
              <a:gd name="connsiteX9-2299" fmla="*/ 1244823 w 2103393"/>
              <a:gd name="connsiteY9-2300" fmla="*/ 757325 h 1964995"/>
              <a:gd name="connsiteX10-2301" fmla="*/ 1076528 w 2103393"/>
              <a:gd name="connsiteY10-2302" fmla="*/ 611470 h 1964995"/>
              <a:gd name="connsiteX11-2303" fmla="*/ 885795 w 2103393"/>
              <a:gd name="connsiteY11-2304" fmla="*/ 751715 h 1964995"/>
              <a:gd name="connsiteX12-2305" fmla="*/ 919453 w 2103393"/>
              <a:gd name="connsiteY12-2306" fmla="*/ 1189281 h 1964995"/>
              <a:gd name="connsiteX13-2307" fmla="*/ 891405 w 2103393"/>
              <a:gd name="connsiteY13-2308" fmla="*/ 1509040 h 1964995"/>
              <a:gd name="connsiteX14-2309" fmla="*/ 89201 w 2103393"/>
              <a:gd name="connsiteY14-2310" fmla="*/ 1952216 h 1964995"/>
              <a:gd name="connsiteX15-2311" fmla="*/ 577255 w 2103393"/>
              <a:gd name="connsiteY15-2312" fmla="*/ 375858 h 1964995"/>
              <a:gd name="connsiteX16-2313" fmla="*/ 807257 w 2103393"/>
              <a:gd name="connsiteY16-2314" fmla="*/ 611470 h 1964995"/>
              <a:gd name="connsiteX17-2315" fmla="*/ 969942 w 2103393"/>
              <a:gd name="connsiteY17-2316" fmla="*/ 499274 h 1964995"/>
              <a:gd name="connsiteX18-2317" fmla="*/ 947503 w 2103393"/>
              <a:gd name="connsiteY18-2318" fmla="*/ 0 h 1964995"/>
              <a:gd name="connsiteX0-2319" fmla="*/ 947503 w 2103393"/>
              <a:gd name="connsiteY0-2320" fmla="*/ 13781 h 1978776"/>
              <a:gd name="connsiteX1-2321" fmla="*/ 947503 w 2103393"/>
              <a:gd name="connsiteY1-2322" fmla="*/ 13781 h 1978776"/>
              <a:gd name="connsiteX2-2323" fmla="*/ 1183115 w 2103393"/>
              <a:gd name="connsiteY2-2324" fmla="*/ 19391 h 1978776"/>
              <a:gd name="connsiteX3-2325" fmla="*/ 1177505 w 2103393"/>
              <a:gd name="connsiteY3-2326" fmla="*/ 507445 h 1978776"/>
              <a:gd name="connsiteX4-2327" fmla="*/ 1312141 w 2103393"/>
              <a:gd name="connsiteY4-2328" fmla="*/ 585982 h 1978776"/>
              <a:gd name="connsiteX5-2329" fmla="*/ 1508484 w 2103393"/>
              <a:gd name="connsiteY5-2330" fmla="*/ 389639 h 1978776"/>
              <a:gd name="connsiteX6-2331" fmla="*/ 2058246 w 2103393"/>
              <a:gd name="connsiteY6-2332" fmla="*/ 1937948 h 1978776"/>
              <a:gd name="connsiteX7-2333" fmla="*/ 1244822 w 2103393"/>
              <a:gd name="connsiteY7-2334" fmla="*/ 1528430 h 1978776"/>
              <a:gd name="connsiteX8-2335" fmla="*/ 1205554 w 2103393"/>
              <a:gd name="connsiteY8-2336" fmla="*/ 1214283 h 1978776"/>
              <a:gd name="connsiteX9-2337" fmla="*/ 1244823 w 2103393"/>
              <a:gd name="connsiteY9-2338" fmla="*/ 771106 h 1978776"/>
              <a:gd name="connsiteX10-2339" fmla="*/ 1076528 w 2103393"/>
              <a:gd name="connsiteY10-2340" fmla="*/ 625251 h 1978776"/>
              <a:gd name="connsiteX11-2341" fmla="*/ 885795 w 2103393"/>
              <a:gd name="connsiteY11-2342" fmla="*/ 765496 h 1978776"/>
              <a:gd name="connsiteX12-2343" fmla="*/ 919453 w 2103393"/>
              <a:gd name="connsiteY12-2344" fmla="*/ 1203062 h 1978776"/>
              <a:gd name="connsiteX13-2345" fmla="*/ 891405 w 2103393"/>
              <a:gd name="connsiteY13-2346" fmla="*/ 1522821 h 1978776"/>
              <a:gd name="connsiteX14-2347" fmla="*/ 89201 w 2103393"/>
              <a:gd name="connsiteY14-2348" fmla="*/ 1965997 h 1978776"/>
              <a:gd name="connsiteX15-2349" fmla="*/ 577255 w 2103393"/>
              <a:gd name="connsiteY15-2350" fmla="*/ 389639 h 1978776"/>
              <a:gd name="connsiteX16-2351" fmla="*/ 807257 w 2103393"/>
              <a:gd name="connsiteY16-2352" fmla="*/ 625251 h 1978776"/>
              <a:gd name="connsiteX17-2353" fmla="*/ 969942 w 2103393"/>
              <a:gd name="connsiteY17-2354" fmla="*/ 513055 h 1978776"/>
              <a:gd name="connsiteX18-2355" fmla="*/ 947503 w 2103393"/>
              <a:gd name="connsiteY18-2356" fmla="*/ 13781 h 1978776"/>
              <a:gd name="connsiteX0-2357" fmla="*/ 964333 w 2103393"/>
              <a:gd name="connsiteY0-2358" fmla="*/ 55026 h 1980752"/>
              <a:gd name="connsiteX1-2359" fmla="*/ 947503 w 2103393"/>
              <a:gd name="connsiteY1-2360" fmla="*/ 15757 h 1980752"/>
              <a:gd name="connsiteX2-2361" fmla="*/ 1183115 w 2103393"/>
              <a:gd name="connsiteY2-2362" fmla="*/ 21367 h 1980752"/>
              <a:gd name="connsiteX3-2363" fmla="*/ 1177505 w 2103393"/>
              <a:gd name="connsiteY3-2364" fmla="*/ 509421 h 1980752"/>
              <a:gd name="connsiteX4-2365" fmla="*/ 1312141 w 2103393"/>
              <a:gd name="connsiteY4-2366" fmla="*/ 587958 h 1980752"/>
              <a:gd name="connsiteX5-2367" fmla="*/ 1508484 w 2103393"/>
              <a:gd name="connsiteY5-2368" fmla="*/ 391615 h 1980752"/>
              <a:gd name="connsiteX6-2369" fmla="*/ 2058246 w 2103393"/>
              <a:gd name="connsiteY6-2370" fmla="*/ 1939924 h 1980752"/>
              <a:gd name="connsiteX7-2371" fmla="*/ 1244822 w 2103393"/>
              <a:gd name="connsiteY7-2372" fmla="*/ 1530406 h 1980752"/>
              <a:gd name="connsiteX8-2373" fmla="*/ 1205554 w 2103393"/>
              <a:gd name="connsiteY8-2374" fmla="*/ 1216259 h 1980752"/>
              <a:gd name="connsiteX9-2375" fmla="*/ 1244823 w 2103393"/>
              <a:gd name="connsiteY9-2376" fmla="*/ 773082 h 1980752"/>
              <a:gd name="connsiteX10-2377" fmla="*/ 1076528 w 2103393"/>
              <a:gd name="connsiteY10-2378" fmla="*/ 627227 h 1980752"/>
              <a:gd name="connsiteX11-2379" fmla="*/ 885795 w 2103393"/>
              <a:gd name="connsiteY11-2380" fmla="*/ 767472 h 1980752"/>
              <a:gd name="connsiteX12-2381" fmla="*/ 919453 w 2103393"/>
              <a:gd name="connsiteY12-2382" fmla="*/ 1205038 h 1980752"/>
              <a:gd name="connsiteX13-2383" fmla="*/ 891405 w 2103393"/>
              <a:gd name="connsiteY13-2384" fmla="*/ 1524797 h 1980752"/>
              <a:gd name="connsiteX14-2385" fmla="*/ 89201 w 2103393"/>
              <a:gd name="connsiteY14-2386" fmla="*/ 1967973 h 1980752"/>
              <a:gd name="connsiteX15-2387" fmla="*/ 577255 w 2103393"/>
              <a:gd name="connsiteY15-2388" fmla="*/ 391615 h 1980752"/>
              <a:gd name="connsiteX16-2389" fmla="*/ 807257 w 2103393"/>
              <a:gd name="connsiteY16-2390" fmla="*/ 627227 h 1980752"/>
              <a:gd name="connsiteX17-2391" fmla="*/ 969942 w 2103393"/>
              <a:gd name="connsiteY17-2392" fmla="*/ 515031 h 1980752"/>
              <a:gd name="connsiteX18-2393" fmla="*/ 964333 w 2103393"/>
              <a:gd name="connsiteY18-2394" fmla="*/ 55026 h 1980752"/>
              <a:gd name="connsiteX0-2395" fmla="*/ 913845 w 2103393"/>
              <a:gd name="connsiteY0-2396" fmla="*/ 72662 h 1981559"/>
              <a:gd name="connsiteX1-2397" fmla="*/ 947503 w 2103393"/>
              <a:gd name="connsiteY1-2398" fmla="*/ 16564 h 1981559"/>
              <a:gd name="connsiteX2-2399" fmla="*/ 1183115 w 2103393"/>
              <a:gd name="connsiteY2-2400" fmla="*/ 22174 h 1981559"/>
              <a:gd name="connsiteX3-2401" fmla="*/ 1177505 w 2103393"/>
              <a:gd name="connsiteY3-2402" fmla="*/ 510228 h 1981559"/>
              <a:gd name="connsiteX4-2403" fmla="*/ 1312141 w 2103393"/>
              <a:gd name="connsiteY4-2404" fmla="*/ 588765 h 1981559"/>
              <a:gd name="connsiteX5-2405" fmla="*/ 1508484 w 2103393"/>
              <a:gd name="connsiteY5-2406" fmla="*/ 392422 h 1981559"/>
              <a:gd name="connsiteX6-2407" fmla="*/ 2058246 w 2103393"/>
              <a:gd name="connsiteY6-2408" fmla="*/ 1940731 h 1981559"/>
              <a:gd name="connsiteX7-2409" fmla="*/ 1244822 w 2103393"/>
              <a:gd name="connsiteY7-2410" fmla="*/ 1531213 h 1981559"/>
              <a:gd name="connsiteX8-2411" fmla="*/ 1205554 w 2103393"/>
              <a:gd name="connsiteY8-2412" fmla="*/ 1217066 h 1981559"/>
              <a:gd name="connsiteX9-2413" fmla="*/ 1244823 w 2103393"/>
              <a:gd name="connsiteY9-2414" fmla="*/ 773889 h 1981559"/>
              <a:gd name="connsiteX10-2415" fmla="*/ 1076528 w 2103393"/>
              <a:gd name="connsiteY10-2416" fmla="*/ 628034 h 1981559"/>
              <a:gd name="connsiteX11-2417" fmla="*/ 885795 w 2103393"/>
              <a:gd name="connsiteY11-2418" fmla="*/ 768279 h 1981559"/>
              <a:gd name="connsiteX12-2419" fmla="*/ 919453 w 2103393"/>
              <a:gd name="connsiteY12-2420" fmla="*/ 1205845 h 1981559"/>
              <a:gd name="connsiteX13-2421" fmla="*/ 891405 w 2103393"/>
              <a:gd name="connsiteY13-2422" fmla="*/ 1525604 h 1981559"/>
              <a:gd name="connsiteX14-2423" fmla="*/ 89201 w 2103393"/>
              <a:gd name="connsiteY14-2424" fmla="*/ 1968780 h 1981559"/>
              <a:gd name="connsiteX15-2425" fmla="*/ 577255 w 2103393"/>
              <a:gd name="connsiteY15-2426" fmla="*/ 392422 h 1981559"/>
              <a:gd name="connsiteX16-2427" fmla="*/ 807257 w 2103393"/>
              <a:gd name="connsiteY16-2428" fmla="*/ 628034 h 1981559"/>
              <a:gd name="connsiteX17-2429" fmla="*/ 969942 w 2103393"/>
              <a:gd name="connsiteY17-2430" fmla="*/ 515838 h 1981559"/>
              <a:gd name="connsiteX18-2431" fmla="*/ 913845 w 2103393"/>
              <a:gd name="connsiteY18-2432" fmla="*/ 72662 h 1981559"/>
              <a:gd name="connsiteX0-2433" fmla="*/ 913845 w 2103393"/>
              <a:gd name="connsiteY0-2434" fmla="*/ 103017 h 2011914"/>
              <a:gd name="connsiteX1-2435" fmla="*/ 1003601 w 2103393"/>
              <a:gd name="connsiteY1-2436" fmla="*/ 2040 h 2011914"/>
              <a:gd name="connsiteX2-2437" fmla="*/ 1183115 w 2103393"/>
              <a:gd name="connsiteY2-2438" fmla="*/ 52529 h 2011914"/>
              <a:gd name="connsiteX3-2439" fmla="*/ 1177505 w 2103393"/>
              <a:gd name="connsiteY3-2440" fmla="*/ 540583 h 2011914"/>
              <a:gd name="connsiteX4-2441" fmla="*/ 1312141 w 2103393"/>
              <a:gd name="connsiteY4-2442" fmla="*/ 619120 h 2011914"/>
              <a:gd name="connsiteX5-2443" fmla="*/ 1508484 w 2103393"/>
              <a:gd name="connsiteY5-2444" fmla="*/ 422777 h 2011914"/>
              <a:gd name="connsiteX6-2445" fmla="*/ 2058246 w 2103393"/>
              <a:gd name="connsiteY6-2446" fmla="*/ 1971086 h 2011914"/>
              <a:gd name="connsiteX7-2447" fmla="*/ 1244822 w 2103393"/>
              <a:gd name="connsiteY7-2448" fmla="*/ 1561568 h 2011914"/>
              <a:gd name="connsiteX8-2449" fmla="*/ 1205554 w 2103393"/>
              <a:gd name="connsiteY8-2450" fmla="*/ 1247421 h 2011914"/>
              <a:gd name="connsiteX9-2451" fmla="*/ 1244823 w 2103393"/>
              <a:gd name="connsiteY9-2452" fmla="*/ 804244 h 2011914"/>
              <a:gd name="connsiteX10-2453" fmla="*/ 1076528 w 2103393"/>
              <a:gd name="connsiteY10-2454" fmla="*/ 658389 h 2011914"/>
              <a:gd name="connsiteX11-2455" fmla="*/ 885795 w 2103393"/>
              <a:gd name="connsiteY11-2456" fmla="*/ 798634 h 2011914"/>
              <a:gd name="connsiteX12-2457" fmla="*/ 919453 w 2103393"/>
              <a:gd name="connsiteY12-2458" fmla="*/ 1236200 h 2011914"/>
              <a:gd name="connsiteX13-2459" fmla="*/ 891405 w 2103393"/>
              <a:gd name="connsiteY13-2460" fmla="*/ 1555959 h 2011914"/>
              <a:gd name="connsiteX14-2461" fmla="*/ 89201 w 2103393"/>
              <a:gd name="connsiteY14-2462" fmla="*/ 1999135 h 2011914"/>
              <a:gd name="connsiteX15-2463" fmla="*/ 577255 w 2103393"/>
              <a:gd name="connsiteY15-2464" fmla="*/ 422777 h 2011914"/>
              <a:gd name="connsiteX16-2465" fmla="*/ 807257 w 2103393"/>
              <a:gd name="connsiteY16-2466" fmla="*/ 658389 h 2011914"/>
              <a:gd name="connsiteX17-2467" fmla="*/ 969942 w 2103393"/>
              <a:gd name="connsiteY17-2468" fmla="*/ 546193 h 2011914"/>
              <a:gd name="connsiteX18-2469" fmla="*/ 913845 w 2103393"/>
              <a:gd name="connsiteY18-2470" fmla="*/ 103017 h 2011914"/>
              <a:gd name="connsiteX0-2471" fmla="*/ 930675 w 2103393"/>
              <a:gd name="connsiteY0-2472" fmla="*/ 67702 h 2010258"/>
              <a:gd name="connsiteX1-2473" fmla="*/ 1003601 w 2103393"/>
              <a:gd name="connsiteY1-2474" fmla="*/ 384 h 2010258"/>
              <a:gd name="connsiteX2-2475" fmla="*/ 1183115 w 2103393"/>
              <a:gd name="connsiteY2-2476" fmla="*/ 50873 h 2010258"/>
              <a:gd name="connsiteX3-2477" fmla="*/ 1177505 w 2103393"/>
              <a:gd name="connsiteY3-2478" fmla="*/ 538927 h 2010258"/>
              <a:gd name="connsiteX4-2479" fmla="*/ 1312141 w 2103393"/>
              <a:gd name="connsiteY4-2480" fmla="*/ 617464 h 2010258"/>
              <a:gd name="connsiteX5-2481" fmla="*/ 1508484 w 2103393"/>
              <a:gd name="connsiteY5-2482" fmla="*/ 421121 h 2010258"/>
              <a:gd name="connsiteX6-2483" fmla="*/ 2058246 w 2103393"/>
              <a:gd name="connsiteY6-2484" fmla="*/ 1969430 h 2010258"/>
              <a:gd name="connsiteX7-2485" fmla="*/ 1244822 w 2103393"/>
              <a:gd name="connsiteY7-2486" fmla="*/ 1559912 h 2010258"/>
              <a:gd name="connsiteX8-2487" fmla="*/ 1205554 w 2103393"/>
              <a:gd name="connsiteY8-2488" fmla="*/ 1245765 h 2010258"/>
              <a:gd name="connsiteX9-2489" fmla="*/ 1244823 w 2103393"/>
              <a:gd name="connsiteY9-2490" fmla="*/ 802588 h 2010258"/>
              <a:gd name="connsiteX10-2491" fmla="*/ 1076528 w 2103393"/>
              <a:gd name="connsiteY10-2492" fmla="*/ 656733 h 2010258"/>
              <a:gd name="connsiteX11-2493" fmla="*/ 885795 w 2103393"/>
              <a:gd name="connsiteY11-2494" fmla="*/ 796978 h 2010258"/>
              <a:gd name="connsiteX12-2495" fmla="*/ 919453 w 2103393"/>
              <a:gd name="connsiteY12-2496" fmla="*/ 1234544 h 2010258"/>
              <a:gd name="connsiteX13-2497" fmla="*/ 891405 w 2103393"/>
              <a:gd name="connsiteY13-2498" fmla="*/ 1554303 h 2010258"/>
              <a:gd name="connsiteX14-2499" fmla="*/ 89201 w 2103393"/>
              <a:gd name="connsiteY14-2500" fmla="*/ 1997479 h 2010258"/>
              <a:gd name="connsiteX15-2501" fmla="*/ 577255 w 2103393"/>
              <a:gd name="connsiteY15-2502" fmla="*/ 421121 h 2010258"/>
              <a:gd name="connsiteX16-2503" fmla="*/ 807257 w 2103393"/>
              <a:gd name="connsiteY16-2504" fmla="*/ 656733 h 2010258"/>
              <a:gd name="connsiteX17-2505" fmla="*/ 969942 w 2103393"/>
              <a:gd name="connsiteY17-2506" fmla="*/ 544537 h 2010258"/>
              <a:gd name="connsiteX18-2507" fmla="*/ 930675 w 2103393"/>
              <a:gd name="connsiteY18-2508" fmla="*/ 67702 h 2010258"/>
              <a:gd name="connsiteX0-2509" fmla="*/ 930675 w 2103393"/>
              <a:gd name="connsiteY0-2510" fmla="*/ 69239 h 2011795"/>
              <a:gd name="connsiteX1-2511" fmla="*/ 1183115 w 2103393"/>
              <a:gd name="connsiteY1-2512" fmla="*/ 52410 h 2011795"/>
              <a:gd name="connsiteX2-2513" fmla="*/ 1177505 w 2103393"/>
              <a:gd name="connsiteY2-2514" fmla="*/ 540464 h 2011795"/>
              <a:gd name="connsiteX3-2515" fmla="*/ 1312141 w 2103393"/>
              <a:gd name="connsiteY3-2516" fmla="*/ 619001 h 2011795"/>
              <a:gd name="connsiteX4-2517" fmla="*/ 1508484 w 2103393"/>
              <a:gd name="connsiteY4-2518" fmla="*/ 422658 h 2011795"/>
              <a:gd name="connsiteX5-2519" fmla="*/ 2058246 w 2103393"/>
              <a:gd name="connsiteY5-2520" fmla="*/ 1970967 h 2011795"/>
              <a:gd name="connsiteX6-2521" fmla="*/ 1244822 w 2103393"/>
              <a:gd name="connsiteY6-2522" fmla="*/ 1561449 h 2011795"/>
              <a:gd name="connsiteX7-2523" fmla="*/ 1205554 w 2103393"/>
              <a:gd name="connsiteY7-2524" fmla="*/ 1247302 h 2011795"/>
              <a:gd name="connsiteX8-2525" fmla="*/ 1244823 w 2103393"/>
              <a:gd name="connsiteY8-2526" fmla="*/ 804125 h 2011795"/>
              <a:gd name="connsiteX9-2527" fmla="*/ 1076528 w 2103393"/>
              <a:gd name="connsiteY9-2528" fmla="*/ 658270 h 2011795"/>
              <a:gd name="connsiteX10-2529" fmla="*/ 885795 w 2103393"/>
              <a:gd name="connsiteY10-2530" fmla="*/ 798515 h 2011795"/>
              <a:gd name="connsiteX11-2531" fmla="*/ 919453 w 2103393"/>
              <a:gd name="connsiteY11-2532" fmla="*/ 1236081 h 2011795"/>
              <a:gd name="connsiteX12-2533" fmla="*/ 891405 w 2103393"/>
              <a:gd name="connsiteY12-2534" fmla="*/ 1555840 h 2011795"/>
              <a:gd name="connsiteX13-2535" fmla="*/ 89201 w 2103393"/>
              <a:gd name="connsiteY13-2536" fmla="*/ 1999016 h 2011795"/>
              <a:gd name="connsiteX14-2537" fmla="*/ 577255 w 2103393"/>
              <a:gd name="connsiteY14-2538" fmla="*/ 422658 h 2011795"/>
              <a:gd name="connsiteX15-2539" fmla="*/ 807257 w 2103393"/>
              <a:gd name="connsiteY15-2540" fmla="*/ 658270 h 2011795"/>
              <a:gd name="connsiteX16-2541" fmla="*/ 969942 w 2103393"/>
              <a:gd name="connsiteY16-2542" fmla="*/ 546074 h 2011795"/>
              <a:gd name="connsiteX17-2543" fmla="*/ 930675 w 2103393"/>
              <a:gd name="connsiteY17-2544" fmla="*/ 69239 h 2011795"/>
              <a:gd name="connsiteX0-2545" fmla="*/ 930675 w 2103393"/>
              <a:gd name="connsiteY0-2546" fmla="*/ 63795 h 2006351"/>
              <a:gd name="connsiteX1-2547" fmla="*/ 1183115 w 2103393"/>
              <a:gd name="connsiteY1-2548" fmla="*/ 46966 h 2006351"/>
              <a:gd name="connsiteX2-2549" fmla="*/ 1177505 w 2103393"/>
              <a:gd name="connsiteY2-2550" fmla="*/ 535020 h 2006351"/>
              <a:gd name="connsiteX3-2551" fmla="*/ 1312141 w 2103393"/>
              <a:gd name="connsiteY3-2552" fmla="*/ 613557 h 2006351"/>
              <a:gd name="connsiteX4-2553" fmla="*/ 1508484 w 2103393"/>
              <a:gd name="connsiteY4-2554" fmla="*/ 417214 h 2006351"/>
              <a:gd name="connsiteX5-2555" fmla="*/ 2058246 w 2103393"/>
              <a:gd name="connsiteY5-2556" fmla="*/ 1965523 h 2006351"/>
              <a:gd name="connsiteX6-2557" fmla="*/ 1244822 w 2103393"/>
              <a:gd name="connsiteY6-2558" fmla="*/ 1556005 h 2006351"/>
              <a:gd name="connsiteX7-2559" fmla="*/ 1205554 w 2103393"/>
              <a:gd name="connsiteY7-2560" fmla="*/ 1241858 h 2006351"/>
              <a:gd name="connsiteX8-2561" fmla="*/ 1244823 w 2103393"/>
              <a:gd name="connsiteY8-2562" fmla="*/ 798681 h 2006351"/>
              <a:gd name="connsiteX9-2563" fmla="*/ 1076528 w 2103393"/>
              <a:gd name="connsiteY9-2564" fmla="*/ 652826 h 2006351"/>
              <a:gd name="connsiteX10-2565" fmla="*/ 885795 w 2103393"/>
              <a:gd name="connsiteY10-2566" fmla="*/ 793071 h 2006351"/>
              <a:gd name="connsiteX11-2567" fmla="*/ 919453 w 2103393"/>
              <a:gd name="connsiteY11-2568" fmla="*/ 1230637 h 2006351"/>
              <a:gd name="connsiteX12-2569" fmla="*/ 891405 w 2103393"/>
              <a:gd name="connsiteY12-2570" fmla="*/ 1550396 h 2006351"/>
              <a:gd name="connsiteX13-2571" fmla="*/ 89201 w 2103393"/>
              <a:gd name="connsiteY13-2572" fmla="*/ 1993572 h 2006351"/>
              <a:gd name="connsiteX14-2573" fmla="*/ 577255 w 2103393"/>
              <a:gd name="connsiteY14-2574" fmla="*/ 417214 h 2006351"/>
              <a:gd name="connsiteX15-2575" fmla="*/ 807257 w 2103393"/>
              <a:gd name="connsiteY15-2576" fmla="*/ 652826 h 2006351"/>
              <a:gd name="connsiteX16-2577" fmla="*/ 969942 w 2103393"/>
              <a:gd name="connsiteY16-2578" fmla="*/ 540630 h 2006351"/>
              <a:gd name="connsiteX17-2579" fmla="*/ 930675 w 2103393"/>
              <a:gd name="connsiteY17-2580" fmla="*/ 63795 h 2006351"/>
              <a:gd name="connsiteX0-2581" fmla="*/ 930675 w 2103393"/>
              <a:gd name="connsiteY0-2582" fmla="*/ 51191 h 2016186"/>
              <a:gd name="connsiteX1-2583" fmla="*/ 1183115 w 2103393"/>
              <a:gd name="connsiteY1-2584" fmla="*/ 56801 h 2016186"/>
              <a:gd name="connsiteX2-2585" fmla="*/ 1177505 w 2103393"/>
              <a:gd name="connsiteY2-2586" fmla="*/ 544855 h 2016186"/>
              <a:gd name="connsiteX3-2587" fmla="*/ 1312141 w 2103393"/>
              <a:gd name="connsiteY3-2588" fmla="*/ 623392 h 2016186"/>
              <a:gd name="connsiteX4-2589" fmla="*/ 1508484 w 2103393"/>
              <a:gd name="connsiteY4-2590" fmla="*/ 427049 h 2016186"/>
              <a:gd name="connsiteX5-2591" fmla="*/ 2058246 w 2103393"/>
              <a:gd name="connsiteY5-2592" fmla="*/ 1975358 h 2016186"/>
              <a:gd name="connsiteX6-2593" fmla="*/ 1244822 w 2103393"/>
              <a:gd name="connsiteY6-2594" fmla="*/ 1565840 h 2016186"/>
              <a:gd name="connsiteX7-2595" fmla="*/ 1205554 w 2103393"/>
              <a:gd name="connsiteY7-2596" fmla="*/ 1251693 h 2016186"/>
              <a:gd name="connsiteX8-2597" fmla="*/ 1244823 w 2103393"/>
              <a:gd name="connsiteY8-2598" fmla="*/ 808516 h 2016186"/>
              <a:gd name="connsiteX9-2599" fmla="*/ 1076528 w 2103393"/>
              <a:gd name="connsiteY9-2600" fmla="*/ 662661 h 2016186"/>
              <a:gd name="connsiteX10-2601" fmla="*/ 885795 w 2103393"/>
              <a:gd name="connsiteY10-2602" fmla="*/ 802906 h 2016186"/>
              <a:gd name="connsiteX11-2603" fmla="*/ 919453 w 2103393"/>
              <a:gd name="connsiteY11-2604" fmla="*/ 1240472 h 2016186"/>
              <a:gd name="connsiteX12-2605" fmla="*/ 891405 w 2103393"/>
              <a:gd name="connsiteY12-2606" fmla="*/ 1560231 h 2016186"/>
              <a:gd name="connsiteX13-2607" fmla="*/ 89201 w 2103393"/>
              <a:gd name="connsiteY13-2608" fmla="*/ 2003407 h 2016186"/>
              <a:gd name="connsiteX14-2609" fmla="*/ 577255 w 2103393"/>
              <a:gd name="connsiteY14-2610" fmla="*/ 427049 h 2016186"/>
              <a:gd name="connsiteX15-2611" fmla="*/ 807257 w 2103393"/>
              <a:gd name="connsiteY15-2612" fmla="*/ 662661 h 2016186"/>
              <a:gd name="connsiteX16-2613" fmla="*/ 969942 w 2103393"/>
              <a:gd name="connsiteY16-2614" fmla="*/ 550465 h 2016186"/>
              <a:gd name="connsiteX17-2615" fmla="*/ 930675 w 2103393"/>
              <a:gd name="connsiteY17-2616" fmla="*/ 51191 h 2016186"/>
              <a:gd name="connsiteX0-2617" fmla="*/ 930675 w 2103393"/>
              <a:gd name="connsiteY0-2618" fmla="*/ 47103 h 2012098"/>
              <a:gd name="connsiteX1-2619" fmla="*/ 1183115 w 2103393"/>
              <a:gd name="connsiteY1-2620" fmla="*/ 52713 h 2012098"/>
              <a:gd name="connsiteX2-2621" fmla="*/ 1177505 w 2103393"/>
              <a:gd name="connsiteY2-2622" fmla="*/ 540767 h 2012098"/>
              <a:gd name="connsiteX3-2623" fmla="*/ 1312141 w 2103393"/>
              <a:gd name="connsiteY3-2624" fmla="*/ 619304 h 2012098"/>
              <a:gd name="connsiteX4-2625" fmla="*/ 1508484 w 2103393"/>
              <a:gd name="connsiteY4-2626" fmla="*/ 422961 h 2012098"/>
              <a:gd name="connsiteX5-2627" fmla="*/ 2058246 w 2103393"/>
              <a:gd name="connsiteY5-2628" fmla="*/ 1971270 h 2012098"/>
              <a:gd name="connsiteX6-2629" fmla="*/ 1244822 w 2103393"/>
              <a:gd name="connsiteY6-2630" fmla="*/ 1561752 h 2012098"/>
              <a:gd name="connsiteX7-2631" fmla="*/ 1205554 w 2103393"/>
              <a:gd name="connsiteY7-2632" fmla="*/ 1247605 h 2012098"/>
              <a:gd name="connsiteX8-2633" fmla="*/ 1244823 w 2103393"/>
              <a:gd name="connsiteY8-2634" fmla="*/ 804428 h 2012098"/>
              <a:gd name="connsiteX9-2635" fmla="*/ 1076528 w 2103393"/>
              <a:gd name="connsiteY9-2636" fmla="*/ 658573 h 2012098"/>
              <a:gd name="connsiteX10-2637" fmla="*/ 885795 w 2103393"/>
              <a:gd name="connsiteY10-2638" fmla="*/ 798818 h 2012098"/>
              <a:gd name="connsiteX11-2639" fmla="*/ 919453 w 2103393"/>
              <a:gd name="connsiteY11-2640" fmla="*/ 1236384 h 2012098"/>
              <a:gd name="connsiteX12-2641" fmla="*/ 891405 w 2103393"/>
              <a:gd name="connsiteY12-2642" fmla="*/ 1556143 h 2012098"/>
              <a:gd name="connsiteX13-2643" fmla="*/ 89201 w 2103393"/>
              <a:gd name="connsiteY13-2644" fmla="*/ 1999319 h 2012098"/>
              <a:gd name="connsiteX14-2645" fmla="*/ 577255 w 2103393"/>
              <a:gd name="connsiteY14-2646" fmla="*/ 422961 h 2012098"/>
              <a:gd name="connsiteX15-2647" fmla="*/ 807257 w 2103393"/>
              <a:gd name="connsiteY15-2648" fmla="*/ 658573 h 2012098"/>
              <a:gd name="connsiteX16-2649" fmla="*/ 969942 w 2103393"/>
              <a:gd name="connsiteY16-2650" fmla="*/ 546377 h 2012098"/>
              <a:gd name="connsiteX17-2651" fmla="*/ 930675 w 2103393"/>
              <a:gd name="connsiteY17-2652" fmla="*/ 47103 h 2012098"/>
              <a:gd name="connsiteX0-2653" fmla="*/ 930675 w 2103393"/>
              <a:gd name="connsiteY0-2654" fmla="*/ 47103 h 2012098"/>
              <a:gd name="connsiteX1-2655" fmla="*/ 1183115 w 2103393"/>
              <a:gd name="connsiteY1-2656" fmla="*/ 52713 h 2012098"/>
              <a:gd name="connsiteX2-2657" fmla="*/ 1177505 w 2103393"/>
              <a:gd name="connsiteY2-2658" fmla="*/ 540767 h 2012098"/>
              <a:gd name="connsiteX3-2659" fmla="*/ 1312141 w 2103393"/>
              <a:gd name="connsiteY3-2660" fmla="*/ 619304 h 2012098"/>
              <a:gd name="connsiteX4-2661" fmla="*/ 1508484 w 2103393"/>
              <a:gd name="connsiteY4-2662" fmla="*/ 422961 h 2012098"/>
              <a:gd name="connsiteX5-2663" fmla="*/ 2058246 w 2103393"/>
              <a:gd name="connsiteY5-2664" fmla="*/ 1971270 h 2012098"/>
              <a:gd name="connsiteX6-2665" fmla="*/ 1244822 w 2103393"/>
              <a:gd name="connsiteY6-2666" fmla="*/ 1561752 h 2012098"/>
              <a:gd name="connsiteX7-2667" fmla="*/ 1205554 w 2103393"/>
              <a:gd name="connsiteY7-2668" fmla="*/ 1247605 h 2012098"/>
              <a:gd name="connsiteX8-2669" fmla="*/ 1244823 w 2103393"/>
              <a:gd name="connsiteY8-2670" fmla="*/ 804428 h 2012098"/>
              <a:gd name="connsiteX9-2671" fmla="*/ 1076528 w 2103393"/>
              <a:gd name="connsiteY9-2672" fmla="*/ 658573 h 2012098"/>
              <a:gd name="connsiteX10-2673" fmla="*/ 885795 w 2103393"/>
              <a:gd name="connsiteY10-2674" fmla="*/ 798818 h 2012098"/>
              <a:gd name="connsiteX11-2675" fmla="*/ 919453 w 2103393"/>
              <a:gd name="connsiteY11-2676" fmla="*/ 1236384 h 2012098"/>
              <a:gd name="connsiteX12-2677" fmla="*/ 891405 w 2103393"/>
              <a:gd name="connsiteY12-2678" fmla="*/ 1556143 h 2012098"/>
              <a:gd name="connsiteX13-2679" fmla="*/ 89201 w 2103393"/>
              <a:gd name="connsiteY13-2680" fmla="*/ 1999319 h 2012098"/>
              <a:gd name="connsiteX14-2681" fmla="*/ 577255 w 2103393"/>
              <a:gd name="connsiteY14-2682" fmla="*/ 422961 h 2012098"/>
              <a:gd name="connsiteX15-2683" fmla="*/ 807257 w 2103393"/>
              <a:gd name="connsiteY15-2684" fmla="*/ 658573 h 2012098"/>
              <a:gd name="connsiteX16-2685" fmla="*/ 969942 w 2103393"/>
              <a:gd name="connsiteY16-2686" fmla="*/ 546377 h 2012098"/>
              <a:gd name="connsiteX17-2687" fmla="*/ 930675 w 2103393"/>
              <a:gd name="connsiteY17-2688" fmla="*/ 47103 h 2012098"/>
              <a:gd name="connsiteX0-2689" fmla="*/ 930675 w 2103393"/>
              <a:gd name="connsiteY0-2690" fmla="*/ 24191 h 2051098"/>
              <a:gd name="connsiteX1-2691" fmla="*/ 1183115 w 2103393"/>
              <a:gd name="connsiteY1-2692" fmla="*/ 91713 h 2051098"/>
              <a:gd name="connsiteX2-2693" fmla="*/ 1177505 w 2103393"/>
              <a:gd name="connsiteY2-2694" fmla="*/ 579767 h 2051098"/>
              <a:gd name="connsiteX3-2695" fmla="*/ 1312141 w 2103393"/>
              <a:gd name="connsiteY3-2696" fmla="*/ 658304 h 2051098"/>
              <a:gd name="connsiteX4-2697" fmla="*/ 1508484 w 2103393"/>
              <a:gd name="connsiteY4-2698" fmla="*/ 461961 h 2051098"/>
              <a:gd name="connsiteX5-2699" fmla="*/ 2058246 w 2103393"/>
              <a:gd name="connsiteY5-2700" fmla="*/ 2010270 h 2051098"/>
              <a:gd name="connsiteX6-2701" fmla="*/ 1244822 w 2103393"/>
              <a:gd name="connsiteY6-2702" fmla="*/ 1600752 h 2051098"/>
              <a:gd name="connsiteX7-2703" fmla="*/ 1205554 w 2103393"/>
              <a:gd name="connsiteY7-2704" fmla="*/ 1286605 h 2051098"/>
              <a:gd name="connsiteX8-2705" fmla="*/ 1244823 w 2103393"/>
              <a:gd name="connsiteY8-2706" fmla="*/ 843428 h 2051098"/>
              <a:gd name="connsiteX9-2707" fmla="*/ 1076528 w 2103393"/>
              <a:gd name="connsiteY9-2708" fmla="*/ 697573 h 2051098"/>
              <a:gd name="connsiteX10-2709" fmla="*/ 885795 w 2103393"/>
              <a:gd name="connsiteY10-2710" fmla="*/ 837818 h 2051098"/>
              <a:gd name="connsiteX11-2711" fmla="*/ 919453 w 2103393"/>
              <a:gd name="connsiteY11-2712" fmla="*/ 1275384 h 2051098"/>
              <a:gd name="connsiteX12-2713" fmla="*/ 891405 w 2103393"/>
              <a:gd name="connsiteY12-2714" fmla="*/ 1595143 h 2051098"/>
              <a:gd name="connsiteX13-2715" fmla="*/ 89201 w 2103393"/>
              <a:gd name="connsiteY13-2716" fmla="*/ 2038319 h 2051098"/>
              <a:gd name="connsiteX14-2717" fmla="*/ 577255 w 2103393"/>
              <a:gd name="connsiteY14-2718" fmla="*/ 461961 h 2051098"/>
              <a:gd name="connsiteX15-2719" fmla="*/ 807257 w 2103393"/>
              <a:gd name="connsiteY15-2720" fmla="*/ 697573 h 2051098"/>
              <a:gd name="connsiteX16-2721" fmla="*/ 969942 w 2103393"/>
              <a:gd name="connsiteY16-2722" fmla="*/ 585377 h 2051098"/>
              <a:gd name="connsiteX17-2723" fmla="*/ 930675 w 2103393"/>
              <a:gd name="connsiteY17-2724" fmla="*/ 24191 h 2051098"/>
              <a:gd name="connsiteX0-2725" fmla="*/ 930675 w 2103393"/>
              <a:gd name="connsiteY0-2726" fmla="*/ 51153 h 2078060"/>
              <a:gd name="connsiteX1-2727" fmla="*/ 1190398 w 2103393"/>
              <a:gd name="connsiteY1-2728" fmla="*/ 49480 h 2078060"/>
              <a:gd name="connsiteX2-2729" fmla="*/ 1177505 w 2103393"/>
              <a:gd name="connsiteY2-2730" fmla="*/ 606729 h 2078060"/>
              <a:gd name="connsiteX3-2731" fmla="*/ 1312141 w 2103393"/>
              <a:gd name="connsiteY3-2732" fmla="*/ 685266 h 2078060"/>
              <a:gd name="connsiteX4-2733" fmla="*/ 1508484 w 2103393"/>
              <a:gd name="connsiteY4-2734" fmla="*/ 488923 h 2078060"/>
              <a:gd name="connsiteX5-2735" fmla="*/ 2058246 w 2103393"/>
              <a:gd name="connsiteY5-2736" fmla="*/ 2037232 h 2078060"/>
              <a:gd name="connsiteX6-2737" fmla="*/ 1244822 w 2103393"/>
              <a:gd name="connsiteY6-2738" fmla="*/ 1627714 h 2078060"/>
              <a:gd name="connsiteX7-2739" fmla="*/ 1205554 w 2103393"/>
              <a:gd name="connsiteY7-2740" fmla="*/ 1313567 h 2078060"/>
              <a:gd name="connsiteX8-2741" fmla="*/ 1244823 w 2103393"/>
              <a:gd name="connsiteY8-2742" fmla="*/ 870390 h 2078060"/>
              <a:gd name="connsiteX9-2743" fmla="*/ 1076528 w 2103393"/>
              <a:gd name="connsiteY9-2744" fmla="*/ 724535 h 2078060"/>
              <a:gd name="connsiteX10-2745" fmla="*/ 885795 w 2103393"/>
              <a:gd name="connsiteY10-2746" fmla="*/ 864780 h 2078060"/>
              <a:gd name="connsiteX11-2747" fmla="*/ 919453 w 2103393"/>
              <a:gd name="connsiteY11-2748" fmla="*/ 1302346 h 2078060"/>
              <a:gd name="connsiteX12-2749" fmla="*/ 891405 w 2103393"/>
              <a:gd name="connsiteY12-2750" fmla="*/ 1622105 h 2078060"/>
              <a:gd name="connsiteX13-2751" fmla="*/ 89201 w 2103393"/>
              <a:gd name="connsiteY13-2752" fmla="*/ 2065281 h 2078060"/>
              <a:gd name="connsiteX14-2753" fmla="*/ 577255 w 2103393"/>
              <a:gd name="connsiteY14-2754" fmla="*/ 488923 h 2078060"/>
              <a:gd name="connsiteX15-2755" fmla="*/ 807257 w 2103393"/>
              <a:gd name="connsiteY15-2756" fmla="*/ 724535 h 2078060"/>
              <a:gd name="connsiteX16-2757" fmla="*/ 969942 w 2103393"/>
              <a:gd name="connsiteY16-2758" fmla="*/ 612339 h 2078060"/>
              <a:gd name="connsiteX17-2759" fmla="*/ 930675 w 2103393"/>
              <a:gd name="connsiteY17-2760" fmla="*/ 51153 h 2078060"/>
              <a:gd name="connsiteX0-2761" fmla="*/ 930675 w 2103393"/>
              <a:gd name="connsiteY0-2762" fmla="*/ 57180 h 2084087"/>
              <a:gd name="connsiteX1-2763" fmla="*/ 1190398 w 2103393"/>
              <a:gd name="connsiteY1-2764" fmla="*/ 55507 h 2084087"/>
              <a:gd name="connsiteX2-2765" fmla="*/ 1177505 w 2103393"/>
              <a:gd name="connsiteY2-2766" fmla="*/ 612756 h 2084087"/>
              <a:gd name="connsiteX3-2767" fmla="*/ 1312141 w 2103393"/>
              <a:gd name="connsiteY3-2768" fmla="*/ 691293 h 2084087"/>
              <a:gd name="connsiteX4-2769" fmla="*/ 1508484 w 2103393"/>
              <a:gd name="connsiteY4-2770" fmla="*/ 494950 h 2084087"/>
              <a:gd name="connsiteX5-2771" fmla="*/ 2058246 w 2103393"/>
              <a:gd name="connsiteY5-2772" fmla="*/ 2043259 h 2084087"/>
              <a:gd name="connsiteX6-2773" fmla="*/ 1244822 w 2103393"/>
              <a:gd name="connsiteY6-2774" fmla="*/ 1633741 h 2084087"/>
              <a:gd name="connsiteX7-2775" fmla="*/ 1205554 w 2103393"/>
              <a:gd name="connsiteY7-2776" fmla="*/ 1319594 h 2084087"/>
              <a:gd name="connsiteX8-2777" fmla="*/ 1244823 w 2103393"/>
              <a:gd name="connsiteY8-2778" fmla="*/ 876417 h 2084087"/>
              <a:gd name="connsiteX9-2779" fmla="*/ 1076528 w 2103393"/>
              <a:gd name="connsiteY9-2780" fmla="*/ 730562 h 2084087"/>
              <a:gd name="connsiteX10-2781" fmla="*/ 885795 w 2103393"/>
              <a:gd name="connsiteY10-2782" fmla="*/ 870807 h 2084087"/>
              <a:gd name="connsiteX11-2783" fmla="*/ 919453 w 2103393"/>
              <a:gd name="connsiteY11-2784" fmla="*/ 1308373 h 2084087"/>
              <a:gd name="connsiteX12-2785" fmla="*/ 891405 w 2103393"/>
              <a:gd name="connsiteY12-2786" fmla="*/ 1628132 h 2084087"/>
              <a:gd name="connsiteX13-2787" fmla="*/ 89201 w 2103393"/>
              <a:gd name="connsiteY13-2788" fmla="*/ 2071308 h 2084087"/>
              <a:gd name="connsiteX14-2789" fmla="*/ 577255 w 2103393"/>
              <a:gd name="connsiteY14-2790" fmla="*/ 494950 h 2084087"/>
              <a:gd name="connsiteX15-2791" fmla="*/ 807257 w 2103393"/>
              <a:gd name="connsiteY15-2792" fmla="*/ 730562 h 2084087"/>
              <a:gd name="connsiteX16-2793" fmla="*/ 969942 w 2103393"/>
              <a:gd name="connsiteY16-2794" fmla="*/ 618366 h 2084087"/>
              <a:gd name="connsiteX17-2795" fmla="*/ 930675 w 2103393"/>
              <a:gd name="connsiteY17-2796" fmla="*/ 57180 h 2084087"/>
              <a:gd name="connsiteX0-2797" fmla="*/ 930675 w 2103393"/>
              <a:gd name="connsiteY0-2798" fmla="*/ 65797 h 2092704"/>
              <a:gd name="connsiteX1-2799" fmla="*/ 1190398 w 2103393"/>
              <a:gd name="connsiteY1-2800" fmla="*/ 64124 h 2092704"/>
              <a:gd name="connsiteX2-2801" fmla="*/ 1177505 w 2103393"/>
              <a:gd name="connsiteY2-2802" fmla="*/ 621373 h 2092704"/>
              <a:gd name="connsiteX3-2803" fmla="*/ 1312141 w 2103393"/>
              <a:gd name="connsiteY3-2804" fmla="*/ 699910 h 2092704"/>
              <a:gd name="connsiteX4-2805" fmla="*/ 1508484 w 2103393"/>
              <a:gd name="connsiteY4-2806" fmla="*/ 503567 h 2092704"/>
              <a:gd name="connsiteX5-2807" fmla="*/ 2058246 w 2103393"/>
              <a:gd name="connsiteY5-2808" fmla="*/ 2051876 h 2092704"/>
              <a:gd name="connsiteX6-2809" fmla="*/ 1244822 w 2103393"/>
              <a:gd name="connsiteY6-2810" fmla="*/ 1642358 h 2092704"/>
              <a:gd name="connsiteX7-2811" fmla="*/ 1205554 w 2103393"/>
              <a:gd name="connsiteY7-2812" fmla="*/ 1328211 h 2092704"/>
              <a:gd name="connsiteX8-2813" fmla="*/ 1244823 w 2103393"/>
              <a:gd name="connsiteY8-2814" fmla="*/ 885034 h 2092704"/>
              <a:gd name="connsiteX9-2815" fmla="*/ 1076528 w 2103393"/>
              <a:gd name="connsiteY9-2816" fmla="*/ 739179 h 2092704"/>
              <a:gd name="connsiteX10-2817" fmla="*/ 885795 w 2103393"/>
              <a:gd name="connsiteY10-2818" fmla="*/ 879424 h 2092704"/>
              <a:gd name="connsiteX11-2819" fmla="*/ 919453 w 2103393"/>
              <a:gd name="connsiteY11-2820" fmla="*/ 1316990 h 2092704"/>
              <a:gd name="connsiteX12-2821" fmla="*/ 891405 w 2103393"/>
              <a:gd name="connsiteY12-2822" fmla="*/ 1636749 h 2092704"/>
              <a:gd name="connsiteX13-2823" fmla="*/ 89201 w 2103393"/>
              <a:gd name="connsiteY13-2824" fmla="*/ 2079925 h 2092704"/>
              <a:gd name="connsiteX14-2825" fmla="*/ 577255 w 2103393"/>
              <a:gd name="connsiteY14-2826" fmla="*/ 503567 h 2092704"/>
              <a:gd name="connsiteX15-2827" fmla="*/ 807257 w 2103393"/>
              <a:gd name="connsiteY15-2828" fmla="*/ 739179 h 2092704"/>
              <a:gd name="connsiteX16-2829" fmla="*/ 969942 w 2103393"/>
              <a:gd name="connsiteY16-2830" fmla="*/ 626983 h 2092704"/>
              <a:gd name="connsiteX17-2831" fmla="*/ 930675 w 2103393"/>
              <a:gd name="connsiteY17-2832" fmla="*/ 65797 h 2092704"/>
              <a:gd name="connsiteX0-2833" fmla="*/ 930675 w 2103393"/>
              <a:gd name="connsiteY0-2834" fmla="*/ 65797 h 2092704"/>
              <a:gd name="connsiteX1-2835" fmla="*/ 1190398 w 2103393"/>
              <a:gd name="connsiteY1-2836" fmla="*/ 64124 h 2092704"/>
              <a:gd name="connsiteX2-2837" fmla="*/ 1177505 w 2103393"/>
              <a:gd name="connsiteY2-2838" fmla="*/ 621373 h 2092704"/>
              <a:gd name="connsiteX3-2839" fmla="*/ 1312141 w 2103393"/>
              <a:gd name="connsiteY3-2840" fmla="*/ 699910 h 2092704"/>
              <a:gd name="connsiteX4-2841" fmla="*/ 1508484 w 2103393"/>
              <a:gd name="connsiteY4-2842" fmla="*/ 503567 h 2092704"/>
              <a:gd name="connsiteX5-2843" fmla="*/ 2058246 w 2103393"/>
              <a:gd name="connsiteY5-2844" fmla="*/ 2051876 h 2092704"/>
              <a:gd name="connsiteX6-2845" fmla="*/ 1244822 w 2103393"/>
              <a:gd name="connsiteY6-2846" fmla="*/ 1642358 h 2092704"/>
              <a:gd name="connsiteX7-2847" fmla="*/ 1205554 w 2103393"/>
              <a:gd name="connsiteY7-2848" fmla="*/ 1328211 h 2092704"/>
              <a:gd name="connsiteX8-2849" fmla="*/ 1244823 w 2103393"/>
              <a:gd name="connsiteY8-2850" fmla="*/ 885034 h 2092704"/>
              <a:gd name="connsiteX9-2851" fmla="*/ 1076528 w 2103393"/>
              <a:gd name="connsiteY9-2852" fmla="*/ 739179 h 2092704"/>
              <a:gd name="connsiteX10-2853" fmla="*/ 885795 w 2103393"/>
              <a:gd name="connsiteY10-2854" fmla="*/ 879424 h 2092704"/>
              <a:gd name="connsiteX11-2855" fmla="*/ 919453 w 2103393"/>
              <a:gd name="connsiteY11-2856" fmla="*/ 1316990 h 2092704"/>
              <a:gd name="connsiteX12-2857" fmla="*/ 891405 w 2103393"/>
              <a:gd name="connsiteY12-2858" fmla="*/ 1636749 h 2092704"/>
              <a:gd name="connsiteX13-2859" fmla="*/ 89201 w 2103393"/>
              <a:gd name="connsiteY13-2860" fmla="*/ 2079925 h 2092704"/>
              <a:gd name="connsiteX14-2861" fmla="*/ 577255 w 2103393"/>
              <a:gd name="connsiteY14-2862" fmla="*/ 503567 h 2092704"/>
              <a:gd name="connsiteX15-2863" fmla="*/ 807257 w 2103393"/>
              <a:gd name="connsiteY15-2864" fmla="*/ 739179 h 2092704"/>
              <a:gd name="connsiteX16-2865" fmla="*/ 969942 w 2103393"/>
              <a:gd name="connsiteY16-2866" fmla="*/ 626983 h 2092704"/>
              <a:gd name="connsiteX17-2867" fmla="*/ 930675 w 2103393"/>
              <a:gd name="connsiteY17-2868" fmla="*/ 65797 h 2092704"/>
              <a:gd name="connsiteX0-2869" fmla="*/ 930675 w 2103393"/>
              <a:gd name="connsiteY0-2870" fmla="*/ 73853 h 2100760"/>
              <a:gd name="connsiteX1-2871" fmla="*/ 1190398 w 2103393"/>
              <a:gd name="connsiteY1-2872" fmla="*/ 72180 h 2100760"/>
              <a:gd name="connsiteX2-2873" fmla="*/ 1177505 w 2103393"/>
              <a:gd name="connsiteY2-2874" fmla="*/ 629429 h 2100760"/>
              <a:gd name="connsiteX3-2875" fmla="*/ 1312141 w 2103393"/>
              <a:gd name="connsiteY3-2876" fmla="*/ 707966 h 2100760"/>
              <a:gd name="connsiteX4-2877" fmla="*/ 1508484 w 2103393"/>
              <a:gd name="connsiteY4-2878" fmla="*/ 511623 h 2100760"/>
              <a:gd name="connsiteX5-2879" fmla="*/ 2058246 w 2103393"/>
              <a:gd name="connsiteY5-2880" fmla="*/ 2059932 h 2100760"/>
              <a:gd name="connsiteX6-2881" fmla="*/ 1244822 w 2103393"/>
              <a:gd name="connsiteY6-2882" fmla="*/ 1650414 h 2100760"/>
              <a:gd name="connsiteX7-2883" fmla="*/ 1205554 w 2103393"/>
              <a:gd name="connsiteY7-2884" fmla="*/ 1336267 h 2100760"/>
              <a:gd name="connsiteX8-2885" fmla="*/ 1244823 w 2103393"/>
              <a:gd name="connsiteY8-2886" fmla="*/ 893090 h 2100760"/>
              <a:gd name="connsiteX9-2887" fmla="*/ 1076528 w 2103393"/>
              <a:gd name="connsiteY9-2888" fmla="*/ 747235 h 2100760"/>
              <a:gd name="connsiteX10-2889" fmla="*/ 885795 w 2103393"/>
              <a:gd name="connsiteY10-2890" fmla="*/ 887480 h 2100760"/>
              <a:gd name="connsiteX11-2891" fmla="*/ 919453 w 2103393"/>
              <a:gd name="connsiteY11-2892" fmla="*/ 1325046 h 2100760"/>
              <a:gd name="connsiteX12-2893" fmla="*/ 891405 w 2103393"/>
              <a:gd name="connsiteY12-2894" fmla="*/ 1644805 h 2100760"/>
              <a:gd name="connsiteX13-2895" fmla="*/ 89201 w 2103393"/>
              <a:gd name="connsiteY13-2896" fmla="*/ 2087981 h 2100760"/>
              <a:gd name="connsiteX14-2897" fmla="*/ 577255 w 2103393"/>
              <a:gd name="connsiteY14-2898" fmla="*/ 511623 h 2100760"/>
              <a:gd name="connsiteX15-2899" fmla="*/ 807257 w 2103393"/>
              <a:gd name="connsiteY15-2900" fmla="*/ 747235 h 2100760"/>
              <a:gd name="connsiteX16-2901" fmla="*/ 969942 w 2103393"/>
              <a:gd name="connsiteY16-2902" fmla="*/ 635039 h 2100760"/>
              <a:gd name="connsiteX17-2903" fmla="*/ 930675 w 2103393"/>
              <a:gd name="connsiteY17-2904" fmla="*/ 73853 h 2100760"/>
              <a:gd name="connsiteX0-2905" fmla="*/ 930675 w 2103393"/>
              <a:gd name="connsiteY0-2906" fmla="*/ 77953 h 2104860"/>
              <a:gd name="connsiteX1-2907" fmla="*/ 1190398 w 2103393"/>
              <a:gd name="connsiteY1-2908" fmla="*/ 76280 h 2104860"/>
              <a:gd name="connsiteX2-2909" fmla="*/ 1177505 w 2103393"/>
              <a:gd name="connsiteY2-2910" fmla="*/ 633529 h 2104860"/>
              <a:gd name="connsiteX3-2911" fmla="*/ 1312141 w 2103393"/>
              <a:gd name="connsiteY3-2912" fmla="*/ 712066 h 2104860"/>
              <a:gd name="connsiteX4-2913" fmla="*/ 1508484 w 2103393"/>
              <a:gd name="connsiteY4-2914" fmla="*/ 515723 h 2104860"/>
              <a:gd name="connsiteX5-2915" fmla="*/ 2058246 w 2103393"/>
              <a:gd name="connsiteY5-2916" fmla="*/ 2064032 h 2104860"/>
              <a:gd name="connsiteX6-2917" fmla="*/ 1244822 w 2103393"/>
              <a:gd name="connsiteY6-2918" fmla="*/ 1654514 h 2104860"/>
              <a:gd name="connsiteX7-2919" fmla="*/ 1205554 w 2103393"/>
              <a:gd name="connsiteY7-2920" fmla="*/ 1340367 h 2104860"/>
              <a:gd name="connsiteX8-2921" fmla="*/ 1244823 w 2103393"/>
              <a:gd name="connsiteY8-2922" fmla="*/ 897190 h 2104860"/>
              <a:gd name="connsiteX9-2923" fmla="*/ 1076528 w 2103393"/>
              <a:gd name="connsiteY9-2924" fmla="*/ 751335 h 2104860"/>
              <a:gd name="connsiteX10-2925" fmla="*/ 885795 w 2103393"/>
              <a:gd name="connsiteY10-2926" fmla="*/ 891580 h 2104860"/>
              <a:gd name="connsiteX11-2927" fmla="*/ 919453 w 2103393"/>
              <a:gd name="connsiteY11-2928" fmla="*/ 1329146 h 2104860"/>
              <a:gd name="connsiteX12-2929" fmla="*/ 891405 w 2103393"/>
              <a:gd name="connsiteY12-2930" fmla="*/ 1648905 h 2104860"/>
              <a:gd name="connsiteX13-2931" fmla="*/ 89201 w 2103393"/>
              <a:gd name="connsiteY13-2932" fmla="*/ 2092081 h 2104860"/>
              <a:gd name="connsiteX14-2933" fmla="*/ 577255 w 2103393"/>
              <a:gd name="connsiteY14-2934" fmla="*/ 515723 h 2104860"/>
              <a:gd name="connsiteX15-2935" fmla="*/ 807257 w 2103393"/>
              <a:gd name="connsiteY15-2936" fmla="*/ 751335 h 2104860"/>
              <a:gd name="connsiteX16-2937" fmla="*/ 969942 w 2103393"/>
              <a:gd name="connsiteY16-2938" fmla="*/ 639139 h 2104860"/>
              <a:gd name="connsiteX17-2939" fmla="*/ 930675 w 2103393"/>
              <a:gd name="connsiteY17-2940" fmla="*/ 77953 h 2104860"/>
              <a:gd name="connsiteX0-2941" fmla="*/ 930675 w 2103393"/>
              <a:gd name="connsiteY0-2942" fmla="*/ 71187 h 2098094"/>
              <a:gd name="connsiteX1-2943" fmla="*/ 1190398 w 2103393"/>
              <a:gd name="connsiteY1-2944" fmla="*/ 69514 h 2098094"/>
              <a:gd name="connsiteX2-2945" fmla="*/ 1177505 w 2103393"/>
              <a:gd name="connsiteY2-2946" fmla="*/ 626763 h 2098094"/>
              <a:gd name="connsiteX3-2947" fmla="*/ 1312141 w 2103393"/>
              <a:gd name="connsiteY3-2948" fmla="*/ 705300 h 2098094"/>
              <a:gd name="connsiteX4-2949" fmla="*/ 1508484 w 2103393"/>
              <a:gd name="connsiteY4-2950" fmla="*/ 508957 h 2098094"/>
              <a:gd name="connsiteX5-2951" fmla="*/ 2058246 w 2103393"/>
              <a:gd name="connsiteY5-2952" fmla="*/ 2057266 h 2098094"/>
              <a:gd name="connsiteX6-2953" fmla="*/ 1244822 w 2103393"/>
              <a:gd name="connsiteY6-2954" fmla="*/ 1647748 h 2098094"/>
              <a:gd name="connsiteX7-2955" fmla="*/ 1205554 w 2103393"/>
              <a:gd name="connsiteY7-2956" fmla="*/ 1333601 h 2098094"/>
              <a:gd name="connsiteX8-2957" fmla="*/ 1244823 w 2103393"/>
              <a:gd name="connsiteY8-2958" fmla="*/ 890424 h 2098094"/>
              <a:gd name="connsiteX9-2959" fmla="*/ 1076528 w 2103393"/>
              <a:gd name="connsiteY9-2960" fmla="*/ 744569 h 2098094"/>
              <a:gd name="connsiteX10-2961" fmla="*/ 885795 w 2103393"/>
              <a:gd name="connsiteY10-2962" fmla="*/ 884814 h 2098094"/>
              <a:gd name="connsiteX11-2963" fmla="*/ 919453 w 2103393"/>
              <a:gd name="connsiteY11-2964" fmla="*/ 1322380 h 2098094"/>
              <a:gd name="connsiteX12-2965" fmla="*/ 891405 w 2103393"/>
              <a:gd name="connsiteY12-2966" fmla="*/ 1642139 h 2098094"/>
              <a:gd name="connsiteX13-2967" fmla="*/ 89201 w 2103393"/>
              <a:gd name="connsiteY13-2968" fmla="*/ 2085315 h 2098094"/>
              <a:gd name="connsiteX14-2969" fmla="*/ 577255 w 2103393"/>
              <a:gd name="connsiteY14-2970" fmla="*/ 508957 h 2098094"/>
              <a:gd name="connsiteX15-2971" fmla="*/ 807257 w 2103393"/>
              <a:gd name="connsiteY15-2972" fmla="*/ 744569 h 2098094"/>
              <a:gd name="connsiteX16-2973" fmla="*/ 969942 w 2103393"/>
              <a:gd name="connsiteY16-2974" fmla="*/ 632373 h 2098094"/>
              <a:gd name="connsiteX17-2975" fmla="*/ 930675 w 2103393"/>
              <a:gd name="connsiteY17-2976" fmla="*/ 71187 h 2098094"/>
              <a:gd name="connsiteX0-2977" fmla="*/ 930675 w 2103393"/>
              <a:gd name="connsiteY0-2978" fmla="*/ 75207 h 2102114"/>
              <a:gd name="connsiteX1-2979" fmla="*/ 1190398 w 2103393"/>
              <a:gd name="connsiteY1-2980" fmla="*/ 73534 h 2102114"/>
              <a:gd name="connsiteX2-2981" fmla="*/ 1177505 w 2103393"/>
              <a:gd name="connsiteY2-2982" fmla="*/ 630783 h 2102114"/>
              <a:gd name="connsiteX3-2983" fmla="*/ 1312141 w 2103393"/>
              <a:gd name="connsiteY3-2984" fmla="*/ 709320 h 2102114"/>
              <a:gd name="connsiteX4-2985" fmla="*/ 1508484 w 2103393"/>
              <a:gd name="connsiteY4-2986" fmla="*/ 512977 h 2102114"/>
              <a:gd name="connsiteX5-2987" fmla="*/ 2058246 w 2103393"/>
              <a:gd name="connsiteY5-2988" fmla="*/ 2061286 h 2102114"/>
              <a:gd name="connsiteX6-2989" fmla="*/ 1244822 w 2103393"/>
              <a:gd name="connsiteY6-2990" fmla="*/ 1651768 h 2102114"/>
              <a:gd name="connsiteX7-2991" fmla="*/ 1205554 w 2103393"/>
              <a:gd name="connsiteY7-2992" fmla="*/ 1337621 h 2102114"/>
              <a:gd name="connsiteX8-2993" fmla="*/ 1244823 w 2103393"/>
              <a:gd name="connsiteY8-2994" fmla="*/ 894444 h 2102114"/>
              <a:gd name="connsiteX9-2995" fmla="*/ 1076528 w 2103393"/>
              <a:gd name="connsiteY9-2996" fmla="*/ 748589 h 2102114"/>
              <a:gd name="connsiteX10-2997" fmla="*/ 885795 w 2103393"/>
              <a:gd name="connsiteY10-2998" fmla="*/ 888834 h 2102114"/>
              <a:gd name="connsiteX11-2999" fmla="*/ 919453 w 2103393"/>
              <a:gd name="connsiteY11-3000" fmla="*/ 1326400 h 2102114"/>
              <a:gd name="connsiteX12-3001" fmla="*/ 891405 w 2103393"/>
              <a:gd name="connsiteY12-3002" fmla="*/ 1646159 h 2102114"/>
              <a:gd name="connsiteX13-3003" fmla="*/ 89201 w 2103393"/>
              <a:gd name="connsiteY13-3004" fmla="*/ 2089335 h 2102114"/>
              <a:gd name="connsiteX14-3005" fmla="*/ 577255 w 2103393"/>
              <a:gd name="connsiteY14-3006" fmla="*/ 512977 h 2102114"/>
              <a:gd name="connsiteX15-3007" fmla="*/ 807257 w 2103393"/>
              <a:gd name="connsiteY15-3008" fmla="*/ 748589 h 2102114"/>
              <a:gd name="connsiteX16-3009" fmla="*/ 969942 w 2103393"/>
              <a:gd name="connsiteY16-3010" fmla="*/ 636393 h 2102114"/>
              <a:gd name="connsiteX17-3011" fmla="*/ 930675 w 2103393"/>
              <a:gd name="connsiteY17-3012" fmla="*/ 75207 h 210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Freeform 49"/>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1" fmla="*/ 1054645 w 3259303"/>
              <a:gd name="connsiteY0-2" fmla="*/ 0 h 3225645"/>
              <a:gd name="connsiteX1-3" fmla="*/ 1469772 w 3259303"/>
              <a:gd name="connsiteY1-4" fmla="*/ 5610 h 3225645"/>
              <a:gd name="connsiteX2-5" fmla="*/ 1682945 w 3259303"/>
              <a:gd name="connsiteY2-6" fmla="*/ 718057 h 3225645"/>
              <a:gd name="connsiteX3-7" fmla="*/ 2417830 w 3259303"/>
              <a:gd name="connsiteY3-8" fmla="*/ 544153 h 3225645"/>
              <a:gd name="connsiteX4-9" fmla="*/ 3259303 w 3259303"/>
              <a:gd name="connsiteY4-10" fmla="*/ 1811971 h 3225645"/>
              <a:gd name="connsiteX5-11" fmla="*/ 2311244 w 3259303"/>
              <a:gd name="connsiteY5-12" fmla="*/ 3091009 h 3225645"/>
              <a:gd name="connsiteX6-13" fmla="*/ 622689 w 3259303"/>
              <a:gd name="connsiteY6-14" fmla="*/ 2647834 h 3225645"/>
              <a:gd name="connsiteX7-15" fmla="*/ 398297 w 3259303"/>
              <a:gd name="connsiteY7-16" fmla="*/ 3225645 h 3225645"/>
              <a:gd name="connsiteX8-17" fmla="*/ 0 w 3259303"/>
              <a:gd name="connsiteY8-18" fmla="*/ 3220035 h 3225645"/>
              <a:gd name="connsiteX9-19" fmla="*/ 218783 w 3259303"/>
              <a:gd name="connsiteY9-20" fmla="*/ 2311245 h 3225645"/>
              <a:gd name="connsiteX10-21" fmla="*/ 1593187 w 3259303"/>
              <a:gd name="connsiteY10-22" fmla="*/ 1974656 h 3225645"/>
              <a:gd name="connsiteX11-23" fmla="*/ 1250989 w 3259303"/>
              <a:gd name="connsiteY11-24" fmla="*/ 942450 h 3225645"/>
              <a:gd name="connsiteX12-25" fmla="*/ 1054645 w 3259303"/>
              <a:gd name="connsiteY12-26" fmla="*/ 0 h 3225645"/>
              <a:gd name="connsiteX0-27" fmla="*/ 1054645 w 3259303"/>
              <a:gd name="connsiteY0-28" fmla="*/ 0 h 3242475"/>
              <a:gd name="connsiteX1-29" fmla="*/ 1469772 w 3259303"/>
              <a:gd name="connsiteY1-30" fmla="*/ 22440 h 3242475"/>
              <a:gd name="connsiteX2-31" fmla="*/ 1682945 w 3259303"/>
              <a:gd name="connsiteY2-32" fmla="*/ 734887 h 3242475"/>
              <a:gd name="connsiteX3-33" fmla="*/ 2417830 w 3259303"/>
              <a:gd name="connsiteY3-34" fmla="*/ 560983 h 3242475"/>
              <a:gd name="connsiteX4-35" fmla="*/ 3259303 w 3259303"/>
              <a:gd name="connsiteY4-36" fmla="*/ 1828801 h 3242475"/>
              <a:gd name="connsiteX5-37" fmla="*/ 2311244 w 3259303"/>
              <a:gd name="connsiteY5-38" fmla="*/ 3107839 h 3242475"/>
              <a:gd name="connsiteX6-39" fmla="*/ 622689 w 3259303"/>
              <a:gd name="connsiteY6-40" fmla="*/ 2664664 h 3242475"/>
              <a:gd name="connsiteX7-41" fmla="*/ 398297 w 3259303"/>
              <a:gd name="connsiteY7-42" fmla="*/ 3242475 h 3242475"/>
              <a:gd name="connsiteX8-43" fmla="*/ 0 w 3259303"/>
              <a:gd name="connsiteY8-44" fmla="*/ 3236865 h 3242475"/>
              <a:gd name="connsiteX9-45" fmla="*/ 218783 w 3259303"/>
              <a:gd name="connsiteY9-46" fmla="*/ 2328075 h 3242475"/>
              <a:gd name="connsiteX10-47" fmla="*/ 1593187 w 3259303"/>
              <a:gd name="connsiteY10-48" fmla="*/ 1991486 h 3242475"/>
              <a:gd name="connsiteX11-49" fmla="*/ 1250989 w 3259303"/>
              <a:gd name="connsiteY11-50" fmla="*/ 959280 h 3242475"/>
              <a:gd name="connsiteX12-51" fmla="*/ 1054645 w 3259303"/>
              <a:gd name="connsiteY12-52" fmla="*/ 0 h 3242475"/>
              <a:gd name="connsiteX0-53" fmla="*/ 1054645 w 3259303"/>
              <a:gd name="connsiteY0-54" fmla="*/ 0 h 3242475"/>
              <a:gd name="connsiteX1-55" fmla="*/ 1464162 w 3259303"/>
              <a:gd name="connsiteY1-56" fmla="*/ 1 h 3242475"/>
              <a:gd name="connsiteX2-57" fmla="*/ 1682945 w 3259303"/>
              <a:gd name="connsiteY2-58" fmla="*/ 734887 h 3242475"/>
              <a:gd name="connsiteX3-59" fmla="*/ 2417830 w 3259303"/>
              <a:gd name="connsiteY3-60" fmla="*/ 560983 h 3242475"/>
              <a:gd name="connsiteX4-61" fmla="*/ 3259303 w 3259303"/>
              <a:gd name="connsiteY4-62" fmla="*/ 1828801 h 3242475"/>
              <a:gd name="connsiteX5-63" fmla="*/ 2311244 w 3259303"/>
              <a:gd name="connsiteY5-64" fmla="*/ 3107839 h 3242475"/>
              <a:gd name="connsiteX6-65" fmla="*/ 622689 w 3259303"/>
              <a:gd name="connsiteY6-66" fmla="*/ 2664664 h 3242475"/>
              <a:gd name="connsiteX7-67" fmla="*/ 398297 w 3259303"/>
              <a:gd name="connsiteY7-68" fmla="*/ 3242475 h 3242475"/>
              <a:gd name="connsiteX8-69" fmla="*/ 0 w 3259303"/>
              <a:gd name="connsiteY8-70" fmla="*/ 3236865 h 3242475"/>
              <a:gd name="connsiteX9-71" fmla="*/ 218783 w 3259303"/>
              <a:gd name="connsiteY9-72" fmla="*/ 2328075 h 3242475"/>
              <a:gd name="connsiteX10-73" fmla="*/ 1593187 w 3259303"/>
              <a:gd name="connsiteY10-74" fmla="*/ 1991486 h 3242475"/>
              <a:gd name="connsiteX11-75" fmla="*/ 1250989 w 3259303"/>
              <a:gd name="connsiteY11-76" fmla="*/ 959280 h 3242475"/>
              <a:gd name="connsiteX12-77" fmla="*/ 1054645 w 3259303"/>
              <a:gd name="connsiteY12-78" fmla="*/ 0 h 3242475"/>
              <a:gd name="connsiteX0-79" fmla="*/ 1065864 w 3259303"/>
              <a:gd name="connsiteY0-80" fmla="*/ 5609 h 3242474"/>
              <a:gd name="connsiteX1-81" fmla="*/ 1464162 w 3259303"/>
              <a:gd name="connsiteY1-82" fmla="*/ 0 h 3242474"/>
              <a:gd name="connsiteX2-83" fmla="*/ 1682945 w 3259303"/>
              <a:gd name="connsiteY2-84" fmla="*/ 734886 h 3242474"/>
              <a:gd name="connsiteX3-85" fmla="*/ 2417830 w 3259303"/>
              <a:gd name="connsiteY3-86" fmla="*/ 560982 h 3242474"/>
              <a:gd name="connsiteX4-87" fmla="*/ 3259303 w 3259303"/>
              <a:gd name="connsiteY4-88" fmla="*/ 1828800 h 3242474"/>
              <a:gd name="connsiteX5-89" fmla="*/ 2311244 w 3259303"/>
              <a:gd name="connsiteY5-90" fmla="*/ 3107838 h 3242474"/>
              <a:gd name="connsiteX6-91" fmla="*/ 622689 w 3259303"/>
              <a:gd name="connsiteY6-92" fmla="*/ 2664663 h 3242474"/>
              <a:gd name="connsiteX7-93" fmla="*/ 398297 w 3259303"/>
              <a:gd name="connsiteY7-94" fmla="*/ 3242474 h 3242474"/>
              <a:gd name="connsiteX8-95" fmla="*/ 0 w 3259303"/>
              <a:gd name="connsiteY8-96" fmla="*/ 3236864 h 3242474"/>
              <a:gd name="connsiteX9-97" fmla="*/ 218783 w 3259303"/>
              <a:gd name="connsiteY9-98" fmla="*/ 2328074 h 3242474"/>
              <a:gd name="connsiteX10-99" fmla="*/ 1593187 w 3259303"/>
              <a:gd name="connsiteY10-100" fmla="*/ 1991485 h 3242474"/>
              <a:gd name="connsiteX11-101" fmla="*/ 1250989 w 3259303"/>
              <a:gd name="connsiteY11-102" fmla="*/ 959279 h 3242474"/>
              <a:gd name="connsiteX12-103" fmla="*/ 1065864 w 3259303"/>
              <a:gd name="connsiteY12-104" fmla="*/ 5609 h 3242474"/>
              <a:gd name="connsiteX0-105" fmla="*/ 1065864 w 3259303"/>
              <a:gd name="connsiteY0-106" fmla="*/ 16828 h 3242474"/>
              <a:gd name="connsiteX1-107" fmla="*/ 1464162 w 3259303"/>
              <a:gd name="connsiteY1-108" fmla="*/ 0 h 3242474"/>
              <a:gd name="connsiteX2-109" fmla="*/ 1682945 w 3259303"/>
              <a:gd name="connsiteY2-110" fmla="*/ 734886 h 3242474"/>
              <a:gd name="connsiteX3-111" fmla="*/ 2417830 w 3259303"/>
              <a:gd name="connsiteY3-112" fmla="*/ 560982 h 3242474"/>
              <a:gd name="connsiteX4-113" fmla="*/ 3259303 w 3259303"/>
              <a:gd name="connsiteY4-114" fmla="*/ 1828800 h 3242474"/>
              <a:gd name="connsiteX5-115" fmla="*/ 2311244 w 3259303"/>
              <a:gd name="connsiteY5-116" fmla="*/ 3107838 h 3242474"/>
              <a:gd name="connsiteX6-117" fmla="*/ 622689 w 3259303"/>
              <a:gd name="connsiteY6-118" fmla="*/ 2664663 h 3242474"/>
              <a:gd name="connsiteX7-119" fmla="*/ 398297 w 3259303"/>
              <a:gd name="connsiteY7-120" fmla="*/ 3242474 h 3242474"/>
              <a:gd name="connsiteX8-121" fmla="*/ 0 w 3259303"/>
              <a:gd name="connsiteY8-122" fmla="*/ 3236864 h 3242474"/>
              <a:gd name="connsiteX9-123" fmla="*/ 218783 w 3259303"/>
              <a:gd name="connsiteY9-124" fmla="*/ 2328074 h 3242474"/>
              <a:gd name="connsiteX10-125" fmla="*/ 1593187 w 3259303"/>
              <a:gd name="connsiteY10-126" fmla="*/ 1991485 h 3242474"/>
              <a:gd name="connsiteX11-127" fmla="*/ 1250989 w 3259303"/>
              <a:gd name="connsiteY11-128" fmla="*/ 959279 h 3242474"/>
              <a:gd name="connsiteX12-129" fmla="*/ 1065864 w 3259303"/>
              <a:gd name="connsiteY12-130" fmla="*/ 16828 h 3242474"/>
              <a:gd name="connsiteX0-131" fmla="*/ 1065864 w 3259303"/>
              <a:gd name="connsiteY0-132" fmla="*/ 16828 h 3242474"/>
              <a:gd name="connsiteX1-133" fmla="*/ 1464162 w 3259303"/>
              <a:gd name="connsiteY1-134" fmla="*/ 0 h 3242474"/>
              <a:gd name="connsiteX2-135" fmla="*/ 1682945 w 3259303"/>
              <a:gd name="connsiteY2-136" fmla="*/ 734886 h 3242474"/>
              <a:gd name="connsiteX3-137" fmla="*/ 2417830 w 3259303"/>
              <a:gd name="connsiteY3-138" fmla="*/ 560982 h 3242474"/>
              <a:gd name="connsiteX4-139" fmla="*/ 3259303 w 3259303"/>
              <a:gd name="connsiteY4-140" fmla="*/ 1828800 h 3242474"/>
              <a:gd name="connsiteX5-141" fmla="*/ 2311244 w 3259303"/>
              <a:gd name="connsiteY5-142" fmla="*/ 3107838 h 3242474"/>
              <a:gd name="connsiteX6-143" fmla="*/ 622689 w 3259303"/>
              <a:gd name="connsiteY6-144" fmla="*/ 2664663 h 3242474"/>
              <a:gd name="connsiteX7-145" fmla="*/ 398297 w 3259303"/>
              <a:gd name="connsiteY7-146" fmla="*/ 3242474 h 3242474"/>
              <a:gd name="connsiteX8-147" fmla="*/ 0 w 3259303"/>
              <a:gd name="connsiteY8-148" fmla="*/ 3236864 h 3242474"/>
              <a:gd name="connsiteX9-149" fmla="*/ 218783 w 3259303"/>
              <a:gd name="connsiteY9-150" fmla="*/ 2328074 h 3242474"/>
              <a:gd name="connsiteX10-151" fmla="*/ 1593187 w 3259303"/>
              <a:gd name="connsiteY10-152" fmla="*/ 1991485 h 3242474"/>
              <a:gd name="connsiteX11-153" fmla="*/ 1250989 w 3259303"/>
              <a:gd name="connsiteY11-154" fmla="*/ 959279 h 3242474"/>
              <a:gd name="connsiteX12-155" fmla="*/ 1065864 w 3259303"/>
              <a:gd name="connsiteY12-156" fmla="*/ 16828 h 3242474"/>
              <a:gd name="connsiteX0-157" fmla="*/ 1065864 w 3259303"/>
              <a:gd name="connsiteY0-158" fmla="*/ 16828 h 3242474"/>
              <a:gd name="connsiteX1-159" fmla="*/ 1464162 w 3259303"/>
              <a:gd name="connsiteY1-160" fmla="*/ 0 h 3242474"/>
              <a:gd name="connsiteX2-161" fmla="*/ 1682945 w 3259303"/>
              <a:gd name="connsiteY2-162" fmla="*/ 734886 h 3242474"/>
              <a:gd name="connsiteX3-163" fmla="*/ 2417830 w 3259303"/>
              <a:gd name="connsiteY3-164" fmla="*/ 560982 h 3242474"/>
              <a:gd name="connsiteX4-165" fmla="*/ 3259303 w 3259303"/>
              <a:gd name="connsiteY4-166" fmla="*/ 1828800 h 3242474"/>
              <a:gd name="connsiteX5-167" fmla="*/ 2311244 w 3259303"/>
              <a:gd name="connsiteY5-168" fmla="*/ 3107838 h 3242474"/>
              <a:gd name="connsiteX6-169" fmla="*/ 622689 w 3259303"/>
              <a:gd name="connsiteY6-170" fmla="*/ 2664663 h 3242474"/>
              <a:gd name="connsiteX7-171" fmla="*/ 398297 w 3259303"/>
              <a:gd name="connsiteY7-172" fmla="*/ 3242474 h 3242474"/>
              <a:gd name="connsiteX8-173" fmla="*/ 0 w 3259303"/>
              <a:gd name="connsiteY8-174" fmla="*/ 3236864 h 3242474"/>
              <a:gd name="connsiteX9-175" fmla="*/ 218783 w 3259303"/>
              <a:gd name="connsiteY9-176" fmla="*/ 2328074 h 3242474"/>
              <a:gd name="connsiteX10-177" fmla="*/ 1593187 w 3259303"/>
              <a:gd name="connsiteY10-178" fmla="*/ 1991485 h 3242474"/>
              <a:gd name="connsiteX11-179" fmla="*/ 1250989 w 3259303"/>
              <a:gd name="connsiteY11-180" fmla="*/ 959279 h 3242474"/>
              <a:gd name="connsiteX12-181" fmla="*/ 1065864 w 3259303"/>
              <a:gd name="connsiteY12-182" fmla="*/ 16828 h 3242474"/>
              <a:gd name="connsiteX0-183" fmla="*/ 1065864 w 3259303"/>
              <a:gd name="connsiteY0-184" fmla="*/ 16828 h 3242474"/>
              <a:gd name="connsiteX1-185" fmla="*/ 1464162 w 3259303"/>
              <a:gd name="connsiteY1-186" fmla="*/ 0 h 3242474"/>
              <a:gd name="connsiteX2-187" fmla="*/ 1682945 w 3259303"/>
              <a:gd name="connsiteY2-188" fmla="*/ 734886 h 3242474"/>
              <a:gd name="connsiteX3-189" fmla="*/ 2417830 w 3259303"/>
              <a:gd name="connsiteY3-190" fmla="*/ 560982 h 3242474"/>
              <a:gd name="connsiteX4-191" fmla="*/ 3259303 w 3259303"/>
              <a:gd name="connsiteY4-192" fmla="*/ 1828800 h 3242474"/>
              <a:gd name="connsiteX5-193" fmla="*/ 2311244 w 3259303"/>
              <a:gd name="connsiteY5-194" fmla="*/ 3107838 h 3242474"/>
              <a:gd name="connsiteX6-195" fmla="*/ 622689 w 3259303"/>
              <a:gd name="connsiteY6-196" fmla="*/ 2664663 h 3242474"/>
              <a:gd name="connsiteX7-197" fmla="*/ 398297 w 3259303"/>
              <a:gd name="connsiteY7-198" fmla="*/ 3242474 h 3242474"/>
              <a:gd name="connsiteX8-199" fmla="*/ 0 w 3259303"/>
              <a:gd name="connsiteY8-200" fmla="*/ 3236864 h 3242474"/>
              <a:gd name="connsiteX9-201" fmla="*/ 218783 w 3259303"/>
              <a:gd name="connsiteY9-202" fmla="*/ 2328074 h 3242474"/>
              <a:gd name="connsiteX10-203" fmla="*/ 1593187 w 3259303"/>
              <a:gd name="connsiteY10-204" fmla="*/ 1991485 h 3242474"/>
              <a:gd name="connsiteX11-205" fmla="*/ 1250989 w 3259303"/>
              <a:gd name="connsiteY11-206" fmla="*/ 959279 h 3242474"/>
              <a:gd name="connsiteX12-207" fmla="*/ 1065864 w 3259303"/>
              <a:gd name="connsiteY12-208" fmla="*/ 16828 h 3242474"/>
              <a:gd name="connsiteX0-209" fmla="*/ 1065864 w 3259303"/>
              <a:gd name="connsiteY0-210" fmla="*/ 16828 h 3242474"/>
              <a:gd name="connsiteX1-211" fmla="*/ 1464162 w 3259303"/>
              <a:gd name="connsiteY1-212" fmla="*/ 0 h 3242474"/>
              <a:gd name="connsiteX2-213" fmla="*/ 1682945 w 3259303"/>
              <a:gd name="connsiteY2-214" fmla="*/ 734886 h 3242474"/>
              <a:gd name="connsiteX3-215" fmla="*/ 2417830 w 3259303"/>
              <a:gd name="connsiteY3-216" fmla="*/ 560982 h 3242474"/>
              <a:gd name="connsiteX4-217" fmla="*/ 3259303 w 3259303"/>
              <a:gd name="connsiteY4-218" fmla="*/ 1828800 h 3242474"/>
              <a:gd name="connsiteX5-219" fmla="*/ 2311244 w 3259303"/>
              <a:gd name="connsiteY5-220" fmla="*/ 3107838 h 3242474"/>
              <a:gd name="connsiteX6-221" fmla="*/ 622689 w 3259303"/>
              <a:gd name="connsiteY6-222" fmla="*/ 2664663 h 3242474"/>
              <a:gd name="connsiteX7-223" fmla="*/ 398297 w 3259303"/>
              <a:gd name="connsiteY7-224" fmla="*/ 3242474 h 3242474"/>
              <a:gd name="connsiteX8-225" fmla="*/ 0 w 3259303"/>
              <a:gd name="connsiteY8-226" fmla="*/ 3236864 h 3242474"/>
              <a:gd name="connsiteX9-227" fmla="*/ 218783 w 3259303"/>
              <a:gd name="connsiteY9-228" fmla="*/ 2328074 h 3242474"/>
              <a:gd name="connsiteX10-229" fmla="*/ 1593187 w 3259303"/>
              <a:gd name="connsiteY10-230" fmla="*/ 1991485 h 3242474"/>
              <a:gd name="connsiteX11-231" fmla="*/ 1250989 w 3259303"/>
              <a:gd name="connsiteY11-232" fmla="*/ 959279 h 3242474"/>
              <a:gd name="connsiteX12-233" fmla="*/ 1065864 w 3259303"/>
              <a:gd name="connsiteY12-234" fmla="*/ 16828 h 3242474"/>
              <a:gd name="connsiteX0-235" fmla="*/ 1065864 w 3259303"/>
              <a:gd name="connsiteY0-236" fmla="*/ 16828 h 3242474"/>
              <a:gd name="connsiteX1-237" fmla="*/ 1464162 w 3259303"/>
              <a:gd name="connsiteY1-238" fmla="*/ 0 h 3242474"/>
              <a:gd name="connsiteX2-239" fmla="*/ 1682945 w 3259303"/>
              <a:gd name="connsiteY2-240" fmla="*/ 734886 h 3242474"/>
              <a:gd name="connsiteX3-241" fmla="*/ 2417830 w 3259303"/>
              <a:gd name="connsiteY3-242" fmla="*/ 560982 h 3242474"/>
              <a:gd name="connsiteX4-243" fmla="*/ 3259303 w 3259303"/>
              <a:gd name="connsiteY4-244" fmla="*/ 1828800 h 3242474"/>
              <a:gd name="connsiteX5-245" fmla="*/ 2311244 w 3259303"/>
              <a:gd name="connsiteY5-246" fmla="*/ 3107838 h 3242474"/>
              <a:gd name="connsiteX6-247" fmla="*/ 622689 w 3259303"/>
              <a:gd name="connsiteY6-248" fmla="*/ 2664663 h 3242474"/>
              <a:gd name="connsiteX7-249" fmla="*/ 398297 w 3259303"/>
              <a:gd name="connsiteY7-250" fmla="*/ 3242474 h 3242474"/>
              <a:gd name="connsiteX8-251" fmla="*/ 0 w 3259303"/>
              <a:gd name="connsiteY8-252" fmla="*/ 3236864 h 3242474"/>
              <a:gd name="connsiteX9-253" fmla="*/ 218783 w 3259303"/>
              <a:gd name="connsiteY9-254" fmla="*/ 2328074 h 3242474"/>
              <a:gd name="connsiteX10-255" fmla="*/ 1593187 w 3259303"/>
              <a:gd name="connsiteY10-256" fmla="*/ 1991485 h 3242474"/>
              <a:gd name="connsiteX11-257" fmla="*/ 1250989 w 3259303"/>
              <a:gd name="connsiteY11-258" fmla="*/ 959279 h 3242474"/>
              <a:gd name="connsiteX12-259" fmla="*/ 1065864 w 3259303"/>
              <a:gd name="connsiteY12-260" fmla="*/ 16828 h 3242474"/>
              <a:gd name="connsiteX0-261" fmla="*/ 1065864 w 3259303"/>
              <a:gd name="connsiteY0-262" fmla="*/ 16828 h 3242474"/>
              <a:gd name="connsiteX1-263" fmla="*/ 1464162 w 3259303"/>
              <a:gd name="connsiteY1-264" fmla="*/ 0 h 3242474"/>
              <a:gd name="connsiteX2-265" fmla="*/ 1682945 w 3259303"/>
              <a:gd name="connsiteY2-266" fmla="*/ 734886 h 3242474"/>
              <a:gd name="connsiteX3-267" fmla="*/ 2417830 w 3259303"/>
              <a:gd name="connsiteY3-268" fmla="*/ 560982 h 3242474"/>
              <a:gd name="connsiteX4-269" fmla="*/ 3259303 w 3259303"/>
              <a:gd name="connsiteY4-270" fmla="*/ 1828800 h 3242474"/>
              <a:gd name="connsiteX5-271" fmla="*/ 2311244 w 3259303"/>
              <a:gd name="connsiteY5-272" fmla="*/ 3107838 h 3242474"/>
              <a:gd name="connsiteX6-273" fmla="*/ 622689 w 3259303"/>
              <a:gd name="connsiteY6-274" fmla="*/ 2664663 h 3242474"/>
              <a:gd name="connsiteX7-275" fmla="*/ 398297 w 3259303"/>
              <a:gd name="connsiteY7-276" fmla="*/ 3242474 h 3242474"/>
              <a:gd name="connsiteX8-277" fmla="*/ 0 w 3259303"/>
              <a:gd name="connsiteY8-278" fmla="*/ 3236864 h 3242474"/>
              <a:gd name="connsiteX9-279" fmla="*/ 218783 w 3259303"/>
              <a:gd name="connsiteY9-280" fmla="*/ 2328074 h 3242474"/>
              <a:gd name="connsiteX10-281" fmla="*/ 1593187 w 3259303"/>
              <a:gd name="connsiteY10-282" fmla="*/ 1991485 h 3242474"/>
              <a:gd name="connsiteX11-283" fmla="*/ 1250989 w 3259303"/>
              <a:gd name="connsiteY11-284" fmla="*/ 959279 h 3242474"/>
              <a:gd name="connsiteX12-285" fmla="*/ 1065864 w 3259303"/>
              <a:gd name="connsiteY12-286" fmla="*/ 16828 h 3242474"/>
              <a:gd name="connsiteX0-287" fmla="*/ 1065864 w 3259303"/>
              <a:gd name="connsiteY0-288" fmla="*/ 16828 h 3242474"/>
              <a:gd name="connsiteX1-289" fmla="*/ 1464162 w 3259303"/>
              <a:gd name="connsiteY1-290" fmla="*/ 0 h 3242474"/>
              <a:gd name="connsiteX2-291" fmla="*/ 1682945 w 3259303"/>
              <a:gd name="connsiteY2-292" fmla="*/ 734886 h 3242474"/>
              <a:gd name="connsiteX3-293" fmla="*/ 2417830 w 3259303"/>
              <a:gd name="connsiteY3-294" fmla="*/ 560982 h 3242474"/>
              <a:gd name="connsiteX4-295" fmla="*/ 3259303 w 3259303"/>
              <a:gd name="connsiteY4-296" fmla="*/ 1828800 h 3242474"/>
              <a:gd name="connsiteX5-297" fmla="*/ 2311244 w 3259303"/>
              <a:gd name="connsiteY5-298" fmla="*/ 3107838 h 3242474"/>
              <a:gd name="connsiteX6-299" fmla="*/ 622689 w 3259303"/>
              <a:gd name="connsiteY6-300" fmla="*/ 2664663 h 3242474"/>
              <a:gd name="connsiteX7-301" fmla="*/ 398297 w 3259303"/>
              <a:gd name="connsiteY7-302" fmla="*/ 3242474 h 3242474"/>
              <a:gd name="connsiteX8-303" fmla="*/ 0 w 3259303"/>
              <a:gd name="connsiteY8-304" fmla="*/ 3236864 h 3242474"/>
              <a:gd name="connsiteX9-305" fmla="*/ 218783 w 3259303"/>
              <a:gd name="connsiteY9-306" fmla="*/ 2328074 h 3242474"/>
              <a:gd name="connsiteX10-307" fmla="*/ 1593187 w 3259303"/>
              <a:gd name="connsiteY10-308" fmla="*/ 1991485 h 3242474"/>
              <a:gd name="connsiteX11-309" fmla="*/ 1250989 w 3259303"/>
              <a:gd name="connsiteY11-310" fmla="*/ 959279 h 3242474"/>
              <a:gd name="connsiteX12-311" fmla="*/ 1065864 w 3259303"/>
              <a:gd name="connsiteY12-312" fmla="*/ 16828 h 3242474"/>
              <a:gd name="connsiteX0-313" fmla="*/ 1065864 w 3259303"/>
              <a:gd name="connsiteY0-314" fmla="*/ 16828 h 3242474"/>
              <a:gd name="connsiteX1-315" fmla="*/ 1464162 w 3259303"/>
              <a:gd name="connsiteY1-316" fmla="*/ 0 h 3242474"/>
              <a:gd name="connsiteX2-317" fmla="*/ 1682945 w 3259303"/>
              <a:gd name="connsiteY2-318" fmla="*/ 734886 h 3242474"/>
              <a:gd name="connsiteX3-319" fmla="*/ 2417830 w 3259303"/>
              <a:gd name="connsiteY3-320" fmla="*/ 560982 h 3242474"/>
              <a:gd name="connsiteX4-321" fmla="*/ 3259303 w 3259303"/>
              <a:gd name="connsiteY4-322" fmla="*/ 1828800 h 3242474"/>
              <a:gd name="connsiteX5-323" fmla="*/ 2311244 w 3259303"/>
              <a:gd name="connsiteY5-324" fmla="*/ 3107838 h 3242474"/>
              <a:gd name="connsiteX6-325" fmla="*/ 622689 w 3259303"/>
              <a:gd name="connsiteY6-326" fmla="*/ 2664663 h 3242474"/>
              <a:gd name="connsiteX7-327" fmla="*/ 398297 w 3259303"/>
              <a:gd name="connsiteY7-328" fmla="*/ 3242474 h 3242474"/>
              <a:gd name="connsiteX8-329" fmla="*/ 0 w 3259303"/>
              <a:gd name="connsiteY8-330" fmla="*/ 3236864 h 3242474"/>
              <a:gd name="connsiteX9-331" fmla="*/ 218783 w 3259303"/>
              <a:gd name="connsiteY9-332" fmla="*/ 2328074 h 3242474"/>
              <a:gd name="connsiteX10-333" fmla="*/ 1593187 w 3259303"/>
              <a:gd name="connsiteY10-334" fmla="*/ 1991485 h 3242474"/>
              <a:gd name="connsiteX11-335" fmla="*/ 1250989 w 3259303"/>
              <a:gd name="connsiteY11-336" fmla="*/ 959279 h 3242474"/>
              <a:gd name="connsiteX12-337" fmla="*/ 1065864 w 3259303"/>
              <a:gd name="connsiteY12-338" fmla="*/ 16828 h 3242474"/>
              <a:gd name="connsiteX0-339" fmla="*/ 1065864 w 3259303"/>
              <a:gd name="connsiteY0-340" fmla="*/ 16828 h 3242474"/>
              <a:gd name="connsiteX1-341" fmla="*/ 1464162 w 3259303"/>
              <a:gd name="connsiteY1-342" fmla="*/ 0 h 3242474"/>
              <a:gd name="connsiteX2-343" fmla="*/ 1682945 w 3259303"/>
              <a:gd name="connsiteY2-344" fmla="*/ 734886 h 3242474"/>
              <a:gd name="connsiteX3-345" fmla="*/ 2417830 w 3259303"/>
              <a:gd name="connsiteY3-346" fmla="*/ 560982 h 3242474"/>
              <a:gd name="connsiteX4-347" fmla="*/ 3259303 w 3259303"/>
              <a:gd name="connsiteY4-348" fmla="*/ 1828800 h 3242474"/>
              <a:gd name="connsiteX5-349" fmla="*/ 2311244 w 3259303"/>
              <a:gd name="connsiteY5-350" fmla="*/ 3107838 h 3242474"/>
              <a:gd name="connsiteX6-351" fmla="*/ 622689 w 3259303"/>
              <a:gd name="connsiteY6-352" fmla="*/ 2664663 h 3242474"/>
              <a:gd name="connsiteX7-353" fmla="*/ 398297 w 3259303"/>
              <a:gd name="connsiteY7-354" fmla="*/ 3242474 h 3242474"/>
              <a:gd name="connsiteX8-355" fmla="*/ 0 w 3259303"/>
              <a:gd name="connsiteY8-356" fmla="*/ 3236864 h 3242474"/>
              <a:gd name="connsiteX9-357" fmla="*/ 218783 w 3259303"/>
              <a:gd name="connsiteY9-358" fmla="*/ 2328074 h 3242474"/>
              <a:gd name="connsiteX10-359" fmla="*/ 1593187 w 3259303"/>
              <a:gd name="connsiteY10-360" fmla="*/ 1991485 h 3242474"/>
              <a:gd name="connsiteX11-361" fmla="*/ 1250989 w 3259303"/>
              <a:gd name="connsiteY11-362" fmla="*/ 959279 h 3242474"/>
              <a:gd name="connsiteX12-363" fmla="*/ 1065864 w 3259303"/>
              <a:gd name="connsiteY12-364" fmla="*/ 16828 h 3242474"/>
              <a:gd name="connsiteX0-365" fmla="*/ 1065864 w 3259303"/>
              <a:gd name="connsiteY0-366" fmla="*/ 16828 h 3242474"/>
              <a:gd name="connsiteX1-367" fmla="*/ 1464162 w 3259303"/>
              <a:gd name="connsiteY1-368" fmla="*/ 0 h 3242474"/>
              <a:gd name="connsiteX2-369" fmla="*/ 1682945 w 3259303"/>
              <a:gd name="connsiteY2-370" fmla="*/ 734886 h 3242474"/>
              <a:gd name="connsiteX3-371" fmla="*/ 2417830 w 3259303"/>
              <a:gd name="connsiteY3-372" fmla="*/ 560982 h 3242474"/>
              <a:gd name="connsiteX4-373" fmla="*/ 3259303 w 3259303"/>
              <a:gd name="connsiteY4-374" fmla="*/ 1828800 h 3242474"/>
              <a:gd name="connsiteX5-375" fmla="*/ 2311244 w 3259303"/>
              <a:gd name="connsiteY5-376" fmla="*/ 3107838 h 3242474"/>
              <a:gd name="connsiteX6-377" fmla="*/ 622689 w 3259303"/>
              <a:gd name="connsiteY6-378" fmla="*/ 2664663 h 3242474"/>
              <a:gd name="connsiteX7-379" fmla="*/ 398297 w 3259303"/>
              <a:gd name="connsiteY7-380" fmla="*/ 3242474 h 3242474"/>
              <a:gd name="connsiteX8-381" fmla="*/ 0 w 3259303"/>
              <a:gd name="connsiteY8-382" fmla="*/ 3236864 h 3242474"/>
              <a:gd name="connsiteX9-383" fmla="*/ 218783 w 3259303"/>
              <a:gd name="connsiteY9-384" fmla="*/ 2328074 h 3242474"/>
              <a:gd name="connsiteX10-385" fmla="*/ 1593187 w 3259303"/>
              <a:gd name="connsiteY10-386" fmla="*/ 1991485 h 3242474"/>
              <a:gd name="connsiteX11-387" fmla="*/ 1250989 w 3259303"/>
              <a:gd name="connsiteY11-388" fmla="*/ 959279 h 3242474"/>
              <a:gd name="connsiteX12-389" fmla="*/ 1065864 w 3259303"/>
              <a:gd name="connsiteY12-390" fmla="*/ 16828 h 3242474"/>
              <a:gd name="connsiteX0-391" fmla="*/ 1065864 w 3259303"/>
              <a:gd name="connsiteY0-392" fmla="*/ 16828 h 3242474"/>
              <a:gd name="connsiteX1-393" fmla="*/ 1464162 w 3259303"/>
              <a:gd name="connsiteY1-394" fmla="*/ 0 h 3242474"/>
              <a:gd name="connsiteX2-395" fmla="*/ 1682945 w 3259303"/>
              <a:gd name="connsiteY2-396" fmla="*/ 734886 h 3242474"/>
              <a:gd name="connsiteX3-397" fmla="*/ 2417830 w 3259303"/>
              <a:gd name="connsiteY3-398" fmla="*/ 560982 h 3242474"/>
              <a:gd name="connsiteX4-399" fmla="*/ 3259303 w 3259303"/>
              <a:gd name="connsiteY4-400" fmla="*/ 1828800 h 3242474"/>
              <a:gd name="connsiteX5-401" fmla="*/ 2311244 w 3259303"/>
              <a:gd name="connsiteY5-402" fmla="*/ 3107838 h 3242474"/>
              <a:gd name="connsiteX6-403" fmla="*/ 622689 w 3259303"/>
              <a:gd name="connsiteY6-404" fmla="*/ 2664663 h 3242474"/>
              <a:gd name="connsiteX7-405" fmla="*/ 398297 w 3259303"/>
              <a:gd name="connsiteY7-406" fmla="*/ 3242474 h 3242474"/>
              <a:gd name="connsiteX8-407" fmla="*/ 0 w 3259303"/>
              <a:gd name="connsiteY8-408" fmla="*/ 3236864 h 3242474"/>
              <a:gd name="connsiteX9-409" fmla="*/ 437566 w 3259303"/>
              <a:gd name="connsiteY9-410" fmla="*/ 2260757 h 3242474"/>
              <a:gd name="connsiteX10-411" fmla="*/ 1593187 w 3259303"/>
              <a:gd name="connsiteY10-412" fmla="*/ 1991485 h 3242474"/>
              <a:gd name="connsiteX11-413" fmla="*/ 1250989 w 3259303"/>
              <a:gd name="connsiteY11-414" fmla="*/ 959279 h 3242474"/>
              <a:gd name="connsiteX12-415" fmla="*/ 1065864 w 3259303"/>
              <a:gd name="connsiteY12-416" fmla="*/ 16828 h 3242474"/>
              <a:gd name="connsiteX0-417" fmla="*/ 1065864 w 3259303"/>
              <a:gd name="connsiteY0-418" fmla="*/ 16828 h 3242474"/>
              <a:gd name="connsiteX1-419" fmla="*/ 1464162 w 3259303"/>
              <a:gd name="connsiteY1-420" fmla="*/ 0 h 3242474"/>
              <a:gd name="connsiteX2-421" fmla="*/ 1682945 w 3259303"/>
              <a:gd name="connsiteY2-422" fmla="*/ 734886 h 3242474"/>
              <a:gd name="connsiteX3-423" fmla="*/ 2417830 w 3259303"/>
              <a:gd name="connsiteY3-424" fmla="*/ 560982 h 3242474"/>
              <a:gd name="connsiteX4-425" fmla="*/ 3259303 w 3259303"/>
              <a:gd name="connsiteY4-426" fmla="*/ 1828800 h 3242474"/>
              <a:gd name="connsiteX5-427" fmla="*/ 2311244 w 3259303"/>
              <a:gd name="connsiteY5-428" fmla="*/ 3107838 h 3242474"/>
              <a:gd name="connsiteX6-429" fmla="*/ 622689 w 3259303"/>
              <a:gd name="connsiteY6-430" fmla="*/ 2664663 h 3242474"/>
              <a:gd name="connsiteX7-431" fmla="*/ 398297 w 3259303"/>
              <a:gd name="connsiteY7-432" fmla="*/ 3242474 h 3242474"/>
              <a:gd name="connsiteX8-433" fmla="*/ 0 w 3259303"/>
              <a:gd name="connsiteY8-434" fmla="*/ 3236864 h 3242474"/>
              <a:gd name="connsiteX9-435" fmla="*/ 437566 w 3259303"/>
              <a:gd name="connsiteY9-436" fmla="*/ 2260757 h 3242474"/>
              <a:gd name="connsiteX10-437" fmla="*/ 1593187 w 3259303"/>
              <a:gd name="connsiteY10-438" fmla="*/ 1991485 h 3242474"/>
              <a:gd name="connsiteX11-439" fmla="*/ 1250989 w 3259303"/>
              <a:gd name="connsiteY11-440" fmla="*/ 959279 h 3242474"/>
              <a:gd name="connsiteX12-441" fmla="*/ 1065864 w 3259303"/>
              <a:gd name="connsiteY12-442" fmla="*/ 16828 h 3242474"/>
              <a:gd name="connsiteX0-443" fmla="*/ 1065864 w 3259303"/>
              <a:gd name="connsiteY0-444" fmla="*/ 16828 h 3242474"/>
              <a:gd name="connsiteX1-445" fmla="*/ 1464162 w 3259303"/>
              <a:gd name="connsiteY1-446" fmla="*/ 0 h 3242474"/>
              <a:gd name="connsiteX2-447" fmla="*/ 1682945 w 3259303"/>
              <a:gd name="connsiteY2-448" fmla="*/ 734886 h 3242474"/>
              <a:gd name="connsiteX3-449" fmla="*/ 2417830 w 3259303"/>
              <a:gd name="connsiteY3-450" fmla="*/ 560982 h 3242474"/>
              <a:gd name="connsiteX4-451" fmla="*/ 3259303 w 3259303"/>
              <a:gd name="connsiteY4-452" fmla="*/ 1828800 h 3242474"/>
              <a:gd name="connsiteX5-453" fmla="*/ 2311244 w 3259303"/>
              <a:gd name="connsiteY5-454" fmla="*/ 3107838 h 3242474"/>
              <a:gd name="connsiteX6-455" fmla="*/ 622689 w 3259303"/>
              <a:gd name="connsiteY6-456" fmla="*/ 2664663 h 3242474"/>
              <a:gd name="connsiteX7-457" fmla="*/ 398297 w 3259303"/>
              <a:gd name="connsiteY7-458" fmla="*/ 3242474 h 3242474"/>
              <a:gd name="connsiteX8-459" fmla="*/ 0 w 3259303"/>
              <a:gd name="connsiteY8-460" fmla="*/ 3236864 h 3242474"/>
              <a:gd name="connsiteX9-461" fmla="*/ 448785 w 3259303"/>
              <a:gd name="connsiteY9-462" fmla="*/ 2232708 h 3242474"/>
              <a:gd name="connsiteX10-463" fmla="*/ 1593187 w 3259303"/>
              <a:gd name="connsiteY10-464" fmla="*/ 1991485 h 3242474"/>
              <a:gd name="connsiteX11-465" fmla="*/ 1250989 w 3259303"/>
              <a:gd name="connsiteY11-466" fmla="*/ 959279 h 3242474"/>
              <a:gd name="connsiteX12-467" fmla="*/ 1065864 w 3259303"/>
              <a:gd name="connsiteY12-468" fmla="*/ 16828 h 3242474"/>
              <a:gd name="connsiteX0-469" fmla="*/ 1065864 w 3259303"/>
              <a:gd name="connsiteY0-470" fmla="*/ 16828 h 3242474"/>
              <a:gd name="connsiteX1-471" fmla="*/ 1464162 w 3259303"/>
              <a:gd name="connsiteY1-472" fmla="*/ 0 h 3242474"/>
              <a:gd name="connsiteX2-473" fmla="*/ 1682945 w 3259303"/>
              <a:gd name="connsiteY2-474" fmla="*/ 734886 h 3242474"/>
              <a:gd name="connsiteX3-475" fmla="*/ 2417830 w 3259303"/>
              <a:gd name="connsiteY3-476" fmla="*/ 560982 h 3242474"/>
              <a:gd name="connsiteX4-477" fmla="*/ 3259303 w 3259303"/>
              <a:gd name="connsiteY4-478" fmla="*/ 1828800 h 3242474"/>
              <a:gd name="connsiteX5-479" fmla="*/ 2311244 w 3259303"/>
              <a:gd name="connsiteY5-480" fmla="*/ 3107838 h 3242474"/>
              <a:gd name="connsiteX6-481" fmla="*/ 622689 w 3259303"/>
              <a:gd name="connsiteY6-482" fmla="*/ 2664663 h 3242474"/>
              <a:gd name="connsiteX7-483" fmla="*/ 398297 w 3259303"/>
              <a:gd name="connsiteY7-484" fmla="*/ 3242474 h 3242474"/>
              <a:gd name="connsiteX8-485" fmla="*/ 0 w 3259303"/>
              <a:gd name="connsiteY8-486" fmla="*/ 3236864 h 3242474"/>
              <a:gd name="connsiteX9-487" fmla="*/ 448785 w 3259303"/>
              <a:gd name="connsiteY9-488" fmla="*/ 2232708 h 3242474"/>
              <a:gd name="connsiteX10-489" fmla="*/ 1593187 w 3259303"/>
              <a:gd name="connsiteY10-490" fmla="*/ 1991485 h 3242474"/>
              <a:gd name="connsiteX11-491" fmla="*/ 1250989 w 3259303"/>
              <a:gd name="connsiteY11-492" fmla="*/ 959279 h 3242474"/>
              <a:gd name="connsiteX12-493" fmla="*/ 1065864 w 3259303"/>
              <a:gd name="connsiteY12-494" fmla="*/ 16828 h 3242474"/>
              <a:gd name="connsiteX0-495" fmla="*/ 1065864 w 3259303"/>
              <a:gd name="connsiteY0-496" fmla="*/ 16828 h 3242474"/>
              <a:gd name="connsiteX1-497" fmla="*/ 1464162 w 3259303"/>
              <a:gd name="connsiteY1-498" fmla="*/ 0 h 3242474"/>
              <a:gd name="connsiteX2-499" fmla="*/ 1682945 w 3259303"/>
              <a:gd name="connsiteY2-500" fmla="*/ 734886 h 3242474"/>
              <a:gd name="connsiteX3-501" fmla="*/ 2417830 w 3259303"/>
              <a:gd name="connsiteY3-502" fmla="*/ 560982 h 3242474"/>
              <a:gd name="connsiteX4-503" fmla="*/ 3259303 w 3259303"/>
              <a:gd name="connsiteY4-504" fmla="*/ 1828800 h 3242474"/>
              <a:gd name="connsiteX5-505" fmla="*/ 2311244 w 3259303"/>
              <a:gd name="connsiteY5-506" fmla="*/ 3107838 h 3242474"/>
              <a:gd name="connsiteX6-507" fmla="*/ 622689 w 3259303"/>
              <a:gd name="connsiteY6-508" fmla="*/ 2664663 h 3242474"/>
              <a:gd name="connsiteX7-509" fmla="*/ 398297 w 3259303"/>
              <a:gd name="connsiteY7-510" fmla="*/ 3242474 h 3242474"/>
              <a:gd name="connsiteX8-511" fmla="*/ 0 w 3259303"/>
              <a:gd name="connsiteY8-512" fmla="*/ 3236864 h 3242474"/>
              <a:gd name="connsiteX9-513" fmla="*/ 448785 w 3259303"/>
              <a:gd name="connsiteY9-514" fmla="*/ 2232708 h 3242474"/>
              <a:gd name="connsiteX10-515" fmla="*/ 1593187 w 3259303"/>
              <a:gd name="connsiteY10-516" fmla="*/ 1991485 h 3242474"/>
              <a:gd name="connsiteX11-517" fmla="*/ 1250989 w 3259303"/>
              <a:gd name="connsiteY11-518" fmla="*/ 959279 h 3242474"/>
              <a:gd name="connsiteX12-519" fmla="*/ 1065864 w 3259303"/>
              <a:gd name="connsiteY12-520" fmla="*/ 16828 h 3242474"/>
              <a:gd name="connsiteX0-521" fmla="*/ 1065864 w 3259303"/>
              <a:gd name="connsiteY0-522" fmla="*/ 16828 h 3242474"/>
              <a:gd name="connsiteX1-523" fmla="*/ 1464162 w 3259303"/>
              <a:gd name="connsiteY1-524" fmla="*/ 0 h 3242474"/>
              <a:gd name="connsiteX2-525" fmla="*/ 1682945 w 3259303"/>
              <a:gd name="connsiteY2-526" fmla="*/ 734886 h 3242474"/>
              <a:gd name="connsiteX3-527" fmla="*/ 2417830 w 3259303"/>
              <a:gd name="connsiteY3-528" fmla="*/ 560982 h 3242474"/>
              <a:gd name="connsiteX4-529" fmla="*/ 3259303 w 3259303"/>
              <a:gd name="connsiteY4-530" fmla="*/ 1828800 h 3242474"/>
              <a:gd name="connsiteX5-531" fmla="*/ 2311244 w 3259303"/>
              <a:gd name="connsiteY5-532" fmla="*/ 3107838 h 3242474"/>
              <a:gd name="connsiteX6-533" fmla="*/ 622689 w 3259303"/>
              <a:gd name="connsiteY6-534" fmla="*/ 2664663 h 3242474"/>
              <a:gd name="connsiteX7-535" fmla="*/ 398297 w 3259303"/>
              <a:gd name="connsiteY7-536" fmla="*/ 3242474 h 3242474"/>
              <a:gd name="connsiteX8-537" fmla="*/ 0 w 3259303"/>
              <a:gd name="connsiteY8-538" fmla="*/ 3236864 h 3242474"/>
              <a:gd name="connsiteX9-539" fmla="*/ 448785 w 3259303"/>
              <a:gd name="connsiteY9-540" fmla="*/ 2232708 h 3242474"/>
              <a:gd name="connsiteX10-541" fmla="*/ 1593187 w 3259303"/>
              <a:gd name="connsiteY10-542" fmla="*/ 1991485 h 3242474"/>
              <a:gd name="connsiteX11-543" fmla="*/ 1250989 w 3259303"/>
              <a:gd name="connsiteY11-544" fmla="*/ 959279 h 3242474"/>
              <a:gd name="connsiteX12-545" fmla="*/ 1065864 w 3259303"/>
              <a:gd name="connsiteY12-546" fmla="*/ 16828 h 3242474"/>
              <a:gd name="connsiteX0-547" fmla="*/ 1065864 w 3259303"/>
              <a:gd name="connsiteY0-548" fmla="*/ 16828 h 3242474"/>
              <a:gd name="connsiteX1-549" fmla="*/ 1464162 w 3259303"/>
              <a:gd name="connsiteY1-550" fmla="*/ 0 h 3242474"/>
              <a:gd name="connsiteX2-551" fmla="*/ 1682945 w 3259303"/>
              <a:gd name="connsiteY2-552" fmla="*/ 734886 h 3242474"/>
              <a:gd name="connsiteX3-553" fmla="*/ 2417830 w 3259303"/>
              <a:gd name="connsiteY3-554" fmla="*/ 560982 h 3242474"/>
              <a:gd name="connsiteX4-555" fmla="*/ 3259303 w 3259303"/>
              <a:gd name="connsiteY4-556" fmla="*/ 1828800 h 3242474"/>
              <a:gd name="connsiteX5-557" fmla="*/ 2311244 w 3259303"/>
              <a:gd name="connsiteY5-558" fmla="*/ 3107838 h 3242474"/>
              <a:gd name="connsiteX6-559" fmla="*/ 622689 w 3259303"/>
              <a:gd name="connsiteY6-560" fmla="*/ 2664663 h 3242474"/>
              <a:gd name="connsiteX7-561" fmla="*/ 398297 w 3259303"/>
              <a:gd name="connsiteY7-562" fmla="*/ 3242474 h 3242474"/>
              <a:gd name="connsiteX8-563" fmla="*/ 0 w 3259303"/>
              <a:gd name="connsiteY8-564" fmla="*/ 3236864 h 3242474"/>
              <a:gd name="connsiteX9-565" fmla="*/ 448785 w 3259303"/>
              <a:gd name="connsiteY9-566" fmla="*/ 2232708 h 3242474"/>
              <a:gd name="connsiteX10-567" fmla="*/ 1593187 w 3259303"/>
              <a:gd name="connsiteY10-568" fmla="*/ 1991485 h 3242474"/>
              <a:gd name="connsiteX11-569" fmla="*/ 1250989 w 3259303"/>
              <a:gd name="connsiteY11-570" fmla="*/ 959279 h 3242474"/>
              <a:gd name="connsiteX12-571" fmla="*/ 1065864 w 3259303"/>
              <a:gd name="connsiteY12-572" fmla="*/ 16828 h 3242474"/>
              <a:gd name="connsiteX0-573" fmla="*/ 1065864 w 3259303"/>
              <a:gd name="connsiteY0-574" fmla="*/ 16828 h 3242474"/>
              <a:gd name="connsiteX1-575" fmla="*/ 1464162 w 3259303"/>
              <a:gd name="connsiteY1-576" fmla="*/ 0 h 3242474"/>
              <a:gd name="connsiteX2-577" fmla="*/ 1682945 w 3259303"/>
              <a:gd name="connsiteY2-578" fmla="*/ 734886 h 3242474"/>
              <a:gd name="connsiteX3-579" fmla="*/ 2417830 w 3259303"/>
              <a:gd name="connsiteY3-580" fmla="*/ 560982 h 3242474"/>
              <a:gd name="connsiteX4-581" fmla="*/ 3259303 w 3259303"/>
              <a:gd name="connsiteY4-582" fmla="*/ 1828800 h 3242474"/>
              <a:gd name="connsiteX5-583" fmla="*/ 2311244 w 3259303"/>
              <a:gd name="connsiteY5-584" fmla="*/ 3107838 h 3242474"/>
              <a:gd name="connsiteX6-585" fmla="*/ 622689 w 3259303"/>
              <a:gd name="connsiteY6-586" fmla="*/ 2664663 h 3242474"/>
              <a:gd name="connsiteX7-587" fmla="*/ 398297 w 3259303"/>
              <a:gd name="connsiteY7-588" fmla="*/ 3242474 h 3242474"/>
              <a:gd name="connsiteX8-589" fmla="*/ 0 w 3259303"/>
              <a:gd name="connsiteY8-590" fmla="*/ 3236864 h 3242474"/>
              <a:gd name="connsiteX9-591" fmla="*/ 448785 w 3259303"/>
              <a:gd name="connsiteY9-592" fmla="*/ 2232708 h 3242474"/>
              <a:gd name="connsiteX10-593" fmla="*/ 1593187 w 3259303"/>
              <a:gd name="connsiteY10-594" fmla="*/ 1991485 h 3242474"/>
              <a:gd name="connsiteX11-595" fmla="*/ 1250989 w 3259303"/>
              <a:gd name="connsiteY11-596" fmla="*/ 959279 h 3242474"/>
              <a:gd name="connsiteX12-597" fmla="*/ 1065864 w 3259303"/>
              <a:gd name="connsiteY12-598" fmla="*/ 16828 h 3242474"/>
              <a:gd name="connsiteX0-599" fmla="*/ 1065864 w 3259303"/>
              <a:gd name="connsiteY0-600" fmla="*/ 16828 h 3242474"/>
              <a:gd name="connsiteX1-601" fmla="*/ 1464162 w 3259303"/>
              <a:gd name="connsiteY1-602" fmla="*/ 0 h 3242474"/>
              <a:gd name="connsiteX2-603" fmla="*/ 1682945 w 3259303"/>
              <a:gd name="connsiteY2-604" fmla="*/ 734886 h 3242474"/>
              <a:gd name="connsiteX3-605" fmla="*/ 2417830 w 3259303"/>
              <a:gd name="connsiteY3-606" fmla="*/ 560982 h 3242474"/>
              <a:gd name="connsiteX4-607" fmla="*/ 3259303 w 3259303"/>
              <a:gd name="connsiteY4-608" fmla="*/ 1828800 h 3242474"/>
              <a:gd name="connsiteX5-609" fmla="*/ 2311244 w 3259303"/>
              <a:gd name="connsiteY5-610" fmla="*/ 3107838 h 3242474"/>
              <a:gd name="connsiteX6-611" fmla="*/ 622689 w 3259303"/>
              <a:gd name="connsiteY6-612" fmla="*/ 2664663 h 3242474"/>
              <a:gd name="connsiteX7-613" fmla="*/ 398297 w 3259303"/>
              <a:gd name="connsiteY7-614" fmla="*/ 3242474 h 3242474"/>
              <a:gd name="connsiteX8-615" fmla="*/ 0 w 3259303"/>
              <a:gd name="connsiteY8-616" fmla="*/ 3236864 h 3242474"/>
              <a:gd name="connsiteX9-617" fmla="*/ 448785 w 3259303"/>
              <a:gd name="connsiteY9-618" fmla="*/ 2232708 h 3242474"/>
              <a:gd name="connsiteX10-619" fmla="*/ 1576358 w 3259303"/>
              <a:gd name="connsiteY10-620" fmla="*/ 1991485 h 3242474"/>
              <a:gd name="connsiteX11-621" fmla="*/ 1250989 w 3259303"/>
              <a:gd name="connsiteY11-622" fmla="*/ 959279 h 3242474"/>
              <a:gd name="connsiteX12-623" fmla="*/ 1065864 w 3259303"/>
              <a:gd name="connsiteY12-624" fmla="*/ 16828 h 3242474"/>
              <a:gd name="connsiteX0-625" fmla="*/ 1065864 w 3259303"/>
              <a:gd name="connsiteY0-626" fmla="*/ 16828 h 3242474"/>
              <a:gd name="connsiteX1-627" fmla="*/ 1464162 w 3259303"/>
              <a:gd name="connsiteY1-628" fmla="*/ 0 h 3242474"/>
              <a:gd name="connsiteX2-629" fmla="*/ 1682945 w 3259303"/>
              <a:gd name="connsiteY2-630" fmla="*/ 734886 h 3242474"/>
              <a:gd name="connsiteX3-631" fmla="*/ 2417830 w 3259303"/>
              <a:gd name="connsiteY3-632" fmla="*/ 560982 h 3242474"/>
              <a:gd name="connsiteX4-633" fmla="*/ 3259303 w 3259303"/>
              <a:gd name="connsiteY4-634" fmla="*/ 1828800 h 3242474"/>
              <a:gd name="connsiteX5-635" fmla="*/ 2311244 w 3259303"/>
              <a:gd name="connsiteY5-636" fmla="*/ 3107838 h 3242474"/>
              <a:gd name="connsiteX6-637" fmla="*/ 622689 w 3259303"/>
              <a:gd name="connsiteY6-638" fmla="*/ 2664663 h 3242474"/>
              <a:gd name="connsiteX7-639" fmla="*/ 398297 w 3259303"/>
              <a:gd name="connsiteY7-640" fmla="*/ 3242474 h 3242474"/>
              <a:gd name="connsiteX8-641" fmla="*/ 0 w 3259303"/>
              <a:gd name="connsiteY8-642" fmla="*/ 3236864 h 3242474"/>
              <a:gd name="connsiteX9-643" fmla="*/ 448785 w 3259303"/>
              <a:gd name="connsiteY9-644" fmla="*/ 2232708 h 3242474"/>
              <a:gd name="connsiteX10-645" fmla="*/ 1576358 w 3259303"/>
              <a:gd name="connsiteY10-646" fmla="*/ 1991485 h 3242474"/>
              <a:gd name="connsiteX11-647" fmla="*/ 1250989 w 3259303"/>
              <a:gd name="connsiteY11-648" fmla="*/ 959279 h 3242474"/>
              <a:gd name="connsiteX12-649" fmla="*/ 1065864 w 3259303"/>
              <a:gd name="connsiteY12-650" fmla="*/ 16828 h 3242474"/>
              <a:gd name="connsiteX0-651" fmla="*/ 1004156 w 3197595"/>
              <a:gd name="connsiteY0-652" fmla="*/ 16828 h 3242474"/>
              <a:gd name="connsiteX1-653" fmla="*/ 1402454 w 3197595"/>
              <a:gd name="connsiteY1-654" fmla="*/ 0 h 3242474"/>
              <a:gd name="connsiteX2-655" fmla="*/ 1621237 w 3197595"/>
              <a:gd name="connsiteY2-656" fmla="*/ 734886 h 3242474"/>
              <a:gd name="connsiteX3-657" fmla="*/ 2356122 w 3197595"/>
              <a:gd name="connsiteY3-658" fmla="*/ 560982 h 3242474"/>
              <a:gd name="connsiteX4-659" fmla="*/ 3197595 w 3197595"/>
              <a:gd name="connsiteY4-660" fmla="*/ 1828800 h 3242474"/>
              <a:gd name="connsiteX5-661" fmla="*/ 2249536 w 3197595"/>
              <a:gd name="connsiteY5-662" fmla="*/ 3107838 h 3242474"/>
              <a:gd name="connsiteX6-663" fmla="*/ 560981 w 3197595"/>
              <a:gd name="connsiteY6-664" fmla="*/ 2664663 h 3242474"/>
              <a:gd name="connsiteX7-665" fmla="*/ 336589 w 3197595"/>
              <a:gd name="connsiteY7-666" fmla="*/ 3242474 h 3242474"/>
              <a:gd name="connsiteX8-667" fmla="*/ 0 w 3197595"/>
              <a:gd name="connsiteY8-668" fmla="*/ 3236864 h 3242474"/>
              <a:gd name="connsiteX9-669" fmla="*/ 387077 w 3197595"/>
              <a:gd name="connsiteY9-670" fmla="*/ 2232708 h 3242474"/>
              <a:gd name="connsiteX10-671" fmla="*/ 1514650 w 3197595"/>
              <a:gd name="connsiteY10-672" fmla="*/ 1991485 h 3242474"/>
              <a:gd name="connsiteX11-673" fmla="*/ 1189281 w 3197595"/>
              <a:gd name="connsiteY11-674" fmla="*/ 959279 h 3242474"/>
              <a:gd name="connsiteX12-675" fmla="*/ 1004156 w 3197595"/>
              <a:gd name="connsiteY12-676" fmla="*/ 16828 h 3242474"/>
              <a:gd name="connsiteX0-677" fmla="*/ 1011476 w 3204915"/>
              <a:gd name="connsiteY0-678" fmla="*/ 16828 h 3242474"/>
              <a:gd name="connsiteX1-679" fmla="*/ 1409774 w 3204915"/>
              <a:gd name="connsiteY1-680" fmla="*/ 0 h 3242474"/>
              <a:gd name="connsiteX2-681" fmla="*/ 1628557 w 3204915"/>
              <a:gd name="connsiteY2-682" fmla="*/ 734886 h 3242474"/>
              <a:gd name="connsiteX3-683" fmla="*/ 2363442 w 3204915"/>
              <a:gd name="connsiteY3-684" fmla="*/ 560982 h 3242474"/>
              <a:gd name="connsiteX4-685" fmla="*/ 3204915 w 3204915"/>
              <a:gd name="connsiteY4-686" fmla="*/ 1828800 h 3242474"/>
              <a:gd name="connsiteX5-687" fmla="*/ 2256856 w 3204915"/>
              <a:gd name="connsiteY5-688" fmla="*/ 3107838 h 3242474"/>
              <a:gd name="connsiteX6-689" fmla="*/ 568301 w 3204915"/>
              <a:gd name="connsiteY6-690" fmla="*/ 2664663 h 3242474"/>
              <a:gd name="connsiteX7-691" fmla="*/ 343909 w 3204915"/>
              <a:gd name="connsiteY7-692" fmla="*/ 3242474 h 3242474"/>
              <a:gd name="connsiteX8-693" fmla="*/ 7320 w 3204915"/>
              <a:gd name="connsiteY8-694" fmla="*/ 3236864 h 3242474"/>
              <a:gd name="connsiteX9-695" fmla="*/ 394397 w 3204915"/>
              <a:gd name="connsiteY9-696" fmla="*/ 2232708 h 3242474"/>
              <a:gd name="connsiteX10-697" fmla="*/ 1521970 w 3204915"/>
              <a:gd name="connsiteY10-698" fmla="*/ 1991485 h 3242474"/>
              <a:gd name="connsiteX11-699" fmla="*/ 1196601 w 3204915"/>
              <a:gd name="connsiteY11-700" fmla="*/ 959279 h 3242474"/>
              <a:gd name="connsiteX12-701" fmla="*/ 1011476 w 3204915"/>
              <a:gd name="connsiteY12-702" fmla="*/ 16828 h 3242474"/>
              <a:gd name="connsiteX0-703" fmla="*/ 1007292 w 3200731"/>
              <a:gd name="connsiteY0-704" fmla="*/ 16828 h 3242474"/>
              <a:gd name="connsiteX1-705" fmla="*/ 1405590 w 3200731"/>
              <a:gd name="connsiteY1-706" fmla="*/ 0 h 3242474"/>
              <a:gd name="connsiteX2-707" fmla="*/ 1624373 w 3200731"/>
              <a:gd name="connsiteY2-708" fmla="*/ 734886 h 3242474"/>
              <a:gd name="connsiteX3-709" fmla="*/ 2359258 w 3200731"/>
              <a:gd name="connsiteY3-710" fmla="*/ 560982 h 3242474"/>
              <a:gd name="connsiteX4-711" fmla="*/ 3200731 w 3200731"/>
              <a:gd name="connsiteY4-712" fmla="*/ 1828800 h 3242474"/>
              <a:gd name="connsiteX5-713" fmla="*/ 2252672 w 3200731"/>
              <a:gd name="connsiteY5-714" fmla="*/ 3107838 h 3242474"/>
              <a:gd name="connsiteX6-715" fmla="*/ 564117 w 3200731"/>
              <a:gd name="connsiteY6-716" fmla="*/ 2664663 h 3242474"/>
              <a:gd name="connsiteX7-717" fmla="*/ 339725 w 3200731"/>
              <a:gd name="connsiteY7-718" fmla="*/ 3242474 h 3242474"/>
              <a:gd name="connsiteX8-719" fmla="*/ 3136 w 3200731"/>
              <a:gd name="connsiteY8-720" fmla="*/ 3236864 h 3242474"/>
              <a:gd name="connsiteX9-721" fmla="*/ 390213 w 3200731"/>
              <a:gd name="connsiteY9-722" fmla="*/ 2232708 h 3242474"/>
              <a:gd name="connsiteX10-723" fmla="*/ 1517786 w 3200731"/>
              <a:gd name="connsiteY10-724" fmla="*/ 1991485 h 3242474"/>
              <a:gd name="connsiteX11-725" fmla="*/ 1192417 w 3200731"/>
              <a:gd name="connsiteY11-726" fmla="*/ 959279 h 3242474"/>
              <a:gd name="connsiteX12-727" fmla="*/ 1007292 w 3200731"/>
              <a:gd name="connsiteY12-728" fmla="*/ 16828 h 3242474"/>
              <a:gd name="connsiteX0-729" fmla="*/ 1051443 w 3244882"/>
              <a:gd name="connsiteY0-730" fmla="*/ 16828 h 3242474"/>
              <a:gd name="connsiteX1-731" fmla="*/ 1449741 w 3244882"/>
              <a:gd name="connsiteY1-732" fmla="*/ 0 h 3242474"/>
              <a:gd name="connsiteX2-733" fmla="*/ 1668524 w 3244882"/>
              <a:gd name="connsiteY2-734" fmla="*/ 734886 h 3242474"/>
              <a:gd name="connsiteX3-735" fmla="*/ 2403409 w 3244882"/>
              <a:gd name="connsiteY3-736" fmla="*/ 560982 h 3242474"/>
              <a:gd name="connsiteX4-737" fmla="*/ 3244882 w 3244882"/>
              <a:gd name="connsiteY4-738" fmla="*/ 1828800 h 3242474"/>
              <a:gd name="connsiteX5-739" fmla="*/ 2296823 w 3244882"/>
              <a:gd name="connsiteY5-740" fmla="*/ 3107838 h 3242474"/>
              <a:gd name="connsiteX6-741" fmla="*/ 608268 w 3244882"/>
              <a:gd name="connsiteY6-742" fmla="*/ 2664663 h 3242474"/>
              <a:gd name="connsiteX7-743" fmla="*/ 383876 w 3244882"/>
              <a:gd name="connsiteY7-744" fmla="*/ 3242474 h 3242474"/>
              <a:gd name="connsiteX8-745" fmla="*/ 2408 w 3244882"/>
              <a:gd name="connsiteY8-746" fmla="*/ 3236864 h 3242474"/>
              <a:gd name="connsiteX9-747" fmla="*/ 434364 w 3244882"/>
              <a:gd name="connsiteY9-748" fmla="*/ 2232708 h 3242474"/>
              <a:gd name="connsiteX10-749" fmla="*/ 1561937 w 3244882"/>
              <a:gd name="connsiteY10-750" fmla="*/ 1991485 h 3242474"/>
              <a:gd name="connsiteX11-751" fmla="*/ 1236568 w 3244882"/>
              <a:gd name="connsiteY11-752" fmla="*/ 959279 h 3242474"/>
              <a:gd name="connsiteX12-753" fmla="*/ 1051443 w 3244882"/>
              <a:gd name="connsiteY12-754" fmla="*/ 16828 h 3242474"/>
              <a:gd name="connsiteX0-755" fmla="*/ 1049313 w 3242752"/>
              <a:gd name="connsiteY0-756" fmla="*/ 16828 h 3242474"/>
              <a:gd name="connsiteX1-757" fmla="*/ 1447611 w 3242752"/>
              <a:gd name="connsiteY1-758" fmla="*/ 0 h 3242474"/>
              <a:gd name="connsiteX2-759" fmla="*/ 1666394 w 3242752"/>
              <a:gd name="connsiteY2-760" fmla="*/ 734886 h 3242474"/>
              <a:gd name="connsiteX3-761" fmla="*/ 2401279 w 3242752"/>
              <a:gd name="connsiteY3-762" fmla="*/ 560982 h 3242474"/>
              <a:gd name="connsiteX4-763" fmla="*/ 3242752 w 3242752"/>
              <a:gd name="connsiteY4-764" fmla="*/ 1828800 h 3242474"/>
              <a:gd name="connsiteX5-765" fmla="*/ 2294693 w 3242752"/>
              <a:gd name="connsiteY5-766" fmla="*/ 3107838 h 3242474"/>
              <a:gd name="connsiteX6-767" fmla="*/ 606138 w 3242752"/>
              <a:gd name="connsiteY6-768" fmla="*/ 2664663 h 3242474"/>
              <a:gd name="connsiteX7-769" fmla="*/ 381746 w 3242752"/>
              <a:gd name="connsiteY7-770" fmla="*/ 3242474 h 3242474"/>
              <a:gd name="connsiteX8-771" fmla="*/ 278 w 3242752"/>
              <a:gd name="connsiteY8-772" fmla="*/ 3236864 h 3242474"/>
              <a:gd name="connsiteX9-773" fmla="*/ 432234 w 3242752"/>
              <a:gd name="connsiteY9-774" fmla="*/ 2232708 h 3242474"/>
              <a:gd name="connsiteX10-775" fmla="*/ 1559807 w 3242752"/>
              <a:gd name="connsiteY10-776" fmla="*/ 1991485 h 3242474"/>
              <a:gd name="connsiteX11-777" fmla="*/ 1234438 w 3242752"/>
              <a:gd name="connsiteY11-778" fmla="*/ 959279 h 3242474"/>
              <a:gd name="connsiteX12-779" fmla="*/ 1049313 w 3242752"/>
              <a:gd name="connsiteY12-780" fmla="*/ 16828 h 3242474"/>
              <a:gd name="connsiteX0-781" fmla="*/ 1049035 w 3242474"/>
              <a:gd name="connsiteY0-782" fmla="*/ 16828 h 3242474"/>
              <a:gd name="connsiteX1-783" fmla="*/ 1447333 w 3242474"/>
              <a:gd name="connsiteY1-784" fmla="*/ 0 h 3242474"/>
              <a:gd name="connsiteX2-785" fmla="*/ 1666116 w 3242474"/>
              <a:gd name="connsiteY2-786" fmla="*/ 734886 h 3242474"/>
              <a:gd name="connsiteX3-787" fmla="*/ 2401001 w 3242474"/>
              <a:gd name="connsiteY3-788" fmla="*/ 560982 h 3242474"/>
              <a:gd name="connsiteX4-789" fmla="*/ 3242474 w 3242474"/>
              <a:gd name="connsiteY4-790" fmla="*/ 1828800 h 3242474"/>
              <a:gd name="connsiteX5-791" fmla="*/ 2294415 w 3242474"/>
              <a:gd name="connsiteY5-792" fmla="*/ 3107838 h 3242474"/>
              <a:gd name="connsiteX6-793" fmla="*/ 605860 w 3242474"/>
              <a:gd name="connsiteY6-794" fmla="*/ 2664663 h 3242474"/>
              <a:gd name="connsiteX7-795" fmla="*/ 381468 w 3242474"/>
              <a:gd name="connsiteY7-796" fmla="*/ 3242474 h 3242474"/>
              <a:gd name="connsiteX8-797" fmla="*/ 0 w 3242474"/>
              <a:gd name="connsiteY8-798" fmla="*/ 3236864 h 3242474"/>
              <a:gd name="connsiteX9-799" fmla="*/ 431956 w 3242474"/>
              <a:gd name="connsiteY9-800" fmla="*/ 2232708 h 3242474"/>
              <a:gd name="connsiteX10-801" fmla="*/ 1559529 w 3242474"/>
              <a:gd name="connsiteY10-802" fmla="*/ 1991485 h 3242474"/>
              <a:gd name="connsiteX11-803" fmla="*/ 1234160 w 3242474"/>
              <a:gd name="connsiteY11-804" fmla="*/ 959279 h 3242474"/>
              <a:gd name="connsiteX12-805" fmla="*/ 1049035 w 3242474"/>
              <a:gd name="connsiteY12-806" fmla="*/ 16828 h 3242474"/>
              <a:gd name="connsiteX0-807" fmla="*/ 1049035 w 3242474"/>
              <a:gd name="connsiteY0-808" fmla="*/ 16828 h 3242474"/>
              <a:gd name="connsiteX1-809" fmla="*/ 1447333 w 3242474"/>
              <a:gd name="connsiteY1-810" fmla="*/ 0 h 3242474"/>
              <a:gd name="connsiteX2-811" fmla="*/ 1666116 w 3242474"/>
              <a:gd name="connsiteY2-812" fmla="*/ 734886 h 3242474"/>
              <a:gd name="connsiteX3-813" fmla="*/ 2401001 w 3242474"/>
              <a:gd name="connsiteY3-814" fmla="*/ 560982 h 3242474"/>
              <a:gd name="connsiteX4-815" fmla="*/ 3242474 w 3242474"/>
              <a:gd name="connsiteY4-816" fmla="*/ 1828800 h 3242474"/>
              <a:gd name="connsiteX5-817" fmla="*/ 2294415 w 3242474"/>
              <a:gd name="connsiteY5-818" fmla="*/ 3107838 h 3242474"/>
              <a:gd name="connsiteX6-819" fmla="*/ 605860 w 3242474"/>
              <a:gd name="connsiteY6-820" fmla="*/ 2664663 h 3242474"/>
              <a:gd name="connsiteX7-821" fmla="*/ 381468 w 3242474"/>
              <a:gd name="connsiteY7-822" fmla="*/ 3242474 h 3242474"/>
              <a:gd name="connsiteX8-823" fmla="*/ 0 w 3242474"/>
              <a:gd name="connsiteY8-824" fmla="*/ 3236864 h 3242474"/>
              <a:gd name="connsiteX9-825" fmla="*/ 431956 w 3242474"/>
              <a:gd name="connsiteY9-826" fmla="*/ 2232708 h 3242474"/>
              <a:gd name="connsiteX10-827" fmla="*/ 1559529 w 3242474"/>
              <a:gd name="connsiteY10-828" fmla="*/ 1991485 h 3242474"/>
              <a:gd name="connsiteX11-829" fmla="*/ 1234160 w 3242474"/>
              <a:gd name="connsiteY11-830" fmla="*/ 959279 h 3242474"/>
              <a:gd name="connsiteX12-831" fmla="*/ 1049035 w 3242474"/>
              <a:gd name="connsiteY12-832" fmla="*/ 16828 h 3242474"/>
              <a:gd name="connsiteX0-833" fmla="*/ 1049035 w 3242474"/>
              <a:gd name="connsiteY0-834" fmla="*/ 16828 h 3242474"/>
              <a:gd name="connsiteX1-835" fmla="*/ 1447333 w 3242474"/>
              <a:gd name="connsiteY1-836" fmla="*/ 0 h 3242474"/>
              <a:gd name="connsiteX2-837" fmla="*/ 1666116 w 3242474"/>
              <a:gd name="connsiteY2-838" fmla="*/ 734886 h 3242474"/>
              <a:gd name="connsiteX3-839" fmla="*/ 2401001 w 3242474"/>
              <a:gd name="connsiteY3-840" fmla="*/ 560982 h 3242474"/>
              <a:gd name="connsiteX4-841" fmla="*/ 3242474 w 3242474"/>
              <a:gd name="connsiteY4-842" fmla="*/ 1828800 h 3242474"/>
              <a:gd name="connsiteX5-843" fmla="*/ 2294415 w 3242474"/>
              <a:gd name="connsiteY5-844" fmla="*/ 3107838 h 3242474"/>
              <a:gd name="connsiteX6-845" fmla="*/ 605860 w 3242474"/>
              <a:gd name="connsiteY6-846" fmla="*/ 2664663 h 3242474"/>
              <a:gd name="connsiteX7-847" fmla="*/ 381468 w 3242474"/>
              <a:gd name="connsiteY7-848" fmla="*/ 3242474 h 3242474"/>
              <a:gd name="connsiteX8-849" fmla="*/ 0 w 3242474"/>
              <a:gd name="connsiteY8-850" fmla="*/ 3236864 h 3242474"/>
              <a:gd name="connsiteX9-851" fmla="*/ 431956 w 3242474"/>
              <a:gd name="connsiteY9-852" fmla="*/ 2232708 h 3242474"/>
              <a:gd name="connsiteX10-853" fmla="*/ 1559529 w 3242474"/>
              <a:gd name="connsiteY10-854" fmla="*/ 1991485 h 3242474"/>
              <a:gd name="connsiteX11-855" fmla="*/ 1234160 w 3242474"/>
              <a:gd name="connsiteY11-856" fmla="*/ 959279 h 3242474"/>
              <a:gd name="connsiteX12-857" fmla="*/ 1049035 w 3242474"/>
              <a:gd name="connsiteY12-858" fmla="*/ 16828 h 3242474"/>
              <a:gd name="connsiteX0-859" fmla="*/ 1049035 w 3242474"/>
              <a:gd name="connsiteY0-860" fmla="*/ 16828 h 3242474"/>
              <a:gd name="connsiteX1-861" fmla="*/ 1447333 w 3242474"/>
              <a:gd name="connsiteY1-862" fmla="*/ 0 h 3242474"/>
              <a:gd name="connsiteX2-863" fmla="*/ 1666116 w 3242474"/>
              <a:gd name="connsiteY2-864" fmla="*/ 734886 h 3242474"/>
              <a:gd name="connsiteX3-865" fmla="*/ 2401001 w 3242474"/>
              <a:gd name="connsiteY3-866" fmla="*/ 560982 h 3242474"/>
              <a:gd name="connsiteX4-867" fmla="*/ 3242474 w 3242474"/>
              <a:gd name="connsiteY4-868" fmla="*/ 1828800 h 3242474"/>
              <a:gd name="connsiteX5-869" fmla="*/ 2294415 w 3242474"/>
              <a:gd name="connsiteY5-870" fmla="*/ 3107838 h 3242474"/>
              <a:gd name="connsiteX6-871" fmla="*/ 605860 w 3242474"/>
              <a:gd name="connsiteY6-872" fmla="*/ 2664663 h 3242474"/>
              <a:gd name="connsiteX7-873" fmla="*/ 381468 w 3242474"/>
              <a:gd name="connsiteY7-874" fmla="*/ 3242474 h 3242474"/>
              <a:gd name="connsiteX8-875" fmla="*/ 0 w 3242474"/>
              <a:gd name="connsiteY8-876" fmla="*/ 3236864 h 3242474"/>
              <a:gd name="connsiteX9-877" fmla="*/ 431956 w 3242474"/>
              <a:gd name="connsiteY9-878" fmla="*/ 2232708 h 3242474"/>
              <a:gd name="connsiteX10-879" fmla="*/ 1559529 w 3242474"/>
              <a:gd name="connsiteY10-880" fmla="*/ 1991485 h 3242474"/>
              <a:gd name="connsiteX11-881" fmla="*/ 1234160 w 3242474"/>
              <a:gd name="connsiteY11-882" fmla="*/ 959279 h 3242474"/>
              <a:gd name="connsiteX12-883" fmla="*/ 1049035 w 3242474"/>
              <a:gd name="connsiteY12-884" fmla="*/ 16828 h 3242474"/>
              <a:gd name="connsiteX0-885" fmla="*/ 1049035 w 3242474"/>
              <a:gd name="connsiteY0-886" fmla="*/ 16828 h 3242474"/>
              <a:gd name="connsiteX1-887" fmla="*/ 1447333 w 3242474"/>
              <a:gd name="connsiteY1-888" fmla="*/ 0 h 3242474"/>
              <a:gd name="connsiteX2-889" fmla="*/ 1666116 w 3242474"/>
              <a:gd name="connsiteY2-890" fmla="*/ 734886 h 3242474"/>
              <a:gd name="connsiteX3-891" fmla="*/ 2401001 w 3242474"/>
              <a:gd name="connsiteY3-892" fmla="*/ 560982 h 3242474"/>
              <a:gd name="connsiteX4-893" fmla="*/ 3242474 w 3242474"/>
              <a:gd name="connsiteY4-894" fmla="*/ 1828800 h 3242474"/>
              <a:gd name="connsiteX5-895" fmla="*/ 2300025 w 3242474"/>
              <a:gd name="connsiteY5-896" fmla="*/ 3046130 h 3242474"/>
              <a:gd name="connsiteX6-897" fmla="*/ 605860 w 3242474"/>
              <a:gd name="connsiteY6-898" fmla="*/ 2664663 h 3242474"/>
              <a:gd name="connsiteX7-899" fmla="*/ 381468 w 3242474"/>
              <a:gd name="connsiteY7-900" fmla="*/ 3242474 h 3242474"/>
              <a:gd name="connsiteX8-901" fmla="*/ 0 w 3242474"/>
              <a:gd name="connsiteY8-902" fmla="*/ 3236864 h 3242474"/>
              <a:gd name="connsiteX9-903" fmla="*/ 431956 w 3242474"/>
              <a:gd name="connsiteY9-904" fmla="*/ 2232708 h 3242474"/>
              <a:gd name="connsiteX10-905" fmla="*/ 1559529 w 3242474"/>
              <a:gd name="connsiteY10-906" fmla="*/ 1991485 h 3242474"/>
              <a:gd name="connsiteX11-907" fmla="*/ 1234160 w 3242474"/>
              <a:gd name="connsiteY11-908" fmla="*/ 959279 h 3242474"/>
              <a:gd name="connsiteX12-909" fmla="*/ 1049035 w 3242474"/>
              <a:gd name="connsiteY12-910" fmla="*/ 16828 h 3242474"/>
              <a:gd name="connsiteX0-911" fmla="*/ 1049035 w 3242474"/>
              <a:gd name="connsiteY0-912" fmla="*/ 16828 h 3242474"/>
              <a:gd name="connsiteX1-913" fmla="*/ 1447333 w 3242474"/>
              <a:gd name="connsiteY1-914" fmla="*/ 0 h 3242474"/>
              <a:gd name="connsiteX2-915" fmla="*/ 1666116 w 3242474"/>
              <a:gd name="connsiteY2-916" fmla="*/ 734886 h 3242474"/>
              <a:gd name="connsiteX3-917" fmla="*/ 2401001 w 3242474"/>
              <a:gd name="connsiteY3-918" fmla="*/ 560982 h 3242474"/>
              <a:gd name="connsiteX4-919" fmla="*/ 3242474 w 3242474"/>
              <a:gd name="connsiteY4-920" fmla="*/ 1828800 h 3242474"/>
              <a:gd name="connsiteX5-921" fmla="*/ 2300025 w 3242474"/>
              <a:gd name="connsiteY5-922" fmla="*/ 3046130 h 3242474"/>
              <a:gd name="connsiteX6-923" fmla="*/ 605860 w 3242474"/>
              <a:gd name="connsiteY6-924" fmla="*/ 2664663 h 3242474"/>
              <a:gd name="connsiteX7-925" fmla="*/ 381468 w 3242474"/>
              <a:gd name="connsiteY7-926" fmla="*/ 3242474 h 3242474"/>
              <a:gd name="connsiteX8-927" fmla="*/ 0 w 3242474"/>
              <a:gd name="connsiteY8-928" fmla="*/ 3236864 h 3242474"/>
              <a:gd name="connsiteX9-929" fmla="*/ 431956 w 3242474"/>
              <a:gd name="connsiteY9-930" fmla="*/ 2232708 h 3242474"/>
              <a:gd name="connsiteX10-931" fmla="*/ 1559529 w 3242474"/>
              <a:gd name="connsiteY10-932" fmla="*/ 1991485 h 3242474"/>
              <a:gd name="connsiteX11-933" fmla="*/ 1234160 w 3242474"/>
              <a:gd name="connsiteY11-934" fmla="*/ 959279 h 3242474"/>
              <a:gd name="connsiteX12-935" fmla="*/ 1049035 w 3242474"/>
              <a:gd name="connsiteY12-936" fmla="*/ 16828 h 3242474"/>
              <a:gd name="connsiteX0-937" fmla="*/ 1049035 w 3242474"/>
              <a:gd name="connsiteY0-938" fmla="*/ 16828 h 3242474"/>
              <a:gd name="connsiteX1-939" fmla="*/ 1447333 w 3242474"/>
              <a:gd name="connsiteY1-940" fmla="*/ 0 h 3242474"/>
              <a:gd name="connsiteX2-941" fmla="*/ 1666116 w 3242474"/>
              <a:gd name="connsiteY2-942" fmla="*/ 734886 h 3242474"/>
              <a:gd name="connsiteX3-943" fmla="*/ 2401001 w 3242474"/>
              <a:gd name="connsiteY3-944" fmla="*/ 560982 h 3242474"/>
              <a:gd name="connsiteX4-945" fmla="*/ 3242474 w 3242474"/>
              <a:gd name="connsiteY4-946" fmla="*/ 1828800 h 3242474"/>
              <a:gd name="connsiteX5-947" fmla="*/ 2300025 w 3242474"/>
              <a:gd name="connsiteY5-948" fmla="*/ 3046130 h 3242474"/>
              <a:gd name="connsiteX6-949" fmla="*/ 605860 w 3242474"/>
              <a:gd name="connsiteY6-950" fmla="*/ 2664663 h 3242474"/>
              <a:gd name="connsiteX7-951" fmla="*/ 381468 w 3242474"/>
              <a:gd name="connsiteY7-952" fmla="*/ 3242474 h 3242474"/>
              <a:gd name="connsiteX8-953" fmla="*/ 0 w 3242474"/>
              <a:gd name="connsiteY8-954" fmla="*/ 3236864 h 3242474"/>
              <a:gd name="connsiteX9-955" fmla="*/ 431956 w 3242474"/>
              <a:gd name="connsiteY9-956" fmla="*/ 2232708 h 3242474"/>
              <a:gd name="connsiteX10-957" fmla="*/ 1559529 w 3242474"/>
              <a:gd name="connsiteY10-958" fmla="*/ 1991485 h 3242474"/>
              <a:gd name="connsiteX11-959" fmla="*/ 1234160 w 3242474"/>
              <a:gd name="connsiteY11-960" fmla="*/ 959279 h 3242474"/>
              <a:gd name="connsiteX12-961" fmla="*/ 1049035 w 3242474"/>
              <a:gd name="connsiteY12-962" fmla="*/ 16828 h 3242474"/>
              <a:gd name="connsiteX0-963" fmla="*/ 1049035 w 3242474"/>
              <a:gd name="connsiteY0-964" fmla="*/ 16828 h 3242474"/>
              <a:gd name="connsiteX1-965" fmla="*/ 1447333 w 3242474"/>
              <a:gd name="connsiteY1-966" fmla="*/ 0 h 3242474"/>
              <a:gd name="connsiteX2-967" fmla="*/ 1666116 w 3242474"/>
              <a:gd name="connsiteY2-968" fmla="*/ 734886 h 3242474"/>
              <a:gd name="connsiteX3-969" fmla="*/ 2401001 w 3242474"/>
              <a:gd name="connsiteY3-970" fmla="*/ 560982 h 3242474"/>
              <a:gd name="connsiteX4-971" fmla="*/ 3242474 w 3242474"/>
              <a:gd name="connsiteY4-972" fmla="*/ 1828800 h 3242474"/>
              <a:gd name="connsiteX5-973" fmla="*/ 2300025 w 3242474"/>
              <a:gd name="connsiteY5-974" fmla="*/ 3046130 h 3242474"/>
              <a:gd name="connsiteX6-975" fmla="*/ 605860 w 3242474"/>
              <a:gd name="connsiteY6-976" fmla="*/ 2664663 h 3242474"/>
              <a:gd name="connsiteX7-977" fmla="*/ 381468 w 3242474"/>
              <a:gd name="connsiteY7-978" fmla="*/ 3242474 h 3242474"/>
              <a:gd name="connsiteX8-979" fmla="*/ 0 w 3242474"/>
              <a:gd name="connsiteY8-980" fmla="*/ 3236864 h 3242474"/>
              <a:gd name="connsiteX9-981" fmla="*/ 431956 w 3242474"/>
              <a:gd name="connsiteY9-982" fmla="*/ 2232708 h 3242474"/>
              <a:gd name="connsiteX10-983" fmla="*/ 1559529 w 3242474"/>
              <a:gd name="connsiteY10-984" fmla="*/ 1991485 h 3242474"/>
              <a:gd name="connsiteX11-985" fmla="*/ 1234160 w 3242474"/>
              <a:gd name="connsiteY11-986" fmla="*/ 959279 h 3242474"/>
              <a:gd name="connsiteX12-987" fmla="*/ 1049035 w 3242474"/>
              <a:gd name="connsiteY12-988" fmla="*/ 16828 h 3242474"/>
              <a:gd name="connsiteX0-989" fmla="*/ 1049035 w 3186376"/>
              <a:gd name="connsiteY0-990" fmla="*/ 16828 h 3242474"/>
              <a:gd name="connsiteX1-991" fmla="*/ 1447333 w 3186376"/>
              <a:gd name="connsiteY1-992" fmla="*/ 0 h 3242474"/>
              <a:gd name="connsiteX2-993" fmla="*/ 1666116 w 3186376"/>
              <a:gd name="connsiteY2-994" fmla="*/ 734886 h 3242474"/>
              <a:gd name="connsiteX3-995" fmla="*/ 2401001 w 3186376"/>
              <a:gd name="connsiteY3-996" fmla="*/ 560982 h 3242474"/>
              <a:gd name="connsiteX4-997" fmla="*/ 3186376 w 3186376"/>
              <a:gd name="connsiteY4-998" fmla="*/ 1828800 h 3242474"/>
              <a:gd name="connsiteX5-999" fmla="*/ 2300025 w 3186376"/>
              <a:gd name="connsiteY5-1000" fmla="*/ 3046130 h 3242474"/>
              <a:gd name="connsiteX6-1001" fmla="*/ 605860 w 3186376"/>
              <a:gd name="connsiteY6-1002" fmla="*/ 2664663 h 3242474"/>
              <a:gd name="connsiteX7-1003" fmla="*/ 381468 w 3186376"/>
              <a:gd name="connsiteY7-1004" fmla="*/ 3242474 h 3242474"/>
              <a:gd name="connsiteX8-1005" fmla="*/ 0 w 3186376"/>
              <a:gd name="connsiteY8-1006" fmla="*/ 3236864 h 3242474"/>
              <a:gd name="connsiteX9-1007" fmla="*/ 431956 w 3186376"/>
              <a:gd name="connsiteY9-1008" fmla="*/ 2232708 h 3242474"/>
              <a:gd name="connsiteX10-1009" fmla="*/ 1559529 w 3186376"/>
              <a:gd name="connsiteY10-1010" fmla="*/ 1991485 h 3242474"/>
              <a:gd name="connsiteX11-1011" fmla="*/ 1234160 w 3186376"/>
              <a:gd name="connsiteY11-1012" fmla="*/ 959279 h 3242474"/>
              <a:gd name="connsiteX12-1013" fmla="*/ 1049035 w 3186376"/>
              <a:gd name="connsiteY12-1014" fmla="*/ 16828 h 3242474"/>
              <a:gd name="connsiteX0-1015" fmla="*/ 1049035 w 3186376"/>
              <a:gd name="connsiteY0-1016" fmla="*/ 16828 h 3242474"/>
              <a:gd name="connsiteX1-1017" fmla="*/ 1447333 w 3186376"/>
              <a:gd name="connsiteY1-1018" fmla="*/ 0 h 3242474"/>
              <a:gd name="connsiteX2-1019" fmla="*/ 1666116 w 3186376"/>
              <a:gd name="connsiteY2-1020" fmla="*/ 734886 h 3242474"/>
              <a:gd name="connsiteX3-1021" fmla="*/ 2401001 w 3186376"/>
              <a:gd name="connsiteY3-1022" fmla="*/ 560982 h 3242474"/>
              <a:gd name="connsiteX4-1023" fmla="*/ 3186376 w 3186376"/>
              <a:gd name="connsiteY4-1024" fmla="*/ 1828800 h 3242474"/>
              <a:gd name="connsiteX5-1025" fmla="*/ 2300025 w 3186376"/>
              <a:gd name="connsiteY5-1026" fmla="*/ 3046130 h 3242474"/>
              <a:gd name="connsiteX6-1027" fmla="*/ 605860 w 3186376"/>
              <a:gd name="connsiteY6-1028" fmla="*/ 2664663 h 3242474"/>
              <a:gd name="connsiteX7-1029" fmla="*/ 381468 w 3186376"/>
              <a:gd name="connsiteY7-1030" fmla="*/ 3242474 h 3242474"/>
              <a:gd name="connsiteX8-1031" fmla="*/ 0 w 3186376"/>
              <a:gd name="connsiteY8-1032" fmla="*/ 3236864 h 3242474"/>
              <a:gd name="connsiteX9-1033" fmla="*/ 431956 w 3186376"/>
              <a:gd name="connsiteY9-1034" fmla="*/ 2232708 h 3242474"/>
              <a:gd name="connsiteX10-1035" fmla="*/ 1559529 w 3186376"/>
              <a:gd name="connsiteY10-1036" fmla="*/ 1991485 h 3242474"/>
              <a:gd name="connsiteX11-1037" fmla="*/ 1234160 w 3186376"/>
              <a:gd name="connsiteY11-1038" fmla="*/ 959279 h 3242474"/>
              <a:gd name="connsiteX12-1039" fmla="*/ 1049035 w 3186376"/>
              <a:gd name="connsiteY12-1040" fmla="*/ 16828 h 3242474"/>
              <a:gd name="connsiteX0-1041" fmla="*/ 1049035 w 3186376"/>
              <a:gd name="connsiteY0-1042" fmla="*/ 16828 h 3242474"/>
              <a:gd name="connsiteX1-1043" fmla="*/ 1447333 w 3186376"/>
              <a:gd name="connsiteY1-1044" fmla="*/ 0 h 3242474"/>
              <a:gd name="connsiteX2-1045" fmla="*/ 1666116 w 3186376"/>
              <a:gd name="connsiteY2-1046" fmla="*/ 734886 h 3242474"/>
              <a:gd name="connsiteX3-1047" fmla="*/ 2401001 w 3186376"/>
              <a:gd name="connsiteY3-1048" fmla="*/ 560982 h 3242474"/>
              <a:gd name="connsiteX4-1049" fmla="*/ 3186376 w 3186376"/>
              <a:gd name="connsiteY4-1050" fmla="*/ 1828800 h 3242474"/>
              <a:gd name="connsiteX5-1051" fmla="*/ 2300025 w 3186376"/>
              <a:gd name="connsiteY5-1052" fmla="*/ 3046130 h 3242474"/>
              <a:gd name="connsiteX6-1053" fmla="*/ 605860 w 3186376"/>
              <a:gd name="connsiteY6-1054" fmla="*/ 2664663 h 3242474"/>
              <a:gd name="connsiteX7-1055" fmla="*/ 381468 w 3186376"/>
              <a:gd name="connsiteY7-1056" fmla="*/ 3242474 h 3242474"/>
              <a:gd name="connsiteX8-1057" fmla="*/ 0 w 3186376"/>
              <a:gd name="connsiteY8-1058" fmla="*/ 3236864 h 3242474"/>
              <a:gd name="connsiteX9-1059" fmla="*/ 431956 w 3186376"/>
              <a:gd name="connsiteY9-1060" fmla="*/ 2232708 h 3242474"/>
              <a:gd name="connsiteX10-1061" fmla="*/ 1559529 w 3186376"/>
              <a:gd name="connsiteY10-1062" fmla="*/ 1991485 h 3242474"/>
              <a:gd name="connsiteX11-1063" fmla="*/ 1234160 w 3186376"/>
              <a:gd name="connsiteY11-1064" fmla="*/ 959279 h 3242474"/>
              <a:gd name="connsiteX12-1065" fmla="*/ 1049035 w 3186376"/>
              <a:gd name="connsiteY12-1066" fmla="*/ 16828 h 3242474"/>
              <a:gd name="connsiteX0-1067" fmla="*/ 1049035 w 3203206"/>
              <a:gd name="connsiteY0-1068" fmla="*/ 16828 h 3242474"/>
              <a:gd name="connsiteX1-1069" fmla="*/ 1447333 w 3203206"/>
              <a:gd name="connsiteY1-1070" fmla="*/ 0 h 3242474"/>
              <a:gd name="connsiteX2-1071" fmla="*/ 1666116 w 3203206"/>
              <a:gd name="connsiteY2-1072" fmla="*/ 734886 h 3242474"/>
              <a:gd name="connsiteX3-1073" fmla="*/ 2401001 w 3203206"/>
              <a:gd name="connsiteY3-1074" fmla="*/ 560982 h 3242474"/>
              <a:gd name="connsiteX4-1075" fmla="*/ 3203206 w 3203206"/>
              <a:gd name="connsiteY4-1076" fmla="*/ 1823190 h 3242474"/>
              <a:gd name="connsiteX5-1077" fmla="*/ 2300025 w 3203206"/>
              <a:gd name="connsiteY5-1078" fmla="*/ 3046130 h 3242474"/>
              <a:gd name="connsiteX6-1079" fmla="*/ 605860 w 3203206"/>
              <a:gd name="connsiteY6-1080" fmla="*/ 2664663 h 3242474"/>
              <a:gd name="connsiteX7-1081" fmla="*/ 381468 w 3203206"/>
              <a:gd name="connsiteY7-1082" fmla="*/ 3242474 h 3242474"/>
              <a:gd name="connsiteX8-1083" fmla="*/ 0 w 3203206"/>
              <a:gd name="connsiteY8-1084" fmla="*/ 3236864 h 3242474"/>
              <a:gd name="connsiteX9-1085" fmla="*/ 431956 w 3203206"/>
              <a:gd name="connsiteY9-1086" fmla="*/ 2232708 h 3242474"/>
              <a:gd name="connsiteX10-1087" fmla="*/ 1559529 w 3203206"/>
              <a:gd name="connsiteY10-1088" fmla="*/ 1991485 h 3242474"/>
              <a:gd name="connsiteX11-1089" fmla="*/ 1234160 w 3203206"/>
              <a:gd name="connsiteY11-1090" fmla="*/ 959279 h 3242474"/>
              <a:gd name="connsiteX12-1091" fmla="*/ 1049035 w 3203206"/>
              <a:gd name="connsiteY12-1092" fmla="*/ 16828 h 3242474"/>
              <a:gd name="connsiteX0-1093" fmla="*/ 1049035 w 3203206"/>
              <a:gd name="connsiteY0-1094" fmla="*/ 16828 h 3242474"/>
              <a:gd name="connsiteX1-1095" fmla="*/ 1447333 w 3203206"/>
              <a:gd name="connsiteY1-1096" fmla="*/ 0 h 3242474"/>
              <a:gd name="connsiteX2-1097" fmla="*/ 1666116 w 3203206"/>
              <a:gd name="connsiteY2-1098" fmla="*/ 734886 h 3242474"/>
              <a:gd name="connsiteX3-1099" fmla="*/ 2401001 w 3203206"/>
              <a:gd name="connsiteY3-1100" fmla="*/ 560982 h 3242474"/>
              <a:gd name="connsiteX4-1101" fmla="*/ 3203206 w 3203206"/>
              <a:gd name="connsiteY4-1102" fmla="*/ 1823190 h 3242474"/>
              <a:gd name="connsiteX5-1103" fmla="*/ 2300025 w 3203206"/>
              <a:gd name="connsiteY5-1104" fmla="*/ 3046130 h 3242474"/>
              <a:gd name="connsiteX6-1105" fmla="*/ 605860 w 3203206"/>
              <a:gd name="connsiteY6-1106" fmla="*/ 2664663 h 3242474"/>
              <a:gd name="connsiteX7-1107" fmla="*/ 381468 w 3203206"/>
              <a:gd name="connsiteY7-1108" fmla="*/ 3242474 h 3242474"/>
              <a:gd name="connsiteX8-1109" fmla="*/ 0 w 3203206"/>
              <a:gd name="connsiteY8-1110" fmla="*/ 3236864 h 3242474"/>
              <a:gd name="connsiteX9-1111" fmla="*/ 431956 w 3203206"/>
              <a:gd name="connsiteY9-1112" fmla="*/ 2232708 h 3242474"/>
              <a:gd name="connsiteX10-1113" fmla="*/ 1559529 w 3203206"/>
              <a:gd name="connsiteY10-1114" fmla="*/ 1991485 h 3242474"/>
              <a:gd name="connsiteX11-1115" fmla="*/ 1234160 w 3203206"/>
              <a:gd name="connsiteY11-1116" fmla="*/ 959279 h 3242474"/>
              <a:gd name="connsiteX12-1117" fmla="*/ 1049035 w 3203206"/>
              <a:gd name="connsiteY12-1118" fmla="*/ 16828 h 3242474"/>
              <a:gd name="connsiteX0-1119" fmla="*/ 1049035 w 3203206"/>
              <a:gd name="connsiteY0-1120" fmla="*/ 16828 h 3242474"/>
              <a:gd name="connsiteX1-1121" fmla="*/ 1447333 w 3203206"/>
              <a:gd name="connsiteY1-1122" fmla="*/ 0 h 3242474"/>
              <a:gd name="connsiteX2-1123" fmla="*/ 1666116 w 3203206"/>
              <a:gd name="connsiteY2-1124" fmla="*/ 734886 h 3242474"/>
              <a:gd name="connsiteX3-1125" fmla="*/ 2401001 w 3203206"/>
              <a:gd name="connsiteY3-1126" fmla="*/ 560982 h 3242474"/>
              <a:gd name="connsiteX4-1127" fmla="*/ 3203206 w 3203206"/>
              <a:gd name="connsiteY4-1128" fmla="*/ 1823190 h 3242474"/>
              <a:gd name="connsiteX5-1129" fmla="*/ 2300025 w 3203206"/>
              <a:gd name="connsiteY5-1130" fmla="*/ 3046130 h 3242474"/>
              <a:gd name="connsiteX6-1131" fmla="*/ 605860 w 3203206"/>
              <a:gd name="connsiteY6-1132" fmla="*/ 2664663 h 3242474"/>
              <a:gd name="connsiteX7-1133" fmla="*/ 381468 w 3203206"/>
              <a:gd name="connsiteY7-1134" fmla="*/ 3242474 h 3242474"/>
              <a:gd name="connsiteX8-1135" fmla="*/ 0 w 3203206"/>
              <a:gd name="connsiteY8-1136" fmla="*/ 3236864 h 3242474"/>
              <a:gd name="connsiteX9-1137" fmla="*/ 431956 w 3203206"/>
              <a:gd name="connsiteY9-1138" fmla="*/ 2232708 h 3242474"/>
              <a:gd name="connsiteX10-1139" fmla="*/ 1559529 w 3203206"/>
              <a:gd name="connsiteY10-1140" fmla="*/ 1991485 h 3242474"/>
              <a:gd name="connsiteX11-1141" fmla="*/ 1234160 w 3203206"/>
              <a:gd name="connsiteY11-1142" fmla="*/ 959279 h 3242474"/>
              <a:gd name="connsiteX12-1143" fmla="*/ 1049035 w 3203206"/>
              <a:gd name="connsiteY12-1144" fmla="*/ 16828 h 3242474"/>
              <a:gd name="connsiteX0-1145" fmla="*/ 1049035 w 3175157"/>
              <a:gd name="connsiteY0-1146" fmla="*/ 16828 h 3242474"/>
              <a:gd name="connsiteX1-1147" fmla="*/ 1447333 w 3175157"/>
              <a:gd name="connsiteY1-1148" fmla="*/ 0 h 3242474"/>
              <a:gd name="connsiteX2-1149" fmla="*/ 1666116 w 3175157"/>
              <a:gd name="connsiteY2-1150" fmla="*/ 734886 h 3242474"/>
              <a:gd name="connsiteX3-1151" fmla="*/ 2401001 w 3175157"/>
              <a:gd name="connsiteY3-1152" fmla="*/ 560982 h 3242474"/>
              <a:gd name="connsiteX4-1153" fmla="*/ 3175157 w 3175157"/>
              <a:gd name="connsiteY4-1154" fmla="*/ 1834409 h 3242474"/>
              <a:gd name="connsiteX5-1155" fmla="*/ 2300025 w 3175157"/>
              <a:gd name="connsiteY5-1156" fmla="*/ 3046130 h 3242474"/>
              <a:gd name="connsiteX6-1157" fmla="*/ 605860 w 3175157"/>
              <a:gd name="connsiteY6-1158" fmla="*/ 2664663 h 3242474"/>
              <a:gd name="connsiteX7-1159" fmla="*/ 381468 w 3175157"/>
              <a:gd name="connsiteY7-1160" fmla="*/ 3242474 h 3242474"/>
              <a:gd name="connsiteX8-1161" fmla="*/ 0 w 3175157"/>
              <a:gd name="connsiteY8-1162" fmla="*/ 3236864 h 3242474"/>
              <a:gd name="connsiteX9-1163" fmla="*/ 431956 w 3175157"/>
              <a:gd name="connsiteY9-1164" fmla="*/ 2232708 h 3242474"/>
              <a:gd name="connsiteX10-1165" fmla="*/ 1559529 w 3175157"/>
              <a:gd name="connsiteY10-1166" fmla="*/ 1991485 h 3242474"/>
              <a:gd name="connsiteX11-1167" fmla="*/ 1234160 w 3175157"/>
              <a:gd name="connsiteY11-1168" fmla="*/ 959279 h 3242474"/>
              <a:gd name="connsiteX12-1169" fmla="*/ 1049035 w 3175157"/>
              <a:gd name="connsiteY12-1170" fmla="*/ 16828 h 3242474"/>
              <a:gd name="connsiteX0-1171" fmla="*/ 1049035 w 3175157"/>
              <a:gd name="connsiteY0-1172" fmla="*/ 16828 h 3242474"/>
              <a:gd name="connsiteX1-1173" fmla="*/ 1447333 w 3175157"/>
              <a:gd name="connsiteY1-1174" fmla="*/ 0 h 3242474"/>
              <a:gd name="connsiteX2-1175" fmla="*/ 1666116 w 3175157"/>
              <a:gd name="connsiteY2-1176" fmla="*/ 734886 h 3242474"/>
              <a:gd name="connsiteX3-1177" fmla="*/ 2401001 w 3175157"/>
              <a:gd name="connsiteY3-1178" fmla="*/ 560982 h 3242474"/>
              <a:gd name="connsiteX4-1179" fmla="*/ 3175157 w 3175157"/>
              <a:gd name="connsiteY4-1180" fmla="*/ 1834409 h 3242474"/>
              <a:gd name="connsiteX5-1181" fmla="*/ 2300025 w 3175157"/>
              <a:gd name="connsiteY5-1182" fmla="*/ 3046130 h 3242474"/>
              <a:gd name="connsiteX6-1183" fmla="*/ 605860 w 3175157"/>
              <a:gd name="connsiteY6-1184" fmla="*/ 2664663 h 3242474"/>
              <a:gd name="connsiteX7-1185" fmla="*/ 381468 w 3175157"/>
              <a:gd name="connsiteY7-1186" fmla="*/ 3242474 h 3242474"/>
              <a:gd name="connsiteX8-1187" fmla="*/ 0 w 3175157"/>
              <a:gd name="connsiteY8-1188" fmla="*/ 3236864 h 3242474"/>
              <a:gd name="connsiteX9-1189" fmla="*/ 431956 w 3175157"/>
              <a:gd name="connsiteY9-1190" fmla="*/ 2232708 h 3242474"/>
              <a:gd name="connsiteX10-1191" fmla="*/ 1559529 w 3175157"/>
              <a:gd name="connsiteY10-1192" fmla="*/ 1991485 h 3242474"/>
              <a:gd name="connsiteX11-1193" fmla="*/ 1234160 w 3175157"/>
              <a:gd name="connsiteY11-1194" fmla="*/ 959279 h 3242474"/>
              <a:gd name="connsiteX12-1195" fmla="*/ 1049035 w 3175157"/>
              <a:gd name="connsiteY12-1196" fmla="*/ 16828 h 3242474"/>
              <a:gd name="connsiteX0-1197" fmla="*/ 1049035 w 3175157"/>
              <a:gd name="connsiteY0-1198" fmla="*/ 16828 h 3242474"/>
              <a:gd name="connsiteX1-1199" fmla="*/ 1447333 w 3175157"/>
              <a:gd name="connsiteY1-1200" fmla="*/ 0 h 3242474"/>
              <a:gd name="connsiteX2-1201" fmla="*/ 1666116 w 3175157"/>
              <a:gd name="connsiteY2-1202" fmla="*/ 734886 h 3242474"/>
              <a:gd name="connsiteX3-1203" fmla="*/ 2401001 w 3175157"/>
              <a:gd name="connsiteY3-1204" fmla="*/ 560982 h 3242474"/>
              <a:gd name="connsiteX4-1205" fmla="*/ 3175157 w 3175157"/>
              <a:gd name="connsiteY4-1206" fmla="*/ 1834409 h 3242474"/>
              <a:gd name="connsiteX5-1207" fmla="*/ 2300025 w 3175157"/>
              <a:gd name="connsiteY5-1208" fmla="*/ 3046130 h 3242474"/>
              <a:gd name="connsiteX6-1209" fmla="*/ 605860 w 3175157"/>
              <a:gd name="connsiteY6-1210" fmla="*/ 2664663 h 3242474"/>
              <a:gd name="connsiteX7-1211" fmla="*/ 381468 w 3175157"/>
              <a:gd name="connsiteY7-1212" fmla="*/ 3242474 h 3242474"/>
              <a:gd name="connsiteX8-1213" fmla="*/ 0 w 3175157"/>
              <a:gd name="connsiteY8-1214" fmla="*/ 3236864 h 3242474"/>
              <a:gd name="connsiteX9-1215" fmla="*/ 431956 w 3175157"/>
              <a:gd name="connsiteY9-1216" fmla="*/ 2232708 h 3242474"/>
              <a:gd name="connsiteX10-1217" fmla="*/ 1559529 w 3175157"/>
              <a:gd name="connsiteY10-1218" fmla="*/ 1991485 h 3242474"/>
              <a:gd name="connsiteX11-1219" fmla="*/ 1234160 w 3175157"/>
              <a:gd name="connsiteY11-1220" fmla="*/ 959279 h 3242474"/>
              <a:gd name="connsiteX12-1221" fmla="*/ 1049035 w 3175157"/>
              <a:gd name="connsiteY12-1222" fmla="*/ 16828 h 3242474"/>
              <a:gd name="connsiteX0-1223" fmla="*/ 1049035 w 3175157"/>
              <a:gd name="connsiteY0-1224" fmla="*/ 16828 h 3242474"/>
              <a:gd name="connsiteX1-1225" fmla="*/ 1447333 w 3175157"/>
              <a:gd name="connsiteY1-1226" fmla="*/ 0 h 3242474"/>
              <a:gd name="connsiteX2-1227" fmla="*/ 1666116 w 3175157"/>
              <a:gd name="connsiteY2-1228" fmla="*/ 734886 h 3242474"/>
              <a:gd name="connsiteX3-1229" fmla="*/ 2401001 w 3175157"/>
              <a:gd name="connsiteY3-1230" fmla="*/ 560982 h 3242474"/>
              <a:gd name="connsiteX4-1231" fmla="*/ 3175157 w 3175157"/>
              <a:gd name="connsiteY4-1232" fmla="*/ 1834409 h 3242474"/>
              <a:gd name="connsiteX5-1233" fmla="*/ 2300025 w 3175157"/>
              <a:gd name="connsiteY5-1234" fmla="*/ 3046130 h 3242474"/>
              <a:gd name="connsiteX6-1235" fmla="*/ 605860 w 3175157"/>
              <a:gd name="connsiteY6-1236" fmla="*/ 2664663 h 3242474"/>
              <a:gd name="connsiteX7-1237" fmla="*/ 381468 w 3175157"/>
              <a:gd name="connsiteY7-1238" fmla="*/ 3242474 h 3242474"/>
              <a:gd name="connsiteX8-1239" fmla="*/ 0 w 3175157"/>
              <a:gd name="connsiteY8-1240" fmla="*/ 3236864 h 3242474"/>
              <a:gd name="connsiteX9-1241" fmla="*/ 431956 w 3175157"/>
              <a:gd name="connsiteY9-1242" fmla="*/ 2232708 h 3242474"/>
              <a:gd name="connsiteX10-1243" fmla="*/ 1559529 w 3175157"/>
              <a:gd name="connsiteY10-1244" fmla="*/ 1991485 h 3242474"/>
              <a:gd name="connsiteX11-1245" fmla="*/ 1234160 w 3175157"/>
              <a:gd name="connsiteY11-1246" fmla="*/ 959279 h 3242474"/>
              <a:gd name="connsiteX12-1247" fmla="*/ 1049035 w 3175157"/>
              <a:gd name="connsiteY12-1248" fmla="*/ 16828 h 3242474"/>
              <a:gd name="connsiteX0-1249" fmla="*/ 1049035 w 3175157"/>
              <a:gd name="connsiteY0-1250" fmla="*/ 16828 h 3242474"/>
              <a:gd name="connsiteX1-1251" fmla="*/ 1447333 w 3175157"/>
              <a:gd name="connsiteY1-1252" fmla="*/ 0 h 3242474"/>
              <a:gd name="connsiteX2-1253" fmla="*/ 1666116 w 3175157"/>
              <a:gd name="connsiteY2-1254" fmla="*/ 734886 h 3242474"/>
              <a:gd name="connsiteX3-1255" fmla="*/ 2401001 w 3175157"/>
              <a:gd name="connsiteY3-1256" fmla="*/ 560982 h 3242474"/>
              <a:gd name="connsiteX4-1257" fmla="*/ 3175157 w 3175157"/>
              <a:gd name="connsiteY4-1258" fmla="*/ 1834409 h 3242474"/>
              <a:gd name="connsiteX5-1259" fmla="*/ 2300025 w 3175157"/>
              <a:gd name="connsiteY5-1260" fmla="*/ 3046130 h 3242474"/>
              <a:gd name="connsiteX6-1261" fmla="*/ 605860 w 3175157"/>
              <a:gd name="connsiteY6-1262" fmla="*/ 2664663 h 3242474"/>
              <a:gd name="connsiteX7-1263" fmla="*/ 381468 w 3175157"/>
              <a:gd name="connsiteY7-1264" fmla="*/ 3242474 h 3242474"/>
              <a:gd name="connsiteX8-1265" fmla="*/ 0 w 3175157"/>
              <a:gd name="connsiteY8-1266" fmla="*/ 3236864 h 3242474"/>
              <a:gd name="connsiteX9-1267" fmla="*/ 431956 w 3175157"/>
              <a:gd name="connsiteY9-1268" fmla="*/ 2232708 h 3242474"/>
              <a:gd name="connsiteX10-1269" fmla="*/ 1559529 w 3175157"/>
              <a:gd name="connsiteY10-1270" fmla="*/ 1991485 h 3242474"/>
              <a:gd name="connsiteX11-1271" fmla="*/ 1234160 w 3175157"/>
              <a:gd name="connsiteY11-1272" fmla="*/ 959279 h 3242474"/>
              <a:gd name="connsiteX12-1273" fmla="*/ 1049035 w 3175157"/>
              <a:gd name="connsiteY12-1274" fmla="*/ 16828 h 3242474"/>
              <a:gd name="connsiteX0-1275" fmla="*/ 1049035 w 3175157"/>
              <a:gd name="connsiteY0-1276" fmla="*/ 16828 h 3242474"/>
              <a:gd name="connsiteX1-1277" fmla="*/ 1447333 w 3175157"/>
              <a:gd name="connsiteY1-1278" fmla="*/ 0 h 3242474"/>
              <a:gd name="connsiteX2-1279" fmla="*/ 1666116 w 3175157"/>
              <a:gd name="connsiteY2-1280" fmla="*/ 734886 h 3242474"/>
              <a:gd name="connsiteX3-1281" fmla="*/ 2401001 w 3175157"/>
              <a:gd name="connsiteY3-1282" fmla="*/ 560982 h 3242474"/>
              <a:gd name="connsiteX4-1283" fmla="*/ 3175157 w 3175157"/>
              <a:gd name="connsiteY4-1284" fmla="*/ 1834409 h 3242474"/>
              <a:gd name="connsiteX5-1285" fmla="*/ 2300025 w 3175157"/>
              <a:gd name="connsiteY5-1286" fmla="*/ 3046130 h 3242474"/>
              <a:gd name="connsiteX6-1287" fmla="*/ 605860 w 3175157"/>
              <a:gd name="connsiteY6-1288" fmla="*/ 2664663 h 3242474"/>
              <a:gd name="connsiteX7-1289" fmla="*/ 381468 w 3175157"/>
              <a:gd name="connsiteY7-1290" fmla="*/ 3242474 h 3242474"/>
              <a:gd name="connsiteX8-1291" fmla="*/ 0 w 3175157"/>
              <a:gd name="connsiteY8-1292" fmla="*/ 3236864 h 3242474"/>
              <a:gd name="connsiteX9-1293" fmla="*/ 431956 w 3175157"/>
              <a:gd name="connsiteY9-1294" fmla="*/ 2232708 h 3242474"/>
              <a:gd name="connsiteX10-1295" fmla="*/ 1559529 w 3175157"/>
              <a:gd name="connsiteY10-1296" fmla="*/ 1991485 h 3242474"/>
              <a:gd name="connsiteX11-1297" fmla="*/ 1234160 w 3175157"/>
              <a:gd name="connsiteY11-1298" fmla="*/ 959279 h 3242474"/>
              <a:gd name="connsiteX12-1299" fmla="*/ 1049035 w 3175157"/>
              <a:gd name="connsiteY12-1300" fmla="*/ 16828 h 3242474"/>
              <a:gd name="connsiteX0-1301" fmla="*/ 1049035 w 3175157"/>
              <a:gd name="connsiteY0-1302" fmla="*/ 16828 h 3242474"/>
              <a:gd name="connsiteX1-1303" fmla="*/ 1447333 w 3175157"/>
              <a:gd name="connsiteY1-1304" fmla="*/ 0 h 3242474"/>
              <a:gd name="connsiteX2-1305" fmla="*/ 1666116 w 3175157"/>
              <a:gd name="connsiteY2-1306" fmla="*/ 734886 h 3242474"/>
              <a:gd name="connsiteX3-1307" fmla="*/ 2401001 w 3175157"/>
              <a:gd name="connsiteY3-1308" fmla="*/ 560982 h 3242474"/>
              <a:gd name="connsiteX4-1309" fmla="*/ 3175157 w 3175157"/>
              <a:gd name="connsiteY4-1310" fmla="*/ 1834409 h 3242474"/>
              <a:gd name="connsiteX5-1311" fmla="*/ 2300025 w 3175157"/>
              <a:gd name="connsiteY5-1312" fmla="*/ 3046130 h 3242474"/>
              <a:gd name="connsiteX6-1313" fmla="*/ 605860 w 3175157"/>
              <a:gd name="connsiteY6-1314" fmla="*/ 2664663 h 3242474"/>
              <a:gd name="connsiteX7-1315" fmla="*/ 381468 w 3175157"/>
              <a:gd name="connsiteY7-1316" fmla="*/ 3242474 h 3242474"/>
              <a:gd name="connsiteX8-1317" fmla="*/ 0 w 3175157"/>
              <a:gd name="connsiteY8-1318" fmla="*/ 3236864 h 3242474"/>
              <a:gd name="connsiteX9-1319" fmla="*/ 431956 w 3175157"/>
              <a:gd name="connsiteY9-1320" fmla="*/ 2232708 h 3242474"/>
              <a:gd name="connsiteX10-1321" fmla="*/ 1559529 w 3175157"/>
              <a:gd name="connsiteY10-1322" fmla="*/ 1991485 h 3242474"/>
              <a:gd name="connsiteX11-1323" fmla="*/ 1234160 w 3175157"/>
              <a:gd name="connsiteY11-1324" fmla="*/ 959279 h 3242474"/>
              <a:gd name="connsiteX12-1325" fmla="*/ 1049035 w 3175157"/>
              <a:gd name="connsiteY12-1326" fmla="*/ 16828 h 3242474"/>
              <a:gd name="connsiteX0-1327" fmla="*/ 1049035 w 3175157"/>
              <a:gd name="connsiteY0-1328" fmla="*/ 16828 h 3242474"/>
              <a:gd name="connsiteX1-1329" fmla="*/ 1447333 w 3175157"/>
              <a:gd name="connsiteY1-1330" fmla="*/ 0 h 3242474"/>
              <a:gd name="connsiteX2-1331" fmla="*/ 1666116 w 3175157"/>
              <a:gd name="connsiteY2-1332" fmla="*/ 734886 h 3242474"/>
              <a:gd name="connsiteX3-1333" fmla="*/ 2401001 w 3175157"/>
              <a:gd name="connsiteY3-1334" fmla="*/ 560982 h 3242474"/>
              <a:gd name="connsiteX4-1335" fmla="*/ 3175157 w 3175157"/>
              <a:gd name="connsiteY4-1336" fmla="*/ 1834409 h 3242474"/>
              <a:gd name="connsiteX5-1337" fmla="*/ 2300025 w 3175157"/>
              <a:gd name="connsiteY5-1338" fmla="*/ 3046130 h 3242474"/>
              <a:gd name="connsiteX6-1339" fmla="*/ 605860 w 3175157"/>
              <a:gd name="connsiteY6-1340" fmla="*/ 2664663 h 3242474"/>
              <a:gd name="connsiteX7-1341" fmla="*/ 381468 w 3175157"/>
              <a:gd name="connsiteY7-1342" fmla="*/ 3242474 h 3242474"/>
              <a:gd name="connsiteX8-1343" fmla="*/ 0 w 3175157"/>
              <a:gd name="connsiteY8-1344" fmla="*/ 3236864 h 3242474"/>
              <a:gd name="connsiteX9-1345" fmla="*/ 431956 w 3175157"/>
              <a:gd name="connsiteY9-1346" fmla="*/ 2232708 h 3242474"/>
              <a:gd name="connsiteX10-1347" fmla="*/ 1559529 w 3175157"/>
              <a:gd name="connsiteY10-1348" fmla="*/ 1991485 h 3242474"/>
              <a:gd name="connsiteX11-1349" fmla="*/ 1234160 w 3175157"/>
              <a:gd name="connsiteY11-1350" fmla="*/ 959279 h 3242474"/>
              <a:gd name="connsiteX12-1351" fmla="*/ 1049035 w 3175157"/>
              <a:gd name="connsiteY12-1352" fmla="*/ 16828 h 3242474"/>
              <a:gd name="connsiteX0-1353" fmla="*/ 1049035 w 3175157"/>
              <a:gd name="connsiteY0-1354" fmla="*/ 16828 h 3242474"/>
              <a:gd name="connsiteX1-1355" fmla="*/ 1447333 w 3175157"/>
              <a:gd name="connsiteY1-1356" fmla="*/ 0 h 3242474"/>
              <a:gd name="connsiteX2-1357" fmla="*/ 1666116 w 3175157"/>
              <a:gd name="connsiteY2-1358" fmla="*/ 734886 h 3242474"/>
              <a:gd name="connsiteX3-1359" fmla="*/ 2401001 w 3175157"/>
              <a:gd name="connsiteY3-1360" fmla="*/ 560982 h 3242474"/>
              <a:gd name="connsiteX4-1361" fmla="*/ 3175157 w 3175157"/>
              <a:gd name="connsiteY4-1362" fmla="*/ 1834409 h 3242474"/>
              <a:gd name="connsiteX5-1363" fmla="*/ 2300025 w 3175157"/>
              <a:gd name="connsiteY5-1364" fmla="*/ 3046130 h 3242474"/>
              <a:gd name="connsiteX6-1365" fmla="*/ 605860 w 3175157"/>
              <a:gd name="connsiteY6-1366" fmla="*/ 2664663 h 3242474"/>
              <a:gd name="connsiteX7-1367" fmla="*/ 381468 w 3175157"/>
              <a:gd name="connsiteY7-1368" fmla="*/ 3242474 h 3242474"/>
              <a:gd name="connsiteX8-1369" fmla="*/ 0 w 3175157"/>
              <a:gd name="connsiteY8-1370" fmla="*/ 3236864 h 3242474"/>
              <a:gd name="connsiteX9-1371" fmla="*/ 431956 w 3175157"/>
              <a:gd name="connsiteY9-1372" fmla="*/ 2232708 h 3242474"/>
              <a:gd name="connsiteX10-1373" fmla="*/ 1559529 w 3175157"/>
              <a:gd name="connsiteY10-1374" fmla="*/ 1991485 h 3242474"/>
              <a:gd name="connsiteX11-1375" fmla="*/ 1234160 w 3175157"/>
              <a:gd name="connsiteY11-1376" fmla="*/ 959279 h 3242474"/>
              <a:gd name="connsiteX12-1377" fmla="*/ 1049035 w 3175157"/>
              <a:gd name="connsiteY12-1378" fmla="*/ 16828 h 3242474"/>
              <a:gd name="connsiteX0-1379" fmla="*/ 1049035 w 3175157"/>
              <a:gd name="connsiteY0-1380" fmla="*/ 16828 h 3242474"/>
              <a:gd name="connsiteX1-1381" fmla="*/ 1447333 w 3175157"/>
              <a:gd name="connsiteY1-1382" fmla="*/ 0 h 3242474"/>
              <a:gd name="connsiteX2-1383" fmla="*/ 1666116 w 3175157"/>
              <a:gd name="connsiteY2-1384" fmla="*/ 734886 h 3242474"/>
              <a:gd name="connsiteX3-1385" fmla="*/ 2401001 w 3175157"/>
              <a:gd name="connsiteY3-1386" fmla="*/ 560982 h 3242474"/>
              <a:gd name="connsiteX4-1387" fmla="*/ 3175157 w 3175157"/>
              <a:gd name="connsiteY4-1388" fmla="*/ 1834409 h 3242474"/>
              <a:gd name="connsiteX5-1389" fmla="*/ 2300025 w 3175157"/>
              <a:gd name="connsiteY5-1390" fmla="*/ 3046130 h 3242474"/>
              <a:gd name="connsiteX6-1391" fmla="*/ 605860 w 3175157"/>
              <a:gd name="connsiteY6-1392" fmla="*/ 2664663 h 3242474"/>
              <a:gd name="connsiteX7-1393" fmla="*/ 381468 w 3175157"/>
              <a:gd name="connsiteY7-1394" fmla="*/ 3242474 h 3242474"/>
              <a:gd name="connsiteX8-1395" fmla="*/ 0 w 3175157"/>
              <a:gd name="connsiteY8-1396" fmla="*/ 3236864 h 3242474"/>
              <a:gd name="connsiteX9-1397" fmla="*/ 431956 w 3175157"/>
              <a:gd name="connsiteY9-1398" fmla="*/ 2232708 h 3242474"/>
              <a:gd name="connsiteX10-1399" fmla="*/ 1559529 w 3175157"/>
              <a:gd name="connsiteY10-1400" fmla="*/ 1991485 h 3242474"/>
              <a:gd name="connsiteX11-1401" fmla="*/ 1234160 w 3175157"/>
              <a:gd name="connsiteY11-1402" fmla="*/ 959279 h 3242474"/>
              <a:gd name="connsiteX12-1403" fmla="*/ 1049035 w 3175157"/>
              <a:gd name="connsiteY12-1404" fmla="*/ 16828 h 3242474"/>
              <a:gd name="connsiteX0-1405" fmla="*/ 1049035 w 3175157"/>
              <a:gd name="connsiteY0-1406" fmla="*/ 16828 h 3242474"/>
              <a:gd name="connsiteX1-1407" fmla="*/ 1447333 w 3175157"/>
              <a:gd name="connsiteY1-1408" fmla="*/ 0 h 3242474"/>
              <a:gd name="connsiteX2-1409" fmla="*/ 1666116 w 3175157"/>
              <a:gd name="connsiteY2-1410" fmla="*/ 734886 h 3242474"/>
              <a:gd name="connsiteX3-1411" fmla="*/ 2401001 w 3175157"/>
              <a:gd name="connsiteY3-1412" fmla="*/ 560982 h 3242474"/>
              <a:gd name="connsiteX4-1413" fmla="*/ 3175157 w 3175157"/>
              <a:gd name="connsiteY4-1414" fmla="*/ 1834409 h 3242474"/>
              <a:gd name="connsiteX5-1415" fmla="*/ 2300025 w 3175157"/>
              <a:gd name="connsiteY5-1416" fmla="*/ 3046130 h 3242474"/>
              <a:gd name="connsiteX6-1417" fmla="*/ 605860 w 3175157"/>
              <a:gd name="connsiteY6-1418" fmla="*/ 2664663 h 3242474"/>
              <a:gd name="connsiteX7-1419" fmla="*/ 381468 w 3175157"/>
              <a:gd name="connsiteY7-1420" fmla="*/ 3242474 h 3242474"/>
              <a:gd name="connsiteX8-1421" fmla="*/ 0 w 3175157"/>
              <a:gd name="connsiteY8-1422" fmla="*/ 3236864 h 3242474"/>
              <a:gd name="connsiteX9-1423" fmla="*/ 431956 w 3175157"/>
              <a:gd name="connsiteY9-1424" fmla="*/ 2232708 h 3242474"/>
              <a:gd name="connsiteX10-1425" fmla="*/ 1559529 w 3175157"/>
              <a:gd name="connsiteY10-1426" fmla="*/ 1991485 h 3242474"/>
              <a:gd name="connsiteX11-1427" fmla="*/ 1234160 w 3175157"/>
              <a:gd name="connsiteY11-1428" fmla="*/ 959279 h 3242474"/>
              <a:gd name="connsiteX12-1429" fmla="*/ 1049035 w 3175157"/>
              <a:gd name="connsiteY12-1430" fmla="*/ 16828 h 3242474"/>
              <a:gd name="connsiteX0-1431" fmla="*/ 1049035 w 3175157"/>
              <a:gd name="connsiteY0-1432" fmla="*/ 16828 h 3242474"/>
              <a:gd name="connsiteX1-1433" fmla="*/ 1447333 w 3175157"/>
              <a:gd name="connsiteY1-1434" fmla="*/ 0 h 3242474"/>
              <a:gd name="connsiteX2-1435" fmla="*/ 1666116 w 3175157"/>
              <a:gd name="connsiteY2-1436" fmla="*/ 734886 h 3242474"/>
              <a:gd name="connsiteX3-1437" fmla="*/ 2401001 w 3175157"/>
              <a:gd name="connsiteY3-1438" fmla="*/ 560982 h 3242474"/>
              <a:gd name="connsiteX4-1439" fmla="*/ 3175157 w 3175157"/>
              <a:gd name="connsiteY4-1440" fmla="*/ 1834409 h 3242474"/>
              <a:gd name="connsiteX5-1441" fmla="*/ 2300025 w 3175157"/>
              <a:gd name="connsiteY5-1442" fmla="*/ 3046130 h 3242474"/>
              <a:gd name="connsiteX6-1443" fmla="*/ 605860 w 3175157"/>
              <a:gd name="connsiteY6-1444" fmla="*/ 2664663 h 3242474"/>
              <a:gd name="connsiteX7-1445" fmla="*/ 381468 w 3175157"/>
              <a:gd name="connsiteY7-1446" fmla="*/ 3242474 h 3242474"/>
              <a:gd name="connsiteX8-1447" fmla="*/ 0 w 3175157"/>
              <a:gd name="connsiteY8-1448" fmla="*/ 3236864 h 3242474"/>
              <a:gd name="connsiteX9-1449" fmla="*/ 516103 w 3175157"/>
              <a:gd name="connsiteY9-1450" fmla="*/ 2249538 h 3242474"/>
              <a:gd name="connsiteX10-1451" fmla="*/ 1559529 w 3175157"/>
              <a:gd name="connsiteY10-1452" fmla="*/ 1991485 h 3242474"/>
              <a:gd name="connsiteX11-1453" fmla="*/ 1234160 w 3175157"/>
              <a:gd name="connsiteY11-1454" fmla="*/ 959279 h 3242474"/>
              <a:gd name="connsiteX12-1455" fmla="*/ 1049035 w 3175157"/>
              <a:gd name="connsiteY12-1456" fmla="*/ 16828 h 3242474"/>
              <a:gd name="connsiteX0-1457" fmla="*/ 1049035 w 3175157"/>
              <a:gd name="connsiteY0-1458" fmla="*/ 16828 h 3242474"/>
              <a:gd name="connsiteX1-1459" fmla="*/ 1447333 w 3175157"/>
              <a:gd name="connsiteY1-1460" fmla="*/ 0 h 3242474"/>
              <a:gd name="connsiteX2-1461" fmla="*/ 1666116 w 3175157"/>
              <a:gd name="connsiteY2-1462" fmla="*/ 734886 h 3242474"/>
              <a:gd name="connsiteX3-1463" fmla="*/ 2401001 w 3175157"/>
              <a:gd name="connsiteY3-1464" fmla="*/ 560982 h 3242474"/>
              <a:gd name="connsiteX4-1465" fmla="*/ 3175157 w 3175157"/>
              <a:gd name="connsiteY4-1466" fmla="*/ 1834409 h 3242474"/>
              <a:gd name="connsiteX5-1467" fmla="*/ 2300025 w 3175157"/>
              <a:gd name="connsiteY5-1468" fmla="*/ 3046130 h 3242474"/>
              <a:gd name="connsiteX6-1469" fmla="*/ 605860 w 3175157"/>
              <a:gd name="connsiteY6-1470" fmla="*/ 2664663 h 3242474"/>
              <a:gd name="connsiteX7-1471" fmla="*/ 381468 w 3175157"/>
              <a:gd name="connsiteY7-1472" fmla="*/ 3242474 h 3242474"/>
              <a:gd name="connsiteX8-1473" fmla="*/ 0 w 3175157"/>
              <a:gd name="connsiteY8-1474" fmla="*/ 3236864 h 3242474"/>
              <a:gd name="connsiteX9-1475" fmla="*/ 516103 w 3175157"/>
              <a:gd name="connsiteY9-1476" fmla="*/ 2249538 h 3242474"/>
              <a:gd name="connsiteX10-1477" fmla="*/ 1559529 w 3175157"/>
              <a:gd name="connsiteY10-1478" fmla="*/ 1991485 h 3242474"/>
              <a:gd name="connsiteX11-1479" fmla="*/ 1234160 w 3175157"/>
              <a:gd name="connsiteY11-1480" fmla="*/ 959279 h 3242474"/>
              <a:gd name="connsiteX12-1481" fmla="*/ 1049035 w 3175157"/>
              <a:gd name="connsiteY12-1482" fmla="*/ 16828 h 3242474"/>
              <a:gd name="connsiteX0-1483" fmla="*/ 1049035 w 3175157"/>
              <a:gd name="connsiteY0-1484" fmla="*/ 16828 h 3242474"/>
              <a:gd name="connsiteX1-1485" fmla="*/ 1447333 w 3175157"/>
              <a:gd name="connsiteY1-1486" fmla="*/ 0 h 3242474"/>
              <a:gd name="connsiteX2-1487" fmla="*/ 1666116 w 3175157"/>
              <a:gd name="connsiteY2-1488" fmla="*/ 734886 h 3242474"/>
              <a:gd name="connsiteX3-1489" fmla="*/ 2401001 w 3175157"/>
              <a:gd name="connsiteY3-1490" fmla="*/ 560982 h 3242474"/>
              <a:gd name="connsiteX4-1491" fmla="*/ 3175157 w 3175157"/>
              <a:gd name="connsiteY4-1492" fmla="*/ 1834409 h 3242474"/>
              <a:gd name="connsiteX5-1493" fmla="*/ 2300025 w 3175157"/>
              <a:gd name="connsiteY5-1494" fmla="*/ 3046130 h 3242474"/>
              <a:gd name="connsiteX6-1495" fmla="*/ 605860 w 3175157"/>
              <a:gd name="connsiteY6-1496" fmla="*/ 2664663 h 3242474"/>
              <a:gd name="connsiteX7-1497" fmla="*/ 381468 w 3175157"/>
              <a:gd name="connsiteY7-1498" fmla="*/ 3242474 h 3242474"/>
              <a:gd name="connsiteX8-1499" fmla="*/ 0 w 3175157"/>
              <a:gd name="connsiteY8-1500" fmla="*/ 3236864 h 3242474"/>
              <a:gd name="connsiteX9-1501" fmla="*/ 516103 w 3175157"/>
              <a:gd name="connsiteY9-1502" fmla="*/ 2249538 h 3242474"/>
              <a:gd name="connsiteX10-1503" fmla="*/ 1559529 w 3175157"/>
              <a:gd name="connsiteY10-1504" fmla="*/ 1991485 h 3242474"/>
              <a:gd name="connsiteX11-1505" fmla="*/ 1234160 w 3175157"/>
              <a:gd name="connsiteY11-1506" fmla="*/ 959279 h 3242474"/>
              <a:gd name="connsiteX12-1507" fmla="*/ 1049035 w 3175157"/>
              <a:gd name="connsiteY12-1508" fmla="*/ 16828 h 3242474"/>
              <a:gd name="connsiteX0-1509" fmla="*/ 1049035 w 3175157"/>
              <a:gd name="connsiteY0-1510" fmla="*/ 16828 h 3242474"/>
              <a:gd name="connsiteX1-1511" fmla="*/ 1447333 w 3175157"/>
              <a:gd name="connsiteY1-1512" fmla="*/ 0 h 3242474"/>
              <a:gd name="connsiteX2-1513" fmla="*/ 1666116 w 3175157"/>
              <a:gd name="connsiteY2-1514" fmla="*/ 734886 h 3242474"/>
              <a:gd name="connsiteX3-1515" fmla="*/ 2401001 w 3175157"/>
              <a:gd name="connsiteY3-1516" fmla="*/ 560982 h 3242474"/>
              <a:gd name="connsiteX4-1517" fmla="*/ 3175157 w 3175157"/>
              <a:gd name="connsiteY4-1518" fmla="*/ 1834409 h 3242474"/>
              <a:gd name="connsiteX5-1519" fmla="*/ 2300025 w 3175157"/>
              <a:gd name="connsiteY5-1520" fmla="*/ 3046130 h 3242474"/>
              <a:gd name="connsiteX6-1521" fmla="*/ 605860 w 3175157"/>
              <a:gd name="connsiteY6-1522" fmla="*/ 2664663 h 3242474"/>
              <a:gd name="connsiteX7-1523" fmla="*/ 381468 w 3175157"/>
              <a:gd name="connsiteY7-1524" fmla="*/ 3242474 h 3242474"/>
              <a:gd name="connsiteX8-1525" fmla="*/ 0 w 3175157"/>
              <a:gd name="connsiteY8-1526" fmla="*/ 3236864 h 3242474"/>
              <a:gd name="connsiteX9-1527" fmla="*/ 516103 w 3175157"/>
              <a:gd name="connsiteY9-1528" fmla="*/ 2249538 h 3242474"/>
              <a:gd name="connsiteX10-1529" fmla="*/ 1559529 w 3175157"/>
              <a:gd name="connsiteY10-1530" fmla="*/ 1991485 h 3242474"/>
              <a:gd name="connsiteX11-1531" fmla="*/ 1234160 w 3175157"/>
              <a:gd name="connsiteY11-1532" fmla="*/ 959279 h 3242474"/>
              <a:gd name="connsiteX12-1533" fmla="*/ 1049035 w 3175157"/>
              <a:gd name="connsiteY12-1534" fmla="*/ 16828 h 3242474"/>
              <a:gd name="connsiteX0-1535" fmla="*/ 1049035 w 3203206"/>
              <a:gd name="connsiteY0-1536" fmla="*/ 16828 h 3242474"/>
              <a:gd name="connsiteX1-1537" fmla="*/ 1447333 w 3203206"/>
              <a:gd name="connsiteY1-1538" fmla="*/ 0 h 3242474"/>
              <a:gd name="connsiteX2-1539" fmla="*/ 1666116 w 3203206"/>
              <a:gd name="connsiteY2-1540" fmla="*/ 734886 h 3242474"/>
              <a:gd name="connsiteX3-1541" fmla="*/ 2401001 w 3203206"/>
              <a:gd name="connsiteY3-1542" fmla="*/ 560982 h 3242474"/>
              <a:gd name="connsiteX4-1543" fmla="*/ 3203206 w 3203206"/>
              <a:gd name="connsiteY4-1544" fmla="*/ 1834409 h 3242474"/>
              <a:gd name="connsiteX5-1545" fmla="*/ 2300025 w 3203206"/>
              <a:gd name="connsiteY5-1546" fmla="*/ 3046130 h 3242474"/>
              <a:gd name="connsiteX6-1547" fmla="*/ 605860 w 3203206"/>
              <a:gd name="connsiteY6-1548" fmla="*/ 2664663 h 3242474"/>
              <a:gd name="connsiteX7-1549" fmla="*/ 381468 w 3203206"/>
              <a:gd name="connsiteY7-1550" fmla="*/ 3242474 h 3242474"/>
              <a:gd name="connsiteX8-1551" fmla="*/ 0 w 3203206"/>
              <a:gd name="connsiteY8-1552" fmla="*/ 3236864 h 3242474"/>
              <a:gd name="connsiteX9-1553" fmla="*/ 516103 w 3203206"/>
              <a:gd name="connsiteY9-1554" fmla="*/ 2249538 h 3242474"/>
              <a:gd name="connsiteX10-1555" fmla="*/ 1559529 w 3203206"/>
              <a:gd name="connsiteY10-1556" fmla="*/ 1991485 h 3242474"/>
              <a:gd name="connsiteX11-1557" fmla="*/ 1234160 w 3203206"/>
              <a:gd name="connsiteY11-1558" fmla="*/ 959279 h 3242474"/>
              <a:gd name="connsiteX12-1559" fmla="*/ 1049035 w 3203206"/>
              <a:gd name="connsiteY12-1560" fmla="*/ 16828 h 3242474"/>
              <a:gd name="connsiteX0-1561" fmla="*/ 1049035 w 3203570"/>
              <a:gd name="connsiteY0-1562" fmla="*/ 16828 h 3242474"/>
              <a:gd name="connsiteX1-1563" fmla="*/ 1447333 w 3203570"/>
              <a:gd name="connsiteY1-1564" fmla="*/ 0 h 3242474"/>
              <a:gd name="connsiteX2-1565" fmla="*/ 1666116 w 3203570"/>
              <a:gd name="connsiteY2-1566" fmla="*/ 734886 h 3242474"/>
              <a:gd name="connsiteX3-1567" fmla="*/ 2401001 w 3203570"/>
              <a:gd name="connsiteY3-1568" fmla="*/ 560982 h 3242474"/>
              <a:gd name="connsiteX4-1569" fmla="*/ 3203206 w 3203570"/>
              <a:gd name="connsiteY4-1570" fmla="*/ 1834409 h 3242474"/>
              <a:gd name="connsiteX5-1571" fmla="*/ 2300025 w 3203570"/>
              <a:gd name="connsiteY5-1572" fmla="*/ 3046130 h 3242474"/>
              <a:gd name="connsiteX6-1573" fmla="*/ 605860 w 3203570"/>
              <a:gd name="connsiteY6-1574" fmla="*/ 2664663 h 3242474"/>
              <a:gd name="connsiteX7-1575" fmla="*/ 381468 w 3203570"/>
              <a:gd name="connsiteY7-1576" fmla="*/ 3242474 h 3242474"/>
              <a:gd name="connsiteX8-1577" fmla="*/ 0 w 3203570"/>
              <a:gd name="connsiteY8-1578" fmla="*/ 3236864 h 3242474"/>
              <a:gd name="connsiteX9-1579" fmla="*/ 516103 w 3203570"/>
              <a:gd name="connsiteY9-1580" fmla="*/ 2249538 h 3242474"/>
              <a:gd name="connsiteX10-1581" fmla="*/ 1559529 w 3203570"/>
              <a:gd name="connsiteY10-1582" fmla="*/ 1991485 h 3242474"/>
              <a:gd name="connsiteX11-1583" fmla="*/ 1234160 w 3203570"/>
              <a:gd name="connsiteY11-1584" fmla="*/ 959279 h 3242474"/>
              <a:gd name="connsiteX12-1585" fmla="*/ 1049035 w 3203570"/>
              <a:gd name="connsiteY12-1586" fmla="*/ 16828 h 3242474"/>
              <a:gd name="connsiteX0-1587" fmla="*/ 1049035 w 3203570"/>
              <a:gd name="connsiteY0-1588" fmla="*/ 16828 h 3242474"/>
              <a:gd name="connsiteX1-1589" fmla="*/ 1447333 w 3203570"/>
              <a:gd name="connsiteY1-1590" fmla="*/ 0 h 3242474"/>
              <a:gd name="connsiteX2-1591" fmla="*/ 1666116 w 3203570"/>
              <a:gd name="connsiteY2-1592" fmla="*/ 734886 h 3242474"/>
              <a:gd name="connsiteX3-1593" fmla="*/ 2401001 w 3203570"/>
              <a:gd name="connsiteY3-1594" fmla="*/ 560982 h 3242474"/>
              <a:gd name="connsiteX4-1595" fmla="*/ 3203206 w 3203570"/>
              <a:gd name="connsiteY4-1596" fmla="*/ 1834409 h 3242474"/>
              <a:gd name="connsiteX5-1597" fmla="*/ 2300025 w 3203570"/>
              <a:gd name="connsiteY5-1598" fmla="*/ 3046130 h 3242474"/>
              <a:gd name="connsiteX6-1599" fmla="*/ 605860 w 3203570"/>
              <a:gd name="connsiteY6-1600" fmla="*/ 2664663 h 3242474"/>
              <a:gd name="connsiteX7-1601" fmla="*/ 381468 w 3203570"/>
              <a:gd name="connsiteY7-1602" fmla="*/ 3242474 h 3242474"/>
              <a:gd name="connsiteX8-1603" fmla="*/ 0 w 3203570"/>
              <a:gd name="connsiteY8-1604" fmla="*/ 3236864 h 3242474"/>
              <a:gd name="connsiteX9-1605" fmla="*/ 516103 w 3203570"/>
              <a:gd name="connsiteY9-1606" fmla="*/ 2249538 h 3242474"/>
              <a:gd name="connsiteX10-1607" fmla="*/ 1559529 w 3203570"/>
              <a:gd name="connsiteY10-1608" fmla="*/ 1991485 h 3242474"/>
              <a:gd name="connsiteX11-1609" fmla="*/ 1234160 w 3203570"/>
              <a:gd name="connsiteY11-1610" fmla="*/ 959279 h 3242474"/>
              <a:gd name="connsiteX12-1611" fmla="*/ 1049035 w 3203570"/>
              <a:gd name="connsiteY12-1612" fmla="*/ 16828 h 3242474"/>
              <a:gd name="connsiteX0-1613" fmla="*/ 1049035 w 3203570"/>
              <a:gd name="connsiteY0-1614" fmla="*/ 16828 h 3242474"/>
              <a:gd name="connsiteX1-1615" fmla="*/ 1447333 w 3203570"/>
              <a:gd name="connsiteY1-1616" fmla="*/ 0 h 3242474"/>
              <a:gd name="connsiteX2-1617" fmla="*/ 1666116 w 3203570"/>
              <a:gd name="connsiteY2-1618" fmla="*/ 734886 h 3242474"/>
              <a:gd name="connsiteX3-1619" fmla="*/ 2401001 w 3203570"/>
              <a:gd name="connsiteY3-1620" fmla="*/ 560982 h 3242474"/>
              <a:gd name="connsiteX4-1621" fmla="*/ 3203206 w 3203570"/>
              <a:gd name="connsiteY4-1622" fmla="*/ 1834409 h 3242474"/>
              <a:gd name="connsiteX5-1623" fmla="*/ 2300025 w 3203570"/>
              <a:gd name="connsiteY5-1624" fmla="*/ 3046130 h 3242474"/>
              <a:gd name="connsiteX6-1625" fmla="*/ 605860 w 3203570"/>
              <a:gd name="connsiteY6-1626" fmla="*/ 2664663 h 3242474"/>
              <a:gd name="connsiteX7-1627" fmla="*/ 381468 w 3203570"/>
              <a:gd name="connsiteY7-1628" fmla="*/ 3242474 h 3242474"/>
              <a:gd name="connsiteX8-1629" fmla="*/ 0 w 3203570"/>
              <a:gd name="connsiteY8-1630" fmla="*/ 3236864 h 3242474"/>
              <a:gd name="connsiteX9-1631" fmla="*/ 516103 w 3203570"/>
              <a:gd name="connsiteY9-1632" fmla="*/ 2249538 h 3242474"/>
              <a:gd name="connsiteX10-1633" fmla="*/ 1559529 w 3203570"/>
              <a:gd name="connsiteY10-1634" fmla="*/ 1991485 h 3242474"/>
              <a:gd name="connsiteX11-1635" fmla="*/ 1234160 w 3203570"/>
              <a:gd name="connsiteY11-1636" fmla="*/ 959279 h 3242474"/>
              <a:gd name="connsiteX12-1637" fmla="*/ 1049035 w 3203570"/>
              <a:gd name="connsiteY12-1638" fmla="*/ 16828 h 3242474"/>
              <a:gd name="connsiteX0-1639" fmla="*/ 1049035 w 3203570"/>
              <a:gd name="connsiteY0-1640" fmla="*/ 16828 h 3242474"/>
              <a:gd name="connsiteX1-1641" fmla="*/ 1447333 w 3203570"/>
              <a:gd name="connsiteY1-1642" fmla="*/ 0 h 3242474"/>
              <a:gd name="connsiteX2-1643" fmla="*/ 1666116 w 3203570"/>
              <a:gd name="connsiteY2-1644" fmla="*/ 734886 h 3242474"/>
              <a:gd name="connsiteX3-1645" fmla="*/ 2401001 w 3203570"/>
              <a:gd name="connsiteY3-1646" fmla="*/ 560982 h 3242474"/>
              <a:gd name="connsiteX4-1647" fmla="*/ 3203206 w 3203570"/>
              <a:gd name="connsiteY4-1648" fmla="*/ 1834409 h 3242474"/>
              <a:gd name="connsiteX5-1649" fmla="*/ 2300025 w 3203570"/>
              <a:gd name="connsiteY5-1650" fmla="*/ 3046130 h 3242474"/>
              <a:gd name="connsiteX6-1651" fmla="*/ 605860 w 3203570"/>
              <a:gd name="connsiteY6-1652" fmla="*/ 2664663 h 3242474"/>
              <a:gd name="connsiteX7-1653" fmla="*/ 381468 w 3203570"/>
              <a:gd name="connsiteY7-1654" fmla="*/ 3242474 h 3242474"/>
              <a:gd name="connsiteX8-1655" fmla="*/ 0 w 3203570"/>
              <a:gd name="connsiteY8-1656" fmla="*/ 3236864 h 3242474"/>
              <a:gd name="connsiteX9-1657" fmla="*/ 516103 w 3203570"/>
              <a:gd name="connsiteY9-1658" fmla="*/ 2249538 h 3242474"/>
              <a:gd name="connsiteX10-1659" fmla="*/ 1559529 w 3203570"/>
              <a:gd name="connsiteY10-1660" fmla="*/ 1991485 h 3242474"/>
              <a:gd name="connsiteX11-1661" fmla="*/ 1234160 w 3203570"/>
              <a:gd name="connsiteY11-1662" fmla="*/ 959279 h 3242474"/>
              <a:gd name="connsiteX12-1663" fmla="*/ 1049035 w 3203570"/>
              <a:gd name="connsiteY12-1664" fmla="*/ 16828 h 3242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Freeform 50"/>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Teardrop 9"/>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1" fmla="*/ 143301 w 1910686"/>
              <a:gd name="connsiteY0-2" fmla="*/ 27296 h 3261815"/>
              <a:gd name="connsiteX1-3" fmla="*/ 0 w 1910686"/>
              <a:gd name="connsiteY1-4" fmla="*/ 1699146 h 3261815"/>
              <a:gd name="connsiteX2-5" fmla="*/ 436728 w 1910686"/>
              <a:gd name="connsiteY2-6" fmla="*/ 3261815 h 3261815"/>
              <a:gd name="connsiteX3-7" fmla="*/ 928047 w 1910686"/>
              <a:gd name="connsiteY3-8" fmla="*/ 1937982 h 3261815"/>
              <a:gd name="connsiteX4-9" fmla="*/ 1364776 w 1910686"/>
              <a:gd name="connsiteY4-10" fmla="*/ 3261815 h 3261815"/>
              <a:gd name="connsiteX5-11" fmla="*/ 1910686 w 1910686"/>
              <a:gd name="connsiteY5-12" fmla="*/ 1719618 h 3261815"/>
              <a:gd name="connsiteX6-13" fmla="*/ 1603612 w 1910686"/>
              <a:gd name="connsiteY6-14" fmla="*/ 0 h 3261815"/>
              <a:gd name="connsiteX7-15" fmla="*/ 1521725 w 1910686"/>
              <a:gd name="connsiteY7-16" fmla="*/ 13648 h 3261815"/>
              <a:gd name="connsiteX8-17" fmla="*/ 907576 w 1910686"/>
              <a:gd name="connsiteY8-18" fmla="*/ 156949 h 3261815"/>
              <a:gd name="connsiteX9-19" fmla="*/ 143301 w 1910686"/>
              <a:gd name="connsiteY9-20" fmla="*/ 27296 h 3261815"/>
              <a:gd name="connsiteX0-21" fmla="*/ 143301 w 1910686"/>
              <a:gd name="connsiteY0-22" fmla="*/ 27296 h 3261815"/>
              <a:gd name="connsiteX1-23" fmla="*/ 0 w 1910686"/>
              <a:gd name="connsiteY1-24" fmla="*/ 1699146 h 3261815"/>
              <a:gd name="connsiteX2-25" fmla="*/ 436728 w 1910686"/>
              <a:gd name="connsiteY2-26" fmla="*/ 3261815 h 3261815"/>
              <a:gd name="connsiteX3-27" fmla="*/ 928047 w 1910686"/>
              <a:gd name="connsiteY3-28" fmla="*/ 1937982 h 3261815"/>
              <a:gd name="connsiteX4-29" fmla="*/ 1364776 w 1910686"/>
              <a:gd name="connsiteY4-30" fmla="*/ 3261815 h 3261815"/>
              <a:gd name="connsiteX5-31" fmla="*/ 1910686 w 1910686"/>
              <a:gd name="connsiteY5-32" fmla="*/ 1719618 h 3261815"/>
              <a:gd name="connsiteX6-33" fmla="*/ 1603612 w 1910686"/>
              <a:gd name="connsiteY6-34" fmla="*/ 0 h 3261815"/>
              <a:gd name="connsiteX7-35" fmla="*/ 1521725 w 1910686"/>
              <a:gd name="connsiteY7-36" fmla="*/ 13648 h 3261815"/>
              <a:gd name="connsiteX8-37" fmla="*/ 907576 w 1910686"/>
              <a:gd name="connsiteY8-38" fmla="*/ 156949 h 3261815"/>
              <a:gd name="connsiteX9-39" fmla="*/ 143301 w 1910686"/>
              <a:gd name="connsiteY9-40" fmla="*/ 27296 h 3261815"/>
              <a:gd name="connsiteX0-41" fmla="*/ 326627 w 2094012"/>
              <a:gd name="connsiteY0-42" fmla="*/ 27296 h 3261815"/>
              <a:gd name="connsiteX1-43" fmla="*/ 183326 w 2094012"/>
              <a:gd name="connsiteY1-44" fmla="*/ 1699146 h 3261815"/>
              <a:gd name="connsiteX2-45" fmla="*/ 620054 w 2094012"/>
              <a:gd name="connsiteY2-46" fmla="*/ 3261815 h 3261815"/>
              <a:gd name="connsiteX3-47" fmla="*/ 1111373 w 2094012"/>
              <a:gd name="connsiteY3-48" fmla="*/ 1937982 h 3261815"/>
              <a:gd name="connsiteX4-49" fmla="*/ 1548102 w 2094012"/>
              <a:gd name="connsiteY4-50" fmla="*/ 3261815 h 3261815"/>
              <a:gd name="connsiteX5-51" fmla="*/ 2094012 w 2094012"/>
              <a:gd name="connsiteY5-52" fmla="*/ 1719618 h 3261815"/>
              <a:gd name="connsiteX6-53" fmla="*/ 1786938 w 2094012"/>
              <a:gd name="connsiteY6-54" fmla="*/ 0 h 3261815"/>
              <a:gd name="connsiteX7-55" fmla="*/ 1705051 w 2094012"/>
              <a:gd name="connsiteY7-56" fmla="*/ 13648 h 3261815"/>
              <a:gd name="connsiteX8-57" fmla="*/ 1090902 w 2094012"/>
              <a:gd name="connsiteY8-58" fmla="*/ 156949 h 3261815"/>
              <a:gd name="connsiteX9-59" fmla="*/ 326627 w 2094012"/>
              <a:gd name="connsiteY9-60" fmla="*/ 27296 h 3261815"/>
              <a:gd name="connsiteX0-61" fmla="*/ 402442 w 2169827"/>
              <a:gd name="connsiteY0-62" fmla="*/ 27296 h 3261815"/>
              <a:gd name="connsiteX1-63" fmla="*/ 259141 w 2169827"/>
              <a:gd name="connsiteY1-64" fmla="*/ 1699146 h 3261815"/>
              <a:gd name="connsiteX2-65" fmla="*/ 695869 w 2169827"/>
              <a:gd name="connsiteY2-66" fmla="*/ 3261815 h 3261815"/>
              <a:gd name="connsiteX3-67" fmla="*/ 1187188 w 2169827"/>
              <a:gd name="connsiteY3-68" fmla="*/ 1937982 h 3261815"/>
              <a:gd name="connsiteX4-69" fmla="*/ 1623917 w 2169827"/>
              <a:gd name="connsiteY4-70" fmla="*/ 3261815 h 3261815"/>
              <a:gd name="connsiteX5-71" fmla="*/ 2169827 w 2169827"/>
              <a:gd name="connsiteY5-72" fmla="*/ 1719618 h 3261815"/>
              <a:gd name="connsiteX6-73" fmla="*/ 1862753 w 2169827"/>
              <a:gd name="connsiteY6-74" fmla="*/ 0 h 3261815"/>
              <a:gd name="connsiteX7-75" fmla="*/ 1780866 w 2169827"/>
              <a:gd name="connsiteY7-76" fmla="*/ 13648 h 3261815"/>
              <a:gd name="connsiteX8-77" fmla="*/ 1166717 w 2169827"/>
              <a:gd name="connsiteY8-78" fmla="*/ 156949 h 3261815"/>
              <a:gd name="connsiteX9-79" fmla="*/ 402442 w 2169827"/>
              <a:gd name="connsiteY9-80" fmla="*/ 27296 h 3261815"/>
              <a:gd name="connsiteX0-81" fmla="*/ 402442 w 2169827"/>
              <a:gd name="connsiteY0-82" fmla="*/ 27296 h 3261815"/>
              <a:gd name="connsiteX1-83" fmla="*/ 259141 w 2169827"/>
              <a:gd name="connsiteY1-84" fmla="*/ 1699146 h 3261815"/>
              <a:gd name="connsiteX2-85" fmla="*/ 695869 w 2169827"/>
              <a:gd name="connsiteY2-86" fmla="*/ 3261815 h 3261815"/>
              <a:gd name="connsiteX3-87" fmla="*/ 1187188 w 2169827"/>
              <a:gd name="connsiteY3-88" fmla="*/ 1937982 h 3261815"/>
              <a:gd name="connsiteX4-89" fmla="*/ 1623917 w 2169827"/>
              <a:gd name="connsiteY4-90" fmla="*/ 3261815 h 3261815"/>
              <a:gd name="connsiteX5-91" fmla="*/ 2169827 w 2169827"/>
              <a:gd name="connsiteY5-92" fmla="*/ 1719618 h 3261815"/>
              <a:gd name="connsiteX6-93" fmla="*/ 1862753 w 2169827"/>
              <a:gd name="connsiteY6-94" fmla="*/ 0 h 3261815"/>
              <a:gd name="connsiteX7-95" fmla="*/ 1780866 w 2169827"/>
              <a:gd name="connsiteY7-96" fmla="*/ 13648 h 3261815"/>
              <a:gd name="connsiteX8-97" fmla="*/ 1166717 w 2169827"/>
              <a:gd name="connsiteY8-98" fmla="*/ 156949 h 3261815"/>
              <a:gd name="connsiteX9-99" fmla="*/ 402442 w 2169827"/>
              <a:gd name="connsiteY9-100" fmla="*/ 27296 h 3261815"/>
              <a:gd name="connsiteX0-101" fmla="*/ 377501 w 2144886"/>
              <a:gd name="connsiteY0-102" fmla="*/ 27296 h 3261815"/>
              <a:gd name="connsiteX1-103" fmla="*/ 295615 w 2144886"/>
              <a:gd name="connsiteY1-104" fmla="*/ 1774209 h 3261815"/>
              <a:gd name="connsiteX2-105" fmla="*/ 670928 w 2144886"/>
              <a:gd name="connsiteY2-106" fmla="*/ 3261815 h 3261815"/>
              <a:gd name="connsiteX3-107" fmla="*/ 1162247 w 2144886"/>
              <a:gd name="connsiteY3-108" fmla="*/ 1937982 h 3261815"/>
              <a:gd name="connsiteX4-109" fmla="*/ 1598976 w 2144886"/>
              <a:gd name="connsiteY4-110" fmla="*/ 3261815 h 3261815"/>
              <a:gd name="connsiteX5-111" fmla="*/ 2144886 w 2144886"/>
              <a:gd name="connsiteY5-112" fmla="*/ 1719618 h 3261815"/>
              <a:gd name="connsiteX6-113" fmla="*/ 1837812 w 2144886"/>
              <a:gd name="connsiteY6-114" fmla="*/ 0 h 3261815"/>
              <a:gd name="connsiteX7-115" fmla="*/ 1755925 w 2144886"/>
              <a:gd name="connsiteY7-116" fmla="*/ 13648 h 3261815"/>
              <a:gd name="connsiteX8-117" fmla="*/ 1141776 w 2144886"/>
              <a:gd name="connsiteY8-118" fmla="*/ 156949 h 3261815"/>
              <a:gd name="connsiteX9-119" fmla="*/ 377501 w 2144886"/>
              <a:gd name="connsiteY9-120" fmla="*/ 27296 h 3261815"/>
              <a:gd name="connsiteX0-121" fmla="*/ 408239 w 2175624"/>
              <a:gd name="connsiteY0-122" fmla="*/ 27296 h 3261815"/>
              <a:gd name="connsiteX1-123" fmla="*/ 326353 w 2175624"/>
              <a:gd name="connsiteY1-124" fmla="*/ 1774209 h 3261815"/>
              <a:gd name="connsiteX2-125" fmla="*/ 701666 w 2175624"/>
              <a:gd name="connsiteY2-126" fmla="*/ 3261815 h 3261815"/>
              <a:gd name="connsiteX3-127" fmla="*/ 1192985 w 2175624"/>
              <a:gd name="connsiteY3-128" fmla="*/ 1937982 h 3261815"/>
              <a:gd name="connsiteX4-129" fmla="*/ 1629714 w 2175624"/>
              <a:gd name="connsiteY4-130" fmla="*/ 3261815 h 3261815"/>
              <a:gd name="connsiteX5-131" fmla="*/ 2175624 w 2175624"/>
              <a:gd name="connsiteY5-132" fmla="*/ 1719618 h 3261815"/>
              <a:gd name="connsiteX6-133" fmla="*/ 1868550 w 2175624"/>
              <a:gd name="connsiteY6-134" fmla="*/ 0 h 3261815"/>
              <a:gd name="connsiteX7-135" fmla="*/ 1786663 w 2175624"/>
              <a:gd name="connsiteY7-136" fmla="*/ 13648 h 3261815"/>
              <a:gd name="connsiteX8-137" fmla="*/ 1172514 w 2175624"/>
              <a:gd name="connsiteY8-138" fmla="*/ 156949 h 3261815"/>
              <a:gd name="connsiteX9-139" fmla="*/ 408239 w 2175624"/>
              <a:gd name="connsiteY9-140" fmla="*/ 27296 h 3261815"/>
              <a:gd name="connsiteX0-141" fmla="*/ 408239 w 2175624"/>
              <a:gd name="connsiteY0-142" fmla="*/ 27296 h 3261815"/>
              <a:gd name="connsiteX1-143" fmla="*/ 326353 w 2175624"/>
              <a:gd name="connsiteY1-144" fmla="*/ 1774209 h 3261815"/>
              <a:gd name="connsiteX2-145" fmla="*/ 701666 w 2175624"/>
              <a:gd name="connsiteY2-146" fmla="*/ 3261815 h 3261815"/>
              <a:gd name="connsiteX3-147" fmla="*/ 1192985 w 2175624"/>
              <a:gd name="connsiteY3-148" fmla="*/ 1937982 h 3261815"/>
              <a:gd name="connsiteX4-149" fmla="*/ 1629714 w 2175624"/>
              <a:gd name="connsiteY4-150" fmla="*/ 3261815 h 3261815"/>
              <a:gd name="connsiteX5-151" fmla="*/ 2175624 w 2175624"/>
              <a:gd name="connsiteY5-152" fmla="*/ 1719618 h 3261815"/>
              <a:gd name="connsiteX6-153" fmla="*/ 1868550 w 2175624"/>
              <a:gd name="connsiteY6-154" fmla="*/ 0 h 3261815"/>
              <a:gd name="connsiteX7-155" fmla="*/ 1786663 w 2175624"/>
              <a:gd name="connsiteY7-156" fmla="*/ 13648 h 3261815"/>
              <a:gd name="connsiteX8-157" fmla="*/ 1172514 w 2175624"/>
              <a:gd name="connsiteY8-158" fmla="*/ 156949 h 3261815"/>
              <a:gd name="connsiteX9-159" fmla="*/ 408239 w 2175624"/>
              <a:gd name="connsiteY9-160" fmla="*/ 27296 h 3261815"/>
              <a:gd name="connsiteX0-161" fmla="*/ 408239 w 2175624"/>
              <a:gd name="connsiteY0-162" fmla="*/ 27296 h 3261815"/>
              <a:gd name="connsiteX1-163" fmla="*/ 326353 w 2175624"/>
              <a:gd name="connsiteY1-164" fmla="*/ 1774209 h 3261815"/>
              <a:gd name="connsiteX2-165" fmla="*/ 701666 w 2175624"/>
              <a:gd name="connsiteY2-166" fmla="*/ 3261815 h 3261815"/>
              <a:gd name="connsiteX3-167" fmla="*/ 1192985 w 2175624"/>
              <a:gd name="connsiteY3-168" fmla="*/ 1937982 h 3261815"/>
              <a:gd name="connsiteX4-169" fmla="*/ 1629714 w 2175624"/>
              <a:gd name="connsiteY4-170" fmla="*/ 3261815 h 3261815"/>
              <a:gd name="connsiteX5-171" fmla="*/ 2175624 w 2175624"/>
              <a:gd name="connsiteY5-172" fmla="*/ 1719618 h 3261815"/>
              <a:gd name="connsiteX6-173" fmla="*/ 1868550 w 2175624"/>
              <a:gd name="connsiteY6-174" fmla="*/ 0 h 3261815"/>
              <a:gd name="connsiteX7-175" fmla="*/ 1786663 w 2175624"/>
              <a:gd name="connsiteY7-176" fmla="*/ 13648 h 3261815"/>
              <a:gd name="connsiteX8-177" fmla="*/ 1172514 w 2175624"/>
              <a:gd name="connsiteY8-178" fmla="*/ 156949 h 3261815"/>
              <a:gd name="connsiteX9-179" fmla="*/ 408239 w 2175624"/>
              <a:gd name="connsiteY9-180" fmla="*/ 27296 h 3261815"/>
              <a:gd name="connsiteX0-181" fmla="*/ 408239 w 2175624"/>
              <a:gd name="connsiteY0-182" fmla="*/ 27296 h 3261815"/>
              <a:gd name="connsiteX1-183" fmla="*/ 326353 w 2175624"/>
              <a:gd name="connsiteY1-184" fmla="*/ 1774209 h 3261815"/>
              <a:gd name="connsiteX2-185" fmla="*/ 701666 w 2175624"/>
              <a:gd name="connsiteY2-186" fmla="*/ 3261815 h 3261815"/>
              <a:gd name="connsiteX3-187" fmla="*/ 1192985 w 2175624"/>
              <a:gd name="connsiteY3-188" fmla="*/ 1937982 h 3261815"/>
              <a:gd name="connsiteX4-189" fmla="*/ 1629714 w 2175624"/>
              <a:gd name="connsiteY4-190" fmla="*/ 3261815 h 3261815"/>
              <a:gd name="connsiteX5-191" fmla="*/ 2175624 w 2175624"/>
              <a:gd name="connsiteY5-192" fmla="*/ 1719618 h 3261815"/>
              <a:gd name="connsiteX6-193" fmla="*/ 1868550 w 2175624"/>
              <a:gd name="connsiteY6-194" fmla="*/ 0 h 3261815"/>
              <a:gd name="connsiteX7-195" fmla="*/ 1786663 w 2175624"/>
              <a:gd name="connsiteY7-196" fmla="*/ 13648 h 3261815"/>
              <a:gd name="connsiteX8-197" fmla="*/ 1172514 w 2175624"/>
              <a:gd name="connsiteY8-198" fmla="*/ 156949 h 3261815"/>
              <a:gd name="connsiteX9-199" fmla="*/ 408239 w 2175624"/>
              <a:gd name="connsiteY9-200" fmla="*/ 27296 h 3261815"/>
              <a:gd name="connsiteX0-201" fmla="*/ 411154 w 2178539"/>
              <a:gd name="connsiteY0-202" fmla="*/ 27296 h 3261815"/>
              <a:gd name="connsiteX1-203" fmla="*/ 322444 w 2178539"/>
              <a:gd name="connsiteY1-204" fmla="*/ 1801504 h 3261815"/>
              <a:gd name="connsiteX2-205" fmla="*/ 704581 w 2178539"/>
              <a:gd name="connsiteY2-206" fmla="*/ 3261815 h 3261815"/>
              <a:gd name="connsiteX3-207" fmla="*/ 1195900 w 2178539"/>
              <a:gd name="connsiteY3-208" fmla="*/ 1937982 h 3261815"/>
              <a:gd name="connsiteX4-209" fmla="*/ 1632629 w 2178539"/>
              <a:gd name="connsiteY4-210" fmla="*/ 3261815 h 3261815"/>
              <a:gd name="connsiteX5-211" fmla="*/ 2178539 w 2178539"/>
              <a:gd name="connsiteY5-212" fmla="*/ 1719618 h 3261815"/>
              <a:gd name="connsiteX6-213" fmla="*/ 1871465 w 2178539"/>
              <a:gd name="connsiteY6-214" fmla="*/ 0 h 3261815"/>
              <a:gd name="connsiteX7-215" fmla="*/ 1789578 w 2178539"/>
              <a:gd name="connsiteY7-216" fmla="*/ 13648 h 3261815"/>
              <a:gd name="connsiteX8-217" fmla="*/ 1175429 w 2178539"/>
              <a:gd name="connsiteY8-218" fmla="*/ 156949 h 3261815"/>
              <a:gd name="connsiteX9-219" fmla="*/ 411154 w 2178539"/>
              <a:gd name="connsiteY9-220" fmla="*/ 27296 h 3261815"/>
              <a:gd name="connsiteX0-221" fmla="*/ 411154 w 2178539"/>
              <a:gd name="connsiteY0-222" fmla="*/ 27296 h 3261815"/>
              <a:gd name="connsiteX1-223" fmla="*/ 322444 w 2178539"/>
              <a:gd name="connsiteY1-224" fmla="*/ 1801504 h 3261815"/>
              <a:gd name="connsiteX2-225" fmla="*/ 704581 w 2178539"/>
              <a:gd name="connsiteY2-226" fmla="*/ 3261815 h 3261815"/>
              <a:gd name="connsiteX3-227" fmla="*/ 1195900 w 2178539"/>
              <a:gd name="connsiteY3-228" fmla="*/ 1937982 h 3261815"/>
              <a:gd name="connsiteX4-229" fmla="*/ 1632629 w 2178539"/>
              <a:gd name="connsiteY4-230" fmla="*/ 3261815 h 3261815"/>
              <a:gd name="connsiteX5-231" fmla="*/ 2178539 w 2178539"/>
              <a:gd name="connsiteY5-232" fmla="*/ 1719618 h 3261815"/>
              <a:gd name="connsiteX6-233" fmla="*/ 1871465 w 2178539"/>
              <a:gd name="connsiteY6-234" fmla="*/ 0 h 3261815"/>
              <a:gd name="connsiteX7-235" fmla="*/ 1789578 w 2178539"/>
              <a:gd name="connsiteY7-236" fmla="*/ 13648 h 3261815"/>
              <a:gd name="connsiteX8-237" fmla="*/ 1175429 w 2178539"/>
              <a:gd name="connsiteY8-238" fmla="*/ 156949 h 3261815"/>
              <a:gd name="connsiteX9-239" fmla="*/ 411154 w 2178539"/>
              <a:gd name="connsiteY9-240" fmla="*/ 27296 h 3261815"/>
              <a:gd name="connsiteX0-241" fmla="*/ 411154 w 2178539"/>
              <a:gd name="connsiteY0-242" fmla="*/ 27296 h 3261815"/>
              <a:gd name="connsiteX1-243" fmla="*/ 322444 w 2178539"/>
              <a:gd name="connsiteY1-244" fmla="*/ 1801504 h 3261815"/>
              <a:gd name="connsiteX2-245" fmla="*/ 704581 w 2178539"/>
              <a:gd name="connsiteY2-246" fmla="*/ 3261815 h 3261815"/>
              <a:gd name="connsiteX3-247" fmla="*/ 1195900 w 2178539"/>
              <a:gd name="connsiteY3-248" fmla="*/ 1937982 h 3261815"/>
              <a:gd name="connsiteX4-249" fmla="*/ 1632629 w 2178539"/>
              <a:gd name="connsiteY4-250" fmla="*/ 3261815 h 3261815"/>
              <a:gd name="connsiteX5-251" fmla="*/ 2178539 w 2178539"/>
              <a:gd name="connsiteY5-252" fmla="*/ 1719618 h 3261815"/>
              <a:gd name="connsiteX6-253" fmla="*/ 1871465 w 2178539"/>
              <a:gd name="connsiteY6-254" fmla="*/ 0 h 3261815"/>
              <a:gd name="connsiteX7-255" fmla="*/ 1789578 w 2178539"/>
              <a:gd name="connsiteY7-256" fmla="*/ 13648 h 3261815"/>
              <a:gd name="connsiteX8-257" fmla="*/ 1175429 w 2178539"/>
              <a:gd name="connsiteY8-258" fmla="*/ 156949 h 3261815"/>
              <a:gd name="connsiteX9-259" fmla="*/ 411154 w 2178539"/>
              <a:gd name="connsiteY9-260" fmla="*/ 27296 h 3261815"/>
              <a:gd name="connsiteX0-261" fmla="*/ 411154 w 2178539"/>
              <a:gd name="connsiteY0-262" fmla="*/ 27296 h 3261815"/>
              <a:gd name="connsiteX1-263" fmla="*/ 322444 w 2178539"/>
              <a:gd name="connsiteY1-264" fmla="*/ 1801504 h 3261815"/>
              <a:gd name="connsiteX2-265" fmla="*/ 704581 w 2178539"/>
              <a:gd name="connsiteY2-266" fmla="*/ 3261815 h 3261815"/>
              <a:gd name="connsiteX3-267" fmla="*/ 1195900 w 2178539"/>
              <a:gd name="connsiteY3-268" fmla="*/ 1937982 h 3261815"/>
              <a:gd name="connsiteX4-269" fmla="*/ 1632629 w 2178539"/>
              <a:gd name="connsiteY4-270" fmla="*/ 3261815 h 3261815"/>
              <a:gd name="connsiteX5-271" fmla="*/ 2178539 w 2178539"/>
              <a:gd name="connsiteY5-272" fmla="*/ 1719618 h 3261815"/>
              <a:gd name="connsiteX6-273" fmla="*/ 1871465 w 2178539"/>
              <a:gd name="connsiteY6-274" fmla="*/ 0 h 3261815"/>
              <a:gd name="connsiteX7-275" fmla="*/ 1789578 w 2178539"/>
              <a:gd name="connsiteY7-276" fmla="*/ 13648 h 3261815"/>
              <a:gd name="connsiteX8-277" fmla="*/ 1175429 w 2178539"/>
              <a:gd name="connsiteY8-278" fmla="*/ 156949 h 3261815"/>
              <a:gd name="connsiteX9-279" fmla="*/ 411154 w 2178539"/>
              <a:gd name="connsiteY9-280" fmla="*/ 27296 h 3261815"/>
              <a:gd name="connsiteX0-281" fmla="*/ 411154 w 2178539"/>
              <a:gd name="connsiteY0-282" fmla="*/ 27296 h 3261815"/>
              <a:gd name="connsiteX1-283" fmla="*/ 322444 w 2178539"/>
              <a:gd name="connsiteY1-284" fmla="*/ 1801504 h 3261815"/>
              <a:gd name="connsiteX2-285" fmla="*/ 704581 w 2178539"/>
              <a:gd name="connsiteY2-286" fmla="*/ 3261815 h 3261815"/>
              <a:gd name="connsiteX3-287" fmla="*/ 1195900 w 2178539"/>
              <a:gd name="connsiteY3-288" fmla="*/ 1937982 h 3261815"/>
              <a:gd name="connsiteX4-289" fmla="*/ 1632629 w 2178539"/>
              <a:gd name="connsiteY4-290" fmla="*/ 3261815 h 3261815"/>
              <a:gd name="connsiteX5-291" fmla="*/ 2178539 w 2178539"/>
              <a:gd name="connsiteY5-292" fmla="*/ 1719618 h 3261815"/>
              <a:gd name="connsiteX6-293" fmla="*/ 1871465 w 2178539"/>
              <a:gd name="connsiteY6-294" fmla="*/ 0 h 3261815"/>
              <a:gd name="connsiteX7-295" fmla="*/ 1789578 w 2178539"/>
              <a:gd name="connsiteY7-296" fmla="*/ 13648 h 3261815"/>
              <a:gd name="connsiteX8-297" fmla="*/ 1175429 w 2178539"/>
              <a:gd name="connsiteY8-298" fmla="*/ 156949 h 3261815"/>
              <a:gd name="connsiteX9-299" fmla="*/ 411154 w 2178539"/>
              <a:gd name="connsiteY9-300" fmla="*/ 27296 h 3261815"/>
              <a:gd name="connsiteX0-301" fmla="*/ 411154 w 2178539"/>
              <a:gd name="connsiteY0-302" fmla="*/ 27296 h 3261815"/>
              <a:gd name="connsiteX1-303" fmla="*/ 322444 w 2178539"/>
              <a:gd name="connsiteY1-304" fmla="*/ 1801504 h 3261815"/>
              <a:gd name="connsiteX2-305" fmla="*/ 704581 w 2178539"/>
              <a:gd name="connsiteY2-306" fmla="*/ 3261815 h 3261815"/>
              <a:gd name="connsiteX3-307" fmla="*/ 1195900 w 2178539"/>
              <a:gd name="connsiteY3-308" fmla="*/ 1937982 h 3261815"/>
              <a:gd name="connsiteX4-309" fmla="*/ 1632629 w 2178539"/>
              <a:gd name="connsiteY4-310" fmla="*/ 3261815 h 3261815"/>
              <a:gd name="connsiteX5-311" fmla="*/ 2178539 w 2178539"/>
              <a:gd name="connsiteY5-312" fmla="*/ 1719618 h 3261815"/>
              <a:gd name="connsiteX6-313" fmla="*/ 1871465 w 2178539"/>
              <a:gd name="connsiteY6-314" fmla="*/ 0 h 3261815"/>
              <a:gd name="connsiteX7-315" fmla="*/ 1789578 w 2178539"/>
              <a:gd name="connsiteY7-316" fmla="*/ 13648 h 3261815"/>
              <a:gd name="connsiteX8-317" fmla="*/ 1175429 w 2178539"/>
              <a:gd name="connsiteY8-318" fmla="*/ 156949 h 3261815"/>
              <a:gd name="connsiteX9-319" fmla="*/ 411154 w 2178539"/>
              <a:gd name="connsiteY9-320" fmla="*/ 27296 h 3261815"/>
              <a:gd name="connsiteX0-321" fmla="*/ 411154 w 2178539"/>
              <a:gd name="connsiteY0-322" fmla="*/ 27296 h 3261815"/>
              <a:gd name="connsiteX1-323" fmla="*/ 322444 w 2178539"/>
              <a:gd name="connsiteY1-324" fmla="*/ 1801504 h 3261815"/>
              <a:gd name="connsiteX2-325" fmla="*/ 704581 w 2178539"/>
              <a:gd name="connsiteY2-326" fmla="*/ 3261815 h 3261815"/>
              <a:gd name="connsiteX3-327" fmla="*/ 1216372 w 2178539"/>
              <a:gd name="connsiteY3-328" fmla="*/ 1951629 h 3261815"/>
              <a:gd name="connsiteX4-329" fmla="*/ 1632629 w 2178539"/>
              <a:gd name="connsiteY4-330" fmla="*/ 3261815 h 3261815"/>
              <a:gd name="connsiteX5-331" fmla="*/ 2178539 w 2178539"/>
              <a:gd name="connsiteY5-332" fmla="*/ 1719618 h 3261815"/>
              <a:gd name="connsiteX6-333" fmla="*/ 1871465 w 2178539"/>
              <a:gd name="connsiteY6-334" fmla="*/ 0 h 3261815"/>
              <a:gd name="connsiteX7-335" fmla="*/ 1789578 w 2178539"/>
              <a:gd name="connsiteY7-336" fmla="*/ 13648 h 3261815"/>
              <a:gd name="connsiteX8-337" fmla="*/ 1175429 w 2178539"/>
              <a:gd name="connsiteY8-338" fmla="*/ 156949 h 3261815"/>
              <a:gd name="connsiteX9-339" fmla="*/ 411154 w 2178539"/>
              <a:gd name="connsiteY9-340" fmla="*/ 27296 h 3261815"/>
              <a:gd name="connsiteX0-341" fmla="*/ 411154 w 2178539"/>
              <a:gd name="connsiteY0-342" fmla="*/ 27296 h 3261815"/>
              <a:gd name="connsiteX1-343" fmla="*/ 322444 w 2178539"/>
              <a:gd name="connsiteY1-344" fmla="*/ 1801504 h 3261815"/>
              <a:gd name="connsiteX2-345" fmla="*/ 704581 w 2178539"/>
              <a:gd name="connsiteY2-346" fmla="*/ 3261815 h 3261815"/>
              <a:gd name="connsiteX3-347" fmla="*/ 1216372 w 2178539"/>
              <a:gd name="connsiteY3-348" fmla="*/ 1951629 h 3261815"/>
              <a:gd name="connsiteX4-349" fmla="*/ 1632629 w 2178539"/>
              <a:gd name="connsiteY4-350" fmla="*/ 3261815 h 3261815"/>
              <a:gd name="connsiteX5-351" fmla="*/ 2178539 w 2178539"/>
              <a:gd name="connsiteY5-352" fmla="*/ 1719618 h 3261815"/>
              <a:gd name="connsiteX6-353" fmla="*/ 1871465 w 2178539"/>
              <a:gd name="connsiteY6-354" fmla="*/ 0 h 3261815"/>
              <a:gd name="connsiteX7-355" fmla="*/ 1789578 w 2178539"/>
              <a:gd name="connsiteY7-356" fmla="*/ 13648 h 3261815"/>
              <a:gd name="connsiteX8-357" fmla="*/ 1175429 w 2178539"/>
              <a:gd name="connsiteY8-358" fmla="*/ 156949 h 3261815"/>
              <a:gd name="connsiteX9-359" fmla="*/ 411154 w 2178539"/>
              <a:gd name="connsiteY9-360" fmla="*/ 27296 h 3261815"/>
              <a:gd name="connsiteX0-361" fmla="*/ 411154 w 2178539"/>
              <a:gd name="connsiteY0-362" fmla="*/ 27296 h 3261815"/>
              <a:gd name="connsiteX1-363" fmla="*/ 322444 w 2178539"/>
              <a:gd name="connsiteY1-364" fmla="*/ 1801504 h 3261815"/>
              <a:gd name="connsiteX2-365" fmla="*/ 704581 w 2178539"/>
              <a:gd name="connsiteY2-366" fmla="*/ 3261815 h 3261815"/>
              <a:gd name="connsiteX3-367" fmla="*/ 1216372 w 2178539"/>
              <a:gd name="connsiteY3-368" fmla="*/ 1951629 h 3261815"/>
              <a:gd name="connsiteX4-369" fmla="*/ 1632629 w 2178539"/>
              <a:gd name="connsiteY4-370" fmla="*/ 3261815 h 3261815"/>
              <a:gd name="connsiteX5-371" fmla="*/ 2178539 w 2178539"/>
              <a:gd name="connsiteY5-372" fmla="*/ 1719618 h 3261815"/>
              <a:gd name="connsiteX6-373" fmla="*/ 1871465 w 2178539"/>
              <a:gd name="connsiteY6-374" fmla="*/ 0 h 3261815"/>
              <a:gd name="connsiteX7-375" fmla="*/ 1789578 w 2178539"/>
              <a:gd name="connsiteY7-376" fmla="*/ 13648 h 3261815"/>
              <a:gd name="connsiteX8-377" fmla="*/ 1175429 w 2178539"/>
              <a:gd name="connsiteY8-378" fmla="*/ 156949 h 3261815"/>
              <a:gd name="connsiteX9-379" fmla="*/ 411154 w 2178539"/>
              <a:gd name="connsiteY9-380" fmla="*/ 27296 h 3261815"/>
              <a:gd name="connsiteX0-381" fmla="*/ 411154 w 2178539"/>
              <a:gd name="connsiteY0-382" fmla="*/ 27296 h 3261815"/>
              <a:gd name="connsiteX1-383" fmla="*/ 322444 w 2178539"/>
              <a:gd name="connsiteY1-384" fmla="*/ 1801504 h 3261815"/>
              <a:gd name="connsiteX2-385" fmla="*/ 704581 w 2178539"/>
              <a:gd name="connsiteY2-386" fmla="*/ 3261815 h 3261815"/>
              <a:gd name="connsiteX3-387" fmla="*/ 1216372 w 2178539"/>
              <a:gd name="connsiteY3-388" fmla="*/ 1951629 h 3261815"/>
              <a:gd name="connsiteX4-389" fmla="*/ 1632629 w 2178539"/>
              <a:gd name="connsiteY4-390" fmla="*/ 3261815 h 3261815"/>
              <a:gd name="connsiteX5-391" fmla="*/ 2178539 w 2178539"/>
              <a:gd name="connsiteY5-392" fmla="*/ 1719618 h 3261815"/>
              <a:gd name="connsiteX6-393" fmla="*/ 1871465 w 2178539"/>
              <a:gd name="connsiteY6-394" fmla="*/ 0 h 3261815"/>
              <a:gd name="connsiteX7-395" fmla="*/ 1789578 w 2178539"/>
              <a:gd name="connsiteY7-396" fmla="*/ 13648 h 3261815"/>
              <a:gd name="connsiteX8-397" fmla="*/ 1175429 w 2178539"/>
              <a:gd name="connsiteY8-398" fmla="*/ 156949 h 3261815"/>
              <a:gd name="connsiteX9-399" fmla="*/ 411154 w 2178539"/>
              <a:gd name="connsiteY9-400" fmla="*/ 27296 h 3261815"/>
              <a:gd name="connsiteX0-401" fmla="*/ 411154 w 2178539"/>
              <a:gd name="connsiteY0-402" fmla="*/ 27296 h 3261815"/>
              <a:gd name="connsiteX1-403" fmla="*/ 322444 w 2178539"/>
              <a:gd name="connsiteY1-404" fmla="*/ 1801504 h 3261815"/>
              <a:gd name="connsiteX2-405" fmla="*/ 704581 w 2178539"/>
              <a:gd name="connsiteY2-406" fmla="*/ 3261815 h 3261815"/>
              <a:gd name="connsiteX3-407" fmla="*/ 1216372 w 2178539"/>
              <a:gd name="connsiteY3-408" fmla="*/ 1951629 h 3261815"/>
              <a:gd name="connsiteX4-409" fmla="*/ 1632629 w 2178539"/>
              <a:gd name="connsiteY4-410" fmla="*/ 3261815 h 3261815"/>
              <a:gd name="connsiteX5-411" fmla="*/ 2178539 w 2178539"/>
              <a:gd name="connsiteY5-412" fmla="*/ 1719618 h 3261815"/>
              <a:gd name="connsiteX6-413" fmla="*/ 1871465 w 2178539"/>
              <a:gd name="connsiteY6-414" fmla="*/ 0 h 3261815"/>
              <a:gd name="connsiteX7-415" fmla="*/ 1789578 w 2178539"/>
              <a:gd name="connsiteY7-416" fmla="*/ 13648 h 3261815"/>
              <a:gd name="connsiteX8-417" fmla="*/ 1175429 w 2178539"/>
              <a:gd name="connsiteY8-418" fmla="*/ 156949 h 3261815"/>
              <a:gd name="connsiteX9-419" fmla="*/ 411154 w 2178539"/>
              <a:gd name="connsiteY9-420" fmla="*/ 27296 h 3261815"/>
              <a:gd name="connsiteX0-421" fmla="*/ 411154 w 2178539"/>
              <a:gd name="connsiteY0-422" fmla="*/ 27296 h 3261815"/>
              <a:gd name="connsiteX1-423" fmla="*/ 322444 w 2178539"/>
              <a:gd name="connsiteY1-424" fmla="*/ 1801504 h 3261815"/>
              <a:gd name="connsiteX2-425" fmla="*/ 704581 w 2178539"/>
              <a:gd name="connsiteY2-426" fmla="*/ 3261815 h 3261815"/>
              <a:gd name="connsiteX3-427" fmla="*/ 1216372 w 2178539"/>
              <a:gd name="connsiteY3-428" fmla="*/ 1951629 h 3261815"/>
              <a:gd name="connsiteX4-429" fmla="*/ 1632629 w 2178539"/>
              <a:gd name="connsiteY4-430" fmla="*/ 3261815 h 3261815"/>
              <a:gd name="connsiteX5-431" fmla="*/ 2178539 w 2178539"/>
              <a:gd name="connsiteY5-432" fmla="*/ 1719618 h 3261815"/>
              <a:gd name="connsiteX6-433" fmla="*/ 1871465 w 2178539"/>
              <a:gd name="connsiteY6-434" fmla="*/ 0 h 3261815"/>
              <a:gd name="connsiteX7-435" fmla="*/ 1789578 w 2178539"/>
              <a:gd name="connsiteY7-436" fmla="*/ 13648 h 3261815"/>
              <a:gd name="connsiteX8-437" fmla="*/ 1175429 w 2178539"/>
              <a:gd name="connsiteY8-438" fmla="*/ 156949 h 3261815"/>
              <a:gd name="connsiteX9-439" fmla="*/ 411154 w 2178539"/>
              <a:gd name="connsiteY9-440" fmla="*/ 27296 h 3261815"/>
              <a:gd name="connsiteX0-441" fmla="*/ 411154 w 2178539"/>
              <a:gd name="connsiteY0-442" fmla="*/ 27296 h 3261815"/>
              <a:gd name="connsiteX1-443" fmla="*/ 322444 w 2178539"/>
              <a:gd name="connsiteY1-444" fmla="*/ 1801504 h 3261815"/>
              <a:gd name="connsiteX2-445" fmla="*/ 704581 w 2178539"/>
              <a:gd name="connsiteY2-446" fmla="*/ 3261815 h 3261815"/>
              <a:gd name="connsiteX3-447" fmla="*/ 1216372 w 2178539"/>
              <a:gd name="connsiteY3-448" fmla="*/ 1951629 h 3261815"/>
              <a:gd name="connsiteX4-449" fmla="*/ 1680396 w 2178539"/>
              <a:gd name="connsiteY4-450" fmla="*/ 3261815 h 3261815"/>
              <a:gd name="connsiteX5-451" fmla="*/ 2178539 w 2178539"/>
              <a:gd name="connsiteY5-452" fmla="*/ 1719618 h 3261815"/>
              <a:gd name="connsiteX6-453" fmla="*/ 1871465 w 2178539"/>
              <a:gd name="connsiteY6-454" fmla="*/ 0 h 3261815"/>
              <a:gd name="connsiteX7-455" fmla="*/ 1789578 w 2178539"/>
              <a:gd name="connsiteY7-456" fmla="*/ 13648 h 3261815"/>
              <a:gd name="connsiteX8-457" fmla="*/ 1175429 w 2178539"/>
              <a:gd name="connsiteY8-458" fmla="*/ 156949 h 3261815"/>
              <a:gd name="connsiteX9-459" fmla="*/ 411154 w 2178539"/>
              <a:gd name="connsiteY9-460" fmla="*/ 27296 h 3261815"/>
              <a:gd name="connsiteX0-461" fmla="*/ 411154 w 2178539"/>
              <a:gd name="connsiteY0-462" fmla="*/ 27296 h 3261815"/>
              <a:gd name="connsiteX1-463" fmla="*/ 322444 w 2178539"/>
              <a:gd name="connsiteY1-464" fmla="*/ 1801504 h 3261815"/>
              <a:gd name="connsiteX2-465" fmla="*/ 704581 w 2178539"/>
              <a:gd name="connsiteY2-466" fmla="*/ 3261815 h 3261815"/>
              <a:gd name="connsiteX3-467" fmla="*/ 1216372 w 2178539"/>
              <a:gd name="connsiteY3-468" fmla="*/ 1951629 h 3261815"/>
              <a:gd name="connsiteX4-469" fmla="*/ 1707692 w 2178539"/>
              <a:gd name="connsiteY4-470" fmla="*/ 3254991 h 3261815"/>
              <a:gd name="connsiteX5-471" fmla="*/ 2178539 w 2178539"/>
              <a:gd name="connsiteY5-472" fmla="*/ 1719618 h 3261815"/>
              <a:gd name="connsiteX6-473" fmla="*/ 1871465 w 2178539"/>
              <a:gd name="connsiteY6-474" fmla="*/ 0 h 3261815"/>
              <a:gd name="connsiteX7-475" fmla="*/ 1789578 w 2178539"/>
              <a:gd name="connsiteY7-476" fmla="*/ 13648 h 3261815"/>
              <a:gd name="connsiteX8-477" fmla="*/ 1175429 w 2178539"/>
              <a:gd name="connsiteY8-478" fmla="*/ 156949 h 3261815"/>
              <a:gd name="connsiteX9-479" fmla="*/ 411154 w 2178539"/>
              <a:gd name="connsiteY9-480" fmla="*/ 27296 h 3261815"/>
              <a:gd name="connsiteX0-481" fmla="*/ 411154 w 2178539"/>
              <a:gd name="connsiteY0-482" fmla="*/ 27296 h 3261815"/>
              <a:gd name="connsiteX1-483" fmla="*/ 322444 w 2178539"/>
              <a:gd name="connsiteY1-484" fmla="*/ 1801504 h 3261815"/>
              <a:gd name="connsiteX2-485" fmla="*/ 704581 w 2178539"/>
              <a:gd name="connsiteY2-486" fmla="*/ 3261815 h 3261815"/>
              <a:gd name="connsiteX3-487" fmla="*/ 1216372 w 2178539"/>
              <a:gd name="connsiteY3-488" fmla="*/ 1951629 h 3261815"/>
              <a:gd name="connsiteX4-489" fmla="*/ 1707692 w 2178539"/>
              <a:gd name="connsiteY4-490" fmla="*/ 3254991 h 3261815"/>
              <a:gd name="connsiteX5-491" fmla="*/ 2178539 w 2178539"/>
              <a:gd name="connsiteY5-492" fmla="*/ 1719618 h 3261815"/>
              <a:gd name="connsiteX6-493" fmla="*/ 1871465 w 2178539"/>
              <a:gd name="connsiteY6-494" fmla="*/ 0 h 3261815"/>
              <a:gd name="connsiteX7-495" fmla="*/ 1789578 w 2178539"/>
              <a:gd name="connsiteY7-496" fmla="*/ 13648 h 3261815"/>
              <a:gd name="connsiteX8-497" fmla="*/ 1175429 w 2178539"/>
              <a:gd name="connsiteY8-498" fmla="*/ 156949 h 3261815"/>
              <a:gd name="connsiteX9-499" fmla="*/ 411154 w 2178539"/>
              <a:gd name="connsiteY9-500" fmla="*/ 27296 h 3261815"/>
              <a:gd name="connsiteX0-501" fmla="*/ 411154 w 2178539"/>
              <a:gd name="connsiteY0-502" fmla="*/ 27296 h 3261815"/>
              <a:gd name="connsiteX1-503" fmla="*/ 322444 w 2178539"/>
              <a:gd name="connsiteY1-504" fmla="*/ 1801504 h 3261815"/>
              <a:gd name="connsiteX2-505" fmla="*/ 704581 w 2178539"/>
              <a:gd name="connsiteY2-506" fmla="*/ 3261815 h 3261815"/>
              <a:gd name="connsiteX3-507" fmla="*/ 1216372 w 2178539"/>
              <a:gd name="connsiteY3-508" fmla="*/ 1951629 h 3261815"/>
              <a:gd name="connsiteX4-509" fmla="*/ 1707692 w 2178539"/>
              <a:gd name="connsiteY4-510" fmla="*/ 3254991 h 3261815"/>
              <a:gd name="connsiteX5-511" fmla="*/ 2178539 w 2178539"/>
              <a:gd name="connsiteY5-512" fmla="*/ 1719618 h 3261815"/>
              <a:gd name="connsiteX6-513" fmla="*/ 1871465 w 2178539"/>
              <a:gd name="connsiteY6-514" fmla="*/ 0 h 3261815"/>
              <a:gd name="connsiteX7-515" fmla="*/ 1789578 w 2178539"/>
              <a:gd name="connsiteY7-516" fmla="*/ 13648 h 3261815"/>
              <a:gd name="connsiteX8-517" fmla="*/ 1175429 w 2178539"/>
              <a:gd name="connsiteY8-518" fmla="*/ 156949 h 3261815"/>
              <a:gd name="connsiteX9-519" fmla="*/ 411154 w 2178539"/>
              <a:gd name="connsiteY9-520" fmla="*/ 27296 h 3261815"/>
              <a:gd name="connsiteX0-521" fmla="*/ 411154 w 2178539"/>
              <a:gd name="connsiteY0-522" fmla="*/ 27296 h 3261815"/>
              <a:gd name="connsiteX1-523" fmla="*/ 322444 w 2178539"/>
              <a:gd name="connsiteY1-524" fmla="*/ 1801504 h 3261815"/>
              <a:gd name="connsiteX2-525" fmla="*/ 704581 w 2178539"/>
              <a:gd name="connsiteY2-526" fmla="*/ 3261815 h 3261815"/>
              <a:gd name="connsiteX3-527" fmla="*/ 1216372 w 2178539"/>
              <a:gd name="connsiteY3-528" fmla="*/ 1951629 h 3261815"/>
              <a:gd name="connsiteX4-529" fmla="*/ 1707692 w 2178539"/>
              <a:gd name="connsiteY4-530" fmla="*/ 3254991 h 3261815"/>
              <a:gd name="connsiteX5-531" fmla="*/ 2178539 w 2178539"/>
              <a:gd name="connsiteY5-532" fmla="*/ 1719618 h 3261815"/>
              <a:gd name="connsiteX6-533" fmla="*/ 1871465 w 2178539"/>
              <a:gd name="connsiteY6-534" fmla="*/ 0 h 3261815"/>
              <a:gd name="connsiteX7-535" fmla="*/ 1789578 w 2178539"/>
              <a:gd name="connsiteY7-536" fmla="*/ 13648 h 3261815"/>
              <a:gd name="connsiteX8-537" fmla="*/ 1175429 w 2178539"/>
              <a:gd name="connsiteY8-538" fmla="*/ 156949 h 3261815"/>
              <a:gd name="connsiteX9-539" fmla="*/ 411154 w 2178539"/>
              <a:gd name="connsiteY9-540" fmla="*/ 27296 h 3261815"/>
              <a:gd name="connsiteX0-541" fmla="*/ 411154 w 2178539"/>
              <a:gd name="connsiteY0-542" fmla="*/ 27296 h 3261815"/>
              <a:gd name="connsiteX1-543" fmla="*/ 322444 w 2178539"/>
              <a:gd name="connsiteY1-544" fmla="*/ 1801504 h 3261815"/>
              <a:gd name="connsiteX2-545" fmla="*/ 704581 w 2178539"/>
              <a:gd name="connsiteY2-546" fmla="*/ 3261815 h 3261815"/>
              <a:gd name="connsiteX3-547" fmla="*/ 1216372 w 2178539"/>
              <a:gd name="connsiteY3-548" fmla="*/ 1951629 h 3261815"/>
              <a:gd name="connsiteX4-549" fmla="*/ 1707692 w 2178539"/>
              <a:gd name="connsiteY4-550" fmla="*/ 3254991 h 3261815"/>
              <a:gd name="connsiteX5-551" fmla="*/ 2178539 w 2178539"/>
              <a:gd name="connsiteY5-552" fmla="*/ 1719618 h 3261815"/>
              <a:gd name="connsiteX6-553" fmla="*/ 1871465 w 2178539"/>
              <a:gd name="connsiteY6-554" fmla="*/ 0 h 3261815"/>
              <a:gd name="connsiteX7-555" fmla="*/ 1789578 w 2178539"/>
              <a:gd name="connsiteY7-556" fmla="*/ 13648 h 3261815"/>
              <a:gd name="connsiteX8-557" fmla="*/ 1175429 w 2178539"/>
              <a:gd name="connsiteY8-558" fmla="*/ 156949 h 3261815"/>
              <a:gd name="connsiteX9-559" fmla="*/ 411154 w 2178539"/>
              <a:gd name="connsiteY9-560" fmla="*/ 27296 h 3261815"/>
              <a:gd name="connsiteX0-561" fmla="*/ 411154 w 2178539"/>
              <a:gd name="connsiteY0-562" fmla="*/ 27296 h 3261815"/>
              <a:gd name="connsiteX1-563" fmla="*/ 322444 w 2178539"/>
              <a:gd name="connsiteY1-564" fmla="*/ 1801504 h 3261815"/>
              <a:gd name="connsiteX2-565" fmla="*/ 704581 w 2178539"/>
              <a:gd name="connsiteY2-566" fmla="*/ 3261815 h 3261815"/>
              <a:gd name="connsiteX3-567" fmla="*/ 1216372 w 2178539"/>
              <a:gd name="connsiteY3-568" fmla="*/ 1951629 h 3261815"/>
              <a:gd name="connsiteX4-569" fmla="*/ 1707692 w 2178539"/>
              <a:gd name="connsiteY4-570" fmla="*/ 3254991 h 3261815"/>
              <a:gd name="connsiteX5-571" fmla="*/ 2178539 w 2178539"/>
              <a:gd name="connsiteY5-572" fmla="*/ 1719618 h 3261815"/>
              <a:gd name="connsiteX6-573" fmla="*/ 1871465 w 2178539"/>
              <a:gd name="connsiteY6-574" fmla="*/ 0 h 3261815"/>
              <a:gd name="connsiteX7-575" fmla="*/ 1789578 w 2178539"/>
              <a:gd name="connsiteY7-576" fmla="*/ 13648 h 3261815"/>
              <a:gd name="connsiteX8-577" fmla="*/ 1175429 w 2178539"/>
              <a:gd name="connsiteY8-578" fmla="*/ 156949 h 3261815"/>
              <a:gd name="connsiteX9-579" fmla="*/ 411154 w 2178539"/>
              <a:gd name="connsiteY9-580" fmla="*/ 27296 h 3261815"/>
              <a:gd name="connsiteX0-581" fmla="*/ 411154 w 2144420"/>
              <a:gd name="connsiteY0-582" fmla="*/ 27296 h 3261815"/>
              <a:gd name="connsiteX1-583" fmla="*/ 322444 w 2144420"/>
              <a:gd name="connsiteY1-584" fmla="*/ 1801504 h 3261815"/>
              <a:gd name="connsiteX2-585" fmla="*/ 704581 w 2144420"/>
              <a:gd name="connsiteY2-586" fmla="*/ 3261815 h 3261815"/>
              <a:gd name="connsiteX3-587" fmla="*/ 1216372 w 2144420"/>
              <a:gd name="connsiteY3-588" fmla="*/ 1951629 h 3261815"/>
              <a:gd name="connsiteX4-589" fmla="*/ 1707692 w 2144420"/>
              <a:gd name="connsiteY4-590" fmla="*/ 3254991 h 3261815"/>
              <a:gd name="connsiteX5-591" fmla="*/ 2144420 w 2144420"/>
              <a:gd name="connsiteY5-592" fmla="*/ 1753737 h 3261815"/>
              <a:gd name="connsiteX6-593" fmla="*/ 1871465 w 2144420"/>
              <a:gd name="connsiteY6-594" fmla="*/ 0 h 3261815"/>
              <a:gd name="connsiteX7-595" fmla="*/ 1789578 w 2144420"/>
              <a:gd name="connsiteY7-596" fmla="*/ 13648 h 3261815"/>
              <a:gd name="connsiteX8-597" fmla="*/ 1175429 w 2144420"/>
              <a:gd name="connsiteY8-598" fmla="*/ 156949 h 3261815"/>
              <a:gd name="connsiteX9-599" fmla="*/ 411154 w 2144420"/>
              <a:gd name="connsiteY9-600" fmla="*/ 27296 h 3261815"/>
              <a:gd name="connsiteX0-601" fmla="*/ 411154 w 2144420"/>
              <a:gd name="connsiteY0-602" fmla="*/ 27296 h 3261815"/>
              <a:gd name="connsiteX1-603" fmla="*/ 322444 w 2144420"/>
              <a:gd name="connsiteY1-604" fmla="*/ 1801504 h 3261815"/>
              <a:gd name="connsiteX2-605" fmla="*/ 704581 w 2144420"/>
              <a:gd name="connsiteY2-606" fmla="*/ 3261815 h 3261815"/>
              <a:gd name="connsiteX3-607" fmla="*/ 1216372 w 2144420"/>
              <a:gd name="connsiteY3-608" fmla="*/ 1951629 h 3261815"/>
              <a:gd name="connsiteX4-609" fmla="*/ 1707692 w 2144420"/>
              <a:gd name="connsiteY4-610" fmla="*/ 3254991 h 3261815"/>
              <a:gd name="connsiteX5-611" fmla="*/ 2144420 w 2144420"/>
              <a:gd name="connsiteY5-612" fmla="*/ 1753737 h 3261815"/>
              <a:gd name="connsiteX6-613" fmla="*/ 1871465 w 2144420"/>
              <a:gd name="connsiteY6-614" fmla="*/ 0 h 3261815"/>
              <a:gd name="connsiteX7-615" fmla="*/ 1789578 w 2144420"/>
              <a:gd name="connsiteY7-616" fmla="*/ 13648 h 3261815"/>
              <a:gd name="connsiteX8-617" fmla="*/ 1175429 w 2144420"/>
              <a:gd name="connsiteY8-618" fmla="*/ 156949 h 3261815"/>
              <a:gd name="connsiteX9-619" fmla="*/ 411154 w 2144420"/>
              <a:gd name="connsiteY9-620" fmla="*/ 27296 h 3261815"/>
              <a:gd name="connsiteX0-621" fmla="*/ 411154 w 2144420"/>
              <a:gd name="connsiteY0-622" fmla="*/ 27296 h 3261815"/>
              <a:gd name="connsiteX1-623" fmla="*/ 322444 w 2144420"/>
              <a:gd name="connsiteY1-624" fmla="*/ 1801504 h 3261815"/>
              <a:gd name="connsiteX2-625" fmla="*/ 704581 w 2144420"/>
              <a:gd name="connsiteY2-626" fmla="*/ 3261815 h 3261815"/>
              <a:gd name="connsiteX3-627" fmla="*/ 1216372 w 2144420"/>
              <a:gd name="connsiteY3-628" fmla="*/ 1951629 h 3261815"/>
              <a:gd name="connsiteX4-629" fmla="*/ 1707692 w 2144420"/>
              <a:gd name="connsiteY4-630" fmla="*/ 3254991 h 3261815"/>
              <a:gd name="connsiteX5-631" fmla="*/ 2144420 w 2144420"/>
              <a:gd name="connsiteY5-632" fmla="*/ 1753737 h 3261815"/>
              <a:gd name="connsiteX6-633" fmla="*/ 1871465 w 2144420"/>
              <a:gd name="connsiteY6-634" fmla="*/ 0 h 3261815"/>
              <a:gd name="connsiteX7-635" fmla="*/ 1789578 w 2144420"/>
              <a:gd name="connsiteY7-636" fmla="*/ 13648 h 3261815"/>
              <a:gd name="connsiteX8-637" fmla="*/ 1175429 w 2144420"/>
              <a:gd name="connsiteY8-638" fmla="*/ 156949 h 3261815"/>
              <a:gd name="connsiteX9-639" fmla="*/ 411154 w 2144420"/>
              <a:gd name="connsiteY9-640" fmla="*/ 27296 h 3261815"/>
              <a:gd name="connsiteX0-641" fmla="*/ 411154 w 2205171"/>
              <a:gd name="connsiteY0-642" fmla="*/ 27296 h 3261815"/>
              <a:gd name="connsiteX1-643" fmla="*/ 322444 w 2205171"/>
              <a:gd name="connsiteY1-644" fmla="*/ 1801504 h 3261815"/>
              <a:gd name="connsiteX2-645" fmla="*/ 704581 w 2205171"/>
              <a:gd name="connsiteY2-646" fmla="*/ 3261815 h 3261815"/>
              <a:gd name="connsiteX3-647" fmla="*/ 1216372 w 2205171"/>
              <a:gd name="connsiteY3-648" fmla="*/ 1951629 h 3261815"/>
              <a:gd name="connsiteX4-649" fmla="*/ 1707692 w 2205171"/>
              <a:gd name="connsiteY4-650" fmla="*/ 3254991 h 3261815"/>
              <a:gd name="connsiteX5-651" fmla="*/ 2144420 w 2205171"/>
              <a:gd name="connsiteY5-652" fmla="*/ 1753737 h 3261815"/>
              <a:gd name="connsiteX6-653" fmla="*/ 1871465 w 2205171"/>
              <a:gd name="connsiteY6-654" fmla="*/ 0 h 3261815"/>
              <a:gd name="connsiteX7-655" fmla="*/ 1789578 w 2205171"/>
              <a:gd name="connsiteY7-656" fmla="*/ 13648 h 3261815"/>
              <a:gd name="connsiteX8-657" fmla="*/ 1175429 w 2205171"/>
              <a:gd name="connsiteY8-658" fmla="*/ 156949 h 3261815"/>
              <a:gd name="connsiteX9-659" fmla="*/ 411154 w 2205171"/>
              <a:gd name="connsiteY9-660" fmla="*/ 27296 h 3261815"/>
              <a:gd name="connsiteX0-661" fmla="*/ 411154 w 2145061"/>
              <a:gd name="connsiteY0-662" fmla="*/ 23869 h 3258388"/>
              <a:gd name="connsiteX1-663" fmla="*/ 322444 w 2145061"/>
              <a:gd name="connsiteY1-664" fmla="*/ 1798077 h 3258388"/>
              <a:gd name="connsiteX2-665" fmla="*/ 704581 w 2145061"/>
              <a:gd name="connsiteY2-666" fmla="*/ 3258388 h 3258388"/>
              <a:gd name="connsiteX3-667" fmla="*/ 1216372 w 2145061"/>
              <a:gd name="connsiteY3-668" fmla="*/ 1948202 h 3258388"/>
              <a:gd name="connsiteX4-669" fmla="*/ 1707692 w 2145061"/>
              <a:gd name="connsiteY4-670" fmla="*/ 3251564 h 3258388"/>
              <a:gd name="connsiteX5-671" fmla="*/ 2144420 w 2145061"/>
              <a:gd name="connsiteY5-672" fmla="*/ 1750310 h 3258388"/>
              <a:gd name="connsiteX6-673" fmla="*/ 1789578 w 2145061"/>
              <a:gd name="connsiteY6-674" fmla="*/ 10221 h 3258388"/>
              <a:gd name="connsiteX7-675" fmla="*/ 1175429 w 2145061"/>
              <a:gd name="connsiteY7-676" fmla="*/ 153522 h 3258388"/>
              <a:gd name="connsiteX8-677" fmla="*/ 411154 w 2145061"/>
              <a:gd name="connsiteY8-678" fmla="*/ 23869 h 3258388"/>
              <a:gd name="connsiteX0-679" fmla="*/ 411154 w 2146076"/>
              <a:gd name="connsiteY0-680" fmla="*/ 23869 h 3258388"/>
              <a:gd name="connsiteX1-681" fmla="*/ 322444 w 2146076"/>
              <a:gd name="connsiteY1-682" fmla="*/ 1798077 h 3258388"/>
              <a:gd name="connsiteX2-683" fmla="*/ 704581 w 2146076"/>
              <a:gd name="connsiteY2-684" fmla="*/ 3258388 h 3258388"/>
              <a:gd name="connsiteX3-685" fmla="*/ 1216372 w 2146076"/>
              <a:gd name="connsiteY3-686" fmla="*/ 1948202 h 3258388"/>
              <a:gd name="connsiteX4-687" fmla="*/ 1707692 w 2146076"/>
              <a:gd name="connsiteY4-688" fmla="*/ 3251564 h 3258388"/>
              <a:gd name="connsiteX5-689" fmla="*/ 2144420 w 2146076"/>
              <a:gd name="connsiteY5-690" fmla="*/ 1750310 h 3258388"/>
              <a:gd name="connsiteX6-691" fmla="*/ 1926056 w 2146076"/>
              <a:gd name="connsiteY6-692" fmla="*/ 17045 h 3258388"/>
              <a:gd name="connsiteX7-693" fmla="*/ 1175429 w 2146076"/>
              <a:gd name="connsiteY7-694" fmla="*/ 153522 h 3258388"/>
              <a:gd name="connsiteX8-695" fmla="*/ 411154 w 2146076"/>
              <a:gd name="connsiteY8-696" fmla="*/ 23869 h 3258388"/>
              <a:gd name="connsiteX0-697" fmla="*/ 411154 w 2374416"/>
              <a:gd name="connsiteY0-698" fmla="*/ 23869 h 3258388"/>
              <a:gd name="connsiteX1-699" fmla="*/ 322444 w 2374416"/>
              <a:gd name="connsiteY1-700" fmla="*/ 1798077 h 3258388"/>
              <a:gd name="connsiteX2-701" fmla="*/ 704581 w 2374416"/>
              <a:gd name="connsiteY2-702" fmla="*/ 3258388 h 3258388"/>
              <a:gd name="connsiteX3-703" fmla="*/ 1216372 w 2374416"/>
              <a:gd name="connsiteY3-704" fmla="*/ 1948202 h 3258388"/>
              <a:gd name="connsiteX4-705" fmla="*/ 1707692 w 2374416"/>
              <a:gd name="connsiteY4-706" fmla="*/ 3251564 h 3258388"/>
              <a:gd name="connsiteX5-707" fmla="*/ 2144420 w 2374416"/>
              <a:gd name="connsiteY5-708" fmla="*/ 1750310 h 3258388"/>
              <a:gd name="connsiteX6-709" fmla="*/ 1926056 w 2374416"/>
              <a:gd name="connsiteY6-710" fmla="*/ 17045 h 3258388"/>
              <a:gd name="connsiteX7-711" fmla="*/ 1175429 w 2374416"/>
              <a:gd name="connsiteY7-712" fmla="*/ 153522 h 3258388"/>
              <a:gd name="connsiteX8-713" fmla="*/ 411154 w 2374416"/>
              <a:gd name="connsiteY8-714" fmla="*/ 23869 h 3258388"/>
              <a:gd name="connsiteX0-715" fmla="*/ 411154 w 2441693"/>
              <a:gd name="connsiteY0-716" fmla="*/ 23869 h 3258388"/>
              <a:gd name="connsiteX1-717" fmla="*/ 322444 w 2441693"/>
              <a:gd name="connsiteY1-718" fmla="*/ 1798077 h 3258388"/>
              <a:gd name="connsiteX2-719" fmla="*/ 704581 w 2441693"/>
              <a:gd name="connsiteY2-720" fmla="*/ 3258388 h 3258388"/>
              <a:gd name="connsiteX3-721" fmla="*/ 1216372 w 2441693"/>
              <a:gd name="connsiteY3-722" fmla="*/ 1948202 h 3258388"/>
              <a:gd name="connsiteX4-723" fmla="*/ 1707692 w 2441693"/>
              <a:gd name="connsiteY4-724" fmla="*/ 3251564 h 3258388"/>
              <a:gd name="connsiteX5-725" fmla="*/ 2144420 w 2441693"/>
              <a:gd name="connsiteY5-726" fmla="*/ 1750310 h 3258388"/>
              <a:gd name="connsiteX6-727" fmla="*/ 1926056 w 2441693"/>
              <a:gd name="connsiteY6-728" fmla="*/ 17045 h 3258388"/>
              <a:gd name="connsiteX7-729" fmla="*/ 1175429 w 2441693"/>
              <a:gd name="connsiteY7-730" fmla="*/ 153522 h 3258388"/>
              <a:gd name="connsiteX8-731" fmla="*/ 411154 w 2441693"/>
              <a:gd name="connsiteY8-732" fmla="*/ 23869 h 3258388"/>
              <a:gd name="connsiteX0-733" fmla="*/ 411154 w 2377348"/>
              <a:gd name="connsiteY0-734" fmla="*/ 23869 h 3258388"/>
              <a:gd name="connsiteX1-735" fmla="*/ 322444 w 2377348"/>
              <a:gd name="connsiteY1-736" fmla="*/ 1798077 h 3258388"/>
              <a:gd name="connsiteX2-737" fmla="*/ 704581 w 2377348"/>
              <a:gd name="connsiteY2-738" fmla="*/ 3258388 h 3258388"/>
              <a:gd name="connsiteX3-739" fmla="*/ 1216372 w 2377348"/>
              <a:gd name="connsiteY3-740" fmla="*/ 1948202 h 3258388"/>
              <a:gd name="connsiteX4-741" fmla="*/ 1707692 w 2377348"/>
              <a:gd name="connsiteY4-742" fmla="*/ 3251564 h 3258388"/>
              <a:gd name="connsiteX5-743" fmla="*/ 2144420 w 2377348"/>
              <a:gd name="connsiteY5-744" fmla="*/ 1750310 h 3258388"/>
              <a:gd name="connsiteX6-745" fmla="*/ 1926056 w 2377348"/>
              <a:gd name="connsiteY6-746" fmla="*/ 17045 h 3258388"/>
              <a:gd name="connsiteX7-747" fmla="*/ 1175429 w 2377348"/>
              <a:gd name="connsiteY7-748" fmla="*/ 153522 h 3258388"/>
              <a:gd name="connsiteX8-749" fmla="*/ 411154 w 2377348"/>
              <a:gd name="connsiteY8-750" fmla="*/ 23869 h 3258388"/>
              <a:gd name="connsiteX0-751" fmla="*/ 411154 w 2424220"/>
              <a:gd name="connsiteY0-752" fmla="*/ 23869 h 3258388"/>
              <a:gd name="connsiteX1-753" fmla="*/ 322444 w 2424220"/>
              <a:gd name="connsiteY1-754" fmla="*/ 1798077 h 3258388"/>
              <a:gd name="connsiteX2-755" fmla="*/ 704581 w 2424220"/>
              <a:gd name="connsiteY2-756" fmla="*/ 3258388 h 3258388"/>
              <a:gd name="connsiteX3-757" fmla="*/ 1216372 w 2424220"/>
              <a:gd name="connsiteY3-758" fmla="*/ 1948202 h 3258388"/>
              <a:gd name="connsiteX4-759" fmla="*/ 1707692 w 2424220"/>
              <a:gd name="connsiteY4-760" fmla="*/ 3251564 h 3258388"/>
              <a:gd name="connsiteX5-761" fmla="*/ 2144420 w 2424220"/>
              <a:gd name="connsiteY5-762" fmla="*/ 1750310 h 3258388"/>
              <a:gd name="connsiteX6-763" fmla="*/ 1926056 w 2424220"/>
              <a:gd name="connsiteY6-764" fmla="*/ 17045 h 3258388"/>
              <a:gd name="connsiteX7-765" fmla="*/ 1175429 w 2424220"/>
              <a:gd name="connsiteY7-766" fmla="*/ 153522 h 3258388"/>
              <a:gd name="connsiteX8-767" fmla="*/ 411154 w 2424220"/>
              <a:gd name="connsiteY8-768" fmla="*/ 23869 h 3258388"/>
              <a:gd name="connsiteX0-769" fmla="*/ 411154 w 2449010"/>
              <a:gd name="connsiteY0-770" fmla="*/ 23869 h 3258388"/>
              <a:gd name="connsiteX1-771" fmla="*/ 322444 w 2449010"/>
              <a:gd name="connsiteY1-772" fmla="*/ 1798077 h 3258388"/>
              <a:gd name="connsiteX2-773" fmla="*/ 704581 w 2449010"/>
              <a:gd name="connsiteY2-774" fmla="*/ 3258388 h 3258388"/>
              <a:gd name="connsiteX3-775" fmla="*/ 1216372 w 2449010"/>
              <a:gd name="connsiteY3-776" fmla="*/ 1948202 h 3258388"/>
              <a:gd name="connsiteX4-777" fmla="*/ 1707692 w 2449010"/>
              <a:gd name="connsiteY4-778" fmla="*/ 3251564 h 3258388"/>
              <a:gd name="connsiteX5-779" fmla="*/ 2144420 w 2449010"/>
              <a:gd name="connsiteY5-780" fmla="*/ 1750310 h 3258388"/>
              <a:gd name="connsiteX6-781" fmla="*/ 1926056 w 2449010"/>
              <a:gd name="connsiteY6-782" fmla="*/ 17045 h 3258388"/>
              <a:gd name="connsiteX7-783" fmla="*/ 1175429 w 2449010"/>
              <a:gd name="connsiteY7-784" fmla="*/ 153522 h 3258388"/>
              <a:gd name="connsiteX8-785" fmla="*/ 411154 w 2449010"/>
              <a:gd name="connsiteY8-786" fmla="*/ 23869 h 3258388"/>
              <a:gd name="connsiteX0-787" fmla="*/ 411154 w 2433593"/>
              <a:gd name="connsiteY0-788" fmla="*/ 23869 h 3258388"/>
              <a:gd name="connsiteX1-789" fmla="*/ 322444 w 2433593"/>
              <a:gd name="connsiteY1-790" fmla="*/ 1798077 h 3258388"/>
              <a:gd name="connsiteX2-791" fmla="*/ 704581 w 2433593"/>
              <a:gd name="connsiteY2-792" fmla="*/ 3258388 h 3258388"/>
              <a:gd name="connsiteX3-793" fmla="*/ 1216372 w 2433593"/>
              <a:gd name="connsiteY3-794" fmla="*/ 1948202 h 3258388"/>
              <a:gd name="connsiteX4-795" fmla="*/ 1707692 w 2433593"/>
              <a:gd name="connsiteY4-796" fmla="*/ 3251564 h 3258388"/>
              <a:gd name="connsiteX5-797" fmla="*/ 2144420 w 2433593"/>
              <a:gd name="connsiteY5-798" fmla="*/ 1750310 h 3258388"/>
              <a:gd name="connsiteX6-799" fmla="*/ 1926056 w 2433593"/>
              <a:gd name="connsiteY6-800" fmla="*/ 17045 h 3258388"/>
              <a:gd name="connsiteX7-801" fmla="*/ 1175429 w 2433593"/>
              <a:gd name="connsiteY7-802" fmla="*/ 153522 h 3258388"/>
              <a:gd name="connsiteX8-803" fmla="*/ 411154 w 2433593"/>
              <a:gd name="connsiteY8-804" fmla="*/ 23869 h 3258388"/>
              <a:gd name="connsiteX0-805" fmla="*/ 411154 w 2433593"/>
              <a:gd name="connsiteY0-806" fmla="*/ 23869 h 3258388"/>
              <a:gd name="connsiteX1-807" fmla="*/ 322444 w 2433593"/>
              <a:gd name="connsiteY1-808" fmla="*/ 1798077 h 3258388"/>
              <a:gd name="connsiteX2-809" fmla="*/ 704581 w 2433593"/>
              <a:gd name="connsiteY2-810" fmla="*/ 3258388 h 3258388"/>
              <a:gd name="connsiteX3-811" fmla="*/ 1216372 w 2433593"/>
              <a:gd name="connsiteY3-812" fmla="*/ 1948202 h 3258388"/>
              <a:gd name="connsiteX4-813" fmla="*/ 1707692 w 2433593"/>
              <a:gd name="connsiteY4-814" fmla="*/ 3251564 h 3258388"/>
              <a:gd name="connsiteX5-815" fmla="*/ 2144420 w 2433593"/>
              <a:gd name="connsiteY5-816" fmla="*/ 1750310 h 3258388"/>
              <a:gd name="connsiteX6-817" fmla="*/ 1926056 w 2433593"/>
              <a:gd name="connsiteY6-818" fmla="*/ 17045 h 3258388"/>
              <a:gd name="connsiteX7-819" fmla="*/ 1175429 w 2433593"/>
              <a:gd name="connsiteY7-820" fmla="*/ 153522 h 3258388"/>
              <a:gd name="connsiteX8-821" fmla="*/ 411154 w 2433593"/>
              <a:gd name="connsiteY8-822" fmla="*/ 23869 h 3258388"/>
              <a:gd name="connsiteX0-823" fmla="*/ 411154 w 2433593"/>
              <a:gd name="connsiteY0-824" fmla="*/ 23869 h 3258388"/>
              <a:gd name="connsiteX1-825" fmla="*/ 322444 w 2433593"/>
              <a:gd name="connsiteY1-826" fmla="*/ 1798077 h 3258388"/>
              <a:gd name="connsiteX2-827" fmla="*/ 704581 w 2433593"/>
              <a:gd name="connsiteY2-828" fmla="*/ 3258388 h 3258388"/>
              <a:gd name="connsiteX3-829" fmla="*/ 1216372 w 2433593"/>
              <a:gd name="connsiteY3-830" fmla="*/ 1948202 h 3258388"/>
              <a:gd name="connsiteX4-831" fmla="*/ 1707692 w 2433593"/>
              <a:gd name="connsiteY4-832" fmla="*/ 3251564 h 3258388"/>
              <a:gd name="connsiteX5-833" fmla="*/ 2144420 w 2433593"/>
              <a:gd name="connsiteY5-834" fmla="*/ 1750310 h 3258388"/>
              <a:gd name="connsiteX6-835" fmla="*/ 1926056 w 2433593"/>
              <a:gd name="connsiteY6-836" fmla="*/ 17045 h 3258388"/>
              <a:gd name="connsiteX7-837" fmla="*/ 1175429 w 2433593"/>
              <a:gd name="connsiteY7-838" fmla="*/ 153522 h 3258388"/>
              <a:gd name="connsiteX8-839" fmla="*/ 411154 w 2433593"/>
              <a:gd name="connsiteY8-840" fmla="*/ 23869 h 3258388"/>
              <a:gd name="connsiteX0-841" fmla="*/ 411154 w 2433593"/>
              <a:gd name="connsiteY0-842" fmla="*/ 23869 h 3258388"/>
              <a:gd name="connsiteX1-843" fmla="*/ 322444 w 2433593"/>
              <a:gd name="connsiteY1-844" fmla="*/ 1798077 h 3258388"/>
              <a:gd name="connsiteX2-845" fmla="*/ 704581 w 2433593"/>
              <a:gd name="connsiteY2-846" fmla="*/ 3258388 h 3258388"/>
              <a:gd name="connsiteX3-847" fmla="*/ 1216372 w 2433593"/>
              <a:gd name="connsiteY3-848" fmla="*/ 1948202 h 3258388"/>
              <a:gd name="connsiteX4-849" fmla="*/ 1707692 w 2433593"/>
              <a:gd name="connsiteY4-850" fmla="*/ 3251564 h 3258388"/>
              <a:gd name="connsiteX5-851" fmla="*/ 2144420 w 2433593"/>
              <a:gd name="connsiteY5-852" fmla="*/ 1750310 h 3258388"/>
              <a:gd name="connsiteX6-853" fmla="*/ 1926056 w 2433593"/>
              <a:gd name="connsiteY6-854" fmla="*/ 17045 h 3258388"/>
              <a:gd name="connsiteX7-855" fmla="*/ 1175429 w 2433593"/>
              <a:gd name="connsiteY7-856" fmla="*/ 153522 h 3258388"/>
              <a:gd name="connsiteX8-857" fmla="*/ 411154 w 2433593"/>
              <a:gd name="connsiteY8-858" fmla="*/ 23869 h 3258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1" fmla="*/ 430619 w 798902"/>
              <a:gd name="connsiteY0-2" fmla="*/ 1331843 h 2449001"/>
              <a:gd name="connsiteX1-3" fmla="*/ 541938 w 798902"/>
              <a:gd name="connsiteY1-4" fmla="*/ 1379551 h 2449001"/>
              <a:gd name="connsiteX2-5" fmla="*/ 780476 w 798902"/>
              <a:gd name="connsiteY2-6" fmla="*/ 1375575 h 2449001"/>
              <a:gd name="connsiteX3-7" fmla="*/ 625426 w 798902"/>
              <a:gd name="connsiteY3-8" fmla="*/ 1741335 h 2449001"/>
              <a:gd name="connsiteX4-9" fmla="*/ 609523 w 798902"/>
              <a:gd name="connsiteY4-10" fmla="*/ 2441050 h 2449001"/>
              <a:gd name="connsiteX5-11" fmla="*/ 319301 w 798902"/>
              <a:gd name="connsiteY5-12" fmla="*/ 2445025 h 2449001"/>
              <a:gd name="connsiteX6-13" fmla="*/ 211958 w 798902"/>
              <a:gd name="connsiteY6-14" fmla="*/ 1673750 h 2449001"/>
              <a:gd name="connsiteX7-15" fmla="*/ 207983 w 798902"/>
              <a:gd name="connsiteY7-16" fmla="*/ 2441050 h 2449001"/>
              <a:gd name="connsiteX8-17" fmla="*/ 136421 w 798902"/>
              <a:gd name="connsiteY8-18" fmla="*/ 2449001 h 2449001"/>
              <a:gd name="connsiteX9-19" fmla="*/ 5224 w 798902"/>
              <a:gd name="connsiteY9-20" fmla="*/ 1701579 h 2449001"/>
              <a:gd name="connsiteX10-21" fmla="*/ 37029 w 798902"/>
              <a:gd name="connsiteY10-22" fmla="*/ 1582309 h 2449001"/>
              <a:gd name="connsiteX11-23" fmla="*/ 76786 w 798902"/>
              <a:gd name="connsiteY11-24" fmla="*/ 1566407 h 2449001"/>
              <a:gd name="connsiteX12-25" fmla="*/ 89266 w 798902"/>
              <a:gd name="connsiteY12-26" fmla="*/ 1389262 h 2449001"/>
              <a:gd name="connsiteX13-27" fmla="*/ 339179 w 798902"/>
              <a:gd name="connsiteY13-28" fmla="*/ 1375575 h 2449001"/>
              <a:gd name="connsiteX14-29" fmla="*/ 430619 w 798902"/>
              <a:gd name="connsiteY14-30" fmla="*/ 1331843 h 2449001"/>
              <a:gd name="connsiteX15-31" fmla="*/ 243762 w 798902"/>
              <a:gd name="connsiteY15-32" fmla="*/ 0 h 2449001"/>
              <a:gd name="connsiteX16-33" fmla="*/ 557838 w 798902"/>
              <a:gd name="connsiteY16-34" fmla="*/ 0 h 2449001"/>
              <a:gd name="connsiteX17-35" fmla="*/ 689036 w 798902"/>
              <a:gd name="connsiteY17-36" fmla="*/ 962108 h 2449001"/>
              <a:gd name="connsiteX18-37" fmla="*/ 724816 w 798902"/>
              <a:gd name="connsiteY18-38" fmla="*/ 1307990 h 2449001"/>
              <a:gd name="connsiteX19-39" fmla="*/ 414715 w 798902"/>
              <a:gd name="connsiteY19-40" fmla="*/ 1268233 h 2449001"/>
              <a:gd name="connsiteX20-41" fmla="*/ 104615 w 798902"/>
              <a:gd name="connsiteY20-42" fmla="*/ 1288111 h 2449001"/>
              <a:gd name="connsiteX21-43" fmla="*/ 124493 w 798902"/>
              <a:gd name="connsiteY21-44" fmla="*/ 1017766 h 2449001"/>
              <a:gd name="connsiteX22-45" fmla="*/ 243762 w 798902"/>
              <a:gd name="connsiteY22-46" fmla="*/ 0 h 2449001"/>
              <a:gd name="connsiteX0-47" fmla="*/ 430619 w 784764"/>
              <a:gd name="connsiteY0-48" fmla="*/ 1331843 h 2449001"/>
              <a:gd name="connsiteX1-49" fmla="*/ 541938 w 784764"/>
              <a:gd name="connsiteY1-50" fmla="*/ 1379551 h 2449001"/>
              <a:gd name="connsiteX2-51" fmla="*/ 763368 w 784764"/>
              <a:gd name="connsiteY2-52" fmla="*/ 1406369 h 2449001"/>
              <a:gd name="connsiteX3-53" fmla="*/ 625426 w 784764"/>
              <a:gd name="connsiteY3-54" fmla="*/ 1741335 h 2449001"/>
              <a:gd name="connsiteX4-55" fmla="*/ 609523 w 784764"/>
              <a:gd name="connsiteY4-56" fmla="*/ 2441050 h 2449001"/>
              <a:gd name="connsiteX5-57" fmla="*/ 319301 w 784764"/>
              <a:gd name="connsiteY5-58" fmla="*/ 2445025 h 2449001"/>
              <a:gd name="connsiteX6-59" fmla="*/ 211958 w 784764"/>
              <a:gd name="connsiteY6-60" fmla="*/ 1673750 h 2449001"/>
              <a:gd name="connsiteX7-61" fmla="*/ 207983 w 784764"/>
              <a:gd name="connsiteY7-62" fmla="*/ 2441050 h 2449001"/>
              <a:gd name="connsiteX8-63" fmla="*/ 136421 w 784764"/>
              <a:gd name="connsiteY8-64" fmla="*/ 2449001 h 2449001"/>
              <a:gd name="connsiteX9-65" fmla="*/ 5224 w 784764"/>
              <a:gd name="connsiteY9-66" fmla="*/ 1701579 h 2449001"/>
              <a:gd name="connsiteX10-67" fmla="*/ 37029 w 784764"/>
              <a:gd name="connsiteY10-68" fmla="*/ 1582309 h 2449001"/>
              <a:gd name="connsiteX11-69" fmla="*/ 76786 w 784764"/>
              <a:gd name="connsiteY11-70" fmla="*/ 1566407 h 2449001"/>
              <a:gd name="connsiteX12-71" fmla="*/ 89266 w 784764"/>
              <a:gd name="connsiteY12-72" fmla="*/ 1389262 h 2449001"/>
              <a:gd name="connsiteX13-73" fmla="*/ 339179 w 784764"/>
              <a:gd name="connsiteY13-74" fmla="*/ 1375575 h 2449001"/>
              <a:gd name="connsiteX14-75" fmla="*/ 430619 w 784764"/>
              <a:gd name="connsiteY14-76" fmla="*/ 1331843 h 2449001"/>
              <a:gd name="connsiteX15-77" fmla="*/ 243762 w 784764"/>
              <a:gd name="connsiteY15-78" fmla="*/ 0 h 2449001"/>
              <a:gd name="connsiteX16-79" fmla="*/ 557838 w 784764"/>
              <a:gd name="connsiteY16-80" fmla="*/ 0 h 2449001"/>
              <a:gd name="connsiteX17-81" fmla="*/ 689036 w 784764"/>
              <a:gd name="connsiteY17-82" fmla="*/ 962108 h 2449001"/>
              <a:gd name="connsiteX18-83" fmla="*/ 724816 w 784764"/>
              <a:gd name="connsiteY18-84" fmla="*/ 1307990 h 2449001"/>
              <a:gd name="connsiteX19-85" fmla="*/ 414715 w 784764"/>
              <a:gd name="connsiteY19-86" fmla="*/ 1268233 h 2449001"/>
              <a:gd name="connsiteX20-87" fmla="*/ 104615 w 784764"/>
              <a:gd name="connsiteY20-88" fmla="*/ 1288111 h 2449001"/>
              <a:gd name="connsiteX21-89" fmla="*/ 124493 w 784764"/>
              <a:gd name="connsiteY21-90" fmla="*/ 1017766 h 2449001"/>
              <a:gd name="connsiteX22-91" fmla="*/ 243762 w 784764"/>
              <a:gd name="connsiteY22-92" fmla="*/ 0 h 2449001"/>
              <a:gd name="connsiteX0-93" fmla="*/ 430619 w 784764"/>
              <a:gd name="connsiteY0-94" fmla="*/ 1331843 h 2449001"/>
              <a:gd name="connsiteX1-95" fmla="*/ 541938 w 784764"/>
              <a:gd name="connsiteY1-96" fmla="*/ 1379551 h 2449001"/>
              <a:gd name="connsiteX2-97" fmla="*/ 763368 w 784764"/>
              <a:gd name="connsiteY2-98" fmla="*/ 1406369 h 2449001"/>
              <a:gd name="connsiteX3-99" fmla="*/ 625426 w 784764"/>
              <a:gd name="connsiteY3-100" fmla="*/ 1741335 h 2449001"/>
              <a:gd name="connsiteX4-101" fmla="*/ 609523 w 784764"/>
              <a:gd name="connsiteY4-102" fmla="*/ 2441050 h 2449001"/>
              <a:gd name="connsiteX5-103" fmla="*/ 319301 w 784764"/>
              <a:gd name="connsiteY5-104" fmla="*/ 2445025 h 2449001"/>
              <a:gd name="connsiteX6-105" fmla="*/ 211958 w 784764"/>
              <a:gd name="connsiteY6-106" fmla="*/ 1673750 h 2449001"/>
              <a:gd name="connsiteX7-107" fmla="*/ 207983 w 784764"/>
              <a:gd name="connsiteY7-108" fmla="*/ 2441050 h 2449001"/>
              <a:gd name="connsiteX8-109" fmla="*/ 136421 w 784764"/>
              <a:gd name="connsiteY8-110" fmla="*/ 2449001 h 2449001"/>
              <a:gd name="connsiteX9-111" fmla="*/ 5224 w 784764"/>
              <a:gd name="connsiteY9-112" fmla="*/ 1701579 h 2449001"/>
              <a:gd name="connsiteX10-113" fmla="*/ 37029 w 784764"/>
              <a:gd name="connsiteY10-114" fmla="*/ 1582309 h 2449001"/>
              <a:gd name="connsiteX11-115" fmla="*/ 76786 w 784764"/>
              <a:gd name="connsiteY11-116" fmla="*/ 1566407 h 2449001"/>
              <a:gd name="connsiteX12-117" fmla="*/ 89266 w 784764"/>
              <a:gd name="connsiteY12-118" fmla="*/ 1389262 h 2449001"/>
              <a:gd name="connsiteX13-119" fmla="*/ 339179 w 784764"/>
              <a:gd name="connsiteY13-120" fmla="*/ 1375575 h 2449001"/>
              <a:gd name="connsiteX14-121" fmla="*/ 430619 w 784764"/>
              <a:gd name="connsiteY14-122" fmla="*/ 1331843 h 2449001"/>
              <a:gd name="connsiteX15-123" fmla="*/ 243762 w 784764"/>
              <a:gd name="connsiteY15-124" fmla="*/ 0 h 2449001"/>
              <a:gd name="connsiteX16-125" fmla="*/ 557838 w 784764"/>
              <a:gd name="connsiteY16-126" fmla="*/ 0 h 2449001"/>
              <a:gd name="connsiteX17-127" fmla="*/ 689036 w 784764"/>
              <a:gd name="connsiteY17-128" fmla="*/ 962108 h 2449001"/>
              <a:gd name="connsiteX18-129" fmla="*/ 724816 w 784764"/>
              <a:gd name="connsiteY18-130" fmla="*/ 1307990 h 2449001"/>
              <a:gd name="connsiteX19-131" fmla="*/ 414715 w 784764"/>
              <a:gd name="connsiteY19-132" fmla="*/ 1268233 h 2449001"/>
              <a:gd name="connsiteX20-133" fmla="*/ 104615 w 784764"/>
              <a:gd name="connsiteY20-134" fmla="*/ 1288111 h 2449001"/>
              <a:gd name="connsiteX21-135" fmla="*/ 124493 w 784764"/>
              <a:gd name="connsiteY21-136" fmla="*/ 1017766 h 2449001"/>
              <a:gd name="connsiteX22-137" fmla="*/ 243762 w 784764"/>
              <a:gd name="connsiteY22-138" fmla="*/ 0 h 2449001"/>
              <a:gd name="connsiteX0-139" fmla="*/ 430619 w 784764"/>
              <a:gd name="connsiteY0-140" fmla="*/ 1331843 h 2449001"/>
              <a:gd name="connsiteX1-141" fmla="*/ 541938 w 784764"/>
              <a:gd name="connsiteY1-142" fmla="*/ 1379551 h 2449001"/>
              <a:gd name="connsiteX2-143" fmla="*/ 763368 w 784764"/>
              <a:gd name="connsiteY2-144" fmla="*/ 1406369 h 2449001"/>
              <a:gd name="connsiteX3-145" fmla="*/ 625426 w 784764"/>
              <a:gd name="connsiteY3-146" fmla="*/ 1741335 h 2449001"/>
              <a:gd name="connsiteX4-147" fmla="*/ 609523 w 784764"/>
              <a:gd name="connsiteY4-148" fmla="*/ 2441050 h 2449001"/>
              <a:gd name="connsiteX5-149" fmla="*/ 319301 w 784764"/>
              <a:gd name="connsiteY5-150" fmla="*/ 2445025 h 2449001"/>
              <a:gd name="connsiteX6-151" fmla="*/ 211958 w 784764"/>
              <a:gd name="connsiteY6-152" fmla="*/ 1673750 h 2449001"/>
              <a:gd name="connsiteX7-153" fmla="*/ 207983 w 784764"/>
              <a:gd name="connsiteY7-154" fmla="*/ 2441050 h 2449001"/>
              <a:gd name="connsiteX8-155" fmla="*/ 136421 w 784764"/>
              <a:gd name="connsiteY8-156" fmla="*/ 2449001 h 2449001"/>
              <a:gd name="connsiteX9-157" fmla="*/ 5224 w 784764"/>
              <a:gd name="connsiteY9-158" fmla="*/ 1701579 h 2449001"/>
              <a:gd name="connsiteX10-159" fmla="*/ 37029 w 784764"/>
              <a:gd name="connsiteY10-160" fmla="*/ 1582309 h 2449001"/>
              <a:gd name="connsiteX11-161" fmla="*/ 76786 w 784764"/>
              <a:gd name="connsiteY11-162" fmla="*/ 1566407 h 2449001"/>
              <a:gd name="connsiteX12-163" fmla="*/ 89266 w 784764"/>
              <a:gd name="connsiteY12-164" fmla="*/ 1389262 h 2449001"/>
              <a:gd name="connsiteX13-165" fmla="*/ 339179 w 784764"/>
              <a:gd name="connsiteY13-166" fmla="*/ 1375575 h 2449001"/>
              <a:gd name="connsiteX14-167" fmla="*/ 430619 w 784764"/>
              <a:gd name="connsiteY14-168" fmla="*/ 1331843 h 2449001"/>
              <a:gd name="connsiteX15-169" fmla="*/ 243762 w 784764"/>
              <a:gd name="connsiteY15-170" fmla="*/ 0 h 2449001"/>
              <a:gd name="connsiteX16-171" fmla="*/ 557838 w 784764"/>
              <a:gd name="connsiteY16-172" fmla="*/ 0 h 2449001"/>
              <a:gd name="connsiteX17-173" fmla="*/ 689036 w 784764"/>
              <a:gd name="connsiteY17-174" fmla="*/ 962108 h 2449001"/>
              <a:gd name="connsiteX18-175" fmla="*/ 724816 w 784764"/>
              <a:gd name="connsiteY18-176" fmla="*/ 1307990 h 2449001"/>
              <a:gd name="connsiteX19-177" fmla="*/ 414715 w 784764"/>
              <a:gd name="connsiteY19-178" fmla="*/ 1268233 h 2449001"/>
              <a:gd name="connsiteX20-179" fmla="*/ 104615 w 784764"/>
              <a:gd name="connsiteY20-180" fmla="*/ 1288111 h 2449001"/>
              <a:gd name="connsiteX21-181" fmla="*/ 124493 w 784764"/>
              <a:gd name="connsiteY21-182" fmla="*/ 1017766 h 2449001"/>
              <a:gd name="connsiteX22-183" fmla="*/ 243762 w 784764"/>
              <a:gd name="connsiteY22-184" fmla="*/ 0 h 2449001"/>
              <a:gd name="connsiteX0-185" fmla="*/ 430997 w 785142"/>
              <a:gd name="connsiteY0-186" fmla="*/ 1331843 h 2449001"/>
              <a:gd name="connsiteX1-187" fmla="*/ 542316 w 785142"/>
              <a:gd name="connsiteY1-188" fmla="*/ 1379551 h 2449001"/>
              <a:gd name="connsiteX2-189" fmla="*/ 763746 w 785142"/>
              <a:gd name="connsiteY2-190" fmla="*/ 1406369 h 2449001"/>
              <a:gd name="connsiteX3-191" fmla="*/ 625804 w 785142"/>
              <a:gd name="connsiteY3-192" fmla="*/ 1741335 h 2449001"/>
              <a:gd name="connsiteX4-193" fmla="*/ 609901 w 785142"/>
              <a:gd name="connsiteY4-194" fmla="*/ 2441050 h 2449001"/>
              <a:gd name="connsiteX5-195" fmla="*/ 319679 w 785142"/>
              <a:gd name="connsiteY5-196" fmla="*/ 2445025 h 2449001"/>
              <a:gd name="connsiteX6-197" fmla="*/ 212336 w 785142"/>
              <a:gd name="connsiteY6-198" fmla="*/ 1673750 h 2449001"/>
              <a:gd name="connsiteX7-199" fmla="*/ 208361 w 785142"/>
              <a:gd name="connsiteY7-200" fmla="*/ 2441050 h 2449001"/>
              <a:gd name="connsiteX8-201" fmla="*/ 136799 w 785142"/>
              <a:gd name="connsiteY8-202" fmla="*/ 2449001 h 2449001"/>
              <a:gd name="connsiteX9-203" fmla="*/ 5602 w 785142"/>
              <a:gd name="connsiteY9-204" fmla="*/ 1701579 h 2449001"/>
              <a:gd name="connsiteX10-205" fmla="*/ 37407 w 785142"/>
              <a:gd name="connsiteY10-206" fmla="*/ 1582309 h 2449001"/>
              <a:gd name="connsiteX11-207" fmla="*/ 101115 w 785142"/>
              <a:gd name="connsiteY11-208" fmla="*/ 1597201 h 2449001"/>
              <a:gd name="connsiteX12-209" fmla="*/ 89644 w 785142"/>
              <a:gd name="connsiteY12-210" fmla="*/ 1389262 h 2449001"/>
              <a:gd name="connsiteX13-211" fmla="*/ 339557 w 785142"/>
              <a:gd name="connsiteY13-212" fmla="*/ 1375575 h 2449001"/>
              <a:gd name="connsiteX14-213" fmla="*/ 430997 w 785142"/>
              <a:gd name="connsiteY14-214" fmla="*/ 1331843 h 2449001"/>
              <a:gd name="connsiteX15-215" fmla="*/ 244140 w 785142"/>
              <a:gd name="connsiteY15-216" fmla="*/ 0 h 2449001"/>
              <a:gd name="connsiteX16-217" fmla="*/ 558216 w 785142"/>
              <a:gd name="connsiteY16-218" fmla="*/ 0 h 2449001"/>
              <a:gd name="connsiteX17-219" fmla="*/ 689414 w 785142"/>
              <a:gd name="connsiteY17-220" fmla="*/ 962108 h 2449001"/>
              <a:gd name="connsiteX18-221" fmla="*/ 725194 w 785142"/>
              <a:gd name="connsiteY18-222" fmla="*/ 1307990 h 2449001"/>
              <a:gd name="connsiteX19-223" fmla="*/ 415093 w 785142"/>
              <a:gd name="connsiteY19-224" fmla="*/ 1268233 h 2449001"/>
              <a:gd name="connsiteX20-225" fmla="*/ 104993 w 785142"/>
              <a:gd name="connsiteY20-226" fmla="*/ 1288111 h 2449001"/>
              <a:gd name="connsiteX21-227" fmla="*/ 124871 w 785142"/>
              <a:gd name="connsiteY21-228" fmla="*/ 1017766 h 2449001"/>
              <a:gd name="connsiteX22-229" fmla="*/ 244140 w 785142"/>
              <a:gd name="connsiteY22-230" fmla="*/ 0 h 2449001"/>
              <a:gd name="connsiteX0-231" fmla="*/ 430997 w 785142"/>
              <a:gd name="connsiteY0-232" fmla="*/ 1331843 h 2449001"/>
              <a:gd name="connsiteX1-233" fmla="*/ 542316 w 785142"/>
              <a:gd name="connsiteY1-234" fmla="*/ 1379551 h 2449001"/>
              <a:gd name="connsiteX2-235" fmla="*/ 763746 w 785142"/>
              <a:gd name="connsiteY2-236" fmla="*/ 1406369 h 2449001"/>
              <a:gd name="connsiteX3-237" fmla="*/ 625804 w 785142"/>
              <a:gd name="connsiteY3-238" fmla="*/ 1741335 h 2449001"/>
              <a:gd name="connsiteX4-239" fmla="*/ 609901 w 785142"/>
              <a:gd name="connsiteY4-240" fmla="*/ 2441050 h 2449001"/>
              <a:gd name="connsiteX5-241" fmla="*/ 319679 w 785142"/>
              <a:gd name="connsiteY5-242" fmla="*/ 2445025 h 2449001"/>
              <a:gd name="connsiteX6-243" fmla="*/ 212336 w 785142"/>
              <a:gd name="connsiteY6-244" fmla="*/ 1673750 h 2449001"/>
              <a:gd name="connsiteX7-245" fmla="*/ 208361 w 785142"/>
              <a:gd name="connsiteY7-246" fmla="*/ 2441050 h 2449001"/>
              <a:gd name="connsiteX8-247" fmla="*/ 136799 w 785142"/>
              <a:gd name="connsiteY8-248" fmla="*/ 2449001 h 2449001"/>
              <a:gd name="connsiteX9-249" fmla="*/ 5602 w 785142"/>
              <a:gd name="connsiteY9-250" fmla="*/ 1701579 h 2449001"/>
              <a:gd name="connsiteX10-251" fmla="*/ 37407 w 785142"/>
              <a:gd name="connsiteY10-252" fmla="*/ 1582309 h 2449001"/>
              <a:gd name="connsiteX11-253" fmla="*/ 101115 w 785142"/>
              <a:gd name="connsiteY11-254" fmla="*/ 1597201 h 2449001"/>
              <a:gd name="connsiteX12-255" fmla="*/ 89644 w 785142"/>
              <a:gd name="connsiteY12-256" fmla="*/ 1389262 h 2449001"/>
              <a:gd name="connsiteX13-257" fmla="*/ 339557 w 785142"/>
              <a:gd name="connsiteY13-258" fmla="*/ 1375575 h 2449001"/>
              <a:gd name="connsiteX14-259" fmla="*/ 430997 w 785142"/>
              <a:gd name="connsiteY14-260" fmla="*/ 1331843 h 2449001"/>
              <a:gd name="connsiteX15-261" fmla="*/ 244140 w 785142"/>
              <a:gd name="connsiteY15-262" fmla="*/ 0 h 2449001"/>
              <a:gd name="connsiteX16-263" fmla="*/ 558216 w 785142"/>
              <a:gd name="connsiteY16-264" fmla="*/ 0 h 2449001"/>
              <a:gd name="connsiteX17-265" fmla="*/ 689414 w 785142"/>
              <a:gd name="connsiteY17-266" fmla="*/ 962108 h 2449001"/>
              <a:gd name="connsiteX18-267" fmla="*/ 725194 w 785142"/>
              <a:gd name="connsiteY18-268" fmla="*/ 1307990 h 2449001"/>
              <a:gd name="connsiteX19-269" fmla="*/ 415093 w 785142"/>
              <a:gd name="connsiteY19-270" fmla="*/ 1268233 h 2449001"/>
              <a:gd name="connsiteX20-271" fmla="*/ 104993 w 785142"/>
              <a:gd name="connsiteY20-272" fmla="*/ 1288111 h 2449001"/>
              <a:gd name="connsiteX21-273" fmla="*/ 124871 w 785142"/>
              <a:gd name="connsiteY21-274" fmla="*/ 1017766 h 2449001"/>
              <a:gd name="connsiteX22-275" fmla="*/ 244140 w 785142"/>
              <a:gd name="connsiteY22-276" fmla="*/ 0 h 2449001"/>
              <a:gd name="connsiteX0-277" fmla="*/ 425685 w 779830"/>
              <a:gd name="connsiteY0-278" fmla="*/ 1331843 h 2449001"/>
              <a:gd name="connsiteX1-279" fmla="*/ 537004 w 779830"/>
              <a:gd name="connsiteY1-280" fmla="*/ 1379551 h 2449001"/>
              <a:gd name="connsiteX2-281" fmla="*/ 758434 w 779830"/>
              <a:gd name="connsiteY2-282" fmla="*/ 1406369 h 2449001"/>
              <a:gd name="connsiteX3-283" fmla="*/ 620492 w 779830"/>
              <a:gd name="connsiteY3-284" fmla="*/ 1741335 h 2449001"/>
              <a:gd name="connsiteX4-285" fmla="*/ 604589 w 779830"/>
              <a:gd name="connsiteY4-286" fmla="*/ 2441050 h 2449001"/>
              <a:gd name="connsiteX5-287" fmla="*/ 314367 w 779830"/>
              <a:gd name="connsiteY5-288" fmla="*/ 2445025 h 2449001"/>
              <a:gd name="connsiteX6-289" fmla="*/ 207024 w 779830"/>
              <a:gd name="connsiteY6-290" fmla="*/ 1673750 h 2449001"/>
              <a:gd name="connsiteX7-291" fmla="*/ 203049 w 779830"/>
              <a:gd name="connsiteY7-292" fmla="*/ 2441050 h 2449001"/>
              <a:gd name="connsiteX8-293" fmla="*/ 131487 w 779830"/>
              <a:gd name="connsiteY8-294" fmla="*/ 2449001 h 2449001"/>
              <a:gd name="connsiteX9-295" fmla="*/ 290 w 779830"/>
              <a:gd name="connsiteY9-296" fmla="*/ 1701579 h 2449001"/>
              <a:gd name="connsiteX10-297" fmla="*/ 95803 w 779830"/>
              <a:gd name="connsiteY10-298" fmla="*/ 1597201 h 2449001"/>
              <a:gd name="connsiteX11-299" fmla="*/ 84332 w 779830"/>
              <a:gd name="connsiteY11-300" fmla="*/ 1389262 h 2449001"/>
              <a:gd name="connsiteX12-301" fmla="*/ 334245 w 779830"/>
              <a:gd name="connsiteY12-302" fmla="*/ 1375575 h 2449001"/>
              <a:gd name="connsiteX13-303" fmla="*/ 425685 w 779830"/>
              <a:gd name="connsiteY13-304" fmla="*/ 1331843 h 2449001"/>
              <a:gd name="connsiteX14-305" fmla="*/ 238828 w 779830"/>
              <a:gd name="connsiteY14-306" fmla="*/ 0 h 2449001"/>
              <a:gd name="connsiteX15-307" fmla="*/ 552904 w 779830"/>
              <a:gd name="connsiteY15-308" fmla="*/ 0 h 2449001"/>
              <a:gd name="connsiteX16-309" fmla="*/ 684102 w 779830"/>
              <a:gd name="connsiteY16-310" fmla="*/ 962108 h 2449001"/>
              <a:gd name="connsiteX17-311" fmla="*/ 719882 w 779830"/>
              <a:gd name="connsiteY17-312" fmla="*/ 1307990 h 2449001"/>
              <a:gd name="connsiteX18-313" fmla="*/ 409781 w 779830"/>
              <a:gd name="connsiteY18-314" fmla="*/ 1268233 h 2449001"/>
              <a:gd name="connsiteX19-315" fmla="*/ 99681 w 779830"/>
              <a:gd name="connsiteY19-316" fmla="*/ 1288111 h 2449001"/>
              <a:gd name="connsiteX20-317" fmla="*/ 119559 w 779830"/>
              <a:gd name="connsiteY20-318" fmla="*/ 1017766 h 2449001"/>
              <a:gd name="connsiteX21-319" fmla="*/ 238828 w 779830"/>
              <a:gd name="connsiteY21-320" fmla="*/ 0 h 2449001"/>
              <a:gd name="connsiteX0-321" fmla="*/ 425766 w 779911"/>
              <a:gd name="connsiteY0-322" fmla="*/ 1331843 h 2449001"/>
              <a:gd name="connsiteX1-323" fmla="*/ 537085 w 779911"/>
              <a:gd name="connsiteY1-324" fmla="*/ 1379551 h 2449001"/>
              <a:gd name="connsiteX2-325" fmla="*/ 758515 w 779911"/>
              <a:gd name="connsiteY2-326" fmla="*/ 1406369 h 2449001"/>
              <a:gd name="connsiteX3-327" fmla="*/ 620573 w 779911"/>
              <a:gd name="connsiteY3-328" fmla="*/ 1741335 h 2449001"/>
              <a:gd name="connsiteX4-329" fmla="*/ 604670 w 779911"/>
              <a:gd name="connsiteY4-330" fmla="*/ 2441050 h 2449001"/>
              <a:gd name="connsiteX5-331" fmla="*/ 314448 w 779911"/>
              <a:gd name="connsiteY5-332" fmla="*/ 2445025 h 2449001"/>
              <a:gd name="connsiteX6-333" fmla="*/ 207105 w 779911"/>
              <a:gd name="connsiteY6-334" fmla="*/ 1673750 h 2449001"/>
              <a:gd name="connsiteX7-335" fmla="*/ 203130 w 779911"/>
              <a:gd name="connsiteY7-336" fmla="*/ 2441050 h 2449001"/>
              <a:gd name="connsiteX8-337" fmla="*/ 131568 w 779911"/>
              <a:gd name="connsiteY8-338" fmla="*/ 2449001 h 2449001"/>
              <a:gd name="connsiteX9-339" fmla="*/ 371 w 779911"/>
              <a:gd name="connsiteY9-340" fmla="*/ 1701579 h 2449001"/>
              <a:gd name="connsiteX10-341" fmla="*/ 95884 w 779911"/>
              <a:gd name="connsiteY10-342" fmla="*/ 1597201 h 2449001"/>
              <a:gd name="connsiteX11-343" fmla="*/ 84413 w 779911"/>
              <a:gd name="connsiteY11-344" fmla="*/ 1389262 h 2449001"/>
              <a:gd name="connsiteX12-345" fmla="*/ 334326 w 779911"/>
              <a:gd name="connsiteY12-346" fmla="*/ 1375575 h 2449001"/>
              <a:gd name="connsiteX13-347" fmla="*/ 425766 w 779911"/>
              <a:gd name="connsiteY13-348" fmla="*/ 1331843 h 2449001"/>
              <a:gd name="connsiteX14-349" fmla="*/ 238909 w 779911"/>
              <a:gd name="connsiteY14-350" fmla="*/ 0 h 2449001"/>
              <a:gd name="connsiteX15-351" fmla="*/ 552985 w 779911"/>
              <a:gd name="connsiteY15-352" fmla="*/ 0 h 2449001"/>
              <a:gd name="connsiteX16-353" fmla="*/ 684183 w 779911"/>
              <a:gd name="connsiteY16-354" fmla="*/ 962108 h 2449001"/>
              <a:gd name="connsiteX17-355" fmla="*/ 719963 w 779911"/>
              <a:gd name="connsiteY17-356" fmla="*/ 1307990 h 2449001"/>
              <a:gd name="connsiteX18-357" fmla="*/ 409862 w 779911"/>
              <a:gd name="connsiteY18-358" fmla="*/ 1268233 h 2449001"/>
              <a:gd name="connsiteX19-359" fmla="*/ 99762 w 779911"/>
              <a:gd name="connsiteY19-360" fmla="*/ 1288111 h 2449001"/>
              <a:gd name="connsiteX20-361" fmla="*/ 119640 w 779911"/>
              <a:gd name="connsiteY20-362" fmla="*/ 1017766 h 2449001"/>
              <a:gd name="connsiteX21-363" fmla="*/ 238909 w 779911"/>
              <a:gd name="connsiteY21-364" fmla="*/ 0 h 2449001"/>
              <a:gd name="connsiteX0-365" fmla="*/ 425696 w 779841"/>
              <a:gd name="connsiteY0-366" fmla="*/ 1331843 h 2449001"/>
              <a:gd name="connsiteX1-367" fmla="*/ 537015 w 779841"/>
              <a:gd name="connsiteY1-368" fmla="*/ 1379551 h 2449001"/>
              <a:gd name="connsiteX2-369" fmla="*/ 758445 w 779841"/>
              <a:gd name="connsiteY2-370" fmla="*/ 1406369 h 2449001"/>
              <a:gd name="connsiteX3-371" fmla="*/ 620503 w 779841"/>
              <a:gd name="connsiteY3-372" fmla="*/ 1741335 h 2449001"/>
              <a:gd name="connsiteX4-373" fmla="*/ 604600 w 779841"/>
              <a:gd name="connsiteY4-374" fmla="*/ 2441050 h 2449001"/>
              <a:gd name="connsiteX5-375" fmla="*/ 314378 w 779841"/>
              <a:gd name="connsiteY5-376" fmla="*/ 2445025 h 2449001"/>
              <a:gd name="connsiteX6-377" fmla="*/ 207035 w 779841"/>
              <a:gd name="connsiteY6-378" fmla="*/ 1673750 h 2449001"/>
              <a:gd name="connsiteX7-379" fmla="*/ 203060 w 779841"/>
              <a:gd name="connsiteY7-380" fmla="*/ 2441050 h 2449001"/>
              <a:gd name="connsiteX8-381" fmla="*/ 131498 w 779841"/>
              <a:gd name="connsiteY8-382" fmla="*/ 2449001 h 2449001"/>
              <a:gd name="connsiteX9-383" fmla="*/ 301 w 779841"/>
              <a:gd name="connsiteY9-384" fmla="*/ 1701579 h 2449001"/>
              <a:gd name="connsiteX10-385" fmla="*/ 95814 w 779841"/>
              <a:gd name="connsiteY10-386" fmla="*/ 1597201 h 2449001"/>
              <a:gd name="connsiteX11-387" fmla="*/ 84343 w 779841"/>
              <a:gd name="connsiteY11-388" fmla="*/ 1389262 h 2449001"/>
              <a:gd name="connsiteX12-389" fmla="*/ 334256 w 779841"/>
              <a:gd name="connsiteY12-390" fmla="*/ 1375575 h 2449001"/>
              <a:gd name="connsiteX13-391" fmla="*/ 425696 w 779841"/>
              <a:gd name="connsiteY13-392" fmla="*/ 1331843 h 2449001"/>
              <a:gd name="connsiteX14-393" fmla="*/ 238839 w 779841"/>
              <a:gd name="connsiteY14-394" fmla="*/ 0 h 2449001"/>
              <a:gd name="connsiteX15-395" fmla="*/ 552915 w 779841"/>
              <a:gd name="connsiteY15-396" fmla="*/ 0 h 2449001"/>
              <a:gd name="connsiteX16-397" fmla="*/ 684113 w 779841"/>
              <a:gd name="connsiteY16-398" fmla="*/ 962108 h 2449001"/>
              <a:gd name="connsiteX17-399" fmla="*/ 719893 w 779841"/>
              <a:gd name="connsiteY17-400" fmla="*/ 1307990 h 2449001"/>
              <a:gd name="connsiteX18-401" fmla="*/ 409792 w 779841"/>
              <a:gd name="connsiteY18-402" fmla="*/ 1268233 h 2449001"/>
              <a:gd name="connsiteX19-403" fmla="*/ 99692 w 779841"/>
              <a:gd name="connsiteY19-404" fmla="*/ 1288111 h 2449001"/>
              <a:gd name="connsiteX20-405" fmla="*/ 119570 w 779841"/>
              <a:gd name="connsiteY20-406" fmla="*/ 1017766 h 2449001"/>
              <a:gd name="connsiteX21-407" fmla="*/ 238839 w 779841"/>
              <a:gd name="connsiteY21-408" fmla="*/ 0 h 2449001"/>
              <a:gd name="connsiteX0-409" fmla="*/ 425696 w 794874"/>
              <a:gd name="connsiteY0-410" fmla="*/ 1331843 h 2449001"/>
              <a:gd name="connsiteX1-411" fmla="*/ 537015 w 794874"/>
              <a:gd name="connsiteY1-412" fmla="*/ 1379551 h 2449001"/>
              <a:gd name="connsiteX2-413" fmla="*/ 758445 w 794874"/>
              <a:gd name="connsiteY2-414" fmla="*/ 1406369 h 2449001"/>
              <a:gd name="connsiteX3-415" fmla="*/ 620503 w 794874"/>
              <a:gd name="connsiteY3-416" fmla="*/ 1741335 h 2449001"/>
              <a:gd name="connsiteX4-417" fmla="*/ 604600 w 794874"/>
              <a:gd name="connsiteY4-418" fmla="*/ 2441050 h 2449001"/>
              <a:gd name="connsiteX5-419" fmla="*/ 314378 w 794874"/>
              <a:gd name="connsiteY5-420" fmla="*/ 2445025 h 2449001"/>
              <a:gd name="connsiteX6-421" fmla="*/ 207035 w 794874"/>
              <a:gd name="connsiteY6-422" fmla="*/ 1673750 h 2449001"/>
              <a:gd name="connsiteX7-423" fmla="*/ 203060 w 794874"/>
              <a:gd name="connsiteY7-424" fmla="*/ 2441050 h 2449001"/>
              <a:gd name="connsiteX8-425" fmla="*/ 131498 w 794874"/>
              <a:gd name="connsiteY8-426" fmla="*/ 2449001 h 2449001"/>
              <a:gd name="connsiteX9-427" fmla="*/ 301 w 794874"/>
              <a:gd name="connsiteY9-428" fmla="*/ 1701579 h 2449001"/>
              <a:gd name="connsiteX10-429" fmla="*/ 95814 w 794874"/>
              <a:gd name="connsiteY10-430" fmla="*/ 1597201 h 2449001"/>
              <a:gd name="connsiteX11-431" fmla="*/ 84343 w 794874"/>
              <a:gd name="connsiteY11-432" fmla="*/ 1389262 h 2449001"/>
              <a:gd name="connsiteX12-433" fmla="*/ 334256 w 794874"/>
              <a:gd name="connsiteY12-434" fmla="*/ 1375575 h 2449001"/>
              <a:gd name="connsiteX13-435" fmla="*/ 425696 w 794874"/>
              <a:gd name="connsiteY13-436" fmla="*/ 1331843 h 2449001"/>
              <a:gd name="connsiteX14-437" fmla="*/ 238839 w 794874"/>
              <a:gd name="connsiteY14-438" fmla="*/ 0 h 2449001"/>
              <a:gd name="connsiteX15-439" fmla="*/ 552915 w 794874"/>
              <a:gd name="connsiteY15-440" fmla="*/ 0 h 2449001"/>
              <a:gd name="connsiteX16-441" fmla="*/ 684113 w 794874"/>
              <a:gd name="connsiteY16-442" fmla="*/ 962108 h 2449001"/>
              <a:gd name="connsiteX17-443" fmla="*/ 719893 w 794874"/>
              <a:gd name="connsiteY17-444" fmla="*/ 1307990 h 2449001"/>
              <a:gd name="connsiteX18-445" fmla="*/ 409792 w 794874"/>
              <a:gd name="connsiteY18-446" fmla="*/ 1268233 h 2449001"/>
              <a:gd name="connsiteX19-447" fmla="*/ 99692 w 794874"/>
              <a:gd name="connsiteY19-448" fmla="*/ 1288111 h 2449001"/>
              <a:gd name="connsiteX20-449" fmla="*/ 119570 w 794874"/>
              <a:gd name="connsiteY20-450" fmla="*/ 1017766 h 2449001"/>
              <a:gd name="connsiteX21-451" fmla="*/ 238839 w 794874"/>
              <a:gd name="connsiteY21-452" fmla="*/ 0 h 2449001"/>
              <a:gd name="connsiteX0-453" fmla="*/ 425696 w 794874"/>
              <a:gd name="connsiteY0-454" fmla="*/ 1331843 h 2449001"/>
              <a:gd name="connsiteX1-455" fmla="*/ 537015 w 794874"/>
              <a:gd name="connsiteY1-456" fmla="*/ 1379551 h 2449001"/>
              <a:gd name="connsiteX2-457" fmla="*/ 758445 w 794874"/>
              <a:gd name="connsiteY2-458" fmla="*/ 1406369 h 2449001"/>
              <a:gd name="connsiteX3-459" fmla="*/ 620503 w 794874"/>
              <a:gd name="connsiteY3-460" fmla="*/ 1741335 h 2449001"/>
              <a:gd name="connsiteX4-461" fmla="*/ 604600 w 794874"/>
              <a:gd name="connsiteY4-462" fmla="*/ 2441050 h 2449001"/>
              <a:gd name="connsiteX5-463" fmla="*/ 314378 w 794874"/>
              <a:gd name="connsiteY5-464" fmla="*/ 2445025 h 2449001"/>
              <a:gd name="connsiteX6-465" fmla="*/ 207035 w 794874"/>
              <a:gd name="connsiteY6-466" fmla="*/ 1673750 h 2449001"/>
              <a:gd name="connsiteX7-467" fmla="*/ 203060 w 794874"/>
              <a:gd name="connsiteY7-468" fmla="*/ 2441050 h 2449001"/>
              <a:gd name="connsiteX8-469" fmla="*/ 131498 w 794874"/>
              <a:gd name="connsiteY8-470" fmla="*/ 2449001 h 2449001"/>
              <a:gd name="connsiteX9-471" fmla="*/ 301 w 794874"/>
              <a:gd name="connsiteY9-472" fmla="*/ 1701579 h 2449001"/>
              <a:gd name="connsiteX10-473" fmla="*/ 95814 w 794874"/>
              <a:gd name="connsiteY10-474" fmla="*/ 1597201 h 2449001"/>
              <a:gd name="connsiteX11-475" fmla="*/ 84343 w 794874"/>
              <a:gd name="connsiteY11-476" fmla="*/ 1389262 h 2449001"/>
              <a:gd name="connsiteX12-477" fmla="*/ 334256 w 794874"/>
              <a:gd name="connsiteY12-478" fmla="*/ 1375575 h 2449001"/>
              <a:gd name="connsiteX13-479" fmla="*/ 425696 w 794874"/>
              <a:gd name="connsiteY13-480" fmla="*/ 1331843 h 2449001"/>
              <a:gd name="connsiteX14-481" fmla="*/ 238839 w 794874"/>
              <a:gd name="connsiteY14-482" fmla="*/ 0 h 2449001"/>
              <a:gd name="connsiteX15-483" fmla="*/ 552915 w 794874"/>
              <a:gd name="connsiteY15-484" fmla="*/ 0 h 2449001"/>
              <a:gd name="connsiteX16-485" fmla="*/ 684113 w 794874"/>
              <a:gd name="connsiteY16-486" fmla="*/ 962108 h 2449001"/>
              <a:gd name="connsiteX17-487" fmla="*/ 719893 w 794874"/>
              <a:gd name="connsiteY17-488" fmla="*/ 1307990 h 2449001"/>
              <a:gd name="connsiteX18-489" fmla="*/ 409792 w 794874"/>
              <a:gd name="connsiteY18-490" fmla="*/ 1268233 h 2449001"/>
              <a:gd name="connsiteX19-491" fmla="*/ 99692 w 794874"/>
              <a:gd name="connsiteY19-492" fmla="*/ 1288111 h 2449001"/>
              <a:gd name="connsiteX20-493" fmla="*/ 133257 w 794874"/>
              <a:gd name="connsiteY20-494" fmla="*/ 945913 h 2449001"/>
              <a:gd name="connsiteX21-495" fmla="*/ 238839 w 794874"/>
              <a:gd name="connsiteY21-496" fmla="*/ 0 h 2449001"/>
              <a:gd name="connsiteX0-497" fmla="*/ 425696 w 794874"/>
              <a:gd name="connsiteY0-498" fmla="*/ 1331843 h 2449001"/>
              <a:gd name="connsiteX1-499" fmla="*/ 537015 w 794874"/>
              <a:gd name="connsiteY1-500" fmla="*/ 1379551 h 2449001"/>
              <a:gd name="connsiteX2-501" fmla="*/ 758445 w 794874"/>
              <a:gd name="connsiteY2-502" fmla="*/ 1406369 h 2449001"/>
              <a:gd name="connsiteX3-503" fmla="*/ 620503 w 794874"/>
              <a:gd name="connsiteY3-504" fmla="*/ 1741335 h 2449001"/>
              <a:gd name="connsiteX4-505" fmla="*/ 604600 w 794874"/>
              <a:gd name="connsiteY4-506" fmla="*/ 2441050 h 2449001"/>
              <a:gd name="connsiteX5-507" fmla="*/ 314378 w 794874"/>
              <a:gd name="connsiteY5-508" fmla="*/ 2445025 h 2449001"/>
              <a:gd name="connsiteX6-509" fmla="*/ 207035 w 794874"/>
              <a:gd name="connsiteY6-510" fmla="*/ 1673750 h 2449001"/>
              <a:gd name="connsiteX7-511" fmla="*/ 203060 w 794874"/>
              <a:gd name="connsiteY7-512" fmla="*/ 2441050 h 2449001"/>
              <a:gd name="connsiteX8-513" fmla="*/ 131498 w 794874"/>
              <a:gd name="connsiteY8-514" fmla="*/ 2449001 h 2449001"/>
              <a:gd name="connsiteX9-515" fmla="*/ 301 w 794874"/>
              <a:gd name="connsiteY9-516" fmla="*/ 1701579 h 2449001"/>
              <a:gd name="connsiteX10-517" fmla="*/ 95814 w 794874"/>
              <a:gd name="connsiteY10-518" fmla="*/ 1597201 h 2449001"/>
              <a:gd name="connsiteX11-519" fmla="*/ 84343 w 794874"/>
              <a:gd name="connsiteY11-520" fmla="*/ 1389262 h 2449001"/>
              <a:gd name="connsiteX12-521" fmla="*/ 334256 w 794874"/>
              <a:gd name="connsiteY12-522" fmla="*/ 1375575 h 2449001"/>
              <a:gd name="connsiteX13-523" fmla="*/ 425696 w 794874"/>
              <a:gd name="connsiteY13-524" fmla="*/ 1331843 h 2449001"/>
              <a:gd name="connsiteX14-525" fmla="*/ 238839 w 794874"/>
              <a:gd name="connsiteY14-526" fmla="*/ 0 h 2449001"/>
              <a:gd name="connsiteX15-527" fmla="*/ 552915 w 794874"/>
              <a:gd name="connsiteY15-528" fmla="*/ 0 h 2449001"/>
              <a:gd name="connsiteX16-529" fmla="*/ 684113 w 794874"/>
              <a:gd name="connsiteY16-530" fmla="*/ 962108 h 2449001"/>
              <a:gd name="connsiteX17-531" fmla="*/ 719893 w 794874"/>
              <a:gd name="connsiteY17-532" fmla="*/ 1307990 h 2449001"/>
              <a:gd name="connsiteX18-533" fmla="*/ 409792 w 794874"/>
              <a:gd name="connsiteY18-534" fmla="*/ 1268233 h 2449001"/>
              <a:gd name="connsiteX19-535" fmla="*/ 99692 w 794874"/>
              <a:gd name="connsiteY19-536" fmla="*/ 1288111 h 2449001"/>
              <a:gd name="connsiteX20-537" fmla="*/ 133257 w 794874"/>
              <a:gd name="connsiteY20-538" fmla="*/ 945913 h 2449001"/>
              <a:gd name="connsiteX21-539" fmla="*/ 238839 w 794874"/>
              <a:gd name="connsiteY21-540" fmla="*/ 0 h 2449001"/>
              <a:gd name="connsiteX0-541" fmla="*/ 425696 w 794874"/>
              <a:gd name="connsiteY0-542" fmla="*/ 1331843 h 2449001"/>
              <a:gd name="connsiteX1-543" fmla="*/ 537015 w 794874"/>
              <a:gd name="connsiteY1-544" fmla="*/ 1379551 h 2449001"/>
              <a:gd name="connsiteX2-545" fmla="*/ 758445 w 794874"/>
              <a:gd name="connsiteY2-546" fmla="*/ 1406369 h 2449001"/>
              <a:gd name="connsiteX3-547" fmla="*/ 620503 w 794874"/>
              <a:gd name="connsiteY3-548" fmla="*/ 1741335 h 2449001"/>
              <a:gd name="connsiteX4-549" fmla="*/ 604600 w 794874"/>
              <a:gd name="connsiteY4-550" fmla="*/ 2441050 h 2449001"/>
              <a:gd name="connsiteX5-551" fmla="*/ 314378 w 794874"/>
              <a:gd name="connsiteY5-552" fmla="*/ 2445025 h 2449001"/>
              <a:gd name="connsiteX6-553" fmla="*/ 207035 w 794874"/>
              <a:gd name="connsiteY6-554" fmla="*/ 1673750 h 2449001"/>
              <a:gd name="connsiteX7-555" fmla="*/ 203060 w 794874"/>
              <a:gd name="connsiteY7-556" fmla="*/ 2441050 h 2449001"/>
              <a:gd name="connsiteX8-557" fmla="*/ 131498 w 794874"/>
              <a:gd name="connsiteY8-558" fmla="*/ 2449001 h 2449001"/>
              <a:gd name="connsiteX9-559" fmla="*/ 301 w 794874"/>
              <a:gd name="connsiteY9-560" fmla="*/ 1701579 h 2449001"/>
              <a:gd name="connsiteX10-561" fmla="*/ 95814 w 794874"/>
              <a:gd name="connsiteY10-562" fmla="*/ 1597201 h 2449001"/>
              <a:gd name="connsiteX11-563" fmla="*/ 84343 w 794874"/>
              <a:gd name="connsiteY11-564" fmla="*/ 1389262 h 2449001"/>
              <a:gd name="connsiteX12-565" fmla="*/ 334256 w 794874"/>
              <a:gd name="connsiteY12-566" fmla="*/ 1375575 h 2449001"/>
              <a:gd name="connsiteX13-567" fmla="*/ 425696 w 794874"/>
              <a:gd name="connsiteY13-568" fmla="*/ 1331843 h 2449001"/>
              <a:gd name="connsiteX14-569" fmla="*/ 218310 w 794874"/>
              <a:gd name="connsiteY14-570" fmla="*/ 0 h 2449001"/>
              <a:gd name="connsiteX15-571" fmla="*/ 552915 w 794874"/>
              <a:gd name="connsiteY15-572" fmla="*/ 0 h 2449001"/>
              <a:gd name="connsiteX16-573" fmla="*/ 684113 w 794874"/>
              <a:gd name="connsiteY16-574" fmla="*/ 962108 h 2449001"/>
              <a:gd name="connsiteX17-575" fmla="*/ 719893 w 794874"/>
              <a:gd name="connsiteY17-576" fmla="*/ 1307990 h 2449001"/>
              <a:gd name="connsiteX18-577" fmla="*/ 409792 w 794874"/>
              <a:gd name="connsiteY18-578" fmla="*/ 1268233 h 2449001"/>
              <a:gd name="connsiteX19-579" fmla="*/ 99692 w 794874"/>
              <a:gd name="connsiteY19-580" fmla="*/ 1288111 h 2449001"/>
              <a:gd name="connsiteX20-581" fmla="*/ 133257 w 794874"/>
              <a:gd name="connsiteY20-582" fmla="*/ 945913 h 2449001"/>
              <a:gd name="connsiteX21-583" fmla="*/ 218310 w 794874"/>
              <a:gd name="connsiteY21-584" fmla="*/ 0 h 2449001"/>
              <a:gd name="connsiteX0-585" fmla="*/ 425696 w 794874"/>
              <a:gd name="connsiteY0-586" fmla="*/ 1331843 h 2449001"/>
              <a:gd name="connsiteX1-587" fmla="*/ 537015 w 794874"/>
              <a:gd name="connsiteY1-588" fmla="*/ 1379551 h 2449001"/>
              <a:gd name="connsiteX2-589" fmla="*/ 758445 w 794874"/>
              <a:gd name="connsiteY2-590" fmla="*/ 1406369 h 2449001"/>
              <a:gd name="connsiteX3-591" fmla="*/ 620503 w 794874"/>
              <a:gd name="connsiteY3-592" fmla="*/ 1741335 h 2449001"/>
              <a:gd name="connsiteX4-593" fmla="*/ 604600 w 794874"/>
              <a:gd name="connsiteY4-594" fmla="*/ 2441050 h 2449001"/>
              <a:gd name="connsiteX5-595" fmla="*/ 314378 w 794874"/>
              <a:gd name="connsiteY5-596" fmla="*/ 2445025 h 2449001"/>
              <a:gd name="connsiteX6-597" fmla="*/ 207035 w 794874"/>
              <a:gd name="connsiteY6-598" fmla="*/ 1673750 h 2449001"/>
              <a:gd name="connsiteX7-599" fmla="*/ 203060 w 794874"/>
              <a:gd name="connsiteY7-600" fmla="*/ 2441050 h 2449001"/>
              <a:gd name="connsiteX8-601" fmla="*/ 131498 w 794874"/>
              <a:gd name="connsiteY8-602" fmla="*/ 2449001 h 2449001"/>
              <a:gd name="connsiteX9-603" fmla="*/ 301 w 794874"/>
              <a:gd name="connsiteY9-604" fmla="*/ 1701579 h 2449001"/>
              <a:gd name="connsiteX10-605" fmla="*/ 95814 w 794874"/>
              <a:gd name="connsiteY10-606" fmla="*/ 1597201 h 2449001"/>
              <a:gd name="connsiteX11-607" fmla="*/ 84343 w 794874"/>
              <a:gd name="connsiteY11-608" fmla="*/ 1389262 h 2449001"/>
              <a:gd name="connsiteX12-609" fmla="*/ 334256 w 794874"/>
              <a:gd name="connsiteY12-610" fmla="*/ 1375575 h 2449001"/>
              <a:gd name="connsiteX13-611" fmla="*/ 425696 w 794874"/>
              <a:gd name="connsiteY13-612" fmla="*/ 1331843 h 2449001"/>
              <a:gd name="connsiteX14-613" fmla="*/ 218310 w 794874"/>
              <a:gd name="connsiteY14-614" fmla="*/ 0 h 2449001"/>
              <a:gd name="connsiteX15-615" fmla="*/ 570023 w 794874"/>
              <a:gd name="connsiteY15-616" fmla="*/ 3422 h 2449001"/>
              <a:gd name="connsiteX16-617" fmla="*/ 684113 w 794874"/>
              <a:gd name="connsiteY16-618" fmla="*/ 962108 h 2449001"/>
              <a:gd name="connsiteX17-619" fmla="*/ 719893 w 794874"/>
              <a:gd name="connsiteY17-620" fmla="*/ 1307990 h 2449001"/>
              <a:gd name="connsiteX18-621" fmla="*/ 409792 w 794874"/>
              <a:gd name="connsiteY18-622" fmla="*/ 1268233 h 2449001"/>
              <a:gd name="connsiteX19-623" fmla="*/ 99692 w 794874"/>
              <a:gd name="connsiteY19-624" fmla="*/ 1288111 h 2449001"/>
              <a:gd name="connsiteX20-625" fmla="*/ 133257 w 794874"/>
              <a:gd name="connsiteY20-626" fmla="*/ 945913 h 2449001"/>
              <a:gd name="connsiteX21-627" fmla="*/ 218310 w 794874"/>
              <a:gd name="connsiteY21-628" fmla="*/ 0 h 2449001"/>
              <a:gd name="connsiteX0-629" fmla="*/ 425696 w 794874"/>
              <a:gd name="connsiteY0-630" fmla="*/ 1331843 h 2449001"/>
              <a:gd name="connsiteX1-631" fmla="*/ 537015 w 794874"/>
              <a:gd name="connsiteY1-632" fmla="*/ 1379551 h 2449001"/>
              <a:gd name="connsiteX2-633" fmla="*/ 758445 w 794874"/>
              <a:gd name="connsiteY2-634" fmla="*/ 1406369 h 2449001"/>
              <a:gd name="connsiteX3-635" fmla="*/ 620503 w 794874"/>
              <a:gd name="connsiteY3-636" fmla="*/ 1741335 h 2449001"/>
              <a:gd name="connsiteX4-637" fmla="*/ 604600 w 794874"/>
              <a:gd name="connsiteY4-638" fmla="*/ 2441050 h 2449001"/>
              <a:gd name="connsiteX5-639" fmla="*/ 314378 w 794874"/>
              <a:gd name="connsiteY5-640" fmla="*/ 2445025 h 2449001"/>
              <a:gd name="connsiteX6-641" fmla="*/ 207035 w 794874"/>
              <a:gd name="connsiteY6-642" fmla="*/ 1673750 h 2449001"/>
              <a:gd name="connsiteX7-643" fmla="*/ 203060 w 794874"/>
              <a:gd name="connsiteY7-644" fmla="*/ 2441050 h 2449001"/>
              <a:gd name="connsiteX8-645" fmla="*/ 131498 w 794874"/>
              <a:gd name="connsiteY8-646" fmla="*/ 2449001 h 2449001"/>
              <a:gd name="connsiteX9-647" fmla="*/ 301 w 794874"/>
              <a:gd name="connsiteY9-648" fmla="*/ 1701579 h 2449001"/>
              <a:gd name="connsiteX10-649" fmla="*/ 95814 w 794874"/>
              <a:gd name="connsiteY10-650" fmla="*/ 1597201 h 2449001"/>
              <a:gd name="connsiteX11-651" fmla="*/ 84343 w 794874"/>
              <a:gd name="connsiteY11-652" fmla="*/ 1389262 h 2449001"/>
              <a:gd name="connsiteX12-653" fmla="*/ 334256 w 794874"/>
              <a:gd name="connsiteY12-654" fmla="*/ 1375575 h 2449001"/>
              <a:gd name="connsiteX13-655" fmla="*/ 425696 w 794874"/>
              <a:gd name="connsiteY13-656" fmla="*/ 1331843 h 2449001"/>
              <a:gd name="connsiteX14-657" fmla="*/ 218310 w 794874"/>
              <a:gd name="connsiteY14-658" fmla="*/ 0 h 2449001"/>
              <a:gd name="connsiteX15-659" fmla="*/ 570023 w 794874"/>
              <a:gd name="connsiteY15-660" fmla="*/ 3422 h 2449001"/>
              <a:gd name="connsiteX16-661" fmla="*/ 684113 w 794874"/>
              <a:gd name="connsiteY16-662" fmla="*/ 962108 h 2449001"/>
              <a:gd name="connsiteX17-663" fmla="*/ 719893 w 794874"/>
              <a:gd name="connsiteY17-664" fmla="*/ 1307990 h 2449001"/>
              <a:gd name="connsiteX18-665" fmla="*/ 409792 w 794874"/>
              <a:gd name="connsiteY18-666" fmla="*/ 1268233 h 2449001"/>
              <a:gd name="connsiteX19-667" fmla="*/ 99692 w 794874"/>
              <a:gd name="connsiteY19-668" fmla="*/ 1288111 h 2449001"/>
              <a:gd name="connsiteX20-669" fmla="*/ 133257 w 794874"/>
              <a:gd name="connsiteY20-670" fmla="*/ 945913 h 2449001"/>
              <a:gd name="connsiteX21-671" fmla="*/ 218310 w 794874"/>
              <a:gd name="connsiteY21-672" fmla="*/ 0 h 2449001"/>
              <a:gd name="connsiteX0-673" fmla="*/ 425696 w 794874"/>
              <a:gd name="connsiteY0-674" fmla="*/ 1331843 h 2449001"/>
              <a:gd name="connsiteX1-675" fmla="*/ 537015 w 794874"/>
              <a:gd name="connsiteY1-676" fmla="*/ 1379551 h 2449001"/>
              <a:gd name="connsiteX2-677" fmla="*/ 758445 w 794874"/>
              <a:gd name="connsiteY2-678" fmla="*/ 1406369 h 2449001"/>
              <a:gd name="connsiteX3-679" fmla="*/ 620503 w 794874"/>
              <a:gd name="connsiteY3-680" fmla="*/ 1741335 h 2449001"/>
              <a:gd name="connsiteX4-681" fmla="*/ 604600 w 794874"/>
              <a:gd name="connsiteY4-682" fmla="*/ 2441050 h 2449001"/>
              <a:gd name="connsiteX5-683" fmla="*/ 314378 w 794874"/>
              <a:gd name="connsiteY5-684" fmla="*/ 2445025 h 2449001"/>
              <a:gd name="connsiteX6-685" fmla="*/ 207035 w 794874"/>
              <a:gd name="connsiteY6-686" fmla="*/ 1673750 h 2449001"/>
              <a:gd name="connsiteX7-687" fmla="*/ 203060 w 794874"/>
              <a:gd name="connsiteY7-688" fmla="*/ 2441050 h 2449001"/>
              <a:gd name="connsiteX8-689" fmla="*/ 131498 w 794874"/>
              <a:gd name="connsiteY8-690" fmla="*/ 2449001 h 2449001"/>
              <a:gd name="connsiteX9-691" fmla="*/ 301 w 794874"/>
              <a:gd name="connsiteY9-692" fmla="*/ 1701579 h 2449001"/>
              <a:gd name="connsiteX10-693" fmla="*/ 95814 w 794874"/>
              <a:gd name="connsiteY10-694" fmla="*/ 1597201 h 2449001"/>
              <a:gd name="connsiteX11-695" fmla="*/ 84343 w 794874"/>
              <a:gd name="connsiteY11-696" fmla="*/ 1389262 h 2449001"/>
              <a:gd name="connsiteX12-697" fmla="*/ 334256 w 794874"/>
              <a:gd name="connsiteY12-698" fmla="*/ 1375575 h 2449001"/>
              <a:gd name="connsiteX13-699" fmla="*/ 425696 w 794874"/>
              <a:gd name="connsiteY13-700" fmla="*/ 1331843 h 2449001"/>
              <a:gd name="connsiteX14-701" fmla="*/ 218310 w 794874"/>
              <a:gd name="connsiteY14-702" fmla="*/ 0 h 2449001"/>
              <a:gd name="connsiteX15-703" fmla="*/ 570023 w 794874"/>
              <a:gd name="connsiteY15-704" fmla="*/ 3422 h 2449001"/>
              <a:gd name="connsiteX16-705" fmla="*/ 684113 w 794874"/>
              <a:gd name="connsiteY16-706" fmla="*/ 962108 h 2449001"/>
              <a:gd name="connsiteX17-707" fmla="*/ 719893 w 794874"/>
              <a:gd name="connsiteY17-708" fmla="*/ 1307990 h 2449001"/>
              <a:gd name="connsiteX18-709" fmla="*/ 409792 w 794874"/>
              <a:gd name="connsiteY18-710" fmla="*/ 1268233 h 2449001"/>
              <a:gd name="connsiteX19-711" fmla="*/ 99692 w 794874"/>
              <a:gd name="connsiteY19-712" fmla="*/ 1288111 h 2449001"/>
              <a:gd name="connsiteX20-713" fmla="*/ 133257 w 794874"/>
              <a:gd name="connsiteY20-714" fmla="*/ 945913 h 2449001"/>
              <a:gd name="connsiteX21-715" fmla="*/ 218310 w 794874"/>
              <a:gd name="connsiteY21-716" fmla="*/ 0 h 2449001"/>
              <a:gd name="connsiteX0-717" fmla="*/ 425696 w 791314"/>
              <a:gd name="connsiteY0-718" fmla="*/ 1331843 h 2449001"/>
              <a:gd name="connsiteX1-719" fmla="*/ 537015 w 791314"/>
              <a:gd name="connsiteY1-720" fmla="*/ 1379551 h 2449001"/>
              <a:gd name="connsiteX2-721" fmla="*/ 758445 w 791314"/>
              <a:gd name="connsiteY2-722" fmla="*/ 1406369 h 2449001"/>
              <a:gd name="connsiteX3-723" fmla="*/ 620503 w 791314"/>
              <a:gd name="connsiteY3-724" fmla="*/ 1741335 h 2449001"/>
              <a:gd name="connsiteX4-725" fmla="*/ 604600 w 791314"/>
              <a:gd name="connsiteY4-726" fmla="*/ 2441050 h 2449001"/>
              <a:gd name="connsiteX5-727" fmla="*/ 314378 w 791314"/>
              <a:gd name="connsiteY5-728" fmla="*/ 2445025 h 2449001"/>
              <a:gd name="connsiteX6-729" fmla="*/ 207035 w 791314"/>
              <a:gd name="connsiteY6-730" fmla="*/ 1673750 h 2449001"/>
              <a:gd name="connsiteX7-731" fmla="*/ 203060 w 791314"/>
              <a:gd name="connsiteY7-732" fmla="*/ 2441050 h 2449001"/>
              <a:gd name="connsiteX8-733" fmla="*/ 131498 w 791314"/>
              <a:gd name="connsiteY8-734" fmla="*/ 2449001 h 2449001"/>
              <a:gd name="connsiteX9-735" fmla="*/ 301 w 791314"/>
              <a:gd name="connsiteY9-736" fmla="*/ 1701579 h 2449001"/>
              <a:gd name="connsiteX10-737" fmla="*/ 95814 w 791314"/>
              <a:gd name="connsiteY10-738" fmla="*/ 1597201 h 2449001"/>
              <a:gd name="connsiteX11-739" fmla="*/ 84343 w 791314"/>
              <a:gd name="connsiteY11-740" fmla="*/ 1389262 h 2449001"/>
              <a:gd name="connsiteX12-741" fmla="*/ 334256 w 791314"/>
              <a:gd name="connsiteY12-742" fmla="*/ 1375575 h 2449001"/>
              <a:gd name="connsiteX13-743" fmla="*/ 425696 w 791314"/>
              <a:gd name="connsiteY13-744" fmla="*/ 1331843 h 2449001"/>
              <a:gd name="connsiteX14-745" fmla="*/ 218310 w 791314"/>
              <a:gd name="connsiteY14-746" fmla="*/ 0 h 2449001"/>
              <a:gd name="connsiteX15-747" fmla="*/ 570023 w 791314"/>
              <a:gd name="connsiteY15-748" fmla="*/ 3422 h 2449001"/>
              <a:gd name="connsiteX16-749" fmla="*/ 677271 w 791314"/>
              <a:gd name="connsiteY16-750" fmla="*/ 938156 h 2449001"/>
              <a:gd name="connsiteX17-751" fmla="*/ 719893 w 791314"/>
              <a:gd name="connsiteY17-752" fmla="*/ 1307990 h 2449001"/>
              <a:gd name="connsiteX18-753" fmla="*/ 409792 w 791314"/>
              <a:gd name="connsiteY18-754" fmla="*/ 1268233 h 2449001"/>
              <a:gd name="connsiteX19-755" fmla="*/ 99692 w 791314"/>
              <a:gd name="connsiteY19-756" fmla="*/ 1288111 h 2449001"/>
              <a:gd name="connsiteX20-757" fmla="*/ 133257 w 791314"/>
              <a:gd name="connsiteY20-758" fmla="*/ 945913 h 2449001"/>
              <a:gd name="connsiteX21-759" fmla="*/ 218310 w 791314"/>
              <a:gd name="connsiteY21-760" fmla="*/ 0 h 2449001"/>
              <a:gd name="connsiteX0-761" fmla="*/ 425696 w 791740"/>
              <a:gd name="connsiteY0-762" fmla="*/ 1331843 h 2449001"/>
              <a:gd name="connsiteX1-763" fmla="*/ 537015 w 791740"/>
              <a:gd name="connsiteY1-764" fmla="*/ 1379551 h 2449001"/>
              <a:gd name="connsiteX2-765" fmla="*/ 775553 w 791740"/>
              <a:gd name="connsiteY2-766" fmla="*/ 1406369 h 2449001"/>
              <a:gd name="connsiteX3-767" fmla="*/ 620503 w 791740"/>
              <a:gd name="connsiteY3-768" fmla="*/ 1741335 h 2449001"/>
              <a:gd name="connsiteX4-769" fmla="*/ 604600 w 791740"/>
              <a:gd name="connsiteY4-770" fmla="*/ 2441050 h 2449001"/>
              <a:gd name="connsiteX5-771" fmla="*/ 314378 w 791740"/>
              <a:gd name="connsiteY5-772" fmla="*/ 2445025 h 2449001"/>
              <a:gd name="connsiteX6-773" fmla="*/ 207035 w 791740"/>
              <a:gd name="connsiteY6-774" fmla="*/ 1673750 h 2449001"/>
              <a:gd name="connsiteX7-775" fmla="*/ 203060 w 791740"/>
              <a:gd name="connsiteY7-776" fmla="*/ 2441050 h 2449001"/>
              <a:gd name="connsiteX8-777" fmla="*/ 131498 w 791740"/>
              <a:gd name="connsiteY8-778" fmla="*/ 2449001 h 2449001"/>
              <a:gd name="connsiteX9-779" fmla="*/ 301 w 791740"/>
              <a:gd name="connsiteY9-780" fmla="*/ 1701579 h 2449001"/>
              <a:gd name="connsiteX10-781" fmla="*/ 95814 w 791740"/>
              <a:gd name="connsiteY10-782" fmla="*/ 1597201 h 2449001"/>
              <a:gd name="connsiteX11-783" fmla="*/ 84343 w 791740"/>
              <a:gd name="connsiteY11-784" fmla="*/ 1389262 h 2449001"/>
              <a:gd name="connsiteX12-785" fmla="*/ 334256 w 791740"/>
              <a:gd name="connsiteY12-786" fmla="*/ 1375575 h 2449001"/>
              <a:gd name="connsiteX13-787" fmla="*/ 425696 w 791740"/>
              <a:gd name="connsiteY13-788" fmla="*/ 1331843 h 2449001"/>
              <a:gd name="connsiteX14-789" fmla="*/ 218310 w 791740"/>
              <a:gd name="connsiteY14-790" fmla="*/ 0 h 2449001"/>
              <a:gd name="connsiteX15-791" fmla="*/ 570023 w 791740"/>
              <a:gd name="connsiteY15-792" fmla="*/ 3422 h 2449001"/>
              <a:gd name="connsiteX16-793" fmla="*/ 677271 w 791740"/>
              <a:gd name="connsiteY16-794" fmla="*/ 938156 h 2449001"/>
              <a:gd name="connsiteX17-795" fmla="*/ 719893 w 791740"/>
              <a:gd name="connsiteY17-796" fmla="*/ 1307990 h 2449001"/>
              <a:gd name="connsiteX18-797" fmla="*/ 409792 w 791740"/>
              <a:gd name="connsiteY18-798" fmla="*/ 1268233 h 2449001"/>
              <a:gd name="connsiteX19-799" fmla="*/ 99692 w 791740"/>
              <a:gd name="connsiteY19-800" fmla="*/ 1288111 h 2449001"/>
              <a:gd name="connsiteX20-801" fmla="*/ 133257 w 791740"/>
              <a:gd name="connsiteY20-802" fmla="*/ 945913 h 2449001"/>
              <a:gd name="connsiteX21-803" fmla="*/ 218310 w 791740"/>
              <a:gd name="connsiteY21-804" fmla="*/ 0 h 2449001"/>
              <a:gd name="connsiteX0-805" fmla="*/ 425696 w 798638"/>
              <a:gd name="connsiteY0-806" fmla="*/ 1331843 h 2449001"/>
              <a:gd name="connsiteX1-807" fmla="*/ 537015 w 798638"/>
              <a:gd name="connsiteY1-808" fmla="*/ 1379551 h 2449001"/>
              <a:gd name="connsiteX2-809" fmla="*/ 775553 w 798638"/>
              <a:gd name="connsiteY2-810" fmla="*/ 1406369 h 2449001"/>
              <a:gd name="connsiteX3-811" fmla="*/ 620503 w 798638"/>
              <a:gd name="connsiteY3-812" fmla="*/ 1741335 h 2449001"/>
              <a:gd name="connsiteX4-813" fmla="*/ 604600 w 798638"/>
              <a:gd name="connsiteY4-814" fmla="*/ 2441050 h 2449001"/>
              <a:gd name="connsiteX5-815" fmla="*/ 314378 w 798638"/>
              <a:gd name="connsiteY5-816" fmla="*/ 2445025 h 2449001"/>
              <a:gd name="connsiteX6-817" fmla="*/ 207035 w 798638"/>
              <a:gd name="connsiteY6-818" fmla="*/ 1673750 h 2449001"/>
              <a:gd name="connsiteX7-819" fmla="*/ 203060 w 798638"/>
              <a:gd name="connsiteY7-820" fmla="*/ 2441050 h 2449001"/>
              <a:gd name="connsiteX8-821" fmla="*/ 131498 w 798638"/>
              <a:gd name="connsiteY8-822" fmla="*/ 2449001 h 2449001"/>
              <a:gd name="connsiteX9-823" fmla="*/ 301 w 798638"/>
              <a:gd name="connsiteY9-824" fmla="*/ 1701579 h 2449001"/>
              <a:gd name="connsiteX10-825" fmla="*/ 95814 w 798638"/>
              <a:gd name="connsiteY10-826" fmla="*/ 1597201 h 2449001"/>
              <a:gd name="connsiteX11-827" fmla="*/ 84343 w 798638"/>
              <a:gd name="connsiteY11-828" fmla="*/ 1389262 h 2449001"/>
              <a:gd name="connsiteX12-829" fmla="*/ 334256 w 798638"/>
              <a:gd name="connsiteY12-830" fmla="*/ 1375575 h 2449001"/>
              <a:gd name="connsiteX13-831" fmla="*/ 425696 w 798638"/>
              <a:gd name="connsiteY13-832" fmla="*/ 1331843 h 2449001"/>
              <a:gd name="connsiteX14-833" fmla="*/ 218310 w 798638"/>
              <a:gd name="connsiteY14-834" fmla="*/ 0 h 2449001"/>
              <a:gd name="connsiteX15-835" fmla="*/ 570023 w 798638"/>
              <a:gd name="connsiteY15-836" fmla="*/ 3422 h 2449001"/>
              <a:gd name="connsiteX16-837" fmla="*/ 677271 w 798638"/>
              <a:gd name="connsiteY16-838" fmla="*/ 938156 h 2449001"/>
              <a:gd name="connsiteX17-839" fmla="*/ 719893 w 798638"/>
              <a:gd name="connsiteY17-840" fmla="*/ 1307990 h 2449001"/>
              <a:gd name="connsiteX18-841" fmla="*/ 409792 w 798638"/>
              <a:gd name="connsiteY18-842" fmla="*/ 1268233 h 2449001"/>
              <a:gd name="connsiteX19-843" fmla="*/ 99692 w 798638"/>
              <a:gd name="connsiteY19-844" fmla="*/ 1288111 h 2449001"/>
              <a:gd name="connsiteX20-845" fmla="*/ 133257 w 798638"/>
              <a:gd name="connsiteY20-846" fmla="*/ 945913 h 2449001"/>
              <a:gd name="connsiteX21-847" fmla="*/ 218310 w 798638"/>
              <a:gd name="connsiteY21-848" fmla="*/ 0 h 2449001"/>
              <a:gd name="connsiteX0-849" fmla="*/ 425696 w 798137"/>
              <a:gd name="connsiteY0-850" fmla="*/ 1331843 h 2449001"/>
              <a:gd name="connsiteX1-851" fmla="*/ 537015 w 798137"/>
              <a:gd name="connsiteY1-852" fmla="*/ 1379551 h 2449001"/>
              <a:gd name="connsiteX2-853" fmla="*/ 775553 w 798137"/>
              <a:gd name="connsiteY2-854" fmla="*/ 1406369 h 2449001"/>
              <a:gd name="connsiteX3-855" fmla="*/ 613659 w 798137"/>
              <a:gd name="connsiteY3-856" fmla="*/ 1785816 h 2449001"/>
              <a:gd name="connsiteX4-857" fmla="*/ 604600 w 798137"/>
              <a:gd name="connsiteY4-858" fmla="*/ 2441050 h 2449001"/>
              <a:gd name="connsiteX5-859" fmla="*/ 314378 w 798137"/>
              <a:gd name="connsiteY5-860" fmla="*/ 2445025 h 2449001"/>
              <a:gd name="connsiteX6-861" fmla="*/ 207035 w 798137"/>
              <a:gd name="connsiteY6-862" fmla="*/ 1673750 h 2449001"/>
              <a:gd name="connsiteX7-863" fmla="*/ 203060 w 798137"/>
              <a:gd name="connsiteY7-864" fmla="*/ 2441050 h 2449001"/>
              <a:gd name="connsiteX8-865" fmla="*/ 131498 w 798137"/>
              <a:gd name="connsiteY8-866" fmla="*/ 2449001 h 2449001"/>
              <a:gd name="connsiteX9-867" fmla="*/ 301 w 798137"/>
              <a:gd name="connsiteY9-868" fmla="*/ 1701579 h 2449001"/>
              <a:gd name="connsiteX10-869" fmla="*/ 95814 w 798137"/>
              <a:gd name="connsiteY10-870" fmla="*/ 1597201 h 2449001"/>
              <a:gd name="connsiteX11-871" fmla="*/ 84343 w 798137"/>
              <a:gd name="connsiteY11-872" fmla="*/ 1389262 h 2449001"/>
              <a:gd name="connsiteX12-873" fmla="*/ 334256 w 798137"/>
              <a:gd name="connsiteY12-874" fmla="*/ 1375575 h 2449001"/>
              <a:gd name="connsiteX13-875" fmla="*/ 425696 w 798137"/>
              <a:gd name="connsiteY13-876" fmla="*/ 1331843 h 2449001"/>
              <a:gd name="connsiteX14-877" fmla="*/ 218310 w 798137"/>
              <a:gd name="connsiteY14-878" fmla="*/ 0 h 2449001"/>
              <a:gd name="connsiteX15-879" fmla="*/ 570023 w 798137"/>
              <a:gd name="connsiteY15-880" fmla="*/ 3422 h 2449001"/>
              <a:gd name="connsiteX16-881" fmla="*/ 677271 w 798137"/>
              <a:gd name="connsiteY16-882" fmla="*/ 938156 h 2449001"/>
              <a:gd name="connsiteX17-883" fmla="*/ 719893 w 798137"/>
              <a:gd name="connsiteY17-884" fmla="*/ 1307990 h 2449001"/>
              <a:gd name="connsiteX18-885" fmla="*/ 409792 w 798137"/>
              <a:gd name="connsiteY18-886" fmla="*/ 1268233 h 2449001"/>
              <a:gd name="connsiteX19-887" fmla="*/ 99692 w 798137"/>
              <a:gd name="connsiteY19-888" fmla="*/ 1288111 h 2449001"/>
              <a:gd name="connsiteX20-889" fmla="*/ 133257 w 798137"/>
              <a:gd name="connsiteY20-890" fmla="*/ 945913 h 2449001"/>
              <a:gd name="connsiteX21-891" fmla="*/ 218310 w 798137"/>
              <a:gd name="connsiteY21-892" fmla="*/ 0 h 2449001"/>
              <a:gd name="connsiteX0-893" fmla="*/ 425696 w 797686"/>
              <a:gd name="connsiteY0-894" fmla="*/ 1331843 h 2449001"/>
              <a:gd name="connsiteX1-895" fmla="*/ 537015 w 797686"/>
              <a:gd name="connsiteY1-896" fmla="*/ 1379551 h 2449001"/>
              <a:gd name="connsiteX2-897" fmla="*/ 775553 w 797686"/>
              <a:gd name="connsiteY2-898" fmla="*/ 1406369 h 2449001"/>
              <a:gd name="connsiteX3-899" fmla="*/ 613659 w 797686"/>
              <a:gd name="connsiteY3-900" fmla="*/ 1785816 h 2449001"/>
              <a:gd name="connsiteX4-901" fmla="*/ 604600 w 797686"/>
              <a:gd name="connsiteY4-902" fmla="*/ 2441050 h 2449001"/>
              <a:gd name="connsiteX5-903" fmla="*/ 314378 w 797686"/>
              <a:gd name="connsiteY5-904" fmla="*/ 2445025 h 2449001"/>
              <a:gd name="connsiteX6-905" fmla="*/ 207035 w 797686"/>
              <a:gd name="connsiteY6-906" fmla="*/ 1673750 h 2449001"/>
              <a:gd name="connsiteX7-907" fmla="*/ 203060 w 797686"/>
              <a:gd name="connsiteY7-908" fmla="*/ 2441050 h 2449001"/>
              <a:gd name="connsiteX8-909" fmla="*/ 131498 w 797686"/>
              <a:gd name="connsiteY8-910" fmla="*/ 2449001 h 2449001"/>
              <a:gd name="connsiteX9-911" fmla="*/ 301 w 797686"/>
              <a:gd name="connsiteY9-912" fmla="*/ 1701579 h 2449001"/>
              <a:gd name="connsiteX10-913" fmla="*/ 95814 w 797686"/>
              <a:gd name="connsiteY10-914" fmla="*/ 1597201 h 2449001"/>
              <a:gd name="connsiteX11-915" fmla="*/ 84343 w 797686"/>
              <a:gd name="connsiteY11-916" fmla="*/ 1389262 h 2449001"/>
              <a:gd name="connsiteX12-917" fmla="*/ 334256 w 797686"/>
              <a:gd name="connsiteY12-918" fmla="*/ 1375575 h 2449001"/>
              <a:gd name="connsiteX13-919" fmla="*/ 425696 w 797686"/>
              <a:gd name="connsiteY13-920" fmla="*/ 1331843 h 2449001"/>
              <a:gd name="connsiteX14-921" fmla="*/ 218310 w 797686"/>
              <a:gd name="connsiteY14-922" fmla="*/ 0 h 2449001"/>
              <a:gd name="connsiteX15-923" fmla="*/ 570023 w 797686"/>
              <a:gd name="connsiteY15-924" fmla="*/ 3422 h 2449001"/>
              <a:gd name="connsiteX16-925" fmla="*/ 677271 w 797686"/>
              <a:gd name="connsiteY16-926" fmla="*/ 938156 h 2449001"/>
              <a:gd name="connsiteX17-927" fmla="*/ 719893 w 797686"/>
              <a:gd name="connsiteY17-928" fmla="*/ 1307990 h 2449001"/>
              <a:gd name="connsiteX18-929" fmla="*/ 409792 w 797686"/>
              <a:gd name="connsiteY18-930" fmla="*/ 1268233 h 2449001"/>
              <a:gd name="connsiteX19-931" fmla="*/ 99692 w 797686"/>
              <a:gd name="connsiteY19-932" fmla="*/ 1288111 h 2449001"/>
              <a:gd name="connsiteX20-933" fmla="*/ 133257 w 797686"/>
              <a:gd name="connsiteY20-934" fmla="*/ 945913 h 2449001"/>
              <a:gd name="connsiteX21-935" fmla="*/ 218310 w 797686"/>
              <a:gd name="connsiteY21-936" fmla="*/ 0 h 2449001"/>
              <a:gd name="connsiteX0-937" fmla="*/ 425696 w 797686"/>
              <a:gd name="connsiteY0-938" fmla="*/ 1331843 h 2449001"/>
              <a:gd name="connsiteX1-939" fmla="*/ 537015 w 797686"/>
              <a:gd name="connsiteY1-940" fmla="*/ 1379551 h 2449001"/>
              <a:gd name="connsiteX2-941" fmla="*/ 775553 w 797686"/>
              <a:gd name="connsiteY2-942" fmla="*/ 1406369 h 2449001"/>
              <a:gd name="connsiteX3-943" fmla="*/ 613659 w 797686"/>
              <a:gd name="connsiteY3-944" fmla="*/ 1785816 h 2449001"/>
              <a:gd name="connsiteX4-945" fmla="*/ 604600 w 797686"/>
              <a:gd name="connsiteY4-946" fmla="*/ 2441050 h 2449001"/>
              <a:gd name="connsiteX5-947" fmla="*/ 314378 w 797686"/>
              <a:gd name="connsiteY5-948" fmla="*/ 2445025 h 2449001"/>
              <a:gd name="connsiteX6-949" fmla="*/ 213878 w 797686"/>
              <a:gd name="connsiteY6-950" fmla="*/ 1707967 h 2449001"/>
              <a:gd name="connsiteX7-951" fmla="*/ 203060 w 797686"/>
              <a:gd name="connsiteY7-952" fmla="*/ 2441050 h 2449001"/>
              <a:gd name="connsiteX8-953" fmla="*/ 131498 w 797686"/>
              <a:gd name="connsiteY8-954" fmla="*/ 2449001 h 2449001"/>
              <a:gd name="connsiteX9-955" fmla="*/ 301 w 797686"/>
              <a:gd name="connsiteY9-956" fmla="*/ 1701579 h 2449001"/>
              <a:gd name="connsiteX10-957" fmla="*/ 95814 w 797686"/>
              <a:gd name="connsiteY10-958" fmla="*/ 1597201 h 2449001"/>
              <a:gd name="connsiteX11-959" fmla="*/ 84343 w 797686"/>
              <a:gd name="connsiteY11-960" fmla="*/ 1389262 h 2449001"/>
              <a:gd name="connsiteX12-961" fmla="*/ 334256 w 797686"/>
              <a:gd name="connsiteY12-962" fmla="*/ 1375575 h 2449001"/>
              <a:gd name="connsiteX13-963" fmla="*/ 425696 w 797686"/>
              <a:gd name="connsiteY13-964" fmla="*/ 1331843 h 2449001"/>
              <a:gd name="connsiteX14-965" fmla="*/ 218310 w 797686"/>
              <a:gd name="connsiteY14-966" fmla="*/ 0 h 2449001"/>
              <a:gd name="connsiteX15-967" fmla="*/ 570023 w 797686"/>
              <a:gd name="connsiteY15-968" fmla="*/ 3422 h 2449001"/>
              <a:gd name="connsiteX16-969" fmla="*/ 677271 w 797686"/>
              <a:gd name="connsiteY16-970" fmla="*/ 938156 h 2449001"/>
              <a:gd name="connsiteX17-971" fmla="*/ 719893 w 797686"/>
              <a:gd name="connsiteY17-972" fmla="*/ 1307990 h 2449001"/>
              <a:gd name="connsiteX18-973" fmla="*/ 409792 w 797686"/>
              <a:gd name="connsiteY18-974" fmla="*/ 1268233 h 2449001"/>
              <a:gd name="connsiteX19-975" fmla="*/ 99692 w 797686"/>
              <a:gd name="connsiteY19-976" fmla="*/ 1288111 h 2449001"/>
              <a:gd name="connsiteX20-977" fmla="*/ 133257 w 797686"/>
              <a:gd name="connsiteY20-978" fmla="*/ 945913 h 2449001"/>
              <a:gd name="connsiteX21-979" fmla="*/ 218310 w 797686"/>
              <a:gd name="connsiteY21-980" fmla="*/ 0 h 2449001"/>
              <a:gd name="connsiteX0-981" fmla="*/ 425696 w 797686"/>
              <a:gd name="connsiteY0-982" fmla="*/ 1331843 h 2449001"/>
              <a:gd name="connsiteX1-983" fmla="*/ 537015 w 797686"/>
              <a:gd name="connsiteY1-984" fmla="*/ 1379551 h 2449001"/>
              <a:gd name="connsiteX2-985" fmla="*/ 775553 w 797686"/>
              <a:gd name="connsiteY2-986" fmla="*/ 1406369 h 2449001"/>
              <a:gd name="connsiteX3-987" fmla="*/ 613659 w 797686"/>
              <a:gd name="connsiteY3-988" fmla="*/ 1785816 h 2449001"/>
              <a:gd name="connsiteX4-989" fmla="*/ 604600 w 797686"/>
              <a:gd name="connsiteY4-990" fmla="*/ 2441050 h 2449001"/>
              <a:gd name="connsiteX5-991" fmla="*/ 314378 w 797686"/>
              <a:gd name="connsiteY5-992" fmla="*/ 2445025 h 2449001"/>
              <a:gd name="connsiteX6-993" fmla="*/ 213878 w 797686"/>
              <a:gd name="connsiteY6-994" fmla="*/ 1707967 h 2449001"/>
              <a:gd name="connsiteX7-995" fmla="*/ 203060 w 797686"/>
              <a:gd name="connsiteY7-996" fmla="*/ 2441050 h 2449001"/>
              <a:gd name="connsiteX8-997" fmla="*/ 131498 w 797686"/>
              <a:gd name="connsiteY8-998" fmla="*/ 2449001 h 2449001"/>
              <a:gd name="connsiteX9-999" fmla="*/ 301 w 797686"/>
              <a:gd name="connsiteY9-1000" fmla="*/ 1701579 h 2449001"/>
              <a:gd name="connsiteX10-1001" fmla="*/ 95814 w 797686"/>
              <a:gd name="connsiteY10-1002" fmla="*/ 1597201 h 2449001"/>
              <a:gd name="connsiteX11-1003" fmla="*/ 84343 w 797686"/>
              <a:gd name="connsiteY11-1004" fmla="*/ 1389262 h 2449001"/>
              <a:gd name="connsiteX12-1005" fmla="*/ 334256 w 797686"/>
              <a:gd name="connsiteY12-1006" fmla="*/ 1375575 h 2449001"/>
              <a:gd name="connsiteX13-1007" fmla="*/ 425696 w 797686"/>
              <a:gd name="connsiteY13-1008" fmla="*/ 1331843 h 2449001"/>
              <a:gd name="connsiteX14-1009" fmla="*/ 218310 w 797686"/>
              <a:gd name="connsiteY14-1010" fmla="*/ 0 h 2449001"/>
              <a:gd name="connsiteX15-1011" fmla="*/ 570023 w 797686"/>
              <a:gd name="connsiteY15-1012" fmla="*/ 3422 h 2449001"/>
              <a:gd name="connsiteX16-1013" fmla="*/ 677271 w 797686"/>
              <a:gd name="connsiteY16-1014" fmla="*/ 938156 h 2449001"/>
              <a:gd name="connsiteX17-1015" fmla="*/ 719893 w 797686"/>
              <a:gd name="connsiteY17-1016" fmla="*/ 1307990 h 2449001"/>
              <a:gd name="connsiteX18-1017" fmla="*/ 409792 w 797686"/>
              <a:gd name="connsiteY18-1018" fmla="*/ 1268233 h 2449001"/>
              <a:gd name="connsiteX19-1019" fmla="*/ 99692 w 797686"/>
              <a:gd name="connsiteY19-1020" fmla="*/ 1288111 h 2449001"/>
              <a:gd name="connsiteX20-1021" fmla="*/ 133257 w 797686"/>
              <a:gd name="connsiteY20-1022" fmla="*/ 945913 h 2449001"/>
              <a:gd name="connsiteX21-1023" fmla="*/ 218310 w 797686"/>
              <a:gd name="connsiteY21-1024" fmla="*/ 0 h 2449001"/>
              <a:gd name="connsiteX0-1025" fmla="*/ 425696 w 797686"/>
              <a:gd name="connsiteY0-1026" fmla="*/ 1331843 h 2449001"/>
              <a:gd name="connsiteX1-1027" fmla="*/ 537015 w 797686"/>
              <a:gd name="connsiteY1-1028" fmla="*/ 1379551 h 2449001"/>
              <a:gd name="connsiteX2-1029" fmla="*/ 775553 w 797686"/>
              <a:gd name="connsiteY2-1030" fmla="*/ 1406369 h 2449001"/>
              <a:gd name="connsiteX3-1031" fmla="*/ 613659 w 797686"/>
              <a:gd name="connsiteY3-1032" fmla="*/ 1785816 h 2449001"/>
              <a:gd name="connsiteX4-1033" fmla="*/ 604600 w 797686"/>
              <a:gd name="connsiteY4-1034" fmla="*/ 2441050 h 2449001"/>
              <a:gd name="connsiteX5-1035" fmla="*/ 314378 w 797686"/>
              <a:gd name="connsiteY5-1036" fmla="*/ 2445025 h 2449001"/>
              <a:gd name="connsiteX6-1037" fmla="*/ 224143 w 797686"/>
              <a:gd name="connsiteY6-1038" fmla="*/ 1721654 h 2449001"/>
              <a:gd name="connsiteX7-1039" fmla="*/ 203060 w 797686"/>
              <a:gd name="connsiteY7-1040" fmla="*/ 2441050 h 2449001"/>
              <a:gd name="connsiteX8-1041" fmla="*/ 131498 w 797686"/>
              <a:gd name="connsiteY8-1042" fmla="*/ 2449001 h 2449001"/>
              <a:gd name="connsiteX9-1043" fmla="*/ 301 w 797686"/>
              <a:gd name="connsiteY9-1044" fmla="*/ 1701579 h 2449001"/>
              <a:gd name="connsiteX10-1045" fmla="*/ 95814 w 797686"/>
              <a:gd name="connsiteY10-1046" fmla="*/ 1597201 h 2449001"/>
              <a:gd name="connsiteX11-1047" fmla="*/ 84343 w 797686"/>
              <a:gd name="connsiteY11-1048" fmla="*/ 1389262 h 2449001"/>
              <a:gd name="connsiteX12-1049" fmla="*/ 334256 w 797686"/>
              <a:gd name="connsiteY12-1050" fmla="*/ 1375575 h 2449001"/>
              <a:gd name="connsiteX13-1051" fmla="*/ 425696 w 797686"/>
              <a:gd name="connsiteY13-1052" fmla="*/ 1331843 h 2449001"/>
              <a:gd name="connsiteX14-1053" fmla="*/ 218310 w 797686"/>
              <a:gd name="connsiteY14-1054" fmla="*/ 0 h 2449001"/>
              <a:gd name="connsiteX15-1055" fmla="*/ 570023 w 797686"/>
              <a:gd name="connsiteY15-1056" fmla="*/ 3422 h 2449001"/>
              <a:gd name="connsiteX16-1057" fmla="*/ 677271 w 797686"/>
              <a:gd name="connsiteY16-1058" fmla="*/ 938156 h 2449001"/>
              <a:gd name="connsiteX17-1059" fmla="*/ 719893 w 797686"/>
              <a:gd name="connsiteY17-1060" fmla="*/ 1307990 h 2449001"/>
              <a:gd name="connsiteX18-1061" fmla="*/ 409792 w 797686"/>
              <a:gd name="connsiteY18-1062" fmla="*/ 1268233 h 2449001"/>
              <a:gd name="connsiteX19-1063" fmla="*/ 99692 w 797686"/>
              <a:gd name="connsiteY19-1064" fmla="*/ 1288111 h 2449001"/>
              <a:gd name="connsiteX20-1065" fmla="*/ 133257 w 797686"/>
              <a:gd name="connsiteY20-1066" fmla="*/ 945913 h 2449001"/>
              <a:gd name="connsiteX21-1067" fmla="*/ 218310 w 797686"/>
              <a:gd name="connsiteY21-1068" fmla="*/ 0 h 2449001"/>
              <a:gd name="connsiteX0-1069" fmla="*/ 425647 w 797637"/>
              <a:gd name="connsiteY0-1070" fmla="*/ 1331843 h 2449001"/>
              <a:gd name="connsiteX1-1071" fmla="*/ 536966 w 797637"/>
              <a:gd name="connsiteY1-1072" fmla="*/ 1379551 h 2449001"/>
              <a:gd name="connsiteX2-1073" fmla="*/ 775504 w 797637"/>
              <a:gd name="connsiteY2-1074" fmla="*/ 1406369 h 2449001"/>
              <a:gd name="connsiteX3-1075" fmla="*/ 613610 w 797637"/>
              <a:gd name="connsiteY3-1076" fmla="*/ 1785816 h 2449001"/>
              <a:gd name="connsiteX4-1077" fmla="*/ 604551 w 797637"/>
              <a:gd name="connsiteY4-1078" fmla="*/ 2441050 h 2449001"/>
              <a:gd name="connsiteX5-1079" fmla="*/ 314329 w 797637"/>
              <a:gd name="connsiteY5-1080" fmla="*/ 2445025 h 2449001"/>
              <a:gd name="connsiteX6-1081" fmla="*/ 224094 w 797637"/>
              <a:gd name="connsiteY6-1082" fmla="*/ 1721654 h 2449001"/>
              <a:gd name="connsiteX7-1083" fmla="*/ 203011 w 797637"/>
              <a:gd name="connsiteY7-1084" fmla="*/ 2441050 h 2449001"/>
              <a:gd name="connsiteX8-1085" fmla="*/ 131449 w 797637"/>
              <a:gd name="connsiteY8-1086" fmla="*/ 2449001 h 2449001"/>
              <a:gd name="connsiteX9-1087" fmla="*/ 252 w 797637"/>
              <a:gd name="connsiteY9-1088" fmla="*/ 1701579 h 2449001"/>
              <a:gd name="connsiteX10-1089" fmla="*/ 112873 w 797637"/>
              <a:gd name="connsiteY10-1090" fmla="*/ 1641682 h 2449001"/>
              <a:gd name="connsiteX11-1091" fmla="*/ 84294 w 797637"/>
              <a:gd name="connsiteY11-1092" fmla="*/ 1389262 h 2449001"/>
              <a:gd name="connsiteX12-1093" fmla="*/ 334207 w 797637"/>
              <a:gd name="connsiteY12-1094" fmla="*/ 1375575 h 2449001"/>
              <a:gd name="connsiteX13-1095" fmla="*/ 425647 w 797637"/>
              <a:gd name="connsiteY13-1096" fmla="*/ 1331843 h 2449001"/>
              <a:gd name="connsiteX14-1097" fmla="*/ 218261 w 797637"/>
              <a:gd name="connsiteY14-1098" fmla="*/ 0 h 2449001"/>
              <a:gd name="connsiteX15-1099" fmla="*/ 569974 w 797637"/>
              <a:gd name="connsiteY15-1100" fmla="*/ 3422 h 2449001"/>
              <a:gd name="connsiteX16-1101" fmla="*/ 677222 w 797637"/>
              <a:gd name="connsiteY16-1102" fmla="*/ 938156 h 2449001"/>
              <a:gd name="connsiteX17-1103" fmla="*/ 719844 w 797637"/>
              <a:gd name="connsiteY17-1104" fmla="*/ 1307990 h 2449001"/>
              <a:gd name="connsiteX18-1105" fmla="*/ 409743 w 797637"/>
              <a:gd name="connsiteY18-1106" fmla="*/ 1268233 h 2449001"/>
              <a:gd name="connsiteX19-1107" fmla="*/ 99643 w 797637"/>
              <a:gd name="connsiteY19-1108" fmla="*/ 1288111 h 2449001"/>
              <a:gd name="connsiteX20-1109" fmla="*/ 133208 w 797637"/>
              <a:gd name="connsiteY20-1110" fmla="*/ 945913 h 2449001"/>
              <a:gd name="connsiteX21-1111" fmla="*/ 218261 w 797637"/>
              <a:gd name="connsiteY21-1112" fmla="*/ 0 h 2449001"/>
              <a:gd name="connsiteX0-1113" fmla="*/ 425647 w 797637"/>
              <a:gd name="connsiteY0-1114" fmla="*/ 1331843 h 2449001"/>
              <a:gd name="connsiteX1-1115" fmla="*/ 536966 w 797637"/>
              <a:gd name="connsiteY1-1116" fmla="*/ 1379551 h 2449001"/>
              <a:gd name="connsiteX2-1117" fmla="*/ 775504 w 797637"/>
              <a:gd name="connsiteY2-1118" fmla="*/ 1406369 h 2449001"/>
              <a:gd name="connsiteX3-1119" fmla="*/ 613610 w 797637"/>
              <a:gd name="connsiteY3-1120" fmla="*/ 1785816 h 2449001"/>
              <a:gd name="connsiteX4-1121" fmla="*/ 604551 w 797637"/>
              <a:gd name="connsiteY4-1122" fmla="*/ 2441050 h 2449001"/>
              <a:gd name="connsiteX5-1123" fmla="*/ 314329 w 797637"/>
              <a:gd name="connsiteY5-1124" fmla="*/ 2445025 h 2449001"/>
              <a:gd name="connsiteX6-1125" fmla="*/ 224094 w 797637"/>
              <a:gd name="connsiteY6-1126" fmla="*/ 1721654 h 2449001"/>
              <a:gd name="connsiteX7-1127" fmla="*/ 203011 w 797637"/>
              <a:gd name="connsiteY7-1128" fmla="*/ 2441050 h 2449001"/>
              <a:gd name="connsiteX8-1129" fmla="*/ 131449 w 797637"/>
              <a:gd name="connsiteY8-1130" fmla="*/ 2449001 h 2449001"/>
              <a:gd name="connsiteX9-1131" fmla="*/ 252 w 797637"/>
              <a:gd name="connsiteY9-1132" fmla="*/ 1701579 h 2449001"/>
              <a:gd name="connsiteX10-1133" fmla="*/ 112873 w 797637"/>
              <a:gd name="connsiteY10-1134" fmla="*/ 1641682 h 2449001"/>
              <a:gd name="connsiteX11-1135" fmla="*/ 84294 w 797637"/>
              <a:gd name="connsiteY11-1136" fmla="*/ 1389262 h 2449001"/>
              <a:gd name="connsiteX12-1137" fmla="*/ 334207 w 797637"/>
              <a:gd name="connsiteY12-1138" fmla="*/ 1375575 h 2449001"/>
              <a:gd name="connsiteX13-1139" fmla="*/ 425647 w 797637"/>
              <a:gd name="connsiteY13-1140" fmla="*/ 1331843 h 2449001"/>
              <a:gd name="connsiteX14-1141" fmla="*/ 218261 w 797637"/>
              <a:gd name="connsiteY14-1142" fmla="*/ 0 h 2449001"/>
              <a:gd name="connsiteX15-1143" fmla="*/ 569974 w 797637"/>
              <a:gd name="connsiteY15-1144" fmla="*/ 3422 h 2449001"/>
              <a:gd name="connsiteX16-1145" fmla="*/ 677222 w 797637"/>
              <a:gd name="connsiteY16-1146" fmla="*/ 938156 h 2449001"/>
              <a:gd name="connsiteX17-1147" fmla="*/ 719844 w 797637"/>
              <a:gd name="connsiteY17-1148" fmla="*/ 1307990 h 2449001"/>
              <a:gd name="connsiteX18-1149" fmla="*/ 409743 w 797637"/>
              <a:gd name="connsiteY18-1150" fmla="*/ 1268233 h 2449001"/>
              <a:gd name="connsiteX19-1151" fmla="*/ 99643 w 797637"/>
              <a:gd name="connsiteY19-1152" fmla="*/ 1288111 h 2449001"/>
              <a:gd name="connsiteX20-1153" fmla="*/ 133208 w 797637"/>
              <a:gd name="connsiteY20-1154" fmla="*/ 945913 h 2449001"/>
              <a:gd name="connsiteX21-1155" fmla="*/ 218261 w 797637"/>
              <a:gd name="connsiteY21-1156" fmla="*/ 0 h 2449001"/>
              <a:gd name="connsiteX0-1157" fmla="*/ 425647 w 797637"/>
              <a:gd name="connsiteY0-1158" fmla="*/ 1331843 h 2449001"/>
              <a:gd name="connsiteX1-1159" fmla="*/ 536966 w 797637"/>
              <a:gd name="connsiteY1-1160" fmla="*/ 1379551 h 2449001"/>
              <a:gd name="connsiteX2-1161" fmla="*/ 775504 w 797637"/>
              <a:gd name="connsiteY2-1162" fmla="*/ 1406369 h 2449001"/>
              <a:gd name="connsiteX3-1163" fmla="*/ 613610 w 797637"/>
              <a:gd name="connsiteY3-1164" fmla="*/ 1785816 h 2449001"/>
              <a:gd name="connsiteX4-1165" fmla="*/ 604551 w 797637"/>
              <a:gd name="connsiteY4-1166" fmla="*/ 2441050 h 2449001"/>
              <a:gd name="connsiteX5-1167" fmla="*/ 314329 w 797637"/>
              <a:gd name="connsiteY5-1168" fmla="*/ 2445025 h 2449001"/>
              <a:gd name="connsiteX6-1169" fmla="*/ 224094 w 797637"/>
              <a:gd name="connsiteY6-1170" fmla="*/ 1721654 h 2449001"/>
              <a:gd name="connsiteX7-1171" fmla="*/ 203011 w 797637"/>
              <a:gd name="connsiteY7-1172" fmla="*/ 2441050 h 2449001"/>
              <a:gd name="connsiteX8-1173" fmla="*/ 131449 w 797637"/>
              <a:gd name="connsiteY8-1174" fmla="*/ 2449001 h 2449001"/>
              <a:gd name="connsiteX9-1175" fmla="*/ 252 w 797637"/>
              <a:gd name="connsiteY9-1176" fmla="*/ 1701579 h 2449001"/>
              <a:gd name="connsiteX10-1177" fmla="*/ 112873 w 797637"/>
              <a:gd name="connsiteY10-1178" fmla="*/ 1641682 h 2449001"/>
              <a:gd name="connsiteX11-1179" fmla="*/ 84294 w 797637"/>
              <a:gd name="connsiteY11-1180" fmla="*/ 1389262 h 2449001"/>
              <a:gd name="connsiteX12-1181" fmla="*/ 334207 w 797637"/>
              <a:gd name="connsiteY12-1182" fmla="*/ 1375575 h 2449001"/>
              <a:gd name="connsiteX13-1183" fmla="*/ 425647 w 797637"/>
              <a:gd name="connsiteY13-1184" fmla="*/ 1331843 h 2449001"/>
              <a:gd name="connsiteX14-1185" fmla="*/ 218261 w 797637"/>
              <a:gd name="connsiteY14-1186" fmla="*/ 0 h 2449001"/>
              <a:gd name="connsiteX15-1187" fmla="*/ 569974 w 797637"/>
              <a:gd name="connsiteY15-1188" fmla="*/ 3422 h 2449001"/>
              <a:gd name="connsiteX16-1189" fmla="*/ 677222 w 797637"/>
              <a:gd name="connsiteY16-1190" fmla="*/ 938156 h 2449001"/>
              <a:gd name="connsiteX17-1191" fmla="*/ 719844 w 797637"/>
              <a:gd name="connsiteY17-1192" fmla="*/ 1307990 h 2449001"/>
              <a:gd name="connsiteX18-1193" fmla="*/ 409743 w 797637"/>
              <a:gd name="connsiteY18-1194" fmla="*/ 1268233 h 2449001"/>
              <a:gd name="connsiteX19-1195" fmla="*/ 99643 w 797637"/>
              <a:gd name="connsiteY19-1196" fmla="*/ 1288111 h 2449001"/>
              <a:gd name="connsiteX20-1197" fmla="*/ 133208 w 797637"/>
              <a:gd name="connsiteY20-1198" fmla="*/ 945913 h 2449001"/>
              <a:gd name="connsiteX21-1199" fmla="*/ 218261 w 797637"/>
              <a:gd name="connsiteY21-1200" fmla="*/ 0 h 2449001"/>
              <a:gd name="connsiteX0-1201" fmla="*/ 405179 w 777169"/>
              <a:gd name="connsiteY0-1202" fmla="*/ 1331843 h 2449001"/>
              <a:gd name="connsiteX1-1203" fmla="*/ 516498 w 777169"/>
              <a:gd name="connsiteY1-1204" fmla="*/ 1379551 h 2449001"/>
              <a:gd name="connsiteX2-1205" fmla="*/ 755036 w 777169"/>
              <a:gd name="connsiteY2-1206" fmla="*/ 1406369 h 2449001"/>
              <a:gd name="connsiteX3-1207" fmla="*/ 593142 w 777169"/>
              <a:gd name="connsiteY3-1208" fmla="*/ 1785816 h 2449001"/>
              <a:gd name="connsiteX4-1209" fmla="*/ 584083 w 777169"/>
              <a:gd name="connsiteY4-1210" fmla="*/ 2441050 h 2449001"/>
              <a:gd name="connsiteX5-1211" fmla="*/ 293861 w 777169"/>
              <a:gd name="connsiteY5-1212" fmla="*/ 2445025 h 2449001"/>
              <a:gd name="connsiteX6-1213" fmla="*/ 203626 w 777169"/>
              <a:gd name="connsiteY6-1214" fmla="*/ 1721654 h 2449001"/>
              <a:gd name="connsiteX7-1215" fmla="*/ 182543 w 777169"/>
              <a:gd name="connsiteY7-1216" fmla="*/ 2441050 h 2449001"/>
              <a:gd name="connsiteX8-1217" fmla="*/ 110981 w 777169"/>
              <a:gd name="connsiteY8-1218" fmla="*/ 2449001 h 2449001"/>
              <a:gd name="connsiteX9-1219" fmla="*/ 313 w 777169"/>
              <a:gd name="connsiteY9-1220" fmla="*/ 1749481 h 2449001"/>
              <a:gd name="connsiteX10-1221" fmla="*/ 92405 w 777169"/>
              <a:gd name="connsiteY10-1222" fmla="*/ 1641682 h 2449001"/>
              <a:gd name="connsiteX11-1223" fmla="*/ 63826 w 777169"/>
              <a:gd name="connsiteY11-1224" fmla="*/ 1389262 h 2449001"/>
              <a:gd name="connsiteX12-1225" fmla="*/ 313739 w 777169"/>
              <a:gd name="connsiteY12-1226" fmla="*/ 1375575 h 2449001"/>
              <a:gd name="connsiteX13-1227" fmla="*/ 405179 w 777169"/>
              <a:gd name="connsiteY13-1228" fmla="*/ 1331843 h 2449001"/>
              <a:gd name="connsiteX14-1229" fmla="*/ 197793 w 777169"/>
              <a:gd name="connsiteY14-1230" fmla="*/ 0 h 2449001"/>
              <a:gd name="connsiteX15-1231" fmla="*/ 549506 w 777169"/>
              <a:gd name="connsiteY15-1232" fmla="*/ 3422 h 2449001"/>
              <a:gd name="connsiteX16-1233" fmla="*/ 656754 w 777169"/>
              <a:gd name="connsiteY16-1234" fmla="*/ 938156 h 2449001"/>
              <a:gd name="connsiteX17-1235" fmla="*/ 699376 w 777169"/>
              <a:gd name="connsiteY17-1236" fmla="*/ 1307990 h 2449001"/>
              <a:gd name="connsiteX18-1237" fmla="*/ 389275 w 777169"/>
              <a:gd name="connsiteY18-1238" fmla="*/ 1268233 h 2449001"/>
              <a:gd name="connsiteX19-1239" fmla="*/ 79175 w 777169"/>
              <a:gd name="connsiteY19-1240" fmla="*/ 1288111 h 2449001"/>
              <a:gd name="connsiteX20-1241" fmla="*/ 112740 w 777169"/>
              <a:gd name="connsiteY20-1242" fmla="*/ 945913 h 2449001"/>
              <a:gd name="connsiteX21-1243" fmla="*/ 197793 w 777169"/>
              <a:gd name="connsiteY21-1244" fmla="*/ 0 h 2449001"/>
              <a:gd name="connsiteX0-1245" fmla="*/ 413332 w 785322"/>
              <a:gd name="connsiteY0-1246" fmla="*/ 1331843 h 2449001"/>
              <a:gd name="connsiteX1-1247" fmla="*/ 524651 w 785322"/>
              <a:gd name="connsiteY1-1248" fmla="*/ 1379551 h 2449001"/>
              <a:gd name="connsiteX2-1249" fmla="*/ 763189 w 785322"/>
              <a:gd name="connsiteY2-1250" fmla="*/ 1406369 h 2449001"/>
              <a:gd name="connsiteX3-1251" fmla="*/ 601295 w 785322"/>
              <a:gd name="connsiteY3-1252" fmla="*/ 1785816 h 2449001"/>
              <a:gd name="connsiteX4-1253" fmla="*/ 592236 w 785322"/>
              <a:gd name="connsiteY4-1254" fmla="*/ 2441050 h 2449001"/>
              <a:gd name="connsiteX5-1255" fmla="*/ 302014 w 785322"/>
              <a:gd name="connsiteY5-1256" fmla="*/ 2445025 h 2449001"/>
              <a:gd name="connsiteX6-1257" fmla="*/ 211779 w 785322"/>
              <a:gd name="connsiteY6-1258" fmla="*/ 1721654 h 2449001"/>
              <a:gd name="connsiteX7-1259" fmla="*/ 190696 w 785322"/>
              <a:gd name="connsiteY7-1260" fmla="*/ 2441050 h 2449001"/>
              <a:gd name="connsiteX8-1261" fmla="*/ 119134 w 785322"/>
              <a:gd name="connsiteY8-1262" fmla="*/ 2449001 h 2449001"/>
              <a:gd name="connsiteX9-1263" fmla="*/ 8466 w 785322"/>
              <a:gd name="connsiteY9-1264" fmla="*/ 1749481 h 2449001"/>
              <a:gd name="connsiteX10-1265" fmla="*/ 100558 w 785322"/>
              <a:gd name="connsiteY10-1266" fmla="*/ 1641682 h 2449001"/>
              <a:gd name="connsiteX11-1267" fmla="*/ 71979 w 785322"/>
              <a:gd name="connsiteY11-1268" fmla="*/ 1389262 h 2449001"/>
              <a:gd name="connsiteX12-1269" fmla="*/ 321892 w 785322"/>
              <a:gd name="connsiteY12-1270" fmla="*/ 1375575 h 2449001"/>
              <a:gd name="connsiteX13-1271" fmla="*/ 413332 w 785322"/>
              <a:gd name="connsiteY13-1272" fmla="*/ 1331843 h 2449001"/>
              <a:gd name="connsiteX14-1273" fmla="*/ 205946 w 785322"/>
              <a:gd name="connsiteY14-1274" fmla="*/ 0 h 2449001"/>
              <a:gd name="connsiteX15-1275" fmla="*/ 557659 w 785322"/>
              <a:gd name="connsiteY15-1276" fmla="*/ 3422 h 2449001"/>
              <a:gd name="connsiteX16-1277" fmla="*/ 664907 w 785322"/>
              <a:gd name="connsiteY16-1278" fmla="*/ 938156 h 2449001"/>
              <a:gd name="connsiteX17-1279" fmla="*/ 707529 w 785322"/>
              <a:gd name="connsiteY17-1280" fmla="*/ 1307990 h 2449001"/>
              <a:gd name="connsiteX18-1281" fmla="*/ 397428 w 785322"/>
              <a:gd name="connsiteY18-1282" fmla="*/ 1268233 h 2449001"/>
              <a:gd name="connsiteX19-1283" fmla="*/ 87328 w 785322"/>
              <a:gd name="connsiteY19-1284" fmla="*/ 1288111 h 2449001"/>
              <a:gd name="connsiteX20-1285" fmla="*/ 120893 w 785322"/>
              <a:gd name="connsiteY20-1286" fmla="*/ 945913 h 2449001"/>
              <a:gd name="connsiteX21-1287" fmla="*/ 205946 w 785322"/>
              <a:gd name="connsiteY21-1288" fmla="*/ 0 h 2449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p:cNvGrpSpPr/>
          <p:nvPr/>
        </p:nvGrpSpPr>
        <p:grpSpPr>
          <a:xfrm>
            <a:off x="5291981" y="2416730"/>
            <a:ext cx="501857" cy="554554"/>
            <a:chOff x="4835382" y="73243"/>
            <a:chExt cx="2920830" cy="3227535"/>
          </a:xfrm>
          <a:solidFill>
            <a:schemeClr val="accent4"/>
          </a:solidFill>
        </p:grpSpPr>
        <p:sp>
          <p:nvSpPr>
            <p:cNvPr id="73" name="Freeform 111"/>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1" fmla="*/ 3030279 w 4784651"/>
                <a:gd name="connsiteY0-2" fmla="*/ 114 h 5890551"/>
                <a:gd name="connsiteX1-3" fmla="*/ 765544 w 4784651"/>
                <a:gd name="connsiteY1-4" fmla="*/ 1935240 h 5890551"/>
                <a:gd name="connsiteX2-5" fmla="*/ 0 w 4784651"/>
                <a:gd name="connsiteY2-6" fmla="*/ 3051658 h 5890551"/>
                <a:gd name="connsiteX3-7" fmla="*/ 510363 w 4784651"/>
                <a:gd name="connsiteY3-8" fmla="*/ 3328105 h 5890551"/>
                <a:gd name="connsiteX4-9" fmla="*/ 297711 w 4784651"/>
                <a:gd name="connsiteY4-10" fmla="*/ 3657714 h 5890551"/>
                <a:gd name="connsiteX5-11" fmla="*/ 489097 w 4784651"/>
                <a:gd name="connsiteY5-12" fmla="*/ 3870365 h 5890551"/>
                <a:gd name="connsiteX6-13" fmla="*/ 372139 w 4784651"/>
                <a:gd name="connsiteY6-14" fmla="*/ 4061751 h 5890551"/>
                <a:gd name="connsiteX7-15" fmla="*/ 563525 w 4784651"/>
                <a:gd name="connsiteY7-16" fmla="*/ 4316933 h 5890551"/>
                <a:gd name="connsiteX8-17" fmla="*/ 499730 w 4784651"/>
                <a:gd name="connsiteY8-18" fmla="*/ 4976151 h 5890551"/>
                <a:gd name="connsiteX9-19" fmla="*/ 1754372 w 4784651"/>
                <a:gd name="connsiteY9-20" fmla="*/ 5199435 h 5890551"/>
                <a:gd name="connsiteX10-21" fmla="*/ 1945758 w 4784651"/>
                <a:gd name="connsiteY10-22" fmla="*/ 5890551 h 5890551"/>
                <a:gd name="connsiteX11-23" fmla="*/ 4784651 w 4784651"/>
                <a:gd name="connsiteY11-24" fmla="*/ 5858654 h 5890551"/>
                <a:gd name="connsiteX12-25" fmla="*/ 4561367 w 4784651"/>
                <a:gd name="connsiteY12-26" fmla="*/ 4189342 h 5890551"/>
                <a:gd name="connsiteX13-27" fmla="*/ 3030279 w 4784651"/>
                <a:gd name="connsiteY13-28" fmla="*/ 114 h 5890551"/>
                <a:gd name="connsiteX0-29" fmla="*/ 3030279 w 4784651"/>
                <a:gd name="connsiteY0-30" fmla="*/ 398 h 5890835"/>
                <a:gd name="connsiteX1-31" fmla="*/ 765544 w 4784651"/>
                <a:gd name="connsiteY1-32" fmla="*/ 1935524 h 5890835"/>
                <a:gd name="connsiteX2-33" fmla="*/ 0 w 4784651"/>
                <a:gd name="connsiteY2-34" fmla="*/ 3051942 h 5890835"/>
                <a:gd name="connsiteX3-35" fmla="*/ 510363 w 4784651"/>
                <a:gd name="connsiteY3-36" fmla="*/ 3328389 h 5890835"/>
                <a:gd name="connsiteX4-37" fmla="*/ 297711 w 4784651"/>
                <a:gd name="connsiteY4-38" fmla="*/ 3657998 h 5890835"/>
                <a:gd name="connsiteX5-39" fmla="*/ 489097 w 4784651"/>
                <a:gd name="connsiteY5-40" fmla="*/ 3870649 h 5890835"/>
                <a:gd name="connsiteX6-41" fmla="*/ 372139 w 4784651"/>
                <a:gd name="connsiteY6-42" fmla="*/ 4062035 h 5890835"/>
                <a:gd name="connsiteX7-43" fmla="*/ 563525 w 4784651"/>
                <a:gd name="connsiteY7-44" fmla="*/ 4317217 h 5890835"/>
                <a:gd name="connsiteX8-45" fmla="*/ 499730 w 4784651"/>
                <a:gd name="connsiteY8-46" fmla="*/ 4976435 h 5890835"/>
                <a:gd name="connsiteX9-47" fmla="*/ 1754372 w 4784651"/>
                <a:gd name="connsiteY9-48" fmla="*/ 5199719 h 5890835"/>
                <a:gd name="connsiteX10-49" fmla="*/ 1945758 w 4784651"/>
                <a:gd name="connsiteY10-50" fmla="*/ 5890835 h 5890835"/>
                <a:gd name="connsiteX11-51" fmla="*/ 4784651 w 4784651"/>
                <a:gd name="connsiteY11-52" fmla="*/ 5858938 h 5890835"/>
                <a:gd name="connsiteX12-53" fmla="*/ 4561367 w 4784651"/>
                <a:gd name="connsiteY12-54" fmla="*/ 4189626 h 5890835"/>
                <a:gd name="connsiteX13-55" fmla="*/ 3030279 w 4784651"/>
                <a:gd name="connsiteY13-56" fmla="*/ 398 h 5890835"/>
                <a:gd name="connsiteX0-57" fmla="*/ 3030279 w 5042277"/>
                <a:gd name="connsiteY0-58" fmla="*/ 663 h 5891100"/>
                <a:gd name="connsiteX1-59" fmla="*/ 765544 w 5042277"/>
                <a:gd name="connsiteY1-60" fmla="*/ 1935789 h 5891100"/>
                <a:gd name="connsiteX2-61" fmla="*/ 0 w 5042277"/>
                <a:gd name="connsiteY2-62" fmla="*/ 3052207 h 5891100"/>
                <a:gd name="connsiteX3-63" fmla="*/ 510363 w 5042277"/>
                <a:gd name="connsiteY3-64" fmla="*/ 3328654 h 5891100"/>
                <a:gd name="connsiteX4-65" fmla="*/ 297711 w 5042277"/>
                <a:gd name="connsiteY4-66" fmla="*/ 3658263 h 5891100"/>
                <a:gd name="connsiteX5-67" fmla="*/ 489097 w 5042277"/>
                <a:gd name="connsiteY5-68" fmla="*/ 3870914 h 5891100"/>
                <a:gd name="connsiteX6-69" fmla="*/ 372139 w 5042277"/>
                <a:gd name="connsiteY6-70" fmla="*/ 4062300 h 5891100"/>
                <a:gd name="connsiteX7-71" fmla="*/ 563525 w 5042277"/>
                <a:gd name="connsiteY7-72" fmla="*/ 4317482 h 5891100"/>
                <a:gd name="connsiteX8-73" fmla="*/ 499730 w 5042277"/>
                <a:gd name="connsiteY8-74" fmla="*/ 4976700 h 5891100"/>
                <a:gd name="connsiteX9-75" fmla="*/ 1754372 w 5042277"/>
                <a:gd name="connsiteY9-76" fmla="*/ 5199984 h 5891100"/>
                <a:gd name="connsiteX10-77" fmla="*/ 1945758 w 5042277"/>
                <a:gd name="connsiteY10-78" fmla="*/ 5891100 h 5891100"/>
                <a:gd name="connsiteX11-79" fmla="*/ 4784651 w 5042277"/>
                <a:gd name="connsiteY11-80" fmla="*/ 5859203 h 5891100"/>
                <a:gd name="connsiteX12-81" fmla="*/ 4561367 w 5042277"/>
                <a:gd name="connsiteY12-82" fmla="*/ 4189891 h 5891100"/>
                <a:gd name="connsiteX13-83" fmla="*/ 3030279 w 5042277"/>
                <a:gd name="connsiteY13-84" fmla="*/ 663 h 5891100"/>
                <a:gd name="connsiteX0-85" fmla="*/ 3030279 w 5316637"/>
                <a:gd name="connsiteY0-86" fmla="*/ 1079 h 5891516"/>
                <a:gd name="connsiteX1-87" fmla="*/ 765544 w 5316637"/>
                <a:gd name="connsiteY1-88" fmla="*/ 1936205 h 5891516"/>
                <a:gd name="connsiteX2-89" fmla="*/ 0 w 5316637"/>
                <a:gd name="connsiteY2-90" fmla="*/ 3052623 h 5891516"/>
                <a:gd name="connsiteX3-91" fmla="*/ 510363 w 5316637"/>
                <a:gd name="connsiteY3-92" fmla="*/ 3329070 h 5891516"/>
                <a:gd name="connsiteX4-93" fmla="*/ 297711 w 5316637"/>
                <a:gd name="connsiteY4-94" fmla="*/ 3658679 h 5891516"/>
                <a:gd name="connsiteX5-95" fmla="*/ 489097 w 5316637"/>
                <a:gd name="connsiteY5-96" fmla="*/ 3871330 h 5891516"/>
                <a:gd name="connsiteX6-97" fmla="*/ 372139 w 5316637"/>
                <a:gd name="connsiteY6-98" fmla="*/ 4062716 h 5891516"/>
                <a:gd name="connsiteX7-99" fmla="*/ 563525 w 5316637"/>
                <a:gd name="connsiteY7-100" fmla="*/ 4317898 h 5891516"/>
                <a:gd name="connsiteX8-101" fmla="*/ 499730 w 5316637"/>
                <a:gd name="connsiteY8-102" fmla="*/ 4977116 h 5891516"/>
                <a:gd name="connsiteX9-103" fmla="*/ 1754372 w 5316637"/>
                <a:gd name="connsiteY9-104" fmla="*/ 5200400 h 5891516"/>
                <a:gd name="connsiteX10-105" fmla="*/ 1945758 w 5316637"/>
                <a:gd name="connsiteY10-106" fmla="*/ 5891516 h 5891516"/>
                <a:gd name="connsiteX11-107" fmla="*/ 4784651 w 5316637"/>
                <a:gd name="connsiteY11-108" fmla="*/ 5859619 h 5891516"/>
                <a:gd name="connsiteX12-109" fmla="*/ 4890977 w 5316637"/>
                <a:gd name="connsiteY12-110" fmla="*/ 3520456 h 5891516"/>
                <a:gd name="connsiteX13-111" fmla="*/ 3030279 w 5316637"/>
                <a:gd name="connsiteY13-112" fmla="*/ 1079 h 5891516"/>
                <a:gd name="connsiteX0-113" fmla="*/ 3030279 w 5338934"/>
                <a:gd name="connsiteY0-114" fmla="*/ 561 h 5890998"/>
                <a:gd name="connsiteX1-115" fmla="*/ 765544 w 5338934"/>
                <a:gd name="connsiteY1-116" fmla="*/ 1935687 h 5890998"/>
                <a:gd name="connsiteX2-117" fmla="*/ 0 w 5338934"/>
                <a:gd name="connsiteY2-118" fmla="*/ 3052105 h 5890998"/>
                <a:gd name="connsiteX3-119" fmla="*/ 510363 w 5338934"/>
                <a:gd name="connsiteY3-120" fmla="*/ 3328552 h 5890998"/>
                <a:gd name="connsiteX4-121" fmla="*/ 297711 w 5338934"/>
                <a:gd name="connsiteY4-122" fmla="*/ 3658161 h 5890998"/>
                <a:gd name="connsiteX5-123" fmla="*/ 489097 w 5338934"/>
                <a:gd name="connsiteY5-124" fmla="*/ 3870812 h 5890998"/>
                <a:gd name="connsiteX6-125" fmla="*/ 372139 w 5338934"/>
                <a:gd name="connsiteY6-126" fmla="*/ 4062198 h 5890998"/>
                <a:gd name="connsiteX7-127" fmla="*/ 563525 w 5338934"/>
                <a:gd name="connsiteY7-128" fmla="*/ 4317380 h 5890998"/>
                <a:gd name="connsiteX8-129" fmla="*/ 499730 w 5338934"/>
                <a:gd name="connsiteY8-130" fmla="*/ 4976598 h 5890998"/>
                <a:gd name="connsiteX9-131" fmla="*/ 1754372 w 5338934"/>
                <a:gd name="connsiteY9-132" fmla="*/ 5199882 h 5890998"/>
                <a:gd name="connsiteX10-133" fmla="*/ 1945758 w 5338934"/>
                <a:gd name="connsiteY10-134" fmla="*/ 5890998 h 5890998"/>
                <a:gd name="connsiteX11-135" fmla="*/ 4784651 w 5338934"/>
                <a:gd name="connsiteY11-136" fmla="*/ 5859101 h 5890998"/>
                <a:gd name="connsiteX12-137" fmla="*/ 4890977 w 5338934"/>
                <a:gd name="connsiteY12-138" fmla="*/ 3519938 h 5890998"/>
                <a:gd name="connsiteX13-139" fmla="*/ 3030279 w 5338934"/>
                <a:gd name="connsiteY13-140" fmla="*/ 561 h 5890998"/>
                <a:gd name="connsiteX0-141" fmla="*/ 3030279 w 5381346"/>
                <a:gd name="connsiteY0-142" fmla="*/ 115 h 5890552"/>
                <a:gd name="connsiteX1-143" fmla="*/ 765544 w 5381346"/>
                <a:gd name="connsiteY1-144" fmla="*/ 1935241 h 5890552"/>
                <a:gd name="connsiteX2-145" fmla="*/ 0 w 5381346"/>
                <a:gd name="connsiteY2-146" fmla="*/ 3051659 h 5890552"/>
                <a:gd name="connsiteX3-147" fmla="*/ 510363 w 5381346"/>
                <a:gd name="connsiteY3-148" fmla="*/ 3328106 h 5890552"/>
                <a:gd name="connsiteX4-149" fmla="*/ 297711 w 5381346"/>
                <a:gd name="connsiteY4-150" fmla="*/ 3657715 h 5890552"/>
                <a:gd name="connsiteX5-151" fmla="*/ 489097 w 5381346"/>
                <a:gd name="connsiteY5-152" fmla="*/ 3870366 h 5890552"/>
                <a:gd name="connsiteX6-153" fmla="*/ 372139 w 5381346"/>
                <a:gd name="connsiteY6-154" fmla="*/ 4061752 h 5890552"/>
                <a:gd name="connsiteX7-155" fmla="*/ 563525 w 5381346"/>
                <a:gd name="connsiteY7-156" fmla="*/ 4316934 h 5890552"/>
                <a:gd name="connsiteX8-157" fmla="*/ 499730 w 5381346"/>
                <a:gd name="connsiteY8-158" fmla="*/ 4976152 h 5890552"/>
                <a:gd name="connsiteX9-159" fmla="*/ 1754372 w 5381346"/>
                <a:gd name="connsiteY9-160" fmla="*/ 5199436 h 5890552"/>
                <a:gd name="connsiteX10-161" fmla="*/ 1945758 w 5381346"/>
                <a:gd name="connsiteY10-162" fmla="*/ 5890552 h 5890552"/>
                <a:gd name="connsiteX11-163" fmla="*/ 4784651 w 5381346"/>
                <a:gd name="connsiteY11-164" fmla="*/ 5858655 h 5890552"/>
                <a:gd name="connsiteX12-165" fmla="*/ 4890977 w 5381346"/>
                <a:gd name="connsiteY12-166" fmla="*/ 3519492 h 5890552"/>
                <a:gd name="connsiteX13-167" fmla="*/ 3030279 w 5381346"/>
                <a:gd name="connsiteY13-168" fmla="*/ 115 h 5890552"/>
                <a:gd name="connsiteX0-169" fmla="*/ 3030279 w 5381346"/>
                <a:gd name="connsiteY0-170" fmla="*/ 115 h 5890552"/>
                <a:gd name="connsiteX1-171" fmla="*/ 765544 w 5381346"/>
                <a:gd name="connsiteY1-172" fmla="*/ 1935241 h 5890552"/>
                <a:gd name="connsiteX2-173" fmla="*/ 0 w 5381346"/>
                <a:gd name="connsiteY2-174" fmla="*/ 3051659 h 5890552"/>
                <a:gd name="connsiteX3-175" fmla="*/ 510363 w 5381346"/>
                <a:gd name="connsiteY3-176" fmla="*/ 3328106 h 5890552"/>
                <a:gd name="connsiteX4-177" fmla="*/ 297711 w 5381346"/>
                <a:gd name="connsiteY4-178" fmla="*/ 3657715 h 5890552"/>
                <a:gd name="connsiteX5-179" fmla="*/ 489097 w 5381346"/>
                <a:gd name="connsiteY5-180" fmla="*/ 3870366 h 5890552"/>
                <a:gd name="connsiteX6-181" fmla="*/ 372139 w 5381346"/>
                <a:gd name="connsiteY6-182" fmla="*/ 4061752 h 5890552"/>
                <a:gd name="connsiteX7-183" fmla="*/ 563525 w 5381346"/>
                <a:gd name="connsiteY7-184" fmla="*/ 4316934 h 5890552"/>
                <a:gd name="connsiteX8-185" fmla="*/ 499730 w 5381346"/>
                <a:gd name="connsiteY8-186" fmla="*/ 4976152 h 5890552"/>
                <a:gd name="connsiteX9-187" fmla="*/ 1754372 w 5381346"/>
                <a:gd name="connsiteY9-188" fmla="*/ 5199436 h 5890552"/>
                <a:gd name="connsiteX10-189" fmla="*/ 1945758 w 5381346"/>
                <a:gd name="connsiteY10-190" fmla="*/ 5890552 h 5890552"/>
                <a:gd name="connsiteX11-191" fmla="*/ 4784651 w 5381346"/>
                <a:gd name="connsiteY11-192" fmla="*/ 5858655 h 5890552"/>
                <a:gd name="connsiteX12-193" fmla="*/ 4890977 w 5381346"/>
                <a:gd name="connsiteY12-194" fmla="*/ 3519492 h 5890552"/>
                <a:gd name="connsiteX13-195" fmla="*/ 3030279 w 5381346"/>
                <a:gd name="connsiteY13-196" fmla="*/ 115 h 5890552"/>
                <a:gd name="connsiteX0-197" fmla="*/ 3030279 w 5381346"/>
                <a:gd name="connsiteY0-198" fmla="*/ 115 h 5890552"/>
                <a:gd name="connsiteX1-199" fmla="*/ 765544 w 5381346"/>
                <a:gd name="connsiteY1-200" fmla="*/ 1935241 h 5890552"/>
                <a:gd name="connsiteX2-201" fmla="*/ 0 w 5381346"/>
                <a:gd name="connsiteY2-202" fmla="*/ 3051659 h 5890552"/>
                <a:gd name="connsiteX3-203" fmla="*/ 510363 w 5381346"/>
                <a:gd name="connsiteY3-204" fmla="*/ 3328106 h 5890552"/>
                <a:gd name="connsiteX4-205" fmla="*/ 297711 w 5381346"/>
                <a:gd name="connsiteY4-206" fmla="*/ 3657715 h 5890552"/>
                <a:gd name="connsiteX5-207" fmla="*/ 489097 w 5381346"/>
                <a:gd name="connsiteY5-208" fmla="*/ 3870366 h 5890552"/>
                <a:gd name="connsiteX6-209" fmla="*/ 372139 w 5381346"/>
                <a:gd name="connsiteY6-210" fmla="*/ 4061752 h 5890552"/>
                <a:gd name="connsiteX7-211" fmla="*/ 563525 w 5381346"/>
                <a:gd name="connsiteY7-212" fmla="*/ 4316934 h 5890552"/>
                <a:gd name="connsiteX8-213" fmla="*/ 499730 w 5381346"/>
                <a:gd name="connsiteY8-214" fmla="*/ 4976152 h 5890552"/>
                <a:gd name="connsiteX9-215" fmla="*/ 1754372 w 5381346"/>
                <a:gd name="connsiteY9-216" fmla="*/ 5199436 h 5890552"/>
                <a:gd name="connsiteX10-217" fmla="*/ 1945758 w 5381346"/>
                <a:gd name="connsiteY10-218" fmla="*/ 5890552 h 5890552"/>
                <a:gd name="connsiteX11-219" fmla="*/ 4784651 w 5381346"/>
                <a:gd name="connsiteY11-220" fmla="*/ 5858655 h 5890552"/>
                <a:gd name="connsiteX12-221" fmla="*/ 4890977 w 5381346"/>
                <a:gd name="connsiteY12-222" fmla="*/ 3519492 h 5890552"/>
                <a:gd name="connsiteX13-223" fmla="*/ 3030279 w 5381346"/>
                <a:gd name="connsiteY13-224" fmla="*/ 115 h 5890552"/>
                <a:gd name="connsiteX0-225" fmla="*/ 3030279 w 5381346"/>
                <a:gd name="connsiteY0-226" fmla="*/ 115 h 5890552"/>
                <a:gd name="connsiteX1-227" fmla="*/ 765544 w 5381346"/>
                <a:gd name="connsiteY1-228" fmla="*/ 1935241 h 5890552"/>
                <a:gd name="connsiteX2-229" fmla="*/ 0 w 5381346"/>
                <a:gd name="connsiteY2-230" fmla="*/ 3051659 h 5890552"/>
                <a:gd name="connsiteX3-231" fmla="*/ 510363 w 5381346"/>
                <a:gd name="connsiteY3-232" fmla="*/ 3328106 h 5890552"/>
                <a:gd name="connsiteX4-233" fmla="*/ 297711 w 5381346"/>
                <a:gd name="connsiteY4-234" fmla="*/ 3657715 h 5890552"/>
                <a:gd name="connsiteX5-235" fmla="*/ 489097 w 5381346"/>
                <a:gd name="connsiteY5-236" fmla="*/ 3870366 h 5890552"/>
                <a:gd name="connsiteX6-237" fmla="*/ 372139 w 5381346"/>
                <a:gd name="connsiteY6-238" fmla="*/ 4061752 h 5890552"/>
                <a:gd name="connsiteX7-239" fmla="*/ 563525 w 5381346"/>
                <a:gd name="connsiteY7-240" fmla="*/ 4316934 h 5890552"/>
                <a:gd name="connsiteX8-241" fmla="*/ 499730 w 5381346"/>
                <a:gd name="connsiteY8-242" fmla="*/ 4976152 h 5890552"/>
                <a:gd name="connsiteX9-243" fmla="*/ 1754372 w 5381346"/>
                <a:gd name="connsiteY9-244" fmla="*/ 5199436 h 5890552"/>
                <a:gd name="connsiteX10-245" fmla="*/ 1945758 w 5381346"/>
                <a:gd name="connsiteY10-246" fmla="*/ 5890552 h 5890552"/>
                <a:gd name="connsiteX11-247" fmla="*/ 4784651 w 5381346"/>
                <a:gd name="connsiteY11-248" fmla="*/ 5858655 h 5890552"/>
                <a:gd name="connsiteX12-249" fmla="*/ 4890977 w 5381346"/>
                <a:gd name="connsiteY12-250" fmla="*/ 3519492 h 5890552"/>
                <a:gd name="connsiteX13-251" fmla="*/ 3030279 w 5381346"/>
                <a:gd name="connsiteY13-252" fmla="*/ 115 h 5890552"/>
                <a:gd name="connsiteX0-253" fmla="*/ 3030279 w 5381346"/>
                <a:gd name="connsiteY0-254" fmla="*/ 115 h 5890552"/>
                <a:gd name="connsiteX1-255" fmla="*/ 765544 w 5381346"/>
                <a:gd name="connsiteY1-256" fmla="*/ 1935241 h 5890552"/>
                <a:gd name="connsiteX2-257" fmla="*/ 0 w 5381346"/>
                <a:gd name="connsiteY2-258" fmla="*/ 3051659 h 5890552"/>
                <a:gd name="connsiteX3-259" fmla="*/ 510363 w 5381346"/>
                <a:gd name="connsiteY3-260" fmla="*/ 3328106 h 5890552"/>
                <a:gd name="connsiteX4-261" fmla="*/ 297711 w 5381346"/>
                <a:gd name="connsiteY4-262" fmla="*/ 3657715 h 5890552"/>
                <a:gd name="connsiteX5-263" fmla="*/ 489097 w 5381346"/>
                <a:gd name="connsiteY5-264" fmla="*/ 3870366 h 5890552"/>
                <a:gd name="connsiteX6-265" fmla="*/ 372139 w 5381346"/>
                <a:gd name="connsiteY6-266" fmla="*/ 4061752 h 5890552"/>
                <a:gd name="connsiteX7-267" fmla="*/ 563525 w 5381346"/>
                <a:gd name="connsiteY7-268" fmla="*/ 4316934 h 5890552"/>
                <a:gd name="connsiteX8-269" fmla="*/ 499730 w 5381346"/>
                <a:gd name="connsiteY8-270" fmla="*/ 4976152 h 5890552"/>
                <a:gd name="connsiteX9-271" fmla="*/ 1754372 w 5381346"/>
                <a:gd name="connsiteY9-272" fmla="*/ 5199436 h 5890552"/>
                <a:gd name="connsiteX10-273" fmla="*/ 1945758 w 5381346"/>
                <a:gd name="connsiteY10-274" fmla="*/ 5890552 h 5890552"/>
                <a:gd name="connsiteX11-275" fmla="*/ 4784651 w 5381346"/>
                <a:gd name="connsiteY11-276" fmla="*/ 5858655 h 5890552"/>
                <a:gd name="connsiteX12-277" fmla="*/ 4890977 w 5381346"/>
                <a:gd name="connsiteY12-278" fmla="*/ 3519492 h 5890552"/>
                <a:gd name="connsiteX13-279" fmla="*/ 3030279 w 5381346"/>
                <a:gd name="connsiteY13-280" fmla="*/ 115 h 5890552"/>
                <a:gd name="connsiteX0-281" fmla="*/ 3030279 w 5381346"/>
                <a:gd name="connsiteY0-282" fmla="*/ 175 h 5890612"/>
                <a:gd name="connsiteX1-283" fmla="*/ 765544 w 5381346"/>
                <a:gd name="connsiteY1-284" fmla="*/ 1935301 h 5890612"/>
                <a:gd name="connsiteX2-285" fmla="*/ 0 w 5381346"/>
                <a:gd name="connsiteY2-286" fmla="*/ 3051719 h 5890612"/>
                <a:gd name="connsiteX3-287" fmla="*/ 510363 w 5381346"/>
                <a:gd name="connsiteY3-288" fmla="*/ 3328166 h 5890612"/>
                <a:gd name="connsiteX4-289" fmla="*/ 297711 w 5381346"/>
                <a:gd name="connsiteY4-290" fmla="*/ 3657775 h 5890612"/>
                <a:gd name="connsiteX5-291" fmla="*/ 489097 w 5381346"/>
                <a:gd name="connsiteY5-292" fmla="*/ 3870426 h 5890612"/>
                <a:gd name="connsiteX6-293" fmla="*/ 372139 w 5381346"/>
                <a:gd name="connsiteY6-294" fmla="*/ 4061812 h 5890612"/>
                <a:gd name="connsiteX7-295" fmla="*/ 563525 w 5381346"/>
                <a:gd name="connsiteY7-296" fmla="*/ 4316994 h 5890612"/>
                <a:gd name="connsiteX8-297" fmla="*/ 499730 w 5381346"/>
                <a:gd name="connsiteY8-298" fmla="*/ 4976212 h 5890612"/>
                <a:gd name="connsiteX9-299" fmla="*/ 1754372 w 5381346"/>
                <a:gd name="connsiteY9-300" fmla="*/ 5199496 h 5890612"/>
                <a:gd name="connsiteX10-301" fmla="*/ 1945758 w 5381346"/>
                <a:gd name="connsiteY10-302" fmla="*/ 5890612 h 5890612"/>
                <a:gd name="connsiteX11-303" fmla="*/ 4784651 w 5381346"/>
                <a:gd name="connsiteY11-304" fmla="*/ 5858715 h 5890612"/>
                <a:gd name="connsiteX12-305" fmla="*/ 4890977 w 5381346"/>
                <a:gd name="connsiteY12-306" fmla="*/ 3519552 h 5890612"/>
                <a:gd name="connsiteX13-307" fmla="*/ 3030279 w 5381346"/>
                <a:gd name="connsiteY13-308" fmla="*/ 175 h 5890612"/>
                <a:gd name="connsiteX0-309" fmla="*/ 3030279 w 5381346"/>
                <a:gd name="connsiteY0-310" fmla="*/ 1733 h 5892170"/>
                <a:gd name="connsiteX1-311" fmla="*/ 0 w 5381346"/>
                <a:gd name="connsiteY1-312" fmla="*/ 3053277 h 5892170"/>
                <a:gd name="connsiteX2-313" fmla="*/ 510363 w 5381346"/>
                <a:gd name="connsiteY2-314" fmla="*/ 3329724 h 5892170"/>
                <a:gd name="connsiteX3-315" fmla="*/ 297711 w 5381346"/>
                <a:gd name="connsiteY3-316" fmla="*/ 3659333 h 5892170"/>
                <a:gd name="connsiteX4-317" fmla="*/ 489097 w 5381346"/>
                <a:gd name="connsiteY4-318" fmla="*/ 3871984 h 5892170"/>
                <a:gd name="connsiteX5-319" fmla="*/ 372139 w 5381346"/>
                <a:gd name="connsiteY5-320" fmla="*/ 4063370 h 5892170"/>
                <a:gd name="connsiteX6-321" fmla="*/ 563525 w 5381346"/>
                <a:gd name="connsiteY6-322" fmla="*/ 4318552 h 5892170"/>
                <a:gd name="connsiteX7-323" fmla="*/ 499730 w 5381346"/>
                <a:gd name="connsiteY7-324" fmla="*/ 4977770 h 5892170"/>
                <a:gd name="connsiteX8-325" fmla="*/ 1754372 w 5381346"/>
                <a:gd name="connsiteY8-326" fmla="*/ 5201054 h 5892170"/>
                <a:gd name="connsiteX9-327" fmla="*/ 1945758 w 5381346"/>
                <a:gd name="connsiteY9-328" fmla="*/ 5892170 h 5892170"/>
                <a:gd name="connsiteX10-329" fmla="*/ 4784651 w 5381346"/>
                <a:gd name="connsiteY10-330" fmla="*/ 5860273 h 5892170"/>
                <a:gd name="connsiteX11-331" fmla="*/ 4890977 w 5381346"/>
                <a:gd name="connsiteY11-332" fmla="*/ 3521110 h 5892170"/>
                <a:gd name="connsiteX12-333" fmla="*/ 3030279 w 5381346"/>
                <a:gd name="connsiteY12-334" fmla="*/ 1733 h 5892170"/>
                <a:gd name="connsiteX0-335" fmla="*/ 3030279 w 5381346"/>
                <a:gd name="connsiteY0-336" fmla="*/ 4 h 5890441"/>
                <a:gd name="connsiteX1-337" fmla="*/ 0 w 5381346"/>
                <a:gd name="connsiteY1-338" fmla="*/ 3051548 h 5890441"/>
                <a:gd name="connsiteX2-339" fmla="*/ 510363 w 5381346"/>
                <a:gd name="connsiteY2-340" fmla="*/ 3327995 h 5890441"/>
                <a:gd name="connsiteX3-341" fmla="*/ 297711 w 5381346"/>
                <a:gd name="connsiteY3-342" fmla="*/ 3657604 h 5890441"/>
                <a:gd name="connsiteX4-343" fmla="*/ 489097 w 5381346"/>
                <a:gd name="connsiteY4-344" fmla="*/ 3870255 h 5890441"/>
                <a:gd name="connsiteX5-345" fmla="*/ 372139 w 5381346"/>
                <a:gd name="connsiteY5-346" fmla="*/ 4061641 h 5890441"/>
                <a:gd name="connsiteX6-347" fmla="*/ 563525 w 5381346"/>
                <a:gd name="connsiteY6-348" fmla="*/ 4316823 h 5890441"/>
                <a:gd name="connsiteX7-349" fmla="*/ 499730 w 5381346"/>
                <a:gd name="connsiteY7-350" fmla="*/ 4976041 h 5890441"/>
                <a:gd name="connsiteX8-351" fmla="*/ 1754372 w 5381346"/>
                <a:gd name="connsiteY8-352" fmla="*/ 5199325 h 5890441"/>
                <a:gd name="connsiteX9-353" fmla="*/ 1945758 w 5381346"/>
                <a:gd name="connsiteY9-354" fmla="*/ 5890441 h 5890441"/>
                <a:gd name="connsiteX10-355" fmla="*/ 4784651 w 5381346"/>
                <a:gd name="connsiteY10-356" fmla="*/ 5858544 h 5890441"/>
                <a:gd name="connsiteX11-357" fmla="*/ 4890977 w 5381346"/>
                <a:gd name="connsiteY11-358" fmla="*/ 3519381 h 5890441"/>
                <a:gd name="connsiteX12-359" fmla="*/ 3030279 w 5381346"/>
                <a:gd name="connsiteY12-360" fmla="*/ 4 h 5890441"/>
                <a:gd name="connsiteX0-361" fmla="*/ 3040277 w 5391344"/>
                <a:gd name="connsiteY0-362" fmla="*/ 4 h 5890441"/>
                <a:gd name="connsiteX1-363" fmla="*/ 9998 w 5391344"/>
                <a:gd name="connsiteY1-364" fmla="*/ 3051548 h 5890441"/>
                <a:gd name="connsiteX2-365" fmla="*/ 520361 w 5391344"/>
                <a:gd name="connsiteY2-366" fmla="*/ 3327995 h 5890441"/>
                <a:gd name="connsiteX3-367" fmla="*/ 307709 w 5391344"/>
                <a:gd name="connsiteY3-368" fmla="*/ 3657604 h 5890441"/>
                <a:gd name="connsiteX4-369" fmla="*/ 499095 w 5391344"/>
                <a:gd name="connsiteY4-370" fmla="*/ 3870255 h 5890441"/>
                <a:gd name="connsiteX5-371" fmla="*/ 382137 w 5391344"/>
                <a:gd name="connsiteY5-372" fmla="*/ 4061641 h 5890441"/>
                <a:gd name="connsiteX6-373" fmla="*/ 573523 w 5391344"/>
                <a:gd name="connsiteY6-374" fmla="*/ 4316823 h 5890441"/>
                <a:gd name="connsiteX7-375" fmla="*/ 509728 w 5391344"/>
                <a:gd name="connsiteY7-376" fmla="*/ 4976041 h 5890441"/>
                <a:gd name="connsiteX8-377" fmla="*/ 1764370 w 5391344"/>
                <a:gd name="connsiteY8-378" fmla="*/ 5199325 h 5890441"/>
                <a:gd name="connsiteX9-379" fmla="*/ 1955756 w 5391344"/>
                <a:gd name="connsiteY9-380" fmla="*/ 5890441 h 5890441"/>
                <a:gd name="connsiteX10-381" fmla="*/ 4794649 w 5391344"/>
                <a:gd name="connsiteY10-382" fmla="*/ 5858544 h 5890441"/>
                <a:gd name="connsiteX11-383" fmla="*/ 4900975 w 5391344"/>
                <a:gd name="connsiteY11-384" fmla="*/ 3519381 h 5890441"/>
                <a:gd name="connsiteX12-385" fmla="*/ 3040277 w 5391344"/>
                <a:gd name="connsiteY12-386" fmla="*/ 4 h 5890441"/>
                <a:gd name="connsiteX0-387" fmla="*/ 3040277 w 5391344"/>
                <a:gd name="connsiteY0-388" fmla="*/ 4 h 5890441"/>
                <a:gd name="connsiteX1-389" fmla="*/ 9998 w 5391344"/>
                <a:gd name="connsiteY1-390" fmla="*/ 3051548 h 5890441"/>
                <a:gd name="connsiteX2-391" fmla="*/ 520361 w 5391344"/>
                <a:gd name="connsiteY2-392" fmla="*/ 3327995 h 5890441"/>
                <a:gd name="connsiteX3-393" fmla="*/ 307709 w 5391344"/>
                <a:gd name="connsiteY3-394" fmla="*/ 3657604 h 5890441"/>
                <a:gd name="connsiteX4-395" fmla="*/ 499095 w 5391344"/>
                <a:gd name="connsiteY4-396" fmla="*/ 3870255 h 5890441"/>
                <a:gd name="connsiteX5-397" fmla="*/ 382137 w 5391344"/>
                <a:gd name="connsiteY5-398" fmla="*/ 4061641 h 5890441"/>
                <a:gd name="connsiteX6-399" fmla="*/ 573523 w 5391344"/>
                <a:gd name="connsiteY6-400" fmla="*/ 4316823 h 5890441"/>
                <a:gd name="connsiteX7-401" fmla="*/ 509728 w 5391344"/>
                <a:gd name="connsiteY7-402" fmla="*/ 4976041 h 5890441"/>
                <a:gd name="connsiteX8-403" fmla="*/ 1764370 w 5391344"/>
                <a:gd name="connsiteY8-404" fmla="*/ 5199325 h 5890441"/>
                <a:gd name="connsiteX9-405" fmla="*/ 1955756 w 5391344"/>
                <a:gd name="connsiteY9-406" fmla="*/ 5890441 h 5890441"/>
                <a:gd name="connsiteX10-407" fmla="*/ 4794649 w 5391344"/>
                <a:gd name="connsiteY10-408" fmla="*/ 5858544 h 5890441"/>
                <a:gd name="connsiteX11-409" fmla="*/ 4900975 w 5391344"/>
                <a:gd name="connsiteY11-410" fmla="*/ 3519381 h 5890441"/>
                <a:gd name="connsiteX12-411" fmla="*/ 3040277 w 5391344"/>
                <a:gd name="connsiteY12-412" fmla="*/ 4 h 5890441"/>
                <a:gd name="connsiteX0-413" fmla="*/ 3030279 w 5381346"/>
                <a:gd name="connsiteY0-414" fmla="*/ 92120 h 5982557"/>
                <a:gd name="connsiteX1-415" fmla="*/ 914399 w 5381346"/>
                <a:gd name="connsiteY1-416" fmla="*/ 1187274 h 5982557"/>
                <a:gd name="connsiteX2-417" fmla="*/ 0 w 5381346"/>
                <a:gd name="connsiteY2-418" fmla="*/ 3143664 h 5982557"/>
                <a:gd name="connsiteX3-419" fmla="*/ 510363 w 5381346"/>
                <a:gd name="connsiteY3-420" fmla="*/ 3420111 h 5982557"/>
                <a:gd name="connsiteX4-421" fmla="*/ 297711 w 5381346"/>
                <a:gd name="connsiteY4-422" fmla="*/ 3749720 h 5982557"/>
                <a:gd name="connsiteX5-423" fmla="*/ 489097 w 5381346"/>
                <a:gd name="connsiteY5-424" fmla="*/ 3962371 h 5982557"/>
                <a:gd name="connsiteX6-425" fmla="*/ 372139 w 5381346"/>
                <a:gd name="connsiteY6-426" fmla="*/ 4153757 h 5982557"/>
                <a:gd name="connsiteX7-427" fmla="*/ 563525 w 5381346"/>
                <a:gd name="connsiteY7-428" fmla="*/ 4408939 h 5982557"/>
                <a:gd name="connsiteX8-429" fmla="*/ 499730 w 5381346"/>
                <a:gd name="connsiteY8-430" fmla="*/ 5068157 h 5982557"/>
                <a:gd name="connsiteX9-431" fmla="*/ 1754372 w 5381346"/>
                <a:gd name="connsiteY9-432" fmla="*/ 5291441 h 5982557"/>
                <a:gd name="connsiteX10-433" fmla="*/ 1945758 w 5381346"/>
                <a:gd name="connsiteY10-434" fmla="*/ 5982557 h 5982557"/>
                <a:gd name="connsiteX11-435" fmla="*/ 4784651 w 5381346"/>
                <a:gd name="connsiteY11-436" fmla="*/ 5950660 h 5982557"/>
                <a:gd name="connsiteX12-437" fmla="*/ 4890977 w 5381346"/>
                <a:gd name="connsiteY12-438" fmla="*/ 3611497 h 5982557"/>
                <a:gd name="connsiteX13-439" fmla="*/ 3030279 w 5381346"/>
                <a:gd name="connsiteY13-440" fmla="*/ 92120 h 5982557"/>
                <a:gd name="connsiteX0-441" fmla="*/ 3030279 w 5381346"/>
                <a:gd name="connsiteY0-442" fmla="*/ 94250 h 5984687"/>
                <a:gd name="connsiteX1-443" fmla="*/ 914399 w 5381346"/>
                <a:gd name="connsiteY1-444" fmla="*/ 1189404 h 5984687"/>
                <a:gd name="connsiteX2-445" fmla="*/ 0 w 5381346"/>
                <a:gd name="connsiteY2-446" fmla="*/ 3145794 h 5984687"/>
                <a:gd name="connsiteX3-447" fmla="*/ 510363 w 5381346"/>
                <a:gd name="connsiteY3-448" fmla="*/ 3422241 h 5984687"/>
                <a:gd name="connsiteX4-449" fmla="*/ 297711 w 5381346"/>
                <a:gd name="connsiteY4-450" fmla="*/ 3751850 h 5984687"/>
                <a:gd name="connsiteX5-451" fmla="*/ 489097 w 5381346"/>
                <a:gd name="connsiteY5-452" fmla="*/ 3964501 h 5984687"/>
                <a:gd name="connsiteX6-453" fmla="*/ 372139 w 5381346"/>
                <a:gd name="connsiteY6-454" fmla="*/ 4155887 h 5984687"/>
                <a:gd name="connsiteX7-455" fmla="*/ 563525 w 5381346"/>
                <a:gd name="connsiteY7-456" fmla="*/ 4411069 h 5984687"/>
                <a:gd name="connsiteX8-457" fmla="*/ 499730 w 5381346"/>
                <a:gd name="connsiteY8-458" fmla="*/ 5070287 h 5984687"/>
                <a:gd name="connsiteX9-459" fmla="*/ 1754372 w 5381346"/>
                <a:gd name="connsiteY9-460" fmla="*/ 5293571 h 5984687"/>
                <a:gd name="connsiteX10-461" fmla="*/ 1945758 w 5381346"/>
                <a:gd name="connsiteY10-462" fmla="*/ 5984687 h 5984687"/>
                <a:gd name="connsiteX11-463" fmla="*/ 4784651 w 5381346"/>
                <a:gd name="connsiteY11-464" fmla="*/ 5952790 h 5984687"/>
                <a:gd name="connsiteX12-465" fmla="*/ 4890977 w 5381346"/>
                <a:gd name="connsiteY12-466" fmla="*/ 3613627 h 5984687"/>
                <a:gd name="connsiteX13-467" fmla="*/ 3030279 w 5381346"/>
                <a:gd name="connsiteY13-468" fmla="*/ 94250 h 5984687"/>
                <a:gd name="connsiteX0-469" fmla="*/ 3030279 w 5381346"/>
                <a:gd name="connsiteY0-470" fmla="*/ 0 h 5890437"/>
                <a:gd name="connsiteX1-471" fmla="*/ 914399 w 5381346"/>
                <a:gd name="connsiteY1-472" fmla="*/ 1095154 h 5890437"/>
                <a:gd name="connsiteX2-473" fmla="*/ 0 w 5381346"/>
                <a:gd name="connsiteY2-474" fmla="*/ 3051544 h 5890437"/>
                <a:gd name="connsiteX3-475" fmla="*/ 510363 w 5381346"/>
                <a:gd name="connsiteY3-476" fmla="*/ 3327991 h 5890437"/>
                <a:gd name="connsiteX4-477" fmla="*/ 297711 w 5381346"/>
                <a:gd name="connsiteY4-478" fmla="*/ 3657600 h 5890437"/>
                <a:gd name="connsiteX5-479" fmla="*/ 489097 w 5381346"/>
                <a:gd name="connsiteY5-480" fmla="*/ 3870251 h 5890437"/>
                <a:gd name="connsiteX6-481" fmla="*/ 372139 w 5381346"/>
                <a:gd name="connsiteY6-482" fmla="*/ 4061637 h 5890437"/>
                <a:gd name="connsiteX7-483" fmla="*/ 563525 w 5381346"/>
                <a:gd name="connsiteY7-484" fmla="*/ 4316819 h 5890437"/>
                <a:gd name="connsiteX8-485" fmla="*/ 499730 w 5381346"/>
                <a:gd name="connsiteY8-486" fmla="*/ 4976037 h 5890437"/>
                <a:gd name="connsiteX9-487" fmla="*/ 1754372 w 5381346"/>
                <a:gd name="connsiteY9-488" fmla="*/ 5199321 h 5890437"/>
                <a:gd name="connsiteX10-489" fmla="*/ 1945758 w 5381346"/>
                <a:gd name="connsiteY10-490" fmla="*/ 5890437 h 5890437"/>
                <a:gd name="connsiteX11-491" fmla="*/ 4784651 w 5381346"/>
                <a:gd name="connsiteY11-492" fmla="*/ 5858540 h 5890437"/>
                <a:gd name="connsiteX12-493" fmla="*/ 4890977 w 5381346"/>
                <a:gd name="connsiteY12-494" fmla="*/ 3519377 h 5890437"/>
                <a:gd name="connsiteX13-495" fmla="*/ 3030279 w 5381346"/>
                <a:gd name="connsiteY13-496" fmla="*/ 0 h 5890437"/>
                <a:gd name="connsiteX0-497" fmla="*/ 3030279 w 5381346"/>
                <a:gd name="connsiteY0-498" fmla="*/ 0 h 5890437"/>
                <a:gd name="connsiteX1-499" fmla="*/ 914399 w 5381346"/>
                <a:gd name="connsiteY1-500" fmla="*/ 1095154 h 5890437"/>
                <a:gd name="connsiteX2-501" fmla="*/ 0 w 5381346"/>
                <a:gd name="connsiteY2-502" fmla="*/ 3051544 h 5890437"/>
                <a:gd name="connsiteX3-503" fmla="*/ 510363 w 5381346"/>
                <a:gd name="connsiteY3-504" fmla="*/ 3327991 h 5890437"/>
                <a:gd name="connsiteX4-505" fmla="*/ 297711 w 5381346"/>
                <a:gd name="connsiteY4-506" fmla="*/ 3657600 h 5890437"/>
                <a:gd name="connsiteX5-507" fmla="*/ 489097 w 5381346"/>
                <a:gd name="connsiteY5-508" fmla="*/ 3870251 h 5890437"/>
                <a:gd name="connsiteX6-509" fmla="*/ 372139 w 5381346"/>
                <a:gd name="connsiteY6-510" fmla="*/ 4061637 h 5890437"/>
                <a:gd name="connsiteX7-511" fmla="*/ 563525 w 5381346"/>
                <a:gd name="connsiteY7-512" fmla="*/ 4316819 h 5890437"/>
                <a:gd name="connsiteX8-513" fmla="*/ 499730 w 5381346"/>
                <a:gd name="connsiteY8-514" fmla="*/ 4976037 h 5890437"/>
                <a:gd name="connsiteX9-515" fmla="*/ 1754372 w 5381346"/>
                <a:gd name="connsiteY9-516" fmla="*/ 5199321 h 5890437"/>
                <a:gd name="connsiteX10-517" fmla="*/ 1945758 w 5381346"/>
                <a:gd name="connsiteY10-518" fmla="*/ 5890437 h 5890437"/>
                <a:gd name="connsiteX11-519" fmla="*/ 4784651 w 5381346"/>
                <a:gd name="connsiteY11-520" fmla="*/ 5858540 h 5890437"/>
                <a:gd name="connsiteX12-521" fmla="*/ 4890977 w 5381346"/>
                <a:gd name="connsiteY12-522" fmla="*/ 3519377 h 5890437"/>
                <a:gd name="connsiteX13-523" fmla="*/ 3030279 w 5381346"/>
                <a:gd name="connsiteY13-524" fmla="*/ 0 h 5890437"/>
                <a:gd name="connsiteX0-525" fmla="*/ 3030726 w 5381793"/>
                <a:gd name="connsiteY0-526" fmla="*/ 0 h 5890437"/>
                <a:gd name="connsiteX1-527" fmla="*/ 914846 w 5381793"/>
                <a:gd name="connsiteY1-528" fmla="*/ 1095154 h 5890437"/>
                <a:gd name="connsiteX2-529" fmla="*/ 649032 w 5381793"/>
                <a:gd name="connsiteY2-530" fmla="*/ 2137144 h 5890437"/>
                <a:gd name="connsiteX3-531" fmla="*/ 447 w 5381793"/>
                <a:gd name="connsiteY3-532" fmla="*/ 3051544 h 5890437"/>
                <a:gd name="connsiteX4-533" fmla="*/ 510810 w 5381793"/>
                <a:gd name="connsiteY4-534" fmla="*/ 3327991 h 5890437"/>
                <a:gd name="connsiteX5-535" fmla="*/ 298158 w 5381793"/>
                <a:gd name="connsiteY5-536" fmla="*/ 3657600 h 5890437"/>
                <a:gd name="connsiteX6-537" fmla="*/ 489544 w 5381793"/>
                <a:gd name="connsiteY6-538" fmla="*/ 3870251 h 5890437"/>
                <a:gd name="connsiteX7-539" fmla="*/ 372586 w 5381793"/>
                <a:gd name="connsiteY7-540" fmla="*/ 4061637 h 5890437"/>
                <a:gd name="connsiteX8-541" fmla="*/ 563972 w 5381793"/>
                <a:gd name="connsiteY8-542" fmla="*/ 4316819 h 5890437"/>
                <a:gd name="connsiteX9-543" fmla="*/ 500177 w 5381793"/>
                <a:gd name="connsiteY9-544" fmla="*/ 4976037 h 5890437"/>
                <a:gd name="connsiteX10-545" fmla="*/ 1754819 w 5381793"/>
                <a:gd name="connsiteY10-546" fmla="*/ 5199321 h 5890437"/>
                <a:gd name="connsiteX11-547" fmla="*/ 1946205 w 5381793"/>
                <a:gd name="connsiteY11-548" fmla="*/ 5890437 h 5890437"/>
                <a:gd name="connsiteX12-549" fmla="*/ 4785098 w 5381793"/>
                <a:gd name="connsiteY12-550" fmla="*/ 5858540 h 5890437"/>
                <a:gd name="connsiteX13-551" fmla="*/ 4891424 w 5381793"/>
                <a:gd name="connsiteY13-552" fmla="*/ 3519377 h 5890437"/>
                <a:gd name="connsiteX14" fmla="*/ 3030726 w 5381793"/>
                <a:gd name="connsiteY14" fmla="*/ 0 h 5890437"/>
                <a:gd name="connsiteX0-553" fmla="*/ 3030726 w 5381793"/>
                <a:gd name="connsiteY0-554" fmla="*/ 0 h 5890437"/>
                <a:gd name="connsiteX1-555" fmla="*/ 914846 w 5381793"/>
                <a:gd name="connsiteY1-556" fmla="*/ 1095154 h 5890437"/>
                <a:gd name="connsiteX2-557" fmla="*/ 649032 w 5381793"/>
                <a:gd name="connsiteY2-558" fmla="*/ 2137144 h 5890437"/>
                <a:gd name="connsiteX3-559" fmla="*/ 447 w 5381793"/>
                <a:gd name="connsiteY3-560" fmla="*/ 3051544 h 5890437"/>
                <a:gd name="connsiteX4-561" fmla="*/ 510810 w 5381793"/>
                <a:gd name="connsiteY4-562" fmla="*/ 3327991 h 5890437"/>
                <a:gd name="connsiteX5-563" fmla="*/ 298158 w 5381793"/>
                <a:gd name="connsiteY5-564" fmla="*/ 3657600 h 5890437"/>
                <a:gd name="connsiteX6-565" fmla="*/ 489544 w 5381793"/>
                <a:gd name="connsiteY6-566" fmla="*/ 3870251 h 5890437"/>
                <a:gd name="connsiteX7-567" fmla="*/ 372586 w 5381793"/>
                <a:gd name="connsiteY7-568" fmla="*/ 4061637 h 5890437"/>
                <a:gd name="connsiteX8-569" fmla="*/ 563972 w 5381793"/>
                <a:gd name="connsiteY8-570" fmla="*/ 4316819 h 5890437"/>
                <a:gd name="connsiteX9-571" fmla="*/ 500177 w 5381793"/>
                <a:gd name="connsiteY9-572" fmla="*/ 4976037 h 5890437"/>
                <a:gd name="connsiteX10-573" fmla="*/ 1754819 w 5381793"/>
                <a:gd name="connsiteY10-574" fmla="*/ 5199321 h 5890437"/>
                <a:gd name="connsiteX11-575" fmla="*/ 1946205 w 5381793"/>
                <a:gd name="connsiteY11-576" fmla="*/ 5890437 h 5890437"/>
                <a:gd name="connsiteX12-577" fmla="*/ 4785098 w 5381793"/>
                <a:gd name="connsiteY12-578" fmla="*/ 5858540 h 5890437"/>
                <a:gd name="connsiteX13-579" fmla="*/ 4891424 w 5381793"/>
                <a:gd name="connsiteY13-580" fmla="*/ 3519377 h 5890437"/>
                <a:gd name="connsiteX14-581" fmla="*/ 3030726 w 5381793"/>
                <a:gd name="connsiteY14-582" fmla="*/ 0 h 5890437"/>
                <a:gd name="connsiteX0-583" fmla="*/ 3030726 w 5381793"/>
                <a:gd name="connsiteY0-584" fmla="*/ 0 h 5890437"/>
                <a:gd name="connsiteX1-585" fmla="*/ 914846 w 5381793"/>
                <a:gd name="connsiteY1-586" fmla="*/ 1095154 h 5890437"/>
                <a:gd name="connsiteX2-587" fmla="*/ 649032 w 5381793"/>
                <a:gd name="connsiteY2-588" fmla="*/ 2137144 h 5890437"/>
                <a:gd name="connsiteX3-589" fmla="*/ 447 w 5381793"/>
                <a:gd name="connsiteY3-590" fmla="*/ 3051544 h 5890437"/>
                <a:gd name="connsiteX4-591" fmla="*/ 510810 w 5381793"/>
                <a:gd name="connsiteY4-592" fmla="*/ 3327991 h 5890437"/>
                <a:gd name="connsiteX5-593" fmla="*/ 298158 w 5381793"/>
                <a:gd name="connsiteY5-594" fmla="*/ 3657600 h 5890437"/>
                <a:gd name="connsiteX6-595" fmla="*/ 489544 w 5381793"/>
                <a:gd name="connsiteY6-596" fmla="*/ 3870251 h 5890437"/>
                <a:gd name="connsiteX7-597" fmla="*/ 372586 w 5381793"/>
                <a:gd name="connsiteY7-598" fmla="*/ 4061637 h 5890437"/>
                <a:gd name="connsiteX8-599" fmla="*/ 563972 w 5381793"/>
                <a:gd name="connsiteY8-600" fmla="*/ 4316819 h 5890437"/>
                <a:gd name="connsiteX9-601" fmla="*/ 500177 w 5381793"/>
                <a:gd name="connsiteY9-602" fmla="*/ 4976037 h 5890437"/>
                <a:gd name="connsiteX10-603" fmla="*/ 1754819 w 5381793"/>
                <a:gd name="connsiteY10-604" fmla="*/ 5199321 h 5890437"/>
                <a:gd name="connsiteX11-605" fmla="*/ 1946205 w 5381793"/>
                <a:gd name="connsiteY11-606" fmla="*/ 5890437 h 5890437"/>
                <a:gd name="connsiteX12-607" fmla="*/ 4785098 w 5381793"/>
                <a:gd name="connsiteY12-608" fmla="*/ 5858540 h 5890437"/>
                <a:gd name="connsiteX13-609" fmla="*/ 4891424 w 5381793"/>
                <a:gd name="connsiteY13-610" fmla="*/ 3519377 h 5890437"/>
                <a:gd name="connsiteX14-611" fmla="*/ 3030726 w 5381793"/>
                <a:gd name="connsiteY14-612" fmla="*/ 0 h 5890437"/>
                <a:gd name="connsiteX0-613" fmla="*/ 3030726 w 5381793"/>
                <a:gd name="connsiteY0-614" fmla="*/ 0 h 5890437"/>
                <a:gd name="connsiteX1-615" fmla="*/ 872315 w 5381793"/>
                <a:gd name="connsiteY1-616" fmla="*/ 1063257 h 5890437"/>
                <a:gd name="connsiteX2-617" fmla="*/ 649032 w 5381793"/>
                <a:gd name="connsiteY2-618" fmla="*/ 2137144 h 5890437"/>
                <a:gd name="connsiteX3-619" fmla="*/ 447 w 5381793"/>
                <a:gd name="connsiteY3-620" fmla="*/ 3051544 h 5890437"/>
                <a:gd name="connsiteX4-621" fmla="*/ 510810 w 5381793"/>
                <a:gd name="connsiteY4-622" fmla="*/ 3327991 h 5890437"/>
                <a:gd name="connsiteX5-623" fmla="*/ 298158 w 5381793"/>
                <a:gd name="connsiteY5-624" fmla="*/ 3657600 h 5890437"/>
                <a:gd name="connsiteX6-625" fmla="*/ 489544 w 5381793"/>
                <a:gd name="connsiteY6-626" fmla="*/ 3870251 h 5890437"/>
                <a:gd name="connsiteX7-627" fmla="*/ 372586 w 5381793"/>
                <a:gd name="connsiteY7-628" fmla="*/ 4061637 h 5890437"/>
                <a:gd name="connsiteX8-629" fmla="*/ 563972 w 5381793"/>
                <a:gd name="connsiteY8-630" fmla="*/ 4316819 h 5890437"/>
                <a:gd name="connsiteX9-631" fmla="*/ 500177 w 5381793"/>
                <a:gd name="connsiteY9-632" fmla="*/ 4976037 h 5890437"/>
                <a:gd name="connsiteX10-633" fmla="*/ 1754819 w 5381793"/>
                <a:gd name="connsiteY10-634" fmla="*/ 5199321 h 5890437"/>
                <a:gd name="connsiteX11-635" fmla="*/ 1946205 w 5381793"/>
                <a:gd name="connsiteY11-636" fmla="*/ 5890437 h 5890437"/>
                <a:gd name="connsiteX12-637" fmla="*/ 4785098 w 5381793"/>
                <a:gd name="connsiteY12-638" fmla="*/ 5858540 h 5890437"/>
                <a:gd name="connsiteX13-639" fmla="*/ 4891424 w 5381793"/>
                <a:gd name="connsiteY13-640" fmla="*/ 3519377 h 5890437"/>
                <a:gd name="connsiteX14-641" fmla="*/ 3030726 w 5381793"/>
                <a:gd name="connsiteY14-642" fmla="*/ 0 h 5890437"/>
                <a:gd name="connsiteX0-643" fmla="*/ 3030726 w 5381793"/>
                <a:gd name="connsiteY0-644" fmla="*/ 0 h 5890437"/>
                <a:gd name="connsiteX1-645" fmla="*/ 872315 w 5381793"/>
                <a:gd name="connsiteY1-646" fmla="*/ 1063257 h 5890437"/>
                <a:gd name="connsiteX2-647" fmla="*/ 649032 w 5381793"/>
                <a:gd name="connsiteY2-648" fmla="*/ 2137144 h 5890437"/>
                <a:gd name="connsiteX3-649" fmla="*/ 447 w 5381793"/>
                <a:gd name="connsiteY3-650" fmla="*/ 3051544 h 5890437"/>
                <a:gd name="connsiteX4-651" fmla="*/ 510810 w 5381793"/>
                <a:gd name="connsiteY4-652" fmla="*/ 3327991 h 5890437"/>
                <a:gd name="connsiteX5-653" fmla="*/ 298158 w 5381793"/>
                <a:gd name="connsiteY5-654" fmla="*/ 3657600 h 5890437"/>
                <a:gd name="connsiteX6-655" fmla="*/ 489544 w 5381793"/>
                <a:gd name="connsiteY6-656" fmla="*/ 3870251 h 5890437"/>
                <a:gd name="connsiteX7-657" fmla="*/ 372586 w 5381793"/>
                <a:gd name="connsiteY7-658" fmla="*/ 4061637 h 5890437"/>
                <a:gd name="connsiteX8-659" fmla="*/ 563972 w 5381793"/>
                <a:gd name="connsiteY8-660" fmla="*/ 4316819 h 5890437"/>
                <a:gd name="connsiteX9-661" fmla="*/ 500177 w 5381793"/>
                <a:gd name="connsiteY9-662" fmla="*/ 4976037 h 5890437"/>
                <a:gd name="connsiteX10-663" fmla="*/ 1754819 w 5381793"/>
                <a:gd name="connsiteY10-664" fmla="*/ 5199321 h 5890437"/>
                <a:gd name="connsiteX11-665" fmla="*/ 1946205 w 5381793"/>
                <a:gd name="connsiteY11-666" fmla="*/ 5890437 h 5890437"/>
                <a:gd name="connsiteX12-667" fmla="*/ 4785098 w 5381793"/>
                <a:gd name="connsiteY12-668" fmla="*/ 5858540 h 5890437"/>
                <a:gd name="connsiteX13-669" fmla="*/ 4891424 w 5381793"/>
                <a:gd name="connsiteY13-670" fmla="*/ 3519377 h 5890437"/>
                <a:gd name="connsiteX14-671" fmla="*/ 3030726 w 5381793"/>
                <a:gd name="connsiteY14-672" fmla="*/ 0 h 5890437"/>
                <a:gd name="connsiteX0-673" fmla="*/ 3030726 w 5381793"/>
                <a:gd name="connsiteY0-674" fmla="*/ 0 h 5890437"/>
                <a:gd name="connsiteX1-675" fmla="*/ 872315 w 5381793"/>
                <a:gd name="connsiteY1-676" fmla="*/ 1063257 h 5890437"/>
                <a:gd name="connsiteX2-677" fmla="*/ 649032 w 5381793"/>
                <a:gd name="connsiteY2-678" fmla="*/ 2137144 h 5890437"/>
                <a:gd name="connsiteX3-679" fmla="*/ 447 w 5381793"/>
                <a:gd name="connsiteY3-680" fmla="*/ 3051544 h 5890437"/>
                <a:gd name="connsiteX4-681" fmla="*/ 510810 w 5381793"/>
                <a:gd name="connsiteY4-682" fmla="*/ 3327991 h 5890437"/>
                <a:gd name="connsiteX5-683" fmla="*/ 298158 w 5381793"/>
                <a:gd name="connsiteY5-684" fmla="*/ 3657600 h 5890437"/>
                <a:gd name="connsiteX6-685" fmla="*/ 489544 w 5381793"/>
                <a:gd name="connsiteY6-686" fmla="*/ 3870251 h 5890437"/>
                <a:gd name="connsiteX7-687" fmla="*/ 372586 w 5381793"/>
                <a:gd name="connsiteY7-688" fmla="*/ 4061637 h 5890437"/>
                <a:gd name="connsiteX8-689" fmla="*/ 563972 w 5381793"/>
                <a:gd name="connsiteY8-690" fmla="*/ 4316819 h 5890437"/>
                <a:gd name="connsiteX9-691" fmla="*/ 500177 w 5381793"/>
                <a:gd name="connsiteY9-692" fmla="*/ 4976037 h 5890437"/>
                <a:gd name="connsiteX10-693" fmla="*/ 1754819 w 5381793"/>
                <a:gd name="connsiteY10-694" fmla="*/ 5199321 h 5890437"/>
                <a:gd name="connsiteX11-695" fmla="*/ 1946205 w 5381793"/>
                <a:gd name="connsiteY11-696" fmla="*/ 5890437 h 5890437"/>
                <a:gd name="connsiteX12-697" fmla="*/ 4785098 w 5381793"/>
                <a:gd name="connsiteY12-698" fmla="*/ 5858540 h 5890437"/>
                <a:gd name="connsiteX13-699" fmla="*/ 4891424 w 5381793"/>
                <a:gd name="connsiteY13-700" fmla="*/ 3519377 h 5890437"/>
                <a:gd name="connsiteX14-701" fmla="*/ 3030726 w 5381793"/>
                <a:gd name="connsiteY14-702" fmla="*/ 0 h 5890437"/>
                <a:gd name="connsiteX0-703" fmla="*/ 3030726 w 5381793"/>
                <a:gd name="connsiteY0-704" fmla="*/ 0 h 5890437"/>
                <a:gd name="connsiteX1-705" fmla="*/ 872315 w 5381793"/>
                <a:gd name="connsiteY1-706" fmla="*/ 1063257 h 5890437"/>
                <a:gd name="connsiteX2-707" fmla="*/ 649032 w 5381793"/>
                <a:gd name="connsiteY2-708" fmla="*/ 2137144 h 5890437"/>
                <a:gd name="connsiteX3-709" fmla="*/ 447 w 5381793"/>
                <a:gd name="connsiteY3-710" fmla="*/ 3051544 h 5890437"/>
                <a:gd name="connsiteX4-711" fmla="*/ 510810 w 5381793"/>
                <a:gd name="connsiteY4-712" fmla="*/ 3327991 h 5890437"/>
                <a:gd name="connsiteX5-713" fmla="*/ 298158 w 5381793"/>
                <a:gd name="connsiteY5-714" fmla="*/ 3657600 h 5890437"/>
                <a:gd name="connsiteX6-715" fmla="*/ 489544 w 5381793"/>
                <a:gd name="connsiteY6-716" fmla="*/ 3870251 h 5890437"/>
                <a:gd name="connsiteX7-717" fmla="*/ 372586 w 5381793"/>
                <a:gd name="connsiteY7-718" fmla="*/ 4061637 h 5890437"/>
                <a:gd name="connsiteX8-719" fmla="*/ 563972 w 5381793"/>
                <a:gd name="connsiteY8-720" fmla="*/ 4316819 h 5890437"/>
                <a:gd name="connsiteX9-721" fmla="*/ 500177 w 5381793"/>
                <a:gd name="connsiteY9-722" fmla="*/ 4976037 h 5890437"/>
                <a:gd name="connsiteX10-723" fmla="*/ 1754819 w 5381793"/>
                <a:gd name="connsiteY10-724" fmla="*/ 5199321 h 5890437"/>
                <a:gd name="connsiteX11-725" fmla="*/ 1946205 w 5381793"/>
                <a:gd name="connsiteY11-726" fmla="*/ 5890437 h 5890437"/>
                <a:gd name="connsiteX12-727" fmla="*/ 4785098 w 5381793"/>
                <a:gd name="connsiteY12-728" fmla="*/ 5858540 h 5890437"/>
                <a:gd name="connsiteX13-729" fmla="*/ 4891424 w 5381793"/>
                <a:gd name="connsiteY13-730" fmla="*/ 3519377 h 5890437"/>
                <a:gd name="connsiteX14-731" fmla="*/ 3030726 w 5381793"/>
                <a:gd name="connsiteY14-732" fmla="*/ 0 h 5890437"/>
                <a:gd name="connsiteX0-733" fmla="*/ 3030726 w 5381793"/>
                <a:gd name="connsiteY0-734" fmla="*/ 0 h 5890437"/>
                <a:gd name="connsiteX1-735" fmla="*/ 872315 w 5381793"/>
                <a:gd name="connsiteY1-736" fmla="*/ 1063257 h 5890437"/>
                <a:gd name="connsiteX2-737" fmla="*/ 649032 w 5381793"/>
                <a:gd name="connsiteY2-738" fmla="*/ 2137144 h 5890437"/>
                <a:gd name="connsiteX3-739" fmla="*/ 447 w 5381793"/>
                <a:gd name="connsiteY3-740" fmla="*/ 3051544 h 5890437"/>
                <a:gd name="connsiteX4-741" fmla="*/ 510810 w 5381793"/>
                <a:gd name="connsiteY4-742" fmla="*/ 3327991 h 5890437"/>
                <a:gd name="connsiteX5-743" fmla="*/ 298158 w 5381793"/>
                <a:gd name="connsiteY5-744" fmla="*/ 3657600 h 5890437"/>
                <a:gd name="connsiteX6-745" fmla="*/ 489544 w 5381793"/>
                <a:gd name="connsiteY6-746" fmla="*/ 3870251 h 5890437"/>
                <a:gd name="connsiteX7-747" fmla="*/ 372586 w 5381793"/>
                <a:gd name="connsiteY7-748" fmla="*/ 4061637 h 5890437"/>
                <a:gd name="connsiteX8-749" fmla="*/ 563972 w 5381793"/>
                <a:gd name="connsiteY8-750" fmla="*/ 4316819 h 5890437"/>
                <a:gd name="connsiteX9-751" fmla="*/ 500177 w 5381793"/>
                <a:gd name="connsiteY9-752" fmla="*/ 4976037 h 5890437"/>
                <a:gd name="connsiteX10-753" fmla="*/ 1754819 w 5381793"/>
                <a:gd name="connsiteY10-754" fmla="*/ 5199321 h 5890437"/>
                <a:gd name="connsiteX11-755" fmla="*/ 1946205 w 5381793"/>
                <a:gd name="connsiteY11-756" fmla="*/ 5890437 h 5890437"/>
                <a:gd name="connsiteX12-757" fmla="*/ 4785098 w 5381793"/>
                <a:gd name="connsiteY12-758" fmla="*/ 5858540 h 5890437"/>
                <a:gd name="connsiteX13-759" fmla="*/ 4891424 w 5381793"/>
                <a:gd name="connsiteY13-760" fmla="*/ 3519377 h 5890437"/>
                <a:gd name="connsiteX14-761" fmla="*/ 3030726 w 5381793"/>
                <a:gd name="connsiteY14-762" fmla="*/ 0 h 5890437"/>
                <a:gd name="connsiteX0-763" fmla="*/ 3030726 w 5381793"/>
                <a:gd name="connsiteY0-764" fmla="*/ 0 h 5890437"/>
                <a:gd name="connsiteX1-765" fmla="*/ 890128 w 5381793"/>
                <a:gd name="connsiteY1-766" fmla="*/ 1098883 h 5890437"/>
                <a:gd name="connsiteX2-767" fmla="*/ 649032 w 5381793"/>
                <a:gd name="connsiteY2-768" fmla="*/ 2137144 h 5890437"/>
                <a:gd name="connsiteX3-769" fmla="*/ 447 w 5381793"/>
                <a:gd name="connsiteY3-770" fmla="*/ 3051544 h 5890437"/>
                <a:gd name="connsiteX4-771" fmla="*/ 510810 w 5381793"/>
                <a:gd name="connsiteY4-772" fmla="*/ 3327991 h 5890437"/>
                <a:gd name="connsiteX5-773" fmla="*/ 298158 w 5381793"/>
                <a:gd name="connsiteY5-774" fmla="*/ 3657600 h 5890437"/>
                <a:gd name="connsiteX6-775" fmla="*/ 489544 w 5381793"/>
                <a:gd name="connsiteY6-776" fmla="*/ 3870251 h 5890437"/>
                <a:gd name="connsiteX7-777" fmla="*/ 372586 w 5381793"/>
                <a:gd name="connsiteY7-778" fmla="*/ 4061637 h 5890437"/>
                <a:gd name="connsiteX8-779" fmla="*/ 563972 w 5381793"/>
                <a:gd name="connsiteY8-780" fmla="*/ 4316819 h 5890437"/>
                <a:gd name="connsiteX9-781" fmla="*/ 500177 w 5381793"/>
                <a:gd name="connsiteY9-782" fmla="*/ 4976037 h 5890437"/>
                <a:gd name="connsiteX10-783" fmla="*/ 1754819 w 5381793"/>
                <a:gd name="connsiteY10-784" fmla="*/ 5199321 h 5890437"/>
                <a:gd name="connsiteX11-785" fmla="*/ 1946205 w 5381793"/>
                <a:gd name="connsiteY11-786" fmla="*/ 5890437 h 5890437"/>
                <a:gd name="connsiteX12-787" fmla="*/ 4785098 w 5381793"/>
                <a:gd name="connsiteY12-788" fmla="*/ 5858540 h 5890437"/>
                <a:gd name="connsiteX13-789" fmla="*/ 4891424 w 5381793"/>
                <a:gd name="connsiteY13-790" fmla="*/ 3519377 h 5890437"/>
                <a:gd name="connsiteX14-791" fmla="*/ 3030726 w 5381793"/>
                <a:gd name="connsiteY14-792" fmla="*/ 0 h 5890437"/>
                <a:gd name="connsiteX0-793" fmla="*/ 3030726 w 5381793"/>
                <a:gd name="connsiteY0-794" fmla="*/ 0 h 5890437"/>
                <a:gd name="connsiteX1-795" fmla="*/ 890128 w 5381793"/>
                <a:gd name="connsiteY1-796" fmla="*/ 1098883 h 5890437"/>
                <a:gd name="connsiteX2-797" fmla="*/ 649032 w 5381793"/>
                <a:gd name="connsiteY2-798" fmla="*/ 2137144 h 5890437"/>
                <a:gd name="connsiteX3-799" fmla="*/ 447 w 5381793"/>
                <a:gd name="connsiteY3-800" fmla="*/ 3051544 h 5890437"/>
                <a:gd name="connsiteX4-801" fmla="*/ 510810 w 5381793"/>
                <a:gd name="connsiteY4-802" fmla="*/ 3327991 h 5890437"/>
                <a:gd name="connsiteX5-803" fmla="*/ 298158 w 5381793"/>
                <a:gd name="connsiteY5-804" fmla="*/ 3657600 h 5890437"/>
                <a:gd name="connsiteX6-805" fmla="*/ 489544 w 5381793"/>
                <a:gd name="connsiteY6-806" fmla="*/ 3870251 h 5890437"/>
                <a:gd name="connsiteX7-807" fmla="*/ 372586 w 5381793"/>
                <a:gd name="connsiteY7-808" fmla="*/ 4061637 h 5890437"/>
                <a:gd name="connsiteX8-809" fmla="*/ 563972 w 5381793"/>
                <a:gd name="connsiteY8-810" fmla="*/ 4316819 h 5890437"/>
                <a:gd name="connsiteX9-811" fmla="*/ 500177 w 5381793"/>
                <a:gd name="connsiteY9-812" fmla="*/ 4976037 h 5890437"/>
                <a:gd name="connsiteX10-813" fmla="*/ 1754819 w 5381793"/>
                <a:gd name="connsiteY10-814" fmla="*/ 5199321 h 5890437"/>
                <a:gd name="connsiteX11-815" fmla="*/ 1946205 w 5381793"/>
                <a:gd name="connsiteY11-816" fmla="*/ 5890437 h 5890437"/>
                <a:gd name="connsiteX12-817" fmla="*/ 4785098 w 5381793"/>
                <a:gd name="connsiteY12-818" fmla="*/ 5858540 h 5890437"/>
                <a:gd name="connsiteX13-819" fmla="*/ 4891424 w 5381793"/>
                <a:gd name="connsiteY13-820" fmla="*/ 3519377 h 5890437"/>
                <a:gd name="connsiteX14-821" fmla="*/ 3030726 w 5381793"/>
                <a:gd name="connsiteY14-822" fmla="*/ 0 h 5890437"/>
                <a:gd name="connsiteX0-823" fmla="*/ 3030764 w 5381831"/>
                <a:gd name="connsiteY0-824" fmla="*/ 0 h 5890437"/>
                <a:gd name="connsiteX1-825" fmla="*/ 890166 w 5381831"/>
                <a:gd name="connsiteY1-826" fmla="*/ 1098883 h 5890437"/>
                <a:gd name="connsiteX2-827" fmla="*/ 607506 w 5381831"/>
                <a:gd name="connsiteY2-828" fmla="*/ 2172770 h 5890437"/>
                <a:gd name="connsiteX3-829" fmla="*/ 485 w 5381831"/>
                <a:gd name="connsiteY3-830" fmla="*/ 3051544 h 5890437"/>
                <a:gd name="connsiteX4-831" fmla="*/ 510848 w 5381831"/>
                <a:gd name="connsiteY4-832" fmla="*/ 3327991 h 5890437"/>
                <a:gd name="connsiteX5-833" fmla="*/ 298196 w 5381831"/>
                <a:gd name="connsiteY5-834" fmla="*/ 3657600 h 5890437"/>
                <a:gd name="connsiteX6-835" fmla="*/ 489582 w 5381831"/>
                <a:gd name="connsiteY6-836" fmla="*/ 3870251 h 5890437"/>
                <a:gd name="connsiteX7-837" fmla="*/ 372624 w 5381831"/>
                <a:gd name="connsiteY7-838" fmla="*/ 4061637 h 5890437"/>
                <a:gd name="connsiteX8-839" fmla="*/ 564010 w 5381831"/>
                <a:gd name="connsiteY8-840" fmla="*/ 4316819 h 5890437"/>
                <a:gd name="connsiteX9-841" fmla="*/ 500215 w 5381831"/>
                <a:gd name="connsiteY9-842" fmla="*/ 4976037 h 5890437"/>
                <a:gd name="connsiteX10-843" fmla="*/ 1754857 w 5381831"/>
                <a:gd name="connsiteY10-844" fmla="*/ 5199321 h 5890437"/>
                <a:gd name="connsiteX11-845" fmla="*/ 1946243 w 5381831"/>
                <a:gd name="connsiteY11-846" fmla="*/ 5890437 h 5890437"/>
                <a:gd name="connsiteX12-847" fmla="*/ 4785136 w 5381831"/>
                <a:gd name="connsiteY12-848" fmla="*/ 5858540 h 5890437"/>
                <a:gd name="connsiteX13-849" fmla="*/ 4891462 w 5381831"/>
                <a:gd name="connsiteY13-850" fmla="*/ 3519377 h 5890437"/>
                <a:gd name="connsiteX14-851" fmla="*/ 3030764 w 5381831"/>
                <a:gd name="connsiteY14-852" fmla="*/ 0 h 5890437"/>
                <a:gd name="connsiteX0-853" fmla="*/ 3030764 w 5381831"/>
                <a:gd name="connsiteY0-854" fmla="*/ 0 h 5890437"/>
                <a:gd name="connsiteX1-855" fmla="*/ 890166 w 5381831"/>
                <a:gd name="connsiteY1-856" fmla="*/ 1098883 h 5890437"/>
                <a:gd name="connsiteX2-857" fmla="*/ 607506 w 5381831"/>
                <a:gd name="connsiteY2-858" fmla="*/ 2172770 h 5890437"/>
                <a:gd name="connsiteX3-859" fmla="*/ 485 w 5381831"/>
                <a:gd name="connsiteY3-860" fmla="*/ 3051544 h 5890437"/>
                <a:gd name="connsiteX4-861" fmla="*/ 510848 w 5381831"/>
                <a:gd name="connsiteY4-862" fmla="*/ 3327991 h 5890437"/>
                <a:gd name="connsiteX5-863" fmla="*/ 298196 w 5381831"/>
                <a:gd name="connsiteY5-864" fmla="*/ 3657600 h 5890437"/>
                <a:gd name="connsiteX6-865" fmla="*/ 489582 w 5381831"/>
                <a:gd name="connsiteY6-866" fmla="*/ 3870251 h 5890437"/>
                <a:gd name="connsiteX7-867" fmla="*/ 372624 w 5381831"/>
                <a:gd name="connsiteY7-868" fmla="*/ 4061637 h 5890437"/>
                <a:gd name="connsiteX8-869" fmla="*/ 564010 w 5381831"/>
                <a:gd name="connsiteY8-870" fmla="*/ 4316819 h 5890437"/>
                <a:gd name="connsiteX9-871" fmla="*/ 500215 w 5381831"/>
                <a:gd name="connsiteY9-872" fmla="*/ 4976037 h 5890437"/>
                <a:gd name="connsiteX10-873" fmla="*/ 1754857 w 5381831"/>
                <a:gd name="connsiteY10-874" fmla="*/ 5199321 h 5890437"/>
                <a:gd name="connsiteX11-875" fmla="*/ 1946243 w 5381831"/>
                <a:gd name="connsiteY11-876" fmla="*/ 5890437 h 5890437"/>
                <a:gd name="connsiteX12-877" fmla="*/ 4785136 w 5381831"/>
                <a:gd name="connsiteY12-878" fmla="*/ 5858540 h 5890437"/>
                <a:gd name="connsiteX13-879" fmla="*/ 4891462 w 5381831"/>
                <a:gd name="connsiteY13-880" fmla="*/ 3519377 h 5890437"/>
                <a:gd name="connsiteX14-881" fmla="*/ 3030764 w 5381831"/>
                <a:gd name="connsiteY14-882" fmla="*/ 0 h 5890437"/>
                <a:gd name="connsiteX0-883" fmla="*/ 3030839 w 5381906"/>
                <a:gd name="connsiteY0-884" fmla="*/ 0 h 5890437"/>
                <a:gd name="connsiteX1-885" fmla="*/ 890241 w 5381906"/>
                <a:gd name="connsiteY1-886" fmla="*/ 1098883 h 5890437"/>
                <a:gd name="connsiteX2-887" fmla="*/ 607581 w 5381906"/>
                <a:gd name="connsiteY2-888" fmla="*/ 2172770 h 5890437"/>
                <a:gd name="connsiteX3-889" fmla="*/ 560 w 5381906"/>
                <a:gd name="connsiteY3-890" fmla="*/ 3051544 h 5890437"/>
                <a:gd name="connsiteX4-891" fmla="*/ 510923 w 5381906"/>
                <a:gd name="connsiteY4-892" fmla="*/ 3327991 h 5890437"/>
                <a:gd name="connsiteX5-893" fmla="*/ 298271 w 5381906"/>
                <a:gd name="connsiteY5-894" fmla="*/ 3657600 h 5890437"/>
                <a:gd name="connsiteX6-895" fmla="*/ 489657 w 5381906"/>
                <a:gd name="connsiteY6-896" fmla="*/ 3870251 h 5890437"/>
                <a:gd name="connsiteX7-897" fmla="*/ 372699 w 5381906"/>
                <a:gd name="connsiteY7-898" fmla="*/ 4061637 h 5890437"/>
                <a:gd name="connsiteX8-899" fmla="*/ 564085 w 5381906"/>
                <a:gd name="connsiteY8-900" fmla="*/ 4316819 h 5890437"/>
                <a:gd name="connsiteX9-901" fmla="*/ 500290 w 5381906"/>
                <a:gd name="connsiteY9-902" fmla="*/ 4976037 h 5890437"/>
                <a:gd name="connsiteX10-903" fmla="*/ 1754932 w 5381906"/>
                <a:gd name="connsiteY10-904" fmla="*/ 5199321 h 5890437"/>
                <a:gd name="connsiteX11-905" fmla="*/ 1946318 w 5381906"/>
                <a:gd name="connsiteY11-906" fmla="*/ 5890437 h 5890437"/>
                <a:gd name="connsiteX12-907" fmla="*/ 4785211 w 5381906"/>
                <a:gd name="connsiteY12-908" fmla="*/ 5858540 h 5890437"/>
                <a:gd name="connsiteX13-909" fmla="*/ 4891537 w 5381906"/>
                <a:gd name="connsiteY13-910" fmla="*/ 3519377 h 5890437"/>
                <a:gd name="connsiteX14-911" fmla="*/ 3030839 w 5381906"/>
                <a:gd name="connsiteY14-912" fmla="*/ 0 h 5890437"/>
                <a:gd name="connsiteX0-913" fmla="*/ 3030839 w 5381906"/>
                <a:gd name="connsiteY0-914" fmla="*/ 0 h 5890437"/>
                <a:gd name="connsiteX1-915" fmla="*/ 890241 w 5381906"/>
                <a:gd name="connsiteY1-916" fmla="*/ 1098883 h 5890437"/>
                <a:gd name="connsiteX2-917" fmla="*/ 607581 w 5381906"/>
                <a:gd name="connsiteY2-918" fmla="*/ 2172770 h 5890437"/>
                <a:gd name="connsiteX3-919" fmla="*/ 560 w 5381906"/>
                <a:gd name="connsiteY3-920" fmla="*/ 3051544 h 5890437"/>
                <a:gd name="connsiteX4-921" fmla="*/ 510923 w 5381906"/>
                <a:gd name="connsiteY4-922" fmla="*/ 3327991 h 5890437"/>
                <a:gd name="connsiteX5-923" fmla="*/ 298271 w 5381906"/>
                <a:gd name="connsiteY5-924" fmla="*/ 3657600 h 5890437"/>
                <a:gd name="connsiteX6-925" fmla="*/ 489657 w 5381906"/>
                <a:gd name="connsiteY6-926" fmla="*/ 3870251 h 5890437"/>
                <a:gd name="connsiteX7-927" fmla="*/ 372699 w 5381906"/>
                <a:gd name="connsiteY7-928" fmla="*/ 4061637 h 5890437"/>
                <a:gd name="connsiteX8-929" fmla="*/ 564085 w 5381906"/>
                <a:gd name="connsiteY8-930" fmla="*/ 4316819 h 5890437"/>
                <a:gd name="connsiteX9-931" fmla="*/ 500290 w 5381906"/>
                <a:gd name="connsiteY9-932" fmla="*/ 4976037 h 5890437"/>
                <a:gd name="connsiteX10-933" fmla="*/ 1754932 w 5381906"/>
                <a:gd name="connsiteY10-934" fmla="*/ 5199321 h 5890437"/>
                <a:gd name="connsiteX11-935" fmla="*/ 1946318 w 5381906"/>
                <a:gd name="connsiteY11-936" fmla="*/ 5890437 h 5890437"/>
                <a:gd name="connsiteX12-937" fmla="*/ 4785211 w 5381906"/>
                <a:gd name="connsiteY12-938" fmla="*/ 5858540 h 5890437"/>
                <a:gd name="connsiteX13-939" fmla="*/ 4891537 w 5381906"/>
                <a:gd name="connsiteY13-940" fmla="*/ 3519377 h 5890437"/>
                <a:gd name="connsiteX14-941" fmla="*/ 3030839 w 5381906"/>
                <a:gd name="connsiteY14-942" fmla="*/ 0 h 5890437"/>
                <a:gd name="connsiteX0-943" fmla="*/ 3030839 w 5381906"/>
                <a:gd name="connsiteY0-944" fmla="*/ 0 h 5890437"/>
                <a:gd name="connsiteX1-945" fmla="*/ 890241 w 5381906"/>
                <a:gd name="connsiteY1-946" fmla="*/ 1098883 h 5890437"/>
                <a:gd name="connsiteX2-947" fmla="*/ 607581 w 5381906"/>
                <a:gd name="connsiteY2-948" fmla="*/ 2172770 h 5890437"/>
                <a:gd name="connsiteX3-949" fmla="*/ 560 w 5381906"/>
                <a:gd name="connsiteY3-950" fmla="*/ 3051544 h 5890437"/>
                <a:gd name="connsiteX4-951" fmla="*/ 510923 w 5381906"/>
                <a:gd name="connsiteY4-952" fmla="*/ 3327991 h 5890437"/>
                <a:gd name="connsiteX5-953" fmla="*/ 298271 w 5381906"/>
                <a:gd name="connsiteY5-954" fmla="*/ 3657600 h 5890437"/>
                <a:gd name="connsiteX6-955" fmla="*/ 489657 w 5381906"/>
                <a:gd name="connsiteY6-956" fmla="*/ 3870251 h 5890437"/>
                <a:gd name="connsiteX7-957" fmla="*/ 372699 w 5381906"/>
                <a:gd name="connsiteY7-958" fmla="*/ 4061637 h 5890437"/>
                <a:gd name="connsiteX8-959" fmla="*/ 564085 w 5381906"/>
                <a:gd name="connsiteY8-960" fmla="*/ 4316819 h 5890437"/>
                <a:gd name="connsiteX9-961" fmla="*/ 500290 w 5381906"/>
                <a:gd name="connsiteY9-962" fmla="*/ 4976037 h 5890437"/>
                <a:gd name="connsiteX10-963" fmla="*/ 1754932 w 5381906"/>
                <a:gd name="connsiteY10-964" fmla="*/ 5199321 h 5890437"/>
                <a:gd name="connsiteX11-965" fmla="*/ 1946318 w 5381906"/>
                <a:gd name="connsiteY11-966" fmla="*/ 5890437 h 5890437"/>
                <a:gd name="connsiteX12-967" fmla="*/ 4785211 w 5381906"/>
                <a:gd name="connsiteY12-968" fmla="*/ 5858540 h 5890437"/>
                <a:gd name="connsiteX13-969" fmla="*/ 4891537 w 5381906"/>
                <a:gd name="connsiteY13-970" fmla="*/ 3519377 h 5890437"/>
                <a:gd name="connsiteX14-971" fmla="*/ 3030839 w 5381906"/>
                <a:gd name="connsiteY14-972" fmla="*/ 0 h 5890437"/>
                <a:gd name="connsiteX0-973" fmla="*/ 3030839 w 5381906"/>
                <a:gd name="connsiteY0-974" fmla="*/ 0 h 5890437"/>
                <a:gd name="connsiteX1-975" fmla="*/ 890241 w 5381906"/>
                <a:gd name="connsiteY1-976" fmla="*/ 1098883 h 5890437"/>
                <a:gd name="connsiteX2-977" fmla="*/ 607581 w 5381906"/>
                <a:gd name="connsiteY2-978" fmla="*/ 2172770 h 5890437"/>
                <a:gd name="connsiteX3-979" fmla="*/ 560 w 5381906"/>
                <a:gd name="connsiteY3-980" fmla="*/ 3051544 h 5890437"/>
                <a:gd name="connsiteX4-981" fmla="*/ 510923 w 5381906"/>
                <a:gd name="connsiteY4-982" fmla="*/ 3327991 h 5890437"/>
                <a:gd name="connsiteX5-983" fmla="*/ 339835 w 5381906"/>
                <a:gd name="connsiteY5-984" fmla="*/ 3734790 h 5890437"/>
                <a:gd name="connsiteX6-985" fmla="*/ 489657 w 5381906"/>
                <a:gd name="connsiteY6-986" fmla="*/ 3870251 h 5890437"/>
                <a:gd name="connsiteX7-987" fmla="*/ 372699 w 5381906"/>
                <a:gd name="connsiteY7-988" fmla="*/ 4061637 h 5890437"/>
                <a:gd name="connsiteX8-989" fmla="*/ 564085 w 5381906"/>
                <a:gd name="connsiteY8-990" fmla="*/ 4316819 h 5890437"/>
                <a:gd name="connsiteX9-991" fmla="*/ 500290 w 5381906"/>
                <a:gd name="connsiteY9-992" fmla="*/ 4976037 h 5890437"/>
                <a:gd name="connsiteX10-993" fmla="*/ 1754932 w 5381906"/>
                <a:gd name="connsiteY10-994" fmla="*/ 5199321 h 5890437"/>
                <a:gd name="connsiteX11-995" fmla="*/ 1946318 w 5381906"/>
                <a:gd name="connsiteY11-996" fmla="*/ 5890437 h 5890437"/>
                <a:gd name="connsiteX12-997" fmla="*/ 4785211 w 5381906"/>
                <a:gd name="connsiteY12-998" fmla="*/ 5858540 h 5890437"/>
                <a:gd name="connsiteX13-999" fmla="*/ 4891537 w 5381906"/>
                <a:gd name="connsiteY13-1000" fmla="*/ 3519377 h 5890437"/>
                <a:gd name="connsiteX14-1001" fmla="*/ 3030839 w 5381906"/>
                <a:gd name="connsiteY14-1002" fmla="*/ 0 h 5890437"/>
                <a:gd name="connsiteX0-1003" fmla="*/ 3030839 w 5381906"/>
                <a:gd name="connsiteY0-1004" fmla="*/ 0 h 5890437"/>
                <a:gd name="connsiteX1-1005" fmla="*/ 890241 w 5381906"/>
                <a:gd name="connsiteY1-1006" fmla="*/ 1098883 h 5890437"/>
                <a:gd name="connsiteX2-1007" fmla="*/ 607581 w 5381906"/>
                <a:gd name="connsiteY2-1008" fmla="*/ 2172770 h 5890437"/>
                <a:gd name="connsiteX3-1009" fmla="*/ 560 w 5381906"/>
                <a:gd name="connsiteY3-1010" fmla="*/ 3051544 h 5890437"/>
                <a:gd name="connsiteX4-1011" fmla="*/ 510923 w 5381906"/>
                <a:gd name="connsiteY4-1012" fmla="*/ 3327991 h 5890437"/>
                <a:gd name="connsiteX5-1013" fmla="*/ 339835 w 5381906"/>
                <a:gd name="connsiteY5-1014" fmla="*/ 3734790 h 5890437"/>
                <a:gd name="connsiteX6-1015" fmla="*/ 489657 w 5381906"/>
                <a:gd name="connsiteY6-1016" fmla="*/ 3870251 h 5890437"/>
                <a:gd name="connsiteX7-1017" fmla="*/ 372699 w 5381906"/>
                <a:gd name="connsiteY7-1018" fmla="*/ 4061637 h 5890437"/>
                <a:gd name="connsiteX8-1019" fmla="*/ 564085 w 5381906"/>
                <a:gd name="connsiteY8-1020" fmla="*/ 4316819 h 5890437"/>
                <a:gd name="connsiteX9-1021" fmla="*/ 500290 w 5381906"/>
                <a:gd name="connsiteY9-1022" fmla="*/ 4976037 h 5890437"/>
                <a:gd name="connsiteX10-1023" fmla="*/ 1754932 w 5381906"/>
                <a:gd name="connsiteY10-1024" fmla="*/ 5199321 h 5890437"/>
                <a:gd name="connsiteX11-1025" fmla="*/ 1946318 w 5381906"/>
                <a:gd name="connsiteY11-1026" fmla="*/ 5890437 h 5890437"/>
                <a:gd name="connsiteX12-1027" fmla="*/ 4785211 w 5381906"/>
                <a:gd name="connsiteY12-1028" fmla="*/ 5858540 h 5890437"/>
                <a:gd name="connsiteX13-1029" fmla="*/ 4891537 w 5381906"/>
                <a:gd name="connsiteY13-1030" fmla="*/ 3519377 h 5890437"/>
                <a:gd name="connsiteX14-1031" fmla="*/ 3030839 w 5381906"/>
                <a:gd name="connsiteY14-1032" fmla="*/ 0 h 5890437"/>
                <a:gd name="connsiteX0-1033" fmla="*/ 3030839 w 5381906"/>
                <a:gd name="connsiteY0-1034" fmla="*/ 0 h 5890437"/>
                <a:gd name="connsiteX1-1035" fmla="*/ 890241 w 5381906"/>
                <a:gd name="connsiteY1-1036" fmla="*/ 1098883 h 5890437"/>
                <a:gd name="connsiteX2-1037" fmla="*/ 607581 w 5381906"/>
                <a:gd name="connsiteY2-1038" fmla="*/ 2172770 h 5890437"/>
                <a:gd name="connsiteX3-1039" fmla="*/ 560 w 5381906"/>
                <a:gd name="connsiteY3-1040" fmla="*/ 3051544 h 5890437"/>
                <a:gd name="connsiteX4-1041" fmla="*/ 510923 w 5381906"/>
                <a:gd name="connsiteY4-1042" fmla="*/ 3327991 h 5890437"/>
                <a:gd name="connsiteX5-1043" fmla="*/ 339835 w 5381906"/>
                <a:gd name="connsiteY5-1044" fmla="*/ 3734790 h 5890437"/>
                <a:gd name="connsiteX6-1045" fmla="*/ 531221 w 5381906"/>
                <a:gd name="connsiteY6-1046" fmla="*/ 3870251 h 5890437"/>
                <a:gd name="connsiteX7-1047" fmla="*/ 372699 w 5381906"/>
                <a:gd name="connsiteY7-1048" fmla="*/ 4061637 h 5890437"/>
                <a:gd name="connsiteX8-1049" fmla="*/ 564085 w 5381906"/>
                <a:gd name="connsiteY8-1050" fmla="*/ 4316819 h 5890437"/>
                <a:gd name="connsiteX9-1051" fmla="*/ 500290 w 5381906"/>
                <a:gd name="connsiteY9-1052" fmla="*/ 4976037 h 5890437"/>
                <a:gd name="connsiteX10-1053" fmla="*/ 1754932 w 5381906"/>
                <a:gd name="connsiteY10-1054" fmla="*/ 5199321 h 5890437"/>
                <a:gd name="connsiteX11-1055" fmla="*/ 1946318 w 5381906"/>
                <a:gd name="connsiteY11-1056" fmla="*/ 5890437 h 5890437"/>
                <a:gd name="connsiteX12-1057" fmla="*/ 4785211 w 5381906"/>
                <a:gd name="connsiteY12-1058" fmla="*/ 5858540 h 5890437"/>
                <a:gd name="connsiteX13-1059" fmla="*/ 4891537 w 5381906"/>
                <a:gd name="connsiteY13-1060" fmla="*/ 3519377 h 5890437"/>
                <a:gd name="connsiteX14-1061" fmla="*/ 3030839 w 5381906"/>
                <a:gd name="connsiteY14-1062" fmla="*/ 0 h 5890437"/>
                <a:gd name="connsiteX0-1063" fmla="*/ 3030839 w 5381906"/>
                <a:gd name="connsiteY0-1064" fmla="*/ 0 h 5890437"/>
                <a:gd name="connsiteX1-1065" fmla="*/ 890241 w 5381906"/>
                <a:gd name="connsiteY1-1066" fmla="*/ 1098883 h 5890437"/>
                <a:gd name="connsiteX2-1067" fmla="*/ 607581 w 5381906"/>
                <a:gd name="connsiteY2-1068" fmla="*/ 2172770 h 5890437"/>
                <a:gd name="connsiteX3-1069" fmla="*/ 560 w 5381906"/>
                <a:gd name="connsiteY3-1070" fmla="*/ 3051544 h 5890437"/>
                <a:gd name="connsiteX4-1071" fmla="*/ 510923 w 5381906"/>
                <a:gd name="connsiteY4-1072" fmla="*/ 3327991 h 5890437"/>
                <a:gd name="connsiteX5-1073" fmla="*/ 339835 w 5381906"/>
                <a:gd name="connsiteY5-1074" fmla="*/ 3734790 h 5890437"/>
                <a:gd name="connsiteX6-1075" fmla="*/ 531221 w 5381906"/>
                <a:gd name="connsiteY6-1076" fmla="*/ 3870251 h 5890437"/>
                <a:gd name="connsiteX7-1077" fmla="*/ 372699 w 5381906"/>
                <a:gd name="connsiteY7-1078" fmla="*/ 4061637 h 5890437"/>
                <a:gd name="connsiteX8-1079" fmla="*/ 564085 w 5381906"/>
                <a:gd name="connsiteY8-1080" fmla="*/ 4316819 h 5890437"/>
                <a:gd name="connsiteX9-1081" fmla="*/ 500290 w 5381906"/>
                <a:gd name="connsiteY9-1082" fmla="*/ 4976037 h 5890437"/>
                <a:gd name="connsiteX10-1083" fmla="*/ 1754932 w 5381906"/>
                <a:gd name="connsiteY10-1084" fmla="*/ 5199321 h 5890437"/>
                <a:gd name="connsiteX11-1085" fmla="*/ 1946318 w 5381906"/>
                <a:gd name="connsiteY11-1086" fmla="*/ 5890437 h 5890437"/>
                <a:gd name="connsiteX12-1087" fmla="*/ 4785211 w 5381906"/>
                <a:gd name="connsiteY12-1088" fmla="*/ 5858540 h 5890437"/>
                <a:gd name="connsiteX13-1089" fmla="*/ 4891537 w 5381906"/>
                <a:gd name="connsiteY13-1090" fmla="*/ 3519377 h 5890437"/>
                <a:gd name="connsiteX14-1091" fmla="*/ 3030839 w 5381906"/>
                <a:gd name="connsiteY14-1092" fmla="*/ 0 h 5890437"/>
                <a:gd name="connsiteX0-1093" fmla="*/ 3030839 w 5381906"/>
                <a:gd name="connsiteY0-1094" fmla="*/ 0 h 5890437"/>
                <a:gd name="connsiteX1-1095" fmla="*/ 890241 w 5381906"/>
                <a:gd name="connsiteY1-1096" fmla="*/ 1098883 h 5890437"/>
                <a:gd name="connsiteX2-1097" fmla="*/ 607581 w 5381906"/>
                <a:gd name="connsiteY2-1098" fmla="*/ 2172770 h 5890437"/>
                <a:gd name="connsiteX3-1099" fmla="*/ 560 w 5381906"/>
                <a:gd name="connsiteY3-1100" fmla="*/ 3051544 h 5890437"/>
                <a:gd name="connsiteX4-1101" fmla="*/ 510923 w 5381906"/>
                <a:gd name="connsiteY4-1102" fmla="*/ 3327991 h 5890437"/>
                <a:gd name="connsiteX5-1103" fmla="*/ 339835 w 5381906"/>
                <a:gd name="connsiteY5-1104" fmla="*/ 3734790 h 5890437"/>
                <a:gd name="connsiteX6-1105" fmla="*/ 531221 w 5381906"/>
                <a:gd name="connsiteY6-1106" fmla="*/ 3870251 h 5890437"/>
                <a:gd name="connsiteX7-1107" fmla="*/ 372699 w 5381906"/>
                <a:gd name="connsiteY7-1108" fmla="*/ 4061637 h 5890437"/>
                <a:gd name="connsiteX8-1109" fmla="*/ 564085 w 5381906"/>
                <a:gd name="connsiteY8-1110" fmla="*/ 4316819 h 5890437"/>
                <a:gd name="connsiteX9-1111" fmla="*/ 500290 w 5381906"/>
                <a:gd name="connsiteY9-1112" fmla="*/ 4976037 h 5890437"/>
                <a:gd name="connsiteX10-1113" fmla="*/ 1754932 w 5381906"/>
                <a:gd name="connsiteY10-1114" fmla="*/ 5199321 h 5890437"/>
                <a:gd name="connsiteX11-1115" fmla="*/ 1946318 w 5381906"/>
                <a:gd name="connsiteY11-1116" fmla="*/ 5890437 h 5890437"/>
                <a:gd name="connsiteX12-1117" fmla="*/ 4785211 w 5381906"/>
                <a:gd name="connsiteY12-1118" fmla="*/ 5858540 h 5890437"/>
                <a:gd name="connsiteX13-1119" fmla="*/ 4891537 w 5381906"/>
                <a:gd name="connsiteY13-1120" fmla="*/ 3519377 h 5890437"/>
                <a:gd name="connsiteX14-1121" fmla="*/ 3030839 w 5381906"/>
                <a:gd name="connsiteY14-1122" fmla="*/ 0 h 5890437"/>
                <a:gd name="connsiteX0-1123" fmla="*/ 3030839 w 5381906"/>
                <a:gd name="connsiteY0-1124" fmla="*/ 0 h 5890437"/>
                <a:gd name="connsiteX1-1125" fmla="*/ 890241 w 5381906"/>
                <a:gd name="connsiteY1-1126" fmla="*/ 1098883 h 5890437"/>
                <a:gd name="connsiteX2-1127" fmla="*/ 607581 w 5381906"/>
                <a:gd name="connsiteY2-1128" fmla="*/ 2172770 h 5890437"/>
                <a:gd name="connsiteX3-1129" fmla="*/ 560 w 5381906"/>
                <a:gd name="connsiteY3-1130" fmla="*/ 3051544 h 5890437"/>
                <a:gd name="connsiteX4-1131" fmla="*/ 510923 w 5381906"/>
                <a:gd name="connsiteY4-1132" fmla="*/ 3327991 h 5890437"/>
                <a:gd name="connsiteX5-1133" fmla="*/ 339835 w 5381906"/>
                <a:gd name="connsiteY5-1134" fmla="*/ 3734790 h 5890437"/>
                <a:gd name="connsiteX6-1135" fmla="*/ 531221 w 5381906"/>
                <a:gd name="connsiteY6-1136" fmla="*/ 3870251 h 5890437"/>
                <a:gd name="connsiteX7-1137" fmla="*/ 372699 w 5381906"/>
                <a:gd name="connsiteY7-1138" fmla="*/ 4061637 h 5890437"/>
                <a:gd name="connsiteX8-1139" fmla="*/ 564085 w 5381906"/>
                <a:gd name="connsiteY8-1140" fmla="*/ 4316819 h 5890437"/>
                <a:gd name="connsiteX9-1141" fmla="*/ 500290 w 5381906"/>
                <a:gd name="connsiteY9-1142" fmla="*/ 4976037 h 5890437"/>
                <a:gd name="connsiteX10-1143" fmla="*/ 1754932 w 5381906"/>
                <a:gd name="connsiteY10-1144" fmla="*/ 5199321 h 5890437"/>
                <a:gd name="connsiteX11-1145" fmla="*/ 1946318 w 5381906"/>
                <a:gd name="connsiteY11-1146" fmla="*/ 5890437 h 5890437"/>
                <a:gd name="connsiteX12-1147" fmla="*/ 4785211 w 5381906"/>
                <a:gd name="connsiteY12-1148" fmla="*/ 5858540 h 5890437"/>
                <a:gd name="connsiteX13-1149" fmla="*/ 4891537 w 5381906"/>
                <a:gd name="connsiteY13-1150" fmla="*/ 3519377 h 5890437"/>
                <a:gd name="connsiteX14-1151" fmla="*/ 3030839 w 5381906"/>
                <a:gd name="connsiteY14-1152" fmla="*/ 0 h 5890437"/>
                <a:gd name="connsiteX0-1153" fmla="*/ 3030839 w 5381906"/>
                <a:gd name="connsiteY0-1154" fmla="*/ 0 h 5890437"/>
                <a:gd name="connsiteX1-1155" fmla="*/ 890241 w 5381906"/>
                <a:gd name="connsiteY1-1156" fmla="*/ 1098883 h 5890437"/>
                <a:gd name="connsiteX2-1157" fmla="*/ 607581 w 5381906"/>
                <a:gd name="connsiteY2-1158" fmla="*/ 2172770 h 5890437"/>
                <a:gd name="connsiteX3-1159" fmla="*/ 560 w 5381906"/>
                <a:gd name="connsiteY3-1160" fmla="*/ 3051544 h 5890437"/>
                <a:gd name="connsiteX4-1161" fmla="*/ 510923 w 5381906"/>
                <a:gd name="connsiteY4-1162" fmla="*/ 3327991 h 5890437"/>
                <a:gd name="connsiteX5-1163" fmla="*/ 339835 w 5381906"/>
                <a:gd name="connsiteY5-1164" fmla="*/ 3734790 h 5890437"/>
                <a:gd name="connsiteX6-1165" fmla="*/ 531221 w 5381906"/>
                <a:gd name="connsiteY6-1166" fmla="*/ 3870251 h 5890437"/>
                <a:gd name="connsiteX7-1167" fmla="*/ 372699 w 5381906"/>
                <a:gd name="connsiteY7-1168" fmla="*/ 4061637 h 5890437"/>
                <a:gd name="connsiteX8-1169" fmla="*/ 564085 w 5381906"/>
                <a:gd name="connsiteY8-1170" fmla="*/ 4316819 h 5890437"/>
                <a:gd name="connsiteX9-1171" fmla="*/ 500290 w 5381906"/>
                <a:gd name="connsiteY9-1172" fmla="*/ 4976037 h 5890437"/>
                <a:gd name="connsiteX10-1173" fmla="*/ 1754932 w 5381906"/>
                <a:gd name="connsiteY10-1174" fmla="*/ 5199321 h 5890437"/>
                <a:gd name="connsiteX11-1175" fmla="*/ 1946318 w 5381906"/>
                <a:gd name="connsiteY11-1176" fmla="*/ 5890437 h 5890437"/>
                <a:gd name="connsiteX12-1177" fmla="*/ 4785211 w 5381906"/>
                <a:gd name="connsiteY12-1178" fmla="*/ 5858540 h 5890437"/>
                <a:gd name="connsiteX13-1179" fmla="*/ 4891537 w 5381906"/>
                <a:gd name="connsiteY13-1180" fmla="*/ 3519377 h 5890437"/>
                <a:gd name="connsiteX14-1181" fmla="*/ 3030839 w 5381906"/>
                <a:gd name="connsiteY14-1182" fmla="*/ 0 h 5890437"/>
                <a:gd name="connsiteX0-1183" fmla="*/ 3030839 w 5381906"/>
                <a:gd name="connsiteY0-1184" fmla="*/ 0 h 5890437"/>
                <a:gd name="connsiteX1-1185" fmla="*/ 890241 w 5381906"/>
                <a:gd name="connsiteY1-1186" fmla="*/ 1098883 h 5890437"/>
                <a:gd name="connsiteX2-1187" fmla="*/ 607581 w 5381906"/>
                <a:gd name="connsiteY2-1188" fmla="*/ 2172770 h 5890437"/>
                <a:gd name="connsiteX3-1189" fmla="*/ 560 w 5381906"/>
                <a:gd name="connsiteY3-1190" fmla="*/ 3051544 h 5890437"/>
                <a:gd name="connsiteX4-1191" fmla="*/ 510923 w 5381906"/>
                <a:gd name="connsiteY4-1192" fmla="*/ 3327991 h 5890437"/>
                <a:gd name="connsiteX5-1193" fmla="*/ 339835 w 5381906"/>
                <a:gd name="connsiteY5-1194" fmla="*/ 3734790 h 5890437"/>
                <a:gd name="connsiteX6-1195" fmla="*/ 531221 w 5381906"/>
                <a:gd name="connsiteY6-1196" fmla="*/ 3870251 h 5890437"/>
                <a:gd name="connsiteX7-1197" fmla="*/ 372699 w 5381906"/>
                <a:gd name="connsiteY7-1198" fmla="*/ 4061637 h 5890437"/>
                <a:gd name="connsiteX8-1199" fmla="*/ 564085 w 5381906"/>
                <a:gd name="connsiteY8-1200" fmla="*/ 4316819 h 5890437"/>
                <a:gd name="connsiteX9-1201" fmla="*/ 500290 w 5381906"/>
                <a:gd name="connsiteY9-1202" fmla="*/ 4976037 h 5890437"/>
                <a:gd name="connsiteX10-1203" fmla="*/ 1754932 w 5381906"/>
                <a:gd name="connsiteY10-1204" fmla="*/ 5199321 h 5890437"/>
                <a:gd name="connsiteX11-1205" fmla="*/ 1946318 w 5381906"/>
                <a:gd name="connsiteY11-1206" fmla="*/ 5890437 h 5890437"/>
                <a:gd name="connsiteX12-1207" fmla="*/ 4785211 w 5381906"/>
                <a:gd name="connsiteY12-1208" fmla="*/ 5858540 h 5890437"/>
                <a:gd name="connsiteX13-1209" fmla="*/ 4891537 w 5381906"/>
                <a:gd name="connsiteY13-1210" fmla="*/ 3519377 h 5890437"/>
                <a:gd name="connsiteX14-1211" fmla="*/ 3030839 w 5381906"/>
                <a:gd name="connsiteY14-1212" fmla="*/ 0 h 5890437"/>
                <a:gd name="connsiteX0-1213" fmla="*/ 3030839 w 5381906"/>
                <a:gd name="connsiteY0-1214" fmla="*/ 0 h 5890437"/>
                <a:gd name="connsiteX1-1215" fmla="*/ 890241 w 5381906"/>
                <a:gd name="connsiteY1-1216" fmla="*/ 1098883 h 5890437"/>
                <a:gd name="connsiteX2-1217" fmla="*/ 607581 w 5381906"/>
                <a:gd name="connsiteY2-1218" fmla="*/ 2172770 h 5890437"/>
                <a:gd name="connsiteX3-1219" fmla="*/ 560 w 5381906"/>
                <a:gd name="connsiteY3-1220" fmla="*/ 3051544 h 5890437"/>
                <a:gd name="connsiteX4-1221" fmla="*/ 510923 w 5381906"/>
                <a:gd name="connsiteY4-1222" fmla="*/ 3327991 h 5890437"/>
                <a:gd name="connsiteX5-1223" fmla="*/ 339835 w 5381906"/>
                <a:gd name="connsiteY5-1224" fmla="*/ 3734790 h 5890437"/>
                <a:gd name="connsiteX6-1225" fmla="*/ 531221 w 5381906"/>
                <a:gd name="connsiteY6-1226" fmla="*/ 3870251 h 5890437"/>
                <a:gd name="connsiteX7-1227" fmla="*/ 372699 w 5381906"/>
                <a:gd name="connsiteY7-1228" fmla="*/ 4061637 h 5890437"/>
                <a:gd name="connsiteX8-1229" fmla="*/ 564085 w 5381906"/>
                <a:gd name="connsiteY8-1230" fmla="*/ 4316819 h 5890437"/>
                <a:gd name="connsiteX9-1231" fmla="*/ 500290 w 5381906"/>
                <a:gd name="connsiteY9-1232" fmla="*/ 4976037 h 5890437"/>
                <a:gd name="connsiteX10-1233" fmla="*/ 1754932 w 5381906"/>
                <a:gd name="connsiteY10-1234" fmla="*/ 5199321 h 5890437"/>
                <a:gd name="connsiteX11-1235" fmla="*/ 1946318 w 5381906"/>
                <a:gd name="connsiteY11-1236" fmla="*/ 5890437 h 5890437"/>
                <a:gd name="connsiteX12-1237" fmla="*/ 4785211 w 5381906"/>
                <a:gd name="connsiteY12-1238" fmla="*/ 5858540 h 5890437"/>
                <a:gd name="connsiteX13-1239" fmla="*/ 4891537 w 5381906"/>
                <a:gd name="connsiteY13-1240" fmla="*/ 3519377 h 5890437"/>
                <a:gd name="connsiteX14-1241" fmla="*/ 3030839 w 5381906"/>
                <a:gd name="connsiteY14-1242" fmla="*/ 0 h 5890437"/>
                <a:gd name="connsiteX0-1243" fmla="*/ 3030839 w 5381906"/>
                <a:gd name="connsiteY0-1244" fmla="*/ 0 h 5890437"/>
                <a:gd name="connsiteX1-1245" fmla="*/ 890241 w 5381906"/>
                <a:gd name="connsiteY1-1246" fmla="*/ 1098883 h 5890437"/>
                <a:gd name="connsiteX2-1247" fmla="*/ 607581 w 5381906"/>
                <a:gd name="connsiteY2-1248" fmla="*/ 2172770 h 5890437"/>
                <a:gd name="connsiteX3-1249" fmla="*/ 560 w 5381906"/>
                <a:gd name="connsiteY3-1250" fmla="*/ 3051544 h 5890437"/>
                <a:gd name="connsiteX4-1251" fmla="*/ 510923 w 5381906"/>
                <a:gd name="connsiteY4-1252" fmla="*/ 3327991 h 5890437"/>
                <a:gd name="connsiteX5-1253" fmla="*/ 339835 w 5381906"/>
                <a:gd name="connsiteY5-1254" fmla="*/ 3734790 h 5890437"/>
                <a:gd name="connsiteX6-1255" fmla="*/ 531221 w 5381906"/>
                <a:gd name="connsiteY6-1256" fmla="*/ 3870251 h 5890437"/>
                <a:gd name="connsiteX7-1257" fmla="*/ 372699 w 5381906"/>
                <a:gd name="connsiteY7-1258" fmla="*/ 4061637 h 5890437"/>
                <a:gd name="connsiteX8-1259" fmla="*/ 564085 w 5381906"/>
                <a:gd name="connsiteY8-1260" fmla="*/ 4316819 h 5890437"/>
                <a:gd name="connsiteX9-1261" fmla="*/ 500290 w 5381906"/>
                <a:gd name="connsiteY9-1262" fmla="*/ 4976037 h 5890437"/>
                <a:gd name="connsiteX10-1263" fmla="*/ 1754932 w 5381906"/>
                <a:gd name="connsiteY10-1264" fmla="*/ 5199321 h 5890437"/>
                <a:gd name="connsiteX11-1265" fmla="*/ 1946318 w 5381906"/>
                <a:gd name="connsiteY11-1266" fmla="*/ 5890437 h 5890437"/>
                <a:gd name="connsiteX12-1267" fmla="*/ 4785211 w 5381906"/>
                <a:gd name="connsiteY12-1268" fmla="*/ 5858540 h 5890437"/>
                <a:gd name="connsiteX13-1269" fmla="*/ 4891537 w 5381906"/>
                <a:gd name="connsiteY13-1270" fmla="*/ 3519377 h 5890437"/>
                <a:gd name="connsiteX14-1271" fmla="*/ 3030839 w 5381906"/>
                <a:gd name="connsiteY14-1272" fmla="*/ 0 h 5890437"/>
                <a:gd name="connsiteX0-1273" fmla="*/ 3030839 w 5381906"/>
                <a:gd name="connsiteY0-1274" fmla="*/ 0 h 5890437"/>
                <a:gd name="connsiteX1-1275" fmla="*/ 890241 w 5381906"/>
                <a:gd name="connsiteY1-1276" fmla="*/ 1098883 h 5890437"/>
                <a:gd name="connsiteX2-1277" fmla="*/ 607581 w 5381906"/>
                <a:gd name="connsiteY2-1278" fmla="*/ 2172770 h 5890437"/>
                <a:gd name="connsiteX3-1279" fmla="*/ 560 w 5381906"/>
                <a:gd name="connsiteY3-1280" fmla="*/ 3051544 h 5890437"/>
                <a:gd name="connsiteX4-1281" fmla="*/ 510923 w 5381906"/>
                <a:gd name="connsiteY4-1282" fmla="*/ 3327991 h 5890437"/>
                <a:gd name="connsiteX5-1283" fmla="*/ 339835 w 5381906"/>
                <a:gd name="connsiteY5-1284" fmla="*/ 3734790 h 5890437"/>
                <a:gd name="connsiteX6-1285" fmla="*/ 531221 w 5381906"/>
                <a:gd name="connsiteY6-1286" fmla="*/ 3870251 h 5890437"/>
                <a:gd name="connsiteX7-1287" fmla="*/ 372699 w 5381906"/>
                <a:gd name="connsiteY7-1288" fmla="*/ 4061637 h 5890437"/>
                <a:gd name="connsiteX8-1289" fmla="*/ 564085 w 5381906"/>
                <a:gd name="connsiteY8-1290" fmla="*/ 4316819 h 5890437"/>
                <a:gd name="connsiteX9-1291" fmla="*/ 500290 w 5381906"/>
                <a:gd name="connsiteY9-1292" fmla="*/ 4976037 h 5890437"/>
                <a:gd name="connsiteX10-1293" fmla="*/ 1754932 w 5381906"/>
                <a:gd name="connsiteY10-1294" fmla="*/ 5039004 h 5890437"/>
                <a:gd name="connsiteX11-1295" fmla="*/ 1946318 w 5381906"/>
                <a:gd name="connsiteY11-1296" fmla="*/ 5890437 h 5890437"/>
                <a:gd name="connsiteX12-1297" fmla="*/ 4785211 w 5381906"/>
                <a:gd name="connsiteY12-1298" fmla="*/ 5858540 h 5890437"/>
                <a:gd name="connsiteX13-1299" fmla="*/ 4891537 w 5381906"/>
                <a:gd name="connsiteY13-1300" fmla="*/ 3519377 h 5890437"/>
                <a:gd name="connsiteX14-1301" fmla="*/ 3030839 w 5381906"/>
                <a:gd name="connsiteY14-1302" fmla="*/ 0 h 5890437"/>
                <a:gd name="connsiteX0-1303" fmla="*/ 3030839 w 5381906"/>
                <a:gd name="connsiteY0-1304" fmla="*/ 0 h 5890437"/>
                <a:gd name="connsiteX1-1305" fmla="*/ 890241 w 5381906"/>
                <a:gd name="connsiteY1-1306" fmla="*/ 1098883 h 5890437"/>
                <a:gd name="connsiteX2-1307" fmla="*/ 607581 w 5381906"/>
                <a:gd name="connsiteY2-1308" fmla="*/ 2172770 h 5890437"/>
                <a:gd name="connsiteX3-1309" fmla="*/ 560 w 5381906"/>
                <a:gd name="connsiteY3-1310" fmla="*/ 3051544 h 5890437"/>
                <a:gd name="connsiteX4-1311" fmla="*/ 510923 w 5381906"/>
                <a:gd name="connsiteY4-1312" fmla="*/ 3327991 h 5890437"/>
                <a:gd name="connsiteX5-1313" fmla="*/ 339835 w 5381906"/>
                <a:gd name="connsiteY5-1314" fmla="*/ 3734790 h 5890437"/>
                <a:gd name="connsiteX6-1315" fmla="*/ 531221 w 5381906"/>
                <a:gd name="connsiteY6-1316" fmla="*/ 3870251 h 5890437"/>
                <a:gd name="connsiteX7-1317" fmla="*/ 372699 w 5381906"/>
                <a:gd name="connsiteY7-1318" fmla="*/ 4061637 h 5890437"/>
                <a:gd name="connsiteX8-1319" fmla="*/ 564085 w 5381906"/>
                <a:gd name="connsiteY8-1320" fmla="*/ 4316819 h 5890437"/>
                <a:gd name="connsiteX9-1321" fmla="*/ 500290 w 5381906"/>
                <a:gd name="connsiteY9-1322" fmla="*/ 4976037 h 5890437"/>
                <a:gd name="connsiteX10-1323" fmla="*/ 1754932 w 5381906"/>
                <a:gd name="connsiteY10-1324" fmla="*/ 5039004 h 5890437"/>
                <a:gd name="connsiteX11-1325" fmla="*/ 1946318 w 5381906"/>
                <a:gd name="connsiteY11-1326" fmla="*/ 5890437 h 5890437"/>
                <a:gd name="connsiteX12-1327" fmla="*/ 4785211 w 5381906"/>
                <a:gd name="connsiteY12-1328" fmla="*/ 5858540 h 5890437"/>
                <a:gd name="connsiteX13-1329" fmla="*/ 4891537 w 5381906"/>
                <a:gd name="connsiteY13-1330" fmla="*/ 3519377 h 5890437"/>
                <a:gd name="connsiteX14-1331" fmla="*/ 3030839 w 5381906"/>
                <a:gd name="connsiteY14-1332" fmla="*/ 0 h 5890437"/>
                <a:gd name="connsiteX0-1333" fmla="*/ 3030839 w 5381906"/>
                <a:gd name="connsiteY0-1334" fmla="*/ 0 h 5890437"/>
                <a:gd name="connsiteX1-1335" fmla="*/ 890241 w 5381906"/>
                <a:gd name="connsiteY1-1336" fmla="*/ 1098883 h 5890437"/>
                <a:gd name="connsiteX2-1337" fmla="*/ 607581 w 5381906"/>
                <a:gd name="connsiteY2-1338" fmla="*/ 2172770 h 5890437"/>
                <a:gd name="connsiteX3-1339" fmla="*/ 560 w 5381906"/>
                <a:gd name="connsiteY3-1340" fmla="*/ 3051544 h 5890437"/>
                <a:gd name="connsiteX4-1341" fmla="*/ 510923 w 5381906"/>
                <a:gd name="connsiteY4-1342" fmla="*/ 3327991 h 5890437"/>
                <a:gd name="connsiteX5-1343" fmla="*/ 339835 w 5381906"/>
                <a:gd name="connsiteY5-1344" fmla="*/ 3734790 h 5890437"/>
                <a:gd name="connsiteX6-1345" fmla="*/ 531221 w 5381906"/>
                <a:gd name="connsiteY6-1346" fmla="*/ 3870251 h 5890437"/>
                <a:gd name="connsiteX7-1347" fmla="*/ 372699 w 5381906"/>
                <a:gd name="connsiteY7-1348" fmla="*/ 4061637 h 5890437"/>
                <a:gd name="connsiteX8-1349" fmla="*/ 564085 w 5381906"/>
                <a:gd name="connsiteY8-1350" fmla="*/ 4316819 h 5890437"/>
                <a:gd name="connsiteX9-1351" fmla="*/ 500290 w 5381906"/>
                <a:gd name="connsiteY9-1352" fmla="*/ 4976037 h 5890437"/>
                <a:gd name="connsiteX10-1353" fmla="*/ 1754932 w 5381906"/>
                <a:gd name="connsiteY10-1354" fmla="*/ 5039004 h 5890437"/>
                <a:gd name="connsiteX11-1355" fmla="*/ 1946318 w 5381906"/>
                <a:gd name="connsiteY11-1356" fmla="*/ 5890437 h 5890437"/>
                <a:gd name="connsiteX12-1357" fmla="*/ 4785211 w 5381906"/>
                <a:gd name="connsiteY12-1358" fmla="*/ 5858540 h 5890437"/>
                <a:gd name="connsiteX13-1359" fmla="*/ 4891537 w 5381906"/>
                <a:gd name="connsiteY13-1360" fmla="*/ 3519377 h 5890437"/>
                <a:gd name="connsiteX14-1361" fmla="*/ 3030839 w 5381906"/>
                <a:gd name="connsiteY14-1362" fmla="*/ 0 h 5890437"/>
                <a:gd name="connsiteX0-1363" fmla="*/ 3030839 w 5381906"/>
                <a:gd name="connsiteY0-1364" fmla="*/ 0 h 5890437"/>
                <a:gd name="connsiteX1-1365" fmla="*/ 890241 w 5381906"/>
                <a:gd name="connsiteY1-1366" fmla="*/ 1098883 h 5890437"/>
                <a:gd name="connsiteX2-1367" fmla="*/ 607581 w 5381906"/>
                <a:gd name="connsiteY2-1368" fmla="*/ 2172770 h 5890437"/>
                <a:gd name="connsiteX3-1369" fmla="*/ 560 w 5381906"/>
                <a:gd name="connsiteY3-1370" fmla="*/ 3051544 h 5890437"/>
                <a:gd name="connsiteX4-1371" fmla="*/ 510923 w 5381906"/>
                <a:gd name="connsiteY4-1372" fmla="*/ 3327991 h 5890437"/>
                <a:gd name="connsiteX5-1373" fmla="*/ 339835 w 5381906"/>
                <a:gd name="connsiteY5-1374" fmla="*/ 3734790 h 5890437"/>
                <a:gd name="connsiteX6-1375" fmla="*/ 531221 w 5381906"/>
                <a:gd name="connsiteY6-1376" fmla="*/ 3870251 h 5890437"/>
                <a:gd name="connsiteX7-1377" fmla="*/ 372699 w 5381906"/>
                <a:gd name="connsiteY7-1378" fmla="*/ 4061637 h 5890437"/>
                <a:gd name="connsiteX8-1379" fmla="*/ 564085 w 5381906"/>
                <a:gd name="connsiteY8-1380" fmla="*/ 4316819 h 5890437"/>
                <a:gd name="connsiteX9-1381" fmla="*/ 500290 w 5381906"/>
                <a:gd name="connsiteY9-1382" fmla="*/ 4976037 h 5890437"/>
                <a:gd name="connsiteX10-1383" fmla="*/ 1754932 w 5381906"/>
                <a:gd name="connsiteY10-1384" fmla="*/ 5039004 h 5890437"/>
                <a:gd name="connsiteX11-1385" fmla="*/ 1946318 w 5381906"/>
                <a:gd name="connsiteY11-1386" fmla="*/ 5890437 h 5890437"/>
                <a:gd name="connsiteX12-1387" fmla="*/ 4785211 w 5381906"/>
                <a:gd name="connsiteY12-1388" fmla="*/ 5858540 h 5890437"/>
                <a:gd name="connsiteX13-1389" fmla="*/ 4891537 w 5381906"/>
                <a:gd name="connsiteY13-1390" fmla="*/ 3519377 h 5890437"/>
                <a:gd name="connsiteX14-1391" fmla="*/ 3030839 w 5381906"/>
                <a:gd name="connsiteY14-1392" fmla="*/ 0 h 5890437"/>
                <a:gd name="connsiteX0-1393" fmla="*/ 3030839 w 5381906"/>
                <a:gd name="connsiteY0-1394" fmla="*/ 0 h 5890437"/>
                <a:gd name="connsiteX1-1395" fmla="*/ 890241 w 5381906"/>
                <a:gd name="connsiteY1-1396" fmla="*/ 1098883 h 5890437"/>
                <a:gd name="connsiteX2-1397" fmla="*/ 607581 w 5381906"/>
                <a:gd name="connsiteY2-1398" fmla="*/ 2172770 h 5890437"/>
                <a:gd name="connsiteX3-1399" fmla="*/ 560 w 5381906"/>
                <a:gd name="connsiteY3-1400" fmla="*/ 3051544 h 5890437"/>
                <a:gd name="connsiteX4-1401" fmla="*/ 510923 w 5381906"/>
                <a:gd name="connsiteY4-1402" fmla="*/ 3327991 h 5890437"/>
                <a:gd name="connsiteX5-1403" fmla="*/ 339835 w 5381906"/>
                <a:gd name="connsiteY5-1404" fmla="*/ 3734790 h 5890437"/>
                <a:gd name="connsiteX6-1405" fmla="*/ 531221 w 5381906"/>
                <a:gd name="connsiteY6-1406" fmla="*/ 3870251 h 5890437"/>
                <a:gd name="connsiteX7-1407" fmla="*/ 372699 w 5381906"/>
                <a:gd name="connsiteY7-1408" fmla="*/ 4061637 h 5890437"/>
                <a:gd name="connsiteX8-1409" fmla="*/ 564085 w 5381906"/>
                <a:gd name="connsiteY8-1410" fmla="*/ 4316819 h 5890437"/>
                <a:gd name="connsiteX9-1411" fmla="*/ 500290 w 5381906"/>
                <a:gd name="connsiteY9-1412" fmla="*/ 4976037 h 5890437"/>
                <a:gd name="connsiteX10-1413" fmla="*/ 1754932 w 5381906"/>
                <a:gd name="connsiteY10-1414" fmla="*/ 5039004 h 5890437"/>
                <a:gd name="connsiteX11-1415" fmla="*/ 1946318 w 5381906"/>
                <a:gd name="connsiteY11-1416" fmla="*/ 5890437 h 5890437"/>
                <a:gd name="connsiteX12-1417" fmla="*/ 4785211 w 5381906"/>
                <a:gd name="connsiteY12-1418" fmla="*/ 5858540 h 5890437"/>
                <a:gd name="connsiteX13-1419" fmla="*/ 4891537 w 5381906"/>
                <a:gd name="connsiteY13-1420" fmla="*/ 3519377 h 5890437"/>
                <a:gd name="connsiteX14-1421" fmla="*/ 3030839 w 5381906"/>
                <a:gd name="connsiteY14-1422" fmla="*/ 0 h 5890437"/>
                <a:gd name="connsiteX0-1423" fmla="*/ 3030765 w 5381832"/>
                <a:gd name="connsiteY0-1424" fmla="*/ 0 h 5890437"/>
                <a:gd name="connsiteX1-1425" fmla="*/ 890167 w 5381832"/>
                <a:gd name="connsiteY1-1426" fmla="*/ 1098883 h 5890437"/>
                <a:gd name="connsiteX2-1427" fmla="*/ 672821 w 5381832"/>
                <a:gd name="connsiteY2-1428" fmla="*/ 2220272 h 5890437"/>
                <a:gd name="connsiteX3-1429" fmla="*/ 486 w 5381832"/>
                <a:gd name="connsiteY3-1430" fmla="*/ 3051544 h 5890437"/>
                <a:gd name="connsiteX4-1431" fmla="*/ 510849 w 5381832"/>
                <a:gd name="connsiteY4-1432" fmla="*/ 3327991 h 5890437"/>
                <a:gd name="connsiteX5-1433" fmla="*/ 339761 w 5381832"/>
                <a:gd name="connsiteY5-1434" fmla="*/ 3734790 h 5890437"/>
                <a:gd name="connsiteX6-1435" fmla="*/ 531147 w 5381832"/>
                <a:gd name="connsiteY6-1436" fmla="*/ 3870251 h 5890437"/>
                <a:gd name="connsiteX7-1437" fmla="*/ 372625 w 5381832"/>
                <a:gd name="connsiteY7-1438" fmla="*/ 4061637 h 5890437"/>
                <a:gd name="connsiteX8-1439" fmla="*/ 564011 w 5381832"/>
                <a:gd name="connsiteY8-1440" fmla="*/ 4316819 h 5890437"/>
                <a:gd name="connsiteX9-1441" fmla="*/ 500216 w 5381832"/>
                <a:gd name="connsiteY9-1442" fmla="*/ 4976037 h 5890437"/>
                <a:gd name="connsiteX10-1443" fmla="*/ 1754858 w 5381832"/>
                <a:gd name="connsiteY10-1444" fmla="*/ 5039004 h 5890437"/>
                <a:gd name="connsiteX11-1445" fmla="*/ 1946244 w 5381832"/>
                <a:gd name="connsiteY11-1446" fmla="*/ 5890437 h 5890437"/>
                <a:gd name="connsiteX12-1447" fmla="*/ 4785137 w 5381832"/>
                <a:gd name="connsiteY12-1448" fmla="*/ 5858540 h 5890437"/>
                <a:gd name="connsiteX13-1449" fmla="*/ 4891463 w 5381832"/>
                <a:gd name="connsiteY13-1450" fmla="*/ 3519377 h 5890437"/>
                <a:gd name="connsiteX14-1451" fmla="*/ 3030765 w 5381832"/>
                <a:gd name="connsiteY14-1452" fmla="*/ 0 h 5890437"/>
                <a:gd name="connsiteX0-1453" fmla="*/ 3030862 w 5381929"/>
                <a:gd name="connsiteY0-1454" fmla="*/ 0 h 5890437"/>
                <a:gd name="connsiteX1-1455" fmla="*/ 890264 w 5381929"/>
                <a:gd name="connsiteY1-1456" fmla="*/ 1098883 h 5890437"/>
                <a:gd name="connsiteX2-1457" fmla="*/ 672918 w 5381929"/>
                <a:gd name="connsiteY2-1458" fmla="*/ 2220272 h 5890437"/>
                <a:gd name="connsiteX3-1459" fmla="*/ 583 w 5381929"/>
                <a:gd name="connsiteY3-1460" fmla="*/ 3051544 h 5890437"/>
                <a:gd name="connsiteX4-1461" fmla="*/ 510946 w 5381929"/>
                <a:gd name="connsiteY4-1462" fmla="*/ 3327991 h 5890437"/>
                <a:gd name="connsiteX5-1463" fmla="*/ 339858 w 5381929"/>
                <a:gd name="connsiteY5-1464" fmla="*/ 3734790 h 5890437"/>
                <a:gd name="connsiteX6-1465" fmla="*/ 531244 w 5381929"/>
                <a:gd name="connsiteY6-1466" fmla="*/ 3870251 h 5890437"/>
                <a:gd name="connsiteX7-1467" fmla="*/ 372722 w 5381929"/>
                <a:gd name="connsiteY7-1468" fmla="*/ 4061637 h 5890437"/>
                <a:gd name="connsiteX8-1469" fmla="*/ 564108 w 5381929"/>
                <a:gd name="connsiteY8-1470" fmla="*/ 4316819 h 5890437"/>
                <a:gd name="connsiteX9-1471" fmla="*/ 500313 w 5381929"/>
                <a:gd name="connsiteY9-1472" fmla="*/ 4976037 h 5890437"/>
                <a:gd name="connsiteX10-1473" fmla="*/ 1754955 w 5381929"/>
                <a:gd name="connsiteY10-1474" fmla="*/ 5039004 h 5890437"/>
                <a:gd name="connsiteX11-1475" fmla="*/ 1946341 w 5381929"/>
                <a:gd name="connsiteY11-1476" fmla="*/ 5890437 h 5890437"/>
                <a:gd name="connsiteX12-1477" fmla="*/ 4785234 w 5381929"/>
                <a:gd name="connsiteY12-1478" fmla="*/ 5858540 h 5890437"/>
                <a:gd name="connsiteX13-1479" fmla="*/ 4891560 w 5381929"/>
                <a:gd name="connsiteY13-1480" fmla="*/ 3519377 h 5890437"/>
                <a:gd name="connsiteX14-1481" fmla="*/ 3030862 w 5381929"/>
                <a:gd name="connsiteY14-1482" fmla="*/ 0 h 5890437"/>
                <a:gd name="connsiteX0-1483" fmla="*/ 3030862 w 5381929"/>
                <a:gd name="connsiteY0-1484" fmla="*/ 0 h 5890437"/>
                <a:gd name="connsiteX1-1485" fmla="*/ 890264 w 5381929"/>
                <a:gd name="connsiteY1-1486" fmla="*/ 1098883 h 5890437"/>
                <a:gd name="connsiteX2-1487" fmla="*/ 672918 w 5381929"/>
                <a:gd name="connsiteY2-1488" fmla="*/ 2220272 h 5890437"/>
                <a:gd name="connsiteX3-1489" fmla="*/ 583 w 5381929"/>
                <a:gd name="connsiteY3-1490" fmla="*/ 3051544 h 5890437"/>
                <a:gd name="connsiteX4-1491" fmla="*/ 510946 w 5381929"/>
                <a:gd name="connsiteY4-1492" fmla="*/ 3327991 h 5890437"/>
                <a:gd name="connsiteX5-1493" fmla="*/ 339858 w 5381929"/>
                <a:gd name="connsiteY5-1494" fmla="*/ 3734790 h 5890437"/>
                <a:gd name="connsiteX6-1495" fmla="*/ 531244 w 5381929"/>
                <a:gd name="connsiteY6-1496" fmla="*/ 3870251 h 5890437"/>
                <a:gd name="connsiteX7-1497" fmla="*/ 372722 w 5381929"/>
                <a:gd name="connsiteY7-1498" fmla="*/ 4061637 h 5890437"/>
                <a:gd name="connsiteX8-1499" fmla="*/ 564108 w 5381929"/>
                <a:gd name="connsiteY8-1500" fmla="*/ 4316819 h 5890437"/>
                <a:gd name="connsiteX9-1501" fmla="*/ 500313 w 5381929"/>
                <a:gd name="connsiteY9-1502" fmla="*/ 4976037 h 5890437"/>
                <a:gd name="connsiteX10-1503" fmla="*/ 1754955 w 5381929"/>
                <a:gd name="connsiteY10-1504" fmla="*/ 5039004 h 5890437"/>
                <a:gd name="connsiteX11-1505" fmla="*/ 1946341 w 5381929"/>
                <a:gd name="connsiteY11-1506" fmla="*/ 5890437 h 5890437"/>
                <a:gd name="connsiteX12-1507" fmla="*/ 4785234 w 5381929"/>
                <a:gd name="connsiteY12-1508" fmla="*/ 5858540 h 5890437"/>
                <a:gd name="connsiteX13-1509" fmla="*/ 4891560 w 5381929"/>
                <a:gd name="connsiteY13-1510" fmla="*/ 3519377 h 5890437"/>
                <a:gd name="connsiteX14-1511" fmla="*/ 3030862 w 5381929"/>
                <a:gd name="connsiteY14-1512" fmla="*/ 0 h 5890437"/>
                <a:gd name="connsiteX0-1513" fmla="*/ 3030862 w 5381929"/>
                <a:gd name="connsiteY0-1514" fmla="*/ 0 h 5890437"/>
                <a:gd name="connsiteX1-1515" fmla="*/ 890264 w 5381929"/>
                <a:gd name="connsiteY1-1516" fmla="*/ 1098883 h 5890437"/>
                <a:gd name="connsiteX2-1517" fmla="*/ 672918 w 5381929"/>
                <a:gd name="connsiteY2-1518" fmla="*/ 2220272 h 5890437"/>
                <a:gd name="connsiteX3-1519" fmla="*/ 583 w 5381929"/>
                <a:gd name="connsiteY3-1520" fmla="*/ 3051544 h 5890437"/>
                <a:gd name="connsiteX4-1521" fmla="*/ 510946 w 5381929"/>
                <a:gd name="connsiteY4-1522" fmla="*/ 3327991 h 5890437"/>
                <a:gd name="connsiteX5-1523" fmla="*/ 339858 w 5381929"/>
                <a:gd name="connsiteY5-1524" fmla="*/ 3734790 h 5890437"/>
                <a:gd name="connsiteX6-1525" fmla="*/ 531244 w 5381929"/>
                <a:gd name="connsiteY6-1526" fmla="*/ 3870251 h 5890437"/>
                <a:gd name="connsiteX7-1527" fmla="*/ 372722 w 5381929"/>
                <a:gd name="connsiteY7-1528" fmla="*/ 4061637 h 5890437"/>
                <a:gd name="connsiteX8-1529" fmla="*/ 564108 w 5381929"/>
                <a:gd name="connsiteY8-1530" fmla="*/ 4316819 h 5890437"/>
                <a:gd name="connsiteX9-1531" fmla="*/ 500313 w 5381929"/>
                <a:gd name="connsiteY9-1532" fmla="*/ 4976037 h 5890437"/>
                <a:gd name="connsiteX10-1533" fmla="*/ 1754955 w 5381929"/>
                <a:gd name="connsiteY10-1534" fmla="*/ 5039004 h 5890437"/>
                <a:gd name="connsiteX11-1535" fmla="*/ 1946341 w 5381929"/>
                <a:gd name="connsiteY11-1536" fmla="*/ 5890437 h 5890437"/>
                <a:gd name="connsiteX12-1537" fmla="*/ 4785234 w 5381929"/>
                <a:gd name="connsiteY12-1538" fmla="*/ 5858540 h 5890437"/>
                <a:gd name="connsiteX13-1539" fmla="*/ 4891560 w 5381929"/>
                <a:gd name="connsiteY13-1540" fmla="*/ 3519377 h 5890437"/>
                <a:gd name="connsiteX14-1541" fmla="*/ 3030862 w 5381929"/>
                <a:gd name="connsiteY14-1542" fmla="*/ 0 h 5890437"/>
                <a:gd name="connsiteX0-1543" fmla="*/ 3030862 w 5381929"/>
                <a:gd name="connsiteY0-1544" fmla="*/ 0 h 5890437"/>
                <a:gd name="connsiteX1-1545" fmla="*/ 890264 w 5381929"/>
                <a:gd name="connsiteY1-1546" fmla="*/ 1098883 h 5890437"/>
                <a:gd name="connsiteX2-1547" fmla="*/ 672918 w 5381929"/>
                <a:gd name="connsiteY2-1548" fmla="*/ 2220272 h 5890437"/>
                <a:gd name="connsiteX3-1549" fmla="*/ 583 w 5381929"/>
                <a:gd name="connsiteY3-1550" fmla="*/ 3051544 h 5890437"/>
                <a:gd name="connsiteX4-1551" fmla="*/ 510946 w 5381929"/>
                <a:gd name="connsiteY4-1552" fmla="*/ 3327991 h 5890437"/>
                <a:gd name="connsiteX5-1553" fmla="*/ 339858 w 5381929"/>
                <a:gd name="connsiteY5-1554" fmla="*/ 3734790 h 5890437"/>
                <a:gd name="connsiteX6-1555" fmla="*/ 531244 w 5381929"/>
                <a:gd name="connsiteY6-1556" fmla="*/ 3870251 h 5890437"/>
                <a:gd name="connsiteX7-1557" fmla="*/ 372722 w 5381929"/>
                <a:gd name="connsiteY7-1558" fmla="*/ 4061637 h 5890437"/>
                <a:gd name="connsiteX8-1559" fmla="*/ 564108 w 5381929"/>
                <a:gd name="connsiteY8-1560" fmla="*/ 4316819 h 5890437"/>
                <a:gd name="connsiteX9-1561" fmla="*/ 500313 w 5381929"/>
                <a:gd name="connsiteY9-1562" fmla="*/ 4976037 h 5890437"/>
                <a:gd name="connsiteX10-1563" fmla="*/ 1754955 w 5381929"/>
                <a:gd name="connsiteY10-1564" fmla="*/ 5039004 h 5890437"/>
                <a:gd name="connsiteX11-1565" fmla="*/ 1946341 w 5381929"/>
                <a:gd name="connsiteY11-1566" fmla="*/ 5890437 h 5890437"/>
                <a:gd name="connsiteX12-1567" fmla="*/ 4785234 w 5381929"/>
                <a:gd name="connsiteY12-1568" fmla="*/ 5858540 h 5890437"/>
                <a:gd name="connsiteX13-1569" fmla="*/ 4891560 w 5381929"/>
                <a:gd name="connsiteY13-1570" fmla="*/ 3519377 h 5890437"/>
                <a:gd name="connsiteX14-1571" fmla="*/ 3030862 w 5381929"/>
                <a:gd name="connsiteY14-1572" fmla="*/ 0 h 5890437"/>
                <a:gd name="connsiteX0-1573" fmla="*/ 3030862 w 5381929"/>
                <a:gd name="connsiteY0-1574" fmla="*/ 0 h 5890437"/>
                <a:gd name="connsiteX1-1575" fmla="*/ 872451 w 5381929"/>
                <a:gd name="connsiteY1-1576" fmla="*/ 1057320 h 5890437"/>
                <a:gd name="connsiteX2-1577" fmla="*/ 672918 w 5381929"/>
                <a:gd name="connsiteY2-1578" fmla="*/ 2220272 h 5890437"/>
                <a:gd name="connsiteX3-1579" fmla="*/ 583 w 5381929"/>
                <a:gd name="connsiteY3-1580" fmla="*/ 3051544 h 5890437"/>
                <a:gd name="connsiteX4-1581" fmla="*/ 510946 w 5381929"/>
                <a:gd name="connsiteY4-1582" fmla="*/ 3327991 h 5890437"/>
                <a:gd name="connsiteX5-1583" fmla="*/ 339858 w 5381929"/>
                <a:gd name="connsiteY5-1584" fmla="*/ 3734790 h 5890437"/>
                <a:gd name="connsiteX6-1585" fmla="*/ 531244 w 5381929"/>
                <a:gd name="connsiteY6-1586" fmla="*/ 3870251 h 5890437"/>
                <a:gd name="connsiteX7-1587" fmla="*/ 372722 w 5381929"/>
                <a:gd name="connsiteY7-1588" fmla="*/ 4061637 h 5890437"/>
                <a:gd name="connsiteX8-1589" fmla="*/ 564108 w 5381929"/>
                <a:gd name="connsiteY8-1590" fmla="*/ 4316819 h 5890437"/>
                <a:gd name="connsiteX9-1591" fmla="*/ 500313 w 5381929"/>
                <a:gd name="connsiteY9-1592" fmla="*/ 4976037 h 5890437"/>
                <a:gd name="connsiteX10-1593" fmla="*/ 1754955 w 5381929"/>
                <a:gd name="connsiteY10-1594" fmla="*/ 5039004 h 5890437"/>
                <a:gd name="connsiteX11-1595" fmla="*/ 1946341 w 5381929"/>
                <a:gd name="connsiteY11-1596" fmla="*/ 5890437 h 5890437"/>
                <a:gd name="connsiteX12-1597" fmla="*/ 4785234 w 5381929"/>
                <a:gd name="connsiteY12-1598" fmla="*/ 5858540 h 5890437"/>
                <a:gd name="connsiteX13-1599" fmla="*/ 4891560 w 5381929"/>
                <a:gd name="connsiteY13-1600" fmla="*/ 3519377 h 5890437"/>
                <a:gd name="connsiteX14-1601" fmla="*/ 3030862 w 5381929"/>
                <a:gd name="connsiteY14-1602" fmla="*/ 0 h 5890437"/>
                <a:gd name="connsiteX0-1603" fmla="*/ 3030862 w 5381929"/>
                <a:gd name="connsiteY0-1604" fmla="*/ 0 h 5890437"/>
                <a:gd name="connsiteX1-1605" fmla="*/ 872451 w 5381929"/>
                <a:gd name="connsiteY1-1606" fmla="*/ 1057320 h 5890437"/>
                <a:gd name="connsiteX2-1607" fmla="*/ 672918 w 5381929"/>
                <a:gd name="connsiteY2-1608" fmla="*/ 2220272 h 5890437"/>
                <a:gd name="connsiteX3-1609" fmla="*/ 583 w 5381929"/>
                <a:gd name="connsiteY3-1610" fmla="*/ 3051544 h 5890437"/>
                <a:gd name="connsiteX4-1611" fmla="*/ 510946 w 5381929"/>
                <a:gd name="connsiteY4-1612" fmla="*/ 3327991 h 5890437"/>
                <a:gd name="connsiteX5-1613" fmla="*/ 339858 w 5381929"/>
                <a:gd name="connsiteY5-1614" fmla="*/ 3734790 h 5890437"/>
                <a:gd name="connsiteX6-1615" fmla="*/ 531244 w 5381929"/>
                <a:gd name="connsiteY6-1616" fmla="*/ 3870251 h 5890437"/>
                <a:gd name="connsiteX7-1617" fmla="*/ 372722 w 5381929"/>
                <a:gd name="connsiteY7-1618" fmla="*/ 4061637 h 5890437"/>
                <a:gd name="connsiteX8-1619" fmla="*/ 564108 w 5381929"/>
                <a:gd name="connsiteY8-1620" fmla="*/ 4316819 h 5890437"/>
                <a:gd name="connsiteX9-1621" fmla="*/ 500313 w 5381929"/>
                <a:gd name="connsiteY9-1622" fmla="*/ 4976037 h 5890437"/>
                <a:gd name="connsiteX10-1623" fmla="*/ 1754955 w 5381929"/>
                <a:gd name="connsiteY10-1624" fmla="*/ 5039004 h 5890437"/>
                <a:gd name="connsiteX11-1625" fmla="*/ 1946341 w 5381929"/>
                <a:gd name="connsiteY11-1626" fmla="*/ 5890437 h 5890437"/>
                <a:gd name="connsiteX12-1627" fmla="*/ 4785234 w 5381929"/>
                <a:gd name="connsiteY12-1628" fmla="*/ 5858540 h 5890437"/>
                <a:gd name="connsiteX13-1629" fmla="*/ 4891560 w 5381929"/>
                <a:gd name="connsiteY13-1630" fmla="*/ 3519377 h 5890437"/>
                <a:gd name="connsiteX14-1631" fmla="*/ 3030862 w 5381929"/>
                <a:gd name="connsiteY14-1632" fmla="*/ 0 h 5890437"/>
                <a:gd name="connsiteX0-1633" fmla="*/ 3030862 w 5381929"/>
                <a:gd name="connsiteY0-1634" fmla="*/ 0 h 5890437"/>
                <a:gd name="connsiteX1-1635" fmla="*/ 981633 w 5381929"/>
                <a:gd name="connsiteY1-1636" fmla="*/ 920842 h 5890437"/>
                <a:gd name="connsiteX2-1637" fmla="*/ 672918 w 5381929"/>
                <a:gd name="connsiteY2-1638" fmla="*/ 2220272 h 5890437"/>
                <a:gd name="connsiteX3-1639" fmla="*/ 583 w 5381929"/>
                <a:gd name="connsiteY3-1640" fmla="*/ 3051544 h 5890437"/>
                <a:gd name="connsiteX4-1641" fmla="*/ 510946 w 5381929"/>
                <a:gd name="connsiteY4-1642" fmla="*/ 3327991 h 5890437"/>
                <a:gd name="connsiteX5-1643" fmla="*/ 339858 w 5381929"/>
                <a:gd name="connsiteY5-1644" fmla="*/ 3734790 h 5890437"/>
                <a:gd name="connsiteX6-1645" fmla="*/ 531244 w 5381929"/>
                <a:gd name="connsiteY6-1646" fmla="*/ 3870251 h 5890437"/>
                <a:gd name="connsiteX7-1647" fmla="*/ 372722 w 5381929"/>
                <a:gd name="connsiteY7-1648" fmla="*/ 4061637 h 5890437"/>
                <a:gd name="connsiteX8-1649" fmla="*/ 564108 w 5381929"/>
                <a:gd name="connsiteY8-1650" fmla="*/ 4316819 h 5890437"/>
                <a:gd name="connsiteX9-1651" fmla="*/ 500313 w 5381929"/>
                <a:gd name="connsiteY9-1652" fmla="*/ 4976037 h 5890437"/>
                <a:gd name="connsiteX10-1653" fmla="*/ 1754955 w 5381929"/>
                <a:gd name="connsiteY10-1654" fmla="*/ 5039004 h 5890437"/>
                <a:gd name="connsiteX11-1655" fmla="*/ 1946341 w 5381929"/>
                <a:gd name="connsiteY11-1656" fmla="*/ 5890437 h 5890437"/>
                <a:gd name="connsiteX12-1657" fmla="*/ 4785234 w 5381929"/>
                <a:gd name="connsiteY12-1658" fmla="*/ 5858540 h 5890437"/>
                <a:gd name="connsiteX13-1659" fmla="*/ 4891560 w 5381929"/>
                <a:gd name="connsiteY13-1660" fmla="*/ 3519377 h 5890437"/>
                <a:gd name="connsiteX14-1661" fmla="*/ 3030862 w 5381929"/>
                <a:gd name="connsiteY14-1662" fmla="*/ 0 h 5890437"/>
                <a:gd name="connsiteX0-1663" fmla="*/ 3030862 w 5381929"/>
                <a:gd name="connsiteY0-1664" fmla="*/ 0 h 5890437"/>
                <a:gd name="connsiteX1-1665" fmla="*/ 981633 w 5381929"/>
                <a:gd name="connsiteY1-1666" fmla="*/ 920842 h 5890437"/>
                <a:gd name="connsiteX2-1667" fmla="*/ 672918 w 5381929"/>
                <a:gd name="connsiteY2-1668" fmla="*/ 2220272 h 5890437"/>
                <a:gd name="connsiteX3-1669" fmla="*/ 583 w 5381929"/>
                <a:gd name="connsiteY3-1670" fmla="*/ 3051544 h 5890437"/>
                <a:gd name="connsiteX4-1671" fmla="*/ 510946 w 5381929"/>
                <a:gd name="connsiteY4-1672" fmla="*/ 3327991 h 5890437"/>
                <a:gd name="connsiteX5-1673" fmla="*/ 339858 w 5381929"/>
                <a:gd name="connsiteY5-1674" fmla="*/ 3734790 h 5890437"/>
                <a:gd name="connsiteX6-1675" fmla="*/ 531244 w 5381929"/>
                <a:gd name="connsiteY6-1676" fmla="*/ 3870251 h 5890437"/>
                <a:gd name="connsiteX7-1677" fmla="*/ 372722 w 5381929"/>
                <a:gd name="connsiteY7-1678" fmla="*/ 4061637 h 5890437"/>
                <a:gd name="connsiteX8-1679" fmla="*/ 564108 w 5381929"/>
                <a:gd name="connsiteY8-1680" fmla="*/ 4316819 h 5890437"/>
                <a:gd name="connsiteX9-1681" fmla="*/ 500313 w 5381929"/>
                <a:gd name="connsiteY9-1682" fmla="*/ 4976037 h 5890437"/>
                <a:gd name="connsiteX10-1683" fmla="*/ 1754955 w 5381929"/>
                <a:gd name="connsiteY10-1684" fmla="*/ 5039004 h 5890437"/>
                <a:gd name="connsiteX11-1685" fmla="*/ 1946341 w 5381929"/>
                <a:gd name="connsiteY11-1686" fmla="*/ 5890437 h 5890437"/>
                <a:gd name="connsiteX12-1687" fmla="*/ 4785234 w 5381929"/>
                <a:gd name="connsiteY12-1688" fmla="*/ 5858540 h 5890437"/>
                <a:gd name="connsiteX13-1689" fmla="*/ 4891560 w 5381929"/>
                <a:gd name="connsiteY13-1690" fmla="*/ 3519377 h 5890437"/>
                <a:gd name="connsiteX14-1691" fmla="*/ 3030862 w 5381929"/>
                <a:gd name="connsiteY14-1692" fmla="*/ 0 h 5890437"/>
                <a:gd name="connsiteX0-1693" fmla="*/ 3030862 w 5381929"/>
                <a:gd name="connsiteY0-1694" fmla="*/ 0 h 5890437"/>
                <a:gd name="connsiteX1-1695" fmla="*/ 927042 w 5381929"/>
                <a:gd name="connsiteY1-1696" fmla="*/ 866251 h 5890437"/>
                <a:gd name="connsiteX2-1697" fmla="*/ 672918 w 5381929"/>
                <a:gd name="connsiteY2-1698" fmla="*/ 2220272 h 5890437"/>
                <a:gd name="connsiteX3-1699" fmla="*/ 583 w 5381929"/>
                <a:gd name="connsiteY3-1700" fmla="*/ 3051544 h 5890437"/>
                <a:gd name="connsiteX4-1701" fmla="*/ 510946 w 5381929"/>
                <a:gd name="connsiteY4-1702" fmla="*/ 3327991 h 5890437"/>
                <a:gd name="connsiteX5-1703" fmla="*/ 339858 w 5381929"/>
                <a:gd name="connsiteY5-1704" fmla="*/ 3734790 h 5890437"/>
                <a:gd name="connsiteX6-1705" fmla="*/ 531244 w 5381929"/>
                <a:gd name="connsiteY6-1706" fmla="*/ 3870251 h 5890437"/>
                <a:gd name="connsiteX7-1707" fmla="*/ 372722 w 5381929"/>
                <a:gd name="connsiteY7-1708" fmla="*/ 4061637 h 5890437"/>
                <a:gd name="connsiteX8-1709" fmla="*/ 564108 w 5381929"/>
                <a:gd name="connsiteY8-1710" fmla="*/ 4316819 h 5890437"/>
                <a:gd name="connsiteX9-1711" fmla="*/ 500313 w 5381929"/>
                <a:gd name="connsiteY9-1712" fmla="*/ 4976037 h 5890437"/>
                <a:gd name="connsiteX10-1713" fmla="*/ 1754955 w 5381929"/>
                <a:gd name="connsiteY10-1714" fmla="*/ 5039004 h 5890437"/>
                <a:gd name="connsiteX11-1715" fmla="*/ 1946341 w 5381929"/>
                <a:gd name="connsiteY11-1716" fmla="*/ 5890437 h 5890437"/>
                <a:gd name="connsiteX12-1717" fmla="*/ 4785234 w 5381929"/>
                <a:gd name="connsiteY12-1718" fmla="*/ 5858540 h 5890437"/>
                <a:gd name="connsiteX13-1719" fmla="*/ 4891560 w 5381929"/>
                <a:gd name="connsiteY13-1720" fmla="*/ 3519377 h 5890437"/>
                <a:gd name="connsiteX14-1721" fmla="*/ 3030862 w 5381929"/>
                <a:gd name="connsiteY14-1722" fmla="*/ 0 h 5890437"/>
                <a:gd name="connsiteX0-1723" fmla="*/ 3030862 w 5381929"/>
                <a:gd name="connsiteY0-1724" fmla="*/ 0 h 5890437"/>
                <a:gd name="connsiteX1-1725" fmla="*/ 927042 w 5381929"/>
                <a:gd name="connsiteY1-1726" fmla="*/ 866251 h 5890437"/>
                <a:gd name="connsiteX2-1727" fmla="*/ 672918 w 5381929"/>
                <a:gd name="connsiteY2-1728" fmla="*/ 2220272 h 5890437"/>
                <a:gd name="connsiteX3-1729" fmla="*/ 583 w 5381929"/>
                <a:gd name="connsiteY3-1730" fmla="*/ 3051544 h 5890437"/>
                <a:gd name="connsiteX4-1731" fmla="*/ 510946 w 5381929"/>
                <a:gd name="connsiteY4-1732" fmla="*/ 3327991 h 5890437"/>
                <a:gd name="connsiteX5-1733" fmla="*/ 339858 w 5381929"/>
                <a:gd name="connsiteY5-1734" fmla="*/ 3734790 h 5890437"/>
                <a:gd name="connsiteX6-1735" fmla="*/ 531244 w 5381929"/>
                <a:gd name="connsiteY6-1736" fmla="*/ 3870251 h 5890437"/>
                <a:gd name="connsiteX7-1737" fmla="*/ 372722 w 5381929"/>
                <a:gd name="connsiteY7-1738" fmla="*/ 4061637 h 5890437"/>
                <a:gd name="connsiteX8-1739" fmla="*/ 564108 w 5381929"/>
                <a:gd name="connsiteY8-1740" fmla="*/ 4316819 h 5890437"/>
                <a:gd name="connsiteX9-1741" fmla="*/ 500313 w 5381929"/>
                <a:gd name="connsiteY9-1742" fmla="*/ 4976037 h 5890437"/>
                <a:gd name="connsiteX10-1743" fmla="*/ 1754955 w 5381929"/>
                <a:gd name="connsiteY10-1744" fmla="*/ 5039004 h 5890437"/>
                <a:gd name="connsiteX11-1745" fmla="*/ 1946341 w 5381929"/>
                <a:gd name="connsiteY11-1746" fmla="*/ 5890437 h 5890437"/>
                <a:gd name="connsiteX12-1747" fmla="*/ 4785234 w 5381929"/>
                <a:gd name="connsiteY12-1748" fmla="*/ 5858540 h 5890437"/>
                <a:gd name="connsiteX13-1749" fmla="*/ 4891560 w 5381929"/>
                <a:gd name="connsiteY13-1750" fmla="*/ 3519377 h 5890437"/>
                <a:gd name="connsiteX14-1751" fmla="*/ 3030862 w 5381929"/>
                <a:gd name="connsiteY14-1752" fmla="*/ 0 h 5890437"/>
                <a:gd name="connsiteX0-1753" fmla="*/ 3030862 w 5381929"/>
                <a:gd name="connsiteY0-1754" fmla="*/ 0 h 5890437"/>
                <a:gd name="connsiteX1-1755" fmla="*/ 927042 w 5381929"/>
                <a:gd name="connsiteY1-1756" fmla="*/ 866251 h 5890437"/>
                <a:gd name="connsiteX2-1757" fmla="*/ 672918 w 5381929"/>
                <a:gd name="connsiteY2-1758" fmla="*/ 2220272 h 5890437"/>
                <a:gd name="connsiteX3-1759" fmla="*/ 583 w 5381929"/>
                <a:gd name="connsiteY3-1760" fmla="*/ 3051544 h 5890437"/>
                <a:gd name="connsiteX4-1761" fmla="*/ 510946 w 5381929"/>
                <a:gd name="connsiteY4-1762" fmla="*/ 3327991 h 5890437"/>
                <a:gd name="connsiteX5-1763" fmla="*/ 339858 w 5381929"/>
                <a:gd name="connsiteY5-1764" fmla="*/ 3734790 h 5890437"/>
                <a:gd name="connsiteX6-1765" fmla="*/ 531244 w 5381929"/>
                <a:gd name="connsiteY6-1766" fmla="*/ 3870251 h 5890437"/>
                <a:gd name="connsiteX7-1767" fmla="*/ 372722 w 5381929"/>
                <a:gd name="connsiteY7-1768" fmla="*/ 4061637 h 5890437"/>
                <a:gd name="connsiteX8-1769" fmla="*/ 564108 w 5381929"/>
                <a:gd name="connsiteY8-1770" fmla="*/ 4316819 h 5890437"/>
                <a:gd name="connsiteX9-1771" fmla="*/ 500313 w 5381929"/>
                <a:gd name="connsiteY9-1772" fmla="*/ 4976037 h 5890437"/>
                <a:gd name="connsiteX10-1773" fmla="*/ 1754955 w 5381929"/>
                <a:gd name="connsiteY10-1774" fmla="*/ 5039004 h 5890437"/>
                <a:gd name="connsiteX11-1775" fmla="*/ 1946341 w 5381929"/>
                <a:gd name="connsiteY11-1776" fmla="*/ 5890437 h 5890437"/>
                <a:gd name="connsiteX12-1777" fmla="*/ 4785234 w 5381929"/>
                <a:gd name="connsiteY12-1778" fmla="*/ 5858540 h 5890437"/>
                <a:gd name="connsiteX13-1779" fmla="*/ 4891560 w 5381929"/>
                <a:gd name="connsiteY13-1780" fmla="*/ 3519377 h 5890437"/>
                <a:gd name="connsiteX14-1781" fmla="*/ 3030862 w 5381929"/>
                <a:gd name="connsiteY14-1782" fmla="*/ 0 h 5890437"/>
                <a:gd name="connsiteX0-1783" fmla="*/ 3030862 w 5381929"/>
                <a:gd name="connsiteY0-1784" fmla="*/ 1751 h 5892188"/>
                <a:gd name="connsiteX1-1785" fmla="*/ 927042 w 5381929"/>
                <a:gd name="connsiteY1-1786" fmla="*/ 868002 h 5892188"/>
                <a:gd name="connsiteX2-1787" fmla="*/ 672918 w 5381929"/>
                <a:gd name="connsiteY2-1788" fmla="*/ 2222023 h 5892188"/>
                <a:gd name="connsiteX3-1789" fmla="*/ 583 w 5381929"/>
                <a:gd name="connsiteY3-1790" fmla="*/ 3053295 h 5892188"/>
                <a:gd name="connsiteX4-1791" fmla="*/ 510946 w 5381929"/>
                <a:gd name="connsiteY4-1792" fmla="*/ 3329742 h 5892188"/>
                <a:gd name="connsiteX5-1793" fmla="*/ 339858 w 5381929"/>
                <a:gd name="connsiteY5-1794" fmla="*/ 3736541 h 5892188"/>
                <a:gd name="connsiteX6-1795" fmla="*/ 531244 w 5381929"/>
                <a:gd name="connsiteY6-1796" fmla="*/ 3872002 h 5892188"/>
                <a:gd name="connsiteX7-1797" fmla="*/ 372722 w 5381929"/>
                <a:gd name="connsiteY7-1798" fmla="*/ 4063388 h 5892188"/>
                <a:gd name="connsiteX8-1799" fmla="*/ 564108 w 5381929"/>
                <a:gd name="connsiteY8-1800" fmla="*/ 4318570 h 5892188"/>
                <a:gd name="connsiteX9-1801" fmla="*/ 500313 w 5381929"/>
                <a:gd name="connsiteY9-1802" fmla="*/ 4977788 h 5892188"/>
                <a:gd name="connsiteX10-1803" fmla="*/ 1754955 w 5381929"/>
                <a:gd name="connsiteY10-1804" fmla="*/ 5040755 h 5892188"/>
                <a:gd name="connsiteX11-1805" fmla="*/ 1946341 w 5381929"/>
                <a:gd name="connsiteY11-1806" fmla="*/ 5892188 h 5892188"/>
                <a:gd name="connsiteX12-1807" fmla="*/ 4785234 w 5381929"/>
                <a:gd name="connsiteY12-1808" fmla="*/ 5860291 h 5892188"/>
                <a:gd name="connsiteX13-1809" fmla="*/ 4891560 w 5381929"/>
                <a:gd name="connsiteY13-1810" fmla="*/ 3521128 h 5892188"/>
                <a:gd name="connsiteX14-1811" fmla="*/ 3030862 w 5381929"/>
                <a:gd name="connsiteY14-1812" fmla="*/ 1751 h 5892188"/>
                <a:gd name="connsiteX0-1813" fmla="*/ 3031042 w 5382109"/>
                <a:gd name="connsiteY0-1814" fmla="*/ 1751 h 5892188"/>
                <a:gd name="connsiteX1-1815" fmla="*/ 927222 w 5382109"/>
                <a:gd name="connsiteY1-1816" fmla="*/ 868002 h 5892188"/>
                <a:gd name="connsiteX2-1817" fmla="*/ 577563 w 5382109"/>
                <a:gd name="connsiteY2-1818" fmla="*/ 2303910 h 5892188"/>
                <a:gd name="connsiteX3-1819" fmla="*/ 763 w 5382109"/>
                <a:gd name="connsiteY3-1820" fmla="*/ 3053295 h 5892188"/>
                <a:gd name="connsiteX4-1821" fmla="*/ 511126 w 5382109"/>
                <a:gd name="connsiteY4-1822" fmla="*/ 3329742 h 5892188"/>
                <a:gd name="connsiteX5-1823" fmla="*/ 340038 w 5382109"/>
                <a:gd name="connsiteY5-1824" fmla="*/ 3736541 h 5892188"/>
                <a:gd name="connsiteX6-1825" fmla="*/ 531424 w 5382109"/>
                <a:gd name="connsiteY6-1826" fmla="*/ 3872002 h 5892188"/>
                <a:gd name="connsiteX7-1827" fmla="*/ 372902 w 5382109"/>
                <a:gd name="connsiteY7-1828" fmla="*/ 4063388 h 5892188"/>
                <a:gd name="connsiteX8-1829" fmla="*/ 564288 w 5382109"/>
                <a:gd name="connsiteY8-1830" fmla="*/ 4318570 h 5892188"/>
                <a:gd name="connsiteX9-1831" fmla="*/ 500493 w 5382109"/>
                <a:gd name="connsiteY9-1832" fmla="*/ 4977788 h 5892188"/>
                <a:gd name="connsiteX10-1833" fmla="*/ 1755135 w 5382109"/>
                <a:gd name="connsiteY10-1834" fmla="*/ 5040755 h 5892188"/>
                <a:gd name="connsiteX11-1835" fmla="*/ 1946521 w 5382109"/>
                <a:gd name="connsiteY11-1836" fmla="*/ 5892188 h 5892188"/>
                <a:gd name="connsiteX12-1837" fmla="*/ 4785414 w 5382109"/>
                <a:gd name="connsiteY12-1838" fmla="*/ 5860291 h 5892188"/>
                <a:gd name="connsiteX13-1839" fmla="*/ 4891740 w 5382109"/>
                <a:gd name="connsiteY13-1840" fmla="*/ 3521128 h 5892188"/>
                <a:gd name="connsiteX14-1841" fmla="*/ 3031042 w 5382109"/>
                <a:gd name="connsiteY14-1842" fmla="*/ 1751 h 5892188"/>
                <a:gd name="connsiteX0-1843" fmla="*/ 3031042 w 5382109"/>
                <a:gd name="connsiteY0-1844" fmla="*/ 2101 h 5892538"/>
                <a:gd name="connsiteX1-1845" fmla="*/ 913575 w 5382109"/>
                <a:gd name="connsiteY1-1846" fmla="*/ 827408 h 5892538"/>
                <a:gd name="connsiteX2-1847" fmla="*/ 577563 w 5382109"/>
                <a:gd name="connsiteY2-1848" fmla="*/ 2304260 h 5892538"/>
                <a:gd name="connsiteX3-1849" fmla="*/ 763 w 5382109"/>
                <a:gd name="connsiteY3-1850" fmla="*/ 3053645 h 5892538"/>
                <a:gd name="connsiteX4-1851" fmla="*/ 511126 w 5382109"/>
                <a:gd name="connsiteY4-1852" fmla="*/ 3330092 h 5892538"/>
                <a:gd name="connsiteX5-1853" fmla="*/ 340038 w 5382109"/>
                <a:gd name="connsiteY5-1854" fmla="*/ 3736891 h 5892538"/>
                <a:gd name="connsiteX6-1855" fmla="*/ 531424 w 5382109"/>
                <a:gd name="connsiteY6-1856" fmla="*/ 3872352 h 5892538"/>
                <a:gd name="connsiteX7-1857" fmla="*/ 372902 w 5382109"/>
                <a:gd name="connsiteY7-1858" fmla="*/ 4063738 h 5892538"/>
                <a:gd name="connsiteX8-1859" fmla="*/ 564288 w 5382109"/>
                <a:gd name="connsiteY8-1860" fmla="*/ 4318920 h 5892538"/>
                <a:gd name="connsiteX9-1861" fmla="*/ 500493 w 5382109"/>
                <a:gd name="connsiteY9-1862" fmla="*/ 4978138 h 5892538"/>
                <a:gd name="connsiteX10-1863" fmla="*/ 1755135 w 5382109"/>
                <a:gd name="connsiteY10-1864" fmla="*/ 5041105 h 5892538"/>
                <a:gd name="connsiteX11-1865" fmla="*/ 1946521 w 5382109"/>
                <a:gd name="connsiteY11-1866" fmla="*/ 5892538 h 5892538"/>
                <a:gd name="connsiteX12-1867" fmla="*/ 4785414 w 5382109"/>
                <a:gd name="connsiteY12-1868" fmla="*/ 5860641 h 5892538"/>
                <a:gd name="connsiteX13-1869" fmla="*/ 4891740 w 5382109"/>
                <a:gd name="connsiteY13-1870" fmla="*/ 3521478 h 5892538"/>
                <a:gd name="connsiteX14-1871" fmla="*/ 3031042 w 5382109"/>
                <a:gd name="connsiteY14-1872" fmla="*/ 2101 h 5892538"/>
                <a:gd name="connsiteX0-1873" fmla="*/ 3031042 w 5382109"/>
                <a:gd name="connsiteY0-1874" fmla="*/ 941 h 5891378"/>
                <a:gd name="connsiteX1-1875" fmla="*/ 886280 w 5382109"/>
                <a:gd name="connsiteY1-1876" fmla="*/ 1071908 h 5891378"/>
                <a:gd name="connsiteX2-1877" fmla="*/ 577563 w 5382109"/>
                <a:gd name="connsiteY2-1878" fmla="*/ 2303100 h 5891378"/>
                <a:gd name="connsiteX3-1879" fmla="*/ 763 w 5382109"/>
                <a:gd name="connsiteY3-1880" fmla="*/ 3052485 h 5891378"/>
                <a:gd name="connsiteX4-1881" fmla="*/ 511126 w 5382109"/>
                <a:gd name="connsiteY4-1882" fmla="*/ 3328932 h 5891378"/>
                <a:gd name="connsiteX5-1883" fmla="*/ 340038 w 5382109"/>
                <a:gd name="connsiteY5-1884" fmla="*/ 3735731 h 5891378"/>
                <a:gd name="connsiteX6-1885" fmla="*/ 531424 w 5382109"/>
                <a:gd name="connsiteY6-1886" fmla="*/ 3871192 h 5891378"/>
                <a:gd name="connsiteX7-1887" fmla="*/ 372902 w 5382109"/>
                <a:gd name="connsiteY7-1888" fmla="*/ 4062578 h 5891378"/>
                <a:gd name="connsiteX8-1889" fmla="*/ 564288 w 5382109"/>
                <a:gd name="connsiteY8-1890" fmla="*/ 4317760 h 5891378"/>
                <a:gd name="connsiteX9-1891" fmla="*/ 500493 w 5382109"/>
                <a:gd name="connsiteY9-1892" fmla="*/ 4976978 h 5891378"/>
                <a:gd name="connsiteX10-1893" fmla="*/ 1755135 w 5382109"/>
                <a:gd name="connsiteY10-1894" fmla="*/ 5039945 h 5891378"/>
                <a:gd name="connsiteX11-1895" fmla="*/ 1946521 w 5382109"/>
                <a:gd name="connsiteY11-1896" fmla="*/ 5891378 h 5891378"/>
                <a:gd name="connsiteX12-1897" fmla="*/ 4785414 w 5382109"/>
                <a:gd name="connsiteY12-1898" fmla="*/ 5859481 h 5891378"/>
                <a:gd name="connsiteX13-1899" fmla="*/ 4891740 w 5382109"/>
                <a:gd name="connsiteY13-1900" fmla="*/ 3520318 h 5891378"/>
                <a:gd name="connsiteX14-1901" fmla="*/ 3031042 w 5382109"/>
                <a:gd name="connsiteY14-1902" fmla="*/ 941 h 5891378"/>
                <a:gd name="connsiteX0-1903" fmla="*/ 3031042 w 5382109"/>
                <a:gd name="connsiteY0-1904" fmla="*/ 753 h 5891190"/>
                <a:gd name="connsiteX1-1905" fmla="*/ 886280 w 5382109"/>
                <a:gd name="connsiteY1-1906" fmla="*/ 1071720 h 5891190"/>
                <a:gd name="connsiteX2-1907" fmla="*/ 577563 w 5382109"/>
                <a:gd name="connsiteY2-1908" fmla="*/ 2302912 h 5891190"/>
                <a:gd name="connsiteX3-1909" fmla="*/ 763 w 5382109"/>
                <a:gd name="connsiteY3-1910" fmla="*/ 3052297 h 5891190"/>
                <a:gd name="connsiteX4-1911" fmla="*/ 511126 w 5382109"/>
                <a:gd name="connsiteY4-1912" fmla="*/ 3328744 h 5891190"/>
                <a:gd name="connsiteX5-1913" fmla="*/ 340038 w 5382109"/>
                <a:gd name="connsiteY5-1914" fmla="*/ 3735543 h 5891190"/>
                <a:gd name="connsiteX6-1915" fmla="*/ 531424 w 5382109"/>
                <a:gd name="connsiteY6-1916" fmla="*/ 3871004 h 5891190"/>
                <a:gd name="connsiteX7-1917" fmla="*/ 372902 w 5382109"/>
                <a:gd name="connsiteY7-1918" fmla="*/ 4062390 h 5891190"/>
                <a:gd name="connsiteX8-1919" fmla="*/ 564288 w 5382109"/>
                <a:gd name="connsiteY8-1920" fmla="*/ 4317572 h 5891190"/>
                <a:gd name="connsiteX9-1921" fmla="*/ 500493 w 5382109"/>
                <a:gd name="connsiteY9-1922" fmla="*/ 4976790 h 5891190"/>
                <a:gd name="connsiteX10-1923" fmla="*/ 1755135 w 5382109"/>
                <a:gd name="connsiteY10-1924" fmla="*/ 5039757 h 5891190"/>
                <a:gd name="connsiteX11-1925" fmla="*/ 1946521 w 5382109"/>
                <a:gd name="connsiteY11-1926" fmla="*/ 5891190 h 5891190"/>
                <a:gd name="connsiteX12-1927" fmla="*/ 4785414 w 5382109"/>
                <a:gd name="connsiteY12-1928" fmla="*/ 5859293 h 5891190"/>
                <a:gd name="connsiteX13-1929" fmla="*/ 4891740 w 5382109"/>
                <a:gd name="connsiteY13-1930" fmla="*/ 3520130 h 5891190"/>
                <a:gd name="connsiteX14-1931" fmla="*/ 3031042 w 5382109"/>
                <a:gd name="connsiteY14-1932" fmla="*/ 753 h 5891190"/>
                <a:gd name="connsiteX0-1933" fmla="*/ 3031042 w 5382109"/>
                <a:gd name="connsiteY0-1934" fmla="*/ 753 h 5891190"/>
                <a:gd name="connsiteX1-1935" fmla="*/ 886280 w 5382109"/>
                <a:gd name="connsiteY1-1936" fmla="*/ 1071720 h 5891190"/>
                <a:gd name="connsiteX2-1937" fmla="*/ 577563 w 5382109"/>
                <a:gd name="connsiteY2-1938" fmla="*/ 2302912 h 5891190"/>
                <a:gd name="connsiteX3-1939" fmla="*/ 763 w 5382109"/>
                <a:gd name="connsiteY3-1940" fmla="*/ 3052297 h 5891190"/>
                <a:gd name="connsiteX4-1941" fmla="*/ 511126 w 5382109"/>
                <a:gd name="connsiteY4-1942" fmla="*/ 3328744 h 5891190"/>
                <a:gd name="connsiteX5-1943" fmla="*/ 340038 w 5382109"/>
                <a:gd name="connsiteY5-1944" fmla="*/ 3735543 h 5891190"/>
                <a:gd name="connsiteX6-1945" fmla="*/ 531424 w 5382109"/>
                <a:gd name="connsiteY6-1946" fmla="*/ 3871004 h 5891190"/>
                <a:gd name="connsiteX7-1947" fmla="*/ 372902 w 5382109"/>
                <a:gd name="connsiteY7-1948" fmla="*/ 4062390 h 5891190"/>
                <a:gd name="connsiteX8-1949" fmla="*/ 564288 w 5382109"/>
                <a:gd name="connsiteY8-1950" fmla="*/ 4317572 h 5891190"/>
                <a:gd name="connsiteX9-1951" fmla="*/ 500493 w 5382109"/>
                <a:gd name="connsiteY9-1952" fmla="*/ 4976790 h 5891190"/>
                <a:gd name="connsiteX10-1953" fmla="*/ 1755135 w 5382109"/>
                <a:gd name="connsiteY10-1954" fmla="*/ 5039757 h 5891190"/>
                <a:gd name="connsiteX11-1955" fmla="*/ 1946521 w 5382109"/>
                <a:gd name="connsiteY11-1956" fmla="*/ 5891190 h 5891190"/>
                <a:gd name="connsiteX12-1957" fmla="*/ 4785414 w 5382109"/>
                <a:gd name="connsiteY12-1958" fmla="*/ 5859293 h 5891190"/>
                <a:gd name="connsiteX13-1959" fmla="*/ 4891740 w 5382109"/>
                <a:gd name="connsiteY13-1960" fmla="*/ 3520130 h 5891190"/>
                <a:gd name="connsiteX14-1961" fmla="*/ 3031042 w 5382109"/>
                <a:gd name="connsiteY14-1962" fmla="*/ 753 h 5891190"/>
                <a:gd name="connsiteX0-1963" fmla="*/ 3031042 w 5382109"/>
                <a:gd name="connsiteY0-1964" fmla="*/ 792 h 5891229"/>
                <a:gd name="connsiteX1-1965" fmla="*/ 777098 w 5382109"/>
                <a:gd name="connsiteY1-1966" fmla="*/ 1044464 h 5891229"/>
                <a:gd name="connsiteX2-1967" fmla="*/ 577563 w 5382109"/>
                <a:gd name="connsiteY2-1968" fmla="*/ 2302951 h 5891229"/>
                <a:gd name="connsiteX3-1969" fmla="*/ 763 w 5382109"/>
                <a:gd name="connsiteY3-1970" fmla="*/ 3052336 h 5891229"/>
                <a:gd name="connsiteX4-1971" fmla="*/ 511126 w 5382109"/>
                <a:gd name="connsiteY4-1972" fmla="*/ 3328783 h 5891229"/>
                <a:gd name="connsiteX5-1973" fmla="*/ 340038 w 5382109"/>
                <a:gd name="connsiteY5-1974" fmla="*/ 3735582 h 5891229"/>
                <a:gd name="connsiteX6-1975" fmla="*/ 531424 w 5382109"/>
                <a:gd name="connsiteY6-1976" fmla="*/ 3871043 h 5891229"/>
                <a:gd name="connsiteX7-1977" fmla="*/ 372902 w 5382109"/>
                <a:gd name="connsiteY7-1978" fmla="*/ 4062429 h 5891229"/>
                <a:gd name="connsiteX8-1979" fmla="*/ 564288 w 5382109"/>
                <a:gd name="connsiteY8-1980" fmla="*/ 4317611 h 5891229"/>
                <a:gd name="connsiteX9-1981" fmla="*/ 500493 w 5382109"/>
                <a:gd name="connsiteY9-1982" fmla="*/ 4976829 h 5891229"/>
                <a:gd name="connsiteX10-1983" fmla="*/ 1755135 w 5382109"/>
                <a:gd name="connsiteY10-1984" fmla="*/ 5039796 h 5891229"/>
                <a:gd name="connsiteX11-1985" fmla="*/ 1946521 w 5382109"/>
                <a:gd name="connsiteY11-1986" fmla="*/ 5891229 h 5891229"/>
                <a:gd name="connsiteX12-1987" fmla="*/ 4785414 w 5382109"/>
                <a:gd name="connsiteY12-1988" fmla="*/ 5859332 h 5891229"/>
                <a:gd name="connsiteX13-1989" fmla="*/ 4891740 w 5382109"/>
                <a:gd name="connsiteY13-1990" fmla="*/ 3520169 h 5891229"/>
                <a:gd name="connsiteX14-1991" fmla="*/ 3031042 w 5382109"/>
                <a:gd name="connsiteY14-1992" fmla="*/ 792 h 5891229"/>
                <a:gd name="connsiteX0-1993" fmla="*/ 3031042 w 5382109"/>
                <a:gd name="connsiteY0-1994" fmla="*/ 792 h 5891229"/>
                <a:gd name="connsiteX1-1995" fmla="*/ 777098 w 5382109"/>
                <a:gd name="connsiteY1-1996" fmla="*/ 1044464 h 5891229"/>
                <a:gd name="connsiteX2-1997" fmla="*/ 577563 w 5382109"/>
                <a:gd name="connsiteY2-1998" fmla="*/ 2302951 h 5891229"/>
                <a:gd name="connsiteX3-1999" fmla="*/ 763 w 5382109"/>
                <a:gd name="connsiteY3-2000" fmla="*/ 3052336 h 5891229"/>
                <a:gd name="connsiteX4-2001" fmla="*/ 511126 w 5382109"/>
                <a:gd name="connsiteY4-2002" fmla="*/ 3328783 h 5891229"/>
                <a:gd name="connsiteX5-2003" fmla="*/ 340038 w 5382109"/>
                <a:gd name="connsiteY5-2004" fmla="*/ 3735582 h 5891229"/>
                <a:gd name="connsiteX6-2005" fmla="*/ 531424 w 5382109"/>
                <a:gd name="connsiteY6-2006" fmla="*/ 3871043 h 5891229"/>
                <a:gd name="connsiteX7-2007" fmla="*/ 372902 w 5382109"/>
                <a:gd name="connsiteY7-2008" fmla="*/ 4062429 h 5891229"/>
                <a:gd name="connsiteX8-2009" fmla="*/ 564288 w 5382109"/>
                <a:gd name="connsiteY8-2010" fmla="*/ 4317611 h 5891229"/>
                <a:gd name="connsiteX9-2011" fmla="*/ 500493 w 5382109"/>
                <a:gd name="connsiteY9-2012" fmla="*/ 4976829 h 5891229"/>
                <a:gd name="connsiteX10-2013" fmla="*/ 1755135 w 5382109"/>
                <a:gd name="connsiteY10-2014" fmla="*/ 5039796 h 5891229"/>
                <a:gd name="connsiteX11-2015" fmla="*/ 1946521 w 5382109"/>
                <a:gd name="connsiteY11-2016" fmla="*/ 5891229 h 5891229"/>
                <a:gd name="connsiteX12-2017" fmla="*/ 4785414 w 5382109"/>
                <a:gd name="connsiteY12-2018" fmla="*/ 5859332 h 5891229"/>
                <a:gd name="connsiteX13-2019" fmla="*/ 4891740 w 5382109"/>
                <a:gd name="connsiteY13-2020" fmla="*/ 3520169 h 5891229"/>
                <a:gd name="connsiteX14-2021" fmla="*/ 3031042 w 5382109"/>
                <a:gd name="connsiteY14-2022" fmla="*/ 792 h 5891229"/>
                <a:gd name="connsiteX0-2023" fmla="*/ 3031042 w 5382109"/>
                <a:gd name="connsiteY0-2024" fmla="*/ 792 h 5891229"/>
                <a:gd name="connsiteX1-2025" fmla="*/ 777098 w 5382109"/>
                <a:gd name="connsiteY1-2026" fmla="*/ 1044464 h 5891229"/>
                <a:gd name="connsiteX2-2027" fmla="*/ 577563 w 5382109"/>
                <a:gd name="connsiteY2-2028" fmla="*/ 2302951 h 5891229"/>
                <a:gd name="connsiteX3-2029" fmla="*/ 763 w 5382109"/>
                <a:gd name="connsiteY3-2030" fmla="*/ 3052336 h 5891229"/>
                <a:gd name="connsiteX4-2031" fmla="*/ 511126 w 5382109"/>
                <a:gd name="connsiteY4-2032" fmla="*/ 3328783 h 5891229"/>
                <a:gd name="connsiteX5-2033" fmla="*/ 340038 w 5382109"/>
                <a:gd name="connsiteY5-2034" fmla="*/ 3735582 h 5891229"/>
                <a:gd name="connsiteX6-2035" fmla="*/ 531424 w 5382109"/>
                <a:gd name="connsiteY6-2036" fmla="*/ 3871043 h 5891229"/>
                <a:gd name="connsiteX7-2037" fmla="*/ 372902 w 5382109"/>
                <a:gd name="connsiteY7-2038" fmla="*/ 4062429 h 5891229"/>
                <a:gd name="connsiteX8-2039" fmla="*/ 564288 w 5382109"/>
                <a:gd name="connsiteY8-2040" fmla="*/ 4317611 h 5891229"/>
                <a:gd name="connsiteX9-2041" fmla="*/ 500493 w 5382109"/>
                <a:gd name="connsiteY9-2042" fmla="*/ 4976829 h 5891229"/>
                <a:gd name="connsiteX10-2043" fmla="*/ 1755135 w 5382109"/>
                <a:gd name="connsiteY10-2044" fmla="*/ 5039796 h 5891229"/>
                <a:gd name="connsiteX11-2045" fmla="*/ 1946521 w 5382109"/>
                <a:gd name="connsiteY11-2046" fmla="*/ 5891229 h 5891229"/>
                <a:gd name="connsiteX12-2047" fmla="*/ 4785414 w 5382109"/>
                <a:gd name="connsiteY12-2048" fmla="*/ 5859332 h 5891229"/>
                <a:gd name="connsiteX13-2049" fmla="*/ 4891740 w 5382109"/>
                <a:gd name="connsiteY13-2050" fmla="*/ 3520169 h 5891229"/>
                <a:gd name="connsiteX14-2051" fmla="*/ 3031042 w 5382109"/>
                <a:gd name="connsiteY14-2052" fmla="*/ 792 h 5891229"/>
                <a:gd name="connsiteX0-2053" fmla="*/ 3031042 w 5382109"/>
                <a:gd name="connsiteY0-2054" fmla="*/ 627 h 5891064"/>
                <a:gd name="connsiteX1-2055" fmla="*/ 777098 w 5382109"/>
                <a:gd name="connsiteY1-2056" fmla="*/ 1180776 h 5891064"/>
                <a:gd name="connsiteX2-2057" fmla="*/ 577563 w 5382109"/>
                <a:gd name="connsiteY2-2058" fmla="*/ 2302786 h 5891064"/>
                <a:gd name="connsiteX3-2059" fmla="*/ 763 w 5382109"/>
                <a:gd name="connsiteY3-2060" fmla="*/ 3052171 h 5891064"/>
                <a:gd name="connsiteX4-2061" fmla="*/ 511126 w 5382109"/>
                <a:gd name="connsiteY4-2062" fmla="*/ 3328618 h 5891064"/>
                <a:gd name="connsiteX5-2063" fmla="*/ 340038 w 5382109"/>
                <a:gd name="connsiteY5-2064" fmla="*/ 3735417 h 5891064"/>
                <a:gd name="connsiteX6-2065" fmla="*/ 531424 w 5382109"/>
                <a:gd name="connsiteY6-2066" fmla="*/ 3870878 h 5891064"/>
                <a:gd name="connsiteX7-2067" fmla="*/ 372902 w 5382109"/>
                <a:gd name="connsiteY7-2068" fmla="*/ 4062264 h 5891064"/>
                <a:gd name="connsiteX8-2069" fmla="*/ 564288 w 5382109"/>
                <a:gd name="connsiteY8-2070" fmla="*/ 4317446 h 5891064"/>
                <a:gd name="connsiteX9-2071" fmla="*/ 500493 w 5382109"/>
                <a:gd name="connsiteY9-2072" fmla="*/ 4976664 h 5891064"/>
                <a:gd name="connsiteX10-2073" fmla="*/ 1755135 w 5382109"/>
                <a:gd name="connsiteY10-2074" fmla="*/ 5039631 h 5891064"/>
                <a:gd name="connsiteX11-2075" fmla="*/ 1946521 w 5382109"/>
                <a:gd name="connsiteY11-2076" fmla="*/ 5891064 h 5891064"/>
                <a:gd name="connsiteX12-2077" fmla="*/ 4785414 w 5382109"/>
                <a:gd name="connsiteY12-2078" fmla="*/ 5859167 h 5891064"/>
                <a:gd name="connsiteX13-2079" fmla="*/ 4891740 w 5382109"/>
                <a:gd name="connsiteY13-2080" fmla="*/ 3520004 h 5891064"/>
                <a:gd name="connsiteX14-2081" fmla="*/ 3031042 w 5382109"/>
                <a:gd name="connsiteY14-2082" fmla="*/ 627 h 5891064"/>
                <a:gd name="connsiteX0-2083" fmla="*/ 3031042 w 5382109"/>
                <a:gd name="connsiteY0-2084" fmla="*/ 968 h 5891405"/>
                <a:gd name="connsiteX1-2085" fmla="*/ 777098 w 5382109"/>
                <a:gd name="connsiteY1-2086" fmla="*/ 1181117 h 5891405"/>
                <a:gd name="connsiteX2-2087" fmla="*/ 577563 w 5382109"/>
                <a:gd name="connsiteY2-2088" fmla="*/ 2303127 h 5891405"/>
                <a:gd name="connsiteX3-2089" fmla="*/ 763 w 5382109"/>
                <a:gd name="connsiteY3-2090" fmla="*/ 3052512 h 5891405"/>
                <a:gd name="connsiteX4-2091" fmla="*/ 511126 w 5382109"/>
                <a:gd name="connsiteY4-2092" fmla="*/ 3328959 h 5891405"/>
                <a:gd name="connsiteX5-2093" fmla="*/ 340038 w 5382109"/>
                <a:gd name="connsiteY5-2094" fmla="*/ 3735758 h 5891405"/>
                <a:gd name="connsiteX6-2095" fmla="*/ 531424 w 5382109"/>
                <a:gd name="connsiteY6-2096" fmla="*/ 3871219 h 5891405"/>
                <a:gd name="connsiteX7-2097" fmla="*/ 372902 w 5382109"/>
                <a:gd name="connsiteY7-2098" fmla="*/ 4062605 h 5891405"/>
                <a:gd name="connsiteX8-2099" fmla="*/ 564288 w 5382109"/>
                <a:gd name="connsiteY8-2100" fmla="*/ 4317787 h 5891405"/>
                <a:gd name="connsiteX9-2101" fmla="*/ 500493 w 5382109"/>
                <a:gd name="connsiteY9-2102" fmla="*/ 4977005 h 5891405"/>
                <a:gd name="connsiteX10-2103" fmla="*/ 1755135 w 5382109"/>
                <a:gd name="connsiteY10-2104" fmla="*/ 5039972 h 5891405"/>
                <a:gd name="connsiteX11-2105" fmla="*/ 1946521 w 5382109"/>
                <a:gd name="connsiteY11-2106" fmla="*/ 5891405 h 5891405"/>
                <a:gd name="connsiteX12-2107" fmla="*/ 4785414 w 5382109"/>
                <a:gd name="connsiteY12-2108" fmla="*/ 5859508 h 5891405"/>
                <a:gd name="connsiteX13-2109" fmla="*/ 4891740 w 5382109"/>
                <a:gd name="connsiteY13-2110" fmla="*/ 3520345 h 5891405"/>
                <a:gd name="connsiteX14-2111" fmla="*/ 3031042 w 5382109"/>
                <a:gd name="connsiteY14-2112" fmla="*/ 968 h 5891405"/>
                <a:gd name="connsiteX0-2113" fmla="*/ 3031042 w 5382109"/>
                <a:gd name="connsiteY0-2114" fmla="*/ 968 h 5891405"/>
                <a:gd name="connsiteX1-2115" fmla="*/ 777098 w 5382109"/>
                <a:gd name="connsiteY1-2116" fmla="*/ 1181117 h 5891405"/>
                <a:gd name="connsiteX2-2117" fmla="*/ 577563 w 5382109"/>
                <a:gd name="connsiteY2-2118" fmla="*/ 2303127 h 5891405"/>
                <a:gd name="connsiteX3-2119" fmla="*/ 763 w 5382109"/>
                <a:gd name="connsiteY3-2120" fmla="*/ 3052512 h 5891405"/>
                <a:gd name="connsiteX4-2121" fmla="*/ 511126 w 5382109"/>
                <a:gd name="connsiteY4-2122" fmla="*/ 3328959 h 5891405"/>
                <a:gd name="connsiteX5-2123" fmla="*/ 340038 w 5382109"/>
                <a:gd name="connsiteY5-2124" fmla="*/ 3735758 h 5891405"/>
                <a:gd name="connsiteX6-2125" fmla="*/ 531424 w 5382109"/>
                <a:gd name="connsiteY6-2126" fmla="*/ 3871219 h 5891405"/>
                <a:gd name="connsiteX7-2127" fmla="*/ 372902 w 5382109"/>
                <a:gd name="connsiteY7-2128" fmla="*/ 4062605 h 5891405"/>
                <a:gd name="connsiteX8-2129" fmla="*/ 564288 w 5382109"/>
                <a:gd name="connsiteY8-2130" fmla="*/ 4317787 h 5891405"/>
                <a:gd name="connsiteX9-2131" fmla="*/ 500493 w 5382109"/>
                <a:gd name="connsiteY9-2132" fmla="*/ 4977005 h 5891405"/>
                <a:gd name="connsiteX10-2133" fmla="*/ 1755135 w 5382109"/>
                <a:gd name="connsiteY10-2134" fmla="*/ 5039972 h 5891405"/>
                <a:gd name="connsiteX11-2135" fmla="*/ 1946521 w 5382109"/>
                <a:gd name="connsiteY11-2136" fmla="*/ 5891405 h 5891405"/>
                <a:gd name="connsiteX12-2137" fmla="*/ 4785414 w 5382109"/>
                <a:gd name="connsiteY12-2138" fmla="*/ 5859508 h 5891405"/>
                <a:gd name="connsiteX13-2139" fmla="*/ 4891740 w 5382109"/>
                <a:gd name="connsiteY13-2140" fmla="*/ 3520345 h 5891405"/>
                <a:gd name="connsiteX14-2141" fmla="*/ 3031042 w 5382109"/>
                <a:gd name="connsiteY14-2142" fmla="*/ 968 h 5891405"/>
                <a:gd name="connsiteX0-2143" fmla="*/ 3031204 w 5382271"/>
                <a:gd name="connsiteY0-2144" fmla="*/ 968 h 5891405"/>
                <a:gd name="connsiteX1-2145" fmla="*/ 777260 w 5382271"/>
                <a:gd name="connsiteY1-2146" fmla="*/ 1181117 h 5891405"/>
                <a:gd name="connsiteX2-2147" fmla="*/ 523134 w 5382271"/>
                <a:gd name="connsiteY2-2148" fmla="*/ 2303127 h 5891405"/>
                <a:gd name="connsiteX3-2149" fmla="*/ 925 w 5382271"/>
                <a:gd name="connsiteY3-2150" fmla="*/ 3052512 h 5891405"/>
                <a:gd name="connsiteX4-2151" fmla="*/ 511288 w 5382271"/>
                <a:gd name="connsiteY4-2152" fmla="*/ 3328959 h 5891405"/>
                <a:gd name="connsiteX5-2153" fmla="*/ 340200 w 5382271"/>
                <a:gd name="connsiteY5-2154" fmla="*/ 3735758 h 5891405"/>
                <a:gd name="connsiteX6-2155" fmla="*/ 531586 w 5382271"/>
                <a:gd name="connsiteY6-2156" fmla="*/ 3871219 h 5891405"/>
                <a:gd name="connsiteX7-2157" fmla="*/ 373064 w 5382271"/>
                <a:gd name="connsiteY7-2158" fmla="*/ 4062605 h 5891405"/>
                <a:gd name="connsiteX8-2159" fmla="*/ 564450 w 5382271"/>
                <a:gd name="connsiteY8-2160" fmla="*/ 4317787 h 5891405"/>
                <a:gd name="connsiteX9-2161" fmla="*/ 500655 w 5382271"/>
                <a:gd name="connsiteY9-2162" fmla="*/ 4977005 h 5891405"/>
                <a:gd name="connsiteX10-2163" fmla="*/ 1755297 w 5382271"/>
                <a:gd name="connsiteY10-2164" fmla="*/ 5039972 h 5891405"/>
                <a:gd name="connsiteX11-2165" fmla="*/ 1946683 w 5382271"/>
                <a:gd name="connsiteY11-2166" fmla="*/ 5891405 h 5891405"/>
                <a:gd name="connsiteX12-2167" fmla="*/ 4785576 w 5382271"/>
                <a:gd name="connsiteY12-2168" fmla="*/ 5859508 h 5891405"/>
                <a:gd name="connsiteX13-2169" fmla="*/ 4891902 w 5382271"/>
                <a:gd name="connsiteY13-2170" fmla="*/ 3520345 h 5891405"/>
                <a:gd name="connsiteX14-2171" fmla="*/ 3031204 w 5382271"/>
                <a:gd name="connsiteY14-2172" fmla="*/ 968 h 5891405"/>
                <a:gd name="connsiteX0-2173" fmla="*/ 3031204 w 5382271"/>
                <a:gd name="connsiteY0-2174" fmla="*/ 968 h 5891405"/>
                <a:gd name="connsiteX1-2175" fmla="*/ 777260 w 5382271"/>
                <a:gd name="connsiteY1-2176" fmla="*/ 1181117 h 5891405"/>
                <a:gd name="connsiteX2-2177" fmla="*/ 523134 w 5382271"/>
                <a:gd name="connsiteY2-2178" fmla="*/ 2303127 h 5891405"/>
                <a:gd name="connsiteX3-2179" fmla="*/ 925 w 5382271"/>
                <a:gd name="connsiteY3-2180" fmla="*/ 3052512 h 5891405"/>
                <a:gd name="connsiteX4-2181" fmla="*/ 511288 w 5382271"/>
                <a:gd name="connsiteY4-2182" fmla="*/ 3328959 h 5891405"/>
                <a:gd name="connsiteX5-2183" fmla="*/ 340200 w 5382271"/>
                <a:gd name="connsiteY5-2184" fmla="*/ 3735758 h 5891405"/>
                <a:gd name="connsiteX6-2185" fmla="*/ 531586 w 5382271"/>
                <a:gd name="connsiteY6-2186" fmla="*/ 3871219 h 5891405"/>
                <a:gd name="connsiteX7-2187" fmla="*/ 373064 w 5382271"/>
                <a:gd name="connsiteY7-2188" fmla="*/ 4062605 h 5891405"/>
                <a:gd name="connsiteX8-2189" fmla="*/ 564450 w 5382271"/>
                <a:gd name="connsiteY8-2190" fmla="*/ 4317787 h 5891405"/>
                <a:gd name="connsiteX9-2191" fmla="*/ 500655 w 5382271"/>
                <a:gd name="connsiteY9-2192" fmla="*/ 4977005 h 5891405"/>
                <a:gd name="connsiteX10-2193" fmla="*/ 1755297 w 5382271"/>
                <a:gd name="connsiteY10-2194" fmla="*/ 5039972 h 5891405"/>
                <a:gd name="connsiteX11-2195" fmla="*/ 1946683 w 5382271"/>
                <a:gd name="connsiteY11-2196" fmla="*/ 5891405 h 5891405"/>
                <a:gd name="connsiteX12-2197" fmla="*/ 4785576 w 5382271"/>
                <a:gd name="connsiteY12-2198" fmla="*/ 5859508 h 5891405"/>
                <a:gd name="connsiteX13-2199" fmla="*/ 4891902 w 5382271"/>
                <a:gd name="connsiteY13-2200" fmla="*/ 3520345 h 5891405"/>
                <a:gd name="connsiteX14-2201" fmla="*/ 3031204 w 5382271"/>
                <a:gd name="connsiteY14-2202" fmla="*/ 968 h 5891405"/>
                <a:gd name="connsiteX0-2203" fmla="*/ 3031204 w 5382271"/>
                <a:gd name="connsiteY0-2204" fmla="*/ 968 h 5891405"/>
                <a:gd name="connsiteX1-2205" fmla="*/ 777260 w 5382271"/>
                <a:gd name="connsiteY1-2206" fmla="*/ 1181117 h 5891405"/>
                <a:gd name="connsiteX2-2207" fmla="*/ 523134 w 5382271"/>
                <a:gd name="connsiteY2-2208" fmla="*/ 2303127 h 5891405"/>
                <a:gd name="connsiteX3-2209" fmla="*/ 925 w 5382271"/>
                <a:gd name="connsiteY3-2210" fmla="*/ 3052512 h 5891405"/>
                <a:gd name="connsiteX4-2211" fmla="*/ 511288 w 5382271"/>
                <a:gd name="connsiteY4-2212" fmla="*/ 3328959 h 5891405"/>
                <a:gd name="connsiteX5-2213" fmla="*/ 340200 w 5382271"/>
                <a:gd name="connsiteY5-2214" fmla="*/ 3735758 h 5891405"/>
                <a:gd name="connsiteX6-2215" fmla="*/ 531586 w 5382271"/>
                <a:gd name="connsiteY6-2216" fmla="*/ 3871219 h 5891405"/>
                <a:gd name="connsiteX7-2217" fmla="*/ 373064 w 5382271"/>
                <a:gd name="connsiteY7-2218" fmla="*/ 4062605 h 5891405"/>
                <a:gd name="connsiteX8-2219" fmla="*/ 564450 w 5382271"/>
                <a:gd name="connsiteY8-2220" fmla="*/ 4317787 h 5891405"/>
                <a:gd name="connsiteX9-2221" fmla="*/ 500655 w 5382271"/>
                <a:gd name="connsiteY9-2222" fmla="*/ 4977005 h 5891405"/>
                <a:gd name="connsiteX10-2223" fmla="*/ 1755297 w 5382271"/>
                <a:gd name="connsiteY10-2224" fmla="*/ 5039972 h 5891405"/>
                <a:gd name="connsiteX11-2225" fmla="*/ 1946683 w 5382271"/>
                <a:gd name="connsiteY11-2226" fmla="*/ 5891405 h 5891405"/>
                <a:gd name="connsiteX12-2227" fmla="*/ 4785576 w 5382271"/>
                <a:gd name="connsiteY12-2228" fmla="*/ 5859508 h 5891405"/>
                <a:gd name="connsiteX13-2229" fmla="*/ 4891902 w 5382271"/>
                <a:gd name="connsiteY13-2230" fmla="*/ 3520345 h 5891405"/>
                <a:gd name="connsiteX14-2231" fmla="*/ 3031204 w 5382271"/>
                <a:gd name="connsiteY14-2232" fmla="*/ 968 h 5891405"/>
                <a:gd name="connsiteX0-2233" fmla="*/ 3038119 w 5389186"/>
                <a:gd name="connsiteY0-2234" fmla="*/ 968 h 5891405"/>
                <a:gd name="connsiteX1-2235" fmla="*/ 784175 w 5389186"/>
                <a:gd name="connsiteY1-2236" fmla="*/ 1181117 h 5891405"/>
                <a:gd name="connsiteX2-2237" fmla="*/ 530049 w 5389186"/>
                <a:gd name="connsiteY2-2238" fmla="*/ 2303127 h 5891405"/>
                <a:gd name="connsiteX3-2239" fmla="*/ 7840 w 5389186"/>
                <a:gd name="connsiteY3-2240" fmla="*/ 3052512 h 5891405"/>
                <a:gd name="connsiteX4-2241" fmla="*/ 518203 w 5389186"/>
                <a:gd name="connsiteY4-2242" fmla="*/ 3328959 h 5891405"/>
                <a:gd name="connsiteX5-2243" fmla="*/ 347115 w 5389186"/>
                <a:gd name="connsiteY5-2244" fmla="*/ 3735758 h 5891405"/>
                <a:gd name="connsiteX6-2245" fmla="*/ 538501 w 5389186"/>
                <a:gd name="connsiteY6-2246" fmla="*/ 3871219 h 5891405"/>
                <a:gd name="connsiteX7-2247" fmla="*/ 379979 w 5389186"/>
                <a:gd name="connsiteY7-2248" fmla="*/ 4062605 h 5891405"/>
                <a:gd name="connsiteX8-2249" fmla="*/ 571365 w 5389186"/>
                <a:gd name="connsiteY8-2250" fmla="*/ 4317787 h 5891405"/>
                <a:gd name="connsiteX9-2251" fmla="*/ 507570 w 5389186"/>
                <a:gd name="connsiteY9-2252" fmla="*/ 4977005 h 5891405"/>
                <a:gd name="connsiteX10-2253" fmla="*/ 1762212 w 5389186"/>
                <a:gd name="connsiteY10-2254" fmla="*/ 5039972 h 5891405"/>
                <a:gd name="connsiteX11-2255" fmla="*/ 1953598 w 5389186"/>
                <a:gd name="connsiteY11-2256" fmla="*/ 5891405 h 5891405"/>
                <a:gd name="connsiteX12-2257" fmla="*/ 4792491 w 5389186"/>
                <a:gd name="connsiteY12-2258" fmla="*/ 5859508 h 5891405"/>
                <a:gd name="connsiteX13-2259" fmla="*/ 4898817 w 5389186"/>
                <a:gd name="connsiteY13-2260" fmla="*/ 3520345 h 5891405"/>
                <a:gd name="connsiteX14-2261" fmla="*/ 3038119 w 5389186"/>
                <a:gd name="connsiteY14-2262" fmla="*/ 968 h 5891405"/>
                <a:gd name="connsiteX0-2263" fmla="*/ 3037057 w 5388124"/>
                <a:gd name="connsiteY0-2264" fmla="*/ 968 h 5891405"/>
                <a:gd name="connsiteX1-2265" fmla="*/ 783113 w 5388124"/>
                <a:gd name="connsiteY1-2266" fmla="*/ 1181117 h 5891405"/>
                <a:gd name="connsiteX2-2267" fmla="*/ 528987 w 5388124"/>
                <a:gd name="connsiteY2-2268" fmla="*/ 2303127 h 5891405"/>
                <a:gd name="connsiteX3-2269" fmla="*/ 6778 w 5388124"/>
                <a:gd name="connsiteY3-2270" fmla="*/ 3052512 h 5891405"/>
                <a:gd name="connsiteX4-2271" fmla="*/ 517141 w 5388124"/>
                <a:gd name="connsiteY4-2272" fmla="*/ 3328959 h 5891405"/>
                <a:gd name="connsiteX5-2273" fmla="*/ 346053 w 5388124"/>
                <a:gd name="connsiteY5-2274" fmla="*/ 3735758 h 5891405"/>
                <a:gd name="connsiteX6-2275" fmla="*/ 537439 w 5388124"/>
                <a:gd name="connsiteY6-2276" fmla="*/ 3871219 h 5891405"/>
                <a:gd name="connsiteX7-2277" fmla="*/ 378917 w 5388124"/>
                <a:gd name="connsiteY7-2278" fmla="*/ 4062605 h 5891405"/>
                <a:gd name="connsiteX8-2279" fmla="*/ 570303 w 5388124"/>
                <a:gd name="connsiteY8-2280" fmla="*/ 4317787 h 5891405"/>
                <a:gd name="connsiteX9-2281" fmla="*/ 506508 w 5388124"/>
                <a:gd name="connsiteY9-2282" fmla="*/ 4977005 h 5891405"/>
                <a:gd name="connsiteX10-2283" fmla="*/ 1761150 w 5388124"/>
                <a:gd name="connsiteY10-2284" fmla="*/ 5039972 h 5891405"/>
                <a:gd name="connsiteX11-2285" fmla="*/ 1952536 w 5388124"/>
                <a:gd name="connsiteY11-2286" fmla="*/ 5891405 h 5891405"/>
                <a:gd name="connsiteX12-2287" fmla="*/ 4791429 w 5388124"/>
                <a:gd name="connsiteY12-2288" fmla="*/ 5859508 h 5891405"/>
                <a:gd name="connsiteX13-2289" fmla="*/ 4897755 w 5388124"/>
                <a:gd name="connsiteY13-2290" fmla="*/ 3520345 h 5891405"/>
                <a:gd name="connsiteX14-2291" fmla="*/ 3037057 w 5388124"/>
                <a:gd name="connsiteY14-2292" fmla="*/ 968 h 5891405"/>
                <a:gd name="connsiteX0-2293" fmla="*/ 3034541 w 5385608"/>
                <a:gd name="connsiteY0-2294" fmla="*/ 968 h 5891405"/>
                <a:gd name="connsiteX1-2295" fmla="*/ 780597 w 5385608"/>
                <a:gd name="connsiteY1-2296" fmla="*/ 1181117 h 5891405"/>
                <a:gd name="connsiteX2-2297" fmla="*/ 526471 w 5385608"/>
                <a:gd name="connsiteY2-2298" fmla="*/ 2303127 h 5891405"/>
                <a:gd name="connsiteX3-2299" fmla="*/ 4262 w 5385608"/>
                <a:gd name="connsiteY3-2300" fmla="*/ 3052512 h 5891405"/>
                <a:gd name="connsiteX4-2301" fmla="*/ 514625 w 5385608"/>
                <a:gd name="connsiteY4-2302" fmla="*/ 3328959 h 5891405"/>
                <a:gd name="connsiteX5-2303" fmla="*/ 343537 w 5385608"/>
                <a:gd name="connsiteY5-2304" fmla="*/ 3735758 h 5891405"/>
                <a:gd name="connsiteX6-2305" fmla="*/ 534923 w 5385608"/>
                <a:gd name="connsiteY6-2306" fmla="*/ 3871219 h 5891405"/>
                <a:gd name="connsiteX7-2307" fmla="*/ 376401 w 5385608"/>
                <a:gd name="connsiteY7-2308" fmla="*/ 4062605 h 5891405"/>
                <a:gd name="connsiteX8-2309" fmla="*/ 567787 w 5385608"/>
                <a:gd name="connsiteY8-2310" fmla="*/ 4317787 h 5891405"/>
                <a:gd name="connsiteX9-2311" fmla="*/ 503992 w 5385608"/>
                <a:gd name="connsiteY9-2312" fmla="*/ 4977005 h 5891405"/>
                <a:gd name="connsiteX10-2313" fmla="*/ 1758634 w 5385608"/>
                <a:gd name="connsiteY10-2314" fmla="*/ 5039972 h 5891405"/>
                <a:gd name="connsiteX11-2315" fmla="*/ 1950020 w 5385608"/>
                <a:gd name="connsiteY11-2316" fmla="*/ 5891405 h 5891405"/>
                <a:gd name="connsiteX12-2317" fmla="*/ 4788913 w 5385608"/>
                <a:gd name="connsiteY12-2318" fmla="*/ 5859508 h 5891405"/>
                <a:gd name="connsiteX13-2319" fmla="*/ 4895239 w 5385608"/>
                <a:gd name="connsiteY13-2320" fmla="*/ 3520345 h 5891405"/>
                <a:gd name="connsiteX14-2321" fmla="*/ 3034541 w 5385608"/>
                <a:gd name="connsiteY14-2322" fmla="*/ 968 h 5891405"/>
                <a:gd name="connsiteX0-2323" fmla="*/ 3034541 w 5385608"/>
                <a:gd name="connsiteY0-2324" fmla="*/ 968 h 5891405"/>
                <a:gd name="connsiteX1-2325" fmla="*/ 780597 w 5385608"/>
                <a:gd name="connsiteY1-2326" fmla="*/ 1181117 h 5891405"/>
                <a:gd name="connsiteX2-2327" fmla="*/ 526471 w 5385608"/>
                <a:gd name="connsiteY2-2328" fmla="*/ 2303127 h 5891405"/>
                <a:gd name="connsiteX3-2329" fmla="*/ 4262 w 5385608"/>
                <a:gd name="connsiteY3-2330" fmla="*/ 3052512 h 5891405"/>
                <a:gd name="connsiteX4-2331" fmla="*/ 514625 w 5385608"/>
                <a:gd name="connsiteY4-2332" fmla="*/ 3328959 h 5891405"/>
                <a:gd name="connsiteX5-2333" fmla="*/ 343537 w 5385608"/>
                <a:gd name="connsiteY5-2334" fmla="*/ 3735758 h 5891405"/>
                <a:gd name="connsiteX6-2335" fmla="*/ 534923 w 5385608"/>
                <a:gd name="connsiteY6-2336" fmla="*/ 3871219 h 5891405"/>
                <a:gd name="connsiteX7-2337" fmla="*/ 376401 w 5385608"/>
                <a:gd name="connsiteY7-2338" fmla="*/ 4062605 h 5891405"/>
                <a:gd name="connsiteX8-2339" fmla="*/ 567787 w 5385608"/>
                <a:gd name="connsiteY8-2340" fmla="*/ 4317787 h 5891405"/>
                <a:gd name="connsiteX9-2341" fmla="*/ 503992 w 5385608"/>
                <a:gd name="connsiteY9-2342" fmla="*/ 4977005 h 5891405"/>
                <a:gd name="connsiteX10-2343" fmla="*/ 1758634 w 5385608"/>
                <a:gd name="connsiteY10-2344" fmla="*/ 5039972 h 5891405"/>
                <a:gd name="connsiteX11-2345" fmla="*/ 1950020 w 5385608"/>
                <a:gd name="connsiteY11-2346" fmla="*/ 5891405 h 5891405"/>
                <a:gd name="connsiteX12-2347" fmla="*/ 4788913 w 5385608"/>
                <a:gd name="connsiteY12-2348" fmla="*/ 5859508 h 5891405"/>
                <a:gd name="connsiteX13-2349" fmla="*/ 4895239 w 5385608"/>
                <a:gd name="connsiteY13-2350" fmla="*/ 3520345 h 5891405"/>
                <a:gd name="connsiteX14-2351" fmla="*/ 3034541 w 5385608"/>
                <a:gd name="connsiteY14-2352" fmla="*/ 968 h 5891405"/>
                <a:gd name="connsiteX0-2353" fmla="*/ 2980702 w 5331769"/>
                <a:gd name="connsiteY0-2354" fmla="*/ 968 h 5891405"/>
                <a:gd name="connsiteX1-2355" fmla="*/ 726758 w 5331769"/>
                <a:gd name="connsiteY1-2356" fmla="*/ 1181117 h 5891405"/>
                <a:gd name="connsiteX2-2357" fmla="*/ 472632 w 5331769"/>
                <a:gd name="connsiteY2-2358" fmla="*/ 2303127 h 5891405"/>
                <a:gd name="connsiteX3-2359" fmla="*/ 5014 w 5331769"/>
                <a:gd name="connsiteY3-2360" fmla="*/ 3079808 h 5891405"/>
                <a:gd name="connsiteX4-2361" fmla="*/ 460786 w 5331769"/>
                <a:gd name="connsiteY4-2362" fmla="*/ 3328959 h 5891405"/>
                <a:gd name="connsiteX5-2363" fmla="*/ 289698 w 5331769"/>
                <a:gd name="connsiteY5-2364" fmla="*/ 3735758 h 5891405"/>
                <a:gd name="connsiteX6-2365" fmla="*/ 481084 w 5331769"/>
                <a:gd name="connsiteY6-2366" fmla="*/ 3871219 h 5891405"/>
                <a:gd name="connsiteX7-2367" fmla="*/ 322562 w 5331769"/>
                <a:gd name="connsiteY7-2368" fmla="*/ 4062605 h 5891405"/>
                <a:gd name="connsiteX8-2369" fmla="*/ 513948 w 5331769"/>
                <a:gd name="connsiteY8-2370" fmla="*/ 4317787 h 5891405"/>
                <a:gd name="connsiteX9-2371" fmla="*/ 450153 w 5331769"/>
                <a:gd name="connsiteY9-2372" fmla="*/ 4977005 h 5891405"/>
                <a:gd name="connsiteX10-2373" fmla="*/ 1704795 w 5331769"/>
                <a:gd name="connsiteY10-2374" fmla="*/ 5039972 h 5891405"/>
                <a:gd name="connsiteX11-2375" fmla="*/ 1896181 w 5331769"/>
                <a:gd name="connsiteY11-2376" fmla="*/ 5891405 h 5891405"/>
                <a:gd name="connsiteX12-2377" fmla="*/ 4735074 w 5331769"/>
                <a:gd name="connsiteY12-2378" fmla="*/ 5859508 h 5891405"/>
                <a:gd name="connsiteX13-2379" fmla="*/ 4841400 w 5331769"/>
                <a:gd name="connsiteY13-2380" fmla="*/ 3520345 h 5891405"/>
                <a:gd name="connsiteX14-2381" fmla="*/ 2980702 w 5331769"/>
                <a:gd name="connsiteY14-2382" fmla="*/ 968 h 5891405"/>
                <a:gd name="connsiteX0-2383" fmla="*/ 2980491 w 5331558"/>
                <a:gd name="connsiteY0-2384" fmla="*/ 968 h 5891405"/>
                <a:gd name="connsiteX1-2385" fmla="*/ 726547 w 5331558"/>
                <a:gd name="connsiteY1-2386" fmla="*/ 1181117 h 5891405"/>
                <a:gd name="connsiteX2-2387" fmla="*/ 486068 w 5331558"/>
                <a:gd name="connsiteY2-2388" fmla="*/ 2371366 h 5891405"/>
                <a:gd name="connsiteX3-2389" fmla="*/ 4803 w 5331558"/>
                <a:gd name="connsiteY3-2390" fmla="*/ 3079808 h 5891405"/>
                <a:gd name="connsiteX4-2391" fmla="*/ 460575 w 5331558"/>
                <a:gd name="connsiteY4-2392" fmla="*/ 3328959 h 5891405"/>
                <a:gd name="connsiteX5-2393" fmla="*/ 289487 w 5331558"/>
                <a:gd name="connsiteY5-2394" fmla="*/ 3735758 h 5891405"/>
                <a:gd name="connsiteX6-2395" fmla="*/ 480873 w 5331558"/>
                <a:gd name="connsiteY6-2396" fmla="*/ 3871219 h 5891405"/>
                <a:gd name="connsiteX7-2397" fmla="*/ 322351 w 5331558"/>
                <a:gd name="connsiteY7-2398" fmla="*/ 4062605 h 5891405"/>
                <a:gd name="connsiteX8-2399" fmla="*/ 513737 w 5331558"/>
                <a:gd name="connsiteY8-2400" fmla="*/ 4317787 h 5891405"/>
                <a:gd name="connsiteX9-2401" fmla="*/ 449942 w 5331558"/>
                <a:gd name="connsiteY9-2402" fmla="*/ 4977005 h 5891405"/>
                <a:gd name="connsiteX10-2403" fmla="*/ 1704584 w 5331558"/>
                <a:gd name="connsiteY10-2404" fmla="*/ 5039972 h 5891405"/>
                <a:gd name="connsiteX11-2405" fmla="*/ 1895970 w 5331558"/>
                <a:gd name="connsiteY11-2406" fmla="*/ 5891405 h 5891405"/>
                <a:gd name="connsiteX12-2407" fmla="*/ 4734863 w 5331558"/>
                <a:gd name="connsiteY12-2408" fmla="*/ 5859508 h 5891405"/>
                <a:gd name="connsiteX13-2409" fmla="*/ 4841189 w 5331558"/>
                <a:gd name="connsiteY13-2410" fmla="*/ 3520345 h 5891405"/>
                <a:gd name="connsiteX14-2411" fmla="*/ 2980491 w 5331558"/>
                <a:gd name="connsiteY14-2412" fmla="*/ 968 h 5891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81" y="connsiteY14-582"/>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1" fmla="*/ 2500704 w 3745816"/>
              <a:gd name="connsiteY0-2" fmla="*/ 2026790 h 3316502"/>
              <a:gd name="connsiteX1-3" fmla="*/ 2261868 w 3745816"/>
              <a:gd name="connsiteY1-4" fmla="*/ 2108676 h 3316502"/>
              <a:gd name="connsiteX2-5" fmla="*/ 2364227 w 3745816"/>
              <a:gd name="connsiteY2-6" fmla="*/ 2313393 h 3316502"/>
              <a:gd name="connsiteX3-7" fmla="*/ 2500704 w 3745816"/>
              <a:gd name="connsiteY3-8" fmla="*/ 2026790 h 3316502"/>
              <a:gd name="connsiteX4-9" fmla="*/ 1245112 w 3745816"/>
              <a:gd name="connsiteY4-10" fmla="*/ 2026790 h 3316502"/>
              <a:gd name="connsiteX5-11" fmla="*/ 1381589 w 3745816"/>
              <a:gd name="connsiteY5-12" fmla="*/ 2313393 h 3316502"/>
              <a:gd name="connsiteX6-13" fmla="*/ 1483948 w 3745816"/>
              <a:gd name="connsiteY6-14" fmla="*/ 2108676 h 3316502"/>
              <a:gd name="connsiteX7-15" fmla="*/ 1245112 w 3745816"/>
              <a:gd name="connsiteY7-16" fmla="*/ 2026790 h 3316502"/>
              <a:gd name="connsiteX8-17" fmla="*/ 3185000 w 3745816"/>
              <a:gd name="connsiteY8-18" fmla="*/ 1670667 h 3316502"/>
              <a:gd name="connsiteX9-19" fmla="*/ 3244509 w 3745816"/>
              <a:gd name="connsiteY9-20" fmla="*/ 1692418 h 3316502"/>
              <a:gd name="connsiteX10-21" fmla="*/ 3380986 w 3745816"/>
              <a:gd name="connsiteY10-22" fmla="*/ 1856191 h 3316502"/>
              <a:gd name="connsiteX11-23" fmla="*/ 3599350 w 3745816"/>
              <a:gd name="connsiteY11-24" fmla="*/ 1903959 h 3316502"/>
              <a:gd name="connsiteX12-25" fmla="*/ 3735827 w 3745816"/>
              <a:gd name="connsiteY12-26" fmla="*/ 2142795 h 3316502"/>
              <a:gd name="connsiteX13-27" fmla="*/ 3572054 w 3745816"/>
              <a:gd name="connsiteY13-28" fmla="*/ 2620466 h 3316502"/>
              <a:gd name="connsiteX14-29" fmla="*/ 3551583 w 3745816"/>
              <a:gd name="connsiteY14-30" fmla="*/ 3316502 h 3316502"/>
              <a:gd name="connsiteX15-31" fmla="*/ 3292276 w 3745816"/>
              <a:gd name="connsiteY15-32" fmla="*/ 3302855 h 3316502"/>
              <a:gd name="connsiteX16-33" fmla="*/ 3271804 w 3745816"/>
              <a:gd name="connsiteY16-34" fmla="*/ 2511284 h 3316502"/>
              <a:gd name="connsiteX17-35" fmla="*/ 3278628 w 3745816"/>
              <a:gd name="connsiteY17-36" fmla="*/ 2272449 h 3316502"/>
              <a:gd name="connsiteX18-37" fmla="*/ 3128502 w 3745816"/>
              <a:gd name="connsiteY18-38" fmla="*/ 2108675 h 3316502"/>
              <a:gd name="connsiteX19-39" fmla="*/ 2869195 w 3745816"/>
              <a:gd name="connsiteY19-40" fmla="*/ 2019965 h 3316502"/>
              <a:gd name="connsiteX20-41" fmla="*/ 3185000 w 3745816"/>
              <a:gd name="connsiteY20-42" fmla="*/ 1670667 h 3316502"/>
              <a:gd name="connsiteX21-43" fmla="*/ 560816 w 3745816"/>
              <a:gd name="connsiteY21-44" fmla="*/ 1670667 h 3316502"/>
              <a:gd name="connsiteX22-45" fmla="*/ 876621 w 3745816"/>
              <a:gd name="connsiteY22-46" fmla="*/ 2019965 h 3316502"/>
              <a:gd name="connsiteX23-47" fmla="*/ 617314 w 3745816"/>
              <a:gd name="connsiteY23-48" fmla="*/ 2108675 h 3316502"/>
              <a:gd name="connsiteX24-49" fmla="*/ 467188 w 3745816"/>
              <a:gd name="connsiteY24-50" fmla="*/ 2272449 h 3316502"/>
              <a:gd name="connsiteX25-51" fmla="*/ 474012 w 3745816"/>
              <a:gd name="connsiteY25-52" fmla="*/ 2511284 h 3316502"/>
              <a:gd name="connsiteX26-53" fmla="*/ 453540 w 3745816"/>
              <a:gd name="connsiteY26-54" fmla="*/ 3302855 h 3316502"/>
              <a:gd name="connsiteX27-55" fmla="*/ 194233 w 3745816"/>
              <a:gd name="connsiteY27-56" fmla="*/ 3316502 h 3316502"/>
              <a:gd name="connsiteX28-57" fmla="*/ 173762 w 3745816"/>
              <a:gd name="connsiteY28-58" fmla="*/ 2620466 h 3316502"/>
              <a:gd name="connsiteX29-59" fmla="*/ 9989 w 3745816"/>
              <a:gd name="connsiteY29-60" fmla="*/ 2142795 h 3316502"/>
              <a:gd name="connsiteX30-61" fmla="*/ 146466 w 3745816"/>
              <a:gd name="connsiteY30-62" fmla="*/ 1903959 h 3316502"/>
              <a:gd name="connsiteX31-63" fmla="*/ 364830 w 3745816"/>
              <a:gd name="connsiteY31-64" fmla="*/ 1856191 h 3316502"/>
              <a:gd name="connsiteX32-65" fmla="*/ 501307 w 3745816"/>
              <a:gd name="connsiteY32-66" fmla="*/ 1692418 h 3316502"/>
              <a:gd name="connsiteX33-67" fmla="*/ 560816 w 3745816"/>
              <a:gd name="connsiteY33-68" fmla="*/ 1670667 h 3316502"/>
              <a:gd name="connsiteX34-69" fmla="*/ 2609647 w 3745816"/>
              <a:gd name="connsiteY34-70" fmla="*/ 1003649 h 3316502"/>
              <a:gd name="connsiteX35-71" fmla="*/ 2234575 w 3745816"/>
              <a:gd name="connsiteY35-72" fmla="*/ 1385343 h 3316502"/>
              <a:gd name="connsiteX36-73" fmla="*/ 1968444 w 3745816"/>
              <a:gd name="connsiteY36-74" fmla="*/ 1951725 h 3316502"/>
              <a:gd name="connsiteX37-75" fmla="*/ 2248223 w 3745816"/>
              <a:gd name="connsiteY37-76" fmla="*/ 1897134 h 3316502"/>
              <a:gd name="connsiteX38-77" fmla="*/ 2644008 w 3745816"/>
              <a:gd name="connsiteY38-78" fmla="*/ 1010029 h 3316502"/>
              <a:gd name="connsiteX39-79" fmla="*/ 2609647 w 3745816"/>
              <a:gd name="connsiteY39-80" fmla="*/ 1003649 h 3316502"/>
              <a:gd name="connsiteX40-81" fmla="*/ 1136169 w 3745816"/>
              <a:gd name="connsiteY40-82" fmla="*/ 1003649 h 3316502"/>
              <a:gd name="connsiteX41-83" fmla="*/ 1101808 w 3745816"/>
              <a:gd name="connsiteY41-84" fmla="*/ 1010029 h 3316502"/>
              <a:gd name="connsiteX42-85" fmla="*/ 1497593 w 3745816"/>
              <a:gd name="connsiteY42-86" fmla="*/ 1897134 h 3316502"/>
              <a:gd name="connsiteX43-87" fmla="*/ 1777372 w 3745816"/>
              <a:gd name="connsiteY43-88" fmla="*/ 1951725 h 3316502"/>
              <a:gd name="connsiteX44-89" fmla="*/ 1511241 w 3745816"/>
              <a:gd name="connsiteY44-90" fmla="*/ 1385343 h 3316502"/>
              <a:gd name="connsiteX45-91" fmla="*/ 1136169 w 3745816"/>
              <a:gd name="connsiteY45-92" fmla="*/ 1003649 h 3316502"/>
              <a:gd name="connsiteX46-93" fmla="*/ 665081 w 3745816"/>
              <a:gd name="connsiteY46-94" fmla="*/ 96 h 3316502"/>
              <a:gd name="connsiteX47-95" fmla="*/ 1862679 w 3745816"/>
              <a:gd name="connsiteY47-96" fmla="*/ 634117 h 3316502"/>
              <a:gd name="connsiteX48-97" fmla="*/ 3080735 w 3745816"/>
              <a:gd name="connsiteY48-98" fmla="*/ 96 h 3316502"/>
              <a:gd name="connsiteX49-99" fmla="*/ 3619822 w 3745816"/>
              <a:gd name="connsiteY49-100" fmla="*/ 921320 h 3316502"/>
              <a:gd name="connsiteX50-101" fmla="*/ 3456049 w 3745816"/>
              <a:gd name="connsiteY50-102" fmla="*/ 955441 h 3316502"/>
              <a:gd name="connsiteX51-103" fmla="*/ 3189917 w 3745816"/>
              <a:gd name="connsiteY51-104" fmla="*/ 1317105 h 3316502"/>
              <a:gd name="connsiteX52-105" fmla="*/ 3155798 w 3745816"/>
              <a:gd name="connsiteY52-106" fmla="*/ 1596884 h 3316502"/>
              <a:gd name="connsiteX53-107" fmla="*/ 2848723 w 3745816"/>
              <a:gd name="connsiteY53-108" fmla="*/ 1842544 h 3316502"/>
              <a:gd name="connsiteX54-109" fmla="*/ 2650831 w 3745816"/>
              <a:gd name="connsiteY54-110" fmla="*/ 2518108 h 3316502"/>
              <a:gd name="connsiteX55-111" fmla="*/ 2193630 w 3745816"/>
              <a:gd name="connsiteY55-112" fmla="*/ 2531756 h 3316502"/>
              <a:gd name="connsiteX56-113" fmla="*/ 1941147 w 3745816"/>
              <a:gd name="connsiteY56-114" fmla="*/ 2211033 h 3316502"/>
              <a:gd name="connsiteX57-115" fmla="*/ 1872908 w 3745816"/>
              <a:gd name="connsiteY57-116" fmla="*/ 2313392 h 3316502"/>
              <a:gd name="connsiteX58-117" fmla="*/ 1804669 w 3745816"/>
              <a:gd name="connsiteY58-118" fmla="*/ 2211033 h 3316502"/>
              <a:gd name="connsiteX59-119" fmla="*/ 1552186 w 3745816"/>
              <a:gd name="connsiteY59-120" fmla="*/ 2531756 h 3316502"/>
              <a:gd name="connsiteX60-121" fmla="*/ 1094985 w 3745816"/>
              <a:gd name="connsiteY60-122" fmla="*/ 2518108 h 3316502"/>
              <a:gd name="connsiteX61-123" fmla="*/ 897093 w 3745816"/>
              <a:gd name="connsiteY61-124" fmla="*/ 1842544 h 3316502"/>
              <a:gd name="connsiteX62-125" fmla="*/ 590018 w 3745816"/>
              <a:gd name="connsiteY62-126" fmla="*/ 1596884 h 3316502"/>
              <a:gd name="connsiteX63-127" fmla="*/ 555899 w 3745816"/>
              <a:gd name="connsiteY63-128" fmla="*/ 1317105 h 3316502"/>
              <a:gd name="connsiteX64-129" fmla="*/ 388154 w 3745816"/>
              <a:gd name="connsiteY64-130" fmla="*/ 1151989 h 3316502"/>
              <a:gd name="connsiteX65-131" fmla="*/ 289767 w 3745816"/>
              <a:gd name="connsiteY65-132" fmla="*/ 1006142 h 3316502"/>
              <a:gd name="connsiteX66-133" fmla="*/ 125994 w 3745816"/>
              <a:gd name="connsiteY66-134" fmla="*/ 921320 h 3316502"/>
              <a:gd name="connsiteX67-135" fmla="*/ 665081 w 3745816"/>
              <a:gd name="connsiteY67-136" fmla="*/ 96 h 3316502"/>
              <a:gd name="connsiteX0-137" fmla="*/ 2500704 w 3745816"/>
              <a:gd name="connsiteY0-138" fmla="*/ 2026790 h 3316502"/>
              <a:gd name="connsiteX1-139" fmla="*/ 2261868 w 3745816"/>
              <a:gd name="connsiteY1-140" fmla="*/ 2108676 h 3316502"/>
              <a:gd name="connsiteX2-141" fmla="*/ 2364227 w 3745816"/>
              <a:gd name="connsiteY2-142" fmla="*/ 2313393 h 3316502"/>
              <a:gd name="connsiteX3-143" fmla="*/ 2500704 w 3745816"/>
              <a:gd name="connsiteY3-144" fmla="*/ 2026790 h 3316502"/>
              <a:gd name="connsiteX4-145" fmla="*/ 1245112 w 3745816"/>
              <a:gd name="connsiteY4-146" fmla="*/ 2026790 h 3316502"/>
              <a:gd name="connsiteX5-147" fmla="*/ 1381589 w 3745816"/>
              <a:gd name="connsiteY5-148" fmla="*/ 2313393 h 3316502"/>
              <a:gd name="connsiteX6-149" fmla="*/ 1483948 w 3745816"/>
              <a:gd name="connsiteY6-150" fmla="*/ 2108676 h 3316502"/>
              <a:gd name="connsiteX7-151" fmla="*/ 1245112 w 3745816"/>
              <a:gd name="connsiteY7-152" fmla="*/ 2026790 h 3316502"/>
              <a:gd name="connsiteX8-153" fmla="*/ 3185000 w 3745816"/>
              <a:gd name="connsiteY8-154" fmla="*/ 1670667 h 3316502"/>
              <a:gd name="connsiteX9-155" fmla="*/ 3244509 w 3745816"/>
              <a:gd name="connsiteY9-156" fmla="*/ 1692418 h 3316502"/>
              <a:gd name="connsiteX10-157" fmla="*/ 3380986 w 3745816"/>
              <a:gd name="connsiteY10-158" fmla="*/ 1856191 h 3316502"/>
              <a:gd name="connsiteX11-159" fmla="*/ 3599350 w 3745816"/>
              <a:gd name="connsiteY11-160" fmla="*/ 1903959 h 3316502"/>
              <a:gd name="connsiteX12-161" fmla="*/ 3735827 w 3745816"/>
              <a:gd name="connsiteY12-162" fmla="*/ 2142795 h 3316502"/>
              <a:gd name="connsiteX13-163" fmla="*/ 3572054 w 3745816"/>
              <a:gd name="connsiteY13-164" fmla="*/ 2620466 h 3316502"/>
              <a:gd name="connsiteX14-165" fmla="*/ 3551583 w 3745816"/>
              <a:gd name="connsiteY14-166" fmla="*/ 3316502 h 3316502"/>
              <a:gd name="connsiteX15-167" fmla="*/ 3292276 w 3745816"/>
              <a:gd name="connsiteY15-168" fmla="*/ 3302855 h 3316502"/>
              <a:gd name="connsiteX16-169" fmla="*/ 3271804 w 3745816"/>
              <a:gd name="connsiteY16-170" fmla="*/ 2511284 h 3316502"/>
              <a:gd name="connsiteX17-171" fmla="*/ 3278628 w 3745816"/>
              <a:gd name="connsiteY17-172" fmla="*/ 2272449 h 3316502"/>
              <a:gd name="connsiteX18-173" fmla="*/ 3128502 w 3745816"/>
              <a:gd name="connsiteY18-174" fmla="*/ 2108675 h 3316502"/>
              <a:gd name="connsiteX19-175" fmla="*/ 2869195 w 3745816"/>
              <a:gd name="connsiteY19-176" fmla="*/ 2019965 h 3316502"/>
              <a:gd name="connsiteX20-177" fmla="*/ 3185000 w 3745816"/>
              <a:gd name="connsiteY20-178" fmla="*/ 1670667 h 3316502"/>
              <a:gd name="connsiteX21-179" fmla="*/ 560816 w 3745816"/>
              <a:gd name="connsiteY21-180" fmla="*/ 1670667 h 3316502"/>
              <a:gd name="connsiteX22-181" fmla="*/ 876621 w 3745816"/>
              <a:gd name="connsiteY22-182" fmla="*/ 2019965 h 3316502"/>
              <a:gd name="connsiteX23-183" fmla="*/ 617314 w 3745816"/>
              <a:gd name="connsiteY23-184" fmla="*/ 2108675 h 3316502"/>
              <a:gd name="connsiteX24-185" fmla="*/ 467188 w 3745816"/>
              <a:gd name="connsiteY24-186" fmla="*/ 2272449 h 3316502"/>
              <a:gd name="connsiteX25-187" fmla="*/ 474012 w 3745816"/>
              <a:gd name="connsiteY25-188" fmla="*/ 2511284 h 3316502"/>
              <a:gd name="connsiteX26-189" fmla="*/ 453540 w 3745816"/>
              <a:gd name="connsiteY26-190" fmla="*/ 3302855 h 3316502"/>
              <a:gd name="connsiteX27-191" fmla="*/ 194233 w 3745816"/>
              <a:gd name="connsiteY27-192" fmla="*/ 3316502 h 3316502"/>
              <a:gd name="connsiteX28-193" fmla="*/ 173762 w 3745816"/>
              <a:gd name="connsiteY28-194" fmla="*/ 2620466 h 3316502"/>
              <a:gd name="connsiteX29-195" fmla="*/ 9989 w 3745816"/>
              <a:gd name="connsiteY29-196" fmla="*/ 2142795 h 3316502"/>
              <a:gd name="connsiteX30-197" fmla="*/ 146466 w 3745816"/>
              <a:gd name="connsiteY30-198" fmla="*/ 1903959 h 3316502"/>
              <a:gd name="connsiteX31-199" fmla="*/ 364830 w 3745816"/>
              <a:gd name="connsiteY31-200" fmla="*/ 1856191 h 3316502"/>
              <a:gd name="connsiteX32-201" fmla="*/ 501307 w 3745816"/>
              <a:gd name="connsiteY32-202" fmla="*/ 1692418 h 3316502"/>
              <a:gd name="connsiteX33-203" fmla="*/ 560816 w 3745816"/>
              <a:gd name="connsiteY33-204" fmla="*/ 1670667 h 3316502"/>
              <a:gd name="connsiteX34-205" fmla="*/ 2609647 w 3745816"/>
              <a:gd name="connsiteY34-206" fmla="*/ 1003649 h 3316502"/>
              <a:gd name="connsiteX35-207" fmla="*/ 2234575 w 3745816"/>
              <a:gd name="connsiteY35-208" fmla="*/ 1385343 h 3316502"/>
              <a:gd name="connsiteX36-209" fmla="*/ 1968444 w 3745816"/>
              <a:gd name="connsiteY36-210" fmla="*/ 1951725 h 3316502"/>
              <a:gd name="connsiteX37-211" fmla="*/ 2248223 w 3745816"/>
              <a:gd name="connsiteY37-212" fmla="*/ 1897134 h 3316502"/>
              <a:gd name="connsiteX38-213" fmla="*/ 2644008 w 3745816"/>
              <a:gd name="connsiteY38-214" fmla="*/ 1010029 h 3316502"/>
              <a:gd name="connsiteX39-215" fmla="*/ 2609647 w 3745816"/>
              <a:gd name="connsiteY39-216" fmla="*/ 1003649 h 3316502"/>
              <a:gd name="connsiteX40-217" fmla="*/ 1136169 w 3745816"/>
              <a:gd name="connsiteY40-218" fmla="*/ 1003649 h 3316502"/>
              <a:gd name="connsiteX41-219" fmla="*/ 1101808 w 3745816"/>
              <a:gd name="connsiteY41-220" fmla="*/ 1010029 h 3316502"/>
              <a:gd name="connsiteX42-221" fmla="*/ 1497593 w 3745816"/>
              <a:gd name="connsiteY42-222" fmla="*/ 1897134 h 3316502"/>
              <a:gd name="connsiteX43-223" fmla="*/ 1777372 w 3745816"/>
              <a:gd name="connsiteY43-224" fmla="*/ 1951725 h 3316502"/>
              <a:gd name="connsiteX44-225" fmla="*/ 1511241 w 3745816"/>
              <a:gd name="connsiteY44-226" fmla="*/ 1385343 h 3316502"/>
              <a:gd name="connsiteX45-227" fmla="*/ 1136169 w 3745816"/>
              <a:gd name="connsiteY45-228" fmla="*/ 1003649 h 3316502"/>
              <a:gd name="connsiteX46-229" fmla="*/ 665081 w 3745816"/>
              <a:gd name="connsiteY46-230" fmla="*/ 96 h 3316502"/>
              <a:gd name="connsiteX47-231" fmla="*/ 1862679 w 3745816"/>
              <a:gd name="connsiteY47-232" fmla="*/ 634117 h 3316502"/>
              <a:gd name="connsiteX48-233" fmla="*/ 3080735 w 3745816"/>
              <a:gd name="connsiteY48-234" fmla="*/ 96 h 3316502"/>
              <a:gd name="connsiteX49-235" fmla="*/ 3619822 w 3745816"/>
              <a:gd name="connsiteY49-236" fmla="*/ 921320 h 3316502"/>
              <a:gd name="connsiteX50-237" fmla="*/ 3456049 w 3745816"/>
              <a:gd name="connsiteY50-238" fmla="*/ 955441 h 3316502"/>
              <a:gd name="connsiteX51-239" fmla="*/ 3189917 w 3745816"/>
              <a:gd name="connsiteY51-240" fmla="*/ 1317105 h 3316502"/>
              <a:gd name="connsiteX52-241" fmla="*/ 3155798 w 3745816"/>
              <a:gd name="connsiteY52-242" fmla="*/ 1596884 h 3316502"/>
              <a:gd name="connsiteX53-243" fmla="*/ 2848723 w 3745816"/>
              <a:gd name="connsiteY53-244" fmla="*/ 1842544 h 3316502"/>
              <a:gd name="connsiteX54-245" fmla="*/ 2650831 w 3745816"/>
              <a:gd name="connsiteY54-246" fmla="*/ 2518108 h 3316502"/>
              <a:gd name="connsiteX55-247" fmla="*/ 2193630 w 3745816"/>
              <a:gd name="connsiteY55-248" fmla="*/ 2531756 h 3316502"/>
              <a:gd name="connsiteX56-249" fmla="*/ 1941147 w 3745816"/>
              <a:gd name="connsiteY56-250" fmla="*/ 2211033 h 3316502"/>
              <a:gd name="connsiteX57-251" fmla="*/ 1872908 w 3745816"/>
              <a:gd name="connsiteY57-252" fmla="*/ 2313392 h 3316502"/>
              <a:gd name="connsiteX58-253" fmla="*/ 1804669 w 3745816"/>
              <a:gd name="connsiteY58-254" fmla="*/ 2211033 h 3316502"/>
              <a:gd name="connsiteX59-255" fmla="*/ 1552186 w 3745816"/>
              <a:gd name="connsiteY59-256" fmla="*/ 2531756 h 3316502"/>
              <a:gd name="connsiteX60-257" fmla="*/ 1094985 w 3745816"/>
              <a:gd name="connsiteY60-258" fmla="*/ 2518108 h 3316502"/>
              <a:gd name="connsiteX61-259" fmla="*/ 897093 w 3745816"/>
              <a:gd name="connsiteY61-260" fmla="*/ 1842544 h 3316502"/>
              <a:gd name="connsiteX62-261" fmla="*/ 590018 w 3745816"/>
              <a:gd name="connsiteY62-262" fmla="*/ 1596884 h 3316502"/>
              <a:gd name="connsiteX63-263" fmla="*/ 555899 w 3745816"/>
              <a:gd name="connsiteY63-264" fmla="*/ 1317105 h 3316502"/>
              <a:gd name="connsiteX64-265" fmla="*/ 380265 w 3745816"/>
              <a:gd name="connsiteY64-266" fmla="*/ 1173717 h 3316502"/>
              <a:gd name="connsiteX65-267" fmla="*/ 289767 w 3745816"/>
              <a:gd name="connsiteY65-268" fmla="*/ 1006142 h 3316502"/>
              <a:gd name="connsiteX66-269" fmla="*/ 125994 w 3745816"/>
              <a:gd name="connsiteY66-270" fmla="*/ 921320 h 3316502"/>
              <a:gd name="connsiteX67-271" fmla="*/ 665081 w 3745816"/>
              <a:gd name="connsiteY67-272" fmla="*/ 96 h 3316502"/>
              <a:gd name="connsiteX0-273" fmla="*/ 2500704 w 3745816"/>
              <a:gd name="connsiteY0-274" fmla="*/ 2026790 h 3316502"/>
              <a:gd name="connsiteX1-275" fmla="*/ 2261868 w 3745816"/>
              <a:gd name="connsiteY1-276" fmla="*/ 2108676 h 3316502"/>
              <a:gd name="connsiteX2-277" fmla="*/ 2364227 w 3745816"/>
              <a:gd name="connsiteY2-278" fmla="*/ 2313393 h 3316502"/>
              <a:gd name="connsiteX3-279" fmla="*/ 2500704 w 3745816"/>
              <a:gd name="connsiteY3-280" fmla="*/ 2026790 h 3316502"/>
              <a:gd name="connsiteX4-281" fmla="*/ 1245112 w 3745816"/>
              <a:gd name="connsiteY4-282" fmla="*/ 2026790 h 3316502"/>
              <a:gd name="connsiteX5-283" fmla="*/ 1381589 w 3745816"/>
              <a:gd name="connsiteY5-284" fmla="*/ 2313393 h 3316502"/>
              <a:gd name="connsiteX6-285" fmla="*/ 1483948 w 3745816"/>
              <a:gd name="connsiteY6-286" fmla="*/ 2108676 h 3316502"/>
              <a:gd name="connsiteX7-287" fmla="*/ 1245112 w 3745816"/>
              <a:gd name="connsiteY7-288" fmla="*/ 2026790 h 3316502"/>
              <a:gd name="connsiteX8-289" fmla="*/ 3185000 w 3745816"/>
              <a:gd name="connsiteY8-290" fmla="*/ 1670667 h 3316502"/>
              <a:gd name="connsiteX9-291" fmla="*/ 3244509 w 3745816"/>
              <a:gd name="connsiteY9-292" fmla="*/ 1692418 h 3316502"/>
              <a:gd name="connsiteX10-293" fmla="*/ 3380986 w 3745816"/>
              <a:gd name="connsiteY10-294" fmla="*/ 1856191 h 3316502"/>
              <a:gd name="connsiteX11-295" fmla="*/ 3599350 w 3745816"/>
              <a:gd name="connsiteY11-296" fmla="*/ 1903959 h 3316502"/>
              <a:gd name="connsiteX12-297" fmla="*/ 3735827 w 3745816"/>
              <a:gd name="connsiteY12-298" fmla="*/ 2142795 h 3316502"/>
              <a:gd name="connsiteX13-299" fmla="*/ 3572054 w 3745816"/>
              <a:gd name="connsiteY13-300" fmla="*/ 2620466 h 3316502"/>
              <a:gd name="connsiteX14-301" fmla="*/ 3551583 w 3745816"/>
              <a:gd name="connsiteY14-302" fmla="*/ 3316502 h 3316502"/>
              <a:gd name="connsiteX15-303" fmla="*/ 3292276 w 3745816"/>
              <a:gd name="connsiteY15-304" fmla="*/ 3302855 h 3316502"/>
              <a:gd name="connsiteX16-305" fmla="*/ 3271804 w 3745816"/>
              <a:gd name="connsiteY16-306" fmla="*/ 2511284 h 3316502"/>
              <a:gd name="connsiteX17-307" fmla="*/ 3278628 w 3745816"/>
              <a:gd name="connsiteY17-308" fmla="*/ 2272449 h 3316502"/>
              <a:gd name="connsiteX18-309" fmla="*/ 3128502 w 3745816"/>
              <a:gd name="connsiteY18-310" fmla="*/ 2108675 h 3316502"/>
              <a:gd name="connsiteX19-311" fmla="*/ 2869195 w 3745816"/>
              <a:gd name="connsiteY19-312" fmla="*/ 2019965 h 3316502"/>
              <a:gd name="connsiteX20-313" fmla="*/ 3185000 w 3745816"/>
              <a:gd name="connsiteY20-314" fmla="*/ 1670667 h 3316502"/>
              <a:gd name="connsiteX21-315" fmla="*/ 560816 w 3745816"/>
              <a:gd name="connsiteY21-316" fmla="*/ 1670667 h 3316502"/>
              <a:gd name="connsiteX22-317" fmla="*/ 876621 w 3745816"/>
              <a:gd name="connsiteY22-318" fmla="*/ 2019965 h 3316502"/>
              <a:gd name="connsiteX23-319" fmla="*/ 617314 w 3745816"/>
              <a:gd name="connsiteY23-320" fmla="*/ 2108675 h 3316502"/>
              <a:gd name="connsiteX24-321" fmla="*/ 467188 w 3745816"/>
              <a:gd name="connsiteY24-322" fmla="*/ 2272449 h 3316502"/>
              <a:gd name="connsiteX25-323" fmla="*/ 474012 w 3745816"/>
              <a:gd name="connsiteY25-324" fmla="*/ 2511284 h 3316502"/>
              <a:gd name="connsiteX26-325" fmla="*/ 453540 w 3745816"/>
              <a:gd name="connsiteY26-326" fmla="*/ 3302855 h 3316502"/>
              <a:gd name="connsiteX27-327" fmla="*/ 194233 w 3745816"/>
              <a:gd name="connsiteY27-328" fmla="*/ 3316502 h 3316502"/>
              <a:gd name="connsiteX28-329" fmla="*/ 173762 w 3745816"/>
              <a:gd name="connsiteY28-330" fmla="*/ 2620466 h 3316502"/>
              <a:gd name="connsiteX29-331" fmla="*/ 9989 w 3745816"/>
              <a:gd name="connsiteY29-332" fmla="*/ 2142795 h 3316502"/>
              <a:gd name="connsiteX30-333" fmla="*/ 146466 w 3745816"/>
              <a:gd name="connsiteY30-334" fmla="*/ 1903959 h 3316502"/>
              <a:gd name="connsiteX31-335" fmla="*/ 364830 w 3745816"/>
              <a:gd name="connsiteY31-336" fmla="*/ 1856191 h 3316502"/>
              <a:gd name="connsiteX32-337" fmla="*/ 501307 w 3745816"/>
              <a:gd name="connsiteY32-338" fmla="*/ 1692418 h 3316502"/>
              <a:gd name="connsiteX33-339" fmla="*/ 560816 w 3745816"/>
              <a:gd name="connsiteY33-340" fmla="*/ 1670667 h 3316502"/>
              <a:gd name="connsiteX34-341" fmla="*/ 2609647 w 3745816"/>
              <a:gd name="connsiteY34-342" fmla="*/ 1003649 h 3316502"/>
              <a:gd name="connsiteX35-343" fmla="*/ 2234575 w 3745816"/>
              <a:gd name="connsiteY35-344" fmla="*/ 1385343 h 3316502"/>
              <a:gd name="connsiteX36-345" fmla="*/ 1968444 w 3745816"/>
              <a:gd name="connsiteY36-346" fmla="*/ 1951725 h 3316502"/>
              <a:gd name="connsiteX37-347" fmla="*/ 2248223 w 3745816"/>
              <a:gd name="connsiteY37-348" fmla="*/ 1897134 h 3316502"/>
              <a:gd name="connsiteX38-349" fmla="*/ 2644008 w 3745816"/>
              <a:gd name="connsiteY38-350" fmla="*/ 1010029 h 3316502"/>
              <a:gd name="connsiteX39-351" fmla="*/ 2609647 w 3745816"/>
              <a:gd name="connsiteY39-352" fmla="*/ 1003649 h 3316502"/>
              <a:gd name="connsiteX40-353" fmla="*/ 1136169 w 3745816"/>
              <a:gd name="connsiteY40-354" fmla="*/ 1003649 h 3316502"/>
              <a:gd name="connsiteX41-355" fmla="*/ 1101808 w 3745816"/>
              <a:gd name="connsiteY41-356" fmla="*/ 1010029 h 3316502"/>
              <a:gd name="connsiteX42-357" fmla="*/ 1497593 w 3745816"/>
              <a:gd name="connsiteY42-358" fmla="*/ 1897134 h 3316502"/>
              <a:gd name="connsiteX43-359" fmla="*/ 1777372 w 3745816"/>
              <a:gd name="connsiteY43-360" fmla="*/ 1951725 h 3316502"/>
              <a:gd name="connsiteX44-361" fmla="*/ 1511241 w 3745816"/>
              <a:gd name="connsiteY44-362" fmla="*/ 1385343 h 3316502"/>
              <a:gd name="connsiteX45-363" fmla="*/ 1136169 w 3745816"/>
              <a:gd name="connsiteY45-364" fmla="*/ 1003649 h 3316502"/>
              <a:gd name="connsiteX46-365" fmla="*/ 665081 w 3745816"/>
              <a:gd name="connsiteY46-366" fmla="*/ 96 h 3316502"/>
              <a:gd name="connsiteX47-367" fmla="*/ 1862679 w 3745816"/>
              <a:gd name="connsiteY47-368" fmla="*/ 634117 h 3316502"/>
              <a:gd name="connsiteX48-369" fmla="*/ 3080735 w 3745816"/>
              <a:gd name="connsiteY48-370" fmla="*/ 96 h 3316502"/>
              <a:gd name="connsiteX49-371" fmla="*/ 3619822 w 3745816"/>
              <a:gd name="connsiteY49-372" fmla="*/ 921320 h 3316502"/>
              <a:gd name="connsiteX50-373" fmla="*/ 3456049 w 3745816"/>
              <a:gd name="connsiteY50-374" fmla="*/ 955441 h 3316502"/>
              <a:gd name="connsiteX51-375" fmla="*/ 3189917 w 3745816"/>
              <a:gd name="connsiteY51-376" fmla="*/ 1317105 h 3316502"/>
              <a:gd name="connsiteX52-377" fmla="*/ 3155798 w 3745816"/>
              <a:gd name="connsiteY52-378" fmla="*/ 1596884 h 3316502"/>
              <a:gd name="connsiteX53-379" fmla="*/ 2848723 w 3745816"/>
              <a:gd name="connsiteY53-380" fmla="*/ 1842544 h 3316502"/>
              <a:gd name="connsiteX54-381" fmla="*/ 2650831 w 3745816"/>
              <a:gd name="connsiteY54-382" fmla="*/ 2518108 h 3316502"/>
              <a:gd name="connsiteX55-383" fmla="*/ 2193630 w 3745816"/>
              <a:gd name="connsiteY55-384" fmla="*/ 2531756 h 3316502"/>
              <a:gd name="connsiteX56-385" fmla="*/ 1941147 w 3745816"/>
              <a:gd name="connsiteY56-386" fmla="*/ 2211033 h 3316502"/>
              <a:gd name="connsiteX57-387" fmla="*/ 1872908 w 3745816"/>
              <a:gd name="connsiteY57-388" fmla="*/ 2313392 h 3316502"/>
              <a:gd name="connsiteX58-389" fmla="*/ 1804669 w 3745816"/>
              <a:gd name="connsiteY58-390" fmla="*/ 2211033 h 3316502"/>
              <a:gd name="connsiteX59-391" fmla="*/ 1552186 w 3745816"/>
              <a:gd name="connsiteY59-392" fmla="*/ 2531756 h 3316502"/>
              <a:gd name="connsiteX60-393" fmla="*/ 1094985 w 3745816"/>
              <a:gd name="connsiteY60-394" fmla="*/ 2518108 h 3316502"/>
              <a:gd name="connsiteX61-395" fmla="*/ 897093 w 3745816"/>
              <a:gd name="connsiteY61-396" fmla="*/ 1842544 h 3316502"/>
              <a:gd name="connsiteX62-397" fmla="*/ 590018 w 3745816"/>
              <a:gd name="connsiteY62-398" fmla="*/ 1596884 h 3316502"/>
              <a:gd name="connsiteX63-399" fmla="*/ 555899 w 3745816"/>
              <a:gd name="connsiteY63-400" fmla="*/ 1317105 h 3316502"/>
              <a:gd name="connsiteX64-401" fmla="*/ 380265 w 3745816"/>
              <a:gd name="connsiteY64-402" fmla="*/ 1173717 h 3316502"/>
              <a:gd name="connsiteX65-403" fmla="*/ 289767 w 3745816"/>
              <a:gd name="connsiteY65-404" fmla="*/ 1006142 h 3316502"/>
              <a:gd name="connsiteX66-405" fmla="*/ 125994 w 3745816"/>
              <a:gd name="connsiteY66-406" fmla="*/ 921320 h 3316502"/>
              <a:gd name="connsiteX67-407" fmla="*/ 665081 w 3745816"/>
              <a:gd name="connsiteY67-408" fmla="*/ 96 h 3316502"/>
              <a:gd name="connsiteX0-409" fmla="*/ 2500704 w 3745816"/>
              <a:gd name="connsiteY0-410" fmla="*/ 2026790 h 3316502"/>
              <a:gd name="connsiteX1-411" fmla="*/ 2261868 w 3745816"/>
              <a:gd name="connsiteY1-412" fmla="*/ 2108676 h 3316502"/>
              <a:gd name="connsiteX2-413" fmla="*/ 2364227 w 3745816"/>
              <a:gd name="connsiteY2-414" fmla="*/ 2313393 h 3316502"/>
              <a:gd name="connsiteX3-415" fmla="*/ 2500704 w 3745816"/>
              <a:gd name="connsiteY3-416" fmla="*/ 2026790 h 3316502"/>
              <a:gd name="connsiteX4-417" fmla="*/ 1245112 w 3745816"/>
              <a:gd name="connsiteY4-418" fmla="*/ 2026790 h 3316502"/>
              <a:gd name="connsiteX5-419" fmla="*/ 1381589 w 3745816"/>
              <a:gd name="connsiteY5-420" fmla="*/ 2313393 h 3316502"/>
              <a:gd name="connsiteX6-421" fmla="*/ 1483948 w 3745816"/>
              <a:gd name="connsiteY6-422" fmla="*/ 2108676 h 3316502"/>
              <a:gd name="connsiteX7-423" fmla="*/ 1245112 w 3745816"/>
              <a:gd name="connsiteY7-424" fmla="*/ 2026790 h 3316502"/>
              <a:gd name="connsiteX8-425" fmla="*/ 3185000 w 3745816"/>
              <a:gd name="connsiteY8-426" fmla="*/ 1670667 h 3316502"/>
              <a:gd name="connsiteX9-427" fmla="*/ 3244509 w 3745816"/>
              <a:gd name="connsiteY9-428" fmla="*/ 1692418 h 3316502"/>
              <a:gd name="connsiteX10-429" fmla="*/ 3380986 w 3745816"/>
              <a:gd name="connsiteY10-430" fmla="*/ 1856191 h 3316502"/>
              <a:gd name="connsiteX11-431" fmla="*/ 3599350 w 3745816"/>
              <a:gd name="connsiteY11-432" fmla="*/ 1903959 h 3316502"/>
              <a:gd name="connsiteX12-433" fmla="*/ 3735827 w 3745816"/>
              <a:gd name="connsiteY12-434" fmla="*/ 2142795 h 3316502"/>
              <a:gd name="connsiteX13-435" fmla="*/ 3572054 w 3745816"/>
              <a:gd name="connsiteY13-436" fmla="*/ 2620466 h 3316502"/>
              <a:gd name="connsiteX14-437" fmla="*/ 3551583 w 3745816"/>
              <a:gd name="connsiteY14-438" fmla="*/ 3316502 h 3316502"/>
              <a:gd name="connsiteX15-439" fmla="*/ 3292276 w 3745816"/>
              <a:gd name="connsiteY15-440" fmla="*/ 3302855 h 3316502"/>
              <a:gd name="connsiteX16-441" fmla="*/ 3271804 w 3745816"/>
              <a:gd name="connsiteY16-442" fmla="*/ 2511284 h 3316502"/>
              <a:gd name="connsiteX17-443" fmla="*/ 3278628 w 3745816"/>
              <a:gd name="connsiteY17-444" fmla="*/ 2272449 h 3316502"/>
              <a:gd name="connsiteX18-445" fmla="*/ 3128502 w 3745816"/>
              <a:gd name="connsiteY18-446" fmla="*/ 2108675 h 3316502"/>
              <a:gd name="connsiteX19-447" fmla="*/ 2869195 w 3745816"/>
              <a:gd name="connsiteY19-448" fmla="*/ 2019965 h 3316502"/>
              <a:gd name="connsiteX20-449" fmla="*/ 3185000 w 3745816"/>
              <a:gd name="connsiteY20-450" fmla="*/ 1670667 h 3316502"/>
              <a:gd name="connsiteX21-451" fmla="*/ 560816 w 3745816"/>
              <a:gd name="connsiteY21-452" fmla="*/ 1670667 h 3316502"/>
              <a:gd name="connsiteX22-453" fmla="*/ 876621 w 3745816"/>
              <a:gd name="connsiteY22-454" fmla="*/ 2019965 h 3316502"/>
              <a:gd name="connsiteX23-455" fmla="*/ 617314 w 3745816"/>
              <a:gd name="connsiteY23-456" fmla="*/ 2108675 h 3316502"/>
              <a:gd name="connsiteX24-457" fmla="*/ 467188 w 3745816"/>
              <a:gd name="connsiteY24-458" fmla="*/ 2272449 h 3316502"/>
              <a:gd name="connsiteX25-459" fmla="*/ 474012 w 3745816"/>
              <a:gd name="connsiteY25-460" fmla="*/ 2511284 h 3316502"/>
              <a:gd name="connsiteX26-461" fmla="*/ 453540 w 3745816"/>
              <a:gd name="connsiteY26-462" fmla="*/ 3302855 h 3316502"/>
              <a:gd name="connsiteX27-463" fmla="*/ 194233 w 3745816"/>
              <a:gd name="connsiteY27-464" fmla="*/ 3316502 h 3316502"/>
              <a:gd name="connsiteX28-465" fmla="*/ 173762 w 3745816"/>
              <a:gd name="connsiteY28-466" fmla="*/ 2620466 h 3316502"/>
              <a:gd name="connsiteX29-467" fmla="*/ 9989 w 3745816"/>
              <a:gd name="connsiteY29-468" fmla="*/ 2142795 h 3316502"/>
              <a:gd name="connsiteX30-469" fmla="*/ 146466 w 3745816"/>
              <a:gd name="connsiteY30-470" fmla="*/ 1903959 h 3316502"/>
              <a:gd name="connsiteX31-471" fmla="*/ 364830 w 3745816"/>
              <a:gd name="connsiteY31-472" fmla="*/ 1856191 h 3316502"/>
              <a:gd name="connsiteX32-473" fmla="*/ 501307 w 3745816"/>
              <a:gd name="connsiteY32-474" fmla="*/ 1692418 h 3316502"/>
              <a:gd name="connsiteX33-475" fmla="*/ 560816 w 3745816"/>
              <a:gd name="connsiteY33-476" fmla="*/ 1670667 h 3316502"/>
              <a:gd name="connsiteX34-477" fmla="*/ 2609647 w 3745816"/>
              <a:gd name="connsiteY34-478" fmla="*/ 1003649 h 3316502"/>
              <a:gd name="connsiteX35-479" fmla="*/ 2234575 w 3745816"/>
              <a:gd name="connsiteY35-480" fmla="*/ 1385343 h 3316502"/>
              <a:gd name="connsiteX36-481" fmla="*/ 1968444 w 3745816"/>
              <a:gd name="connsiteY36-482" fmla="*/ 1951725 h 3316502"/>
              <a:gd name="connsiteX37-483" fmla="*/ 2248223 w 3745816"/>
              <a:gd name="connsiteY37-484" fmla="*/ 1897134 h 3316502"/>
              <a:gd name="connsiteX38-485" fmla="*/ 2644008 w 3745816"/>
              <a:gd name="connsiteY38-486" fmla="*/ 1010029 h 3316502"/>
              <a:gd name="connsiteX39-487" fmla="*/ 2609647 w 3745816"/>
              <a:gd name="connsiteY39-488" fmla="*/ 1003649 h 3316502"/>
              <a:gd name="connsiteX40-489" fmla="*/ 1136169 w 3745816"/>
              <a:gd name="connsiteY40-490" fmla="*/ 1003649 h 3316502"/>
              <a:gd name="connsiteX41-491" fmla="*/ 1101808 w 3745816"/>
              <a:gd name="connsiteY41-492" fmla="*/ 1010029 h 3316502"/>
              <a:gd name="connsiteX42-493" fmla="*/ 1497593 w 3745816"/>
              <a:gd name="connsiteY42-494" fmla="*/ 1897134 h 3316502"/>
              <a:gd name="connsiteX43-495" fmla="*/ 1777372 w 3745816"/>
              <a:gd name="connsiteY43-496" fmla="*/ 1951725 h 3316502"/>
              <a:gd name="connsiteX44-497" fmla="*/ 1511241 w 3745816"/>
              <a:gd name="connsiteY44-498" fmla="*/ 1385343 h 3316502"/>
              <a:gd name="connsiteX45-499" fmla="*/ 1136169 w 3745816"/>
              <a:gd name="connsiteY45-500" fmla="*/ 1003649 h 3316502"/>
              <a:gd name="connsiteX46-501" fmla="*/ 665081 w 3745816"/>
              <a:gd name="connsiteY46-502" fmla="*/ 96 h 3316502"/>
              <a:gd name="connsiteX47-503" fmla="*/ 1862679 w 3745816"/>
              <a:gd name="connsiteY47-504" fmla="*/ 634117 h 3316502"/>
              <a:gd name="connsiteX48-505" fmla="*/ 3080735 w 3745816"/>
              <a:gd name="connsiteY48-506" fmla="*/ 96 h 3316502"/>
              <a:gd name="connsiteX49-507" fmla="*/ 3619822 w 3745816"/>
              <a:gd name="connsiteY49-508" fmla="*/ 921320 h 3316502"/>
              <a:gd name="connsiteX50-509" fmla="*/ 3456049 w 3745816"/>
              <a:gd name="connsiteY50-510" fmla="*/ 955441 h 3316502"/>
              <a:gd name="connsiteX51-511" fmla="*/ 3370271 w 3745816"/>
              <a:gd name="connsiteY51-512" fmla="*/ 1159232 h 3316502"/>
              <a:gd name="connsiteX52-513" fmla="*/ 3189917 w 3745816"/>
              <a:gd name="connsiteY52-514" fmla="*/ 1317105 h 3316502"/>
              <a:gd name="connsiteX53-515" fmla="*/ 3155798 w 3745816"/>
              <a:gd name="connsiteY53-516" fmla="*/ 1596884 h 3316502"/>
              <a:gd name="connsiteX54-517" fmla="*/ 2848723 w 3745816"/>
              <a:gd name="connsiteY54-518" fmla="*/ 1842544 h 3316502"/>
              <a:gd name="connsiteX55-519" fmla="*/ 2650831 w 3745816"/>
              <a:gd name="connsiteY55-520" fmla="*/ 2518108 h 3316502"/>
              <a:gd name="connsiteX56-521" fmla="*/ 2193630 w 3745816"/>
              <a:gd name="connsiteY56-522" fmla="*/ 2531756 h 3316502"/>
              <a:gd name="connsiteX57-523" fmla="*/ 1941147 w 3745816"/>
              <a:gd name="connsiteY57-524" fmla="*/ 2211033 h 3316502"/>
              <a:gd name="connsiteX58-525" fmla="*/ 1872908 w 3745816"/>
              <a:gd name="connsiteY58-526" fmla="*/ 2313392 h 3316502"/>
              <a:gd name="connsiteX59-527" fmla="*/ 1804669 w 3745816"/>
              <a:gd name="connsiteY59-528" fmla="*/ 2211033 h 3316502"/>
              <a:gd name="connsiteX60-529" fmla="*/ 1552186 w 3745816"/>
              <a:gd name="connsiteY60-530" fmla="*/ 2531756 h 3316502"/>
              <a:gd name="connsiteX61-531" fmla="*/ 1094985 w 3745816"/>
              <a:gd name="connsiteY61-532" fmla="*/ 2518108 h 3316502"/>
              <a:gd name="connsiteX62-533" fmla="*/ 897093 w 3745816"/>
              <a:gd name="connsiteY62-534" fmla="*/ 1842544 h 3316502"/>
              <a:gd name="connsiteX63-535" fmla="*/ 590018 w 3745816"/>
              <a:gd name="connsiteY63-536" fmla="*/ 1596884 h 3316502"/>
              <a:gd name="connsiteX64-537" fmla="*/ 555899 w 3745816"/>
              <a:gd name="connsiteY64-538" fmla="*/ 1317105 h 3316502"/>
              <a:gd name="connsiteX65-539" fmla="*/ 380265 w 3745816"/>
              <a:gd name="connsiteY65-540" fmla="*/ 1173717 h 3316502"/>
              <a:gd name="connsiteX66-541" fmla="*/ 289767 w 3745816"/>
              <a:gd name="connsiteY66-542" fmla="*/ 1006142 h 3316502"/>
              <a:gd name="connsiteX67-543" fmla="*/ 125994 w 3745816"/>
              <a:gd name="connsiteY67-544" fmla="*/ 921320 h 3316502"/>
              <a:gd name="connsiteX68" fmla="*/ 665081 w 3745816"/>
              <a:gd name="connsiteY68" fmla="*/ 96 h 3316502"/>
              <a:gd name="connsiteX0-545" fmla="*/ 2500704 w 3745816"/>
              <a:gd name="connsiteY0-546" fmla="*/ 2026790 h 3316502"/>
              <a:gd name="connsiteX1-547" fmla="*/ 2261868 w 3745816"/>
              <a:gd name="connsiteY1-548" fmla="*/ 2108676 h 3316502"/>
              <a:gd name="connsiteX2-549" fmla="*/ 2364227 w 3745816"/>
              <a:gd name="connsiteY2-550" fmla="*/ 2313393 h 3316502"/>
              <a:gd name="connsiteX3-551" fmla="*/ 2500704 w 3745816"/>
              <a:gd name="connsiteY3-552" fmla="*/ 2026790 h 3316502"/>
              <a:gd name="connsiteX4-553" fmla="*/ 1245112 w 3745816"/>
              <a:gd name="connsiteY4-554" fmla="*/ 2026790 h 3316502"/>
              <a:gd name="connsiteX5-555" fmla="*/ 1381589 w 3745816"/>
              <a:gd name="connsiteY5-556" fmla="*/ 2313393 h 3316502"/>
              <a:gd name="connsiteX6-557" fmla="*/ 1483948 w 3745816"/>
              <a:gd name="connsiteY6-558" fmla="*/ 2108676 h 3316502"/>
              <a:gd name="connsiteX7-559" fmla="*/ 1245112 w 3745816"/>
              <a:gd name="connsiteY7-560" fmla="*/ 2026790 h 3316502"/>
              <a:gd name="connsiteX8-561" fmla="*/ 3185000 w 3745816"/>
              <a:gd name="connsiteY8-562" fmla="*/ 1670667 h 3316502"/>
              <a:gd name="connsiteX9-563" fmla="*/ 3244509 w 3745816"/>
              <a:gd name="connsiteY9-564" fmla="*/ 1692418 h 3316502"/>
              <a:gd name="connsiteX10-565" fmla="*/ 3380986 w 3745816"/>
              <a:gd name="connsiteY10-566" fmla="*/ 1856191 h 3316502"/>
              <a:gd name="connsiteX11-567" fmla="*/ 3599350 w 3745816"/>
              <a:gd name="connsiteY11-568" fmla="*/ 1903959 h 3316502"/>
              <a:gd name="connsiteX12-569" fmla="*/ 3735827 w 3745816"/>
              <a:gd name="connsiteY12-570" fmla="*/ 2142795 h 3316502"/>
              <a:gd name="connsiteX13-571" fmla="*/ 3572054 w 3745816"/>
              <a:gd name="connsiteY13-572" fmla="*/ 2620466 h 3316502"/>
              <a:gd name="connsiteX14-573" fmla="*/ 3551583 w 3745816"/>
              <a:gd name="connsiteY14-574" fmla="*/ 3316502 h 3316502"/>
              <a:gd name="connsiteX15-575" fmla="*/ 3292276 w 3745816"/>
              <a:gd name="connsiteY15-576" fmla="*/ 3302855 h 3316502"/>
              <a:gd name="connsiteX16-577" fmla="*/ 3271804 w 3745816"/>
              <a:gd name="connsiteY16-578" fmla="*/ 2511284 h 3316502"/>
              <a:gd name="connsiteX17-579" fmla="*/ 3278628 w 3745816"/>
              <a:gd name="connsiteY17-580" fmla="*/ 2272449 h 3316502"/>
              <a:gd name="connsiteX18-581" fmla="*/ 3128502 w 3745816"/>
              <a:gd name="connsiteY18-582" fmla="*/ 2108675 h 3316502"/>
              <a:gd name="connsiteX19-583" fmla="*/ 2869195 w 3745816"/>
              <a:gd name="connsiteY19-584" fmla="*/ 2019965 h 3316502"/>
              <a:gd name="connsiteX20-585" fmla="*/ 3185000 w 3745816"/>
              <a:gd name="connsiteY20-586" fmla="*/ 1670667 h 3316502"/>
              <a:gd name="connsiteX21-587" fmla="*/ 560816 w 3745816"/>
              <a:gd name="connsiteY21-588" fmla="*/ 1670667 h 3316502"/>
              <a:gd name="connsiteX22-589" fmla="*/ 876621 w 3745816"/>
              <a:gd name="connsiteY22-590" fmla="*/ 2019965 h 3316502"/>
              <a:gd name="connsiteX23-591" fmla="*/ 617314 w 3745816"/>
              <a:gd name="connsiteY23-592" fmla="*/ 2108675 h 3316502"/>
              <a:gd name="connsiteX24-593" fmla="*/ 467188 w 3745816"/>
              <a:gd name="connsiteY24-594" fmla="*/ 2272449 h 3316502"/>
              <a:gd name="connsiteX25-595" fmla="*/ 474012 w 3745816"/>
              <a:gd name="connsiteY25-596" fmla="*/ 2511284 h 3316502"/>
              <a:gd name="connsiteX26-597" fmla="*/ 453540 w 3745816"/>
              <a:gd name="connsiteY26-598" fmla="*/ 3302855 h 3316502"/>
              <a:gd name="connsiteX27-599" fmla="*/ 194233 w 3745816"/>
              <a:gd name="connsiteY27-600" fmla="*/ 3316502 h 3316502"/>
              <a:gd name="connsiteX28-601" fmla="*/ 173762 w 3745816"/>
              <a:gd name="connsiteY28-602" fmla="*/ 2620466 h 3316502"/>
              <a:gd name="connsiteX29-603" fmla="*/ 9989 w 3745816"/>
              <a:gd name="connsiteY29-604" fmla="*/ 2142795 h 3316502"/>
              <a:gd name="connsiteX30-605" fmla="*/ 146466 w 3745816"/>
              <a:gd name="connsiteY30-606" fmla="*/ 1903959 h 3316502"/>
              <a:gd name="connsiteX31-607" fmla="*/ 364830 w 3745816"/>
              <a:gd name="connsiteY31-608" fmla="*/ 1856191 h 3316502"/>
              <a:gd name="connsiteX32-609" fmla="*/ 501307 w 3745816"/>
              <a:gd name="connsiteY32-610" fmla="*/ 1692418 h 3316502"/>
              <a:gd name="connsiteX33-611" fmla="*/ 560816 w 3745816"/>
              <a:gd name="connsiteY33-612" fmla="*/ 1670667 h 3316502"/>
              <a:gd name="connsiteX34-613" fmla="*/ 2609647 w 3745816"/>
              <a:gd name="connsiteY34-614" fmla="*/ 1003649 h 3316502"/>
              <a:gd name="connsiteX35-615" fmla="*/ 2234575 w 3745816"/>
              <a:gd name="connsiteY35-616" fmla="*/ 1385343 h 3316502"/>
              <a:gd name="connsiteX36-617" fmla="*/ 1968444 w 3745816"/>
              <a:gd name="connsiteY36-618" fmla="*/ 1951725 h 3316502"/>
              <a:gd name="connsiteX37-619" fmla="*/ 2248223 w 3745816"/>
              <a:gd name="connsiteY37-620" fmla="*/ 1897134 h 3316502"/>
              <a:gd name="connsiteX38-621" fmla="*/ 2644008 w 3745816"/>
              <a:gd name="connsiteY38-622" fmla="*/ 1010029 h 3316502"/>
              <a:gd name="connsiteX39-623" fmla="*/ 2609647 w 3745816"/>
              <a:gd name="connsiteY39-624" fmla="*/ 1003649 h 3316502"/>
              <a:gd name="connsiteX40-625" fmla="*/ 1136169 w 3745816"/>
              <a:gd name="connsiteY40-626" fmla="*/ 1003649 h 3316502"/>
              <a:gd name="connsiteX41-627" fmla="*/ 1101808 w 3745816"/>
              <a:gd name="connsiteY41-628" fmla="*/ 1010029 h 3316502"/>
              <a:gd name="connsiteX42-629" fmla="*/ 1497593 w 3745816"/>
              <a:gd name="connsiteY42-630" fmla="*/ 1897134 h 3316502"/>
              <a:gd name="connsiteX43-631" fmla="*/ 1777372 w 3745816"/>
              <a:gd name="connsiteY43-632" fmla="*/ 1951725 h 3316502"/>
              <a:gd name="connsiteX44-633" fmla="*/ 1511241 w 3745816"/>
              <a:gd name="connsiteY44-634" fmla="*/ 1385343 h 3316502"/>
              <a:gd name="connsiteX45-635" fmla="*/ 1136169 w 3745816"/>
              <a:gd name="connsiteY45-636" fmla="*/ 1003649 h 3316502"/>
              <a:gd name="connsiteX46-637" fmla="*/ 665081 w 3745816"/>
              <a:gd name="connsiteY46-638" fmla="*/ 96 h 3316502"/>
              <a:gd name="connsiteX47-639" fmla="*/ 1862679 w 3745816"/>
              <a:gd name="connsiteY47-640" fmla="*/ 634117 h 3316502"/>
              <a:gd name="connsiteX48-641" fmla="*/ 3080735 w 3745816"/>
              <a:gd name="connsiteY48-642" fmla="*/ 96 h 3316502"/>
              <a:gd name="connsiteX49-643" fmla="*/ 3619822 w 3745816"/>
              <a:gd name="connsiteY49-644" fmla="*/ 921320 h 3316502"/>
              <a:gd name="connsiteX50-645" fmla="*/ 3456049 w 3745816"/>
              <a:gd name="connsiteY50-646" fmla="*/ 955441 h 3316502"/>
              <a:gd name="connsiteX51-647" fmla="*/ 3370271 w 3745816"/>
              <a:gd name="connsiteY51-648" fmla="*/ 1159232 h 3316502"/>
              <a:gd name="connsiteX52-649" fmla="*/ 3189917 w 3745816"/>
              <a:gd name="connsiteY52-650" fmla="*/ 1317105 h 3316502"/>
              <a:gd name="connsiteX53-651" fmla="*/ 3155798 w 3745816"/>
              <a:gd name="connsiteY53-652" fmla="*/ 1596884 h 3316502"/>
              <a:gd name="connsiteX54-653" fmla="*/ 2848723 w 3745816"/>
              <a:gd name="connsiteY54-654" fmla="*/ 1842544 h 3316502"/>
              <a:gd name="connsiteX55-655" fmla="*/ 2650831 w 3745816"/>
              <a:gd name="connsiteY55-656" fmla="*/ 2518108 h 3316502"/>
              <a:gd name="connsiteX56-657" fmla="*/ 2193630 w 3745816"/>
              <a:gd name="connsiteY56-658" fmla="*/ 2531756 h 3316502"/>
              <a:gd name="connsiteX57-659" fmla="*/ 1941147 w 3745816"/>
              <a:gd name="connsiteY57-660" fmla="*/ 2211033 h 3316502"/>
              <a:gd name="connsiteX58-661" fmla="*/ 1872908 w 3745816"/>
              <a:gd name="connsiteY58-662" fmla="*/ 2313392 h 3316502"/>
              <a:gd name="connsiteX59-663" fmla="*/ 1804669 w 3745816"/>
              <a:gd name="connsiteY59-664" fmla="*/ 2211033 h 3316502"/>
              <a:gd name="connsiteX60-665" fmla="*/ 1552186 w 3745816"/>
              <a:gd name="connsiteY60-666" fmla="*/ 2531756 h 3316502"/>
              <a:gd name="connsiteX61-667" fmla="*/ 1094985 w 3745816"/>
              <a:gd name="connsiteY61-668" fmla="*/ 2518108 h 3316502"/>
              <a:gd name="connsiteX62-669" fmla="*/ 897093 w 3745816"/>
              <a:gd name="connsiteY62-670" fmla="*/ 1842544 h 3316502"/>
              <a:gd name="connsiteX63-671" fmla="*/ 590018 w 3745816"/>
              <a:gd name="connsiteY63-672" fmla="*/ 1596884 h 3316502"/>
              <a:gd name="connsiteX64-673" fmla="*/ 555899 w 3745816"/>
              <a:gd name="connsiteY64-674" fmla="*/ 1317105 h 3316502"/>
              <a:gd name="connsiteX65-675" fmla="*/ 380265 w 3745816"/>
              <a:gd name="connsiteY65-676" fmla="*/ 1173717 h 3316502"/>
              <a:gd name="connsiteX66-677" fmla="*/ 289767 w 3745816"/>
              <a:gd name="connsiteY66-678" fmla="*/ 1006142 h 3316502"/>
              <a:gd name="connsiteX67-679" fmla="*/ 125994 w 3745816"/>
              <a:gd name="connsiteY67-680" fmla="*/ 921320 h 3316502"/>
              <a:gd name="connsiteX68-681" fmla="*/ 665081 w 3745816"/>
              <a:gd name="connsiteY68-682" fmla="*/ 96 h 3316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681" y="connsiteY68-682"/>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Rounded Rectangle 17"/>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3" name="Isosceles Triangle 5"/>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ounded Rectangle 2"/>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1" fmla="*/ 1979373 w 3960440"/>
              <a:gd name="connsiteY0-2" fmla="*/ 472350 h 3960000"/>
              <a:gd name="connsiteX1-3" fmla="*/ 813783 w 3960440"/>
              <a:gd name="connsiteY1-4" fmla="*/ 1434034 h 3960000"/>
              <a:gd name="connsiteX2-5" fmla="*/ 1171732 w 3960440"/>
              <a:gd name="connsiteY2-6" fmla="*/ 2285845 h 3960000"/>
              <a:gd name="connsiteX3-7" fmla="*/ 1296382 w 3960440"/>
              <a:gd name="connsiteY3-8" fmla="*/ 1907811 h 3960000"/>
              <a:gd name="connsiteX4-9" fmla="*/ 1182276 w 3960440"/>
              <a:gd name="connsiteY4-10" fmla="*/ 1442314 h 3960000"/>
              <a:gd name="connsiteX5-11" fmla="*/ 2217373 w 3960440"/>
              <a:gd name="connsiteY5-12" fmla="*/ 796414 h 3960000"/>
              <a:gd name="connsiteX6-13" fmla="*/ 2730780 w 3960440"/>
              <a:gd name="connsiteY6-14" fmla="*/ 1554106 h 3960000"/>
              <a:gd name="connsiteX7-15" fmla="*/ 2424394 w 3960440"/>
              <a:gd name="connsiteY7-16" fmla="*/ 2278672 h 3960000"/>
              <a:gd name="connsiteX8-17" fmla="*/ 1910984 w 3960440"/>
              <a:gd name="connsiteY8-18" fmla="*/ 2071653 h 3960000"/>
              <a:gd name="connsiteX9-19" fmla="*/ 2072459 w 3960440"/>
              <a:gd name="connsiteY9-20" fmla="*/ 1512703 h 3960000"/>
              <a:gd name="connsiteX10-21" fmla="*/ 1873721 w 3960440"/>
              <a:gd name="connsiteY10-22" fmla="*/ 1156628 h 3960000"/>
              <a:gd name="connsiteX11-23" fmla="*/ 1525929 w 3960440"/>
              <a:gd name="connsiteY11-24" fmla="*/ 1392629 h 3960000"/>
              <a:gd name="connsiteX12-25" fmla="*/ 1521788 w 3960440"/>
              <a:gd name="connsiteY12-26" fmla="*/ 1897758 h 3960000"/>
              <a:gd name="connsiteX13-27" fmla="*/ 1339611 w 3960440"/>
              <a:gd name="connsiteY13-28" fmla="*/ 3487664 h 3960000"/>
              <a:gd name="connsiteX14-29" fmla="*/ 1803335 w 3960440"/>
              <a:gd name="connsiteY14-30" fmla="*/ 2485692 h 3960000"/>
              <a:gd name="connsiteX15-31" fmla="*/ 2283619 w 3960440"/>
              <a:gd name="connsiteY15-32" fmla="*/ 2688571 h 3960000"/>
              <a:gd name="connsiteX16-33" fmla="*/ 3144820 w 3960440"/>
              <a:gd name="connsiteY16-34" fmla="*/ 1595509 h 3960000"/>
              <a:gd name="connsiteX17-35" fmla="*/ 2134565 w 3960440"/>
              <a:gd name="connsiteY17-36" fmla="*/ 477605 h 3960000"/>
              <a:gd name="connsiteX18-37" fmla="*/ 1979373 w 3960440"/>
              <a:gd name="connsiteY18-38" fmla="*/ 472350 h 3960000"/>
              <a:gd name="connsiteX19-39" fmla="*/ 436907 w 3960440"/>
              <a:gd name="connsiteY19-40" fmla="*/ 0 h 3960000"/>
              <a:gd name="connsiteX20-41" fmla="*/ 3523533 w 3960440"/>
              <a:gd name="connsiteY20-42" fmla="*/ 0 h 3960000"/>
              <a:gd name="connsiteX21-43" fmla="*/ 3960440 w 3960440"/>
              <a:gd name="connsiteY21-44" fmla="*/ 436907 h 3960000"/>
              <a:gd name="connsiteX22-45" fmla="*/ 3960440 w 3960440"/>
              <a:gd name="connsiteY22-46" fmla="*/ 3523093 h 3960000"/>
              <a:gd name="connsiteX23-47" fmla="*/ 3523533 w 3960440"/>
              <a:gd name="connsiteY23-48" fmla="*/ 3960000 h 3960000"/>
              <a:gd name="connsiteX24-49" fmla="*/ 436907 w 3960440"/>
              <a:gd name="connsiteY24-50" fmla="*/ 3960000 h 3960000"/>
              <a:gd name="connsiteX25-51" fmla="*/ 0 w 3960440"/>
              <a:gd name="connsiteY25-52" fmla="*/ 3523093 h 3960000"/>
              <a:gd name="connsiteX26-53" fmla="*/ 0 w 3960440"/>
              <a:gd name="connsiteY26-54" fmla="*/ 436907 h 3960000"/>
              <a:gd name="connsiteX27-55" fmla="*/ 436907 w 3960440"/>
              <a:gd name="connsiteY27-56" fmla="*/ 0 h 3960000"/>
              <a:gd name="connsiteX0-57" fmla="*/ 1979373 w 3960440"/>
              <a:gd name="connsiteY0-58" fmla="*/ 472350 h 3960000"/>
              <a:gd name="connsiteX1-59" fmla="*/ 813783 w 3960440"/>
              <a:gd name="connsiteY1-60" fmla="*/ 1434034 h 3960000"/>
              <a:gd name="connsiteX2-61" fmla="*/ 1119009 w 3960440"/>
              <a:gd name="connsiteY2-62" fmla="*/ 2222584 h 3960000"/>
              <a:gd name="connsiteX3-63" fmla="*/ 1296382 w 3960440"/>
              <a:gd name="connsiteY3-64" fmla="*/ 1907811 h 3960000"/>
              <a:gd name="connsiteX4-65" fmla="*/ 1182276 w 3960440"/>
              <a:gd name="connsiteY4-66" fmla="*/ 1442314 h 3960000"/>
              <a:gd name="connsiteX5-67" fmla="*/ 2217373 w 3960440"/>
              <a:gd name="connsiteY5-68" fmla="*/ 796414 h 3960000"/>
              <a:gd name="connsiteX6-69" fmla="*/ 2730780 w 3960440"/>
              <a:gd name="connsiteY6-70" fmla="*/ 1554106 h 3960000"/>
              <a:gd name="connsiteX7-71" fmla="*/ 2424394 w 3960440"/>
              <a:gd name="connsiteY7-72" fmla="*/ 2278672 h 3960000"/>
              <a:gd name="connsiteX8-73" fmla="*/ 1910984 w 3960440"/>
              <a:gd name="connsiteY8-74" fmla="*/ 2071653 h 3960000"/>
              <a:gd name="connsiteX9-75" fmla="*/ 2072459 w 3960440"/>
              <a:gd name="connsiteY9-76" fmla="*/ 1512703 h 3960000"/>
              <a:gd name="connsiteX10-77" fmla="*/ 1873721 w 3960440"/>
              <a:gd name="connsiteY10-78" fmla="*/ 1156628 h 3960000"/>
              <a:gd name="connsiteX11-79" fmla="*/ 1525929 w 3960440"/>
              <a:gd name="connsiteY11-80" fmla="*/ 1392629 h 3960000"/>
              <a:gd name="connsiteX12-81" fmla="*/ 1521788 w 3960440"/>
              <a:gd name="connsiteY12-82" fmla="*/ 1897758 h 3960000"/>
              <a:gd name="connsiteX13-83" fmla="*/ 1339611 w 3960440"/>
              <a:gd name="connsiteY13-84" fmla="*/ 3487664 h 3960000"/>
              <a:gd name="connsiteX14-85" fmla="*/ 1803335 w 3960440"/>
              <a:gd name="connsiteY14-86" fmla="*/ 2485692 h 3960000"/>
              <a:gd name="connsiteX15-87" fmla="*/ 2283619 w 3960440"/>
              <a:gd name="connsiteY15-88" fmla="*/ 2688571 h 3960000"/>
              <a:gd name="connsiteX16-89" fmla="*/ 3144820 w 3960440"/>
              <a:gd name="connsiteY16-90" fmla="*/ 1595509 h 3960000"/>
              <a:gd name="connsiteX17-91" fmla="*/ 2134565 w 3960440"/>
              <a:gd name="connsiteY17-92" fmla="*/ 477605 h 3960000"/>
              <a:gd name="connsiteX18-93" fmla="*/ 1979373 w 3960440"/>
              <a:gd name="connsiteY18-94" fmla="*/ 472350 h 3960000"/>
              <a:gd name="connsiteX19-95" fmla="*/ 436907 w 3960440"/>
              <a:gd name="connsiteY19-96" fmla="*/ 0 h 3960000"/>
              <a:gd name="connsiteX20-97" fmla="*/ 3523533 w 3960440"/>
              <a:gd name="connsiteY20-98" fmla="*/ 0 h 3960000"/>
              <a:gd name="connsiteX21-99" fmla="*/ 3960440 w 3960440"/>
              <a:gd name="connsiteY21-100" fmla="*/ 436907 h 3960000"/>
              <a:gd name="connsiteX22-101" fmla="*/ 3960440 w 3960440"/>
              <a:gd name="connsiteY22-102" fmla="*/ 3523093 h 3960000"/>
              <a:gd name="connsiteX23-103" fmla="*/ 3523533 w 3960440"/>
              <a:gd name="connsiteY23-104" fmla="*/ 3960000 h 3960000"/>
              <a:gd name="connsiteX24-105" fmla="*/ 436907 w 3960440"/>
              <a:gd name="connsiteY24-106" fmla="*/ 3960000 h 3960000"/>
              <a:gd name="connsiteX25-107" fmla="*/ 0 w 3960440"/>
              <a:gd name="connsiteY25-108" fmla="*/ 3523093 h 3960000"/>
              <a:gd name="connsiteX26-109" fmla="*/ 0 w 3960440"/>
              <a:gd name="connsiteY26-110" fmla="*/ 436907 h 3960000"/>
              <a:gd name="connsiteX27-111" fmla="*/ 436907 w 3960440"/>
              <a:gd name="connsiteY27-112" fmla="*/ 0 h 3960000"/>
              <a:gd name="connsiteX0-113" fmla="*/ 1979373 w 3960440"/>
              <a:gd name="connsiteY0-114" fmla="*/ 472350 h 3960000"/>
              <a:gd name="connsiteX1-115" fmla="*/ 813783 w 3960440"/>
              <a:gd name="connsiteY1-116" fmla="*/ 1434034 h 3960000"/>
              <a:gd name="connsiteX2-117" fmla="*/ 1119009 w 3960440"/>
              <a:gd name="connsiteY2-118" fmla="*/ 2222584 h 3960000"/>
              <a:gd name="connsiteX3-119" fmla="*/ 1296382 w 3960440"/>
              <a:gd name="connsiteY3-120" fmla="*/ 1907811 h 3960000"/>
              <a:gd name="connsiteX4-121" fmla="*/ 1182276 w 3960440"/>
              <a:gd name="connsiteY4-122" fmla="*/ 1442314 h 3960000"/>
              <a:gd name="connsiteX5-123" fmla="*/ 2217373 w 3960440"/>
              <a:gd name="connsiteY5-124" fmla="*/ 796414 h 3960000"/>
              <a:gd name="connsiteX6-125" fmla="*/ 2730780 w 3960440"/>
              <a:gd name="connsiteY6-126" fmla="*/ 1554106 h 3960000"/>
              <a:gd name="connsiteX7-127" fmla="*/ 2424394 w 3960440"/>
              <a:gd name="connsiteY7-128" fmla="*/ 2278672 h 3960000"/>
              <a:gd name="connsiteX8-129" fmla="*/ 1910984 w 3960440"/>
              <a:gd name="connsiteY8-130" fmla="*/ 2071653 h 3960000"/>
              <a:gd name="connsiteX9-131" fmla="*/ 2072459 w 3960440"/>
              <a:gd name="connsiteY9-132" fmla="*/ 1512703 h 3960000"/>
              <a:gd name="connsiteX10-133" fmla="*/ 1873721 w 3960440"/>
              <a:gd name="connsiteY10-134" fmla="*/ 1156628 h 3960000"/>
              <a:gd name="connsiteX11-135" fmla="*/ 1525929 w 3960440"/>
              <a:gd name="connsiteY11-136" fmla="*/ 1392629 h 3960000"/>
              <a:gd name="connsiteX12-137" fmla="*/ 1521788 w 3960440"/>
              <a:gd name="connsiteY12-138" fmla="*/ 1897758 h 3960000"/>
              <a:gd name="connsiteX13-139" fmla="*/ 1339611 w 3960440"/>
              <a:gd name="connsiteY13-140" fmla="*/ 3487664 h 3960000"/>
              <a:gd name="connsiteX14-141" fmla="*/ 1803335 w 3960440"/>
              <a:gd name="connsiteY14-142" fmla="*/ 2485692 h 3960000"/>
              <a:gd name="connsiteX15-143" fmla="*/ 2283619 w 3960440"/>
              <a:gd name="connsiteY15-144" fmla="*/ 2688571 h 3960000"/>
              <a:gd name="connsiteX16-145" fmla="*/ 3144820 w 3960440"/>
              <a:gd name="connsiteY16-146" fmla="*/ 1595509 h 3960000"/>
              <a:gd name="connsiteX17-147" fmla="*/ 2134565 w 3960440"/>
              <a:gd name="connsiteY17-148" fmla="*/ 477605 h 3960000"/>
              <a:gd name="connsiteX18-149" fmla="*/ 1979373 w 3960440"/>
              <a:gd name="connsiteY18-150" fmla="*/ 472350 h 3960000"/>
              <a:gd name="connsiteX19-151" fmla="*/ 436907 w 3960440"/>
              <a:gd name="connsiteY19-152" fmla="*/ 0 h 3960000"/>
              <a:gd name="connsiteX20-153" fmla="*/ 3523533 w 3960440"/>
              <a:gd name="connsiteY20-154" fmla="*/ 0 h 3960000"/>
              <a:gd name="connsiteX21-155" fmla="*/ 3960440 w 3960440"/>
              <a:gd name="connsiteY21-156" fmla="*/ 436907 h 3960000"/>
              <a:gd name="connsiteX22-157" fmla="*/ 3960440 w 3960440"/>
              <a:gd name="connsiteY22-158" fmla="*/ 3523093 h 3960000"/>
              <a:gd name="connsiteX23-159" fmla="*/ 3523533 w 3960440"/>
              <a:gd name="connsiteY23-160" fmla="*/ 3960000 h 3960000"/>
              <a:gd name="connsiteX24-161" fmla="*/ 436907 w 3960440"/>
              <a:gd name="connsiteY24-162" fmla="*/ 3960000 h 3960000"/>
              <a:gd name="connsiteX25-163" fmla="*/ 0 w 3960440"/>
              <a:gd name="connsiteY25-164" fmla="*/ 3523093 h 3960000"/>
              <a:gd name="connsiteX26-165" fmla="*/ 0 w 3960440"/>
              <a:gd name="connsiteY26-166" fmla="*/ 436907 h 3960000"/>
              <a:gd name="connsiteX27-167" fmla="*/ 436907 w 3960440"/>
              <a:gd name="connsiteY27-168" fmla="*/ 0 h 3960000"/>
              <a:gd name="connsiteX0-169" fmla="*/ 1979373 w 3960440"/>
              <a:gd name="connsiteY0-170" fmla="*/ 472350 h 3960000"/>
              <a:gd name="connsiteX1-171" fmla="*/ 813783 w 3960440"/>
              <a:gd name="connsiteY1-172" fmla="*/ 1434034 h 3960000"/>
              <a:gd name="connsiteX2-173" fmla="*/ 1119009 w 3960440"/>
              <a:gd name="connsiteY2-174" fmla="*/ 2222584 h 3960000"/>
              <a:gd name="connsiteX3-175" fmla="*/ 1296382 w 3960440"/>
              <a:gd name="connsiteY3-176" fmla="*/ 1907811 h 3960000"/>
              <a:gd name="connsiteX4-177" fmla="*/ 1182276 w 3960440"/>
              <a:gd name="connsiteY4-178" fmla="*/ 1442314 h 3960000"/>
              <a:gd name="connsiteX5-179" fmla="*/ 2217373 w 3960440"/>
              <a:gd name="connsiteY5-180" fmla="*/ 796414 h 3960000"/>
              <a:gd name="connsiteX6-181" fmla="*/ 2730780 w 3960440"/>
              <a:gd name="connsiteY6-182" fmla="*/ 1554106 h 3960000"/>
              <a:gd name="connsiteX7-183" fmla="*/ 2424394 w 3960440"/>
              <a:gd name="connsiteY7-184" fmla="*/ 2278672 h 3960000"/>
              <a:gd name="connsiteX8-185" fmla="*/ 1910984 w 3960440"/>
              <a:gd name="connsiteY8-186" fmla="*/ 2071653 h 3960000"/>
              <a:gd name="connsiteX9-187" fmla="*/ 2072459 w 3960440"/>
              <a:gd name="connsiteY9-188" fmla="*/ 1512703 h 3960000"/>
              <a:gd name="connsiteX10-189" fmla="*/ 1873721 w 3960440"/>
              <a:gd name="connsiteY10-190" fmla="*/ 1156628 h 3960000"/>
              <a:gd name="connsiteX11-191" fmla="*/ 1525929 w 3960440"/>
              <a:gd name="connsiteY11-192" fmla="*/ 1392629 h 3960000"/>
              <a:gd name="connsiteX12-193" fmla="*/ 1521788 w 3960440"/>
              <a:gd name="connsiteY12-194" fmla="*/ 1897758 h 3960000"/>
              <a:gd name="connsiteX13-195" fmla="*/ 1339611 w 3960440"/>
              <a:gd name="connsiteY13-196" fmla="*/ 3487664 h 3960000"/>
              <a:gd name="connsiteX14-197" fmla="*/ 1803335 w 3960440"/>
              <a:gd name="connsiteY14-198" fmla="*/ 2485692 h 3960000"/>
              <a:gd name="connsiteX15-199" fmla="*/ 2283619 w 3960440"/>
              <a:gd name="connsiteY15-200" fmla="*/ 2688571 h 3960000"/>
              <a:gd name="connsiteX16-201" fmla="*/ 3144820 w 3960440"/>
              <a:gd name="connsiteY16-202" fmla="*/ 1595509 h 3960000"/>
              <a:gd name="connsiteX17-203" fmla="*/ 2134565 w 3960440"/>
              <a:gd name="connsiteY17-204" fmla="*/ 477605 h 3960000"/>
              <a:gd name="connsiteX18-205" fmla="*/ 1979373 w 3960440"/>
              <a:gd name="connsiteY18-206" fmla="*/ 472350 h 3960000"/>
              <a:gd name="connsiteX19-207" fmla="*/ 436907 w 3960440"/>
              <a:gd name="connsiteY19-208" fmla="*/ 0 h 3960000"/>
              <a:gd name="connsiteX20-209" fmla="*/ 3523533 w 3960440"/>
              <a:gd name="connsiteY20-210" fmla="*/ 0 h 3960000"/>
              <a:gd name="connsiteX21-211" fmla="*/ 3960440 w 3960440"/>
              <a:gd name="connsiteY21-212" fmla="*/ 436907 h 3960000"/>
              <a:gd name="connsiteX22-213" fmla="*/ 3960440 w 3960440"/>
              <a:gd name="connsiteY22-214" fmla="*/ 3523093 h 3960000"/>
              <a:gd name="connsiteX23-215" fmla="*/ 3523533 w 3960440"/>
              <a:gd name="connsiteY23-216" fmla="*/ 3960000 h 3960000"/>
              <a:gd name="connsiteX24-217" fmla="*/ 436907 w 3960440"/>
              <a:gd name="connsiteY24-218" fmla="*/ 3960000 h 3960000"/>
              <a:gd name="connsiteX25-219" fmla="*/ 0 w 3960440"/>
              <a:gd name="connsiteY25-220" fmla="*/ 3523093 h 3960000"/>
              <a:gd name="connsiteX26-221" fmla="*/ 0 w 3960440"/>
              <a:gd name="connsiteY26-222" fmla="*/ 436907 h 3960000"/>
              <a:gd name="connsiteX27-223" fmla="*/ 436907 w 3960440"/>
              <a:gd name="connsiteY27-224" fmla="*/ 0 h 3960000"/>
              <a:gd name="connsiteX0-225" fmla="*/ 1979373 w 3960440"/>
              <a:gd name="connsiteY0-226" fmla="*/ 472350 h 3960000"/>
              <a:gd name="connsiteX1-227" fmla="*/ 813783 w 3960440"/>
              <a:gd name="connsiteY1-228" fmla="*/ 1434034 h 3960000"/>
              <a:gd name="connsiteX2-229" fmla="*/ 1119009 w 3960440"/>
              <a:gd name="connsiteY2-230" fmla="*/ 2222584 h 3960000"/>
              <a:gd name="connsiteX3-231" fmla="*/ 1296382 w 3960440"/>
              <a:gd name="connsiteY3-232" fmla="*/ 1907811 h 3960000"/>
              <a:gd name="connsiteX4-233" fmla="*/ 1182276 w 3960440"/>
              <a:gd name="connsiteY4-234" fmla="*/ 1442314 h 3960000"/>
              <a:gd name="connsiteX5-235" fmla="*/ 2217373 w 3960440"/>
              <a:gd name="connsiteY5-236" fmla="*/ 796414 h 3960000"/>
              <a:gd name="connsiteX6-237" fmla="*/ 2730780 w 3960440"/>
              <a:gd name="connsiteY6-238" fmla="*/ 1554106 h 3960000"/>
              <a:gd name="connsiteX7-239" fmla="*/ 2424394 w 3960440"/>
              <a:gd name="connsiteY7-240" fmla="*/ 2278672 h 3960000"/>
              <a:gd name="connsiteX8-241" fmla="*/ 1910984 w 3960440"/>
              <a:gd name="connsiteY8-242" fmla="*/ 2071653 h 3960000"/>
              <a:gd name="connsiteX9-243" fmla="*/ 2072459 w 3960440"/>
              <a:gd name="connsiteY9-244" fmla="*/ 1512703 h 3960000"/>
              <a:gd name="connsiteX10-245" fmla="*/ 1873721 w 3960440"/>
              <a:gd name="connsiteY10-246" fmla="*/ 1156628 h 3960000"/>
              <a:gd name="connsiteX11-247" fmla="*/ 1525929 w 3960440"/>
              <a:gd name="connsiteY11-248" fmla="*/ 1392629 h 3960000"/>
              <a:gd name="connsiteX12-249" fmla="*/ 1521788 w 3960440"/>
              <a:gd name="connsiteY12-250" fmla="*/ 1897758 h 3960000"/>
              <a:gd name="connsiteX13-251" fmla="*/ 1339611 w 3960440"/>
              <a:gd name="connsiteY13-252" fmla="*/ 3487664 h 3960000"/>
              <a:gd name="connsiteX14-253" fmla="*/ 1803335 w 3960440"/>
              <a:gd name="connsiteY14-254" fmla="*/ 2485692 h 3960000"/>
              <a:gd name="connsiteX15-255" fmla="*/ 2283619 w 3960440"/>
              <a:gd name="connsiteY15-256" fmla="*/ 2688571 h 3960000"/>
              <a:gd name="connsiteX16-257" fmla="*/ 3144820 w 3960440"/>
              <a:gd name="connsiteY16-258" fmla="*/ 1595509 h 3960000"/>
              <a:gd name="connsiteX17-259" fmla="*/ 2134565 w 3960440"/>
              <a:gd name="connsiteY17-260" fmla="*/ 477605 h 3960000"/>
              <a:gd name="connsiteX18-261" fmla="*/ 1979373 w 3960440"/>
              <a:gd name="connsiteY18-262" fmla="*/ 472350 h 3960000"/>
              <a:gd name="connsiteX19-263" fmla="*/ 436907 w 3960440"/>
              <a:gd name="connsiteY19-264" fmla="*/ 0 h 3960000"/>
              <a:gd name="connsiteX20-265" fmla="*/ 3523533 w 3960440"/>
              <a:gd name="connsiteY20-266" fmla="*/ 0 h 3960000"/>
              <a:gd name="connsiteX21-267" fmla="*/ 3960440 w 3960440"/>
              <a:gd name="connsiteY21-268" fmla="*/ 436907 h 3960000"/>
              <a:gd name="connsiteX22-269" fmla="*/ 3960440 w 3960440"/>
              <a:gd name="connsiteY22-270" fmla="*/ 3523093 h 3960000"/>
              <a:gd name="connsiteX23-271" fmla="*/ 3523533 w 3960440"/>
              <a:gd name="connsiteY23-272" fmla="*/ 3960000 h 3960000"/>
              <a:gd name="connsiteX24-273" fmla="*/ 436907 w 3960440"/>
              <a:gd name="connsiteY24-274" fmla="*/ 3960000 h 3960000"/>
              <a:gd name="connsiteX25-275" fmla="*/ 0 w 3960440"/>
              <a:gd name="connsiteY25-276" fmla="*/ 3523093 h 3960000"/>
              <a:gd name="connsiteX26-277" fmla="*/ 0 w 3960440"/>
              <a:gd name="connsiteY26-278" fmla="*/ 436907 h 3960000"/>
              <a:gd name="connsiteX27-279" fmla="*/ 436907 w 3960440"/>
              <a:gd name="connsiteY27-280" fmla="*/ 0 h 3960000"/>
              <a:gd name="connsiteX0-281" fmla="*/ 1979373 w 3960440"/>
              <a:gd name="connsiteY0-282" fmla="*/ 472350 h 3960000"/>
              <a:gd name="connsiteX1-283" fmla="*/ 813783 w 3960440"/>
              <a:gd name="connsiteY1-284" fmla="*/ 1434034 h 3960000"/>
              <a:gd name="connsiteX2-285" fmla="*/ 1119009 w 3960440"/>
              <a:gd name="connsiteY2-286" fmla="*/ 2222584 h 3960000"/>
              <a:gd name="connsiteX3-287" fmla="*/ 1296382 w 3960440"/>
              <a:gd name="connsiteY3-288" fmla="*/ 1907811 h 3960000"/>
              <a:gd name="connsiteX4-289" fmla="*/ 1182276 w 3960440"/>
              <a:gd name="connsiteY4-290" fmla="*/ 1442314 h 3960000"/>
              <a:gd name="connsiteX5-291" fmla="*/ 2217373 w 3960440"/>
              <a:gd name="connsiteY5-292" fmla="*/ 838586 h 3960000"/>
              <a:gd name="connsiteX6-293" fmla="*/ 2730780 w 3960440"/>
              <a:gd name="connsiteY6-294" fmla="*/ 1554106 h 3960000"/>
              <a:gd name="connsiteX7-295" fmla="*/ 2424394 w 3960440"/>
              <a:gd name="connsiteY7-296" fmla="*/ 2278672 h 3960000"/>
              <a:gd name="connsiteX8-297" fmla="*/ 1910984 w 3960440"/>
              <a:gd name="connsiteY8-298" fmla="*/ 2071653 h 3960000"/>
              <a:gd name="connsiteX9-299" fmla="*/ 2072459 w 3960440"/>
              <a:gd name="connsiteY9-300" fmla="*/ 1512703 h 3960000"/>
              <a:gd name="connsiteX10-301" fmla="*/ 1873721 w 3960440"/>
              <a:gd name="connsiteY10-302" fmla="*/ 1156628 h 3960000"/>
              <a:gd name="connsiteX11-303" fmla="*/ 1525929 w 3960440"/>
              <a:gd name="connsiteY11-304" fmla="*/ 1392629 h 3960000"/>
              <a:gd name="connsiteX12-305" fmla="*/ 1521788 w 3960440"/>
              <a:gd name="connsiteY12-306" fmla="*/ 1897758 h 3960000"/>
              <a:gd name="connsiteX13-307" fmla="*/ 1339611 w 3960440"/>
              <a:gd name="connsiteY13-308" fmla="*/ 3487664 h 3960000"/>
              <a:gd name="connsiteX14-309" fmla="*/ 1803335 w 3960440"/>
              <a:gd name="connsiteY14-310" fmla="*/ 2485692 h 3960000"/>
              <a:gd name="connsiteX15-311" fmla="*/ 2283619 w 3960440"/>
              <a:gd name="connsiteY15-312" fmla="*/ 2688571 h 3960000"/>
              <a:gd name="connsiteX16-313" fmla="*/ 3144820 w 3960440"/>
              <a:gd name="connsiteY16-314" fmla="*/ 1595509 h 3960000"/>
              <a:gd name="connsiteX17-315" fmla="*/ 2134565 w 3960440"/>
              <a:gd name="connsiteY17-316" fmla="*/ 477605 h 3960000"/>
              <a:gd name="connsiteX18-317" fmla="*/ 1979373 w 3960440"/>
              <a:gd name="connsiteY18-318" fmla="*/ 472350 h 3960000"/>
              <a:gd name="connsiteX19-319" fmla="*/ 436907 w 3960440"/>
              <a:gd name="connsiteY19-320" fmla="*/ 0 h 3960000"/>
              <a:gd name="connsiteX20-321" fmla="*/ 3523533 w 3960440"/>
              <a:gd name="connsiteY20-322" fmla="*/ 0 h 3960000"/>
              <a:gd name="connsiteX21-323" fmla="*/ 3960440 w 3960440"/>
              <a:gd name="connsiteY21-324" fmla="*/ 436907 h 3960000"/>
              <a:gd name="connsiteX22-325" fmla="*/ 3960440 w 3960440"/>
              <a:gd name="connsiteY22-326" fmla="*/ 3523093 h 3960000"/>
              <a:gd name="connsiteX23-327" fmla="*/ 3523533 w 3960440"/>
              <a:gd name="connsiteY23-328" fmla="*/ 3960000 h 3960000"/>
              <a:gd name="connsiteX24-329" fmla="*/ 436907 w 3960440"/>
              <a:gd name="connsiteY24-330" fmla="*/ 3960000 h 3960000"/>
              <a:gd name="connsiteX25-331" fmla="*/ 0 w 3960440"/>
              <a:gd name="connsiteY25-332" fmla="*/ 3523093 h 3960000"/>
              <a:gd name="connsiteX26-333" fmla="*/ 0 w 3960440"/>
              <a:gd name="connsiteY26-334" fmla="*/ 436907 h 3960000"/>
              <a:gd name="connsiteX27-335" fmla="*/ 436907 w 3960440"/>
              <a:gd name="connsiteY27-336" fmla="*/ 0 h 3960000"/>
              <a:gd name="connsiteX0-337" fmla="*/ 1979373 w 3960440"/>
              <a:gd name="connsiteY0-338" fmla="*/ 472350 h 3960000"/>
              <a:gd name="connsiteX1-339" fmla="*/ 813783 w 3960440"/>
              <a:gd name="connsiteY1-340" fmla="*/ 1434034 h 3960000"/>
              <a:gd name="connsiteX2-341" fmla="*/ 1119009 w 3960440"/>
              <a:gd name="connsiteY2-342" fmla="*/ 2222584 h 3960000"/>
              <a:gd name="connsiteX3-343" fmla="*/ 1296382 w 3960440"/>
              <a:gd name="connsiteY3-344" fmla="*/ 1907811 h 3960000"/>
              <a:gd name="connsiteX4-345" fmla="*/ 1234998 w 3960440"/>
              <a:gd name="connsiteY4-346" fmla="*/ 1431771 h 3960000"/>
              <a:gd name="connsiteX5-347" fmla="*/ 2217373 w 3960440"/>
              <a:gd name="connsiteY5-348" fmla="*/ 838586 h 3960000"/>
              <a:gd name="connsiteX6-349" fmla="*/ 2730780 w 3960440"/>
              <a:gd name="connsiteY6-350" fmla="*/ 1554106 h 3960000"/>
              <a:gd name="connsiteX7-351" fmla="*/ 2424394 w 3960440"/>
              <a:gd name="connsiteY7-352" fmla="*/ 2278672 h 3960000"/>
              <a:gd name="connsiteX8-353" fmla="*/ 1910984 w 3960440"/>
              <a:gd name="connsiteY8-354" fmla="*/ 2071653 h 3960000"/>
              <a:gd name="connsiteX9-355" fmla="*/ 2072459 w 3960440"/>
              <a:gd name="connsiteY9-356" fmla="*/ 1512703 h 3960000"/>
              <a:gd name="connsiteX10-357" fmla="*/ 1873721 w 3960440"/>
              <a:gd name="connsiteY10-358" fmla="*/ 1156628 h 3960000"/>
              <a:gd name="connsiteX11-359" fmla="*/ 1525929 w 3960440"/>
              <a:gd name="connsiteY11-360" fmla="*/ 1392629 h 3960000"/>
              <a:gd name="connsiteX12-361" fmla="*/ 1521788 w 3960440"/>
              <a:gd name="connsiteY12-362" fmla="*/ 1897758 h 3960000"/>
              <a:gd name="connsiteX13-363" fmla="*/ 1339611 w 3960440"/>
              <a:gd name="connsiteY13-364" fmla="*/ 3487664 h 3960000"/>
              <a:gd name="connsiteX14-365" fmla="*/ 1803335 w 3960440"/>
              <a:gd name="connsiteY14-366" fmla="*/ 2485692 h 3960000"/>
              <a:gd name="connsiteX15-367" fmla="*/ 2283619 w 3960440"/>
              <a:gd name="connsiteY15-368" fmla="*/ 2688571 h 3960000"/>
              <a:gd name="connsiteX16-369" fmla="*/ 3144820 w 3960440"/>
              <a:gd name="connsiteY16-370" fmla="*/ 1595509 h 3960000"/>
              <a:gd name="connsiteX17-371" fmla="*/ 2134565 w 3960440"/>
              <a:gd name="connsiteY17-372" fmla="*/ 477605 h 3960000"/>
              <a:gd name="connsiteX18-373" fmla="*/ 1979373 w 3960440"/>
              <a:gd name="connsiteY18-374" fmla="*/ 472350 h 3960000"/>
              <a:gd name="connsiteX19-375" fmla="*/ 436907 w 3960440"/>
              <a:gd name="connsiteY19-376" fmla="*/ 0 h 3960000"/>
              <a:gd name="connsiteX20-377" fmla="*/ 3523533 w 3960440"/>
              <a:gd name="connsiteY20-378" fmla="*/ 0 h 3960000"/>
              <a:gd name="connsiteX21-379" fmla="*/ 3960440 w 3960440"/>
              <a:gd name="connsiteY21-380" fmla="*/ 436907 h 3960000"/>
              <a:gd name="connsiteX22-381" fmla="*/ 3960440 w 3960440"/>
              <a:gd name="connsiteY22-382" fmla="*/ 3523093 h 3960000"/>
              <a:gd name="connsiteX23-383" fmla="*/ 3523533 w 3960440"/>
              <a:gd name="connsiteY23-384" fmla="*/ 3960000 h 3960000"/>
              <a:gd name="connsiteX24-385" fmla="*/ 436907 w 3960440"/>
              <a:gd name="connsiteY24-386" fmla="*/ 3960000 h 3960000"/>
              <a:gd name="connsiteX25-387" fmla="*/ 0 w 3960440"/>
              <a:gd name="connsiteY25-388" fmla="*/ 3523093 h 3960000"/>
              <a:gd name="connsiteX26-389" fmla="*/ 0 w 3960440"/>
              <a:gd name="connsiteY26-390" fmla="*/ 436907 h 3960000"/>
              <a:gd name="connsiteX27-391" fmla="*/ 436907 w 3960440"/>
              <a:gd name="connsiteY27-392" fmla="*/ 0 h 3960000"/>
              <a:gd name="connsiteX0-393" fmla="*/ 1979373 w 3960440"/>
              <a:gd name="connsiteY0-394" fmla="*/ 472350 h 3960000"/>
              <a:gd name="connsiteX1-395" fmla="*/ 813783 w 3960440"/>
              <a:gd name="connsiteY1-396" fmla="*/ 1434034 h 3960000"/>
              <a:gd name="connsiteX2-397" fmla="*/ 1119009 w 3960440"/>
              <a:gd name="connsiteY2-398" fmla="*/ 2222584 h 3960000"/>
              <a:gd name="connsiteX3-399" fmla="*/ 1296382 w 3960440"/>
              <a:gd name="connsiteY3-400" fmla="*/ 1907811 h 3960000"/>
              <a:gd name="connsiteX4-401" fmla="*/ 1234998 w 3960440"/>
              <a:gd name="connsiteY4-402" fmla="*/ 1431771 h 3960000"/>
              <a:gd name="connsiteX5-403" fmla="*/ 2217373 w 3960440"/>
              <a:gd name="connsiteY5-404" fmla="*/ 838586 h 3960000"/>
              <a:gd name="connsiteX6-405" fmla="*/ 2730780 w 3960440"/>
              <a:gd name="connsiteY6-406" fmla="*/ 1554106 h 3960000"/>
              <a:gd name="connsiteX7-407" fmla="*/ 2424394 w 3960440"/>
              <a:gd name="connsiteY7-408" fmla="*/ 2278672 h 3960000"/>
              <a:gd name="connsiteX8-409" fmla="*/ 1910984 w 3960440"/>
              <a:gd name="connsiteY8-410" fmla="*/ 2071653 h 3960000"/>
              <a:gd name="connsiteX9-411" fmla="*/ 2072459 w 3960440"/>
              <a:gd name="connsiteY9-412" fmla="*/ 1512703 h 3960000"/>
              <a:gd name="connsiteX10-413" fmla="*/ 1915898 w 3960440"/>
              <a:gd name="connsiteY10-414" fmla="*/ 1219889 h 3960000"/>
              <a:gd name="connsiteX11-415" fmla="*/ 1525929 w 3960440"/>
              <a:gd name="connsiteY11-416" fmla="*/ 1392629 h 3960000"/>
              <a:gd name="connsiteX12-417" fmla="*/ 1521788 w 3960440"/>
              <a:gd name="connsiteY12-418" fmla="*/ 1897758 h 3960000"/>
              <a:gd name="connsiteX13-419" fmla="*/ 1339611 w 3960440"/>
              <a:gd name="connsiteY13-420" fmla="*/ 3487664 h 3960000"/>
              <a:gd name="connsiteX14-421" fmla="*/ 1803335 w 3960440"/>
              <a:gd name="connsiteY14-422" fmla="*/ 2485692 h 3960000"/>
              <a:gd name="connsiteX15-423" fmla="*/ 2283619 w 3960440"/>
              <a:gd name="connsiteY15-424" fmla="*/ 2688571 h 3960000"/>
              <a:gd name="connsiteX16-425" fmla="*/ 3144820 w 3960440"/>
              <a:gd name="connsiteY16-426" fmla="*/ 1595509 h 3960000"/>
              <a:gd name="connsiteX17-427" fmla="*/ 2134565 w 3960440"/>
              <a:gd name="connsiteY17-428" fmla="*/ 477605 h 3960000"/>
              <a:gd name="connsiteX18-429" fmla="*/ 1979373 w 3960440"/>
              <a:gd name="connsiteY18-430" fmla="*/ 472350 h 3960000"/>
              <a:gd name="connsiteX19-431" fmla="*/ 436907 w 3960440"/>
              <a:gd name="connsiteY19-432" fmla="*/ 0 h 3960000"/>
              <a:gd name="connsiteX20-433" fmla="*/ 3523533 w 3960440"/>
              <a:gd name="connsiteY20-434" fmla="*/ 0 h 3960000"/>
              <a:gd name="connsiteX21-435" fmla="*/ 3960440 w 3960440"/>
              <a:gd name="connsiteY21-436" fmla="*/ 436907 h 3960000"/>
              <a:gd name="connsiteX22-437" fmla="*/ 3960440 w 3960440"/>
              <a:gd name="connsiteY22-438" fmla="*/ 3523093 h 3960000"/>
              <a:gd name="connsiteX23-439" fmla="*/ 3523533 w 3960440"/>
              <a:gd name="connsiteY23-440" fmla="*/ 3960000 h 3960000"/>
              <a:gd name="connsiteX24-441" fmla="*/ 436907 w 3960440"/>
              <a:gd name="connsiteY24-442" fmla="*/ 3960000 h 3960000"/>
              <a:gd name="connsiteX25-443" fmla="*/ 0 w 3960440"/>
              <a:gd name="connsiteY25-444" fmla="*/ 3523093 h 3960000"/>
              <a:gd name="connsiteX26-445" fmla="*/ 0 w 3960440"/>
              <a:gd name="connsiteY26-446" fmla="*/ 436907 h 3960000"/>
              <a:gd name="connsiteX27-447" fmla="*/ 436907 w 3960440"/>
              <a:gd name="connsiteY27-448" fmla="*/ 0 h 3960000"/>
              <a:gd name="connsiteX0-449" fmla="*/ 1979373 w 3960440"/>
              <a:gd name="connsiteY0-450" fmla="*/ 472350 h 3960000"/>
              <a:gd name="connsiteX1-451" fmla="*/ 813783 w 3960440"/>
              <a:gd name="connsiteY1-452" fmla="*/ 1434034 h 3960000"/>
              <a:gd name="connsiteX2-453" fmla="*/ 1119009 w 3960440"/>
              <a:gd name="connsiteY2-454" fmla="*/ 2222584 h 3960000"/>
              <a:gd name="connsiteX3-455" fmla="*/ 1296382 w 3960440"/>
              <a:gd name="connsiteY3-456" fmla="*/ 1907811 h 3960000"/>
              <a:gd name="connsiteX4-457" fmla="*/ 1234998 w 3960440"/>
              <a:gd name="connsiteY4-458" fmla="*/ 1431771 h 3960000"/>
              <a:gd name="connsiteX5-459" fmla="*/ 2217373 w 3960440"/>
              <a:gd name="connsiteY5-460" fmla="*/ 838586 h 3960000"/>
              <a:gd name="connsiteX6-461" fmla="*/ 2730780 w 3960440"/>
              <a:gd name="connsiteY6-462" fmla="*/ 1554106 h 3960000"/>
              <a:gd name="connsiteX7-463" fmla="*/ 2424394 w 3960440"/>
              <a:gd name="connsiteY7-464" fmla="*/ 2278672 h 3960000"/>
              <a:gd name="connsiteX8-465" fmla="*/ 1910984 w 3960440"/>
              <a:gd name="connsiteY8-466" fmla="*/ 2071653 h 3960000"/>
              <a:gd name="connsiteX9-467" fmla="*/ 2072459 w 3960440"/>
              <a:gd name="connsiteY9-468" fmla="*/ 1512703 h 3960000"/>
              <a:gd name="connsiteX10-469" fmla="*/ 1915898 w 3960440"/>
              <a:gd name="connsiteY10-470" fmla="*/ 1219889 h 3960000"/>
              <a:gd name="connsiteX11-471" fmla="*/ 1589196 w 3960440"/>
              <a:gd name="connsiteY11-472" fmla="*/ 1434803 h 3960000"/>
              <a:gd name="connsiteX12-473" fmla="*/ 1521788 w 3960440"/>
              <a:gd name="connsiteY12-474" fmla="*/ 1897758 h 3960000"/>
              <a:gd name="connsiteX13-475" fmla="*/ 1339611 w 3960440"/>
              <a:gd name="connsiteY13-476" fmla="*/ 3487664 h 3960000"/>
              <a:gd name="connsiteX14-477" fmla="*/ 1803335 w 3960440"/>
              <a:gd name="connsiteY14-478" fmla="*/ 2485692 h 3960000"/>
              <a:gd name="connsiteX15-479" fmla="*/ 2283619 w 3960440"/>
              <a:gd name="connsiteY15-480" fmla="*/ 2688571 h 3960000"/>
              <a:gd name="connsiteX16-481" fmla="*/ 3144820 w 3960440"/>
              <a:gd name="connsiteY16-482" fmla="*/ 1595509 h 3960000"/>
              <a:gd name="connsiteX17-483" fmla="*/ 2134565 w 3960440"/>
              <a:gd name="connsiteY17-484" fmla="*/ 477605 h 3960000"/>
              <a:gd name="connsiteX18-485" fmla="*/ 1979373 w 3960440"/>
              <a:gd name="connsiteY18-486" fmla="*/ 472350 h 3960000"/>
              <a:gd name="connsiteX19-487" fmla="*/ 436907 w 3960440"/>
              <a:gd name="connsiteY19-488" fmla="*/ 0 h 3960000"/>
              <a:gd name="connsiteX20-489" fmla="*/ 3523533 w 3960440"/>
              <a:gd name="connsiteY20-490" fmla="*/ 0 h 3960000"/>
              <a:gd name="connsiteX21-491" fmla="*/ 3960440 w 3960440"/>
              <a:gd name="connsiteY21-492" fmla="*/ 436907 h 3960000"/>
              <a:gd name="connsiteX22-493" fmla="*/ 3960440 w 3960440"/>
              <a:gd name="connsiteY22-494" fmla="*/ 3523093 h 3960000"/>
              <a:gd name="connsiteX23-495" fmla="*/ 3523533 w 3960440"/>
              <a:gd name="connsiteY23-496" fmla="*/ 3960000 h 3960000"/>
              <a:gd name="connsiteX24-497" fmla="*/ 436907 w 3960440"/>
              <a:gd name="connsiteY24-498" fmla="*/ 3960000 h 3960000"/>
              <a:gd name="connsiteX25-499" fmla="*/ 0 w 3960440"/>
              <a:gd name="connsiteY25-500" fmla="*/ 3523093 h 3960000"/>
              <a:gd name="connsiteX26-501" fmla="*/ 0 w 3960440"/>
              <a:gd name="connsiteY26-502" fmla="*/ 436907 h 3960000"/>
              <a:gd name="connsiteX27-503" fmla="*/ 436907 w 3960440"/>
              <a:gd name="connsiteY27-504" fmla="*/ 0 h 3960000"/>
              <a:gd name="connsiteX0-505" fmla="*/ 1979373 w 3960440"/>
              <a:gd name="connsiteY0-506" fmla="*/ 472350 h 3960000"/>
              <a:gd name="connsiteX1-507" fmla="*/ 813783 w 3960440"/>
              <a:gd name="connsiteY1-508" fmla="*/ 1434034 h 3960000"/>
              <a:gd name="connsiteX2-509" fmla="*/ 1119009 w 3960440"/>
              <a:gd name="connsiteY2-510" fmla="*/ 2222584 h 3960000"/>
              <a:gd name="connsiteX3-511" fmla="*/ 1296382 w 3960440"/>
              <a:gd name="connsiteY3-512" fmla="*/ 1907811 h 3960000"/>
              <a:gd name="connsiteX4-513" fmla="*/ 1234998 w 3960440"/>
              <a:gd name="connsiteY4-514" fmla="*/ 1431771 h 3960000"/>
              <a:gd name="connsiteX5-515" fmla="*/ 2217373 w 3960440"/>
              <a:gd name="connsiteY5-516" fmla="*/ 838586 h 3960000"/>
              <a:gd name="connsiteX6-517" fmla="*/ 2730780 w 3960440"/>
              <a:gd name="connsiteY6-518" fmla="*/ 1554106 h 3960000"/>
              <a:gd name="connsiteX7-519" fmla="*/ 2424394 w 3960440"/>
              <a:gd name="connsiteY7-520" fmla="*/ 2278672 h 3960000"/>
              <a:gd name="connsiteX8-521" fmla="*/ 1910984 w 3960440"/>
              <a:gd name="connsiteY8-522" fmla="*/ 2071653 h 3960000"/>
              <a:gd name="connsiteX9-523" fmla="*/ 2072459 w 3960440"/>
              <a:gd name="connsiteY9-524" fmla="*/ 1512703 h 3960000"/>
              <a:gd name="connsiteX10-525" fmla="*/ 1915898 w 3960440"/>
              <a:gd name="connsiteY10-526" fmla="*/ 1219889 h 3960000"/>
              <a:gd name="connsiteX11-527" fmla="*/ 1589196 w 3960440"/>
              <a:gd name="connsiteY11-528" fmla="*/ 1434803 h 3960000"/>
              <a:gd name="connsiteX12-529" fmla="*/ 1574511 w 3960440"/>
              <a:gd name="connsiteY12-530" fmla="*/ 1939931 h 3960000"/>
              <a:gd name="connsiteX13-531" fmla="*/ 1339611 w 3960440"/>
              <a:gd name="connsiteY13-532" fmla="*/ 3487664 h 3960000"/>
              <a:gd name="connsiteX14-533" fmla="*/ 1803335 w 3960440"/>
              <a:gd name="connsiteY14-534" fmla="*/ 2485692 h 3960000"/>
              <a:gd name="connsiteX15-535" fmla="*/ 2283619 w 3960440"/>
              <a:gd name="connsiteY15-536" fmla="*/ 2688571 h 3960000"/>
              <a:gd name="connsiteX16-537" fmla="*/ 3144820 w 3960440"/>
              <a:gd name="connsiteY16-538" fmla="*/ 1595509 h 3960000"/>
              <a:gd name="connsiteX17-539" fmla="*/ 2134565 w 3960440"/>
              <a:gd name="connsiteY17-540" fmla="*/ 477605 h 3960000"/>
              <a:gd name="connsiteX18-541" fmla="*/ 1979373 w 3960440"/>
              <a:gd name="connsiteY18-542" fmla="*/ 472350 h 3960000"/>
              <a:gd name="connsiteX19-543" fmla="*/ 436907 w 3960440"/>
              <a:gd name="connsiteY19-544" fmla="*/ 0 h 3960000"/>
              <a:gd name="connsiteX20-545" fmla="*/ 3523533 w 3960440"/>
              <a:gd name="connsiteY20-546" fmla="*/ 0 h 3960000"/>
              <a:gd name="connsiteX21-547" fmla="*/ 3960440 w 3960440"/>
              <a:gd name="connsiteY21-548" fmla="*/ 436907 h 3960000"/>
              <a:gd name="connsiteX22-549" fmla="*/ 3960440 w 3960440"/>
              <a:gd name="connsiteY22-550" fmla="*/ 3523093 h 3960000"/>
              <a:gd name="connsiteX23-551" fmla="*/ 3523533 w 3960440"/>
              <a:gd name="connsiteY23-552" fmla="*/ 3960000 h 3960000"/>
              <a:gd name="connsiteX24-553" fmla="*/ 436907 w 3960440"/>
              <a:gd name="connsiteY24-554" fmla="*/ 3960000 h 3960000"/>
              <a:gd name="connsiteX25-555" fmla="*/ 0 w 3960440"/>
              <a:gd name="connsiteY25-556" fmla="*/ 3523093 h 3960000"/>
              <a:gd name="connsiteX26-557" fmla="*/ 0 w 3960440"/>
              <a:gd name="connsiteY26-558" fmla="*/ 436907 h 3960000"/>
              <a:gd name="connsiteX27-559" fmla="*/ 436907 w 3960440"/>
              <a:gd name="connsiteY27-560" fmla="*/ 0 h 3960000"/>
              <a:gd name="connsiteX0-561" fmla="*/ 1979373 w 3960440"/>
              <a:gd name="connsiteY0-562" fmla="*/ 472350 h 3960000"/>
              <a:gd name="connsiteX1-563" fmla="*/ 813783 w 3960440"/>
              <a:gd name="connsiteY1-564" fmla="*/ 1434034 h 3960000"/>
              <a:gd name="connsiteX2-565" fmla="*/ 1119009 w 3960440"/>
              <a:gd name="connsiteY2-566" fmla="*/ 2222584 h 3960000"/>
              <a:gd name="connsiteX3-567" fmla="*/ 1296382 w 3960440"/>
              <a:gd name="connsiteY3-568" fmla="*/ 1907811 h 3960000"/>
              <a:gd name="connsiteX4-569" fmla="*/ 1234998 w 3960440"/>
              <a:gd name="connsiteY4-570" fmla="*/ 1431771 h 3960000"/>
              <a:gd name="connsiteX5-571" fmla="*/ 2217373 w 3960440"/>
              <a:gd name="connsiteY5-572" fmla="*/ 838586 h 3960000"/>
              <a:gd name="connsiteX6-573" fmla="*/ 2730780 w 3960440"/>
              <a:gd name="connsiteY6-574" fmla="*/ 1554106 h 3960000"/>
              <a:gd name="connsiteX7-575" fmla="*/ 2424394 w 3960440"/>
              <a:gd name="connsiteY7-576" fmla="*/ 2278672 h 3960000"/>
              <a:gd name="connsiteX8-577" fmla="*/ 1910984 w 3960440"/>
              <a:gd name="connsiteY8-578" fmla="*/ 2071653 h 3960000"/>
              <a:gd name="connsiteX9-579" fmla="*/ 2072459 w 3960440"/>
              <a:gd name="connsiteY9-580" fmla="*/ 1512703 h 3960000"/>
              <a:gd name="connsiteX10-581" fmla="*/ 1915898 w 3960440"/>
              <a:gd name="connsiteY10-582" fmla="*/ 1219889 h 3960000"/>
              <a:gd name="connsiteX11-583" fmla="*/ 1589196 w 3960440"/>
              <a:gd name="connsiteY11-584" fmla="*/ 1434803 h 3960000"/>
              <a:gd name="connsiteX12-585" fmla="*/ 1574511 w 3960440"/>
              <a:gd name="connsiteY12-586" fmla="*/ 1939931 h 3960000"/>
              <a:gd name="connsiteX13-587" fmla="*/ 1339611 w 3960440"/>
              <a:gd name="connsiteY13-588" fmla="*/ 3487664 h 3960000"/>
              <a:gd name="connsiteX14-589" fmla="*/ 1866603 w 3960440"/>
              <a:gd name="connsiteY14-590" fmla="*/ 2506778 h 3960000"/>
              <a:gd name="connsiteX15-591" fmla="*/ 2283619 w 3960440"/>
              <a:gd name="connsiteY15-592" fmla="*/ 2688571 h 3960000"/>
              <a:gd name="connsiteX16-593" fmla="*/ 3144820 w 3960440"/>
              <a:gd name="connsiteY16-594" fmla="*/ 1595509 h 3960000"/>
              <a:gd name="connsiteX17-595" fmla="*/ 2134565 w 3960440"/>
              <a:gd name="connsiteY17-596" fmla="*/ 477605 h 3960000"/>
              <a:gd name="connsiteX18-597" fmla="*/ 1979373 w 3960440"/>
              <a:gd name="connsiteY18-598" fmla="*/ 472350 h 3960000"/>
              <a:gd name="connsiteX19-599" fmla="*/ 436907 w 3960440"/>
              <a:gd name="connsiteY19-600" fmla="*/ 0 h 3960000"/>
              <a:gd name="connsiteX20-601" fmla="*/ 3523533 w 3960440"/>
              <a:gd name="connsiteY20-602" fmla="*/ 0 h 3960000"/>
              <a:gd name="connsiteX21-603" fmla="*/ 3960440 w 3960440"/>
              <a:gd name="connsiteY21-604" fmla="*/ 436907 h 3960000"/>
              <a:gd name="connsiteX22-605" fmla="*/ 3960440 w 3960440"/>
              <a:gd name="connsiteY22-606" fmla="*/ 3523093 h 3960000"/>
              <a:gd name="connsiteX23-607" fmla="*/ 3523533 w 3960440"/>
              <a:gd name="connsiteY23-608" fmla="*/ 3960000 h 3960000"/>
              <a:gd name="connsiteX24-609" fmla="*/ 436907 w 3960440"/>
              <a:gd name="connsiteY24-610" fmla="*/ 3960000 h 3960000"/>
              <a:gd name="connsiteX25-611" fmla="*/ 0 w 3960440"/>
              <a:gd name="connsiteY25-612" fmla="*/ 3523093 h 3960000"/>
              <a:gd name="connsiteX26-613" fmla="*/ 0 w 3960440"/>
              <a:gd name="connsiteY26-614" fmla="*/ 436907 h 3960000"/>
              <a:gd name="connsiteX27-615" fmla="*/ 436907 w 3960440"/>
              <a:gd name="connsiteY27-616" fmla="*/ 0 h 3960000"/>
              <a:gd name="connsiteX0-617" fmla="*/ 1979373 w 3960440"/>
              <a:gd name="connsiteY0-618" fmla="*/ 472350 h 3960000"/>
              <a:gd name="connsiteX1-619" fmla="*/ 813783 w 3960440"/>
              <a:gd name="connsiteY1-620" fmla="*/ 1434034 h 3960000"/>
              <a:gd name="connsiteX2-621" fmla="*/ 1119009 w 3960440"/>
              <a:gd name="connsiteY2-622" fmla="*/ 2222584 h 3960000"/>
              <a:gd name="connsiteX3-623" fmla="*/ 1296382 w 3960440"/>
              <a:gd name="connsiteY3-624" fmla="*/ 1907811 h 3960000"/>
              <a:gd name="connsiteX4-625" fmla="*/ 1234998 w 3960440"/>
              <a:gd name="connsiteY4-626" fmla="*/ 1431771 h 3960000"/>
              <a:gd name="connsiteX5-627" fmla="*/ 2217373 w 3960440"/>
              <a:gd name="connsiteY5-628" fmla="*/ 838586 h 3960000"/>
              <a:gd name="connsiteX6-629" fmla="*/ 2730780 w 3960440"/>
              <a:gd name="connsiteY6-630" fmla="*/ 1554106 h 3960000"/>
              <a:gd name="connsiteX7-631" fmla="*/ 2424394 w 3960440"/>
              <a:gd name="connsiteY7-632" fmla="*/ 2278672 h 3960000"/>
              <a:gd name="connsiteX8-633" fmla="*/ 1995341 w 3960440"/>
              <a:gd name="connsiteY8-634" fmla="*/ 2082197 h 3960000"/>
              <a:gd name="connsiteX9-635" fmla="*/ 2072459 w 3960440"/>
              <a:gd name="connsiteY9-636" fmla="*/ 1512703 h 3960000"/>
              <a:gd name="connsiteX10-637" fmla="*/ 1915898 w 3960440"/>
              <a:gd name="connsiteY10-638" fmla="*/ 1219889 h 3960000"/>
              <a:gd name="connsiteX11-639" fmla="*/ 1589196 w 3960440"/>
              <a:gd name="connsiteY11-640" fmla="*/ 1434803 h 3960000"/>
              <a:gd name="connsiteX12-641" fmla="*/ 1574511 w 3960440"/>
              <a:gd name="connsiteY12-642" fmla="*/ 1939931 h 3960000"/>
              <a:gd name="connsiteX13-643" fmla="*/ 1339611 w 3960440"/>
              <a:gd name="connsiteY13-644" fmla="*/ 3487664 h 3960000"/>
              <a:gd name="connsiteX14-645" fmla="*/ 1866603 w 3960440"/>
              <a:gd name="connsiteY14-646" fmla="*/ 2506778 h 3960000"/>
              <a:gd name="connsiteX15-647" fmla="*/ 2283619 w 3960440"/>
              <a:gd name="connsiteY15-648" fmla="*/ 2688571 h 3960000"/>
              <a:gd name="connsiteX16-649" fmla="*/ 3144820 w 3960440"/>
              <a:gd name="connsiteY16-650" fmla="*/ 1595509 h 3960000"/>
              <a:gd name="connsiteX17-651" fmla="*/ 2134565 w 3960440"/>
              <a:gd name="connsiteY17-652" fmla="*/ 477605 h 3960000"/>
              <a:gd name="connsiteX18-653" fmla="*/ 1979373 w 3960440"/>
              <a:gd name="connsiteY18-654" fmla="*/ 472350 h 3960000"/>
              <a:gd name="connsiteX19-655" fmla="*/ 436907 w 3960440"/>
              <a:gd name="connsiteY19-656" fmla="*/ 0 h 3960000"/>
              <a:gd name="connsiteX20-657" fmla="*/ 3523533 w 3960440"/>
              <a:gd name="connsiteY20-658" fmla="*/ 0 h 3960000"/>
              <a:gd name="connsiteX21-659" fmla="*/ 3960440 w 3960440"/>
              <a:gd name="connsiteY21-660" fmla="*/ 436907 h 3960000"/>
              <a:gd name="connsiteX22-661" fmla="*/ 3960440 w 3960440"/>
              <a:gd name="connsiteY22-662" fmla="*/ 3523093 h 3960000"/>
              <a:gd name="connsiteX23-663" fmla="*/ 3523533 w 3960440"/>
              <a:gd name="connsiteY23-664" fmla="*/ 3960000 h 3960000"/>
              <a:gd name="connsiteX24-665" fmla="*/ 436907 w 3960440"/>
              <a:gd name="connsiteY24-666" fmla="*/ 3960000 h 3960000"/>
              <a:gd name="connsiteX25-667" fmla="*/ 0 w 3960440"/>
              <a:gd name="connsiteY25-668" fmla="*/ 3523093 h 3960000"/>
              <a:gd name="connsiteX26-669" fmla="*/ 0 w 3960440"/>
              <a:gd name="connsiteY26-670" fmla="*/ 436907 h 3960000"/>
              <a:gd name="connsiteX27-671" fmla="*/ 436907 w 3960440"/>
              <a:gd name="connsiteY27-672" fmla="*/ 0 h 3960000"/>
              <a:gd name="connsiteX0-673" fmla="*/ 1979373 w 3960440"/>
              <a:gd name="connsiteY0-674" fmla="*/ 472350 h 3960000"/>
              <a:gd name="connsiteX1-675" fmla="*/ 813783 w 3960440"/>
              <a:gd name="connsiteY1-676" fmla="*/ 1434034 h 3960000"/>
              <a:gd name="connsiteX2-677" fmla="*/ 1119009 w 3960440"/>
              <a:gd name="connsiteY2-678" fmla="*/ 2222584 h 3960000"/>
              <a:gd name="connsiteX3-679" fmla="*/ 1296382 w 3960440"/>
              <a:gd name="connsiteY3-680" fmla="*/ 1907811 h 3960000"/>
              <a:gd name="connsiteX4-681" fmla="*/ 1234998 w 3960440"/>
              <a:gd name="connsiteY4-682" fmla="*/ 1431771 h 3960000"/>
              <a:gd name="connsiteX5-683" fmla="*/ 2217373 w 3960440"/>
              <a:gd name="connsiteY5-684" fmla="*/ 838586 h 3960000"/>
              <a:gd name="connsiteX6-685" fmla="*/ 2730780 w 3960440"/>
              <a:gd name="connsiteY6-686" fmla="*/ 1554106 h 3960000"/>
              <a:gd name="connsiteX7-687" fmla="*/ 2424394 w 3960440"/>
              <a:gd name="connsiteY7-688" fmla="*/ 2278672 h 3960000"/>
              <a:gd name="connsiteX8-689" fmla="*/ 1995341 w 3960440"/>
              <a:gd name="connsiteY8-690" fmla="*/ 2082197 h 3960000"/>
              <a:gd name="connsiteX9-691" fmla="*/ 2135727 w 3960440"/>
              <a:gd name="connsiteY9-692" fmla="*/ 1554876 h 3960000"/>
              <a:gd name="connsiteX10-693" fmla="*/ 1915898 w 3960440"/>
              <a:gd name="connsiteY10-694" fmla="*/ 1219889 h 3960000"/>
              <a:gd name="connsiteX11-695" fmla="*/ 1589196 w 3960440"/>
              <a:gd name="connsiteY11-696" fmla="*/ 1434803 h 3960000"/>
              <a:gd name="connsiteX12-697" fmla="*/ 1574511 w 3960440"/>
              <a:gd name="connsiteY12-698" fmla="*/ 1939931 h 3960000"/>
              <a:gd name="connsiteX13-699" fmla="*/ 1339611 w 3960440"/>
              <a:gd name="connsiteY13-700" fmla="*/ 3487664 h 3960000"/>
              <a:gd name="connsiteX14-701" fmla="*/ 1866603 w 3960440"/>
              <a:gd name="connsiteY14-702" fmla="*/ 2506778 h 3960000"/>
              <a:gd name="connsiteX15-703" fmla="*/ 2283619 w 3960440"/>
              <a:gd name="connsiteY15-704" fmla="*/ 2688571 h 3960000"/>
              <a:gd name="connsiteX16-705" fmla="*/ 3144820 w 3960440"/>
              <a:gd name="connsiteY16-706" fmla="*/ 1595509 h 3960000"/>
              <a:gd name="connsiteX17-707" fmla="*/ 2134565 w 3960440"/>
              <a:gd name="connsiteY17-708" fmla="*/ 477605 h 3960000"/>
              <a:gd name="connsiteX18-709" fmla="*/ 1979373 w 3960440"/>
              <a:gd name="connsiteY18-710" fmla="*/ 472350 h 3960000"/>
              <a:gd name="connsiteX19-711" fmla="*/ 436907 w 3960440"/>
              <a:gd name="connsiteY19-712" fmla="*/ 0 h 3960000"/>
              <a:gd name="connsiteX20-713" fmla="*/ 3523533 w 3960440"/>
              <a:gd name="connsiteY20-714" fmla="*/ 0 h 3960000"/>
              <a:gd name="connsiteX21-715" fmla="*/ 3960440 w 3960440"/>
              <a:gd name="connsiteY21-716" fmla="*/ 436907 h 3960000"/>
              <a:gd name="connsiteX22-717" fmla="*/ 3960440 w 3960440"/>
              <a:gd name="connsiteY22-718" fmla="*/ 3523093 h 3960000"/>
              <a:gd name="connsiteX23-719" fmla="*/ 3523533 w 3960440"/>
              <a:gd name="connsiteY23-720" fmla="*/ 3960000 h 3960000"/>
              <a:gd name="connsiteX24-721" fmla="*/ 436907 w 3960440"/>
              <a:gd name="connsiteY24-722" fmla="*/ 3960000 h 3960000"/>
              <a:gd name="connsiteX25-723" fmla="*/ 0 w 3960440"/>
              <a:gd name="connsiteY25-724" fmla="*/ 3523093 h 3960000"/>
              <a:gd name="connsiteX26-725" fmla="*/ 0 w 3960440"/>
              <a:gd name="connsiteY26-726" fmla="*/ 436907 h 3960000"/>
              <a:gd name="connsiteX27-727" fmla="*/ 436907 w 3960440"/>
              <a:gd name="connsiteY27-728" fmla="*/ 0 h 3960000"/>
              <a:gd name="connsiteX0-729" fmla="*/ 1979373 w 3960440"/>
              <a:gd name="connsiteY0-730" fmla="*/ 472350 h 3960000"/>
              <a:gd name="connsiteX1-731" fmla="*/ 813783 w 3960440"/>
              <a:gd name="connsiteY1-732" fmla="*/ 1434034 h 3960000"/>
              <a:gd name="connsiteX2-733" fmla="*/ 1119009 w 3960440"/>
              <a:gd name="connsiteY2-734" fmla="*/ 2222584 h 3960000"/>
              <a:gd name="connsiteX3-735" fmla="*/ 1296382 w 3960440"/>
              <a:gd name="connsiteY3-736" fmla="*/ 1907811 h 3960000"/>
              <a:gd name="connsiteX4-737" fmla="*/ 1234998 w 3960440"/>
              <a:gd name="connsiteY4-738" fmla="*/ 1431771 h 3960000"/>
              <a:gd name="connsiteX5-739" fmla="*/ 2217373 w 3960440"/>
              <a:gd name="connsiteY5-740" fmla="*/ 891303 h 3960000"/>
              <a:gd name="connsiteX6-741" fmla="*/ 2730780 w 3960440"/>
              <a:gd name="connsiteY6-742" fmla="*/ 1554106 h 3960000"/>
              <a:gd name="connsiteX7-743" fmla="*/ 2424394 w 3960440"/>
              <a:gd name="connsiteY7-744" fmla="*/ 2278672 h 3960000"/>
              <a:gd name="connsiteX8-745" fmla="*/ 1995341 w 3960440"/>
              <a:gd name="connsiteY8-746" fmla="*/ 2082197 h 3960000"/>
              <a:gd name="connsiteX9-747" fmla="*/ 2135727 w 3960440"/>
              <a:gd name="connsiteY9-748" fmla="*/ 1554876 h 3960000"/>
              <a:gd name="connsiteX10-749" fmla="*/ 1915898 w 3960440"/>
              <a:gd name="connsiteY10-750" fmla="*/ 1219889 h 3960000"/>
              <a:gd name="connsiteX11-751" fmla="*/ 1589196 w 3960440"/>
              <a:gd name="connsiteY11-752" fmla="*/ 1434803 h 3960000"/>
              <a:gd name="connsiteX12-753" fmla="*/ 1574511 w 3960440"/>
              <a:gd name="connsiteY12-754" fmla="*/ 1939931 h 3960000"/>
              <a:gd name="connsiteX13-755" fmla="*/ 1339611 w 3960440"/>
              <a:gd name="connsiteY13-756" fmla="*/ 3487664 h 3960000"/>
              <a:gd name="connsiteX14-757" fmla="*/ 1866603 w 3960440"/>
              <a:gd name="connsiteY14-758" fmla="*/ 2506778 h 3960000"/>
              <a:gd name="connsiteX15-759" fmla="*/ 2283619 w 3960440"/>
              <a:gd name="connsiteY15-760" fmla="*/ 2688571 h 3960000"/>
              <a:gd name="connsiteX16-761" fmla="*/ 3144820 w 3960440"/>
              <a:gd name="connsiteY16-762" fmla="*/ 1595509 h 3960000"/>
              <a:gd name="connsiteX17-763" fmla="*/ 2134565 w 3960440"/>
              <a:gd name="connsiteY17-764" fmla="*/ 477605 h 3960000"/>
              <a:gd name="connsiteX18-765" fmla="*/ 1979373 w 3960440"/>
              <a:gd name="connsiteY18-766" fmla="*/ 472350 h 3960000"/>
              <a:gd name="connsiteX19-767" fmla="*/ 436907 w 3960440"/>
              <a:gd name="connsiteY19-768" fmla="*/ 0 h 3960000"/>
              <a:gd name="connsiteX20-769" fmla="*/ 3523533 w 3960440"/>
              <a:gd name="connsiteY20-770" fmla="*/ 0 h 3960000"/>
              <a:gd name="connsiteX21-771" fmla="*/ 3960440 w 3960440"/>
              <a:gd name="connsiteY21-772" fmla="*/ 436907 h 3960000"/>
              <a:gd name="connsiteX22-773" fmla="*/ 3960440 w 3960440"/>
              <a:gd name="connsiteY22-774" fmla="*/ 3523093 h 3960000"/>
              <a:gd name="connsiteX23-775" fmla="*/ 3523533 w 3960440"/>
              <a:gd name="connsiteY23-776" fmla="*/ 3960000 h 3960000"/>
              <a:gd name="connsiteX24-777" fmla="*/ 436907 w 3960440"/>
              <a:gd name="connsiteY24-778" fmla="*/ 3960000 h 3960000"/>
              <a:gd name="connsiteX25-779" fmla="*/ 0 w 3960440"/>
              <a:gd name="connsiteY25-780" fmla="*/ 3523093 h 3960000"/>
              <a:gd name="connsiteX26-781" fmla="*/ 0 w 3960440"/>
              <a:gd name="connsiteY26-782" fmla="*/ 436907 h 3960000"/>
              <a:gd name="connsiteX27-783" fmla="*/ 436907 w 3960440"/>
              <a:gd name="connsiteY27-784" fmla="*/ 0 h 3960000"/>
              <a:gd name="connsiteX0-785" fmla="*/ 1979373 w 3960440"/>
              <a:gd name="connsiteY0-786" fmla="*/ 472350 h 3960000"/>
              <a:gd name="connsiteX1-787" fmla="*/ 813783 w 3960440"/>
              <a:gd name="connsiteY1-788" fmla="*/ 1434034 h 3960000"/>
              <a:gd name="connsiteX2-789" fmla="*/ 1119009 w 3960440"/>
              <a:gd name="connsiteY2-790" fmla="*/ 2222584 h 3960000"/>
              <a:gd name="connsiteX3-791" fmla="*/ 1296382 w 3960440"/>
              <a:gd name="connsiteY3-792" fmla="*/ 1907811 h 3960000"/>
              <a:gd name="connsiteX4-793" fmla="*/ 1234998 w 3960440"/>
              <a:gd name="connsiteY4-794" fmla="*/ 1431771 h 3960000"/>
              <a:gd name="connsiteX5-795" fmla="*/ 2217373 w 3960440"/>
              <a:gd name="connsiteY5-796" fmla="*/ 891303 h 3960000"/>
              <a:gd name="connsiteX6-797" fmla="*/ 2783502 w 3960440"/>
              <a:gd name="connsiteY6-798" fmla="*/ 1606823 h 3960000"/>
              <a:gd name="connsiteX7-799" fmla="*/ 2424394 w 3960440"/>
              <a:gd name="connsiteY7-800" fmla="*/ 2278672 h 3960000"/>
              <a:gd name="connsiteX8-801" fmla="*/ 1995341 w 3960440"/>
              <a:gd name="connsiteY8-802" fmla="*/ 2082197 h 3960000"/>
              <a:gd name="connsiteX9-803" fmla="*/ 2135727 w 3960440"/>
              <a:gd name="connsiteY9-804" fmla="*/ 1554876 h 3960000"/>
              <a:gd name="connsiteX10-805" fmla="*/ 1915898 w 3960440"/>
              <a:gd name="connsiteY10-806" fmla="*/ 1219889 h 3960000"/>
              <a:gd name="connsiteX11-807" fmla="*/ 1589196 w 3960440"/>
              <a:gd name="connsiteY11-808" fmla="*/ 1434803 h 3960000"/>
              <a:gd name="connsiteX12-809" fmla="*/ 1574511 w 3960440"/>
              <a:gd name="connsiteY12-810" fmla="*/ 1939931 h 3960000"/>
              <a:gd name="connsiteX13-811" fmla="*/ 1339611 w 3960440"/>
              <a:gd name="connsiteY13-812" fmla="*/ 3487664 h 3960000"/>
              <a:gd name="connsiteX14-813" fmla="*/ 1866603 w 3960440"/>
              <a:gd name="connsiteY14-814" fmla="*/ 2506778 h 3960000"/>
              <a:gd name="connsiteX15-815" fmla="*/ 2283619 w 3960440"/>
              <a:gd name="connsiteY15-816" fmla="*/ 2688571 h 3960000"/>
              <a:gd name="connsiteX16-817" fmla="*/ 3144820 w 3960440"/>
              <a:gd name="connsiteY16-818" fmla="*/ 1595509 h 3960000"/>
              <a:gd name="connsiteX17-819" fmla="*/ 2134565 w 3960440"/>
              <a:gd name="connsiteY17-820" fmla="*/ 477605 h 3960000"/>
              <a:gd name="connsiteX18-821" fmla="*/ 1979373 w 3960440"/>
              <a:gd name="connsiteY18-822" fmla="*/ 472350 h 3960000"/>
              <a:gd name="connsiteX19-823" fmla="*/ 436907 w 3960440"/>
              <a:gd name="connsiteY19-824" fmla="*/ 0 h 3960000"/>
              <a:gd name="connsiteX20-825" fmla="*/ 3523533 w 3960440"/>
              <a:gd name="connsiteY20-826" fmla="*/ 0 h 3960000"/>
              <a:gd name="connsiteX21-827" fmla="*/ 3960440 w 3960440"/>
              <a:gd name="connsiteY21-828" fmla="*/ 436907 h 3960000"/>
              <a:gd name="connsiteX22-829" fmla="*/ 3960440 w 3960440"/>
              <a:gd name="connsiteY22-830" fmla="*/ 3523093 h 3960000"/>
              <a:gd name="connsiteX23-831" fmla="*/ 3523533 w 3960440"/>
              <a:gd name="connsiteY23-832" fmla="*/ 3960000 h 3960000"/>
              <a:gd name="connsiteX24-833" fmla="*/ 436907 w 3960440"/>
              <a:gd name="connsiteY24-834" fmla="*/ 3960000 h 3960000"/>
              <a:gd name="connsiteX25-835" fmla="*/ 0 w 3960440"/>
              <a:gd name="connsiteY25-836" fmla="*/ 3523093 h 3960000"/>
              <a:gd name="connsiteX26-837" fmla="*/ 0 w 3960440"/>
              <a:gd name="connsiteY26-838" fmla="*/ 436907 h 3960000"/>
              <a:gd name="connsiteX27-839" fmla="*/ 436907 w 3960440"/>
              <a:gd name="connsiteY27-840" fmla="*/ 0 h 3960000"/>
              <a:gd name="connsiteX0-841" fmla="*/ 1979373 w 3960440"/>
              <a:gd name="connsiteY0-842" fmla="*/ 472350 h 3960000"/>
              <a:gd name="connsiteX1-843" fmla="*/ 813783 w 3960440"/>
              <a:gd name="connsiteY1-844" fmla="*/ 1434034 h 3960000"/>
              <a:gd name="connsiteX2-845" fmla="*/ 1119009 w 3960440"/>
              <a:gd name="connsiteY2-846" fmla="*/ 2222584 h 3960000"/>
              <a:gd name="connsiteX3-847" fmla="*/ 1296382 w 3960440"/>
              <a:gd name="connsiteY3-848" fmla="*/ 1907811 h 3960000"/>
              <a:gd name="connsiteX4-849" fmla="*/ 1234998 w 3960440"/>
              <a:gd name="connsiteY4-850" fmla="*/ 1431771 h 3960000"/>
              <a:gd name="connsiteX5-851" fmla="*/ 2217373 w 3960440"/>
              <a:gd name="connsiteY5-852" fmla="*/ 891303 h 3960000"/>
              <a:gd name="connsiteX6-853" fmla="*/ 2783502 w 3960440"/>
              <a:gd name="connsiteY6-854" fmla="*/ 1606823 h 3960000"/>
              <a:gd name="connsiteX7-855" fmla="*/ 2456028 w 3960440"/>
              <a:gd name="connsiteY7-856" fmla="*/ 2225955 h 3960000"/>
              <a:gd name="connsiteX8-857" fmla="*/ 1995341 w 3960440"/>
              <a:gd name="connsiteY8-858" fmla="*/ 2082197 h 3960000"/>
              <a:gd name="connsiteX9-859" fmla="*/ 2135727 w 3960440"/>
              <a:gd name="connsiteY9-860" fmla="*/ 1554876 h 3960000"/>
              <a:gd name="connsiteX10-861" fmla="*/ 1915898 w 3960440"/>
              <a:gd name="connsiteY10-862" fmla="*/ 1219889 h 3960000"/>
              <a:gd name="connsiteX11-863" fmla="*/ 1589196 w 3960440"/>
              <a:gd name="connsiteY11-864" fmla="*/ 1434803 h 3960000"/>
              <a:gd name="connsiteX12-865" fmla="*/ 1574511 w 3960440"/>
              <a:gd name="connsiteY12-866" fmla="*/ 1939931 h 3960000"/>
              <a:gd name="connsiteX13-867" fmla="*/ 1339611 w 3960440"/>
              <a:gd name="connsiteY13-868" fmla="*/ 3487664 h 3960000"/>
              <a:gd name="connsiteX14-869" fmla="*/ 1866603 w 3960440"/>
              <a:gd name="connsiteY14-870" fmla="*/ 2506778 h 3960000"/>
              <a:gd name="connsiteX15-871" fmla="*/ 2283619 w 3960440"/>
              <a:gd name="connsiteY15-872" fmla="*/ 2688571 h 3960000"/>
              <a:gd name="connsiteX16-873" fmla="*/ 3144820 w 3960440"/>
              <a:gd name="connsiteY16-874" fmla="*/ 1595509 h 3960000"/>
              <a:gd name="connsiteX17-875" fmla="*/ 2134565 w 3960440"/>
              <a:gd name="connsiteY17-876" fmla="*/ 477605 h 3960000"/>
              <a:gd name="connsiteX18-877" fmla="*/ 1979373 w 3960440"/>
              <a:gd name="connsiteY18-878" fmla="*/ 472350 h 3960000"/>
              <a:gd name="connsiteX19-879" fmla="*/ 436907 w 3960440"/>
              <a:gd name="connsiteY19-880" fmla="*/ 0 h 3960000"/>
              <a:gd name="connsiteX20-881" fmla="*/ 3523533 w 3960440"/>
              <a:gd name="connsiteY20-882" fmla="*/ 0 h 3960000"/>
              <a:gd name="connsiteX21-883" fmla="*/ 3960440 w 3960440"/>
              <a:gd name="connsiteY21-884" fmla="*/ 436907 h 3960000"/>
              <a:gd name="connsiteX22-885" fmla="*/ 3960440 w 3960440"/>
              <a:gd name="connsiteY22-886" fmla="*/ 3523093 h 3960000"/>
              <a:gd name="connsiteX23-887" fmla="*/ 3523533 w 3960440"/>
              <a:gd name="connsiteY23-888" fmla="*/ 3960000 h 3960000"/>
              <a:gd name="connsiteX24-889" fmla="*/ 436907 w 3960440"/>
              <a:gd name="connsiteY24-890" fmla="*/ 3960000 h 3960000"/>
              <a:gd name="connsiteX25-891" fmla="*/ 0 w 3960440"/>
              <a:gd name="connsiteY25-892" fmla="*/ 3523093 h 3960000"/>
              <a:gd name="connsiteX26-893" fmla="*/ 0 w 3960440"/>
              <a:gd name="connsiteY26-894" fmla="*/ 436907 h 3960000"/>
              <a:gd name="connsiteX27-895" fmla="*/ 436907 w 3960440"/>
              <a:gd name="connsiteY27-896" fmla="*/ 0 h 3960000"/>
              <a:gd name="connsiteX0-897" fmla="*/ 1979373 w 3960440"/>
              <a:gd name="connsiteY0-898" fmla="*/ 472350 h 3960000"/>
              <a:gd name="connsiteX1-899" fmla="*/ 813783 w 3960440"/>
              <a:gd name="connsiteY1-900" fmla="*/ 1434034 h 3960000"/>
              <a:gd name="connsiteX2-901" fmla="*/ 1119009 w 3960440"/>
              <a:gd name="connsiteY2-902" fmla="*/ 2222584 h 3960000"/>
              <a:gd name="connsiteX3-903" fmla="*/ 1296382 w 3960440"/>
              <a:gd name="connsiteY3-904" fmla="*/ 1907811 h 3960000"/>
              <a:gd name="connsiteX4-905" fmla="*/ 1234998 w 3960440"/>
              <a:gd name="connsiteY4-906" fmla="*/ 1431771 h 3960000"/>
              <a:gd name="connsiteX5-907" fmla="*/ 2217373 w 3960440"/>
              <a:gd name="connsiteY5-908" fmla="*/ 891303 h 3960000"/>
              <a:gd name="connsiteX6-909" fmla="*/ 2783502 w 3960440"/>
              <a:gd name="connsiteY6-910" fmla="*/ 1606823 h 3960000"/>
              <a:gd name="connsiteX7-911" fmla="*/ 2456028 w 3960440"/>
              <a:gd name="connsiteY7-912" fmla="*/ 2225955 h 3960000"/>
              <a:gd name="connsiteX8-913" fmla="*/ 2026974 w 3960440"/>
              <a:gd name="connsiteY8-914" fmla="*/ 2018938 h 3960000"/>
              <a:gd name="connsiteX9-915" fmla="*/ 2135727 w 3960440"/>
              <a:gd name="connsiteY9-916" fmla="*/ 1554876 h 3960000"/>
              <a:gd name="connsiteX10-917" fmla="*/ 1915898 w 3960440"/>
              <a:gd name="connsiteY10-918" fmla="*/ 1219889 h 3960000"/>
              <a:gd name="connsiteX11-919" fmla="*/ 1589196 w 3960440"/>
              <a:gd name="connsiteY11-920" fmla="*/ 1434803 h 3960000"/>
              <a:gd name="connsiteX12-921" fmla="*/ 1574511 w 3960440"/>
              <a:gd name="connsiteY12-922" fmla="*/ 1939931 h 3960000"/>
              <a:gd name="connsiteX13-923" fmla="*/ 1339611 w 3960440"/>
              <a:gd name="connsiteY13-924" fmla="*/ 3487664 h 3960000"/>
              <a:gd name="connsiteX14-925" fmla="*/ 1866603 w 3960440"/>
              <a:gd name="connsiteY14-926" fmla="*/ 2506778 h 3960000"/>
              <a:gd name="connsiteX15-927" fmla="*/ 2283619 w 3960440"/>
              <a:gd name="connsiteY15-928" fmla="*/ 2688571 h 3960000"/>
              <a:gd name="connsiteX16-929" fmla="*/ 3144820 w 3960440"/>
              <a:gd name="connsiteY16-930" fmla="*/ 1595509 h 3960000"/>
              <a:gd name="connsiteX17-931" fmla="*/ 2134565 w 3960440"/>
              <a:gd name="connsiteY17-932" fmla="*/ 477605 h 3960000"/>
              <a:gd name="connsiteX18-933" fmla="*/ 1979373 w 3960440"/>
              <a:gd name="connsiteY18-934" fmla="*/ 472350 h 3960000"/>
              <a:gd name="connsiteX19-935" fmla="*/ 436907 w 3960440"/>
              <a:gd name="connsiteY19-936" fmla="*/ 0 h 3960000"/>
              <a:gd name="connsiteX20-937" fmla="*/ 3523533 w 3960440"/>
              <a:gd name="connsiteY20-938" fmla="*/ 0 h 3960000"/>
              <a:gd name="connsiteX21-939" fmla="*/ 3960440 w 3960440"/>
              <a:gd name="connsiteY21-940" fmla="*/ 436907 h 3960000"/>
              <a:gd name="connsiteX22-941" fmla="*/ 3960440 w 3960440"/>
              <a:gd name="connsiteY22-942" fmla="*/ 3523093 h 3960000"/>
              <a:gd name="connsiteX23-943" fmla="*/ 3523533 w 3960440"/>
              <a:gd name="connsiteY23-944" fmla="*/ 3960000 h 3960000"/>
              <a:gd name="connsiteX24-945" fmla="*/ 436907 w 3960440"/>
              <a:gd name="connsiteY24-946" fmla="*/ 3960000 h 3960000"/>
              <a:gd name="connsiteX25-947" fmla="*/ 0 w 3960440"/>
              <a:gd name="connsiteY25-948" fmla="*/ 3523093 h 3960000"/>
              <a:gd name="connsiteX26-949" fmla="*/ 0 w 3960440"/>
              <a:gd name="connsiteY26-950" fmla="*/ 436907 h 3960000"/>
              <a:gd name="connsiteX27-951" fmla="*/ 436907 w 3960440"/>
              <a:gd name="connsiteY27-952" fmla="*/ 0 h 3960000"/>
              <a:gd name="connsiteX0-953" fmla="*/ 1979373 w 3960440"/>
              <a:gd name="connsiteY0-954" fmla="*/ 472350 h 3960000"/>
              <a:gd name="connsiteX1-955" fmla="*/ 813783 w 3960440"/>
              <a:gd name="connsiteY1-956" fmla="*/ 1434034 h 3960000"/>
              <a:gd name="connsiteX2-957" fmla="*/ 1119009 w 3960440"/>
              <a:gd name="connsiteY2-958" fmla="*/ 2222584 h 3960000"/>
              <a:gd name="connsiteX3-959" fmla="*/ 1296382 w 3960440"/>
              <a:gd name="connsiteY3-960" fmla="*/ 1907811 h 3960000"/>
              <a:gd name="connsiteX4-961" fmla="*/ 1234998 w 3960440"/>
              <a:gd name="connsiteY4-962" fmla="*/ 1431771 h 3960000"/>
              <a:gd name="connsiteX5-963" fmla="*/ 2217373 w 3960440"/>
              <a:gd name="connsiteY5-964" fmla="*/ 891303 h 3960000"/>
              <a:gd name="connsiteX6-965" fmla="*/ 2783502 w 3960440"/>
              <a:gd name="connsiteY6-966" fmla="*/ 1606823 h 3960000"/>
              <a:gd name="connsiteX7-967" fmla="*/ 2456028 w 3960440"/>
              <a:gd name="connsiteY7-968" fmla="*/ 2225955 h 3960000"/>
              <a:gd name="connsiteX8-969" fmla="*/ 2026974 w 3960440"/>
              <a:gd name="connsiteY8-970" fmla="*/ 2018938 h 3960000"/>
              <a:gd name="connsiteX9-971" fmla="*/ 2135727 w 3960440"/>
              <a:gd name="connsiteY9-972" fmla="*/ 1554876 h 3960000"/>
              <a:gd name="connsiteX10-973" fmla="*/ 1915898 w 3960440"/>
              <a:gd name="connsiteY10-974" fmla="*/ 1219889 h 3960000"/>
              <a:gd name="connsiteX11-975" fmla="*/ 1589196 w 3960440"/>
              <a:gd name="connsiteY11-976" fmla="*/ 1434803 h 3960000"/>
              <a:gd name="connsiteX12-977" fmla="*/ 1574511 w 3960440"/>
              <a:gd name="connsiteY12-978" fmla="*/ 1939931 h 3960000"/>
              <a:gd name="connsiteX13-979" fmla="*/ 1339611 w 3960440"/>
              <a:gd name="connsiteY13-980" fmla="*/ 3487664 h 3960000"/>
              <a:gd name="connsiteX14-981" fmla="*/ 1887692 w 3960440"/>
              <a:gd name="connsiteY14-982" fmla="*/ 2422431 h 3960000"/>
              <a:gd name="connsiteX15-983" fmla="*/ 2283619 w 3960440"/>
              <a:gd name="connsiteY15-984" fmla="*/ 2688571 h 3960000"/>
              <a:gd name="connsiteX16-985" fmla="*/ 3144820 w 3960440"/>
              <a:gd name="connsiteY16-986" fmla="*/ 1595509 h 3960000"/>
              <a:gd name="connsiteX17-987" fmla="*/ 2134565 w 3960440"/>
              <a:gd name="connsiteY17-988" fmla="*/ 477605 h 3960000"/>
              <a:gd name="connsiteX18-989" fmla="*/ 1979373 w 3960440"/>
              <a:gd name="connsiteY18-990" fmla="*/ 472350 h 3960000"/>
              <a:gd name="connsiteX19-991" fmla="*/ 436907 w 3960440"/>
              <a:gd name="connsiteY19-992" fmla="*/ 0 h 3960000"/>
              <a:gd name="connsiteX20-993" fmla="*/ 3523533 w 3960440"/>
              <a:gd name="connsiteY20-994" fmla="*/ 0 h 3960000"/>
              <a:gd name="connsiteX21-995" fmla="*/ 3960440 w 3960440"/>
              <a:gd name="connsiteY21-996" fmla="*/ 436907 h 3960000"/>
              <a:gd name="connsiteX22-997" fmla="*/ 3960440 w 3960440"/>
              <a:gd name="connsiteY22-998" fmla="*/ 3523093 h 3960000"/>
              <a:gd name="connsiteX23-999" fmla="*/ 3523533 w 3960440"/>
              <a:gd name="connsiteY23-1000" fmla="*/ 3960000 h 3960000"/>
              <a:gd name="connsiteX24-1001" fmla="*/ 436907 w 3960440"/>
              <a:gd name="connsiteY24-1002" fmla="*/ 3960000 h 3960000"/>
              <a:gd name="connsiteX25-1003" fmla="*/ 0 w 3960440"/>
              <a:gd name="connsiteY25-1004" fmla="*/ 3523093 h 3960000"/>
              <a:gd name="connsiteX26-1005" fmla="*/ 0 w 3960440"/>
              <a:gd name="connsiteY26-1006" fmla="*/ 436907 h 3960000"/>
              <a:gd name="connsiteX27-1007" fmla="*/ 436907 w 3960440"/>
              <a:gd name="connsiteY27-1008" fmla="*/ 0 h 3960000"/>
              <a:gd name="connsiteX0-1009" fmla="*/ 1979373 w 3960440"/>
              <a:gd name="connsiteY0-1010" fmla="*/ 472350 h 3960000"/>
              <a:gd name="connsiteX1-1011" fmla="*/ 813783 w 3960440"/>
              <a:gd name="connsiteY1-1012" fmla="*/ 1434034 h 3960000"/>
              <a:gd name="connsiteX2-1013" fmla="*/ 1119009 w 3960440"/>
              <a:gd name="connsiteY2-1014" fmla="*/ 2222584 h 3960000"/>
              <a:gd name="connsiteX3-1015" fmla="*/ 1296382 w 3960440"/>
              <a:gd name="connsiteY3-1016" fmla="*/ 1907811 h 3960000"/>
              <a:gd name="connsiteX4-1017" fmla="*/ 1234998 w 3960440"/>
              <a:gd name="connsiteY4-1018" fmla="*/ 1431771 h 3960000"/>
              <a:gd name="connsiteX5-1019" fmla="*/ 2217373 w 3960440"/>
              <a:gd name="connsiteY5-1020" fmla="*/ 891303 h 3960000"/>
              <a:gd name="connsiteX6-1021" fmla="*/ 2783502 w 3960440"/>
              <a:gd name="connsiteY6-1022" fmla="*/ 1606823 h 3960000"/>
              <a:gd name="connsiteX7-1023" fmla="*/ 2456028 w 3960440"/>
              <a:gd name="connsiteY7-1024" fmla="*/ 2225955 h 3960000"/>
              <a:gd name="connsiteX8-1025" fmla="*/ 2026974 w 3960440"/>
              <a:gd name="connsiteY8-1026" fmla="*/ 2018938 h 3960000"/>
              <a:gd name="connsiteX9-1027" fmla="*/ 2135727 w 3960440"/>
              <a:gd name="connsiteY9-1028" fmla="*/ 1554876 h 3960000"/>
              <a:gd name="connsiteX10-1029" fmla="*/ 1915898 w 3960440"/>
              <a:gd name="connsiteY10-1030" fmla="*/ 1219889 h 3960000"/>
              <a:gd name="connsiteX11-1031" fmla="*/ 1589196 w 3960440"/>
              <a:gd name="connsiteY11-1032" fmla="*/ 1434803 h 3960000"/>
              <a:gd name="connsiteX12-1033" fmla="*/ 1574511 w 3960440"/>
              <a:gd name="connsiteY12-1034" fmla="*/ 1939931 h 3960000"/>
              <a:gd name="connsiteX13-1035" fmla="*/ 1339611 w 3960440"/>
              <a:gd name="connsiteY13-1036" fmla="*/ 3487664 h 3960000"/>
              <a:gd name="connsiteX14-1037" fmla="*/ 1887692 w 3960440"/>
              <a:gd name="connsiteY14-1038" fmla="*/ 2422431 h 3960000"/>
              <a:gd name="connsiteX15-1039" fmla="*/ 2336342 w 3960440"/>
              <a:gd name="connsiteY15-1040" fmla="*/ 2720202 h 3960000"/>
              <a:gd name="connsiteX16-1041" fmla="*/ 3144820 w 3960440"/>
              <a:gd name="connsiteY16-1042" fmla="*/ 1595509 h 3960000"/>
              <a:gd name="connsiteX17-1043" fmla="*/ 2134565 w 3960440"/>
              <a:gd name="connsiteY17-1044" fmla="*/ 477605 h 3960000"/>
              <a:gd name="connsiteX18-1045" fmla="*/ 1979373 w 3960440"/>
              <a:gd name="connsiteY18-1046" fmla="*/ 472350 h 3960000"/>
              <a:gd name="connsiteX19-1047" fmla="*/ 436907 w 3960440"/>
              <a:gd name="connsiteY19-1048" fmla="*/ 0 h 3960000"/>
              <a:gd name="connsiteX20-1049" fmla="*/ 3523533 w 3960440"/>
              <a:gd name="connsiteY20-1050" fmla="*/ 0 h 3960000"/>
              <a:gd name="connsiteX21-1051" fmla="*/ 3960440 w 3960440"/>
              <a:gd name="connsiteY21-1052" fmla="*/ 436907 h 3960000"/>
              <a:gd name="connsiteX22-1053" fmla="*/ 3960440 w 3960440"/>
              <a:gd name="connsiteY22-1054" fmla="*/ 3523093 h 3960000"/>
              <a:gd name="connsiteX23-1055" fmla="*/ 3523533 w 3960440"/>
              <a:gd name="connsiteY23-1056" fmla="*/ 3960000 h 3960000"/>
              <a:gd name="connsiteX24-1057" fmla="*/ 436907 w 3960440"/>
              <a:gd name="connsiteY24-1058" fmla="*/ 3960000 h 3960000"/>
              <a:gd name="connsiteX25-1059" fmla="*/ 0 w 3960440"/>
              <a:gd name="connsiteY25-1060" fmla="*/ 3523093 h 3960000"/>
              <a:gd name="connsiteX26-1061" fmla="*/ 0 w 3960440"/>
              <a:gd name="connsiteY26-1062" fmla="*/ 436907 h 3960000"/>
              <a:gd name="connsiteX27-1063" fmla="*/ 436907 w 3960440"/>
              <a:gd name="connsiteY27-1064" fmla="*/ 0 h 3960000"/>
              <a:gd name="connsiteX0-1065" fmla="*/ 1979373 w 3960440"/>
              <a:gd name="connsiteY0-1066" fmla="*/ 472350 h 3960000"/>
              <a:gd name="connsiteX1-1067" fmla="*/ 813783 w 3960440"/>
              <a:gd name="connsiteY1-1068" fmla="*/ 1434034 h 3960000"/>
              <a:gd name="connsiteX2-1069" fmla="*/ 1119009 w 3960440"/>
              <a:gd name="connsiteY2-1070" fmla="*/ 2222584 h 3960000"/>
              <a:gd name="connsiteX3-1071" fmla="*/ 1296382 w 3960440"/>
              <a:gd name="connsiteY3-1072" fmla="*/ 1907811 h 3960000"/>
              <a:gd name="connsiteX4-1073" fmla="*/ 1234998 w 3960440"/>
              <a:gd name="connsiteY4-1074" fmla="*/ 1431771 h 3960000"/>
              <a:gd name="connsiteX5-1075" fmla="*/ 2217373 w 3960440"/>
              <a:gd name="connsiteY5-1076" fmla="*/ 891303 h 3960000"/>
              <a:gd name="connsiteX6-1077" fmla="*/ 2783502 w 3960440"/>
              <a:gd name="connsiteY6-1078" fmla="*/ 1606823 h 3960000"/>
              <a:gd name="connsiteX7-1079" fmla="*/ 2456028 w 3960440"/>
              <a:gd name="connsiteY7-1080" fmla="*/ 2225955 h 3960000"/>
              <a:gd name="connsiteX8-1081" fmla="*/ 2026974 w 3960440"/>
              <a:gd name="connsiteY8-1082" fmla="*/ 2018938 h 3960000"/>
              <a:gd name="connsiteX9-1083" fmla="*/ 2135727 w 3960440"/>
              <a:gd name="connsiteY9-1084" fmla="*/ 1554876 h 3960000"/>
              <a:gd name="connsiteX10-1085" fmla="*/ 1915898 w 3960440"/>
              <a:gd name="connsiteY10-1086" fmla="*/ 1219889 h 3960000"/>
              <a:gd name="connsiteX11-1087" fmla="*/ 1589196 w 3960440"/>
              <a:gd name="connsiteY11-1088" fmla="*/ 1434803 h 3960000"/>
              <a:gd name="connsiteX12-1089" fmla="*/ 1574511 w 3960440"/>
              <a:gd name="connsiteY12-1090" fmla="*/ 1939931 h 3960000"/>
              <a:gd name="connsiteX13-1091" fmla="*/ 1339611 w 3960440"/>
              <a:gd name="connsiteY13-1092" fmla="*/ 3487664 h 3960000"/>
              <a:gd name="connsiteX14-1093" fmla="*/ 1887692 w 3960440"/>
              <a:gd name="connsiteY14-1094" fmla="*/ 2422431 h 3960000"/>
              <a:gd name="connsiteX15-1095" fmla="*/ 2336342 w 3960440"/>
              <a:gd name="connsiteY15-1096" fmla="*/ 2720202 h 3960000"/>
              <a:gd name="connsiteX16-1097" fmla="*/ 3176454 w 3960440"/>
              <a:gd name="connsiteY16-1098" fmla="*/ 1627140 h 3960000"/>
              <a:gd name="connsiteX17-1099" fmla="*/ 2134565 w 3960440"/>
              <a:gd name="connsiteY17-1100" fmla="*/ 477605 h 3960000"/>
              <a:gd name="connsiteX18-1101" fmla="*/ 1979373 w 3960440"/>
              <a:gd name="connsiteY18-1102" fmla="*/ 472350 h 3960000"/>
              <a:gd name="connsiteX19-1103" fmla="*/ 436907 w 3960440"/>
              <a:gd name="connsiteY19-1104" fmla="*/ 0 h 3960000"/>
              <a:gd name="connsiteX20-1105" fmla="*/ 3523533 w 3960440"/>
              <a:gd name="connsiteY20-1106" fmla="*/ 0 h 3960000"/>
              <a:gd name="connsiteX21-1107" fmla="*/ 3960440 w 3960440"/>
              <a:gd name="connsiteY21-1108" fmla="*/ 436907 h 3960000"/>
              <a:gd name="connsiteX22-1109" fmla="*/ 3960440 w 3960440"/>
              <a:gd name="connsiteY22-1110" fmla="*/ 3523093 h 3960000"/>
              <a:gd name="connsiteX23-1111" fmla="*/ 3523533 w 3960440"/>
              <a:gd name="connsiteY23-1112" fmla="*/ 3960000 h 3960000"/>
              <a:gd name="connsiteX24-1113" fmla="*/ 436907 w 3960440"/>
              <a:gd name="connsiteY24-1114" fmla="*/ 3960000 h 3960000"/>
              <a:gd name="connsiteX25-1115" fmla="*/ 0 w 3960440"/>
              <a:gd name="connsiteY25-1116" fmla="*/ 3523093 h 3960000"/>
              <a:gd name="connsiteX26-1117" fmla="*/ 0 w 3960440"/>
              <a:gd name="connsiteY26-1118" fmla="*/ 436907 h 3960000"/>
              <a:gd name="connsiteX27-1119" fmla="*/ 436907 w 3960440"/>
              <a:gd name="connsiteY27-1120" fmla="*/ 0 h 3960000"/>
              <a:gd name="connsiteX0-1121" fmla="*/ 1979373 w 3960440"/>
              <a:gd name="connsiteY0-1122" fmla="*/ 472350 h 3960000"/>
              <a:gd name="connsiteX1-1123" fmla="*/ 813783 w 3960440"/>
              <a:gd name="connsiteY1-1124" fmla="*/ 1434034 h 3960000"/>
              <a:gd name="connsiteX2-1125" fmla="*/ 1119009 w 3960440"/>
              <a:gd name="connsiteY2-1126" fmla="*/ 2222584 h 3960000"/>
              <a:gd name="connsiteX3-1127" fmla="*/ 1296382 w 3960440"/>
              <a:gd name="connsiteY3-1128" fmla="*/ 1907811 h 3960000"/>
              <a:gd name="connsiteX4-1129" fmla="*/ 1234998 w 3960440"/>
              <a:gd name="connsiteY4-1130" fmla="*/ 1431771 h 3960000"/>
              <a:gd name="connsiteX5-1131" fmla="*/ 2217373 w 3960440"/>
              <a:gd name="connsiteY5-1132" fmla="*/ 891303 h 3960000"/>
              <a:gd name="connsiteX6-1133" fmla="*/ 2783502 w 3960440"/>
              <a:gd name="connsiteY6-1134" fmla="*/ 1606823 h 3960000"/>
              <a:gd name="connsiteX7-1135" fmla="*/ 2456028 w 3960440"/>
              <a:gd name="connsiteY7-1136" fmla="*/ 2225955 h 3960000"/>
              <a:gd name="connsiteX8-1137" fmla="*/ 2026974 w 3960440"/>
              <a:gd name="connsiteY8-1138" fmla="*/ 2018938 h 3960000"/>
              <a:gd name="connsiteX9-1139" fmla="*/ 2135727 w 3960440"/>
              <a:gd name="connsiteY9-1140" fmla="*/ 1554876 h 3960000"/>
              <a:gd name="connsiteX10-1141" fmla="*/ 1915898 w 3960440"/>
              <a:gd name="connsiteY10-1142" fmla="*/ 1219889 h 3960000"/>
              <a:gd name="connsiteX11-1143" fmla="*/ 1589196 w 3960440"/>
              <a:gd name="connsiteY11-1144" fmla="*/ 1434803 h 3960000"/>
              <a:gd name="connsiteX12-1145" fmla="*/ 1574511 w 3960440"/>
              <a:gd name="connsiteY12-1146" fmla="*/ 1939931 h 3960000"/>
              <a:gd name="connsiteX13-1147" fmla="*/ 1339611 w 3960440"/>
              <a:gd name="connsiteY13-1148" fmla="*/ 3487664 h 3960000"/>
              <a:gd name="connsiteX14-1149" fmla="*/ 1887692 w 3960440"/>
              <a:gd name="connsiteY14-1150" fmla="*/ 2422431 h 3960000"/>
              <a:gd name="connsiteX15-1151" fmla="*/ 2336342 w 3960440"/>
              <a:gd name="connsiteY15-1152" fmla="*/ 2720202 h 3960000"/>
              <a:gd name="connsiteX16-1153" fmla="*/ 3176454 w 3960440"/>
              <a:gd name="connsiteY16-1154" fmla="*/ 1627140 h 3960000"/>
              <a:gd name="connsiteX17-1155" fmla="*/ 2134565 w 3960440"/>
              <a:gd name="connsiteY17-1156" fmla="*/ 477605 h 3960000"/>
              <a:gd name="connsiteX18-1157" fmla="*/ 1979373 w 3960440"/>
              <a:gd name="connsiteY18-1158" fmla="*/ 472350 h 3960000"/>
              <a:gd name="connsiteX19-1159" fmla="*/ 436907 w 3960440"/>
              <a:gd name="connsiteY19-1160" fmla="*/ 0 h 3960000"/>
              <a:gd name="connsiteX20-1161" fmla="*/ 3523533 w 3960440"/>
              <a:gd name="connsiteY20-1162" fmla="*/ 0 h 3960000"/>
              <a:gd name="connsiteX21-1163" fmla="*/ 3960440 w 3960440"/>
              <a:gd name="connsiteY21-1164" fmla="*/ 436907 h 3960000"/>
              <a:gd name="connsiteX22-1165" fmla="*/ 3960440 w 3960440"/>
              <a:gd name="connsiteY22-1166" fmla="*/ 3523093 h 3960000"/>
              <a:gd name="connsiteX23-1167" fmla="*/ 3523533 w 3960440"/>
              <a:gd name="connsiteY23-1168" fmla="*/ 3960000 h 3960000"/>
              <a:gd name="connsiteX24-1169" fmla="*/ 436907 w 3960440"/>
              <a:gd name="connsiteY24-1170" fmla="*/ 3960000 h 3960000"/>
              <a:gd name="connsiteX25-1171" fmla="*/ 0 w 3960440"/>
              <a:gd name="connsiteY25-1172" fmla="*/ 3523093 h 3960000"/>
              <a:gd name="connsiteX26-1173" fmla="*/ 0 w 3960440"/>
              <a:gd name="connsiteY26-1174" fmla="*/ 436907 h 3960000"/>
              <a:gd name="connsiteX27-1175" fmla="*/ 436907 w 3960440"/>
              <a:gd name="connsiteY27-1176" fmla="*/ 0 h 3960000"/>
              <a:gd name="connsiteX0-1177" fmla="*/ 1979373 w 3960440"/>
              <a:gd name="connsiteY0-1178" fmla="*/ 472350 h 3960000"/>
              <a:gd name="connsiteX1-1179" fmla="*/ 813783 w 3960440"/>
              <a:gd name="connsiteY1-1180" fmla="*/ 1434034 h 3960000"/>
              <a:gd name="connsiteX2-1181" fmla="*/ 1119009 w 3960440"/>
              <a:gd name="connsiteY2-1182" fmla="*/ 2222584 h 3960000"/>
              <a:gd name="connsiteX3-1183" fmla="*/ 1296382 w 3960440"/>
              <a:gd name="connsiteY3-1184" fmla="*/ 1907811 h 3960000"/>
              <a:gd name="connsiteX4-1185" fmla="*/ 1234998 w 3960440"/>
              <a:gd name="connsiteY4-1186" fmla="*/ 1431771 h 3960000"/>
              <a:gd name="connsiteX5-1187" fmla="*/ 2217373 w 3960440"/>
              <a:gd name="connsiteY5-1188" fmla="*/ 891303 h 3960000"/>
              <a:gd name="connsiteX6-1189" fmla="*/ 2783502 w 3960440"/>
              <a:gd name="connsiteY6-1190" fmla="*/ 1606823 h 3960000"/>
              <a:gd name="connsiteX7-1191" fmla="*/ 2456028 w 3960440"/>
              <a:gd name="connsiteY7-1192" fmla="*/ 2225955 h 3960000"/>
              <a:gd name="connsiteX8-1193" fmla="*/ 2026974 w 3960440"/>
              <a:gd name="connsiteY8-1194" fmla="*/ 2018938 h 3960000"/>
              <a:gd name="connsiteX9-1195" fmla="*/ 2135727 w 3960440"/>
              <a:gd name="connsiteY9-1196" fmla="*/ 1554876 h 3960000"/>
              <a:gd name="connsiteX10-1197" fmla="*/ 1915898 w 3960440"/>
              <a:gd name="connsiteY10-1198" fmla="*/ 1219889 h 3960000"/>
              <a:gd name="connsiteX11-1199" fmla="*/ 1589196 w 3960440"/>
              <a:gd name="connsiteY11-1200" fmla="*/ 1434803 h 3960000"/>
              <a:gd name="connsiteX12-1201" fmla="*/ 1574511 w 3960440"/>
              <a:gd name="connsiteY12-1202" fmla="*/ 1939931 h 3960000"/>
              <a:gd name="connsiteX13-1203" fmla="*/ 1339611 w 3960440"/>
              <a:gd name="connsiteY13-1204" fmla="*/ 3487664 h 3960000"/>
              <a:gd name="connsiteX14-1205" fmla="*/ 1887692 w 3960440"/>
              <a:gd name="connsiteY14-1206" fmla="*/ 2422431 h 3960000"/>
              <a:gd name="connsiteX15-1207" fmla="*/ 2336342 w 3960440"/>
              <a:gd name="connsiteY15-1208" fmla="*/ 2720202 h 3960000"/>
              <a:gd name="connsiteX16-1209" fmla="*/ 3176454 w 3960440"/>
              <a:gd name="connsiteY16-1210" fmla="*/ 1627140 h 3960000"/>
              <a:gd name="connsiteX17-1211" fmla="*/ 2134565 w 3960440"/>
              <a:gd name="connsiteY17-1212" fmla="*/ 477605 h 3960000"/>
              <a:gd name="connsiteX18-1213" fmla="*/ 1979373 w 3960440"/>
              <a:gd name="connsiteY18-1214" fmla="*/ 472350 h 3960000"/>
              <a:gd name="connsiteX19-1215" fmla="*/ 436907 w 3960440"/>
              <a:gd name="connsiteY19-1216" fmla="*/ 0 h 3960000"/>
              <a:gd name="connsiteX20-1217" fmla="*/ 3523533 w 3960440"/>
              <a:gd name="connsiteY20-1218" fmla="*/ 0 h 3960000"/>
              <a:gd name="connsiteX21-1219" fmla="*/ 3960440 w 3960440"/>
              <a:gd name="connsiteY21-1220" fmla="*/ 436907 h 3960000"/>
              <a:gd name="connsiteX22-1221" fmla="*/ 3960440 w 3960440"/>
              <a:gd name="connsiteY22-1222" fmla="*/ 3523093 h 3960000"/>
              <a:gd name="connsiteX23-1223" fmla="*/ 3523533 w 3960440"/>
              <a:gd name="connsiteY23-1224" fmla="*/ 3960000 h 3960000"/>
              <a:gd name="connsiteX24-1225" fmla="*/ 436907 w 3960440"/>
              <a:gd name="connsiteY24-1226" fmla="*/ 3960000 h 3960000"/>
              <a:gd name="connsiteX25-1227" fmla="*/ 0 w 3960440"/>
              <a:gd name="connsiteY25-1228" fmla="*/ 3523093 h 3960000"/>
              <a:gd name="connsiteX26-1229" fmla="*/ 0 w 3960440"/>
              <a:gd name="connsiteY26-1230" fmla="*/ 436907 h 3960000"/>
              <a:gd name="connsiteX27-1231" fmla="*/ 436907 w 3960440"/>
              <a:gd name="connsiteY27-1232" fmla="*/ 0 h 3960000"/>
              <a:gd name="connsiteX0-1233" fmla="*/ 1979373 w 3960440"/>
              <a:gd name="connsiteY0-1234" fmla="*/ 472350 h 3960000"/>
              <a:gd name="connsiteX1-1235" fmla="*/ 813783 w 3960440"/>
              <a:gd name="connsiteY1-1236" fmla="*/ 1434034 h 3960000"/>
              <a:gd name="connsiteX2-1237" fmla="*/ 1119009 w 3960440"/>
              <a:gd name="connsiteY2-1238" fmla="*/ 2222584 h 3960000"/>
              <a:gd name="connsiteX3-1239" fmla="*/ 1296382 w 3960440"/>
              <a:gd name="connsiteY3-1240" fmla="*/ 1907811 h 3960000"/>
              <a:gd name="connsiteX4-1241" fmla="*/ 1234998 w 3960440"/>
              <a:gd name="connsiteY4-1242" fmla="*/ 1431771 h 3960000"/>
              <a:gd name="connsiteX5-1243" fmla="*/ 2217373 w 3960440"/>
              <a:gd name="connsiteY5-1244" fmla="*/ 891303 h 3960000"/>
              <a:gd name="connsiteX6-1245" fmla="*/ 2783502 w 3960440"/>
              <a:gd name="connsiteY6-1246" fmla="*/ 1606823 h 3960000"/>
              <a:gd name="connsiteX7-1247" fmla="*/ 2456028 w 3960440"/>
              <a:gd name="connsiteY7-1248" fmla="*/ 2225955 h 3960000"/>
              <a:gd name="connsiteX8-1249" fmla="*/ 2026974 w 3960440"/>
              <a:gd name="connsiteY8-1250" fmla="*/ 2018938 h 3960000"/>
              <a:gd name="connsiteX9-1251" fmla="*/ 2135727 w 3960440"/>
              <a:gd name="connsiteY9-1252" fmla="*/ 1554876 h 3960000"/>
              <a:gd name="connsiteX10-1253" fmla="*/ 1915898 w 3960440"/>
              <a:gd name="connsiteY10-1254" fmla="*/ 1219889 h 3960000"/>
              <a:gd name="connsiteX11-1255" fmla="*/ 1589196 w 3960440"/>
              <a:gd name="connsiteY11-1256" fmla="*/ 1434803 h 3960000"/>
              <a:gd name="connsiteX12-1257" fmla="*/ 1574511 w 3960440"/>
              <a:gd name="connsiteY12-1258" fmla="*/ 1939931 h 3960000"/>
              <a:gd name="connsiteX13-1259" fmla="*/ 1339611 w 3960440"/>
              <a:gd name="connsiteY13-1260" fmla="*/ 3487664 h 3960000"/>
              <a:gd name="connsiteX14-1261" fmla="*/ 1887692 w 3960440"/>
              <a:gd name="connsiteY14-1262" fmla="*/ 2422431 h 3960000"/>
              <a:gd name="connsiteX15-1263" fmla="*/ 2336342 w 3960440"/>
              <a:gd name="connsiteY15-1264" fmla="*/ 2720202 h 3960000"/>
              <a:gd name="connsiteX16-1265" fmla="*/ 3176454 w 3960440"/>
              <a:gd name="connsiteY16-1266" fmla="*/ 1627140 h 3960000"/>
              <a:gd name="connsiteX17-1267" fmla="*/ 2134565 w 3960440"/>
              <a:gd name="connsiteY17-1268" fmla="*/ 477605 h 3960000"/>
              <a:gd name="connsiteX18-1269" fmla="*/ 1979373 w 3960440"/>
              <a:gd name="connsiteY18-1270" fmla="*/ 472350 h 3960000"/>
              <a:gd name="connsiteX19-1271" fmla="*/ 436907 w 3960440"/>
              <a:gd name="connsiteY19-1272" fmla="*/ 0 h 3960000"/>
              <a:gd name="connsiteX20-1273" fmla="*/ 3523533 w 3960440"/>
              <a:gd name="connsiteY20-1274" fmla="*/ 0 h 3960000"/>
              <a:gd name="connsiteX21-1275" fmla="*/ 3960440 w 3960440"/>
              <a:gd name="connsiteY21-1276" fmla="*/ 436907 h 3960000"/>
              <a:gd name="connsiteX22-1277" fmla="*/ 3960440 w 3960440"/>
              <a:gd name="connsiteY22-1278" fmla="*/ 3523093 h 3960000"/>
              <a:gd name="connsiteX23-1279" fmla="*/ 3523533 w 3960440"/>
              <a:gd name="connsiteY23-1280" fmla="*/ 3960000 h 3960000"/>
              <a:gd name="connsiteX24-1281" fmla="*/ 436907 w 3960440"/>
              <a:gd name="connsiteY24-1282" fmla="*/ 3960000 h 3960000"/>
              <a:gd name="connsiteX25-1283" fmla="*/ 0 w 3960440"/>
              <a:gd name="connsiteY25-1284" fmla="*/ 3523093 h 3960000"/>
              <a:gd name="connsiteX26-1285" fmla="*/ 0 w 3960440"/>
              <a:gd name="connsiteY26-1286" fmla="*/ 436907 h 3960000"/>
              <a:gd name="connsiteX27-1287" fmla="*/ 436907 w 3960440"/>
              <a:gd name="connsiteY27-1288" fmla="*/ 0 h 3960000"/>
              <a:gd name="connsiteX0-1289" fmla="*/ 1979373 w 3960440"/>
              <a:gd name="connsiteY0-1290" fmla="*/ 472350 h 3960000"/>
              <a:gd name="connsiteX1-1291" fmla="*/ 813783 w 3960440"/>
              <a:gd name="connsiteY1-1292" fmla="*/ 1434034 h 3960000"/>
              <a:gd name="connsiteX2-1293" fmla="*/ 1119009 w 3960440"/>
              <a:gd name="connsiteY2-1294" fmla="*/ 2222584 h 3960000"/>
              <a:gd name="connsiteX3-1295" fmla="*/ 1296382 w 3960440"/>
              <a:gd name="connsiteY3-1296" fmla="*/ 1907811 h 3960000"/>
              <a:gd name="connsiteX4-1297" fmla="*/ 1234998 w 3960440"/>
              <a:gd name="connsiteY4-1298" fmla="*/ 1431771 h 3960000"/>
              <a:gd name="connsiteX5-1299" fmla="*/ 2217373 w 3960440"/>
              <a:gd name="connsiteY5-1300" fmla="*/ 891303 h 3960000"/>
              <a:gd name="connsiteX6-1301" fmla="*/ 2783502 w 3960440"/>
              <a:gd name="connsiteY6-1302" fmla="*/ 1606823 h 3960000"/>
              <a:gd name="connsiteX7-1303" fmla="*/ 2456028 w 3960440"/>
              <a:gd name="connsiteY7-1304" fmla="*/ 2225955 h 3960000"/>
              <a:gd name="connsiteX8-1305" fmla="*/ 2026974 w 3960440"/>
              <a:gd name="connsiteY8-1306" fmla="*/ 2018938 h 3960000"/>
              <a:gd name="connsiteX9-1307" fmla="*/ 2135727 w 3960440"/>
              <a:gd name="connsiteY9-1308" fmla="*/ 1554876 h 3960000"/>
              <a:gd name="connsiteX10-1309" fmla="*/ 1915898 w 3960440"/>
              <a:gd name="connsiteY10-1310" fmla="*/ 1219889 h 3960000"/>
              <a:gd name="connsiteX11-1311" fmla="*/ 1589196 w 3960440"/>
              <a:gd name="connsiteY11-1312" fmla="*/ 1434803 h 3960000"/>
              <a:gd name="connsiteX12-1313" fmla="*/ 1574511 w 3960440"/>
              <a:gd name="connsiteY12-1314" fmla="*/ 1939931 h 3960000"/>
              <a:gd name="connsiteX13-1315" fmla="*/ 1339611 w 3960440"/>
              <a:gd name="connsiteY13-1316" fmla="*/ 3487664 h 3960000"/>
              <a:gd name="connsiteX14-1317" fmla="*/ 1887692 w 3960440"/>
              <a:gd name="connsiteY14-1318" fmla="*/ 2422431 h 3960000"/>
              <a:gd name="connsiteX15-1319" fmla="*/ 2336342 w 3960440"/>
              <a:gd name="connsiteY15-1320" fmla="*/ 2720202 h 3960000"/>
              <a:gd name="connsiteX16-1321" fmla="*/ 3176454 w 3960440"/>
              <a:gd name="connsiteY16-1322" fmla="*/ 1627140 h 3960000"/>
              <a:gd name="connsiteX17-1323" fmla="*/ 1979373 w 3960440"/>
              <a:gd name="connsiteY17-1324" fmla="*/ 472350 h 3960000"/>
              <a:gd name="connsiteX18-1325" fmla="*/ 436907 w 3960440"/>
              <a:gd name="connsiteY18-1326" fmla="*/ 0 h 3960000"/>
              <a:gd name="connsiteX19-1327" fmla="*/ 3523533 w 3960440"/>
              <a:gd name="connsiteY19-1328" fmla="*/ 0 h 3960000"/>
              <a:gd name="connsiteX20-1329" fmla="*/ 3960440 w 3960440"/>
              <a:gd name="connsiteY20-1330" fmla="*/ 436907 h 3960000"/>
              <a:gd name="connsiteX21-1331" fmla="*/ 3960440 w 3960440"/>
              <a:gd name="connsiteY21-1332" fmla="*/ 3523093 h 3960000"/>
              <a:gd name="connsiteX22-1333" fmla="*/ 3523533 w 3960440"/>
              <a:gd name="connsiteY22-1334" fmla="*/ 3960000 h 3960000"/>
              <a:gd name="connsiteX23-1335" fmla="*/ 436907 w 3960440"/>
              <a:gd name="connsiteY23-1336" fmla="*/ 3960000 h 3960000"/>
              <a:gd name="connsiteX24-1337" fmla="*/ 0 w 3960440"/>
              <a:gd name="connsiteY24-1338" fmla="*/ 3523093 h 3960000"/>
              <a:gd name="connsiteX25-1339" fmla="*/ 0 w 3960440"/>
              <a:gd name="connsiteY25-1340" fmla="*/ 436907 h 3960000"/>
              <a:gd name="connsiteX26-1341" fmla="*/ 436907 w 3960440"/>
              <a:gd name="connsiteY26-1342" fmla="*/ 0 h 3960000"/>
              <a:gd name="connsiteX0-1343" fmla="*/ 1979373 w 3960440"/>
              <a:gd name="connsiteY0-1344" fmla="*/ 472350 h 3960000"/>
              <a:gd name="connsiteX1-1345" fmla="*/ 813783 w 3960440"/>
              <a:gd name="connsiteY1-1346" fmla="*/ 1434034 h 3960000"/>
              <a:gd name="connsiteX2-1347" fmla="*/ 1119009 w 3960440"/>
              <a:gd name="connsiteY2-1348" fmla="*/ 2222584 h 3960000"/>
              <a:gd name="connsiteX3-1349" fmla="*/ 1296382 w 3960440"/>
              <a:gd name="connsiteY3-1350" fmla="*/ 1907811 h 3960000"/>
              <a:gd name="connsiteX4-1351" fmla="*/ 1234998 w 3960440"/>
              <a:gd name="connsiteY4-1352" fmla="*/ 1431771 h 3960000"/>
              <a:gd name="connsiteX5-1353" fmla="*/ 2217373 w 3960440"/>
              <a:gd name="connsiteY5-1354" fmla="*/ 891303 h 3960000"/>
              <a:gd name="connsiteX6-1355" fmla="*/ 2783502 w 3960440"/>
              <a:gd name="connsiteY6-1356" fmla="*/ 1606823 h 3960000"/>
              <a:gd name="connsiteX7-1357" fmla="*/ 2456028 w 3960440"/>
              <a:gd name="connsiteY7-1358" fmla="*/ 2225955 h 3960000"/>
              <a:gd name="connsiteX8-1359" fmla="*/ 2026974 w 3960440"/>
              <a:gd name="connsiteY8-1360" fmla="*/ 2018938 h 3960000"/>
              <a:gd name="connsiteX9-1361" fmla="*/ 2135727 w 3960440"/>
              <a:gd name="connsiteY9-1362" fmla="*/ 1554876 h 3960000"/>
              <a:gd name="connsiteX10-1363" fmla="*/ 1915898 w 3960440"/>
              <a:gd name="connsiteY10-1364" fmla="*/ 1219889 h 3960000"/>
              <a:gd name="connsiteX11-1365" fmla="*/ 1589196 w 3960440"/>
              <a:gd name="connsiteY11-1366" fmla="*/ 1434803 h 3960000"/>
              <a:gd name="connsiteX12-1367" fmla="*/ 1574511 w 3960440"/>
              <a:gd name="connsiteY12-1368" fmla="*/ 1939931 h 3960000"/>
              <a:gd name="connsiteX13-1369" fmla="*/ 1339611 w 3960440"/>
              <a:gd name="connsiteY13-1370" fmla="*/ 3487664 h 3960000"/>
              <a:gd name="connsiteX14-1371" fmla="*/ 1887692 w 3960440"/>
              <a:gd name="connsiteY14-1372" fmla="*/ 2422431 h 3960000"/>
              <a:gd name="connsiteX15-1373" fmla="*/ 2336342 w 3960440"/>
              <a:gd name="connsiteY15-1374" fmla="*/ 2720202 h 3960000"/>
              <a:gd name="connsiteX16-1375" fmla="*/ 3176454 w 3960440"/>
              <a:gd name="connsiteY16-1376" fmla="*/ 1627140 h 3960000"/>
              <a:gd name="connsiteX17-1377" fmla="*/ 1979373 w 3960440"/>
              <a:gd name="connsiteY17-1378" fmla="*/ 472350 h 3960000"/>
              <a:gd name="connsiteX18-1379" fmla="*/ 436907 w 3960440"/>
              <a:gd name="connsiteY18-1380" fmla="*/ 0 h 3960000"/>
              <a:gd name="connsiteX19-1381" fmla="*/ 3523533 w 3960440"/>
              <a:gd name="connsiteY19-1382" fmla="*/ 0 h 3960000"/>
              <a:gd name="connsiteX20-1383" fmla="*/ 3960440 w 3960440"/>
              <a:gd name="connsiteY20-1384" fmla="*/ 436907 h 3960000"/>
              <a:gd name="connsiteX21-1385" fmla="*/ 3960440 w 3960440"/>
              <a:gd name="connsiteY21-1386" fmla="*/ 3523093 h 3960000"/>
              <a:gd name="connsiteX22-1387" fmla="*/ 3523533 w 3960440"/>
              <a:gd name="connsiteY22-1388" fmla="*/ 3960000 h 3960000"/>
              <a:gd name="connsiteX23-1389" fmla="*/ 436907 w 3960440"/>
              <a:gd name="connsiteY23-1390" fmla="*/ 3960000 h 3960000"/>
              <a:gd name="connsiteX24-1391" fmla="*/ 0 w 3960440"/>
              <a:gd name="connsiteY24-1392" fmla="*/ 3523093 h 3960000"/>
              <a:gd name="connsiteX25-1393" fmla="*/ 0 w 3960440"/>
              <a:gd name="connsiteY25-1394" fmla="*/ 436907 h 3960000"/>
              <a:gd name="connsiteX26-1395" fmla="*/ 436907 w 3960440"/>
              <a:gd name="connsiteY26-1396" fmla="*/ 0 h 3960000"/>
              <a:gd name="connsiteX0-1397" fmla="*/ 1979373 w 3960440"/>
              <a:gd name="connsiteY0-1398" fmla="*/ 472350 h 3960000"/>
              <a:gd name="connsiteX1-1399" fmla="*/ 813783 w 3960440"/>
              <a:gd name="connsiteY1-1400" fmla="*/ 1434034 h 3960000"/>
              <a:gd name="connsiteX2-1401" fmla="*/ 1119009 w 3960440"/>
              <a:gd name="connsiteY2-1402" fmla="*/ 2222584 h 3960000"/>
              <a:gd name="connsiteX3-1403" fmla="*/ 1296382 w 3960440"/>
              <a:gd name="connsiteY3-1404" fmla="*/ 1907811 h 3960000"/>
              <a:gd name="connsiteX4-1405" fmla="*/ 1234998 w 3960440"/>
              <a:gd name="connsiteY4-1406" fmla="*/ 1431771 h 3960000"/>
              <a:gd name="connsiteX5-1407" fmla="*/ 2217373 w 3960440"/>
              <a:gd name="connsiteY5-1408" fmla="*/ 891303 h 3960000"/>
              <a:gd name="connsiteX6-1409" fmla="*/ 2783502 w 3960440"/>
              <a:gd name="connsiteY6-1410" fmla="*/ 1606823 h 3960000"/>
              <a:gd name="connsiteX7-1411" fmla="*/ 2456028 w 3960440"/>
              <a:gd name="connsiteY7-1412" fmla="*/ 2225955 h 3960000"/>
              <a:gd name="connsiteX8-1413" fmla="*/ 2026974 w 3960440"/>
              <a:gd name="connsiteY8-1414" fmla="*/ 2018938 h 3960000"/>
              <a:gd name="connsiteX9-1415" fmla="*/ 2135727 w 3960440"/>
              <a:gd name="connsiteY9-1416" fmla="*/ 1554876 h 3960000"/>
              <a:gd name="connsiteX10-1417" fmla="*/ 1915898 w 3960440"/>
              <a:gd name="connsiteY10-1418" fmla="*/ 1219889 h 3960000"/>
              <a:gd name="connsiteX11-1419" fmla="*/ 1589196 w 3960440"/>
              <a:gd name="connsiteY11-1420" fmla="*/ 1434803 h 3960000"/>
              <a:gd name="connsiteX12-1421" fmla="*/ 1574511 w 3960440"/>
              <a:gd name="connsiteY12-1422" fmla="*/ 1939931 h 3960000"/>
              <a:gd name="connsiteX13-1423" fmla="*/ 1339611 w 3960440"/>
              <a:gd name="connsiteY13-1424" fmla="*/ 3487664 h 3960000"/>
              <a:gd name="connsiteX14-1425" fmla="*/ 1887692 w 3960440"/>
              <a:gd name="connsiteY14-1426" fmla="*/ 2422431 h 3960000"/>
              <a:gd name="connsiteX15-1427" fmla="*/ 2336342 w 3960440"/>
              <a:gd name="connsiteY15-1428" fmla="*/ 2720202 h 3960000"/>
              <a:gd name="connsiteX16-1429" fmla="*/ 3176454 w 3960440"/>
              <a:gd name="connsiteY16-1430" fmla="*/ 1627140 h 3960000"/>
              <a:gd name="connsiteX17-1431" fmla="*/ 1979373 w 3960440"/>
              <a:gd name="connsiteY17-1432" fmla="*/ 472350 h 3960000"/>
              <a:gd name="connsiteX18-1433" fmla="*/ 436907 w 3960440"/>
              <a:gd name="connsiteY18-1434" fmla="*/ 0 h 3960000"/>
              <a:gd name="connsiteX19-1435" fmla="*/ 3523533 w 3960440"/>
              <a:gd name="connsiteY19-1436" fmla="*/ 0 h 3960000"/>
              <a:gd name="connsiteX20-1437" fmla="*/ 3960440 w 3960440"/>
              <a:gd name="connsiteY20-1438" fmla="*/ 436907 h 3960000"/>
              <a:gd name="connsiteX21-1439" fmla="*/ 3960440 w 3960440"/>
              <a:gd name="connsiteY21-1440" fmla="*/ 3523093 h 3960000"/>
              <a:gd name="connsiteX22-1441" fmla="*/ 3523533 w 3960440"/>
              <a:gd name="connsiteY22-1442" fmla="*/ 3960000 h 3960000"/>
              <a:gd name="connsiteX23-1443" fmla="*/ 436907 w 3960440"/>
              <a:gd name="connsiteY23-1444" fmla="*/ 3960000 h 3960000"/>
              <a:gd name="connsiteX24-1445" fmla="*/ 0 w 3960440"/>
              <a:gd name="connsiteY24-1446" fmla="*/ 3523093 h 3960000"/>
              <a:gd name="connsiteX25-1447" fmla="*/ 0 w 3960440"/>
              <a:gd name="connsiteY25-1448" fmla="*/ 436907 h 3960000"/>
              <a:gd name="connsiteX26-1449" fmla="*/ 436907 w 3960440"/>
              <a:gd name="connsiteY26-1450" fmla="*/ 0 h 3960000"/>
              <a:gd name="connsiteX0-1451" fmla="*/ 1979373 w 3960440"/>
              <a:gd name="connsiteY0-1452" fmla="*/ 472350 h 3960000"/>
              <a:gd name="connsiteX1-1453" fmla="*/ 813783 w 3960440"/>
              <a:gd name="connsiteY1-1454" fmla="*/ 1434034 h 3960000"/>
              <a:gd name="connsiteX2-1455" fmla="*/ 1119009 w 3960440"/>
              <a:gd name="connsiteY2-1456" fmla="*/ 2222584 h 3960000"/>
              <a:gd name="connsiteX3-1457" fmla="*/ 1328015 w 3960440"/>
              <a:gd name="connsiteY3-1458" fmla="*/ 1812920 h 3960000"/>
              <a:gd name="connsiteX4-1459" fmla="*/ 1234998 w 3960440"/>
              <a:gd name="connsiteY4-1460" fmla="*/ 1431771 h 3960000"/>
              <a:gd name="connsiteX5-1461" fmla="*/ 2217373 w 3960440"/>
              <a:gd name="connsiteY5-1462" fmla="*/ 891303 h 3960000"/>
              <a:gd name="connsiteX6-1463" fmla="*/ 2783502 w 3960440"/>
              <a:gd name="connsiteY6-1464" fmla="*/ 1606823 h 3960000"/>
              <a:gd name="connsiteX7-1465" fmla="*/ 2456028 w 3960440"/>
              <a:gd name="connsiteY7-1466" fmla="*/ 2225955 h 3960000"/>
              <a:gd name="connsiteX8-1467" fmla="*/ 2026974 w 3960440"/>
              <a:gd name="connsiteY8-1468" fmla="*/ 2018938 h 3960000"/>
              <a:gd name="connsiteX9-1469" fmla="*/ 2135727 w 3960440"/>
              <a:gd name="connsiteY9-1470" fmla="*/ 1554876 h 3960000"/>
              <a:gd name="connsiteX10-1471" fmla="*/ 1915898 w 3960440"/>
              <a:gd name="connsiteY10-1472" fmla="*/ 1219889 h 3960000"/>
              <a:gd name="connsiteX11-1473" fmla="*/ 1589196 w 3960440"/>
              <a:gd name="connsiteY11-1474" fmla="*/ 1434803 h 3960000"/>
              <a:gd name="connsiteX12-1475" fmla="*/ 1574511 w 3960440"/>
              <a:gd name="connsiteY12-1476" fmla="*/ 1939931 h 3960000"/>
              <a:gd name="connsiteX13-1477" fmla="*/ 1339611 w 3960440"/>
              <a:gd name="connsiteY13-1478" fmla="*/ 3487664 h 3960000"/>
              <a:gd name="connsiteX14-1479" fmla="*/ 1887692 w 3960440"/>
              <a:gd name="connsiteY14-1480" fmla="*/ 2422431 h 3960000"/>
              <a:gd name="connsiteX15-1481" fmla="*/ 2336342 w 3960440"/>
              <a:gd name="connsiteY15-1482" fmla="*/ 2720202 h 3960000"/>
              <a:gd name="connsiteX16-1483" fmla="*/ 3176454 w 3960440"/>
              <a:gd name="connsiteY16-1484" fmla="*/ 1627140 h 3960000"/>
              <a:gd name="connsiteX17-1485" fmla="*/ 1979373 w 3960440"/>
              <a:gd name="connsiteY17-1486" fmla="*/ 472350 h 3960000"/>
              <a:gd name="connsiteX18-1487" fmla="*/ 436907 w 3960440"/>
              <a:gd name="connsiteY18-1488" fmla="*/ 0 h 3960000"/>
              <a:gd name="connsiteX19-1489" fmla="*/ 3523533 w 3960440"/>
              <a:gd name="connsiteY19-1490" fmla="*/ 0 h 3960000"/>
              <a:gd name="connsiteX20-1491" fmla="*/ 3960440 w 3960440"/>
              <a:gd name="connsiteY20-1492" fmla="*/ 436907 h 3960000"/>
              <a:gd name="connsiteX21-1493" fmla="*/ 3960440 w 3960440"/>
              <a:gd name="connsiteY21-1494" fmla="*/ 3523093 h 3960000"/>
              <a:gd name="connsiteX22-1495" fmla="*/ 3523533 w 3960440"/>
              <a:gd name="connsiteY22-1496" fmla="*/ 3960000 h 3960000"/>
              <a:gd name="connsiteX23-1497" fmla="*/ 436907 w 3960440"/>
              <a:gd name="connsiteY23-1498" fmla="*/ 3960000 h 3960000"/>
              <a:gd name="connsiteX24-1499" fmla="*/ 0 w 3960440"/>
              <a:gd name="connsiteY24-1500" fmla="*/ 3523093 h 3960000"/>
              <a:gd name="connsiteX25-1501" fmla="*/ 0 w 3960440"/>
              <a:gd name="connsiteY25-1502" fmla="*/ 436907 h 3960000"/>
              <a:gd name="connsiteX26-1503" fmla="*/ 436907 w 3960440"/>
              <a:gd name="connsiteY26-1504" fmla="*/ 0 h 3960000"/>
              <a:gd name="connsiteX0-1505" fmla="*/ 1979373 w 3960440"/>
              <a:gd name="connsiteY0-1506" fmla="*/ 472350 h 3960000"/>
              <a:gd name="connsiteX1-1507" fmla="*/ 813783 w 3960440"/>
              <a:gd name="connsiteY1-1508" fmla="*/ 1434034 h 3960000"/>
              <a:gd name="connsiteX2-1509" fmla="*/ 1119009 w 3960440"/>
              <a:gd name="connsiteY2-1510" fmla="*/ 2222584 h 3960000"/>
              <a:gd name="connsiteX3-1511" fmla="*/ 1328015 w 3960440"/>
              <a:gd name="connsiteY3-1512" fmla="*/ 1812920 h 3960000"/>
              <a:gd name="connsiteX4-1513" fmla="*/ 1234998 w 3960440"/>
              <a:gd name="connsiteY4-1514" fmla="*/ 1431771 h 3960000"/>
              <a:gd name="connsiteX5-1515" fmla="*/ 2217373 w 3960440"/>
              <a:gd name="connsiteY5-1516" fmla="*/ 891303 h 3960000"/>
              <a:gd name="connsiteX6-1517" fmla="*/ 2783502 w 3960440"/>
              <a:gd name="connsiteY6-1518" fmla="*/ 1606823 h 3960000"/>
              <a:gd name="connsiteX7-1519" fmla="*/ 2456028 w 3960440"/>
              <a:gd name="connsiteY7-1520" fmla="*/ 2225955 h 3960000"/>
              <a:gd name="connsiteX8-1521" fmla="*/ 2026974 w 3960440"/>
              <a:gd name="connsiteY8-1522" fmla="*/ 2018938 h 3960000"/>
              <a:gd name="connsiteX9-1523" fmla="*/ 2135727 w 3960440"/>
              <a:gd name="connsiteY9-1524" fmla="*/ 1554876 h 3960000"/>
              <a:gd name="connsiteX10-1525" fmla="*/ 1915898 w 3960440"/>
              <a:gd name="connsiteY10-1526" fmla="*/ 1219889 h 3960000"/>
              <a:gd name="connsiteX11-1527" fmla="*/ 1589196 w 3960440"/>
              <a:gd name="connsiteY11-1528" fmla="*/ 1434803 h 3960000"/>
              <a:gd name="connsiteX12-1529" fmla="*/ 1574511 w 3960440"/>
              <a:gd name="connsiteY12-1530" fmla="*/ 1939931 h 3960000"/>
              <a:gd name="connsiteX13-1531" fmla="*/ 1339611 w 3960440"/>
              <a:gd name="connsiteY13-1532" fmla="*/ 3487664 h 3960000"/>
              <a:gd name="connsiteX14-1533" fmla="*/ 1887692 w 3960440"/>
              <a:gd name="connsiteY14-1534" fmla="*/ 2422431 h 3960000"/>
              <a:gd name="connsiteX15-1535" fmla="*/ 2336342 w 3960440"/>
              <a:gd name="connsiteY15-1536" fmla="*/ 2720202 h 3960000"/>
              <a:gd name="connsiteX16-1537" fmla="*/ 3176454 w 3960440"/>
              <a:gd name="connsiteY16-1538" fmla="*/ 1627140 h 3960000"/>
              <a:gd name="connsiteX17-1539" fmla="*/ 1979373 w 3960440"/>
              <a:gd name="connsiteY17-1540" fmla="*/ 472350 h 3960000"/>
              <a:gd name="connsiteX18-1541" fmla="*/ 436907 w 3960440"/>
              <a:gd name="connsiteY18-1542" fmla="*/ 0 h 3960000"/>
              <a:gd name="connsiteX19-1543" fmla="*/ 3523533 w 3960440"/>
              <a:gd name="connsiteY19-1544" fmla="*/ 0 h 3960000"/>
              <a:gd name="connsiteX20-1545" fmla="*/ 3960440 w 3960440"/>
              <a:gd name="connsiteY20-1546" fmla="*/ 436907 h 3960000"/>
              <a:gd name="connsiteX21-1547" fmla="*/ 3960440 w 3960440"/>
              <a:gd name="connsiteY21-1548" fmla="*/ 3523093 h 3960000"/>
              <a:gd name="connsiteX22-1549" fmla="*/ 3523533 w 3960440"/>
              <a:gd name="connsiteY22-1550" fmla="*/ 3960000 h 3960000"/>
              <a:gd name="connsiteX23-1551" fmla="*/ 436907 w 3960440"/>
              <a:gd name="connsiteY23-1552" fmla="*/ 3960000 h 3960000"/>
              <a:gd name="connsiteX24-1553" fmla="*/ 0 w 3960440"/>
              <a:gd name="connsiteY24-1554" fmla="*/ 3523093 h 3960000"/>
              <a:gd name="connsiteX25-1555" fmla="*/ 0 w 3960440"/>
              <a:gd name="connsiteY25-1556" fmla="*/ 436907 h 3960000"/>
              <a:gd name="connsiteX26-1557" fmla="*/ 436907 w 3960440"/>
              <a:gd name="connsiteY26-1558"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8" name="Rounded Rectangle 8"/>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1" fmla="*/ 554477 w 3888432"/>
              <a:gd name="connsiteY0-2" fmla="*/ 1512168 h 3960440"/>
              <a:gd name="connsiteX1-3" fmla="*/ 554477 w 3888432"/>
              <a:gd name="connsiteY1-4" fmla="*/ 3312368 h 3960440"/>
              <a:gd name="connsiteX2-5" fmla="*/ 1201638 w 3888432"/>
              <a:gd name="connsiteY2-6" fmla="*/ 3312368 h 3960440"/>
              <a:gd name="connsiteX3-7" fmla="*/ 1201638 w 3888432"/>
              <a:gd name="connsiteY3-8" fmla="*/ 1512168 h 3960440"/>
              <a:gd name="connsiteX4-9" fmla="*/ 554477 w 3888432"/>
              <a:gd name="connsiteY4-10" fmla="*/ 1512168 h 3960440"/>
              <a:gd name="connsiteX5-11" fmla="*/ 2840340 w 3888432"/>
              <a:gd name="connsiteY5-12" fmla="*/ 1479943 h 3960440"/>
              <a:gd name="connsiteX6-13" fmla="*/ 2136833 w 3888432"/>
              <a:gd name="connsiteY6-14" fmla="*/ 1785510 h 3960440"/>
              <a:gd name="connsiteX7-15" fmla="*/ 2136833 w 3888432"/>
              <a:gd name="connsiteY7-16" fmla="*/ 1510185 h 3960440"/>
              <a:gd name="connsiteX8-17" fmla="*/ 1489672 w 3888432"/>
              <a:gd name="connsiteY8-18" fmla="*/ 1510185 h 3960440"/>
              <a:gd name="connsiteX9-19" fmla="*/ 1489672 w 3888432"/>
              <a:gd name="connsiteY9-20" fmla="*/ 3310385 h 3960440"/>
              <a:gd name="connsiteX10-21" fmla="*/ 2136833 w 3888432"/>
              <a:gd name="connsiteY10-22" fmla="*/ 3310385 h 3960440"/>
              <a:gd name="connsiteX11-23" fmla="*/ 2136833 w 3888432"/>
              <a:gd name="connsiteY11-24" fmla="*/ 2084121 h 3960440"/>
              <a:gd name="connsiteX12-25" fmla="*/ 2673919 w 3888432"/>
              <a:gd name="connsiteY12-26" fmla="*/ 2138897 h 3960440"/>
              <a:gd name="connsiteX13-27" fmla="*/ 2679688 w 3888432"/>
              <a:gd name="connsiteY13-28" fmla="*/ 3312366 h 3960440"/>
              <a:gd name="connsiteX14-29" fmla="*/ 3326849 w 3888432"/>
              <a:gd name="connsiteY14-30" fmla="*/ 3312366 h 3960440"/>
              <a:gd name="connsiteX15-31" fmla="*/ 3333768 w 3888432"/>
              <a:gd name="connsiteY15-32" fmla="*/ 2128613 h 3960440"/>
              <a:gd name="connsiteX16-33" fmla="*/ 2840340 w 3888432"/>
              <a:gd name="connsiteY16-34" fmla="*/ 1479943 h 3960440"/>
              <a:gd name="connsiteX17-35" fmla="*/ 878058 w 3888432"/>
              <a:gd name="connsiteY17-36" fmla="*/ 648072 h 3960440"/>
              <a:gd name="connsiteX18-37" fmla="*/ 554477 w 3888432"/>
              <a:gd name="connsiteY18-38" fmla="*/ 971653 h 3960440"/>
              <a:gd name="connsiteX19-39" fmla="*/ 878058 w 3888432"/>
              <a:gd name="connsiteY19-40" fmla="*/ 1295234 h 3960440"/>
              <a:gd name="connsiteX20-41" fmla="*/ 1201639 w 3888432"/>
              <a:gd name="connsiteY20-42" fmla="*/ 971653 h 3960440"/>
              <a:gd name="connsiteX21-43" fmla="*/ 878058 w 3888432"/>
              <a:gd name="connsiteY21-44" fmla="*/ 648072 h 3960440"/>
              <a:gd name="connsiteX22-45" fmla="*/ 333511 w 3888432"/>
              <a:gd name="connsiteY22-46" fmla="*/ 0 h 3960440"/>
              <a:gd name="connsiteX23-47" fmla="*/ 3554921 w 3888432"/>
              <a:gd name="connsiteY23-48" fmla="*/ 0 h 3960440"/>
              <a:gd name="connsiteX24-49" fmla="*/ 3888432 w 3888432"/>
              <a:gd name="connsiteY24-50" fmla="*/ 333511 h 3960440"/>
              <a:gd name="connsiteX25-51" fmla="*/ 3888432 w 3888432"/>
              <a:gd name="connsiteY25-52" fmla="*/ 3626929 h 3960440"/>
              <a:gd name="connsiteX26-53" fmla="*/ 3554921 w 3888432"/>
              <a:gd name="connsiteY26-54" fmla="*/ 3960440 h 3960440"/>
              <a:gd name="connsiteX27-55" fmla="*/ 333511 w 3888432"/>
              <a:gd name="connsiteY27-56" fmla="*/ 3960440 h 3960440"/>
              <a:gd name="connsiteX28-57" fmla="*/ 0 w 3888432"/>
              <a:gd name="connsiteY28-58" fmla="*/ 3626929 h 3960440"/>
              <a:gd name="connsiteX29-59" fmla="*/ 0 w 3888432"/>
              <a:gd name="connsiteY29-60" fmla="*/ 333511 h 3960440"/>
              <a:gd name="connsiteX30-61" fmla="*/ 333511 w 3888432"/>
              <a:gd name="connsiteY30-62" fmla="*/ 0 h 3960440"/>
              <a:gd name="connsiteX0-63" fmla="*/ 554477 w 3888432"/>
              <a:gd name="connsiteY0-64" fmla="*/ 1512168 h 3960440"/>
              <a:gd name="connsiteX1-65" fmla="*/ 554477 w 3888432"/>
              <a:gd name="connsiteY1-66" fmla="*/ 3312368 h 3960440"/>
              <a:gd name="connsiteX2-67" fmla="*/ 1201638 w 3888432"/>
              <a:gd name="connsiteY2-68" fmla="*/ 3312368 h 3960440"/>
              <a:gd name="connsiteX3-69" fmla="*/ 1201638 w 3888432"/>
              <a:gd name="connsiteY3-70" fmla="*/ 1512168 h 3960440"/>
              <a:gd name="connsiteX4-71" fmla="*/ 554477 w 3888432"/>
              <a:gd name="connsiteY4-72" fmla="*/ 1512168 h 3960440"/>
              <a:gd name="connsiteX5-73" fmla="*/ 2840340 w 3888432"/>
              <a:gd name="connsiteY5-74" fmla="*/ 1479943 h 3960440"/>
              <a:gd name="connsiteX6-75" fmla="*/ 2136833 w 3888432"/>
              <a:gd name="connsiteY6-76" fmla="*/ 1785510 h 3960440"/>
              <a:gd name="connsiteX7-77" fmla="*/ 2136833 w 3888432"/>
              <a:gd name="connsiteY7-78" fmla="*/ 1510185 h 3960440"/>
              <a:gd name="connsiteX8-79" fmla="*/ 1489672 w 3888432"/>
              <a:gd name="connsiteY8-80" fmla="*/ 1510185 h 3960440"/>
              <a:gd name="connsiteX9-81" fmla="*/ 1489672 w 3888432"/>
              <a:gd name="connsiteY9-82" fmla="*/ 3310385 h 3960440"/>
              <a:gd name="connsiteX10-83" fmla="*/ 2136833 w 3888432"/>
              <a:gd name="connsiteY10-84" fmla="*/ 3310385 h 3960440"/>
              <a:gd name="connsiteX11-85" fmla="*/ 2136833 w 3888432"/>
              <a:gd name="connsiteY11-86" fmla="*/ 2084121 h 3960440"/>
              <a:gd name="connsiteX12-87" fmla="*/ 2673919 w 3888432"/>
              <a:gd name="connsiteY12-88" fmla="*/ 2138897 h 3960440"/>
              <a:gd name="connsiteX13-89" fmla="*/ 2679688 w 3888432"/>
              <a:gd name="connsiteY13-90" fmla="*/ 3312366 h 3960440"/>
              <a:gd name="connsiteX14-91" fmla="*/ 3326849 w 3888432"/>
              <a:gd name="connsiteY14-92" fmla="*/ 3312366 h 3960440"/>
              <a:gd name="connsiteX15-93" fmla="*/ 3333768 w 3888432"/>
              <a:gd name="connsiteY15-94" fmla="*/ 2128613 h 3960440"/>
              <a:gd name="connsiteX16-95" fmla="*/ 2840340 w 3888432"/>
              <a:gd name="connsiteY16-96" fmla="*/ 1479943 h 3960440"/>
              <a:gd name="connsiteX17-97" fmla="*/ 878058 w 3888432"/>
              <a:gd name="connsiteY17-98" fmla="*/ 648072 h 3960440"/>
              <a:gd name="connsiteX18-99" fmla="*/ 554477 w 3888432"/>
              <a:gd name="connsiteY18-100" fmla="*/ 971653 h 3960440"/>
              <a:gd name="connsiteX19-101" fmla="*/ 878058 w 3888432"/>
              <a:gd name="connsiteY19-102" fmla="*/ 1295234 h 3960440"/>
              <a:gd name="connsiteX20-103" fmla="*/ 1201639 w 3888432"/>
              <a:gd name="connsiteY20-104" fmla="*/ 971653 h 3960440"/>
              <a:gd name="connsiteX21-105" fmla="*/ 878058 w 3888432"/>
              <a:gd name="connsiteY21-106" fmla="*/ 648072 h 3960440"/>
              <a:gd name="connsiteX22-107" fmla="*/ 333511 w 3888432"/>
              <a:gd name="connsiteY22-108" fmla="*/ 0 h 3960440"/>
              <a:gd name="connsiteX23-109" fmla="*/ 3554921 w 3888432"/>
              <a:gd name="connsiteY23-110" fmla="*/ 0 h 3960440"/>
              <a:gd name="connsiteX24-111" fmla="*/ 3888432 w 3888432"/>
              <a:gd name="connsiteY24-112" fmla="*/ 333511 h 3960440"/>
              <a:gd name="connsiteX25-113" fmla="*/ 3888432 w 3888432"/>
              <a:gd name="connsiteY25-114" fmla="*/ 3626929 h 3960440"/>
              <a:gd name="connsiteX26-115" fmla="*/ 3554921 w 3888432"/>
              <a:gd name="connsiteY26-116" fmla="*/ 3960440 h 3960440"/>
              <a:gd name="connsiteX27-117" fmla="*/ 333511 w 3888432"/>
              <a:gd name="connsiteY27-118" fmla="*/ 3960440 h 3960440"/>
              <a:gd name="connsiteX28-119" fmla="*/ 0 w 3888432"/>
              <a:gd name="connsiteY28-120" fmla="*/ 3626929 h 3960440"/>
              <a:gd name="connsiteX29-121" fmla="*/ 0 w 3888432"/>
              <a:gd name="connsiteY29-122" fmla="*/ 333511 h 3960440"/>
              <a:gd name="connsiteX30-123" fmla="*/ 333511 w 3888432"/>
              <a:gd name="connsiteY30-124" fmla="*/ 0 h 3960440"/>
              <a:gd name="connsiteX0-125" fmla="*/ 554477 w 3888432"/>
              <a:gd name="connsiteY0-126" fmla="*/ 1512168 h 3960440"/>
              <a:gd name="connsiteX1-127" fmla="*/ 554477 w 3888432"/>
              <a:gd name="connsiteY1-128" fmla="*/ 3312368 h 3960440"/>
              <a:gd name="connsiteX2-129" fmla="*/ 1201638 w 3888432"/>
              <a:gd name="connsiteY2-130" fmla="*/ 3312368 h 3960440"/>
              <a:gd name="connsiteX3-131" fmla="*/ 1201638 w 3888432"/>
              <a:gd name="connsiteY3-132" fmla="*/ 1512168 h 3960440"/>
              <a:gd name="connsiteX4-133" fmla="*/ 554477 w 3888432"/>
              <a:gd name="connsiteY4-134" fmla="*/ 1512168 h 3960440"/>
              <a:gd name="connsiteX5-135" fmla="*/ 2840340 w 3888432"/>
              <a:gd name="connsiteY5-136" fmla="*/ 1479943 h 3960440"/>
              <a:gd name="connsiteX6-137" fmla="*/ 2136833 w 3888432"/>
              <a:gd name="connsiteY6-138" fmla="*/ 1785510 h 3960440"/>
              <a:gd name="connsiteX7-139" fmla="*/ 2136833 w 3888432"/>
              <a:gd name="connsiteY7-140" fmla="*/ 1510185 h 3960440"/>
              <a:gd name="connsiteX8-141" fmla="*/ 1489672 w 3888432"/>
              <a:gd name="connsiteY8-142" fmla="*/ 1510185 h 3960440"/>
              <a:gd name="connsiteX9-143" fmla="*/ 1489672 w 3888432"/>
              <a:gd name="connsiteY9-144" fmla="*/ 3310385 h 3960440"/>
              <a:gd name="connsiteX10-145" fmla="*/ 2136833 w 3888432"/>
              <a:gd name="connsiteY10-146" fmla="*/ 3310385 h 3960440"/>
              <a:gd name="connsiteX11-147" fmla="*/ 2136833 w 3888432"/>
              <a:gd name="connsiteY11-148" fmla="*/ 2084121 h 3960440"/>
              <a:gd name="connsiteX12-149" fmla="*/ 2673919 w 3888432"/>
              <a:gd name="connsiteY12-150" fmla="*/ 2138897 h 3960440"/>
              <a:gd name="connsiteX13-151" fmla="*/ 2679688 w 3888432"/>
              <a:gd name="connsiteY13-152" fmla="*/ 3312366 h 3960440"/>
              <a:gd name="connsiteX14-153" fmla="*/ 3326849 w 3888432"/>
              <a:gd name="connsiteY14-154" fmla="*/ 3312366 h 3960440"/>
              <a:gd name="connsiteX15-155" fmla="*/ 3333768 w 3888432"/>
              <a:gd name="connsiteY15-156" fmla="*/ 2128613 h 3960440"/>
              <a:gd name="connsiteX16-157" fmla="*/ 2840340 w 3888432"/>
              <a:gd name="connsiteY16-158" fmla="*/ 1479943 h 3960440"/>
              <a:gd name="connsiteX17-159" fmla="*/ 878058 w 3888432"/>
              <a:gd name="connsiteY17-160" fmla="*/ 648072 h 3960440"/>
              <a:gd name="connsiteX18-161" fmla="*/ 554477 w 3888432"/>
              <a:gd name="connsiteY18-162" fmla="*/ 971653 h 3960440"/>
              <a:gd name="connsiteX19-163" fmla="*/ 878058 w 3888432"/>
              <a:gd name="connsiteY19-164" fmla="*/ 1295234 h 3960440"/>
              <a:gd name="connsiteX20-165" fmla="*/ 1201639 w 3888432"/>
              <a:gd name="connsiteY20-166" fmla="*/ 971653 h 3960440"/>
              <a:gd name="connsiteX21-167" fmla="*/ 878058 w 3888432"/>
              <a:gd name="connsiteY21-168" fmla="*/ 648072 h 3960440"/>
              <a:gd name="connsiteX22-169" fmla="*/ 333511 w 3888432"/>
              <a:gd name="connsiteY22-170" fmla="*/ 0 h 3960440"/>
              <a:gd name="connsiteX23-171" fmla="*/ 3554921 w 3888432"/>
              <a:gd name="connsiteY23-172" fmla="*/ 0 h 3960440"/>
              <a:gd name="connsiteX24-173" fmla="*/ 3888432 w 3888432"/>
              <a:gd name="connsiteY24-174" fmla="*/ 333511 h 3960440"/>
              <a:gd name="connsiteX25-175" fmla="*/ 3888432 w 3888432"/>
              <a:gd name="connsiteY25-176" fmla="*/ 3626929 h 3960440"/>
              <a:gd name="connsiteX26-177" fmla="*/ 3554921 w 3888432"/>
              <a:gd name="connsiteY26-178" fmla="*/ 3960440 h 3960440"/>
              <a:gd name="connsiteX27-179" fmla="*/ 333511 w 3888432"/>
              <a:gd name="connsiteY27-180" fmla="*/ 3960440 h 3960440"/>
              <a:gd name="connsiteX28-181" fmla="*/ 0 w 3888432"/>
              <a:gd name="connsiteY28-182" fmla="*/ 3626929 h 3960440"/>
              <a:gd name="connsiteX29-183" fmla="*/ 0 w 3888432"/>
              <a:gd name="connsiteY29-184" fmla="*/ 333511 h 3960440"/>
              <a:gd name="connsiteX30-185" fmla="*/ 333511 w 3888432"/>
              <a:gd name="connsiteY30-186" fmla="*/ 0 h 3960440"/>
              <a:gd name="connsiteX0-187" fmla="*/ 554477 w 3888432"/>
              <a:gd name="connsiteY0-188" fmla="*/ 1512168 h 3960440"/>
              <a:gd name="connsiteX1-189" fmla="*/ 554477 w 3888432"/>
              <a:gd name="connsiteY1-190" fmla="*/ 3312368 h 3960440"/>
              <a:gd name="connsiteX2-191" fmla="*/ 1201638 w 3888432"/>
              <a:gd name="connsiteY2-192" fmla="*/ 3312368 h 3960440"/>
              <a:gd name="connsiteX3-193" fmla="*/ 1201638 w 3888432"/>
              <a:gd name="connsiteY3-194" fmla="*/ 1512168 h 3960440"/>
              <a:gd name="connsiteX4-195" fmla="*/ 554477 w 3888432"/>
              <a:gd name="connsiteY4-196" fmla="*/ 1512168 h 3960440"/>
              <a:gd name="connsiteX5-197" fmla="*/ 2840340 w 3888432"/>
              <a:gd name="connsiteY5-198" fmla="*/ 1479943 h 3960440"/>
              <a:gd name="connsiteX6-199" fmla="*/ 2136833 w 3888432"/>
              <a:gd name="connsiteY6-200" fmla="*/ 1785510 h 3960440"/>
              <a:gd name="connsiteX7-201" fmla="*/ 2136833 w 3888432"/>
              <a:gd name="connsiteY7-202" fmla="*/ 1510185 h 3960440"/>
              <a:gd name="connsiteX8-203" fmla="*/ 1489672 w 3888432"/>
              <a:gd name="connsiteY8-204" fmla="*/ 1510185 h 3960440"/>
              <a:gd name="connsiteX9-205" fmla="*/ 1489672 w 3888432"/>
              <a:gd name="connsiteY9-206" fmla="*/ 3310385 h 3960440"/>
              <a:gd name="connsiteX10-207" fmla="*/ 2136833 w 3888432"/>
              <a:gd name="connsiteY10-208" fmla="*/ 3310385 h 3960440"/>
              <a:gd name="connsiteX11-209" fmla="*/ 2136833 w 3888432"/>
              <a:gd name="connsiteY11-210" fmla="*/ 2084121 h 3960440"/>
              <a:gd name="connsiteX12-211" fmla="*/ 2673919 w 3888432"/>
              <a:gd name="connsiteY12-212" fmla="*/ 2138897 h 3960440"/>
              <a:gd name="connsiteX13-213" fmla="*/ 2679688 w 3888432"/>
              <a:gd name="connsiteY13-214" fmla="*/ 3312366 h 3960440"/>
              <a:gd name="connsiteX14-215" fmla="*/ 3326849 w 3888432"/>
              <a:gd name="connsiteY14-216" fmla="*/ 3312366 h 3960440"/>
              <a:gd name="connsiteX15-217" fmla="*/ 3333768 w 3888432"/>
              <a:gd name="connsiteY15-218" fmla="*/ 2128613 h 3960440"/>
              <a:gd name="connsiteX16-219" fmla="*/ 2840340 w 3888432"/>
              <a:gd name="connsiteY16-220" fmla="*/ 1479943 h 3960440"/>
              <a:gd name="connsiteX17-221" fmla="*/ 878058 w 3888432"/>
              <a:gd name="connsiteY17-222" fmla="*/ 648072 h 3960440"/>
              <a:gd name="connsiteX18-223" fmla="*/ 554477 w 3888432"/>
              <a:gd name="connsiteY18-224" fmla="*/ 971653 h 3960440"/>
              <a:gd name="connsiteX19-225" fmla="*/ 878058 w 3888432"/>
              <a:gd name="connsiteY19-226" fmla="*/ 1295234 h 3960440"/>
              <a:gd name="connsiteX20-227" fmla="*/ 1201639 w 3888432"/>
              <a:gd name="connsiteY20-228" fmla="*/ 971653 h 3960440"/>
              <a:gd name="connsiteX21-229" fmla="*/ 878058 w 3888432"/>
              <a:gd name="connsiteY21-230" fmla="*/ 648072 h 3960440"/>
              <a:gd name="connsiteX22-231" fmla="*/ 333511 w 3888432"/>
              <a:gd name="connsiteY22-232" fmla="*/ 0 h 3960440"/>
              <a:gd name="connsiteX23-233" fmla="*/ 3554921 w 3888432"/>
              <a:gd name="connsiteY23-234" fmla="*/ 0 h 3960440"/>
              <a:gd name="connsiteX24-235" fmla="*/ 3888432 w 3888432"/>
              <a:gd name="connsiteY24-236" fmla="*/ 333511 h 3960440"/>
              <a:gd name="connsiteX25-237" fmla="*/ 3888432 w 3888432"/>
              <a:gd name="connsiteY25-238" fmla="*/ 3626929 h 3960440"/>
              <a:gd name="connsiteX26-239" fmla="*/ 3554921 w 3888432"/>
              <a:gd name="connsiteY26-240" fmla="*/ 3960440 h 3960440"/>
              <a:gd name="connsiteX27-241" fmla="*/ 333511 w 3888432"/>
              <a:gd name="connsiteY27-242" fmla="*/ 3960440 h 3960440"/>
              <a:gd name="connsiteX28-243" fmla="*/ 0 w 3888432"/>
              <a:gd name="connsiteY28-244" fmla="*/ 3626929 h 3960440"/>
              <a:gd name="connsiteX29-245" fmla="*/ 0 w 3888432"/>
              <a:gd name="connsiteY29-246" fmla="*/ 333511 h 3960440"/>
              <a:gd name="connsiteX30-247" fmla="*/ 333511 w 3888432"/>
              <a:gd name="connsiteY30-248" fmla="*/ 0 h 3960440"/>
              <a:gd name="connsiteX0-249" fmla="*/ 554477 w 3888432"/>
              <a:gd name="connsiteY0-250" fmla="*/ 1512168 h 3960440"/>
              <a:gd name="connsiteX1-251" fmla="*/ 554477 w 3888432"/>
              <a:gd name="connsiteY1-252" fmla="*/ 3312368 h 3960440"/>
              <a:gd name="connsiteX2-253" fmla="*/ 1201638 w 3888432"/>
              <a:gd name="connsiteY2-254" fmla="*/ 3312368 h 3960440"/>
              <a:gd name="connsiteX3-255" fmla="*/ 1201638 w 3888432"/>
              <a:gd name="connsiteY3-256" fmla="*/ 1512168 h 3960440"/>
              <a:gd name="connsiteX4-257" fmla="*/ 554477 w 3888432"/>
              <a:gd name="connsiteY4-258" fmla="*/ 1512168 h 3960440"/>
              <a:gd name="connsiteX5-259" fmla="*/ 2840340 w 3888432"/>
              <a:gd name="connsiteY5-260" fmla="*/ 1479943 h 3960440"/>
              <a:gd name="connsiteX6-261" fmla="*/ 2136833 w 3888432"/>
              <a:gd name="connsiteY6-262" fmla="*/ 1785510 h 3960440"/>
              <a:gd name="connsiteX7-263" fmla="*/ 2136833 w 3888432"/>
              <a:gd name="connsiteY7-264" fmla="*/ 1510185 h 3960440"/>
              <a:gd name="connsiteX8-265" fmla="*/ 1489672 w 3888432"/>
              <a:gd name="connsiteY8-266" fmla="*/ 1510185 h 3960440"/>
              <a:gd name="connsiteX9-267" fmla="*/ 1489672 w 3888432"/>
              <a:gd name="connsiteY9-268" fmla="*/ 3310385 h 3960440"/>
              <a:gd name="connsiteX10-269" fmla="*/ 2136833 w 3888432"/>
              <a:gd name="connsiteY10-270" fmla="*/ 3310385 h 3960440"/>
              <a:gd name="connsiteX11-271" fmla="*/ 2136833 w 3888432"/>
              <a:gd name="connsiteY11-272" fmla="*/ 2084121 h 3960440"/>
              <a:gd name="connsiteX12-273" fmla="*/ 2673919 w 3888432"/>
              <a:gd name="connsiteY12-274" fmla="*/ 2138897 h 3960440"/>
              <a:gd name="connsiteX13-275" fmla="*/ 2679688 w 3888432"/>
              <a:gd name="connsiteY13-276" fmla="*/ 3312366 h 3960440"/>
              <a:gd name="connsiteX14-277" fmla="*/ 3326849 w 3888432"/>
              <a:gd name="connsiteY14-278" fmla="*/ 3312366 h 3960440"/>
              <a:gd name="connsiteX15-279" fmla="*/ 3333768 w 3888432"/>
              <a:gd name="connsiteY15-280" fmla="*/ 2128613 h 3960440"/>
              <a:gd name="connsiteX16-281" fmla="*/ 2840340 w 3888432"/>
              <a:gd name="connsiteY16-282" fmla="*/ 1479943 h 3960440"/>
              <a:gd name="connsiteX17-283" fmla="*/ 878058 w 3888432"/>
              <a:gd name="connsiteY17-284" fmla="*/ 648072 h 3960440"/>
              <a:gd name="connsiteX18-285" fmla="*/ 554477 w 3888432"/>
              <a:gd name="connsiteY18-286" fmla="*/ 971653 h 3960440"/>
              <a:gd name="connsiteX19-287" fmla="*/ 878058 w 3888432"/>
              <a:gd name="connsiteY19-288" fmla="*/ 1295234 h 3960440"/>
              <a:gd name="connsiteX20-289" fmla="*/ 1201639 w 3888432"/>
              <a:gd name="connsiteY20-290" fmla="*/ 971653 h 3960440"/>
              <a:gd name="connsiteX21-291" fmla="*/ 878058 w 3888432"/>
              <a:gd name="connsiteY21-292" fmla="*/ 648072 h 3960440"/>
              <a:gd name="connsiteX22-293" fmla="*/ 333511 w 3888432"/>
              <a:gd name="connsiteY22-294" fmla="*/ 0 h 3960440"/>
              <a:gd name="connsiteX23-295" fmla="*/ 3554921 w 3888432"/>
              <a:gd name="connsiteY23-296" fmla="*/ 0 h 3960440"/>
              <a:gd name="connsiteX24-297" fmla="*/ 3888432 w 3888432"/>
              <a:gd name="connsiteY24-298" fmla="*/ 333511 h 3960440"/>
              <a:gd name="connsiteX25-299" fmla="*/ 3888432 w 3888432"/>
              <a:gd name="connsiteY25-300" fmla="*/ 3626929 h 3960440"/>
              <a:gd name="connsiteX26-301" fmla="*/ 3554921 w 3888432"/>
              <a:gd name="connsiteY26-302" fmla="*/ 3960440 h 3960440"/>
              <a:gd name="connsiteX27-303" fmla="*/ 333511 w 3888432"/>
              <a:gd name="connsiteY27-304" fmla="*/ 3960440 h 3960440"/>
              <a:gd name="connsiteX28-305" fmla="*/ 0 w 3888432"/>
              <a:gd name="connsiteY28-306" fmla="*/ 3626929 h 3960440"/>
              <a:gd name="connsiteX29-307" fmla="*/ 0 w 3888432"/>
              <a:gd name="connsiteY29-308" fmla="*/ 333511 h 3960440"/>
              <a:gd name="connsiteX30-309" fmla="*/ 333511 w 3888432"/>
              <a:gd name="connsiteY30-310" fmla="*/ 0 h 3960440"/>
              <a:gd name="connsiteX0-311" fmla="*/ 554477 w 3888432"/>
              <a:gd name="connsiteY0-312" fmla="*/ 1512168 h 3960440"/>
              <a:gd name="connsiteX1-313" fmla="*/ 554477 w 3888432"/>
              <a:gd name="connsiteY1-314" fmla="*/ 3312368 h 3960440"/>
              <a:gd name="connsiteX2-315" fmla="*/ 1201638 w 3888432"/>
              <a:gd name="connsiteY2-316" fmla="*/ 3312368 h 3960440"/>
              <a:gd name="connsiteX3-317" fmla="*/ 1201638 w 3888432"/>
              <a:gd name="connsiteY3-318" fmla="*/ 1512168 h 3960440"/>
              <a:gd name="connsiteX4-319" fmla="*/ 554477 w 3888432"/>
              <a:gd name="connsiteY4-320" fmla="*/ 1512168 h 3960440"/>
              <a:gd name="connsiteX5-321" fmla="*/ 2840340 w 3888432"/>
              <a:gd name="connsiteY5-322" fmla="*/ 1479943 h 3960440"/>
              <a:gd name="connsiteX6-323" fmla="*/ 2136833 w 3888432"/>
              <a:gd name="connsiteY6-324" fmla="*/ 1785510 h 3960440"/>
              <a:gd name="connsiteX7-325" fmla="*/ 2136833 w 3888432"/>
              <a:gd name="connsiteY7-326" fmla="*/ 1510185 h 3960440"/>
              <a:gd name="connsiteX8-327" fmla="*/ 1489672 w 3888432"/>
              <a:gd name="connsiteY8-328" fmla="*/ 1510185 h 3960440"/>
              <a:gd name="connsiteX9-329" fmla="*/ 1489672 w 3888432"/>
              <a:gd name="connsiteY9-330" fmla="*/ 3310385 h 3960440"/>
              <a:gd name="connsiteX10-331" fmla="*/ 2136833 w 3888432"/>
              <a:gd name="connsiteY10-332" fmla="*/ 3310385 h 3960440"/>
              <a:gd name="connsiteX11-333" fmla="*/ 2147184 w 3888432"/>
              <a:gd name="connsiteY11-334" fmla="*/ 2155564 h 3960440"/>
              <a:gd name="connsiteX12-335" fmla="*/ 2673919 w 3888432"/>
              <a:gd name="connsiteY12-336" fmla="*/ 2138897 h 3960440"/>
              <a:gd name="connsiteX13-337" fmla="*/ 2679688 w 3888432"/>
              <a:gd name="connsiteY13-338" fmla="*/ 3312366 h 3960440"/>
              <a:gd name="connsiteX14-339" fmla="*/ 3326849 w 3888432"/>
              <a:gd name="connsiteY14-340" fmla="*/ 3312366 h 3960440"/>
              <a:gd name="connsiteX15-341" fmla="*/ 3333768 w 3888432"/>
              <a:gd name="connsiteY15-342" fmla="*/ 2128613 h 3960440"/>
              <a:gd name="connsiteX16-343" fmla="*/ 2840340 w 3888432"/>
              <a:gd name="connsiteY16-344" fmla="*/ 1479943 h 3960440"/>
              <a:gd name="connsiteX17-345" fmla="*/ 878058 w 3888432"/>
              <a:gd name="connsiteY17-346" fmla="*/ 648072 h 3960440"/>
              <a:gd name="connsiteX18-347" fmla="*/ 554477 w 3888432"/>
              <a:gd name="connsiteY18-348" fmla="*/ 971653 h 3960440"/>
              <a:gd name="connsiteX19-349" fmla="*/ 878058 w 3888432"/>
              <a:gd name="connsiteY19-350" fmla="*/ 1295234 h 3960440"/>
              <a:gd name="connsiteX20-351" fmla="*/ 1201639 w 3888432"/>
              <a:gd name="connsiteY20-352" fmla="*/ 971653 h 3960440"/>
              <a:gd name="connsiteX21-353" fmla="*/ 878058 w 3888432"/>
              <a:gd name="connsiteY21-354" fmla="*/ 648072 h 3960440"/>
              <a:gd name="connsiteX22-355" fmla="*/ 333511 w 3888432"/>
              <a:gd name="connsiteY22-356" fmla="*/ 0 h 3960440"/>
              <a:gd name="connsiteX23-357" fmla="*/ 3554921 w 3888432"/>
              <a:gd name="connsiteY23-358" fmla="*/ 0 h 3960440"/>
              <a:gd name="connsiteX24-359" fmla="*/ 3888432 w 3888432"/>
              <a:gd name="connsiteY24-360" fmla="*/ 333511 h 3960440"/>
              <a:gd name="connsiteX25-361" fmla="*/ 3888432 w 3888432"/>
              <a:gd name="connsiteY25-362" fmla="*/ 3626929 h 3960440"/>
              <a:gd name="connsiteX26-363" fmla="*/ 3554921 w 3888432"/>
              <a:gd name="connsiteY26-364" fmla="*/ 3960440 h 3960440"/>
              <a:gd name="connsiteX27-365" fmla="*/ 333511 w 3888432"/>
              <a:gd name="connsiteY27-366" fmla="*/ 3960440 h 3960440"/>
              <a:gd name="connsiteX28-367" fmla="*/ 0 w 3888432"/>
              <a:gd name="connsiteY28-368" fmla="*/ 3626929 h 3960440"/>
              <a:gd name="connsiteX29-369" fmla="*/ 0 w 3888432"/>
              <a:gd name="connsiteY29-370" fmla="*/ 333511 h 3960440"/>
              <a:gd name="connsiteX30-371" fmla="*/ 333511 w 3888432"/>
              <a:gd name="connsiteY30-372" fmla="*/ 0 h 3960440"/>
              <a:gd name="connsiteX0-373" fmla="*/ 554477 w 3888432"/>
              <a:gd name="connsiteY0-374" fmla="*/ 1512168 h 3960440"/>
              <a:gd name="connsiteX1-375" fmla="*/ 554477 w 3888432"/>
              <a:gd name="connsiteY1-376" fmla="*/ 3312368 h 3960440"/>
              <a:gd name="connsiteX2-377" fmla="*/ 1201638 w 3888432"/>
              <a:gd name="connsiteY2-378" fmla="*/ 3312368 h 3960440"/>
              <a:gd name="connsiteX3-379" fmla="*/ 1201638 w 3888432"/>
              <a:gd name="connsiteY3-380" fmla="*/ 1512168 h 3960440"/>
              <a:gd name="connsiteX4-381" fmla="*/ 554477 w 3888432"/>
              <a:gd name="connsiteY4-382" fmla="*/ 1512168 h 3960440"/>
              <a:gd name="connsiteX5-383" fmla="*/ 2840340 w 3888432"/>
              <a:gd name="connsiteY5-384" fmla="*/ 1479943 h 3960440"/>
              <a:gd name="connsiteX6-385" fmla="*/ 2136833 w 3888432"/>
              <a:gd name="connsiteY6-386" fmla="*/ 1785510 h 3960440"/>
              <a:gd name="connsiteX7-387" fmla="*/ 2136833 w 3888432"/>
              <a:gd name="connsiteY7-388" fmla="*/ 1510185 h 3960440"/>
              <a:gd name="connsiteX8-389" fmla="*/ 1489672 w 3888432"/>
              <a:gd name="connsiteY8-390" fmla="*/ 1510185 h 3960440"/>
              <a:gd name="connsiteX9-391" fmla="*/ 1489672 w 3888432"/>
              <a:gd name="connsiteY9-392" fmla="*/ 3310385 h 3960440"/>
              <a:gd name="connsiteX10-393" fmla="*/ 2136833 w 3888432"/>
              <a:gd name="connsiteY10-394" fmla="*/ 3310385 h 3960440"/>
              <a:gd name="connsiteX11-395" fmla="*/ 2147184 w 3888432"/>
              <a:gd name="connsiteY11-396" fmla="*/ 2155564 h 3960440"/>
              <a:gd name="connsiteX12-397" fmla="*/ 2673919 w 3888432"/>
              <a:gd name="connsiteY12-398" fmla="*/ 2138897 h 3960440"/>
              <a:gd name="connsiteX13-399" fmla="*/ 2679688 w 3888432"/>
              <a:gd name="connsiteY13-400" fmla="*/ 3312366 h 3960440"/>
              <a:gd name="connsiteX14-401" fmla="*/ 3326849 w 3888432"/>
              <a:gd name="connsiteY14-402" fmla="*/ 3312366 h 3960440"/>
              <a:gd name="connsiteX15-403" fmla="*/ 3333768 w 3888432"/>
              <a:gd name="connsiteY15-404" fmla="*/ 2128613 h 3960440"/>
              <a:gd name="connsiteX16-405" fmla="*/ 2840340 w 3888432"/>
              <a:gd name="connsiteY16-406" fmla="*/ 1479943 h 3960440"/>
              <a:gd name="connsiteX17-407" fmla="*/ 878058 w 3888432"/>
              <a:gd name="connsiteY17-408" fmla="*/ 648072 h 3960440"/>
              <a:gd name="connsiteX18-409" fmla="*/ 554477 w 3888432"/>
              <a:gd name="connsiteY18-410" fmla="*/ 971653 h 3960440"/>
              <a:gd name="connsiteX19-411" fmla="*/ 878058 w 3888432"/>
              <a:gd name="connsiteY19-412" fmla="*/ 1295234 h 3960440"/>
              <a:gd name="connsiteX20-413" fmla="*/ 1201639 w 3888432"/>
              <a:gd name="connsiteY20-414" fmla="*/ 971653 h 3960440"/>
              <a:gd name="connsiteX21-415" fmla="*/ 878058 w 3888432"/>
              <a:gd name="connsiteY21-416" fmla="*/ 648072 h 3960440"/>
              <a:gd name="connsiteX22-417" fmla="*/ 333511 w 3888432"/>
              <a:gd name="connsiteY22-418" fmla="*/ 0 h 3960440"/>
              <a:gd name="connsiteX23-419" fmla="*/ 3554921 w 3888432"/>
              <a:gd name="connsiteY23-420" fmla="*/ 0 h 3960440"/>
              <a:gd name="connsiteX24-421" fmla="*/ 3888432 w 3888432"/>
              <a:gd name="connsiteY24-422" fmla="*/ 333511 h 3960440"/>
              <a:gd name="connsiteX25-423" fmla="*/ 3888432 w 3888432"/>
              <a:gd name="connsiteY25-424" fmla="*/ 3626929 h 3960440"/>
              <a:gd name="connsiteX26-425" fmla="*/ 3554921 w 3888432"/>
              <a:gd name="connsiteY26-426" fmla="*/ 3960440 h 3960440"/>
              <a:gd name="connsiteX27-427" fmla="*/ 333511 w 3888432"/>
              <a:gd name="connsiteY27-428" fmla="*/ 3960440 h 3960440"/>
              <a:gd name="connsiteX28-429" fmla="*/ 0 w 3888432"/>
              <a:gd name="connsiteY28-430" fmla="*/ 3626929 h 3960440"/>
              <a:gd name="connsiteX29-431" fmla="*/ 0 w 3888432"/>
              <a:gd name="connsiteY29-432" fmla="*/ 333511 h 3960440"/>
              <a:gd name="connsiteX30-433" fmla="*/ 333511 w 3888432"/>
              <a:gd name="connsiteY30-434" fmla="*/ 0 h 3960440"/>
              <a:gd name="connsiteX0-435" fmla="*/ 554477 w 3888432"/>
              <a:gd name="connsiteY0-436" fmla="*/ 1512168 h 3960440"/>
              <a:gd name="connsiteX1-437" fmla="*/ 554477 w 3888432"/>
              <a:gd name="connsiteY1-438" fmla="*/ 3312368 h 3960440"/>
              <a:gd name="connsiteX2-439" fmla="*/ 1201638 w 3888432"/>
              <a:gd name="connsiteY2-440" fmla="*/ 3312368 h 3960440"/>
              <a:gd name="connsiteX3-441" fmla="*/ 1201638 w 3888432"/>
              <a:gd name="connsiteY3-442" fmla="*/ 1512168 h 3960440"/>
              <a:gd name="connsiteX4-443" fmla="*/ 554477 w 3888432"/>
              <a:gd name="connsiteY4-444" fmla="*/ 1512168 h 3960440"/>
              <a:gd name="connsiteX5-445" fmla="*/ 2840340 w 3888432"/>
              <a:gd name="connsiteY5-446" fmla="*/ 1479943 h 3960440"/>
              <a:gd name="connsiteX6-447" fmla="*/ 2136833 w 3888432"/>
              <a:gd name="connsiteY6-448" fmla="*/ 1785510 h 3960440"/>
              <a:gd name="connsiteX7-449" fmla="*/ 2136833 w 3888432"/>
              <a:gd name="connsiteY7-450" fmla="*/ 1510185 h 3960440"/>
              <a:gd name="connsiteX8-451" fmla="*/ 1489672 w 3888432"/>
              <a:gd name="connsiteY8-452" fmla="*/ 1510185 h 3960440"/>
              <a:gd name="connsiteX9-453" fmla="*/ 1489672 w 3888432"/>
              <a:gd name="connsiteY9-454" fmla="*/ 3310385 h 3960440"/>
              <a:gd name="connsiteX10-455" fmla="*/ 2136833 w 3888432"/>
              <a:gd name="connsiteY10-456" fmla="*/ 3310385 h 3960440"/>
              <a:gd name="connsiteX11-457" fmla="*/ 2147184 w 3888432"/>
              <a:gd name="connsiteY11-458" fmla="*/ 2155564 h 3960440"/>
              <a:gd name="connsiteX12-459" fmla="*/ 2673919 w 3888432"/>
              <a:gd name="connsiteY12-460" fmla="*/ 2138897 h 3960440"/>
              <a:gd name="connsiteX13-461" fmla="*/ 2679688 w 3888432"/>
              <a:gd name="connsiteY13-462" fmla="*/ 3312366 h 3960440"/>
              <a:gd name="connsiteX14-463" fmla="*/ 3326849 w 3888432"/>
              <a:gd name="connsiteY14-464" fmla="*/ 3312366 h 3960440"/>
              <a:gd name="connsiteX15-465" fmla="*/ 3333768 w 3888432"/>
              <a:gd name="connsiteY15-466" fmla="*/ 2128613 h 3960440"/>
              <a:gd name="connsiteX16-467" fmla="*/ 2840340 w 3888432"/>
              <a:gd name="connsiteY16-468" fmla="*/ 1479943 h 3960440"/>
              <a:gd name="connsiteX17-469" fmla="*/ 878058 w 3888432"/>
              <a:gd name="connsiteY17-470" fmla="*/ 648072 h 3960440"/>
              <a:gd name="connsiteX18-471" fmla="*/ 554477 w 3888432"/>
              <a:gd name="connsiteY18-472" fmla="*/ 971653 h 3960440"/>
              <a:gd name="connsiteX19-473" fmla="*/ 878058 w 3888432"/>
              <a:gd name="connsiteY19-474" fmla="*/ 1295234 h 3960440"/>
              <a:gd name="connsiteX20-475" fmla="*/ 1201639 w 3888432"/>
              <a:gd name="connsiteY20-476" fmla="*/ 971653 h 3960440"/>
              <a:gd name="connsiteX21-477" fmla="*/ 878058 w 3888432"/>
              <a:gd name="connsiteY21-478" fmla="*/ 648072 h 3960440"/>
              <a:gd name="connsiteX22-479" fmla="*/ 333511 w 3888432"/>
              <a:gd name="connsiteY22-480" fmla="*/ 0 h 3960440"/>
              <a:gd name="connsiteX23-481" fmla="*/ 3554921 w 3888432"/>
              <a:gd name="connsiteY23-482" fmla="*/ 0 h 3960440"/>
              <a:gd name="connsiteX24-483" fmla="*/ 3888432 w 3888432"/>
              <a:gd name="connsiteY24-484" fmla="*/ 333511 h 3960440"/>
              <a:gd name="connsiteX25-485" fmla="*/ 3888432 w 3888432"/>
              <a:gd name="connsiteY25-486" fmla="*/ 3626929 h 3960440"/>
              <a:gd name="connsiteX26-487" fmla="*/ 3554921 w 3888432"/>
              <a:gd name="connsiteY26-488" fmla="*/ 3960440 h 3960440"/>
              <a:gd name="connsiteX27-489" fmla="*/ 333511 w 3888432"/>
              <a:gd name="connsiteY27-490" fmla="*/ 3960440 h 3960440"/>
              <a:gd name="connsiteX28-491" fmla="*/ 0 w 3888432"/>
              <a:gd name="connsiteY28-492" fmla="*/ 3626929 h 3960440"/>
              <a:gd name="connsiteX29-493" fmla="*/ 0 w 3888432"/>
              <a:gd name="connsiteY29-494" fmla="*/ 333511 h 3960440"/>
              <a:gd name="connsiteX30-495" fmla="*/ 333511 w 3888432"/>
              <a:gd name="connsiteY30-496" fmla="*/ 0 h 3960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9" name="Rounded Rectangle 2"/>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1" fmla="*/ 3160999 w 3960000"/>
              <a:gd name="connsiteY0-2" fmla="*/ 1374274 h 3960000"/>
              <a:gd name="connsiteX1-3" fmla="*/ 3155132 w 3960000"/>
              <a:gd name="connsiteY1-4" fmla="*/ 1419362 h 3960000"/>
              <a:gd name="connsiteX2-5" fmla="*/ 3155131 w 3960000"/>
              <a:gd name="connsiteY2-6" fmla="*/ 1419362 h 3960000"/>
              <a:gd name="connsiteX3-7" fmla="*/ 3160999 w 3960000"/>
              <a:gd name="connsiteY3-8" fmla="*/ 1374274 h 3960000"/>
              <a:gd name="connsiteX4-9" fmla="*/ 2538382 w 3960000"/>
              <a:gd name="connsiteY4-10" fmla="*/ 802616 h 3960000"/>
              <a:gd name="connsiteX5-11" fmla="*/ 1921633 w 3960000"/>
              <a:gd name="connsiteY5-12" fmla="*/ 1419365 h 3960000"/>
              <a:gd name="connsiteX6-13" fmla="*/ 1942445 w 3960000"/>
              <a:gd name="connsiteY6-14" fmla="*/ 1570340 h 3960000"/>
              <a:gd name="connsiteX7-15" fmla="*/ 752016 w 3960000"/>
              <a:gd name="connsiteY7-16" fmla="*/ 931012 h 3960000"/>
              <a:gd name="connsiteX8-17" fmla="*/ 934030 w 3960000"/>
              <a:gd name="connsiteY8-18" fmla="*/ 1745738 h 3960000"/>
              <a:gd name="connsiteX9-19" fmla="*/ 665343 w 3960000"/>
              <a:gd name="connsiteY9-20" fmla="*/ 1650397 h 3960000"/>
              <a:gd name="connsiteX10-21" fmla="*/ 1111709 w 3960000"/>
              <a:gd name="connsiteY10-22" fmla="*/ 2257108 h 3960000"/>
              <a:gd name="connsiteX11-23" fmla="*/ 856023 w 3960000"/>
              <a:gd name="connsiteY11-24" fmla="*/ 2244108 h 3960000"/>
              <a:gd name="connsiteX12-25" fmla="*/ 1402064 w 3960000"/>
              <a:gd name="connsiteY12-26" fmla="*/ 2660137 h 3960000"/>
              <a:gd name="connsiteX13-27" fmla="*/ 552668 w 3960000"/>
              <a:gd name="connsiteY13-28" fmla="*/ 2902822 h 3960000"/>
              <a:gd name="connsiteX14-29" fmla="*/ 1978439 w 3960000"/>
              <a:gd name="connsiteY14-30" fmla="*/ 3093502 h 3960000"/>
              <a:gd name="connsiteX15-31" fmla="*/ 3053184 w 3960000"/>
              <a:gd name="connsiteY15-32" fmla="*/ 2031759 h 3960000"/>
              <a:gd name="connsiteX16-33" fmla="*/ 3207849 w 3960000"/>
              <a:gd name="connsiteY16-34" fmla="*/ 1493166 h 3960000"/>
              <a:gd name="connsiteX17-35" fmla="*/ 3407333 w 3960000"/>
              <a:gd name="connsiteY17-36" fmla="*/ 1117847 h 3960000"/>
              <a:gd name="connsiteX18-37" fmla="*/ 3108461 w 3960000"/>
              <a:gd name="connsiteY18-38" fmla="*/ 1185086 h 3960000"/>
              <a:gd name="connsiteX19-39" fmla="*/ 3334650 w 3960000"/>
              <a:gd name="connsiteY19-40" fmla="*/ 883134 h 3960000"/>
              <a:gd name="connsiteX20-41" fmla="*/ 2995677 w 3960000"/>
              <a:gd name="connsiteY20-42" fmla="*/ 1008938 h 3960000"/>
              <a:gd name="connsiteX21-43" fmla="*/ 2538382 w 3960000"/>
              <a:gd name="connsiteY21-44" fmla="*/ 802616 h 3960000"/>
              <a:gd name="connsiteX22-45" fmla="*/ 308009 w 3960000"/>
              <a:gd name="connsiteY22-46" fmla="*/ 0 h 3960000"/>
              <a:gd name="connsiteX23-47" fmla="*/ 3651991 w 3960000"/>
              <a:gd name="connsiteY23-48" fmla="*/ 0 h 3960000"/>
              <a:gd name="connsiteX24-49" fmla="*/ 3960000 w 3960000"/>
              <a:gd name="connsiteY24-50" fmla="*/ 308009 h 3960000"/>
              <a:gd name="connsiteX25-51" fmla="*/ 3960000 w 3960000"/>
              <a:gd name="connsiteY25-52" fmla="*/ 3651991 h 3960000"/>
              <a:gd name="connsiteX26-53" fmla="*/ 3651991 w 3960000"/>
              <a:gd name="connsiteY26-54" fmla="*/ 3960000 h 3960000"/>
              <a:gd name="connsiteX27-55" fmla="*/ 308009 w 3960000"/>
              <a:gd name="connsiteY27-56" fmla="*/ 3960000 h 3960000"/>
              <a:gd name="connsiteX28-57" fmla="*/ 0 w 3960000"/>
              <a:gd name="connsiteY28-58" fmla="*/ 3651991 h 3960000"/>
              <a:gd name="connsiteX29-59" fmla="*/ 0 w 3960000"/>
              <a:gd name="connsiteY29-60" fmla="*/ 308009 h 3960000"/>
              <a:gd name="connsiteX30-61" fmla="*/ 308009 w 3960000"/>
              <a:gd name="connsiteY30-62" fmla="*/ 0 h 3960000"/>
              <a:gd name="connsiteX0-63" fmla="*/ 3160999 w 3960000"/>
              <a:gd name="connsiteY0-64" fmla="*/ 1374274 h 3960000"/>
              <a:gd name="connsiteX1-65" fmla="*/ 3155132 w 3960000"/>
              <a:gd name="connsiteY1-66" fmla="*/ 1419362 h 3960000"/>
              <a:gd name="connsiteX2-67" fmla="*/ 3160999 w 3960000"/>
              <a:gd name="connsiteY2-68" fmla="*/ 1374274 h 3960000"/>
              <a:gd name="connsiteX3-69" fmla="*/ 2538382 w 3960000"/>
              <a:gd name="connsiteY3-70" fmla="*/ 802616 h 3960000"/>
              <a:gd name="connsiteX4-71" fmla="*/ 1921633 w 3960000"/>
              <a:gd name="connsiteY4-72" fmla="*/ 1419365 h 3960000"/>
              <a:gd name="connsiteX5-73" fmla="*/ 1942445 w 3960000"/>
              <a:gd name="connsiteY5-74" fmla="*/ 1570340 h 3960000"/>
              <a:gd name="connsiteX6-75" fmla="*/ 752016 w 3960000"/>
              <a:gd name="connsiteY6-76" fmla="*/ 931012 h 3960000"/>
              <a:gd name="connsiteX7-77" fmla="*/ 934030 w 3960000"/>
              <a:gd name="connsiteY7-78" fmla="*/ 1745738 h 3960000"/>
              <a:gd name="connsiteX8-79" fmla="*/ 665343 w 3960000"/>
              <a:gd name="connsiteY8-80" fmla="*/ 1650397 h 3960000"/>
              <a:gd name="connsiteX9-81" fmla="*/ 1111709 w 3960000"/>
              <a:gd name="connsiteY9-82" fmla="*/ 2257108 h 3960000"/>
              <a:gd name="connsiteX10-83" fmla="*/ 856023 w 3960000"/>
              <a:gd name="connsiteY10-84" fmla="*/ 2244108 h 3960000"/>
              <a:gd name="connsiteX11-85" fmla="*/ 1402064 w 3960000"/>
              <a:gd name="connsiteY11-86" fmla="*/ 2660137 h 3960000"/>
              <a:gd name="connsiteX12-87" fmla="*/ 552668 w 3960000"/>
              <a:gd name="connsiteY12-88" fmla="*/ 2902822 h 3960000"/>
              <a:gd name="connsiteX13-89" fmla="*/ 1978439 w 3960000"/>
              <a:gd name="connsiteY13-90" fmla="*/ 3093502 h 3960000"/>
              <a:gd name="connsiteX14-91" fmla="*/ 3053184 w 3960000"/>
              <a:gd name="connsiteY14-92" fmla="*/ 2031759 h 3960000"/>
              <a:gd name="connsiteX15-93" fmla="*/ 3207849 w 3960000"/>
              <a:gd name="connsiteY15-94" fmla="*/ 1493166 h 3960000"/>
              <a:gd name="connsiteX16-95" fmla="*/ 3407333 w 3960000"/>
              <a:gd name="connsiteY16-96" fmla="*/ 1117847 h 3960000"/>
              <a:gd name="connsiteX17-97" fmla="*/ 3108461 w 3960000"/>
              <a:gd name="connsiteY17-98" fmla="*/ 1185086 h 3960000"/>
              <a:gd name="connsiteX18-99" fmla="*/ 3334650 w 3960000"/>
              <a:gd name="connsiteY18-100" fmla="*/ 883134 h 3960000"/>
              <a:gd name="connsiteX19-101" fmla="*/ 2995677 w 3960000"/>
              <a:gd name="connsiteY19-102" fmla="*/ 1008938 h 3960000"/>
              <a:gd name="connsiteX20-103" fmla="*/ 2538382 w 3960000"/>
              <a:gd name="connsiteY20-104" fmla="*/ 802616 h 3960000"/>
              <a:gd name="connsiteX21-105" fmla="*/ 308009 w 3960000"/>
              <a:gd name="connsiteY21-106" fmla="*/ 0 h 3960000"/>
              <a:gd name="connsiteX22-107" fmla="*/ 3651991 w 3960000"/>
              <a:gd name="connsiteY22-108" fmla="*/ 0 h 3960000"/>
              <a:gd name="connsiteX23-109" fmla="*/ 3960000 w 3960000"/>
              <a:gd name="connsiteY23-110" fmla="*/ 308009 h 3960000"/>
              <a:gd name="connsiteX24-111" fmla="*/ 3960000 w 3960000"/>
              <a:gd name="connsiteY24-112" fmla="*/ 3651991 h 3960000"/>
              <a:gd name="connsiteX25-113" fmla="*/ 3651991 w 3960000"/>
              <a:gd name="connsiteY25-114" fmla="*/ 3960000 h 3960000"/>
              <a:gd name="connsiteX26-115" fmla="*/ 308009 w 3960000"/>
              <a:gd name="connsiteY26-116" fmla="*/ 3960000 h 3960000"/>
              <a:gd name="connsiteX27-117" fmla="*/ 0 w 3960000"/>
              <a:gd name="connsiteY27-118" fmla="*/ 3651991 h 3960000"/>
              <a:gd name="connsiteX28-119" fmla="*/ 0 w 3960000"/>
              <a:gd name="connsiteY28-120" fmla="*/ 308009 h 3960000"/>
              <a:gd name="connsiteX29-121" fmla="*/ 308009 w 3960000"/>
              <a:gd name="connsiteY29-122" fmla="*/ 0 h 3960000"/>
              <a:gd name="connsiteX0-123" fmla="*/ 3160999 w 3960000"/>
              <a:gd name="connsiteY0-124" fmla="*/ 1374274 h 3960000"/>
              <a:gd name="connsiteX1-125" fmla="*/ 3155132 w 3960000"/>
              <a:gd name="connsiteY1-126" fmla="*/ 1419362 h 3960000"/>
              <a:gd name="connsiteX2-127" fmla="*/ 3160999 w 3960000"/>
              <a:gd name="connsiteY2-128" fmla="*/ 1374274 h 3960000"/>
              <a:gd name="connsiteX3-129" fmla="*/ 2538382 w 3960000"/>
              <a:gd name="connsiteY3-130" fmla="*/ 802616 h 3960000"/>
              <a:gd name="connsiteX4-131" fmla="*/ 1921633 w 3960000"/>
              <a:gd name="connsiteY4-132" fmla="*/ 1419365 h 3960000"/>
              <a:gd name="connsiteX5-133" fmla="*/ 1942445 w 3960000"/>
              <a:gd name="connsiteY5-134" fmla="*/ 1570340 h 3960000"/>
              <a:gd name="connsiteX6-135" fmla="*/ 752016 w 3960000"/>
              <a:gd name="connsiteY6-136" fmla="*/ 931012 h 3960000"/>
              <a:gd name="connsiteX7-137" fmla="*/ 934030 w 3960000"/>
              <a:gd name="connsiteY7-138" fmla="*/ 1745738 h 3960000"/>
              <a:gd name="connsiteX8-139" fmla="*/ 665343 w 3960000"/>
              <a:gd name="connsiteY8-140" fmla="*/ 1650397 h 3960000"/>
              <a:gd name="connsiteX9-141" fmla="*/ 1111709 w 3960000"/>
              <a:gd name="connsiteY9-142" fmla="*/ 2257108 h 3960000"/>
              <a:gd name="connsiteX10-143" fmla="*/ 856023 w 3960000"/>
              <a:gd name="connsiteY10-144" fmla="*/ 2244108 h 3960000"/>
              <a:gd name="connsiteX11-145" fmla="*/ 1402064 w 3960000"/>
              <a:gd name="connsiteY11-146" fmla="*/ 2660137 h 3960000"/>
              <a:gd name="connsiteX12-147" fmla="*/ 552668 w 3960000"/>
              <a:gd name="connsiteY12-148" fmla="*/ 2902822 h 3960000"/>
              <a:gd name="connsiteX13-149" fmla="*/ 1978439 w 3960000"/>
              <a:gd name="connsiteY13-150" fmla="*/ 3093502 h 3960000"/>
              <a:gd name="connsiteX14-151" fmla="*/ 3053184 w 3960000"/>
              <a:gd name="connsiteY14-152" fmla="*/ 2031759 h 3960000"/>
              <a:gd name="connsiteX15-153" fmla="*/ 3207849 w 3960000"/>
              <a:gd name="connsiteY15-154" fmla="*/ 1493166 h 3960000"/>
              <a:gd name="connsiteX16-155" fmla="*/ 3407333 w 3960000"/>
              <a:gd name="connsiteY16-156" fmla="*/ 1117847 h 3960000"/>
              <a:gd name="connsiteX17-157" fmla="*/ 3140091 w 3960000"/>
              <a:gd name="connsiteY17-158" fmla="*/ 1227260 h 3960000"/>
              <a:gd name="connsiteX18-159" fmla="*/ 3334650 w 3960000"/>
              <a:gd name="connsiteY18-160" fmla="*/ 883134 h 3960000"/>
              <a:gd name="connsiteX19-161" fmla="*/ 2995677 w 3960000"/>
              <a:gd name="connsiteY19-162" fmla="*/ 1008938 h 3960000"/>
              <a:gd name="connsiteX20-163" fmla="*/ 2538382 w 3960000"/>
              <a:gd name="connsiteY20-164" fmla="*/ 802616 h 3960000"/>
              <a:gd name="connsiteX21-165" fmla="*/ 308009 w 3960000"/>
              <a:gd name="connsiteY21-166" fmla="*/ 0 h 3960000"/>
              <a:gd name="connsiteX22-167" fmla="*/ 3651991 w 3960000"/>
              <a:gd name="connsiteY22-168" fmla="*/ 0 h 3960000"/>
              <a:gd name="connsiteX23-169" fmla="*/ 3960000 w 3960000"/>
              <a:gd name="connsiteY23-170" fmla="*/ 308009 h 3960000"/>
              <a:gd name="connsiteX24-171" fmla="*/ 3960000 w 3960000"/>
              <a:gd name="connsiteY24-172" fmla="*/ 3651991 h 3960000"/>
              <a:gd name="connsiteX25-173" fmla="*/ 3651991 w 3960000"/>
              <a:gd name="connsiteY25-174" fmla="*/ 3960000 h 3960000"/>
              <a:gd name="connsiteX26-175" fmla="*/ 308009 w 3960000"/>
              <a:gd name="connsiteY26-176" fmla="*/ 3960000 h 3960000"/>
              <a:gd name="connsiteX27-177" fmla="*/ 0 w 3960000"/>
              <a:gd name="connsiteY27-178" fmla="*/ 3651991 h 3960000"/>
              <a:gd name="connsiteX28-179" fmla="*/ 0 w 3960000"/>
              <a:gd name="connsiteY28-180" fmla="*/ 308009 h 3960000"/>
              <a:gd name="connsiteX29-181" fmla="*/ 308009 w 3960000"/>
              <a:gd name="connsiteY29-182" fmla="*/ 0 h 3960000"/>
              <a:gd name="connsiteX0-183" fmla="*/ 3160999 w 3960000"/>
              <a:gd name="connsiteY0-184" fmla="*/ 1374274 h 3960000"/>
              <a:gd name="connsiteX1-185" fmla="*/ 3155132 w 3960000"/>
              <a:gd name="connsiteY1-186" fmla="*/ 1419362 h 3960000"/>
              <a:gd name="connsiteX2-187" fmla="*/ 3160999 w 3960000"/>
              <a:gd name="connsiteY2-188" fmla="*/ 1374274 h 3960000"/>
              <a:gd name="connsiteX3-189" fmla="*/ 2538382 w 3960000"/>
              <a:gd name="connsiteY3-190" fmla="*/ 802616 h 3960000"/>
              <a:gd name="connsiteX4-191" fmla="*/ 1921633 w 3960000"/>
              <a:gd name="connsiteY4-192" fmla="*/ 1419365 h 3960000"/>
              <a:gd name="connsiteX5-193" fmla="*/ 1942445 w 3960000"/>
              <a:gd name="connsiteY5-194" fmla="*/ 1570340 h 3960000"/>
              <a:gd name="connsiteX6-195" fmla="*/ 752016 w 3960000"/>
              <a:gd name="connsiteY6-196" fmla="*/ 931012 h 3960000"/>
              <a:gd name="connsiteX7-197" fmla="*/ 934030 w 3960000"/>
              <a:gd name="connsiteY7-198" fmla="*/ 1745738 h 3960000"/>
              <a:gd name="connsiteX8-199" fmla="*/ 665343 w 3960000"/>
              <a:gd name="connsiteY8-200" fmla="*/ 1650397 h 3960000"/>
              <a:gd name="connsiteX9-201" fmla="*/ 1111709 w 3960000"/>
              <a:gd name="connsiteY9-202" fmla="*/ 2257108 h 3960000"/>
              <a:gd name="connsiteX10-203" fmla="*/ 856023 w 3960000"/>
              <a:gd name="connsiteY10-204" fmla="*/ 2244108 h 3960000"/>
              <a:gd name="connsiteX11-205" fmla="*/ 1402064 w 3960000"/>
              <a:gd name="connsiteY11-206" fmla="*/ 2660137 h 3960000"/>
              <a:gd name="connsiteX12-207" fmla="*/ 552668 w 3960000"/>
              <a:gd name="connsiteY12-208" fmla="*/ 2902822 h 3960000"/>
              <a:gd name="connsiteX13-209" fmla="*/ 1978439 w 3960000"/>
              <a:gd name="connsiteY13-210" fmla="*/ 3093502 h 3960000"/>
              <a:gd name="connsiteX14-211" fmla="*/ 3053184 w 3960000"/>
              <a:gd name="connsiteY14-212" fmla="*/ 2031759 h 3960000"/>
              <a:gd name="connsiteX15-213" fmla="*/ 3207849 w 3960000"/>
              <a:gd name="connsiteY15-214" fmla="*/ 1493166 h 3960000"/>
              <a:gd name="connsiteX16-215" fmla="*/ 3449507 w 3960000"/>
              <a:gd name="connsiteY16-216" fmla="*/ 1170564 h 3960000"/>
              <a:gd name="connsiteX17-217" fmla="*/ 3140091 w 3960000"/>
              <a:gd name="connsiteY17-218" fmla="*/ 1227260 h 3960000"/>
              <a:gd name="connsiteX18-219" fmla="*/ 3334650 w 3960000"/>
              <a:gd name="connsiteY18-220" fmla="*/ 883134 h 3960000"/>
              <a:gd name="connsiteX19-221" fmla="*/ 2995677 w 3960000"/>
              <a:gd name="connsiteY19-222" fmla="*/ 1008938 h 3960000"/>
              <a:gd name="connsiteX20-223" fmla="*/ 2538382 w 3960000"/>
              <a:gd name="connsiteY20-224" fmla="*/ 802616 h 3960000"/>
              <a:gd name="connsiteX21-225" fmla="*/ 308009 w 3960000"/>
              <a:gd name="connsiteY21-226" fmla="*/ 0 h 3960000"/>
              <a:gd name="connsiteX22-227" fmla="*/ 3651991 w 3960000"/>
              <a:gd name="connsiteY22-228" fmla="*/ 0 h 3960000"/>
              <a:gd name="connsiteX23-229" fmla="*/ 3960000 w 3960000"/>
              <a:gd name="connsiteY23-230" fmla="*/ 308009 h 3960000"/>
              <a:gd name="connsiteX24-231" fmla="*/ 3960000 w 3960000"/>
              <a:gd name="connsiteY24-232" fmla="*/ 3651991 h 3960000"/>
              <a:gd name="connsiteX25-233" fmla="*/ 3651991 w 3960000"/>
              <a:gd name="connsiteY25-234" fmla="*/ 3960000 h 3960000"/>
              <a:gd name="connsiteX26-235" fmla="*/ 308009 w 3960000"/>
              <a:gd name="connsiteY26-236" fmla="*/ 3960000 h 3960000"/>
              <a:gd name="connsiteX27-237" fmla="*/ 0 w 3960000"/>
              <a:gd name="connsiteY27-238" fmla="*/ 3651991 h 3960000"/>
              <a:gd name="connsiteX28-239" fmla="*/ 0 w 3960000"/>
              <a:gd name="connsiteY28-240" fmla="*/ 308009 h 3960000"/>
              <a:gd name="connsiteX29-241" fmla="*/ 308009 w 3960000"/>
              <a:gd name="connsiteY29-242" fmla="*/ 0 h 3960000"/>
              <a:gd name="connsiteX0-243" fmla="*/ 3160999 w 3960000"/>
              <a:gd name="connsiteY0-244" fmla="*/ 1374274 h 3960000"/>
              <a:gd name="connsiteX1-245" fmla="*/ 3155132 w 3960000"/>
              <a:gd name="connsiteY1-246" fmla="*/ 1419362 h 3960000"/>
              <a:gd name="connsiteX2-247" fmla="*/ 3160999 w 3960000"/>
              <a:gd name="connsiteY2-248" fmla="*/ 1374274 h 3960000"/>
              <a:gd name="connsiteX3-249" fmla="*/ 2538382 w 3960000"/>
              <a:gd name="connsiteY3-250" fmla="*/ 802616 h 3960000"/>
              <a:gd name="connsiteX4-251" fmla="*/ 1921633 w 3960000"/>
              <a:gd name="connsiteY4-252" fmla="*/ 1419365 h 3960000"/>
              <a:gd name="connsiteX5-253" fmla="*/ 1942445 w 3960000"/>
              <a:gd name="connsiteY5-254" fmla="*/ 1570340 h 3960000"/>
              <a:gd name="connsiteX6-255" fmla="*/ 752016 w 3960000"/>
              <a:gd name="connsiteY6-256" fmla="*/ 931012 h 3960000"/>
              <a:gd name="connsiteX7-257" fmla="*/ 934030 w 3960000"/>
              <a:gd name="connsiteY7-258" fmla="*/ 1745738 h 3960000"/>
              <a:gd name="connsiteX8-259" fmla="*/ 665343 w 3960000"/>
              <a:gd name="connsiteY8-260" fmla="*/ 1650397 h 3960000"/>
              <a:gd name="connsiteX9-261" fmla="*/ 1111709 w 3960000"/>
              <a:gd name="connsiteY9-262" fmla="*/ 2257108 h 3960000"/>
              <a:gd name="connsiteX10-263" fmla="*/ 856023 w 3960000"/>
              <a:gd name="connsiteY10-264" fmla="*/ 2244108 h 3960000"/>
              <a:gd name="connsiteX11-265" fmla="*/ 1402064 w 3960000"/>
              <a:gd name="connsiteY11-266" fmla="*/ 2660137 h 3960000"/>
              <a:gd name="connsiteX12-267" fmla="*/ 552668 w 3960000"/>
              <a:gd name="connsiteY12-268" fmla="*/ 2902822 h 3960000"/>
              <a:gd name="connsiteX13-269" fmla="*/ 1978439 w 3960000"/>
              <a:gd name="connsiteY13-270" fmla="*/ 3093502 h 3960000"/>
              <a:gd name="connsiteX14-271" fmla="*/ 3053184 w 3960000"/>
              <a:gd name="connsiteY14-272" fmla="*/ 2031759 h 3960000"/>
              <a:gd name="connsiteX15-273" fmla="*/ 3207849 w 3960000"/>
              <a:gd name="connsiteY15-274" fmla="*/ 1493166 h 3960000"/>
              <a:gd name="connsiteX16-275" fmla="*/ 3449507 w 3960000"/>
              <a:gd name="connsiteY16-276" fmla="*/ 1170564 h 3960000"/>
              <a:gd name="connsiteX17-277" fmla="*/ 3140091 w 3960000"/>
              <a:gd name="connsiteY17-278" fmla="*/ 1227260 h 3960000"/>
              <a:gd name="connsiteX18-279" fmla="*/ 3324107 w 3960000"/>
              <a:gd name="connsiteY18-280" fmla="*/ 851504 h 3960000"/>
              <a:gd name="connsiteX19-281" fmla="*/ 2995677 w 3960000"/>
              <a:gd name="connsiteY19-282" fmla="*/ 1008938 h 3960000"/>
              <a:gd name="connsiteX20-283" fmla="*/ 2538382 w 3960000"/>
              <a:gd name="connsiteY20-284" fmla="*/ 802616 h 3960000"/>
              <a:gd name="connsiteX21-285" fmla="*/ 308009 w 3960000"/>
              <a:gd name="connsiteY21-286" fmla="*/ 0 h 3960000"/>
              <a:gd name="connsiteX22-287" fmla="*/ 3651991 w 3960000"/>
              <a:gd name="connsiteY22-288" fmla="*/ 0 h 3960000"/>
              <a:gd name="connsiteX23-289" fmla="*/ 3960000 w 3960000"/>
              <a:gd name="connsiteY23-290" fmla="*/ 308009 h 3960000"/>
              <a:gd name="connsiteX24-291" fmla="*/ 3960000 w 3960000"/>
              <a:gd name="connsiteY24-292" fmla="*/ 3651991 h 3960000"/>
              <a:gd name="connsiteX25-293" fmla="*/ 3651991 w 3960000"/>
              <a:gd name="connsiteY25-294" fmla="*/ 3960000 h 3960000"/>
              <a:gd name="connsiteX26-295" fmla="*/ 308009 w 3960000"/>
              <a:gd name="connsiteY26-296" fmla="*/ 3960000 h 3960000"/>
              <a:gd name="connsiteX27-297" fmla="*/ 0 w 3960000"/>
              <a:gd name="connsiteY27-298" fmla="*/ 3651991 h 3960000"/>
              <a:gd name="connsiteX28-299" fmla="*/ 0 w 3960000"/>
              <a:gd name="connsiteY28-300" fmla="*/ 308009 h 3960000"/>
              <a:gd name="connsiteX29-301" fmla="*/ 308009 w 3960000"/>
              <a:gd name="connsiteY29-302" fmla="*/ 0 h 3960000"/>
              <a:gd name="connsiteX0-303" fmla="*/ 3160999 w 3960000"/>
              <a:gd name="connsiteY0-304" fmla="*/ 1374274 h 3960000"/>
              <a:gd name="connsiteX1-305" fmla="*/ 3155132 w 3960000"/>
              <a:gd name="connsiteY1-306" fmla="*/ 1419362 h 3960000"/>
              <a:gd name="connsiteX2-307" fmla="*/ 3160999 w 3960000"/>
              <a:gd name="connsiteY2-308" fmla="*/ 1374274 h 3960000"/>
              <a:gd name="connsiteX3-309" fmla="*/ 2538382 w 3960000"/>
              <a:gd name="connsiteY3-310" fmla="*/ 802616 h 3960000"/>
              <a:gd name="connsiteX4-311" fmla="*/ 1921633 w 3960000"/>
              <a:gd name="connsiteY4-312" fmla="*/ 1292845 h 3960000"/>
              <a:gd name="connsiteX5-313" fmla="*/ 1942445 w 3960000"/>
              <a:gd name="connsiteY5-314" fmla="*/ 1570340 h 3960000"/>
              <a:gd name="connsiteX6-315" fmla="*/ 752016 w 3960000"/>
              <a:gd name="connsiteY6-316" fmla="*/ 931012 h 3960000"/>
              <a:gd name="connsiteX7-317" fmla="*/ 934030 w 3960000"/>
              <a:gd name="connsiteY7-318" fmla="*/ 1745738 h 3960000"/>
              <a:gd name="connsiteX8-319" fmla="*/ 665343 w 3960000"/>
              <a:gd name="connsiteY8-320" fmla="*/ 1650397 h 3960000"/>
              <a:gd name="connsiteX9-321" fmla="*/ 1111709 w 3960000"/>
              <a:gd name="connsiteY9-322" fmla="*/ 2257108 h 3960000"/>
              <a:gd name="connsiteX10-323" fmla="*/ 856023 w 3960000"/>
              <a:gd name="connsiteY10-324" fmla="*/ 2244108 h 3960000"/>
              <a:gd name="connsiteX11-325" fmla="*/ 1402064 w 3960000"/>
              <a:gd name="connsiteY11-326" fmla="*/ 2660137 h 3960000"/>
              <a:gd name="connsiteX12-327" fmla="*/ 552668 w 3960000"/>
              <a:gd name="connsiteY12-328" fmla="*/ 2902822 h 3960000"/>
              <a:gd name="connsiteX13-329" fmla="*/ 1978439 w 3960000"/>
              <a:gd name="connsiteY13-330" fmla="*/ 3093502 h 3960000"/>
              <a:gd name="connsiteX14-331" fmla="*/ 3053184 w 3960000"/>
              <a:gd name="connsiteY14-332" fmla="*/ 2031759 h 3960000"/>
              <a:gd name="connsiteX15-333" fmla="*/ 3207849 w 3960000"/>
              <a:gd name="connsiteY15-334" fmla="*/ 1493166 h 3960000"/>
              <a:gd name="connsiteX16-335" fmla="*/ 3449507 w 3960000"/>
              <a:gd name="connsiteY16-336" fmla="*/ 1170564 h 3960000"/>
              <a:gd name="connsiteX17-337" fmla="*/ 3140091 w 3960000"/>
              <a:gd name="connsiteY17-338" fmla="*/ 1227260 h 3960000"/>
              <a:gd name="connsiteX18-339" fmla="*/ 3324107 w 3960000"/>
              <a:gd name="connsiteY18-340" fmla="*/ 851504 h 3960000"/>
              <a:gd name="connsiteX19-341" fmla="*/ 2995677 w 3960000"/>
              <a:gd name="connsiteY19-342" fmla="*/ 1008938 h 3960000"/>
              <a:gd name="connsiteX20-343" fmla="*/ 2538382 w 3960000"/>
              <a:gd name="connsiteY20-344" fmla="*/ 802616 h 3960000"/>
              <a:gd name="connsiteX21-345" fmla="*/ 308009 w 3960000"/>
              <a:gd name="connsiteY21-346" fmla="*/ 0 h 3960000"/>
              <a:gd name="connsiteX22-347" fmla="*/ 3651991 w 3960000"/>
              <a:gd name="connsiteY22-348" fmla="*/ 0 h 3960000"/>
              <a:gd name="connsiteX23-349" fmla="*/ 3960000 w 3960000"/>
              <a:gd name="connsiteY23-350" fmla="*/ 308009 h 3960000"/>
              <a:gd name="connsiteX24-351" fmla="*/ 3960000 w 3960000"/>
              <a:gd name="connsiteY24-352" fmla="*/ 3651991 h 3960000"/>
              <a:gd name="connsiteX25-353" fmla="*/ 3651991 w 3960000"/>
              <a:gd name="connsiteY25-354" fmla="*/ 3960000 h 3960000"/>
              <a:gd name="connsiteX26-355" fmla="*/ 308009 w 3960000"/>
              <a:gd name="connsiteY26-356" fmla="*/ 3960000 h 3960000"/>
              <a:gd name="connsiteX27-357" fmla="*/ 0 w 3960000"/>
              <a:gd name="connsiteY27-358" fmla="*/ 3651991 h 3960000"/>
              <a:gd name="connsiteX28-359" fmla="*/ 0 w 3960000"/>
              <a:gd name="connsiteY28-360" fmla="*/ 308009 h 3960000"/>
              <a:gd name="connsiteX29-361" fmla="*/ 308009 w 3960000"/>
              <a:gd name="connsiteY29-362" fmla="*/ 0 h 3960000"/>
              <a:gd name="connsiteX0-363" fmla="*/ 3160999 w 3960000"/>
              <a:gd name="connsiteY0-364" fmla="*/ 1374274 h 3960000"/>
              <a:gd name="connsiteX1-365" fmla="*/ 3155132 w 3960000"/>
              <a:gd name="connsiteY1-366" fmla="*/ 1419362 h 3960000"/>
              <a:gd name="connsiteX2-367" fmla="*/ 3160999 w 3960000"/>
              <a:gd name="connsiteY2-368" fmla="*/ 1374274 h 3960000"/>
              <a:gd name="connsiteX3-369" fmla="*/ 2496208 w 3960000"/>
              <a:gd name="connsiteY3-370" fmla="*/ 770986 h 3960000"/>
              <a:gd name="connsiteX4-371" fmla="*/ 1921633 w 3960000"/>
              <a:gd name="connsiteY4-372" fmla="*/ 1292845 h 3960000"/>
              <a:gd name="connsiteX5-373" fmla="*/ 1942445 w 3960000"/>
              <a:gd name="connsiteY5-374" fmla="*/ 1570340 h 3960000"/>
              <a:gd name="connsiteX6-375" fmla="*/ 752016 w 3960000"/>
              <a:gd name="connsiteY6-376" fmla="*/ 931012 h 3960000"/>
              <a:gd name="connsiteX7-377" fmla="*/ 934030 w 3960000"/>
              <a:gd name="connsiteY7-378" fmla="*/ 1745738 h 3960000"/>
              <a:gd name="connsiteX8-379" fmla="*/ 665343 w 3960000"/>
              <a:gd name="connsiteY8-380" fmla="*/ 1650397 h 3960000"/>
              <a:gd name="connsiteX9-381" fmla="*/ 1111709 w 3960000"/>
              <a:gd name="connsiteY9-382" fmla="*/ 2257108 h 3960000"/>
              <a:gd name="connsiteX10-383" fmla="*/ 856023 w 3960000"/>
              <a:gd name="connsiteY10-384" fmla="*/ 2244108 h 3960000"/>
              <a:gd name="connsiteX11-385" fmla="*/ 1402064 w 3960000"/>
              <a:gd name="connsiteY11-386" fmla="*/ 2660137 h 3960000"/>
              <a:gd name="connsiteX12-387" fmla="*/ 552668 w 3960000"/>
              <a:gd name="connsiteY12-388" fmla="*/ 2902822 h 3960000"/>
              <a:gd name="connsiteX13-389" fmla="*/ 1978439 w 3960000"/>
              <a:gd name="connsiteY13-390" fmla="*/ 3093502 h 3960000"/>
              <a:gd name="connsiteX14-391" fmla="*/ 3053184 w 3960000"/>
              <a:gd name="connsiteY14-392" fmla="*/ 2031759 h 3960000"/>
              <a:gd name="connsiteX15-393" fmla="*/ 3207849 w 3960000"/>
              <a:gd name="connsiteY15-394" fmla="*/ 1493166 h 3960000"/>
              <a:gd name="connsiteX16-395" fmla="*/ 3449507 w 3960000"/>
              <a:gd name="connsiteY16-396" fmla="*/ 1170564 h 3960000"/>
              <a:gd name="connsiteX17-397" fmla="*/ 3140091 w 3960000"/>
              <a:gd name="connsiteY17-398" fmla="*/ 1227260 h 3960000"/>
              <a:gd name="connsiteX18-399" fmla="*/ 3324107 w 3960000"/>
              <a:gd name="connsiteY18-400" fmla="*/ 851504 h 3960000"/>
              <a:gd name="connsiteX19-401" fmla="*/ 2995677 w 3960000"/>
              <a:gd name="connsiteY19-402" fmla="*/ 1008938 h 3960000"/>
              <a:gd name="connsiteX20-403" fmla="*/ 2496208 w 3960000"/>
              <a:gd name="connsiteY20-404" fmla="*/ 770986 h 3960000"/>
              <a:gd name="connsiteX21-405" fmla="*/ 308009 w 3960000"/>
              <a:gd name="connsiteY21-406" fmla="*/ 0 h 3960000"/>
              <a:gd name="connsiteX22-407" fmla="*/ 3651991 w 3960000"/>
              <a:gd name="connsiteY22-408" fmla="*/ 0 h 3960000"/>
              <a:gd name="connsiteX23-409" fmla="*/ 3960000 w 3960000"/>
              <a:gd name="connsiteY23-410" fmla="*/ 308009 h 3960000"/>
              <a:gd name="connsiteX24-411" fmla="*/ 3960000 w 3960000"/>
              <a:gd name="connsiteY24-412" fmla="*/ 3651991 h 3960000"/>
              <a:gd name="connsiteX25-413" fmla="*/ 3651991 w 3960000"/>
              <a:gd name="connsiteY25-414" fmla="*/ 3960000 h 3960000"/>
              <a:gd name="connsiteX26-415" fmla="*/ 308009 w 3960000"/>
              <a:gd name="connsiteY26-416" fmla="*/ 3960000 h 3960000"/>
              <a:gd name="connsiteX27-417" fmla="*/ 0 w 3960000"/>
              <a:gd name="connsiteY27-418" fmla="*/ 3651991 h 3960000"/>
              <a:gd name="connsiteX28-419" fmla="*/ 0 w 3960000"/>
              <a:gd name="connsiteY28-420" fmla="*/ 308009 h 3960000"/>
              <a:gd name="connsiteX29-421" fmla="*/ 308009 w 3960000"/>
              <a:gd name="connsiteY29-422" fmla="*/ 0 h 3960000"/>
              <a:gd name="connsiteX0-423" fmla="*/ 3160999 w 3960000"/>
              <a:gd name="connsiteY0-424" fmla="*/ 1374274 h 3960000"/>
              <a:gd name="connsiteX1-425" fmla="*/ 3155132 w 3960000"/>
              <a:gd name="connsiteY1-426" fmla="*/ 1419362 h 3960000"/>
              <a:gd name="connsiteX2-427" fmla="*/ 3160999 w 3960000"/>
              <a:gd name="connsiteY2-428" fmla="*/ 1374274 h 3960000"/>
              <a:gd name="connsiteX3-429" fmla="*/ 2496208 w 3960000"/>
              <a:gd name="connsiteY3-430" fmla="*/ 770986 h 3960000"/>
              <a:gd name="connsiteX4-431" fmla="*/ 1921633 w 3960000"/>
              <a:gd name="connsiteY4-432" fmla="*/ 1292845 h 3960000"/>
              <a:gd name="connsiteX5-433" fmla="*/ 1942445 w 3960000"/>
              <a:gd name="connsiteY5-434" fmla="*/ 1570340 h 3960000"/>
              <a:gd name="connsiteX6-435" fmla="*/ 752016 w 3960000"/>
              <a:gd name="connsiteY6-436" fmla="*/ 931012 h 3960000"/>
              <a:gd name="connsiteX7-437" fmla="*/ 934030 w 3960000"/>
              <a:gd name="connsiteY7-438" fmla="*/ 1745738 h 3960000"/>
              <a:gd name="connsiteX8-439" fmla="*/ 665343 w 3960000"/>
              <a:gd name="connsiteY8-440" fmla="*/ 1650397 h 3960000"/>
              <a:gd name="connsiteX9-441" fmla="*/ 1111709 w 3960000"/>
              <a:gd name="connsiteY9-442" fmla="*/ 2257108 h 3960000"/>
              <a:gd name="connsiteX10-443" fmla="*/ 856023 w 3960000"/>
              <a:gd name="connsiteY10-444" fmla="*/ 2244108 h 3960000"/>
              <a:gd name="connsiteX11-445" fmla="*/ 1402064 w 3960000"/>
              <a:gd name="connsiteY11-446" fmla="*/ 2660137 h 3960000"/>
              <a:gd name="connsiteX12-447" fmla="*/ 552668 w 3960000"/>
              <a:gd name="connsiteY12-448" fmla="*/ 2902822 h 3960000"/>
              <a:gd name="connsiteX13-449" fmla="*/ 1978439 w 3960000"/>
              <a:gd name="connsiteY13-450" fmla="*/ 3093502 h 3960000"/>
              <a:gd name="connsiteX14-451" fmla="*/ 3053184 w 3960000"/>
              <a:gd name="connsiteY14-452" fmla="*/ 2031759 h 3960000"/>
              <a:gd name="connsiteX15-453" fmla="*/ 3207849 w 3960000"/>
              <a:gd name="connsiteY15-454" fmla="*/ 1493166 h 3960000"/>
              <a:gd name="connsiteX16-455" fmla="*/ 3449507 w 3960000"/>
              <a:gd name="connsiteY16-456" fmla="*/ 1170564 h 3960000"/>
              <a:gd name="connsiteX17-457" fmla="*/ 3140091 w 3960000"/>
              <a:gd name="connsiteY17-458" fmla="*/ 1227260 h 3960000"/>
              <a:gd name="connsiteX18-459" fmla="*/ 3324107 w 3960000"/>
              <a:gd name="connsiteY18-460" fmla="*/ 851504 h 3960000"/>
              <a:gd name="connsiteX19-461" fmla="*/ 2995677 w 3960000"/>
              <a:gd name="connsiteY19-462" fmla="*/ 1008938 h 3960000"/>
              <a:gd name="connsiteX20-463" fmla="*/ 2496208 w 3960000"/>
              <a:gd name="connsiteY20-464" fmla="*/ 770986 h 3960000"/>
              <a:gd name="connsiteX21-465" fmla="*/ 308009 w 3960000"/>
              <a:gd name="connsiteY21-466" fmla="*/ 0 h 3960000"/>
              <a:gd name="connsiteX22-467" fmla="*/ 3651991 w 3960000"/>
              <a:gd name="connsiteY22-468" fmla="*/ 0 h 3960000"/>
              <a:gd name="connsiteX23-469" fmla="*/ 3960000 w 3960000"/>
              <a:gd name="connsiteY23-470" fmla="*/ 308009 h 3960000"/>
              <a:gd name="connsiteX24-471" fmla="*/ 3960000 w 3960000"/>
              <a:gd name="connsiteY24-472" fmla="*/ 3651991 h 3960000"/>
              <a:gd name="connsiteX25-473" fmla="*/ 3651991 w 3960000"/>
              <a:gd name="connsiteY25-474" fmla="*/ 3960000 h 3960000"/>
              <a:gd name="connsiteX26-475" fmla="*/ 308009 w 3960000"/>
              <a:gd name="connsiteY26-476" fmla="*/ 3960000 h 3960000"/>
              <a:gd name="connsiteX27-477" fmla="*/ 0 w 3960000"/>
              <a:gd name="connsiteY27-478" fmla="*/ 3651991 h 3960000"/>
              <a:gd name="connsiteX28-479" fmla="*/ 0 w 3960000"/>
              <a:gd name="connsiteY28-480" fmla="*/ 308009 h 3960000"/>
              <a:gd name="connsiteX29-481" fmla="*/ 308009 w 3960000"/>
              <a:gd name="connsiteY29-482" fmla="*/ 0 h 3960000"/>
              <a:gd name="connsiteX0-483" fmla="*/ 3160999 w 3960000"/>
              <a:gd name="connsiteY0-484" fmla="*/ 1374274 h 3960000"/>
              <a:gd name="connsiteX1-485" fmla="*/ 3155132 w 3960000"/>
              <a:gd name="connsiteY1-486" fmla="*/ 1419362 h 3960000"/>
              <a:gd name="connsiteX2-487" fmla="*/ 3160999 w 3960000"/>
              <a:gd name="connsiteY2-488" fmla="*/ 1374274 h 3960000"/>
              <a:gd name="connsiteX3-489" fmla="*/ 2496208 w 3960000"/>
              <a:gd name="connsiteY3-490" fmla="*/ 770986 h 3960000"/>
              <a:gd name="connsiteX4-491" fmla="*/ 1921633 w 3960000"/>
              <a:gd name="connsiteY4-492" fmla="*/ 1292845 h 3960000"/>
              <a:gd name="connsiteX5-493" fmla="*/ 1942445 w 3960000"/>
              <a:gd name="connsiteY5-494" fmla="*/ 1570340 h 3960000"/>
              <a:gd name="connsiteX6-495" fmla="*/ 752016 w 3960000"/>
              <a:gd name="connsiteY6-496" fmla="*/ 931012 h 3960000"/>
              <a:gd name="connsiteX7-497" fmla="*/ 934030 w 3960000"/>
              <a:gd name="connsiteY7-498" fmla="*/ 1745738 h 3960000"/>
              <a:gd name="connsiteX8-499" fmla="*/ 665343 w 3960000"/>
              <a:gd name="connsiteY8-500" fmla="*/ 1650397 h 3960000"/>
              <a:gd name="connsiteX9-501" fmla="*/ 1111709 w 3960000"/>
              <a:gd name="connsiteY9-502" fmla="*/ 2257108 h 3960000"/>
              <a:gd name="connsiteX10-503" fmla="*/ 856023 w 3960000"/>
              <a:gd name="connsiteY10-504" fmla="*/ 2244108 h 3960000"/>
              <a:gd name="connsiteX11-505" fmla="*/ 1402064 w 3960000"/>
              <a:gd name="connsiteY11-506" fmla="*/ 2660137 h 3960000"/>
              <a:gd name="connsiteX12-507" fmla="*/ 552668 w 3960000"/>
              <a:gd name="connsiteY12-508" fmla="*/ 2902822 h 3960000"/>
              <a:gd name="connsiteX13-509" fmla="*/ 1978439 w 3960000"/>
              <a:gd name="connsiteY13-510" fmla="*/ 3093502 h 3960000"/>
              <a:gd name="connsiteX14-511" fmla="*/ 3053184 w 3960000"/>
              <a:gd name="connsiteY14-512" fmla="*/ 2031759 h 3960000"/>
              <a:gd name="connsiteX15-513" fmla="*/ 3207849 w 3960000"/>
              <a:gd name="connsiteY15-514" fmla="*/ 1493166 h 3960000"/>
              <a:gd name="connsiteX16-515" fmla="*/ 3449507 w 3960000"/>
              <a:gd name="connsiteY16-516" fmla="*/ 1170564 h 3960000"/>
              <a:gd name="connsiteX17-517" fmla="*/ 3140091 w 3960000"/>
              <a:gd name="connsiteY17-518" fmla="*/ 1227260 h 3960000"/>
              <a:gd name="connsiteX18-519" fmla="*/ 3324107 w 3960000"/>
              <a:gd name="connsiteY18-520" fmla="*/ 851504 h 3960000"/>
              <a:gd name="connsiteX19-521" fmla="*/ 2995677 w 3960000"/>
              <a:gd name="connsiteY19-522" fmla="*/ 1008938 h 3960000"/>
              <a:gd name="connsiteX20-523" fmla="*/ 2496208 w 3960000"/>
              <a:gd name="connsiteY20-524" fmla="*/ 770986 h 3960000"/>
              <a:gd name="connsiteX21-525" fmla="*/ 308009 w 3960000"/>
              <a:gd name="connsiteY21-526" fmla="*/ 0 h 3960000"/>
              <a:gd name="connsiteX22-527" fmla="*/ 3651991 w 3960000"/>
              <a:gd name="connsiteY22-528" fmla="*/ 0 h 3960000"/>
              <a:gd name="connsiteX23-529" fmla="*/ 3960000 w 3960000"/>
              <a:gd name="connsiteY23-530" fmla="*/ 308009 h 3960000"/>
              <a:gd name="connsiteX24-531" fmla="*/ 3960000 w 3960000"/>
              <a:gd name="connsiteY24-532" fmla="*/ 3651991 h 3960000"/>
              <a:gd name="connsiteX25-533" fmla="*/ 3651991 w 3960000"/>
              <a:gd name="connsiteY25-534" fmla="*/ 3960000 h 3960000"/>
              <a:gd name="connsiteX26-535" fmla="*/ 308009 w 3960000"/>
              <a:gd name="connsiteY26-536" fmla="*/ 3960000 h 3960000"/>
              <a:gd name="connsiteX27-537" fmla="*/ 0 w 3960000"/>
              <a:gd name="connsiteY27-538" fmla="*/ 3651991 h 3960000"/>
              <a:gd name="connsiteX28-539" fmla="*/ 0 w 3960000"/>
              <a:gd name="connsiteY28-540" fmla="*/ 308009 h 3960000"/>
              <a:gd name="connsiteX29-541" fmla="*/ 308009 w 3960000"/>
              <a:gd name="connsiteY29-542" fmla="*/ 0 h 3960000"/>
              <a:gd name="connsiteX0-543" fmla="*/ 3160999 w 3960000"/>
              <a:gd name="connsiteY0-544" fmla="*/ 1374274 h 3960000"/>
              <a:gd name="connsiteX1-545" fmla="*/ 3155132 w 3960000"/>
              <a:gd name="connsiteY1-546" fmla="*/ 1419362 h 3960000"/>
              <a:gd name="connsiteX2-547" fmla="*/ 3160999 w 3960000"/>
              <a:gd name="connsiteY2-548" fmla="*/ 1374274 h 3960000"/>
              <a:gd name="connsiteX3-549" fmla="*/ 2496208 w 3960000"/>
              <a:gd name="connsiteY3-550" fmla="*/ 770986 h 3960000"/>
              <a:gd name="connsiteX4-551" fmla="*/ 1921633 w 3960000"/>
              <a:gd name="connsiteY4-552" fmla="*/ 1292845 h 3960000"/>
              <a:gd name="connsiteX5-553" fmla="*/ 1942445 w 3960000"/>
              <a:gd name="connsiteY5-554" fmla="*/ 1570340 h 3960000"/>
              <a:gd name="connsiteX6-555" fmla="*/ 815277 w 3960000"/>
              <a:gd name="connsiteY6-556" fmla="*/ 836121 h 3960000"/>
              <a:gd name="connsiteX7-557" fmla="*/ 934030 w 3960000"/>
              <a:gd name="connsiteY7-558" fmla="*/ 1745738 h 3960000"/>
              <a:gd name="connsiteX8-559" fmla="*/ 665343 w 3960000"/>
              <a:gd name="connsiteY8-560" fmla="*/ 1650397 h 3960000"/>
              <a:gd name="connsiteX9-561" fmla="*/ 1111709 w 3960000"/>
              <a:gd name="connsiteY9-562" fmla="*/ 2257108 h 3960000"/>
              <a:gd name="connsiteX10-563" fmla="*/ 856023 w 3960000"/>
              <a:gd name="connsiteY10-564" fmla="*/ 2244108 h 3960000"/>
              <a:gd name="connsiteX11-565" fmla="*/ 1402064 w 3960000"/>
              <a:gd name="connsiteY11-566" fmla="*/ 2660137 h 3960000"/>
              <a:gd name="connsiteX12-567" fmla="*/ 552668 w 3960000"/>
              <a:gd name="connsiteY12-568" fmla="*/ 2902822 h 3960000"/>
              <a:gd name="connsiteX13-569" fmla="*/ 1978439 w 3960000"/>
              <a:gd name="connsiteY13-570" fmla="*/ 3093502 h 3960000"/>
              <a:gd name="connsiteX14-571" fmla="*/ 3053184 w 3960000"/>
              <a:gd name="connsiteY14-572" fmla="*/ 2031759 h 3960000"/>
              <a:gd name="connsiteX15-573" fmla="*/ 3207849 w 3960000"/>
              <a:gd name="connsiteY15-574" fmla="*/ 1493166 h 3960000"/>
              <a:gd name="connsiteX16-575" fmla="*/ 3449507 w 3960000"/>
              <a:gd name="connsiteY16-576" fmla="*/ 1170564 h 3960000"/>
              <a:gd name="connsiteX17-577" fmla="*/ 3140091 w 3960000"/>
              <a:gd name="connsiteY17-578" fmla="*/ 1227260 h 3960000"/>
              <a:gd name="connsiteX18-579" fmla="*/ 3324107 w 3960000"/>
              <a:gd name="connsiteY18-580" fmla="*/ 851504 h 3960000"/>
              <a:gd name="connsiteX19-581" fmla="*/ 2995677 w 3960000"/>
              <a:gd name="connsiteY19-582" fmla="*/ 1008938 h 3960000"/>
              <a:gd name="connsiteX20-583" fmla="*/ 2496208 w 3960000"/>
              <a:gd name="connsiteY20-584" fmla="*/ 770986 h 3960000"/>
              <a:gd name="connsiteX21-585" fmla="*/ 308009 w 3960000"/>
              <a:gd name="connsiteY21-586" fmla="*/ 0 h 3960000"/>
              <a:gd name="connsiteX22-587" fmla="*/ 3651991 w 3960000"/>
              <a:gd name="connsiteY22-588" fmla="*/ 0 h 3960000"/>
              <a:gd name="connsiteX23-589" fmla="*/ 3960000 w 3960000"/>
              <a:gd name="connsiteY23-590" fmla="*/ 308009 h 3960000"/>
              <a:gd name="connsiteX24-591" fmla="*/ 3960000 w 3960000"/>
              <a:gd name="connsiteY24-592" fmla="*/ 3651991 h 3960000"/>
              <a:gd name="connsiteX25-593" fmla="*/ 3651991 w 3960000"/>
              <a:gd name="connsiteY25-594" fmla="*/ 3960000 h 3960000"/>
              <a:gd name="connsiteX26-595" fmla="*/ 308009 w 3960000"/>
              <a:gd name="connsiteY26-596" fmla="*/ 3960000 h 3960000"/>
              <a:gd name="connsiteX27-597" fmla="*/ 0 w 3960000"/>
              <a:gd name="connsiteY27-598" fmla="*/ 3651991 h 3960000"/>
              <a:gd name="connsiteX28-599" fmla="*/ 0 w 3960000"/>
              <a:gd name="connsiteY28-600" fmla="*/ 308009 h 3960000"/>
              <a:gd name="connsiteX29-601" fmla="*/ 308009 w 3960000"/>
              <a:gd name="connsiteY29-602" fmla="*/ 0 h 3960000"/>
              <a:gd name="connsiteX0-603" fmla="*/ 3160999 w 3960000"/>
              <a:gd name="connsiteY0-604" fmla="*/ 1374274 h 3960000"/>
              <a:gd name="connsiteX1-605" fmla="*/ 3155132 w 3960000"/>
              <a:gd name="connsiteY1-606" fmla="*/ 1419362 h 3960000"/>
              <a:gd name="connsiteX2-607" fmla="*/ 3160999 w 3960000"/>
              <a:gd name="connsiteY2-608" fmla="*/ 1374274 h 3960000"/>
              <a:gd name="connsiteX3-609" fmla="*/ 2496208 w 3960000"/>
              <a:gd name="connsiteY3-610" fmla="*/ 770986 h 3960000"/>
              <a:gd name="connsiteX4-611" fmla="*/ 1921633 w 3960000"/>
              <a:gd name="connsiteY4-612" fmla="*/ 1292845 h 3960000"/>
              <a:gd name="connsiteX5-613" fmla="*/ 1942445 w 3960000"/>
              <a:gd name="connsiteY5-614" fmla="*/ 1570340 h 3960000"/>
              <a:gd name="connsiteX6-615" fmla="*/ 815277 w 3960000"/>
              <a:gd name="connsiteY6-616" fmla="*/ 836121 h 3960000"/>
              <a:gd name="connsiteX7-617" fmla="*/ 934030 w 3960000"/>
              <a:gd name="connsiteY7-618" fmla="*/ 1745738 h 3960000"/>
              <a:gd name="connsiteX8-619" fmla="*/ 644257 w 3960000"/>
              <a:gd name="connsiteY8-620" fmla="*/ 1555506 h 3960000"/>
              <a:gd name="connsiteX9-621" fmla="*/ 1111709 w 3960000"/>
              <a:gd name="connsiteY9-622" fmla="*/ 2257108 h 3960000"/>
              <a:gd name="connsiteX10-623" fmla="*/ 856023 w 3960000"/>
              <a:gd name="connsiteY10-624" fmla="*/ 2244108 h 3960000"/>
              <a:gd name="connsiteX11-625" fmla="*/ 1402064 w 3960000"/>
              <a:gd name="connsiteY11-626" fmla="*/ 2660137 h 3960000"/>
              <a:gd name="connsiteX12-627" fmla="*/ 552668 w 3960000"/>
              <a:gd name="connsiteY12-628" fmla="*/ 2902822 h 3960000"/>
              <a:gd name="connsiteX13-629" fmla="*/ 1978439 w 3960000"/>
              <a:gd name="connsiteY13-630" fmla="*/ 3093502 h 3960000"/>
              <a:gd name="connsiteX14-631" fmla="*/ 3053184 w 3960000"/>
              <a:gd name="connsiteY14-632" fmla="*/ 2031759 h 3960000"/>
              <a:gd name="connsiteX15-633" fmla="*/ 3207849 w 3960000"/>
              <a:gd name="connsiteY15-634" fmla="*/ 1493166 h 3960000"/>
              <a:gd name="connsiteX16-635" fmla="*/ 3449507 w 3960000"/>
              <a:gd name="connsiteY16-636" fmla="*/ 1170564 h 3960000"/>
              <a:gd name="connsiteX17-637" fmla="*/ 3140091 w 3960000"/>
              <a:gd name="connsiteY17-638" fmla="*/ 1227260 h 3960000"/>
              <a:gd name="connsiteX18-639" fmla="*/ 3324107 w 3960000"/>
              <a:gd name="connsiteY18-640" fmla="*/ 851504 h 3960000"/>
              <a:gd name="connsiteX19-641" fmla="*/ 2995677 w 3960000"/>
              <a:gd name="connsiteY19-642" fmla="*/ 1008938 h 3960000"/>
              <a:gd name="connsiteX20-643" fmla="*/ 2496208 w 3960000"/>
              <a:gd name="connsiteY20-644" fmla="*/ 770986 h 3960000"/>
              <a:gd name="connsiteX21-645" fmla="*/ 308009 w 3960000"/>
              <a:gd name="connsiteY21-646" fmla="*/ 0 h 3960000"/>
              <a:gd name="connsiteX22-647" fmla="*/ 3651991 w 3960000"/>
              <a:gd name="connsiteY22-648" fmla="*/ 0 h 3960000"/>
              <a:gd name="connsiteX23-649" fmla="*/ 3960000 w 3960000"/>
              <a:gd name="connsiteY23-650" fmla="*/ 308009 h 3960000"/>
              <a:gd name="connsiteX24-651" fmla="*/ 3960000 w 3960000"/>
              <a:gd name="connsiteY24-652" fmla="*/ 3651991 h 3960000"/>
              <a:gd name="connsiteX25-653" fmla="*/ 3651991 w 3960000"/>
              <a:gd name="connsiteY25-654" fmla="*/ 3960000 h 3960000"/>
              <a:gd name="connsiteX26-655" fmla="*/ 308009 w 3960000"/>
              <a:gd name="connsiteY26-656" fmla="*/ 3960000 h 3960000"/>
              <a:gd name="connsiteX27-657" fmla="*/ 0 w 3960000"/>
              <a:gd name="connsiteY27-658" fmla="*/ 3651991 h 3960000"/>
              <a:gd name="connsiteX28-659" fmla="*/ 0 w 3960000"/>
              <a:gd name="connsiteY28-660" fmla="*/ 308009 h 3960000"/>
              <a:gd name="connsiteX29-661" fmla="*/ 308009 w 3960000"/>
              <a:gd name="connsiteY29-662" fmla="*/ 0 h 3960000"/>
              <a:gd name="connsiteX0-663" fmla="*/ 3160999 w 3960000"/>
              <a:gd name="connsiteY0-664" fmla="*/ 1374274 h 3960000"/>
              <a:gd name="connsiteX1-665" fmla="*/ 3155132 w 3960000"/>
              <a:gd name="connsiteY1-666" fmla="*/ 1419362 h 3960000"/>
              <a:gd name="connsiteX2-667" fmla="*/ 3160999 w 3960000"/>
              <a:gd name="connsiteY2-668" fmla="*/ 1374274 h 3960000"/>
              <a:gd name="connsiteX3-669" fmla="*/ 2496208 w 3960000"/>
              <a:gd name="connsiteY3-670" fmla="*/ 770986 h 3960000"/>
              <a:gd name="connsiteX4-671" fmla="*/ 1921633 w 3960000"/>
              <a:gd name="connsiteY4-672" fmla="*/ 1292845 h 3960000"/>
              <a:gd name="connsiteX5-673" fmla="*/ 1942445 w 3960000"/>
              <a:gd name="connsiteY5-674" fmla="*/ 1570340 h 3960000"/>
              <a:gd name="connsiteX6-675" fmla="*/ 815277 w 3960000"/>
              <a:gd name="connsiteY6-676" fmla="*/ 836121 h 3960000"/>
              <a:gd name="connsiteX7-677" fmla="*/ 965659 w 3960000"/>
              <a:gd name="connsiteY7-678" fmla="*/ 1735195 h 3960000"/>
              <a:gd name="connsiteX8-679" fmla="*/ 644257 w 3960000"/>
              <a:gd name="connsiteY8-680" fmla="*/ 1555506 h 3960000"/>
              <a:gd name="connsiteX9-681" fmla="*/ 1111709 w 3960000"/>
              <a:gd name="connsiteY9-682" fmla="*/ 2257108 h 3960000"/>
              <a:gd name="connsiteX10-683" fmla="*/ 856023 w 3960000"/>
              <a:gd name="connsiteY10-684" fmla="*/ 2244108 h 3960000"/>
              <a:gd name="connsiteX11-685" fmla="*/ 1402064 w 3960000"/>
              <a:gd name="connsiteY11-686" fmla="*/ 2660137 h 3960000"/>
              <a:gd name="connsiteX12-687" fmla="*/ 552668 w 3960000"/>
              <a:gd name="connsiteY12-688" fmla="*/ 2902822 h 3960000"/>
              <a:gd name="connsiteX13-689" fmla="*/ 1978439 w 3960000"/>
              <a:gd name="connsiteY13-690" fmla="*/ 3093502 h 3960000"/>
              <a:gd name="connsiteX14-691" fmla="*/ 3053184 w 3960000"/>
              <a:gd name="connsiteY14-692" fmla="*/ 2031759 h 3960000"/>
              <a:gd name="connsiteX15-693" fmla="*/ 3207849 w 3960000"/>
              <a:gd name="connsiteY15-694" fmla="*/ 1493166 h 3960000"/>
              <a:gd name="connsiteX16-695" fmla="*/ 3449507 w 3960000"/>
              <a:gd name="connsiteY16-696" fmla="*/ 1170564 h 3960000"/>
              <a:gd name="connsiteX17-697" fmla="*/ 3140091 w 3960000"/>
              <a:gd name="connsiteY17-698" fmla="*/ 1227260 h 3960000"/>
              <a:gd name="connsiteX18-699" fmla="*/ 3324107 w 3960000"/>
              <a:gd name="connsiteY18-700" fmla="*/ 851504 h 3960000"/>
              <a:gd name="connsiteX19-701" fmla="*/ 2995677 w 3960000"/>
              <a:gd name="connsiteY19-702" fmla="*/ 1008938 h 3960000"/>
              <a:gd name="connsiteX20-703" fmla="*/ 2496208 w 3960000"/>
              <a:gd name="connsiteY20-704" fmla="*/ 770986 h 3960000"/>
              <a:gd name="connsiteX21-705" fmla="*/ 308009 w 3960000"/>
              <a:gd name="connsiteY21-706" fmla="*/ 0 h 3960000"/>
              <a:gd name="connsiteX22-707" fmla="*/ 3651991 w 3960000"/>
              <a:gd name="connsiteY22-708" fmla="*/ 0 h 3960000"/>
              <a:gd name="connsiteX23-709" fmla="*/ 3960000 w 3960000"/>
              <a:gd name="connsiteY23-710" fmla="*/ 308009 h 3960000"/>
              <a:gd name="connsiteX24-711" fmla="*/ 3960000 w 3960000"/>
              <a:gd name="connsiteY24-712" fmla="*/ 3651991 h 3960000"/>
              <a:gd name="connsiteX25-713" fmla="*/ 3651991 w 3960000"/>
              <a:gd name="connsiteY25-714" fmla="*/ 3960000 h 3960000"/>
              <a:gd name="connsiteX26-715" fmla="*/ 308009 w 3960000"/>
              <a:gd name="connsiteY26-716" fmla="*/ 3960000 h 3960000"/>
              <a:gd name="connsiteX27-717" fmla="*/ 0 w 3960000"/>
              <a:gd name="connsiteY27-718" fmla="*/ 3651991 h 3960000"/>
              <a:gd name="connsiteX28-719" fmla="*/ 0 w 3960000"/>
              <a:gd name="connsiteY28-720" fmla="*/ 308009 h 3960000"/>
              <a:gd name="connsiteX29-721" fmla="*/ 308009 w 3960000"/>
              <a:gd name="connsiteY29-722" fmla="*/ 0 h 3960000"/>
              <a:gd name="connsiteX0-723" fmla="*/ 3160999 w 3960000"/>
              <a:gd name="connsiteY0-724" fmla="*/ 1374274 h 3960000"/>
              <a:gd name="connsiteX1-725" fmla="*/ 3155132 w 3960000"/>
              <a:gd name="connsiteY1-726" fmla="*/ 1419362 h 3960000"/>
              <a:gd name="connsiteX2-727" fmla="*/ 3160999 w 3960000"/>
              <a:gd name="connsiteY2-728" fmla="*/ 1374274 h 3960000"/>
              <a:gd name="connsiteX3-729" fmla="*/ 2496208 w 3960000"/>
              <a:gd name="connsiteY3-730" fmla="*/ 770986 h 3960000"/>
              <a:gd name="connsiteX4-731" fmla="*/ 1921633 w 3960000"/>
              <a:gd name="connsiteY4-732" fmla="*/ 1292845 h 3960000"/>
              <a:gd name="connsiteX5-733" fmla="*/ 1942445 w 3960000"/>
              <a:gd name="connsiteY5-734" fmla="*/ 1570340 h 3960000"/>
              <a:gd name="connsiteX6-735" fmla="*/ 815277 w 3960000"/>
              <a:gd name="connsiteY6-736" fmla="*/ 836121 h 3960000"/>
              <a:gd name="connsiteX7-737" fmla="*/ 965659 w 3960000"/>
              <a:gd name="connsiteY7-738" fmla="*/ 1735195 h 3960000"/>
              <a:gd name="connsiteX8-739" fmla="*/ 644257 w 3960000"/>
              <a:gd name="connsiteY8-740" fmla="*/ 1555506 h 3960000"/>
              <a:gd name="connsiteX9-741" fmla="*/ 1196057 w 3960000"/>
              <a:gd name="connsiteY9-742" fmla="*/ 2257108 h 3960000"/>
              <a:gd name="connsiteX10-743" fmla="*/ 856023 w 3960000"/>
              <a:gd name="connsiteY10-744" fmla="*/ 2244108 h 3960000"/>
              <a:gd name="connsiteX11-745" fmla="*/ 1402064 w 3960000"/>
              <a:gd name="connsiteY11-746" fmla="*/ 2660137 h 3960000"/>
              <a:gd name="connsiteX12-747" fmla="*/ 552668 w 3960000"/>
              <a:gd name="connsiteY12-748" fmla="*/ 2902822 h 3960000"/>
              <a:gd name="connsiteX13-749" fmla="*/ 1978439 w 3960000"/>
              <a:gd name="connsiteY13-750" fmla="*/ 3093502 h 3960000"/>
              <a:gd name="connsiteX14-751" fmla="*/ 3053184 w 3960000"/>
              <a:gd name="connsiteY14-752" fmla="*/ 2031759 h 3960000"/>
              <a:gd name="connsiteX15-753" fmla="*/ 3207849 w 3960000"/>
              <a:gd name="connsiteY15-754" fmla="*/ 1493166 h 3960000"/>
              <a:gd name="connsiteX16-755" fmla="*/ 3449507 w 3960000"/>
              <a:gd name="connsiteY16-756" fmla="*/ 1170564 h 3960000"/>
              <a:gd name="connsiteX17-757" fmla="*/ 3140091 w 3960000"/>
              <a:gd name="connsiteY17-758" fmla="*/ 1227260 h 3960000"/>
              <a:gd name="connsiteX18-759" fmla="*/ 3324107 w 3960000"/>
              <a:gd name="connsiteY18-760" fmla="*/ 851504 h 3960000"/>
              <a:gd name="connsiteX19-761" fmla="*/ 2995677 w 3960000"/>
              <a:gd name="connsiteY19-762" fmla="*/ 1008938 h 3960000"/>
              <a:gd name="connsiteX20-763" fmla="*/ 2496208 w 3960000"/>
              <a:gd name="connsiteY20-764" fmla="*/ 770986 h 3960000"/>
              <a:gd name="connsiteX21-765" fmla="*/ 308009 w 3960000"/>
              <a:gd name="connsiteY21-766" fmla="*/ 0 h 3960000"/>
              <a:gd name="connsiteX22-767" fmla="*/ 3651991 w 3960000"/>
              <a:gd name="connsiteY22-768" fmla="*/ 0 h 3960000"/>
              <a:gd name="connsiteX23-769" fmla="*/ 3960000 w 3960000"/>
              <a:gd name="connsiteY23-770" fmla="*/ 308009 h 3960000"/>
              <a:gd name="connsiteX24-771" fmla="*/ 3960000 w 3960000"/>
              <a:gd name="connsiteY24-772" fmla="*/ 3651991 h 3960000"/>
              <a:gd name="connsiteX25-773" fmla="*/ 3651991 w 3960000"/>
              <a:gd name="connsiteY25-774" fmla="*/ 3960000 h 3960000"/>
              <a:gd name="connsiteX26-775" fmla="*/ 308009 w 3960000"/>
              <a:gd name="connsiteY26-776" fmla="*/ 3960000 h 3960000"/>
              <a:gd name="connsiteX27-777" fmla="*/ 0 w 3960000"/>
              <a:gd name="connsiteY27-778" fmla="*/ 3651991 h 3960000"/>
              <a:gd name="connsiteX28-779" fmla="*/ 0 w 3960000"/>
              <a:gd name="connsiteY28-780" fmla="*/ 308009 h 3960000"/>
              <a:gd name="connsiteX29-781" fmla="*/ 308009 w 3960000"/>
              <a:gd name="connsiteY29-782" fmla="*/ 0 h 3960000"/>
              <a:gd name="connsiteX0-783" fmla="*/ 3160999 w 3960000"/>
              <a:gd name="connsiteY0-784" fmla="*/ 1374274 h 3960000"/>
              <a:gd name="connsiteX1-785" fmla="*/ 3155132 w 3960000"/>
              <a:gd name="connsiteY1-786" fmla="*/ 1419362 h 3960000"/>
              <a:gd name="connsiteX2-787" fmla="*/ 3160999 w 3960000"/>
              <a:gd name="connsiteY2-788" fmla="*/ 1374274 h 3960000"/>
              <a:gd name="connsiteX3-789" fmla="*/ 2496208 w 3960000"/>
              <a:gd name="connsiteY3-790" fmla="*/ 770986 h 3960000"/>
              <a:gd name="connsiteX4-791" fmla="*/ 1921633 w 3960000"/>
              <a:gd name="connsiteY4-792" fmla="*/ 1292845 h 3960000"/>
              <a:gd name="connsiteX5-793" fmla="*/ 1942445 w 3960000"/>
              <a:gd name="connsiteY5-794" fmla="*/ 1570340 h 3960000"/>
              <a:gd name="connsiteX6-795" fmla="*/ 815277 w 3960000"/>
              <a:gd name="connsiteY6-796" fmla="*/ 836121 h 3960000"/>
              <a:gd name="connsiteX7-797" fmla="*/ 965659 w 3960000"/>
              <a:gd name="connsiteY7-798" fmla="*/ 1735195 h 3960000"/>
              <a:gd name="connsiteX8-799" fmla="*/ 644257 w 3960000"/>
              <a:gd name="connsiteY8-800" fmla="*/ 1555506 h 3960000"/>
              <a:gd name="connsiteX9-801" fmla="*/ 1196057 w 3960000"/>
              <a:gd name="connsiteY9-802" fmla="*/ 2257108 h 3960000"/>
              <a:gd name="connsiteX10-803" fmla="*/ 856023 w 3960000"/>
              <a:gd name="connsiteY10-804" fmla="*/ 2244108 h 3960000"/>
              <a:gd name="connsiteX11-805" fmla="*/ 1486410 w 3960000"/>
              <a:gd name="connsiteY11-806" fmla="*/ 2607420 h 3960000"/>
              <a:gd name="connsiteX12-807" fmla="*/ 552668 w 3960000"/>
              <a:gd name="connsiteY12-808" fmla="*/ 2902822 h 3960000"/>
              <a:gd name="connsiteX13-809" fmla="*/ 1978439 w 3960000"/>
              <a:gd name="connsiteY13-810" fmla="*/ 3093502 h 3960000"/>
              <a:gd name="connsiteX14-811" fmla="*/ 3053184 w 3960000"/>
              <a:gd name="connsiteY14-812" fmla="*/ 2031759 h 3960000"/>
              <a:gd name="connsiteX15-813" fmla="*/ 3207849 w 3960000"/>
              <a:gd name="connsiteY15-814" fmla="*/ 1493166 h 3960000"/>
              <a:gd name="connsiteX16-815" fmla="*/ 3449507 w 3960000"/>
              <a:gd name="connsiteY16-816" fmla="*/ 1170564 h 3960000"/>
              <a:gd name="connsiteX17-817" fmla="*/ 3140091 w 3960000"/>
              <a:gd name="connsiteY17-818" fmla="*/ 1227260 h 3960000"/>
              <a:gd name="connsiteX18-819" fmla="*/ 3324107 w 3960000"/>
              <a:gd name="connsiteY18-820" fmla="*/ 851504 h 3960000"/>
              <a:gd name="connsiteX19-821" fmla="*/ 2995677 w 3960000"/>
              <a:gd name="connsiteY19-822" fmla="*/ 1008938 h 3960000"/>
              <a:gd name="connsiteX20-823" fmla="*/ 2496208 w 3960000"/>
              <a:gd name="connsiteY20-824" fmla="*/ 770986 h 3960000"/>
              <a:gd name="connsiteX21-825" fmla="*/ 308009 w 3960000"/>
              <a:gd name="connsiteY21-826" fmla="*/ 0 h 3960000"/>
              <a:gd name="connsiteX22-827" fmla="*/ 3651991 w 3960000"/>
              <a:gd name="connsiteY22-828" fmla="*/ 0 h 3960000"/>
              <a:gd name="connsiteX23-829" fmla="*/ 3960000 w 3960000"/>
              <a:gd name="connsiteY23-830" fmla="*/ 308009 h 3960000"/>
              <a:gd name="connsiteX24-831" fmla="*/ 3960000 w 3960000"/>
              <a:gd name="connsiteY24-832" fmla="*/ 3651991 h 3960000"/>
              <a:gd name="connsiteX25-833" fmla="*/ 3651991 w 3960000"/>
              <a:gd name="connsiteY25-834" fmla="*/ 3960000 h 3960000"/>
              <a:gd name="connsiteX26-835" fmla="*/ 308009 w 3960000"/>
              <a:gd name="connsiteY26-836" fmla="*/ 3960000 h 3960000"/>
              <a:gd name="connsiteX27-837" fmla="*/ 0 w 3960000"/>
              <a:gd name="connsiteY27-838" fmla="*/ 3651991 h 3960000"/>
              <a:gd name="connsiteX28-839" fmla="*/ 0 w 3960000"/>
              <a:gd name="connsiteY28-840" fmla="*/ 308009 h 3960000"/>
              <a:gd name="connsiteX29-841" fmla="*/ 308009 w 3960000"/>
              <a:gd name="connsiteY29-842" fmla="*/ 0 h 3960000"/>
              <a:gd name="connsiteX0-843" fmla="*/ 3160999 w 3960000"/>
              <a:gd name="connsiteY0-844" fmla="*/ 1374274 h 3960000"/>
              <a:gd name="connsiteX1-845" fmla="*/ 3155132 w 3960000"/>
              <a:gd name="connsiteY1-846" fmla="*/ 1419362 h 3960000"/>
              <a:gd name="connsiteX2-847" fmla="*/ 3160999 w 3960000"/>
              <a:gd name="connsiteY2-848" fmla="*/ 1374274 h 3960000"/>
              <a:gd name="connsiteX3-849" fmla="*/ 2496208 w 3960000"/>
              <a:gd name="connsiteY3-850" fmla="*/ 770986 h 3960000"/>
              <a:gd name="connsiteX4-851" fmla="*/ 1921633 w 3960000"/>
              <a:gd name="connsiteY4-852" fmla="*/ 1292845 h 3960000"/>
              <a:gd name="connsiteX5-853" fmla="*/ 1942445 w 3960000"/>
              <a:gd name="connsiteY5-854" fmla="*/ 1570340 h 3960000"/>
              <a:gd name="connsiteX6-855" fmla="*/ 815277 w 3960000"/>
              <a:gd name="connsiteY6-856" fmla="*/ 836121 h 3960000"/>
              <a:gd name="connsiteX7-857" fmla="*/ 965659 w 3960000"/>
              <a:gd name="connsiteY7-858" fmla="*/ 1735195 h 3960000"/>
              <a:gd name="connsiteX8-859" fmla="*/ 644257 w 3960000"/>
              <a:gd name="connsiteY8-860" fmla="*/ 1555506 h 3960000"/>
              <a:gd name="connsiteX9-861" fmla="*/ 1196057 w 3960000"/>
              <a:gd name="connsiteY9-862" fmla="*/ 2257108 h 3960000"/>
              <a:gd name="connsiteX10-863" fmla="*/ 813848 w 3960000"/>
              <a:gd name="connsiteY10-864" fmla="*/ 2296824 h 3960000"/>
              <a:gd name="connsiteX11-865" fmla="*/ 1486410 w 3960000"/>
              <a:gd name="connsiteY11-866" fmla="*/ 2607420 h 3960000"/>
              <a:gd name="connsiteX12-867" fmla="*/ 552668 w 3960000"/>
              <a:gd name="connsiteY12-868" fmla="*/ 2902822 h 3960000"/>
              <a:gd name="connsiteX13-869" fmla="*/ 1978439 w 3960000"/>
              <a:gd name="connsiteY13-870" fmla="*/ 3093502 h 3960000"/>
              <a:gd name="connsiteX14-871" fmla="*/ 3053184 w 3960000"/>
              <a:gd name="connsiteY14-872" fmla="*/ 2031759 h 3960000"/>
              <a:gd name="connsiteX15-873" fmla="*/ 3207849 w 3960000"/>
              <a:gd name="connsiteY15-874" fmla="*/ 1493166 h 3960000"/>
              <a:gd name="connsiteX16-875" fmla="*/ 3449507 w 3960000"/>
              <a:gd name="connsiteY16-876" fmla="*/ 1170564 h 3960000"/>
              <a:gd name="connsiteX17-877" fmla="*/ 3140091 w 3960000"/>
              <a:gd name="connsiteY17-878" fmla="*/ 1227260 h 3960000"/>
              <a:gd name="connsiteX18-879" fmla="*/ 3324107 w 3960000"/>
              <a:gd name="connsiteY18-880" fmla="*/ 851504 h 3960000"/>
              <a:gd name="connsiteX19-881" fmla="*/ 2995677 w 3960000"/>
              <a:gd name="connsiteY19-882" fmla="*/ 1008938 h 3960000"/>
              <a:gd name="connsiteX20-883" fmla="*/ 2496208 w 3960000"/>
              <a:gd name="connsiteY20-884" fmla="*/ 770986 h 3960000"/>
              <a:gd name="connsiteX21-885" fmla="*/ 308009 w 3960000"/>
              <a:gd name="connsiteY21-886" fmla="*/ 0 h 3960000"/>
              <a:gd name="connsiteX22-887" fmla="*/ 3651991 w 3960000"/>
              <a:gd name="connsiteY22-888" fmla="*/ 0 h 3960000"/>
              <a:gd name="connsiteX23-889" fmla="*/ 3960000 w 3960000"/>
              <a:gd name="connsiteY23-890" fmla="*/ 308009 h 3960000"/>
              <a:gd name="connsiteX24-891" fmla="*/ 3960000 w 3960000"/>
              <a:gd name="connsiteY24-892" fmla="*/ 3651991 h 3960000"/>
              <a:gd name="connsiteX25-893" fmla="*/ 3651991 w 3960000"/>
              <a:gd name="connsiteY25-894" fmla="*/ 3960000 h 3960000"/>
              <a:gd name="connsiteX26-895" fmla="*/ 308009 w 3960000"/>
              <a:gd name="connsiteY26-896" fmla="*/ 3960000 h 3960000"/>
              <a:gd name="connsiteX27-897" fmla="*/ 0 w 3960000"/>
              <a:gd name="connsiteY27-898" fmla="*/ 3651991 h 3960000"/>
              <a:gd name="connsiteX28-899" fmla="*/ 0 w 3960000"/>
              <a:gd name="connsiteY28-900" fmla="*/ 308009 h 3960000"/>
              <a:gd name="connsiteX29-901" fmla="*/ 308009 w 3960000"/>
              <a:gd name="connsiteY29-902" fmla="*/ 0 h 3960000"/>
              <a:gd name="connsiteX0-903" fmla="*/ 3160999 w 3960000"/>
              <a:gd name="connsiteY0-904" fmla="*/ 1374274 h 3960000"/>
              <a:gd name="connsiteX1-905" fmla="*/ 3155132 w 3960000"/>
              <a:gd name="connsiteY1-906" fmla="*/ 1419362 h 3960000"/>
              <a:gd name="connsiteX2-907" fmla="*/ 3160999 w 3960000"/>
              <a:gd name="connsiteY2-908" fmla="*/ 1374274 h 3960000"/>
              <a:gd name="connsiteX3-909" fmla="*/ 2496208 w 3960000"/>
              <a:gd name="connsiteY3-910" fmla="*/ 770986 h 3960000"/>
              <a:gd name="connsiteX4-911" fmla="*/ 1921633 w 3960000"/>
              <a:gd name="connsiteY4-912" fmla="*/ 1292845 h 3960000"/>
              <a:gd name="connsiteX5-913" fmla="*/ 1942445 w 3960000"/>
              <a:gd name="connsiteY5-914" fmla="*/ 1570340 h 3960000"/>
              <a:gd name="connsiteX6-915" fmla="*/ 815277 w 3960000"/>
              <a:gd name="connsiteY6-916" fmla="*/ 836121 h 3960000"/>
              <a:gd name="connsiteX7-917" fmla="*/ 965659 w 3960000"/>
              <a:gd name="connsiteY7-918" fmla="*/ 1735195 h 3960000"/>
              <a:gd name="connsiteX8-919" fmla="*/ 570453 w 3960000"/>
              <a:gd name="connsiteY8-920" fmla="*/ 1629310 h 3960000"/>
              <a:gd name="connsiteX9-921" fmla="*/ 1196057 w 3960000"/>
              <a:gd name="connsiteY9-922" fmla="*/ 2257108 h 3960000"/>
              <a:gd name="connsiteX10-923" fmla="*/ 813848 w 3960000"/>
              <a:gd name="connsiteY10-924" fmla="*/ 2296824 h 3960000"/>
              <a:gd name="connsiteX11-925" fmla="*/ 1486410 w 3960000"/>
              <a:gd name="connsiteY11-926" fmla="*/ 2607420 h 3960000"/>
              <a:gd name="connsiteX12-927" fmla="*/ 552668 w 3960000"/>
              <a:gd name="connsiteY12-928" fmla="*/ 2902822 h 3960000"/>
              <a:gd name="connsiteX13-929" fmla="*/ 1978439 w 3960000"/>
              <a:gd name="connsiteY13-930" fmla="*/ 3093502 h 3960000"/>
              <a:gd name="connsiteX14-931" fmla="*/ 3053184 w 3960000"/>
              <a:gd name="connsiteY14-932" fmla="*/ 2031759 h 3960000"/>
              <a:gd name="connsiteX15-933" fmla="*/ 3207849 w 3960000"/>
              <a:gd name="connsiteY15-934" fmla="*/ 1493166 h 3960000"/>
              <a:gd name="connsiteX16-935" fmla="*/ 3449507 w 3960000"/>
              <a:gd name="connsiteY16-936" fmla="*/ 1170564 h 3960000"/>
              <a:gd name="connsiteX17-937" fmla="*/ 3140091 w 3960000"/>
              <a:gd name="connsiteY17-938" fmla="*/ 1227260 h 3960000"/>
              <a:gd name="connsiteX18-939" fmla="*/ 3324107 w 3960000"/>
              <a:gd name="connsiteY18-940" fmla="*/ 851504 h 3960000"/>
              <a:gd name="connsiteX19-941" fmla="*/ 2995677 w 3960000"/>
              <a:gd name="connsiteY19-942" fmla="*/ 1008938 h 3960000"/>
              <a:gd name="connsiteX20-943" fmla="*/ 2496208 w 3960000"/>
              <a:gd name="connsiteY20-944" fmla="*/ 770986 h 3960000"/>
              <a:gd name="connsiteX21-945" fmla="*/ 308009 w 3960000"/>
              <a:gd name="connsiteY21-946" fmla="*/ 0 h 3960000"/>
              <a:gd name="connsiteX22-947" fmla="*/ 3651991 w 3960000"/>
              <a:gd name="connsiteY22-948" fmla="*/ 0 h 3960000"/>
              <a:gd name="connsiteX23-949" fmla="*/ 3960000 w 3960000"/>
              <a:gd name="connsiteY23-950" fmla="*/ 308009 h 3960000"/>
              <a:gd name="connsiteX24-951" fmla="*/ 3960000 w 3960000"/>
              <a:gd name="connsiteY24-952" fmla="*/ 3651991 h 3960000"/>
              <a:gd name="connsiteX25-953" fmla="*/ 3651991 w 3960000"/>
              <a:gd name="connsiteY25-954" fmla="*/ 3960000 h 3960000"/>
              <a:gd name="connsiteX26-955" fmla="*/ 308009 w 3960000"/>
              <a:gd name="connsiteY26-956" fmla="*/ 3960000 h 3960000"/>
              <a:gd name="connsiteX27-957" fmla="*/ 0 w 3960000"/>
              <a:gd name="connsiteY27-958" fmla="*/ 3651991 h 3960000"/>
              <a:gd name="connsiteX28-959" fmla="*/ 0 w 3960000"/>
              <a:gd name="connsiteY28-960" fmla="*/ 308009 h 3960000"/>
              <a:gd name="connsiteX29-961" fmla="*/ 308009 w 3960000"/>
              <a:gd name="connsiteY29-962" fmla="*/ 0 h 3960000"/>
              <a:gd name="connsiteX0-963" fmla="*/ 3160999 w 3960000"/>
              <a:gd name="connsiteY0-964" fmla="*/ 1374274 h 3960000"/>
              <a:gd name="connsiteX1-965" fmla="*/ 3155132 w 3960000"/>
              <a:gd name="connsiteY1-966" fmla="*/ 1419362 h 3960000"/>
              <a:gd name="connsiteX2-967" fmla="*/ 3160999 w 3960000"/>
              <a:gd name="connsiteY2-968" fmla="*/ 1374274 h 3960000"/>
              <a:gd name="connsiteX3-969" fmla="*/ 2496208 w 3960000"/>
              <a:gd name="connsiteY3-970" fmla="*/ 770986 h 3960000"/>
              <a:gd name="connsiteX4-971" fmla="*/ 1921633 w 3960000"/>
              <a:gd name="connsiteY4-972" fmla="*/ 1292845 h 3960000"/>
              <a:gd name="connsiteX5-973" fmla="*/ 1942445 w 3960000"/>
              <a:gd name="connsiteY5-974" fmla="*/ 1570340 h 3960000"/>
              <a:gd name="connsiteX6-975" fmla="*/ 815277 w 3960000"/>
              <a:gd name="connsiteY6-976" fmla="*/ 836121 h 3960000"/>
              <a:gd name="connsiteX7-977" fmla="*/ 965659 w 3960000"/>
              <a:gd name="connsiteY7-978" fmla="*/ 1735195 h 3960000"/>
              <a:gd name="connsiteX8-979" fmla="*/ 570453 w 3960000"/>
              <a:gd name="connsiteY8-980" fmla="*/ 1629310 h 3960000"/>
              <a:gd name="connsiteX9-981" fmla="*/ 1196057 w 3960000"/>
              <a:gd name="connsiteY9-982" fmla="*/ 2257108 h 3960000"/>
              <a:gd name="connsiteX10-983" fmla="*/ 813848 w 3960000"/>
              <a:gd name="connsiteY10-984" fmla="*/ 2296824 h 3960000"/>
              <a:gd name="connsiteX11-985" fmla="*/ 1486410 w 3960000"/>
              <a:gd name="connsiteY11-986" fmla="*/ 2607420 h 3960000"/>
              <a:gd name="connsiteX12-987" fmla="*/ 489408 w 3960000"/>
              <a:gd name="connsiteY12-988" fmla="*/ 2829018 h 3960000"/>
              <a:gd name="connsiteX13-989" fmla="*/ 1978439 w 3960000"/>
              <a:gd name="connsiteY13-990" fmla="*/ 3093502 h 3960000"/>
              <a:gd name="connsiteX14-991" fmla="*/ 3053184 w 3960000"/>
              <a:gd name="connsiteY14-992" fmla="*/ 2031759 h 3960000"/>
              <a:gd name="connsiteX15-993" fmla="*/ 3207849 w 3960000"/>
              <a:gd name="connsiteY15-994" fmla="*/ 1493166 h 3960000"/>
              <a:gd name="connsiteX16-995" fmla="*/ 3449507 w 3960000"/>
              <a:gd name="connsiteY16-996" fmla="*/ 1170564 h 3960000"/>
              <a:gd name="connsiteX17-997" fmla="*/ 3140091 w 3960000"/>
              <a:gd name="connsiteY17-998" fmla="*/ 1227260 h 3960000"/>
              <a:gd name="connsiteX18-999" fmla="*/ 3324107 w 3960000"/>
              <a:gd name="connsiteY18-1000" fmla="*/ 851504 h 3960000"/>
              <a:gd name="connsiteX19-1001" fmla="*/ 2995677 w 3960000"/>
              <a:gd name="connsiteY19-1002" fmla="*/ 1008938 h 3960000"/>
              <a:gd name="connsiteX20-1003" fmla="*/ 2496208 w 3960000"/>
              <a:gd name="connsiteY20-1004" fmla="*/ 770986 h 3960000"/>
              <a:gd name="connsiteX21-1005" fmla="*/ 308009 w 3960000"/>
              <a:gd name="connsiteY21-1006" fmla="*/ 0 h 3960000"/>
              <a:gd name="connsiteX22-1007" fmla="*/ 3651991 w 3960000"/>
              <a:gd name="connsiteY22-1008" fmla="*/ 0 h 3960000"/>
              <a:gd name="connsiteX23-1009" fmla="*/ 3960000 w 3960000"/>
              <a:gd name="connsiteY23-1010" fmla="*/ 308009 h 3960000"/>
              <a:gd name="connsiteX24-1011" fmla="*/ 3960000 w 3960000"/>
              <a:gd name="connsiteY24-1012" fmla="*/ 3651991 h 3960000"/>
              <a:gd name="connsiteX25-1013" fmla="*/ 3651991 w 3960000"/>
              <a:gd name="connsiteY25-1014" fmla="*/ 3960000 h 3960000"/>
              <a:gd name="connsiteX26-1015" fmla="*/ 308009 w 3960000"/>
              <a:gd name="connsiteY26-1016" fmla="*/ 3960000 h 3960000"/>
              <a:gd name="connsiteX27-1017" fmla="*/ 0 w 3960000"/>
              <a:gd name="connsiteY27-1018" fmla="*/ 3651991 h 3960000"/>
              <a:gd name="connsiteX28-1019" fmla="*/ 0 w 3960000"/>
              <a:gd name="connsiteY28-1020" fmla="*/ 308009 h 3960000"/>
              <a:gd name="connsiteX29-1021" fmla="*/ 308009 w 3960000"/>
              <a:gd name="connsiteY29-1022" fmla="*/ 0 h 3960000"/>
              <a:gd name="connsiteX0-1023" fmla="*/ 3160999 w 3960000"/>
              <a:gd name="connsiteY0-1024" fmla="*/ 1374274 h 3960000"/>
              <a:gd name="connsiteX1-1025" fmla="*/ 3155132 w 3960000"/>
              <a:gd name="connsiteY1-1026" fmla="*/ 1419362 h 3960000"/>
              <a:gd name="connsiteX2-1027" fmla="*/ 3160999 w 3960000"/>
              <a:gd name="connsiteY2-1028" fmla="*/ 1374274 h 3960000"/>
              <a:gd name="connsiteX3-1029" fmla="*/ 2496208 w 3960000"/>
              <a:gd name="connsiteY3-1030" fmla="*/ 770986 h 3960000"/>
              <a:gd name="connsiteX4-1031" fmla="*/ 1921633 w 3960000"/>
              <a:gd name="connsiteY4-1032" fmla="*/ 1292845 h 3960000"/>
              <a:gd name="connsiteX5-1033" fmla="*/ 1942445 w 3960000"/>
              <a:gd name="connsiteY5-1034" fmla="*/ 1570340 h 3960000"/>
              <a:gd name="connsiteX6-1035" fmla="*/ 815277 w 3960000"/>
              <a:gd name="connsiteY6-1036" fmla="*/ 836121 h 3960000"/>
              <a:gd name="connsiteX7-1037" fmla="*/ 965659 w 3960000"/>
              <a:gd name="connsiteY7-1038" fmla="*/ 1735195 h 3960000"/>
              <a:gd name="connsiteX8-1039" fmla="*/ 570453 w 3960000"/>
              <a:gd name="connsiteY8-1040" fmla="*/ 1629310 h 3960000"/>
              <a:gd name="connsiteX9-1041" fmla="*/ 1196057 w 3960000"/>
              <a:gd name="connsiteY9-1042" fmla="*/ 2257108 h 3960000"/>
              <a:gd name="connsiteX10-1043" fmla="*/ 813848 w 3960000"/>
              <a:gd name="connsiteY10-1044" fmla="*/ 2296824 h 3960000"/>
              <a:gd name="connsiteX11-1045" fmla="*/ 1486410 w 3960000"/>
              <a:gd name="connsiteY11-1046" fmla="*/ 2607420 h 3960000"/>
              <a:gd name="connsiteX12-1047" fmla="*/ 489408 w 3960000"/>
              <a:gd name="connsiteY12-1048" fmla="*/ 2829018 h 3960000"/>
              <a:gd name="connsiteX13-1049" fmla="*/ 2062787 w 3960000"/>
              <a:gd name="connsiteY13-1050" fmla="*/ 3146219 h 3960000"/>
              <a:gd name="connsiteX14-1051" fmla="*/ 3053184 w 3960000"/>
              <a:gd name="connsiteY14-1052" fmla="*/ 2031759 h 3960000"/>
              <a:gd name="connsiteX15-1053" fmla="*/ 3207849 w 3960000"/>
              <a:gd name="connsiteY15-1054" fmla="*/ 1493166 h 3960000"/>
              <a:gd name="connsiteX16-1055" fmla="*/ 3449507 w 3960000"/>
              <a:gd name="connsiteY16-1056" fmla="*/ 1170564 h 3960000"/>
              <a:gd name="connsiteX17-1057" fmla="*/ 3140091 w 3960000"/>
              <a:gd name="connsiteY17-1058" fmla="*/ 1227260 h 3960000"/>
              <a:gd name="connsiteX18-1059" fmla="*/ 3324107 w 3960000"/>
              <a:gd name="connsiteY18-1060" fmla="*/ 851504 h 3960000"/>
              <a:gd name="connsiteX19-1061" fmla="*/ 2995677 w 3960000"/>
              <a:gd name="connsiteY19-1062" fmla="*/ 1008938 h 3960000"/>
              <a:gd name="connsiteX20-1063" fmla="*/ 2496208 w 3960000"/>
              <a:gd name="connsiteY20-1064" fmla="*/ 770986 h 3960000"/>
              <a:gd name="connsiteX21-1065" fmla="*/ 308009 w 3960000"/>
              <a:gd name="connsiteY21-1066" fmla="*/ 0 h 3960000"/>
              <a:gd name="connsiteX22-1067" fmla="*/ 3651991 w 3960000"/>
              <a:gd name="connsiteY22-1068" fmla="*/ 0 h 3960000"/>
              <a:gd name="connsiteX23-1069" fmla="*/ 3960000 w 3960000"/>
              <a:gd name="connsiteY23-1070" fmla="*/ 308009 h 3960000"/>
              <a:gd name="connsiteX24-1071" fmla="*/ 3960000 w 3960000"/>
              <a:gd name="connsiteY24-1072" fmla="*/ 3651991 h 3960000"/>
              <a:gd name="connsiteX25-1073" fmla="*/ 3651991 w 3960000"/>
              <a:gd name="connsiteY25-1074" fmla="*/ 3960000 h 3960000"/>
              <a:gd name="connsiteX26-1075" fmla="*/ 308009 w 3960000"/>
              <a:gd name="connsiteY26-1076" fmla="*/ 3960000 h 3960000"/>
              <a:gd name="connsiteX27-1077" fmla="*/ 0 w 3960000"/>
              <a:gd name="connsiteY27-1078" fmla="*/ 3651991 h 3960000"/>
              <a:gd name="connsiteX28-1079" fmla="*/ 0 w 3960000"/>
              <a:gd name="connsiteY28-1080" fmla="*/ 308009 h 3960000"/>
              <a:gd name="connsiteX29-1081" fmla="*/ 308009 w 3960000"/>
              <a:gd name="connsiteY29-1082" fmla="*/ 0 h 3960000"/>
              <a:gd name="connsiteX0-1083" fmla="*/ 3160999 w 3960000"/>
              <a:gd name="connsiteY0-1084" fmla="*/ 1374274 h 3960000"/>
              <a:gd name="connsiteX1-1085" fmla="*/ 3155132 w 3960000"/>
              <a:gd name="connsiteY1-1086" fmla="*/ 1419362 h 3960000"/>
              <a:gd name="connsiteX2-1087" fmla="*/ 3160999 w 3960000"/>
              <a:gd name="connsiteY2-1088" fmla="*/ 1374274 h 3960000"/>
              <a:gd name="connsiteX3-1089" fmla="*/ 2496208 w 3960000"/>
              <a:gd name="connsiteY3-1090" fmla="*/ 770986 h 3960000"/>
              <a:gd name="connsiteX4-1091" fmla="*/ 1921633 w 3960000"/>
              <a:gd name="connsiteY4-1092" fmla="*/ 1292845 h 3960000"/>
              <a:gd name="connsiteX5-1093" fmla="*/ 1942445 w 3960000"/>
              <a:gd name="connsiteY5-1094" fmla="*/ 1570340 h 3960000"/>
              <a:gd name="connsiteX6-1095" fmla="*/ 815277 w 3960000"/>
              <a:gd name="connsiteY6-1096" fmla="*/ 836121 h 3960000"/>
              <a:gd name="connsiteX7-1097" fmla="*/ 965659 w 3960000"/>
              <a:gd name="connsiteY7-1098" fmla="*/ 1735195 h 3960000"/>
              <a:gd name="connsiteX8-1099" fmla="*/ 570453 w 3960000"/>
              <a:gd name="connsiteY8-1100" fmla="*/ 1629310 h 3960000"/>
              <a:gd name="connsiteX9-1101" fmla="*/ 1196057 w 3960000"/>
              <a:gd name="connsiteY9-1102" fmla="*/ 2257108 h 3960000"/>
              <a:gd name="connsiteX10-1103" fmla="*/ 813848 w 3960000"/>
              <a:gd name="connsiteY10-1104" fmla="*/ 2296824 h 3960000"/>
              <a:gd name="connsiteX11-1105" fmla="*/ 1486410 w 3960000"/>
              <a:gd name="connsiteY11-1106" fmla="*/ 2607420 h 3960000"/>
              <a:gd name="connsiteX12-1107" fmla="*/ 489408 w 3960000"/>
              <a:gd name="connsiteY12-1108" fmla="*/ 2829018 h 3960000"/>
              <a:gd name="connsiteX13-1109" fmla="*/ 2062787 w 3960000"/>
              <a:gd name="connsiteY13-1110" fmla="*/ 3146219 h 3960000"/>
              <a:gd name="connsiteX14-1111" fmla="*/ 3074271 w 3960000"/>
              <a:gd name="connsiteY14-1112" fmla="*/ 2105563 h 3960000"/>
              <a:gd name="connsiteX15-1113" fmla="*/ 3207849 w 3960000"/>
              <a:gd name="connsiteY15-1114" fmla="*/ 1493166 h 3960000"/>
              <a:gd name="connsiteX16-1115" fmla="*/ 3449507 w 3960000"/>
              <a:gd name="connsiteY16-1116" fmla="*/ 1170564 h 3960000"/>
              <a:gd name="connsiteX17-1117" fmla="*/ 3140091 w 3960000"/>
              <a:gd name="connsiteY17-1118" fmla="*/ 1227260 h 3960000"/>
              <a:gd name="connsiteX18-1119" fmla="*/ 3324107 w 3960000"/>
              <a:gd name="connsiteY18-1120" fmla="*/ 851504 h 3960000"/>
              <a:gd name="connsiteX19-1121" fmla="*/ 2995677 w 3960000"/>
              <a:gd name="connsiteY19-1122" fmla="*/ 1008938 h 3960000"/>
              <a:gd name="connsiteX20-1123" fmla="*/ 2496208 w 3960000"/>
              <a:gd name="connsiteY20-1124" fmla="*/ 770986 h 3960000"/>
              <a:gd name="connsiteX21-1125" fmla="*/ 308009 w 3960000"/>
              <a:gd name="connsiteY21-1126" fmla="*/ 0 h 3960000"/>
              <a:gd name="connsiteX22-1127" fmla="*/ 3651991 w 3960000"/>
              <a:gd name="connsiteY22-1128" fmla="*/ 0 h 3960000"/>
              <a:gd name="connsiteX23-1129" fmla="*/ 3960000 w 3960000"/>
              <a:gd name="connsiteY23-1130" fmla="*/ 308009 h 3960000"/>
              <a:gd name="connsiteX24-1131" fmla="*/ 3960000 w 3960000"/>
              <a:gd name="connsiteY24-1132" fmla="*/ 3651991 h 3960000"/>
              <a:gd name="connsiteX25-1133" fmla="*/ 3651991 w 3960000"/>
              <a:gd name="connsiteY25-1134" fmla="*/ 3960000 h 3960000"/>
              <a:gd name="connsiteX26-1135" fmla="*/ 308009 w 3960000"/>
              <a:gd name="connsiteY26-1136" fmla="*/ 3960000 h 3960000"/>
              <a:gd name="connsiteX27-1137" fmla="*/ 0 w 3960000"/>
              <a:gd name="connsiteY27-1138" fmla="*/ 3651991 h 3960000"/>
              <a:gd name="connsiteX28-1139" fmla="*/ 0 w 3960000"/>
              <a:gd name="connsiteY28-1140" fmla="*/ 308009 h 3960000"/>
              <a:gd name="connsiteX29-1141" fmla="*/ 308009 w 3960000"/>
              <a:gd name="connsiteY29-1142" fmla="*/ 0 h 3960000"/>
              <a:gd name="connsiteX0-1143" fmla="*/ 3160999 w 3960000"/>
              <a:gd name="connsiteY0-1144" fmla="*/ 1374274 h 3960000"/>
              <a:gd name="connsiteX1-1145" fmla="*/ 3155132 w 3960000"/>
              <a:gd name="connsiteY1-1146" fmla="*/ 1419362 h 3960000"/>
              <a:gd name="connsiteX2-1147" fmla="*/ 3160999 w 3960000"/>
              <a:gd name="connsiteY2-1148" fmla="*/ 1374274 h 3960000"/>
              <a:gd name="connsiteX3-1149" fmla="*/ 2496208 w 3960000"/>
              <a:gd name="connsiteY3-1150" fmla="*/ 770986 h 3960000"/>
              <a:gd name="connsiteX4-1151" fmla="*/ 1921633 w 3960000"/>
              <a:gd name="connsiteY4-1152" fmla="*/ 1292845 h 3960000"/>
              <a:gd name="connsiteX5-1153" fmla="*/ 1942445 w 3960000"/>
              <a:gd name="connsiteY5-1154" fmla="*/ 1570340 h 3960000"/>
              <a:gd name="connsiteX6-1155" fmla="*/ 815277 w 3960000"/>
              <a:gd name="connsiteY6-1156" fmla="*/ 836121 h 3960000"/>
              <a:gd name="connsiteX7-1157" fmla="*/ 965659 w 3960000"/>
              <a:gd name="connsiteY7-1158" fmla="*/ 1735195 h 3960000"/>
              <a:gd name="connsiteX8-1159" fmla="*/ 570453 w 3960000"/>
              <a:gd name="connsiteY8-1160" fmla="*/ 1629310 h 3960000"/>
              <a:gd name="connsiteX9-1161" fmla="*/ 1196057 w 3960000"/>
              <a:gd name="connsiteY9-1162" fmla="*/ 2257108 h 3960000"/>
              <a:gd name="connsiteX10-1163" fmla="*/ 813848 w 3960000"/>
              <a:gd name="connsiteY10-1164" fmla="*/ 2296824 h 3960000"/>
              <a:gd name="connsiteX11-1165" fmla="*/ 1486410 w 3960000"/>
              <a:gd name="connsiteY11-1166" fmla="*/ 2607420 h 3960000"/>
              <a:gd name="connsiteX12-1167" fmla="*/ 489408 w 3960000"/>
              <a:gd name="connsiteY12-1168" fmla="*/ 2829018 h 3960000"/>
              <a:gd name="connsiteX13-1169" fmla="*/ 2062787 w 3960000"/>
              <a:gd name="connsiteY13-1170" fmla="*/ 3146219 h 3960000"/>
              <a:gd name="connsiteX14-1171" fmla="*/ 3074271 w 3960000"/>
              <a:gd name="connsiteY14-1172" fmla="*/ 2105563 h 3960000"/>
              <a:gd name="connsiteX15-1173" fmla="*/ 3207849 w 3960000"/>
              <a:gd name="connsiteY15-1174" fmla="*/ 1493166 h 3960000"/>
              <a:gd name="connsiteX16-1175" fmla="*/ 3449507 w 3960000"/>
              <a:gd name="connsiteY16-1176" fmla="*/ 1170564 h 3960000"/>
              <a:gd name="connsiteX17-1177" fmla="*/ 3140091 w 3960000"/>
              <a:gd name="connsiteY17-1178" fmla="*/ 1227260 h 3960000"/>
              <a:gd name="connsiteX18-1179" fmla="*/ 3324107 w 3960000"/>
              <a:gd name="connsiteY18-1180" fmla="*/ 851504 h 3960000"/>
              <a:gd name="connsiteX19-1181" fmla="*/ 2995677 w 3960000"/>
              <a:gd name="connsiteY19-1182" fmla="*/ 1008938 h 3960000"/>
              <a:gd name="connsiteX20-1183" fmla="*/ 2496208 w 3960000"/>
              <a:gd name="connsiteY20-1184" fmla="*/ 770986 h 3960000"/>
              <a:gd name="connsiteX21-1185" fmla="*/ 308009 w 3960000"/>
              <a:gd name="connsiteY21-1186" fmla="*/ 0 h 3960000"/>
              <a:gd name="connsiteX22-1187" fmla="*/ 3651991 w 3960000"/>
              <a:gd name="connsiteY22-1188" fmla="*/ 0 h 3960000"/>
              <a:gd name="connsiteX23-1189" fmla="*/ 3960000 w 3960000"/>
              <a:gd name="connsiteY23-1190" fmla="*/ 308009 h 3960000"/>
              <a:gd name="connsiteX24-1191" fmla="*/ 3960000 w 3960000"/>
              <a:gd name="connsiteY24-1192" fmla="*/ 3651991 h 3960000"/>
              <a:gd name="connsiteX25-1193" fmla="*/ 3651991 w 3960000"/>
              <a:gd name="connsiteY25-1194" fmla="*/ 3960000 h 3960000"/>
              <a:gd name="connsiteX26-1195" fmla="*/ 308009 w 3960000"/>
              <a:gd name="connsiteY26-1196" fmla="*/ 3960000 h 3960000"/>
              <a:gd name="connsiteX27-1197" fmla="*/ 0 w 3960000"/>
              <a:gd name="connsiteY27-1198" fmla="*/ 3651991 h 3960000"/>
              <a:gd name="connsiteX28-1199" fmla="*/ 0 w 3960000"/>
              <a:gd name="connsiteY28-1200" fmla="*/ 308009 h 3960000"/>
              <a:gd name="connsiteX29-1201" fmla="*/ 308009 w 3960000"/>
              <a:gd name="connsiteY29-1202" fmla="*/ 0 h 3960000"/>
              <a:gd name="connsiteX0-1203" fmla="*/ 3160999 w 3960000"/>
              <a:gd name="connsiteY0-1204" fmla="*/ 1374274 h 3960000"/>
              <a:gd name="connsiteX1-1205" fmla="*/ 3155132 w 3960000"/>
              <a:gd name="connsiteY1-1206" fmla="*/ 1419362 h 3960000"/>
              <a:gd name="connsiteX2-1207" fmla="*/ 3160999 w 3960000"/>
              <a:gd name="connsiteY2-1208" fmla="*/ 1374274 h 3960000"/>
              <a:gd name="connsiteX3-1209" fmla="*/ 2496208 w 3960000"/>
              <a:gd name="connsiteY3-1210" fmla="*/ 770986 h 3960000"/>
              <a:gd name="connsiteX4-1211" fmla="*/ 1921633 w 3960000"/>
              <a:gd name="connsiteY4-1212" fmla="*/ 1292845 h 3960000"/>
              <a:gd name="connsiteX5-1213" fmla="*/ 1942445 w 3960000"/>
              <a:gd name="connsiteY5-1214" fmla="*/ 1570340 h 3960000"/>
              <a:gd name="connsiteX6-1215" fmla="*/ 815277 w 3960000"/>
              <a:gd name="connsiteY6-1216" fmla="*/ 836121 h 3960000"/>
              <a:gd name="connsiteX7-1217" fmla="*/ 965659 w 3960000"/>
              <a:gd name="connsiteY7-1218" fmla="*/ 1735195 h 3960000"/>
              <a:gd name="connsiteX8-1219" fmla="*/ 570453 w 3960000"/>
              <a:gd name="connsiteY8-1220" fmla="*/ 1629310 h 3960000"/>
              <a:gd name="connsiteX9-1221" fmla="*/ 1196057 w 3960000"/>
              <a:gd name="connsiteY9-1222" fmla="*/ 2257108 h 3960000"/>
              <a:gd name="connsiteX10-1223" fmla="*/ 813848 w 3960000"/>
              <a:gd name="connsiteY10-1224" fmla="*/ 2296824 h 3960000"/>
              <a:gd name="connsiteX11-1225" fmla="*/ 1486410 w 3960000"/>
              <a:gd name="connsiteY11-1226" fmla="*/ 2607420 h 3960000"/>
              <a:gd name="connsiteX12-1227" fmla="*/ 489408 w 3960000"/>
              <a:gd name="connsiteY12-1228" fmla="*/ 2829018 h 3960000"/>
              <a:gd name="connsiteX13-1229" fmla="*/ 2062787 w 3960000"/>
              <a:gd name="connsiteY13-1230" fmla="*/ 3146219 h 3960000"/>
              <a:gd name="connsiteX14-1231" fmla="*/ 3074271 w 3960000"/>
              <a:gd name="connsiteY14-1232" fmla="*/ 2105563 h 3960000"/>
              <a:gd name="connsiteX15-1233" fmla="*/ 3207849 w 3960000"/>
              <a:gd name="connsiteY15-1234" fmla="*/ 1493166 h 3960000"/>
              <a:gd name="connsiteX16-1235" fmla="*/ 3449507 w 3960000"/>
              <a:gd name="connsiteY16-1236" fmla="*/ 1170564 h 3960000"/>
              <a:gd name="connsiteX17-1237" fmla="*/ 3140091 w 3960000"/>
              <a:gd name="connsiteY17-1238" fmla="*/ 1227260 h 3960000"/>
              <a:gd name="connsiteX18-1239" fmla="*/ 3324107 w 3960000"/>
              <a:gd name="connsiteY18-1240" fmla="*/ 851504 h 3960000"/>
              <a:gd name="connsiteX19-1241" fmla="*/ 2995677 w 3960000"/>
              <a:gd name="connsiteY19-1242" fmla="*/ 1008938 h 3960000"/>
              <a:gd name="connsiteX20-1243" fmla="*/ 2496208 w 3960000"/>
              <a:gd name="connsiteY20-1244" fmla="*/ 770986 h 3960000"/>
              <a:gd name="connsiteX21-1245" fmla="*/ 308009 w 3960000"/>
              <a:gd name="connsiteY21-1246" fmla="*/ 0 h 3960000"/>
              <a:gd name="connsiteX22-1247" fmla="*/ 3651991 w 3960000"/>
              <a:gd name="connsiteY22-1248" fmla="*/ 0 h 3960000"/>
              <a:gd name="connsiteX23-1249" fmla="*/ 3960000 w 3960000"/>
              <a:gd name="connsiteY23-1250" fmla="*/ 308009 h 3960000"/>
              <a:gd name="connsiteX24-1251" fmla="*/ 3960000 w 3960000"/>
              <a:gd name="connsiteY24-1252" fmla="*/ 3651991 h 3960000"/>
              <a:gd name="connsiteX25-1253" fmla="*/ 3651991 w 3960000"/>
              <a:gd name="connsiteY25-1254" fmla="*/ 3960000 h 3960000"/>
              <a:gd name="connsiteX26-1255" fmla="*/ 308009 w 3960000"/>
              <a:gd name="connsiteY26-1256" fmla="*/ 3960000 h 3960000"/>
              <a:gd name="connsiteX27-1257" fmla="*/ 0 w 3960000"/>
              <a:gd name="connsiteY27-1258" fmla="*/ 3651991 h 3960000"/>
              <a:gd name="connsiteX28-1259" fmla="*/ 0 w 3960000"/>
              <a:gd name="connsiteY28-1260" fmla="*/ 308009 h 3960000"/>
              <a:gd name="connsiteX29-1261" fmla="*/ 308009 w 3960000"/>
              <a:gd name="connsiteY29-1262"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0" name="Rounded Rectangle 3"/>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1" fmla="*/ 2841893 w 3960000"/>
              <a:gd name="connsiteY0-2" fmla="*/ 181064 h 3960000"/>
              <a:gd name="connsiteX1-3" fmla="*/ 2105790 w 3960000"/>
              <a:gd name="connsiteY1-4" fmla="*/ 859562 h 3960000"/>
              <a:gd name="connsiteX2-5" fmla="*/ 2106860 w 3960000"/>
              <a:gd name="connsiteY2-6" fmla="*/ 863292 h 3960000"/>
              <a:gd name="connsiteX3-7" fmla="*/ 2106860 w 3960000"/>
              <a:gd name="connsiteY3-8" fmla="*/ 1248172 h 3960000"/>
              <a:gd name="connsiteX4-9" fmla="*/ 1691968 w 3960000"/>
              <a:gd name="connsiteY4-10" fmla="*/ 1248172 h 3960000"/>
              <a:gd name="connsiteX5-11" fmla="*/ 1691968 w 3960000"/>
              <a:gd name="connsiteY5-12" fmla="*/ 1824236 h 3960000"/>
              <a:gd name="connsiteX6-13" fmla="*/ 2106860 w 3960000"/>
              <a:gd name="connsiteY6-14" fmla="*/ 1824236 h 3960000"/>
              <a:gd name="connsiteX7-15" fmla="*/ 2106860 w 3960000"/>
              <a:gd name="connsiteY7-16" fmla="*/ 3779396 h 3960000"/>
              <a:gd name="connsiteX8-17" fmla="*/ 2754932 w 3960000"/>
              <a:gd name="connsiteY8-18" fmla="*/ 3779396 h 3960000"/>
              <a:gd name="connsiteX9-19" fmla="*/ 2754932 w 3960000"/>
              <a:gd name="connsiteY9-20" fmla="*/ 1824236 h 3960000"/>
              <a:gd name="connsiteX10-21" fmla="*/ 3305869 w 3960000"/>
              <a:gd name="connsiteY10-22" fmla="*/ 1813665 h 3960000"/>
              <a:gd name="connsiteX11-23" fmla="*/ 3348152 w 3960000"/>
              <a:gd name="connsiteY11-24" fmla="*/ 1248172 h 3960000"/>
              <a:gd name="connsiteX12-25" fmla="*/ 2754932 w 3960000"/>
              <a:gd name="connsiteY12-26" fmla="*/ 1248172 h 3960000"/>
              <a:gd name="connsiteX13-27" fmla="*/ 2754932 w 3960000"/>
              <a:gd name="connsiteY13-28" fmla="*/ 907124 h 3960000"/>
              <a:gd name="connsiteX14-29" fmla="*/ 3369037 w 3960000"/>
              <a:gd name="connsiteY14-30" fmla="*/ 704441 h 3960000"/>
              <a:gd name="connsiteX15-31" fmla="*/ 3432095 w 3960000"/>
              <a:gd name="connsiteY15-32" fmla="*/ 238945 h 3960000"/>
              <a:gd name="connsiteX16-33" fmla="*/ 2841893 w 3960000"/>
              <a:gd name="connsiteY16-34" fmla="*/ 181064 h 3960000"/>
              <a:gd name="connsiteX17-35" fmla="*/ 308009 w 3960000"/>
              <a:gd name="connsiteY17-36" fmla="*/ 0 h 3960000"/>
              <a:gd name="connsiteX18-37" fmla="*/ 3651991 w 3960000"/>
              <a:gd name="connsiteY18-38" fmla="*/ 0 h 3960000"/>
              <a:gd name="connsiteX19-39" fmla="*/ 3960000 w 3960000"/>
              <a:gd name="connsiteY19-40" fmla="*/ 308009 h 3960000"/>
              <a:gd name="connsiteX20-41" fmla="*/ 3960000 w 3960000"/>
              <a:gd name="connsiteY20-42" fmla="*/ 3651991 h 3960000"/>
              <a:gd name="connsiteX21-43" fmla="*/ 3651991 w 3960000"/>
              <a:gd name="connsiteY21-44" fmla="*/ 3960000 h 3960000"/>
              <a:gd name="connsiteX22-45" fmla="*/ 308009 w 3960000"/>
              <a:gd name="connsiteY22-46" fmla="*/ 3960000 h 3960000"/>
              <a:gd name="connsiteX23-47" fmla="*/ 0 w 3960000"/>
              <a:gd name="connsiteY23-48" fmla="*/ 3651991 h 3960000"/>
              <a:gd name="connsiteX24-49" fmla="*/ 0 w 3960000"/>
              <a:gd name="connsiteY24-50" fmla="*/ 308009 h 3960000"/>
              <a:gd name="connsiteX25-51" fmla="*/ 308009 w 3960000"/>
              <a:gd name="connsiteY25-52" fmla="*/ 0 h 3960000"/>
              <a:gd name="connsiteX0-53" fmla="*/ 2841893 w 3960000"/>
              <a:gd name="connsiteY0-54" fmla="*/ 181064 h 3960000"/>
              <a:gd name="connsiteX1-55" fmla="*/ 2105790 w 3960000"/>
              <a:gd name="connsiteY1-56" fmla="*/ 859562 h 3960000"/>
              <a:gd name="connsiteX2-57" fmla="*/ 2106860 w 3960000"/>
              <a:gd name="connsiteY2-58" fmla="*/ 863292 h 3960000"/>
              <a:gd name="connsiteX3-59" fmla="*/ 2106860 w 3960000"/>
              <a:gd name="connsiteY3-60" fmla="*/ 1248172 h 3960000"/>
              <a:gd name="connsiteX4-61" fmla="*/ 1691968 w 3960000"/>
              <a:gd name="connsiteY4-62" fmla="*/ 1248172 h 3960000"/>
              <a:gd name="connsiteX5-63" fmla="*/ 1691968 w 3960000"/>
              <a:gd name="connsiteY5-64" fmla="*/ 1824236 h 3960000"/>
              <a:gd name="connsiteX6-65" fmla="*/ 2106860 w 3960000"/>
              <a:gd name="connsiteY6-66" fmla="*/ 1824236 h 3960000"/>
              <a:gd name="connsiteX7-67" fmla="*/ 2106860 w 3960000"/>
              <a:gd name="connsiteY7-68" fmla="*/ 3779396 h 3960000"/>
              <a:gd name="connsiteX8-69" fmla="*/ 2754932 w 3960000"/>
              <a:gd name="connsiteY8-70" fmla="*/ 3779396 h 3960000"/>
              <a:gd name="connsiteX9-71" fmla="*/ 2754932 w 3960000"/>
              <a:gd name="connsiteY9-72" fmla="*/ 1824236 h 3960000"/>
              <a:gd name="connsiteX10-73" fmla="*/ 3305869 w 3960000"/>
              <a:gd name="connsiteY10-74" fmla="*/ 1813665 h 3960000"/>
              <a:gd name="connsiteX11-75" fmla="*/ 3348152 w 3960000"/>
              <a:gd name="connsiteY11-76" fmla="*/ 1248172 h 3960000"/>
              <a:gd name="connsiteX12-77" fmla="*/ 2754932 w 3960000"/>
              <a:gd name="connsiteY12-78" fmla="*/ 1248172 h 3960000"/>
              <a:gd name="connsiteX13-79" fmla="*/ 2754932 w 3960000"/>
              <a:gd name="connsiteY13-80" fmla="*/ 907124 h 3960000"/>
              <a:gd name="connsiteX14-81" fmla="*/ 3369037 w 3960000"/>
              <a:gd name="connsiteY14-82" fmla="*/ 704441 h 3960000"/>
              <a:gd name="connsiteX15-83" fmla="*/ 3432095 w 3960000"/>
              <a:gd name="connsiteY15-84" fmla="*/ 238945 h 3960000"/>
              <a:gd name="connsiteX16-85" fmla="*/ 2841893 w 3960000"/>
              <a:gd name="connsiteY16-86" fmla="*/ 181064 h 3960000"/>
              <a:gd name="connsiteX17-87" fmla="*/ 308009 w 3960000"/>
              <a:gd name="connsiteY17-88" fmla="*/ 0 h 3960000"/>
              <a:gd name="connsiteX18-89" fmla="*/ 3651991 w 3960000"/>
              <a:gd name="connsiteY18-90" fmla="*/ 0 h 3960000"/>
              <a:gd name="connsiteX19-91" fmla="*/ 3960000 w 3960000"/>
              <a:gd name="connsiteY19-92" fmla="*/ 308009 h 3960000"/>
              <a:gd name="connsiteX20-93" fmla="*/ 3960000 w 3960000"/>
              <a:gd name="connsiteY20-94" fmla="*/ 3651991 h 3960000"/>
              <a:gd name="connsiteX21-95" fmla="*/ 3651991 w 3960000"/>
              <a:gd name="connsiteY21-96" fmla="*/ 3960000 h 3960000"/>
              <a:gd name="connsiteX22-97" fmla="*/ 308009 w 3960000"/>
              <a:gd name="connsiteY22-98" fmla="*/ 3960000 h 3960000"/>
              <a:gd name="connsiteX23-99" fmla="*/ 0 w 3960000"/>
              <a:gd name="connsiteY23-100" fmla="*/ 3651991 h 3960000"/>
              <a:gd name="connsiteX24-101" fmla="*/ 0 w 3960000"/>
              <a:gd name="connsiteY24-102" fmla="*/ 308009 h 3960000"/>
              <a:gd name="connsiteX25-103" fmla="*/ 308009 w 3960000"/>
              <a:gd name="connsiteY25-104" fmla="*/ 0 h 3960000"/>
              <a:gd name="connsiteX0-105" fmla="*/ 2841893 w 3960000"/>
              <a:gd name="connsiteY0-106" fmla="*/ 181064 h 3960000"/>
              <a:gd name="connsiteX1-107" fmla="*/ 2105790 w 3960000"/>
              <a:gd name="connsiteY1-108" fmla="*/ 859562 h 3960000"/>
              <a:gd name="connsiteX2-109" fmla="*/ 2106860 w 3960000"/>
              <a:gd name="connsiteY2-110" fmla="*/ 863292 h 3960000"/>
              <a:gd name="connsiteX3-111" fmla="*/ 2106860 w 3960000"/>
              <a:gd name="connsiteY3-112" fmla="*/ 1248172 h 3960000"/>
              <a:gd name="connsiteX4-113" fmla="*/ 1691968 w 3960000"/>
              <a:gd name="connsiteY4-114" fmla="*/ 1248172 h 3960000"/>
              <a:gd name="connsiteX5-115" fmla="*/ 1691968 w 3960000"/>
              <a:gd name="connsiteY5-116" fmla="*/ 1824236 h 3960000"/>
              <a:gd name="connsiteX6-117" fmla="*/ 2106860 w 3960000"/>
              <a:gd name="connsiteY6-118" fmla="*/ 1824236 h 3960000"/>
              <a:gd name="connsiteX7-119" fmla="*/ 2106860 w 3960000"/>
              <a:gd name="connsiteY7-120" fmla="*/ 3779396 h 3960000"/>
              <a:gd name="connsiteX8-121" fmla="*/ 2754932 w 3960000"/>
              <a:gd name="connsiteY8-122" fmla="*/ 3779396 h 3960000"/>
              <a:gd name="connsiteX9-123" fmla="*/ 2754932 w 3960000"/>
              <a:gd name="connsiteY9-124" fmla="*/ 1824236 h 3960000"/>
              <a:gd name="connsiteX10-125" fmla="*/ 3305869 w 3960000"/>
              <a:gd name="connsiteY10-126" fmla="*/ 1813665 h 3960000"/>
              <a:gd name="connsiteX11-127" fmla="*/ 3348152 w 3960000"/>
              <a:gd name="connsiteY11-128" fmla="*/ 1248172 h 3960000"/>
              <a:gd name="connsiteX12-129" fmla="*/ 2754932 w 3960000"/>
              <a:gd name="connsiteY12-130" fmla="*/ 1248172 h 3960000"/>
              <a:gd name="connsiteX13-131" fmla="*/ 2754932 w 3960000"/>
              <a:gd name="connsiteY13-132" fmla="*/ 907124 h 3960000"/>
              <a:gd name="connsiteX14-133" fmla="*/ 3369037 w 3960000"/>
              <a:gd name="connsiteY14-134" fmla="*/ 704441 h 3960000"/>
              <a:gd name="connsiteX15-135" fmla="*/ 3410216 w 3960000"/>
              <a:gd name="connsiteY15-136" fmla="*/ 195189 h 3960000"/>
              <a:gd name="connsiteX16-137" fmla="*/ 2841893 w 3960000"/>
              <a:gd name="connsiteY16-138" fmla="*/ 181064 h 3960000"/>
              <a:gd name="connsiteX17-139" fmla="*/ 308009 w 3960000"/>
              <a:gd name="connsiteY17-140" fmla="*/ 0 h 3960000"/>
              <a:gd name="connsiteX18-141" fmla="*/ 3651991 w 3960000"/>
              <a:gd name="connsiteY18-142" fmla="*/ 0 h 3960000"/>
              <a:gd name="connsiteX19-143" fmla="*/ 3960000 w 3960000"/>
              <a:gd name="connsiteY19-144" fmla="*/ 308009 h 3960000"/>
              <a:gd name="connsiteX20-145" fmla="*/ 3960000 w 3960000"/>
              <a:gd name="connsiteY20-146" fmla="*/ 3651991 h 3960000"/>
              <a:gd name="connsiteX21-147" fmla="*/ 3651991 w 3960000"/>
              <a:gd name="connsiteY21-148" fmla="*/ 3960000 h 3960000"/>
              <a:gd name="connsiteX22-149" fmla="*/ 308009 w 3960000"/>
              <a:gd name="connsiteY22-150" fmla="*/ 3960000 h 3960000"/>
              <a:gd name="connsiteX23-151" fmla="*/ 0 w 3960000"/>
              <a:gd name="connsiteY23-152" fmla="*/ 3651991 h 3960000"/>
              <a:gd name="connsiteX24-153" fmla="*/ 0 w 3960000"/>
              <a:gd name="connsiteY24-154" fmla="*/ 308009 h 3960000"/>
              <a:gd name="connsiteX25-155" fmla="*/ 308009 w 3960000"/>
              <a:gd name="connsiteY25-156" fmla="*/ 0 h 3960000"/>
              <a:gd name="connsiteX0-157" fmla="*/ 2841893 w 3960000"/>
              <a:gd name="connsiteY0-158" fmla="*/ 181064 h 3960000"/>
              <a:gd name="connsiteX1-159" fmla="*/ 2105790 w 3960000"/>
              <a:gd name="connsiteY1-160" fmla="*/ 859562 h 3960000"/>
              <a:gd name="connsiteX2-161" fmla="*/ 2106860 w 3960000"/>
              <a:gd name="connsiteY2-162" fmla="*/ 863292 h 3960000"/>
              <a:gd name="connsiteX3-163" fmla="*/ 2106860 w 3960000"/>
              <a:gd name="connsiteY3-164" fmla="*/ 1248172 h 3960000"/>
              <a:gd name="connsiteX4-165" fmla="*/ 1691968 w 3960000"/>
              <a:gd name="connsiteY4-166" fmla="*/ 1248172 h 3960000"/>
              <a:gd name="connsiteX5-167" fmla="*/ 1691968 w 3960000"/>
              <a:gd name="connsiteY5-168" fmla="*/ 1824236 h 3960000"/>
              <a:gd name="connsiteX6-169" fmla="*/ 2106860 w 3960000"/>
              <a:gd name="connsiteY6-170" fmla="*/ 1824236 h 3960000"/>
              <a:gd name="connsiteX7-171" fmla="*/ 2106860 w 3960000"/>
              <a:gd name="connsiteY7-172" fmla="*/ 3779396 h 3960000"/>
              <a:gd name="connsiteX8-173" fmla="*/ 2754932 w 3960000"/>
              <a:gd name="connsiteY8-174" fmla="*/ 3779396 h 3960000"/>
              <a:gd name="connsiteX9-175" fmla="*/ 2754932 w 3960000"/>
              <a:gd name="connsiteY9-176" fmla="*/ 1824236 h 3960000"/>
              <a:gd name="connsiteX10-177" fmla="*/ 3305869 w 3960000"/>
              <a:gd name="connsiteY10-178" fmla="*/ 1813665 h 3960000"/>
              <a:gd name="connsiteX11-179" fmla="*/ 3348152 w 3960000"/>
              <a:gd name="connsiteY11-180" fmla="*/ 1248172 h 3960000"/>
              <a:gd name="connsiteX12-181" fmla="*/ 2754932 w 3960000"/>
              <a:gd name="connsiteY12-182" fmla="*/ 1248172 h 3960000"/>
              <a:gd name="connsiteX13-183" fmla="*/ 2754932 w 3960000"/>
              <a:gd name="connsiteY13-184" fmla="*/ 907124 h 3960000"/>
              <a:gd name="connsiteX14-185" fmla="*/ 3369037 w 3960000"/>
              <a:gd name="connsiteY14-186" fmla="*/ 704441 h 3960000"/>
              <a:gd name="connsiteX15-187" fmla="*/ 3410216 w 3960000"/>
              <a:gd name="connsiteY15-188" fmla="*/ 195189 h 3960000"/>
              <a:gd name="connsiteX16-189" fmla="*/ 2841893 w 3960000"/>
              <a:gd name="connsiteY16-190" fmla="*/ 181064 h 3960000"/>
              <a:gd name="connsiteX17-191" fmla="*/ 308009 w 3960000"/>
              <a:gd name="connsiteY17-192" fmla="*/ 0 h 3960000"/>
              <a:gd name="connsiteX18-193" fmla="*/ 3651991 w 3960000"/>
              <a:gd name="connsiteY18-194" fmla="*/ 0 h 3960000"/>
              <a:gd name="connsiteX19-195" fmla="*/ 3960000 w 3960000"/>
              <a:gd name="connsiteY19-196" fmla="*/ 308009 h 3960000"/>
              <a:gd name="connsiteX20-197" fmla="*/ 3960000 w 3960000"/>
              <a:gd name="connsiteY20-198" fmla="*/ 3651991 h 3960000"/>
              <a:gd name="connsiteX21-199" fmla="*/ 3651991 w 3960000"/>
              <a:gd name="connsiteY21-200" fmla="*/ 3960000 h 3960000"/>
              <a:gd name="connsiteX22-201" fmla="*/ 308009 w 3960000"/>
              <a:gd name="connsiteY22-202" fmla="*/ 3960000 h 3960000"/>
              <a:gd name="connsiteX23-203" fmla="*/ 0 w 3960000"/>
              <a:gd name="connsiteY23-204" fmla="*/ 3651991 h 3960000"/>
              <a:gd name="connsiteX24-205" fmla="*/ 0 w 3960000"/>
              <a:gd name="connsiteY24-206" fmla="*/ 308009 h 3960000"/>
              <a:gd name="connsiteX25-207" fmla="*/ 308009 w 3960000"/>
              <a:gd name="connsiteY25-208" fmla="*/ 0 h 3960000"/>
              <a:gd name="connsiteX0-209" fmla="*/ 2841893 w 3960000"/>
              <a:gd name="connsiteY0-210" fmla="*/ 181064 h 3960000"/>
              <a:gd name="connsiteX1-211" fmla="*/ 2105790 w 3960000"/>
              <a:gd name="connsiteY1-212" fmla="*/ 859562 h 3960000"/>
              <a:gd name="connsiteX2-213" fmla="*/ 2106860 w 3960000"/>
              <a:gd name="connsiteY2-214" fmla="*/ 863292 h 3960000"/>
              <a:gd name="connsiteX3-215" fmla="*/ 2106860 w 3960000"/>
              <a:gd name="connsiteY3-216" fmla="*/ 1248172 h 3960000"/>
              <a:gd name="connsiteX4-217" fmla="*/ 1691968 w 3960000"/>
              <a:gd name="connsiteY4-218" fmla="*/ 1248172 h 3960000"/>
              <a:gd name="connsiteX5-219" fmla="*/ 1691968 w 3960000"/>
              <a:gd name="connsiteY5-220" fmla="*/ 1824236 h 3960000"/>
              <a:gd name="connsiteX6-221" fmla="*/ 2106860 w 3960000"/>
              <a:gd name="connsiteY6-222" fmla="*/ 1824236 h 3960000"/>
              <a:gd name="connsiteX7-223" fmla="*/ 2106860 w 3960000"/>
              <a:gd name="connsiteY7-224" fmla="*/ 3779396 h 3960000"/>
              <a:gd name="connsiteX8-225" fmla="*/ 2754932 w 3960000"/>
              <a:gd name="connsiteY8-226" fmla="*/ 3779396 h 3960000"/>
              <a:gd name="connsiteX9-227" fmla="*/ 2754932 w 3960000"/>
              <a:gd name="connsiteY9-228" fmla="*/ 1824236 h 3960000"/>
              <a:gd name="connsiteX10-229" fmla="*/ 3305869 w 3960000"/>
              <a:gd name="connsiteY10-230" fmla="*/ 1813665 h 3960000"/>
              <a:gd name="connsiteX11-231" fmla="*/ 3348152 w 3960000"/>
              <a:gd name="connsiteY11-232" fmla="*/ 1248172 h 3960000"/>
              <a:gd name="connsiteX12-233" fmla="*/ 2754932 w 3960000"/>
              <a:gd name="connsiteY12-234" fmla="*/ 1248172 h 3960000"/>
              <a:gd name="connsiteX13-235" fmla="*/ 2754932 w 3960000"/>
              <a:gd name="connsiteY13-236" fmla="*/ 907124 h 3960000"/>
              <a:gd name="connsiteX14-237" fmla="*/ 3369037 w 3960000"/>
              <a:gd name="connsiteY14-238" fmla="*/ 704441 h 3960000"/>
              <a:gd name="connsiteX15-239" fmla="*/ 3410216 w 3960000"/>
              <a:gd name="connsiteY15-240" fmla="*/ 195189 h 3960000"/>
              <a:gd name="connsiteX16-241" fmla="*/ 2841893 w 3960000"/>
              <a:gd name="connsiteY16-242" fmla="*/ 181064 h 3960000"/>
              <a:gd name="connsiteX17-243" fmla="*/ 308009 w 3960000"/>
              <a:gd name="connsiteY17-244" fmla="*/ 0 h 3960000"/>
              <a:gd name="connsiteX18-245" fmla="*/ 3651991 w 3960000"/>
              <a:gd name="connsiteY18-246" fmla="*/ 0 h 3960000"/>
              <a:gd name="connsiteX19-247" fmla="*/ 3960000 w 3960000"/>
              <a:gd name="connsiteY19-248" fmla="*/ 308009 h 3960000"/>
              <a:gd name="connsiteX20-249" fmla="*/ 3960000 w 3960000"/>
              <a:gd name="connsiteY20-250" fmla="*/ 3651991 h 3960000"/>
              <a:gd name="connsiteX21-251" fmla="*/ 3651991 w 3960000"/>
              <a:gd name="connsiteY21-252" fmla="*/ 3960000 h 3960000"/>
              <a:gd name="connsiteX22-253" fmla="*/ 308009 w 3960000"/>
              <a:gd name="connsiteY22-254" fmla="*/ 3960000 h 3960000"/>
              <a:gd name="connsiteX23-255" fmla="*/ 0 w 3960000"/>
              <a:gd name="connsiteY23-256" fmla="*/ 3651991 h 3960000"/>
              <a:gd name="connsiteX24-257" fmla="*/ 0 w 3960000"/>
              <a:gd name="connsiteY24-258" fmla="*/ 308009 h 3960000"/>
              <a:gd name="connsiteX25-259" fmla="*/ 308009 w 3960000"/>
              <a:gd name="connsiteY25-260"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1" name="Rounded Rectangle 10"/>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1" fmla="*/ 2664630 w 3221102"/>
              <a:gd name="connsiteY0-2" fmla="*/ 2175617 h 3221116"/>
              <a:gd name="connsiteX1-3" fmla="*/ 2658205 w 3221102"/>
              <a:gd name="connsiteY1-4" fmla="*/ 2178566 h 3221116"/>
              <a:gd name="connsiteX2-5" fmla="*/ 2664630 w 3221102"/>
              <a:gd name="connsiteY2-6" fmla="*/ 2175617 h 3221116"/>
              <a:gd name="connsiteX3-7" fmla="*/ 1477043 w 3221102"/>
              <a:gd name="connsiteY3-8" fmla="*/ 1144372 h 3221116"/>
              <a:gd name="connsiteX4-9" fmla="*/ 1409070 w 3221102"/>
              <a:gd name="connsiteY4-10" fmla="*/ 1159393 h 3221116"/>
              <a:gd name="connsiteX5-11" fmla="*/ 1152384 w 3221102"/>
              <a:gd name="connsiteY5-12" fmla="*/ 1703728 h 3221116"/>
              <a:gd name="connsiteX6-13" fmla="*/ 1591651 w 3221102"/>
              <a:gd name="connsiteY6-14" fmla="*/ 2152290 h 3221116"/>
              <a:gd name="connsiteX7-15" fmla="*/ 1850815 w 3221102"/>
              <a:gd name="connsiteY7-16" fmla="*/ 1654259 h 3221116"/>
              <a:gd name="connsiteX8-17" fmla="*/ 1830467 w 3221102"/>
              <a:gd name="connsiteY8-18" fmla="*/ 1515986 h 3221116"/>
              <a:gd name="connsiteX9-19" fmla="*/ 1477043 w 3221102"/>
              <a:gd name="connsiteY9-20" fmla="*/ 1144372 h 3221116"/>
              <a:gd name="connsiteX10-21" fmla="*/ 1651152 w 3221102"/>
              <a:gd name="connsiteY10-22" fmla="*/ 501 h 3221116"/>
              <a:gd name="connsiteX11-23" fmla="*/ 2580395 w 3221102"/>
              <a:gd name="connsiteY11-24" fmla="*/ 324821 h 3221116"/>
              <a:gd name="connsiteX12-25" fmla="*/ 3030464 w 3221102"/>
              <a:gd name="connsiteY12-26" fmla="*/ 2370314 h 3221116"/>
              <a:gd name="connsiteX13-27" fmla="*/ 3004976 w 3221102"/>
              <a:gd name="connsiteY13-28" fmla="*/ 2356675 h 3221116"/>
              <a:gd name="connsiteX14-29" fmla="*/ 2585849 w 3221102"/>
              <a:gd name="connsiteY14-30" fmla="*/ 2588887 h 3221116"/>
              <a:gd name="connsiteX15-31" fmla="*/ 1973374 w 3221102"/>
              <a:gd name="connsiteY15-32" fmla="*/ 2195096 h 3221116"/>
              <a:gd name="connsiteX16-33" fmla="*/ 1390827 w 3221102"/>
              <a:gd name="connsiteY16-34" fmla="*/ 2527630 h 3221116"/>
              <a:gd name="connsiteX17-35" fmla="*/ 783896 w 3221102"/>
              <a:gd name="connsiteY17-36" fmla="*/ 1665044 h 3221116"/>
              <a:gd name="connsiteX18-37" fmla="*/ 1268509 w 3221102"/>
              <a:gd name="connsiteY18-38" fmla="*/ 819983 h 3221116"/>
              <a:gd name="connsiteX19-39" fmla="*/ 1328805 w 3221102"/>
              <a:gd name="connsiteY19-40" fmla="*/ 807930 h 3221116"/>
              <a:gd name="connsiteX20-41" fmla="*/ 1390827 w 3221102"/>
              <a:gd name="connsiteY20-42" fmla="*/ 802457 h 3221116"/>
              <a:gd name="connsiteX21-43" fmla="*/ 1462242 w 3221102"/>
              <a:gd name="connsiteY21-44" fmla="*/ 801708 h 3221116"/>
              <a:gd name="connsiteX22-45" fmla="*/ 1734726 w 3221102"/>
              <a:gd name="connsiteY22-46" fmla="*/ 869255 h 3221116"/>
              <a:gd name="connsiteX23-47" fmla="*/ 1956122 w 3221102"/>
              <a:gd name="connsiteY23-48" fmla="*/ 1110076 h 3221116"/>
              <a:gd name="connsiteX24-49" fmla="*/ 1973374 w 3221102"/>
              <a:gd name="connsiteY24-50" fmla="*/ 875315 h 3221116"/>
              <a:gd name="connsiteX25-51" fmla="*/ 2333414 w 3221102"/>
              <a:gd name="connsiteY25-52" fmla="*/ 875315 h 3221116"/>
              <a:gd name="connsiteX26-53" fmla="*/ 2324788 w 3221102"/>
              <a:gd name="connsiteY26-54" fmla="*/ 2054049 h 3221116"/>
              <a:gd name="connsiteX27-55" fmla="*/ 2661746 w 3221102"/>
              <a:gd name="connsiteY27-56" fmla="*/ 2179658 h 3221116"/>
              <a:gd name="connsiteX28-57" fmla="*/ 2691046 w 3221102"/>
              <a:gd name="connsiteY28-58" fmla="*/ 2188689 h 3221116"/>
              <a:gd name="connsiteX29-59" fmla="*/ 2667011 w 3221102"/>
              <a:gd name="connsiteY29-60" fmla="*/ 2175828 h 3221116"/>
              <a:gd name="connsiteX30-61" fmla="*/ 2332141 w 3221102"/>
              <a:gd name="connsiteY30-62" fmla="*/ 653899 h 3221116"/>
              <a:gd name="connsiteX31-63" fmla="*/ 776764 w 3221102"/>
              <a:gd name="connsiteY31-64" fmla="*/ 749845 h 3221116"/>
              <a:gd name="connsiteX32-65" fmla="*/ 631487 w 3221102"/>
              <a:gd name="connsiteY32-66" fmla="*/ 2301392 h 3221116"/>
              <a:gd name="connsiteX33-67" fmla="*/ 2142017 w 3221102"/>
              <a:gd name="connsiteY33-68" fmla="*/ 2684410 h 3221116"/>
              <a:gd name="connsiteX34-69" fmla="*/ 2324866 w 3221102"/>
              <a:gd name="connsiteY34-70" fmla="*/ 3053856 h 3221116"/>
              <a:gd name="connsiteX35-71" fmla="*/ 294693 w 3221102"/>
              <a:gd name="connsiteY35-72" fmla="*/ 2539075 h 3221116"/>
              <a:gd name="connsiteX36-73" fmla="*/ 489947 w 3221102"/>
              <a:gd name="connsiteY36-74" fmla="*/ 453774 h 3221116"/>
              <a:gd name="connsiteX37-75" fmla="*/ 1651152 w 3221102"/>
              <a:gd name="connsiteY37-76" fmla="*/ 501 h 3221116"/>
              <a:gd name="connsiteX0-77" fmla="*/ 2664630 w 3221102"/>
              <a:gd name="connsiteY0-78" fmla="*/ 2175617 h 3221116"/>
              <a:gd name="connsiteX1-79" fmla="*/ 2658205 w 3221102"/>
              <a:gd name="connsiteY1-80" fmla="*/ 2178566 h 3221116"/>
              <a:gd name="connsiteX2-81" fmla="*/ 2664630 w 3221102"/>
              <a:gd name="connsiteY2-82" fmla="*/ 2175617 h 3221116"/>
              <a:gd name="connsiteX3-83" fmla="*/ 1477043 w 3221102"/>
              <a:gd name="connsiteY3-84" fmla="*/ 1144372 h 3221116"/>
              <a:gd name="connsiteX4-85" fmla="*/ 1409070 w 3221102"/>
              <a:gd name="connsiteY4-86" fmla="*/ 1159393 h 3221116"/>
              <a:gd name="connsiteX5-87" fmla="*/ 1152384 w 3221102"/>
              <a:gd name="connsiteY5-88" fmla="*/ 1703728 h 3221116"/>
              <a:gd name="connsiteX6-89" fmla="*/ 1591651 w 3221102"/>
              <a:gd name="connsiteY6-90" fmla="*/ 2152290 h 3221116"/>
              <a:gd name="connsiteX7-91" fmla="*/ 1850815 w 3221102"/>
              <a:gd name="connsiteY7-92" fmla="*/ 1654259 h 3221116"/>
              <a:gd name="connsiteX8-93" fmla="*/ 1830467 w 3221102"/>
              <a:gd name="connsiteY8-94" fmla="*/ 1515986 h 3221116"/>
              <a:gd name="connsiteX9-95" fmla="*/ 1477043 w 3221102"/>
              <a:gd name="connsiteY9-96" fmla="*/ 1144372 h 3221116"/>
              <a:gd name="connsiteX10-97" fmla="*/ 1651152 w 3221102"/>
              <a:gd name="connsiteY10-98" fmla="*/ 501 h 3221116"/>
              <a:gd name="connsiteX11-99" fmla="*/ 2580395 w 3221102"/>
              <a:gd name="connsiteY11-100" fmla="*/ 324821 h 3221116"/>
              <a:gd name="connsiteX12-101" fmla="*/ 3030464 w 3221102"/>
              <a:gd name="connsiteY12-102" fmla="*/ 2370314 h 3221116"/>
              <a:gd name="connsiteX13-103" fmla="*/ 3004976 w 3221102"/>
              <a:gd name="connsiteY13-104" fmla="*/ 2356675 h 3221116"/>
              <a:gd name="connsiteX14-105" fmla="*/ 2585849 w 3221102"/>
              <a:gd name="connsiteY14-106" fmla="*/ 2588887 h 3221116"/>
              <a:gd name="connsiteX15-107" fmla="*/ 1973374 w 3221102"/>
              <a:gd name="connsiteY15-108" fmla="*/ 2195096 h 3221116"/>
              <a:gd name="connsiteX16-109" fmla="*/ 1390827 w 3221102"/>
              <a:gd name="connsiteY16-110" fmla="*/ 2527630 h 3221116"/>
              <a:gd name="connsiteX17-111" fmla="*/ 783896 w 3221102"/>
              <a:gd name="connsiteY17-112" fmla="*/ 1665044 h 3221116"/>
              <a:gd name="connsiteX18-113" fmla="*/ 1268509 w 3221102"/>
              <a:gd name="connsiteY18-114" fmla="*/ 819983 h 3221116"/>
              <a:gd name="connsiteX19-115" fmla="*/ 1328805 w 3221102"/>
              <a:gd name="connsiteY19-116" fmla="*/ 807930 h 3221116"/>
              <a:gd name="connsiteX20-117" fmla="*/ 1390827 w 3221102"/>
              <a:gd name="connsiteY20-118" fmla="*/ 802457 h 3221116"/>
              <a:gd name="connsiteX21-119" fmla="*/ 1462242 w 3221102"/>
              <a:gd name="connsiteY21-120" fmla="*/ 801708 h 3221116"/>
              <a:gd name="connsiteX22-121" fmla="*/ 1956122 w 3221102"/>
              <a:gd name="connsiteY22-122" fmla="*/ 1110076 h 3221116"/>
              <a:gd name="connsiteX23-123" fmla="*/ 1973374 w 3221102"/>
              <a:gd name="connsiteY23-124" fmla="*/ 875315 h 3221116"/>
              <a:gd name="connsiteX24-125" fmla="*/ 2333414 w 3221102"/>
              <a:gd name="connsiteY24-126" fmla="*/ 875315 h 3221116"/>
              <a:gd name="connsiteX25-127" fmla="*/ 2324788 w 3221102"/>
              <a:gd name="connsiteY25-128" fmla="*/ 2054049 h 3221116"/>
              <a:gd name="connsiteX26-129" fmla="*/ 2661746 w 3221102"/>
              <a:gd name="connsiteY26-130" fmla="*/ 2179658 h 3221116"/>
              <a:gd name="connsiteX27-131" fmla="*/ 2691046 w 3221102"/>
              <a:gd name="connsiteY27-132" fmla="*/ 2188689 h 3221116"/>
              <a:gd name="connsiteX28-133" fmla="*/ 2667011 w 3221102"/>
              <a:gd name="connsiteY28-134" fmla="*/ 2175828 h 3221116"/>
              <a:gd name="connsiteX29-135" fmla="*/ 2332141 w 3221102"/>
              <a:gd name="connsiteY29-136" fmla="*/ 653899 h 3221116"/>
              <a:gd name="connsiteX30-137" fmla="*/ 776764 w 3221102"/>
              <a:gd name="connsiteY30-138" fmla="*/ 749845 h 3221116"/>
              <a:gd name="connsiteX31-139" fmla="*/ 631487 w 3221102"/>
              <a:gd name="connsiteY31-140" fmla="*/ 2301392 h 3221116"/>
              <a:gd name="connsiteX32-141" fmla="*/ 2142017 w 3221102"/>
              <a:gd name="connsiteY32-142" fmla="*/ 2684410 h 3221116"/>
              <a:gd name="connsiteX33-143" fmla="*/ 2324866 w 3221102"/>
              <a:gd name="connsiteY33-144" fmla="*/ 3053856 h 3221116"/>
              <a:gd name="connsiteX34-145" fmla="*/ 294693 w 3221102"/>
              <a:gd name="connsiteY34-146" fmla="*/ 2539075 h 3221116"/>
              <a:gd name="connsiteX35-147" fmla="*/ 489947 w 3221102"/>
              <a:gd name="connsiteY35-148" fmla="*/ 453774 h 3221116"/>
              <a:gd name="connsiteX36-149" fmla="*/ 1651152 w 3221102"/>
              <a:gd name="connsiteY36-150" fmla="*/ 501 h 3221116"/>
              <a:gd name="connsiteX0-151" fmla="*/ 2664630 w 3221102"/>
              <a:gd name="connsiteY0-152" fmla="*/ 2175617 h 3221116"/>
              <a:gd name="connsiteX1-153" fmla="*/ 2658205 w 3221102"/>
              <a:gd name="connsiteY1-154" fmla="*/ 2178566 h 3221116"/>
              <a:gd name="connsiteX2-155" fmla="*/ 2664630 w 3221102"/>
              <a:gd name="connsiteY2-156" fmla="*/ 2175617 h 3221116"/>
              <a:gd name="connsiteX3-157" fmla="*/ 1477043 w 3221102"/>
              <a:gd name="connsiteY3-158" fmla="*/ 1144372 h 3221116"/>
              <a:gd name="connsiteX4-159" fmla="*/ 1409070 w 3221102"/>
              <a:gd name="connsiteY4-160" fmla="*/ 1159393 h 3221116"/>
              <a:gd name="connsiteX5-161" fmla="*/ 1152384 w 3221102"/>
              <a:gd name="connsiteY5-162" fmla="*/ 1703728 h 3221116"/>
              <a:gd name="connsiteX6-163" fmla="*/ 1591651 w 3221102"/>
              <a:gd name="connsiteY6-164" fmla="*/ 2152290 h 3221116"/>
              <a:gd name="connsiteX7-165" fmla="*/ 1850815 w 3221102"/>
              <a:gd name="connsiteY7-166" fmla="*/ 1654259 h 3221116"/>
              <a:gd name="connsiteX8-167" fmla="*/ 1830467 w 3221102"/>
              <a:gd name="connsiteY8-168" fmla="*/ 1515986 h 3221116"/>
              <a:gd name="connsiteX9-169" fmla="*/ 1477043 w 3221102"/>
              <a:gd name="connsiteY9-170" fmla="*/ 1144372 h 3221116"/>
              <a:gd name="connsiteX10-171" fmla="*/ 1651152 w 3221102"/>
              <a:gd name="connsiteY10-172" fmla="*/ 501 h 3221116"/>
              <a:gd name="connsiteX11-173" fmla="*/ 2580395 w 3221102"/>
              <a:gd name="connsiteY11-174" fmla="*/ 324821 h 3221116"/>
              <a:gd name="connsiteX12-175" fmla="*/ 3030464 w 3221102"/>
              <a:gd name="connsiteY12-176" fmla="*/ 2370314 h 3221116"/>
              <a:gd name="connsiteX13-177" fmla="*/ 3004976 w 3221102"/>
              <a:gd name="connsiteY13-178" fmla="*/ 2356675 h 3221116"/>
              <a:gd name="connsiteX14-179" fmla="*/ 2585849 w 3221102"/>
              <a:gd name="connsiteY14-180" fmla="*/ 2588887 h 3221116"/>
              <a:gd name="connsiteX15-181" fmla="*/ 1973374 w 3221102"/>
              <a:gd name="connsiteY15-182" fmla="*/ 2195096 h 3221116"/>
              <a:gd name="connsiteX16-183" fmla="*/ 1390827 w 3221102"/>
              <a:gd name="connsiteY16-184" fmla="*/ 2527630 h 3221116"/>
              <a:gd name="connsiteX17-185" fmla="*/ 783896 w 3221102"/>
              <a:gd name="connsiteY17-186" fmla="*/ 1665044 h 3221116"/>
              <a:gd name="connsiteX18-187" fmla="*/ 1268509 w 3221102"/>
              <a:gd name="connsiteY18-188" fmla="*/ 819983 h 3221116"/>
              <a:gd name="connsiteX19-189" fmla="*/ 1328805 w 3221102"/>
              <a:gd name="connsiteY19-190" fmla="*/ 807930 h 3221116"/>
              <a:gd name="connsiteX20-191" fmla="*/ 1390827 w 3221102"/>
              <a:gd name="connsiteY20-192" fmla="*/ 802457 h 3221116"/>
              <a:gd name="connsiteX21-193" fmla="*/ 1462242 w 3221102"/>
              <a:gd name="connsiteY21-194" fmla="*/ 801708 h 3221116"/>
              <a:gd name="connsiteX22-195" fmla="*/ 1956122 w 3221102"/>
              <a:gd name="connsiteY22-196" fmla="*/ 1110076 h 3221116"/>
              <a:gd name="connsiteX23-197" fmla="*/ 1973374 w 3221102"/>
              <a:gd name="connsiteY23-198" fmla="*/ 875315 h 3221116"/>
              <a:gd name="connsiteX24-199" fmla="*/ 2333414 w 3221102"/>
              <a:gd name="connsiteY24-200" fmla="*/ 875315 h 3221116"/>
              <a:gd name="connsiteX25-201" fmla="*/ 2324788 w 3221102"/>
              <a:gd name="connsiteY25-202" fmla="*/ 2054049 h 3221116"/>
              <a:gd name="connsiteX26-203" fmla="*/ 2661746 w 3221102"/>
              <a:gd name="connsiteY26-204" fmla="*/ 2179658 h 3221116"/>
              <a:gd name="connsiteX27-205" fmla="*/ 2691046 w 3221102"/>
              <a:gd name="connsiteY27-206" fmla="*/ 2188689 h 3221116"/>
              <a:gd name="connsiteX28-207" fmla="*/ 2667011 w 3221102"/>
              <a:gd name="connsiteY28-208" fmla="*/ 2175828 h 3221116"/>
              <a:gd name="connsiteX29-209" fmla="*/ 2332141 w 3221102"/>
              <a:gd name="connsiteY29-210" fmla="*/ 653899 h 3221116"/>
              <a:gd name="connsiteX30-211" fmla="*/ 776764 w 3221102"/>
              <a:gd name="connsiteY30-212" fmla="*/ 749845 h 3221116"/>
              <a:gd name="connsiteX31-213" fmla="*/ 631487 w 3221102"/>
              <a:gd name="connsiteY31-214" fmla="*/ 2301392 h 3221116"/>
              <a:gd name="connsiteX32-215" fmla="*/ 2142017 w 3221102"/>
              <a:gd name="connsiteY32-216" fmla="*/ 2684410 h 3221116"/>
              <a:gd name="connsiteX33-217" fmla="*/ 2324866 w 3221102"/>
              <a:gd name="connsiteY33-218" fmla="*/ 3053856 h 3221116"/>
              <a:gd name="connsiteX34-219" fmla="*/ 294693 w 3221102"/>
              <a:gd name="connsiteY34-220" fmla="*/ 2539075 h 3221116"/>
              <a:gd name="connsiteX35-221" fmla="*/ 489947 w 3221102"/>
              <a:gd name="connsiteY35-222" fmla="*/ 453774 h 3221116"/>
              <a:gd name="connsiteX36-223" fmla="*/ 1651152 w 3221102"/>
              <a:gd name="connsiteY36-224" fmla="*/ 501 h 3221116"/>
              <a:gd name="connsiteX0-225" fmla="*/ 2664630 w 3221102"/>
              <a:gd name="connsiteY0-226" fmla="*/ 2175617 h 3221116"/>
              <a:gd name="connsiteX1-227" fmla="*/ 2658205 w 3221102"/>
              <a:gd name="connsiteY1-228" fmla="*/ 2178566 h 3221116"/>
              <a:gd name="connsiteX2-229" fmla="*/ 2664630 w 3221102"/>
              <a:gd name="connsiteY2-230" fmla="*/ 2175617 h 3221116"/>
              <a:gd name="connsiteX3-231" fmla="*/ 1477043 w 3221102"/>
              <a:gd name="connsiteY3-232" fmla="*/ 1144372 h 3221116"/>
              <a:gd name="connsiteX4-233" fmla="*/ 1409070 w 3221102"/>
              <a:gd name="connsiteY4-234" fmla="*/ 1159393 h 3221116"/>
              <a:gd name="connsiteX5-235" fmla="*/ 1152384 w 3221102"/>
              <a:gd name="connsiteY5-236" fmla="*/ 1703728 h 3221116"/>
              <a:gd name="connsiteX6-237" fmla="*/ 1591651 w 3221102"/>
              <a:gd name="connsiteY6-238" fmla="*/ 2152290 h 3221116"/>
              <a:gd name="connsiteX7-239" fmla="*/ 1850815 w 3221102"/>
              <a:gd name="connsiteY7-240" fmla="*/ 1654259 h 3221116"/>
              <a:gd name="connsiteX8-241" fmla="*/ 1830467 w 3221102"/>
              <a:gd name="connsiteY8-242" fmla="*/ 1515986 h 3221116"/>
              <a:gd name="connsiteX9-243" fmla="*/ 1477043 w 3221102"/>
              <a:gd name="connsiteY9-244" fmla="*/ 1144372 h 3221116"/>
              <a:gd name="connsiteX10-245" fmla="*/ 1651152 w 3221102"/>
              <a:gd name="connsiteY10-246" fmla="*/ 501 h 3221116"/>
              <a:gd name="connsiteX11-247" fmla="*/ 2580395 w 3221102"/>
              <a:gd name="connsiteY11-248" fmla="*/ 324821 h 3221116"/>
              <a:gd name="connsiteX12-249" fmla="*/ 3030464 w 3221102"/>
              <a:gd name="connsiteY12-250" fmla="*/ 2370314 h 3221116"/>
              <a:gd name="connsiteX13-251" fmla="*/ 3004976 w 3221102"/>
              <a:gd name="connsiteY13-252" fmla="*/ 2356675 h 3221116"/>
              <a:gd name="connsiteX14-253" fmla="*/ 2585849 w 3221102"/>
              <a:gd name="connsiteY14-254" fmla="*/ 2588887 h 3221116"/>
              <a:gd name="connsiteX15-255" fmla="*/ 1973374 w 3221102"/>
              <a:gd name="connsiteY15-256" fmla="*/ 2195096 h 3221116"/>
              <a:gd name="connsiteX16-257" fmla="*/ 1390827 w 3221102"/>
              <a:gd name="connsiteY16-258" fmla="*/ 2527630 h 3221116"/>
              <a:gd name="connsiteX17-259" fmla="*/ 783896 w 3221102"/>
              <a:gd name="connsiteY17-260" fmla="*/ 1665044 h 3221116"/>
              <a:gd name="connsiteX18-261" fmla="*/ 1268509 w 3221102"/>
              <a:gd name="connsiteY18-262" fmla="*/ 819983 h 3221116"/>
              <a:gd name="connsiteX19-263" fmla="*/ 1328805 w 3221102"/>
              <a:gd name="connsiteY19-264" fmla="*/ 807930 h 3221116"/>
              <a:gd name="connsiteX20-265" fmla="*/ 1390827 w 3221102"/>
              <a:gd name="connsiteY20-266" fmla="*/ 802457 h 3221116"/>
              <a:gd name="connsiteX21-267" fmla="*/ 1462242 w 3221102"/>
              <a:gd name="connsiteY21-268" fmla="*/ 801708 h 3221116"/>
              <a:gd name="connsiteX22-269" fmla="*/ 1956122 w 3221102"/>
              <a:gd name="connsiteY22-270" fmla="*/ 1110076 h 3221116"/>
              <a:gd name="connsiteX23-271" fmla="*/ 1973374 w 3221102"/>
              <a:gd name="connsiteY23-272" fmla="*/ 875315 h 3221116"/>
              <a:gd name="connsiteX24-273" fmla="*/ 2333414 w 3221102"/>
              <a:gd name="connsiteY24-274" fmla="*/ 875315 h 3221116"/>
              <a:gd name="connsiteX25-275" fmla="*/ 2324788 w 3221102"/>
              <a:gd name="connsiteY25-276" fmla="*/ 2054049 h 3221116"/>
              <a:gd name="connsiteX26-277" fmla="*/ 2661746 w 3221102"/>
              <a:gd name="connsiteY26-278" fmla="*/ 2179658 h 3221116"/>
              <a:gd name="connsiteX27-279" fmla="*/ 2691046 w 3221102"/>
              <a:gd name="connsiteY27-280" fmla="*/ 2188689 h 3221116"/>
              <a:gd name="connsiteX28-281" fmla="*/ 2667011 w 3221102"/>
              <a:gd name="connsiteY28-282" fmla="*/ 2175828 h 3221116"/>
              <a:gd name="connsiteX29-283" fmla="*/ 2332141 w 3221102"/>
              <a:gd name="connsiteY29-284" fmla="*/ 653899 h 3221116"/>
              <a:gd name="connsiteX30-285" fmla="*/ 776764 w 3221102"/>
              <a:gd name="connsiteY30-286" fmla="*/ 749845 h 3221116"/>
              <a:gd name="connsiteX31-287" fmla="*/ 631487 w 3221102"/>
              <a:gd name="connsiteY31-288" fmla="*/ 2301392 h 3221116"/>
              <a:gd name="connsiteX32-289" fmla="*/ 2142017 w 3221102"/>
              <a:gd name="connsiteY32-290" fmla="*/ 2684410 h 3221116"/>
              <a:gd name="connsiteX33-291" fmla="*/ 2324866 w 3221102"/>
              <a:gd name="connsiteY33-292" fmla="*/ 3053856 h 3221116"/>
              <a:gd name="connsiteX34-293" fmla="*/ 294693 w 3221102"/>
              <a:gd name="connsiteY34-294" fmla="*/ 2539075 h 3221116"/>
              <a:gd name="connsiteX35-295" fmla="*/ 489947 w 3221102"/>
              <a:gd name="connsiteY35-296" fmla="*/ 453774 h 3221116"/>
              <a:gd name="connsiteX36-297" fmla="*/ 1651152 w 3221102"/>
              <a:gd name="connsiteY36-298" fmla="*/ 501 h 3221116"/>
              <a:gd name="connsiteX0-299" fmla="*/ 2664630 w 3221102"/>
              <a:gd name="connsiteY0-300" fmla="*/ 2175617 h 3221116"/>
              <a:gd name="connsiteX1-301" fmla="*/ 2658205 w 3221102"/>
              <a:gd name="connsiteY1-302" fmla="*/ 2178566 h 3221116"/>
              <a:gd name="connsiteX2-303" fmla="*/ 2664630 w 3221102"/>
              <a:gd name="connsiteY2-304" fmla="*/ 2175617 h 3221116"/>
              <a:gd name="connsiteX3-305" fmla="*/ 1477043 w 3221102"/>
              <a:gd name="connsiteY3-306" fmla="*/ 1144372 h 3221116"/>
              <a:gd name="connsiteX4-307" fmla="*/ 1409070 w 3221102"/>
              <a:gd name="connsiteY4-308" fmla="*/ 1159393 h 3221116"/>
              <a:gd name="connsiteX5-309" fmla="*/ 1152384 w 3221102"/>
              <a:gd name="connsiteY5-310" fmla="*/ 1703728 h 3221116"/>
              <a:gd name="connsiteX6-311" fmla="*/ 1514013 w 3221102"/>
              <a:gd name="connsiteY6-312" fmla="*/ 2152290 h 3221116"/>
              <a:gd name="connsiteX7-313" fmla="*/ 1850815 w 3221102"/>
              <a:gd name="connsiteY7-314" fmla="*/ 1654259 h 3221116"/>
              <a:gd name="connsiteX8-315" fmla="*/ 1830467 w 3221102"/>
              <a:gd name="connsiteY8-316" fmla="*/ 1515986 h 3221116"/>
              <a:gd name="connsiteX9-317" fmla="*/ 1477043 w 3221102"/>
              <a:gd name="connsiteY9-318" fmla="*/ 1144372 h 3221116"/>
              <a:gd name="connsiteX10-319" fmla="*/ 1651152 w 3221102"/>
              <a:gd name="connsiteY10-320" fmla="*/ 501 h 3221116"/>
              <a:gd name="connsiteX11-321" fmla="*/ 2580395 w 3221102"/>
              <a:gd name="connsiteY11-322" fmla="*/ 324821 h 3221116"/>
              <a:gd name="connsiteX12-323" fmla="*/ 3030464 w 3221102"/>
              <a:gd name="connsiteY12-324" fmla="*/ 2370314 h 3221116"/>
              <a:gd name="connsiteX13-325" fmla="*/ 3004976 w 3221102"/>
              <a:gd name="connsiteY13-326" fmla="*/ 2356675 h 3221116"/>
              <a:gd name="connsiteX14-327" fmla="*/ 2585849 w 3221102"/>
              <a:gd name="connsiteY14-328" fmla="*/ 2588887 h 3221116"/>
              <a:gd name="connsiteX15-329" fmla="*/ 1973374 w 3221102"/>
              <a:gd name="connsiteY15-330" fmla="*/ 2195096 h 3221116"/>
              <a:gd name="connsiteX16-331" fmla="*/ 1390827 w 3221102"/>
              <a:gd name="connsiteY16-332" fmla="*/ 2527630 h 3221116"/>
              <a:gd name="connsiteX17-333" fmla="*/ 783896 w 3221102"/>
              <a:gd name="connsiteY17-334" fmla="*/ 1665044 h 3221116"/>
              <a:gd name="connsiteX18-335" fmla="*/ 1268509 w 3221102"/>
              <a:gd name="connsiteY18-336" fmla="*/ 819983 h 3221116"/>
              <a:gd name="connsiteX19-337" fmla="*/ 1328805 w 3221102"/>
              <a:gd name="connsiteY19-338" fmla="*/ 807930 h 3221116"/>
              <a:gd name="connsiteX20-339" fmla="*/ 1390827 w 3221102"/>
              <a:gd name="connsiteY20-340" fmla="*/ 802457 h 3221116"/>
              <a:gd name="connsiteX21-341" fmla="*/ 1462242 w 3221102"/>
              <a:gd name="connsiteY21-342" fmla="*/ 801708 h 3221116"/>
              <a:gd name="connsiteX22-343" fmla="*/ 1956122 w 3221102"/>
              <a:gd name="connsiteY22-344" fmla="*/ 1110076 h 3221116"/>
              <a:gd name="connsiteX23-345" fmla="*/ 1973374 w 3221102"/>
              <a:gd name="connsiteY23-346" fmla="*/ 875315 h 3221116"/>
              <a:gd name="connsiteX24-347" fmla="*/ 2333414 w 3221102"/>
              <a:gd name="connsiteY24-348" fmla="*/ 875315 h 3221116"/>
              <a:gd name="connsiteX25-349" fmla="*/ 2324788 w 3221102"/>
              <a:gd name="connsiteY25-350" fmla="*/ 2054049 h 3221116"/>
              <a:gd name="connsiteX26-351" fmla="*/ 2661746 w 3221102"/>
              <a:gd name="connsiteY26-352" fmla="*/ 2179658 h 3221116"/>
              <a:gd name="connsiteX27-353" fmla="*/ 2691046 w 3221102"/>
              <a:gd name="connsiteY27-354" fmla="*/ 2188689 h 3221116"/>
              <a:gd name="connsiteX28-355" fmla="*/ 2667011 w 3221102"/>
              <a:gd name="connsiteY28-356" fmla="*/ 2175828 h 3221116"/>
              <a:gd name="connsiteX29-357" fmla="*/ 2332141 w 3221102"/>
              <a:gd name="connsiteY29-358" fmla="*/ 653899 h 3221116"/>
              <a:gd name="connsiteX30-359" fmla="*/ 776764 w 3221102"/>
              <a:gd name="connsiteY30-360" fmla="*/ 749845 h 3221116"/>
              <a:gd name="connsiteX31-361" fmla="*/ 631487 w 3221102"/>
              <a:gd name="connsiteY31-362" fmla="*/ 2301392 h 3221116"/>
              <a:gd name="connsiteX32-363" fmla="*/ 2142017 w 3221102"/>
              <a:gd name="connsiteY32-364" fmla="*/ 2684410 h 3221116"/>
              <a:gd name="connsiteX33-365" fmla="*/ 2324866 w 3221102"/>
              <a:gd name="connsiteY33-366" fmla="*/ 3053856 h 3221116"/>
              <a:gd name="connsiteX34-367" fmla="*/ 294693 w 3221102"/>
              <a:gd name="connsiteY34-368" fmla="*/ 2539075 h 3221116"/>
              <a:gd name="connsiteX35-369" fmla="*/ 489947 w 3221102"/>
              <a:gd name="connsiteY35-370" fmla="*/ 453774 h 3221116"/>
              <a:gd name="connsiteX36-371" fmla="*/ 1651152 w 3221102"/>
              <a:gd name="connsiteY36-372" fmla="*/ 501 h 3221116"/>
              <a:gd name="connsiteX0-373" fmla="*/ 2664630 w 3221102"/>
              <a:gd name="connsiteY0-374" fmla="*/ 2175617 h 3221116"/>
              <a:gd name="connsiteX1-375" fmla="*/ 2658205 w 3221102"/>
              <a:gd name="connsiteY1-376" fmla="*/ 2178566 h 3221116"/>
              <a:gd name="connsiteX2-377" fmla="*/ 2664630 w 3221102"/>
              <a:gd name="connsiteY2-378" fmla="*/ 2175617 h 3221116"/>
              <a:gd name="connsiteX3-379" fmla="*/ 1477043 w 3221102"/>
              <a:gd name="connsiteY3-380" fmla="*/ 1144372 h 3221116"/>
              <a:gd name="connsiteX4-381" fmla="*/ 1409070 w 3221102"/>
              <a:gd name="connsiteY4-382" fmla="*/ 1159393 h 3221116"/>
              <a:gd name="connsiteX5-383" fmla="*/ 1152384 w 3221102"/>
              <a:gd name="connsiteY5-384" fmla="*/ 1703728 h 3221116"/>
              <a:gd name="connsiteX6-385" fmla="*/ 1514013 w 3221102"/>
              <a:gd name="connsiteY6-386" fmla="*/ 2152290 h 3221116"/>
              <a:gd name="connsiteX7-387" fmla="*/ 1850815 w 3221102"/>
              <a:gd name="connsiteY7-388" fmla="*/ 1654259 h 3221116"/>
              <a:gd name="connsiteX8-389" fmla="*/ 1830467 w 3221102"/>
              <a:gd name="connsiteY8-390" fmla="*/ 1515986 h 3221116"/>
              <a:gd name="connsiteX9-391" fmla="*/ 1477043 w 3221102"/>
              <a:gd name="connsiteY9-392" fmla="*/ 1144372 h 3221116"/>
              <a:gd name="connsiteX10-393" fmla="*/ 1651152 w 3221102"/>
              <a:gd name="connsiteY10-394" fmla="*/ 501 h 3221116"/>
              <a:gd name="connsiteX11-395" fmla="*/ 2580395 w 3221102"/>
              <a:gd name="connsiteY11-396" fmla="*/ 324821 h 3221116"/>
              <a:gd name="connsiteX12-397" fmla="*/ 3030464 w 3221102"/>
              <a:gd name="connsiteY12-398" fmla="*/ 2370314 h 3221116"/>
              <a:gd name="connsiteX13-399" fmla="*/ 3004976 w 3221102"/>
              <a:gd name="connsiteY13-400" fmla="*/ 2356675 h 3221116"/>
              <a:gd name="connsiteX14-401" fmla="*/ 2585849 w 3221102"/>
              <a:gd name="connsiteY14-402" fmla="*/ 2588887 h 3221116"/>
              <a:gd name="connsiteX15-403" fmla="*/ 1973374 w 3221102"/>
              <a:gd name="connsiteY15-404" fmla="*/ 2195096 h 3221116"/>
              <a:gd name="connsiteX16-405" fmla="*/ 1390827 w 3221102"/>
              <a:gd name="connsiteY16-406" fmla="*/ 2527630 h 3221116"/>
              <a:gd name="connsiteX17-407" fmla="*/ 783896 w 3221102"/>
              <a:gd name="connsiteY17-408" fmla="*/ 1665044 h 3221116"/>
              <a:gd name="connsiteX18-409" fmla="*/ 1268509 w 3221102"/>
              <a:gd name="connsiteY18-410" fmla="*/ 819983 h 3221116"/>
              <a:gd name="connsiteX19-411" fmla="*/ 1328805 w 3221102"/>
              <a:gd name="connsiteY19-412" fmla="*/ 807930 h 3221116"/>
              <a:gd name="connsiteX20-413" fmla="*/ 1390827 w 3221102"/>
              <a:gd name="connsiteY20-414" fmla="*/ 802457 h 3221116"/>
              <a:gd name="connsiteX21-415" fmla="*/ 1462242 w 3221102"/>
              <a:gd name="connsiteY21-416" fmla="*/ 801708 h 3221116"/>
              <a:gd name="connsiteX22-417" fmla="*/ 1956122 w 3221102"/>
              <a:gd name="connsiteY22-418" fmla="*/ 1110076 h 3221116"/>
              <a:gd name="connsiteX23-419" fmla="*/ 1973374 w 3221102"/>
              <a:gd name="connsiteY23-420" fmla="*/ 875315 h 3221116"/>
              <a:gd name="connsiteX24-421" fmla="*/ 2333414 w 3221102"/>
              <a:gd name="connsiteY24-422" fmla="*/ 875315 h 3221116"/>
              <a:gd name="connsiteX25-423" fmla="*/ 2324788 w 3221102"/>
              <a:gd name="connsiteY25-424" fmla="*/ 2054049 h 3221116"/>
              <a:gd name="connsiteX26-425" fmla="*/ 2661746 w 3221102"/>
              <a:gd name="connsiteY26-426" fmla="*/ 2179658 h 3221116"/>
              <a:gd name="connsiteX27-427" fmla="*/ 2691046 w 3221102"/>
              <a:gd name="connsiteY27-428" fmla="*/ 2188689 h 3221116"/>
              <a:gd name="connsiteX28-429" fmla="*/ 2667011 w 3221102"/>
              <a:gd name="connsiteY28-430" fmla="*/ 2175828 h 3221116"/>
              <a:gd name="connsiteX29-431" fmla="*/ 2332141 w 3221102"/>
              <a:gd name="connsiteY29-432" fmla="*/ 653899 h 3221116"/>
              <a:gd name="connsiteX30-433" fmla="*/ 776764 w 3221102"/>
              <a:gd name="connsiteY30-434" fmla="*/ 749845 h 3221116"/>
              <a:gd name="connsiteX31-435" fmla="*/ 631487 w 3221102"/>
              <a:gd name="connsiteY31-436" fmla="*/ 2301392 h 3221116"/>
              <a:gd name="connsiteX32-437" fmla="*/ 2142017 w 3221102"/>
              <a:gd name="connsiteY32-438" fmla="*/ 2684410 h 3221116"/>
              <a:gd name="connsiteX33-439" fmla="*/ 2324866 w 3221102"/>
              <a:gd name="connsiteY33-440" fmla="*/ 3053856 h 3221116"/>
              <a:gd name="connsiteX34-441" fmla="*/ 294693 w 3221102"/>
              <a:gd name="connsiteY34-442" fmla="*/ 2539075 h 3221116"/>
              <a:gd name="connsiteX35-443" fmla="*/ 489947 w 3221102"/>
              <a:gd name="connsiteY35-444" fmla="*/ 453774 h 3221116"/>
              <a:gd name="connsiteX36-445" fmla="*/ 1651152 w 3221102"/>
              <a:gd name="connsiteY36-446" fmla="*/ 501 h 3221116"/>
              <a:gd name="connsiteX0-447" fmla="*/ 2664630 w 3221102"/>
              <a:gd name="connsiteY0-448" fmla="*/ 2175617 h 3221116"/>
              <a:gd name="connsiteX1-449" fmla="*/ 2658205 w 3221102"/>
              <a:gd name="connsiteY1-450" fmla="*/ 2178566 h 3221116"/>
              <a:gd name="connsiteX2-451" fmla="*/ 2664630 w 3221102"/>
              <a:gd name="connsiteY2-452" fmla="*/ 2175617 h 3221116"/>
              <a:gd name="connsiteX3-453" fmla="*/ 1477043 w 3221102"/>
              <a:gd name="connsiteY3-454" fmla="*/ 1144372 h 3221116"/>
              <a:gd name="connsiteX4-455" fmla="*/ 1409070 w 3221102"/>
              <a:gd name="connsiteY4-456" fmla="*/ 1159393 h 3221116"/>
              <a:gd name="connsiteX5-457" fmla="*/ 1152384 w 3221102"/>
              <a:gd name="connsiteY5-458" fmla="*/ 1703728 h 3221116"/>
              <a:gd name="connsiteX6-459" fmla="*/ 1514013 w 3221102"/>
              <a:gd name="connsiteY6-460" fmla="*/ 2152290 h 3221116"/>
              <a:gd name="connsiteX7-461" fmla="*/ 1850815 w 3221102"/>
              <a:gd name="connsiteY7-462" fmla="*/ 1654259 h 3221116"/>
              <a:gd name="connsiteX8-463" fmla="*/ 1830467 w 3221102"/>
              <a:gd name="connsiteY8-464" fmla="*/ 1515986 h 3221116"/>
              <a:gd name="connsiteX9-465" fmla="*/ 1477043 w 3221102"/>
              <a:gd name="connsiteY9-466" fmla="*/ 1144372 h 3221116"/>
              <a:gd name="connsiteX10-467" fmla="*/ 1651152 w 3221102"/>
              <a:gd name="connsiteY10-468" fmla="*/ 501 h 3221116"/>
              <a:gd name="connsiteX11-469" fmla="*/ 2580395 w 3221102"/>
              <a:gd name="connsiteY11-470" fmla="*/ 324821 h 3221116"/>
              <a:gd name="connsiteX12-471" fmla="*/ 3030464 w 3221102"/>
              <a:gd name="connsiteY12-472" fmla="*/ 2370314 h 3221116"/>
              <a:gd name="connsiteX13-473" fmla="*/ 2585849 w 3221102"/>
              <a:gd name="connsiteY13-474" fmla="*/ 2588887 h 3221116"/>
              <a:gd name="connsiteX14-475" fmla="*/ 1973374 w 3221102"/>
              <a:gd name="connsiteY14-476" fmla="*/ 2195096 h 3221116"/>
              <a:gd name="connsiteX15-477" fmla="*/ 1390827 w 3221102"/>
              <a:gd name="connsiteY15-478" fmla="*/ 2527630 h 3221116"/>
              <a:gd name="connsiteX16-479" fmla="*/ 783896 w 3221102"/>
              <a:gd name="connsiteY16-480" fmla="*/ 1665044 h 3221116"/>
              <a:gd name="connsiteX17-481" fmla="*/ 1268509 w 3221102"/>
              <a:gd name="connsiteY17-482" fmla="*/ 819983 h 3221116"/>
              <a:gd name="connsiteX18-483" fmla="*/ 1328805 w 3221102"/>
              <a:gd name="connsiteY18-484" fmla="*/ 807930 h 3221116"/>
              <a:gd name="connsiteX19-485" fmla="*/ 1390827 w 3221102"/>
              <a:gd name="connsiteY19-486" fmla="*/ 802457 h 3221116"/>
              <a:gd name="connsiteX20-487" fmla="*/ 1462242 w 3221102"/>
              <a:gd name="connsiteY20-488" fmla="*/ 801708 h 3221116"/>
              <a:gd name="connsiteX21-489" fmla="*/ 1956122 w 3221102"/>
              <a:gd name="connsiteY21-490" fmla="*/ 1110076 h 3221116"/>
              <a:gd name="connsiteX22-491" fmla="*/ 1973374 w 3221102"/>
              <a:gd name="connsiteY22-492" fmla="*/ 875315 h 3221116"/>
              <a:gd name="connsiteX23-493" fmla="*/ 2333414 w 3221102"/>
              <a:gd name="connsiteY23-494" fmla="*/ 875315 h 3221116"/>
              <a:gd name="connsiteX24-495" fmla="*/ 2324788 w 3221102"/>
              <a:gd name="connsiteY24-496" fmla="*/ 2054049 h 3221116"/>
              <a:gd name="connsiteX25-497" fmla="*/ 2661746 w 3221102"/>
              <a:gd name="connsiteY25-498" fmla="*/ 2179658 h 3221116"/>
              <a:gd name="connsiteX26-499" fmla="*/ 2691046 w 3221102"/>
              <a:gd name="connsiteY26-500" fmla="*/ 2188689 h 3221116"/>
              <a:gd name="connsiteX27-501" fmla="*/ 2667011 w 3221102"/>
              <a:gd name="connsiteY27-502" fmla="*/ 2175828 h 3221116"/>
              <a:gd name="connsiteX28-503" fmla="*/ 2332141 w 3221102"/>
              <a:gd name="connsiteY28-504" fmla="*/ 653899 h 3221116"/>
              <a:gd name="connsiteX29-505" fmla="*/ 776764 w 3221102"/>
              <a:gd name="connsiteY29-506" fmla="*/ 749845 h 3221116"/>
              <a:gd name="connsiteX30-507" fmla="*/ 631487 w 3221102"/>
              <a:gd name="connsiteY30-508" fmla="*/ 2301392 h 3221116"/>
              <a:gd name="connsiteX31-509" fmla="*/ 2142017 w 3221102"/>
              <a:gd name="connsiteY31-510" fmla="*/ 2684410 h 3221116"/>
              <a:gd name="connsiteX32-511" fmla="*/ 2324866 w 3221102"/>
              <a:gd name="connsiteY32-512" fmla="*/ 3053856 h 3221116"/>
              <a:gd name="connsiteX33-513" fmla="*/ 294693 w 3221102"/>
              <a:gd name="connsiteY33-514" fmla="*/ 2539075 h 3221116"/>
              <a:gd name="connsiteX34-515" fmla="*/ 489947 w 3221102"/>
              <a:gd name="connsiteY34-516" fmla="*/ 453774 h 3221116"/>
              <a:gd name="connsiteX35-517" fmla="*/ 1651152 w 3221102"/>
              <a:gd name="connsiteY35-518" fmla="*/ 501 h 3221116"/>
              <a:gd name="connsiteX0-519" fmla="*/ 2664630 w 3221102"/>
              <a:gd name="connsiteY0-520" fmla="*/ 2175617 h 3221116"/>
              <a:gd name="connsiteX1-521" fmla="*/ 2658205 w 3221102"/>
              <a:gd name="connsiteY1-522" fmla="*/ 2178566 h 3221116"/>
              <a:gd name="connsiteX2-523" fmla="*/ 2664630 w 3221102"/>
              <a:gd name="connsiteY2-524" fmla="*/ 2175617 h 3221116"/>
              <a:gd name="connsiteX3-525" fmla="*/ 1477043 w 3221102"/>
              <a:gd name="connsiteY3-526" fmla="*/ 1144372 h 3221116"/>
              <a:gd name="connsiteX4-527" fmla="*/ 1409070 w 3221102"/>
              <a:gd name="connsiteY4-528" fmla="*/ 1159393 h 3221116"/>
              <a:gd name="connsiteX5-529" fmla="*/ 1152384 w 3221102"/>
              <a:gd name="connsiteY5-530" fmla="*/ 1703728 h 3221116"/>
              <a:gd name="connsiteX6-531" fmla="*/ 1514013 w 3221102"/>
              <a:gd name="connsiteY6-532" fmla="*/ 2152290 h 3221116"/>
              <a:gd name="connsiteX7-533" fmla="*/ 1850815 w 3221102"/>
              <a:gd name="connsiteY7-534" fmla="*/ 1654259 h 3221116"/>
              <a:gd name="connsiteX8-535" fmla="*/ 1830467 w 3221102"/>
              <a:gd name="connsiteY8-536" fmla="*/ 1515986 h 3221116"/>
              <a:gd name="connsiteX9-537" fmla="*/ 1477043 w 3221102"/>
              <a:gd name="connsiteY9-538" fmla="*/ 1144372 h 3221116"/>
              <a:gd name="connsiteX10-539" fmla="*/ 1651152 w 3221102"/>
              <a:gd name="connsiteY10-540" fmla="*/ 501 h 3221116"/>
              <a:gd name="connsiteX11-541" fmla="*/ 2580395 w 3221102"/>
              <a:gd name="connsiteY11-542" fmla="*/ 324821 h 3221116"/>
              <a:gd name="connsiteX12-543" fmla="*/ 3030464 w 3221102"/>
              <a:gd name="connsiteY12-544" fmla="*/ 2370314 h 3221116"/>
              <a:gd name="connsiteX13-545" fmla="*/ 2585849 w 3221102"/>
              <a:gd name="connsiteY13-546" fmla="*/ 2588887 h 3221116"/>
              <a:gd name="connsiteX14-547" fmla="*/ 1973374 w 3221102"/>
              <a:gd name="connsiteY14-548" fmla="*/ 2195096 h 3221116"/>
              <a:gd name="connsiteX15-549" fmla="*/ 1390827 w 3221102"/>
              <a:gd name="connsiteY15-550" fmla="*/ 2527630 h 3221116"/>
              <a:gd name="connsiteX16-551" fmla="*/ 783896 w 3221102"/>
              <a:gd name="connsiteY16-552" fmla="*/ 1665044 h 3221116"/>
              <a:gd name="connsiteX17-553" fmla="*/ 1268509 w 3221102"/>
              <a:gd name="connsiteY17-554" fmla="*/ 819983 h 3221116"/>
              <a:gd name="connsiteX18-555" fmla="*/ 1328805 w 3221102"/>
              <a:gd name="connsiteY18-556" fmla="*/ 807930 h 3221116"/>
              <a:gd name="connsiteX19-557" fmla="*/ 1390827 w 3221102"/>
              <a:gd name="connsiteY19-558" fmla="*/ 802457 h 3221116"/>
              <a:gd name="connsiteX20-559" fmla="*/ 1462242 w 3221102"/>
              <a:gd name="connsiteY20-560" fmla="*/ 801708 h 3221116"/>
              <a:gd name="connsiteX21-561" fmla="*/ 1956122 w 3221102"/>
              <a:gd name="connsiteY21-562" fmla="*/ 1110076 h 3221116"/>
              <a:gd name="connsiteX22-563" fmla="*/ 1973374 w 3221102"/>
              <a:gd name="connsiteY22-564" fmla="*/ 875315 h 3221116"/>
              <a:gd name="connsiteX23-565" fmla="*/ 2333414 w 3221102"/>
              <a:gd name="connsiteY23-566" fmla="*/ 875315 h 3221116"/>
              <a:gd name="connsiteX24-567" fmla="*/ 2324788 w 3221102"/>
              <a:gd name="connsiteY24-568" fmla="*/ 2054049 h 3221116"/>
              <a:gd name="connsiteX25-569" fmla="*/ 2661746 w 3221102"/>
              <a:gd name="connsiteY25-570" fmla="*/ 2179658 h 3221116"/>
              <a:gd name="connsiteX26-571" fmla="*/ 2691046 w 3221102"/>
              <a:gd name="connsiteY26-572" fmla="*/ 2188689 h 3221116"/>
              <a:gd name="connsiteX27-573" fmla="*/ 2667011 w 3221102"/>
              <a:gd name="connsiteY27-574" fmla="*/ 2175828 h 3221116"/>
              <a:gd name="connsiteX28-575" fmla="*/ 2332141 w 3221102"/>
              <a:gd name="connsiteY28-576" fmla="*/ 653899 h 3221116"/>
              <a:gd name="connsiteX29-577" fmla="*/ 776764 w 3221102"/>
              <a:gd name="connsiteY29-578" fmla="*/ 749845 h 3221116"/>
              <a:gd name="connsiteX30-579" fmla="*/ 631487 w 3221102"/>
              <a:gd name="connsiteY30-580" fmla="*/ 2301392 h 3221116"/>
              <a:gd name="connsiteX31-581" fmla="*/ 2142017 w 3221102"/>
              <a:gd name="connsiteY31-582" fmla="*/ 2684410 h 3221116"/>
              <a:gd name="connsiteX32-583" fmla="*/ 2324866 w 3221102"/>
              <a:gd name="connsiteY32-584" fmla="*/ 3053856 h 3221116"/>
              <a:gd name="connsiteX33-585" fmla="*/ 294693 w 3221102"/>
              <a:gd name="connsiteY33-586" fmla="*/ 2539075 h 3221116"/>
              <a:gd name="connsiteX34-587" fmla="*/ 489947 w 3221102"/>
              <a:gd name="connsiteY34-588" fmla="*/ 453774 h 3221116"/>
              <a:gd name="connsiteX35-589" fmla="*/ 1651152 w 3221102"/>
              <a:gd name="connsiteY35-590" fmla="*/ 501 h 3221116"/>
              <a:gd name="connsiteX0-591" fmla="*/ 2664630 w 3221102"/>
              <a:gd name="connsiteY0-592" fmla="*/ 2175617 h 3221116"/>
              <a:gd name="connsiteX1-593" fmla="*/ 2658205 w 3221102"/>
              <a:gd name="connsiteY1-594" fmla="*/ 2178566 h 3221116"/>
              <a:gd name="connsiteX2-595" fmla="*/ 2664630 w 3221102"/>
              <a:gd name="connsiteY2-596" fmla="*/ 2175617 h 3221116"/>
              <a:gd name="connsiteX3-597" fmla="*/ 1477043 w 3221102"/>
              <a:gd name="connsiteY3-598" fmla="*/ 1144372 h 3221116"/>
              <a:gd name="connsiteX4-599" fmla="*/ 1409070 w 3221102"/>
              <a:gd name="connsiteY4-600" fmla="*/ 1159393 h 3221116"/>
              <a:gd name="connsiteX5-601" fmla="*/ 1152384 w 3221102"/>
              <a:gd name="connsiteY5-602" fmla="*/ 1703728 h 3221116"/>
              <a:gd name="connsiteX6-603" fmla="*/ 1514013 w 3221102"/>
              <a:gd name="connsiteY6-604" fmla="*/ 2152290 h 3221116"/>
              <a:gd name="connsiteX7-605" fmla="*/ 1850815 w 3221102"/>
              <a:gd name="connsiteY7-606" fmla="*/ 1654259 h 3221116"/>
              <a:gd name="connsiteX8-607" fmla="*/ 1830467 w 3221102"/>
              <a:gd name="connsiteY8-608" fmla="*/ 1515986 h 3221116"/>
              <a:gd name="connsiteX9-609" fmla="*/ 1477043 w 3221102"/>
              <a:gd name="connsiteY9-610" fmla="*/ 1144372 h 3221116"/>
              <a:gd name="connsiteX10-611" fmla="*/ 1651152 w 3221102"/>
              <a:gd name="connsiteY10-612" fmla="*/ 501 h 3221116"/>
              <a:gd name="connsiteX11-613" fmla="*/ 2580395 w 3221102"/>
              <a:gd name="connsiteY11-614" fmla="*/ 324821 h 3221116"/>
              <a:gd name="connsiteX12-615" fmla="*/ 3030464 w 3221102"/>
              <a:gd name="connsiteY12-616" fmla="*/ 2370314 h 3221116"/>
              <a:gd name="connsiteX13-617" fmla="*/ 2585849 w 3221102"/>
              <a:gd name="connsiteY13-618" fmla="*/ 2588887 h 3221116"/>
              <a:gd name="connsiteX14-619" fmla="*/ 1973374 w 3221102"/>
              <a:gd name="connsiteY14-620" fmla="*/ 2195096 h 3221116"/>
              <a:gd name="connsiteX15-621" fmla="*/ 1390827 w 3221102"/>
              <a:gd name="connsiteY15-622" fmla="*/ 2527630 h 3221116"/>
              <a:gd name="connsiteX16-623" fmla="*/ 783896 w 3221102"/>
              <a:gd name="connsiteY16-624" fmla="*/ 1665044 h 3221116"/>
              <a:gd name="connsiteX17-625" fmla="*/ 1268509 w 3221102"/>
              <a:gd name="connsiteY17-626" fmla="*/ 819983 h 3221116"/>
              <a:gd name="connsiteX18-627" fmla="*/ 1328805 w 3221102"/>
              <a:gd name="connsiteY18-628" fmla="*/ 807930 h 3221116"/>
              <a:gd name="connsiteX19-629" fmla="*/ 1390827 w 3221102"/>
              <a:gd name="connsiteY19-630" fmla="*/ 802457 h 3221116"/>
              <a:gd name="connsiteX20-631" fmla="*/ 1462242 w 3221102"/>
              <a:gd name="connsiteY20-632" fmla="*/ 801708 h 3221116"/>
              <a:gd name="connsiteX21-633" fmla="*/ 1956122 w 3221102"/>
              <a:gd name="connsiteY21-634" fmla="*/ 1110076 h 3221116"/>
              <a:gd name="connsiteX22-635" fmla="*/ 1973374 w 3221102"/>
              <a:gd name="connsiteY22-636" fmla="*/ 875315 h 3221116"/>
              <a:gd name="connsiteX23-637" fmla="*/ 2333414 w 3221102"/>
              <a:gd name="connsiteY23-638" fmla="*/ 875315 h 3221116"/>
              <a:gd name="connsiteX24-639" fmla="*/ 2324788 w 3221102"/>
              <a:gd name="connsiteY24-640" fmla="*/ 2054049 h 3221116"/>
              <a:gd name="connsiteX25-641" fmla="*/ 2661746 w 3221102"/>
              <a:gd name="connsiteY25-642" fmla="*/ 2179658 h 3221116"/>
              <a:gd name="connsiteX26-643" fmla="*/ 2691046 w 3221102"/>
              <a:gd name="connsiteY26-644" fmla="*/ 2188689 h 3221116"/>
              <a:gd name="connsiteX27-645" fmla="*/ 2667011 w 3221102"/>
              <a:gd name="connsiteY27-646" fmla="*/ 2175828 h 3221116"/>
              <a:gd name="connsiteX28-647" fmla="*/ 2332141 w 3221102"/>
              <a:gd name="connsiteY28-648" fmla="*/ 653899 h 3221116"/>
              <a:gd name="connsiteX29-649" fmla="*/ 776764 w 3221102"/>
              <a:gd name="connsiteY29-650" fmla="*/ 749845 h 3221116"/>
              <a:gd name="connsiteX30-651" fmla="*/ 631487 w 3221102"/>
              <a:gd name="connsiteY30-652" fmla="*/ 2301392 h 3221116"/>
              <a:gd name="connsiteX31-653" fmla="*/ 2142017 w 3221102"/>
              <a:gd name="connsiteY31-654" fmla="*/ 2684410 h 3221116"/>
              <a:gd name="connsiteX32-655" fmla="*/ 2324866 w 3221102"/>
              <a:gd name="connsiteY32-656" fmla="*/ 3053856 h 3221116"/>
              <a:gd name="connsiteX33-657" fmla="*/ 294693 w 3221102"/>
              <a:gd name="connsiteY33-658" fmla="*/ 2539075 h 3221116"/>
              <a:gd name="connsiteX34-659" fmla="*/ 489947 w 3221102"/>
              <a:gd name="connsiteY34-660" fmla="*/ 453774 h 3221116"/>
              <a:gd name="connsiteX35-661" fmla="*/ 1651152 w 3221102"/>
              <a:gd name="connsiteY35-662" fmla="*/ 501 h 3221116"/>
              <a:gd name="connsiteX0-663" fmla="*/ 2664630 w 3221102"/>
              <a:gd name="connsiteY0-664" fmla="*/ 2175617 h 3221116"/>
              <a:gd name="connsiteX1-665" fmla="*/ 2658205 w 3221102"/>
              <a:gd name="connsiteY1-666" fmla="*/ 2178566 h 3221116"/>
              <a:gd name="connsiteX2-667" fmla="*/ 2664630 w 3221102"/>
              <a:gd name="connsiteY2-668" fmla="*/ 2175617 h 3221116"/>
              <a:gd name="connsiteX3-669" fmla="*/ 1477043 w 3221102"/>
              <a:gd name="connsiteY3-670" fmla="*/ 1144372 h 3221116"/>
              <a:gd name="connsiteX4-671" fmla="*/ 1409070 w 3221102"/>
              <a:gd name="connsiteY4-672" fmla="*/ 1159393 h 3221116"/>
              <a:gd name="connsiteX5-673" fmla="*/ 1152384 w 3221102"/>
              <a:gd name="connsiteY5-674" fmla="*/ 1703728 h 3221116"/>
              <a:gd name="connsiteX6-675" fmla="*/ 1514013 w 3221102"/>
              <a:gd name="connsiteY6-676" fmla="*/ 2152290 h 3221116"/>
              <a:gd name="connsiteX7-677" fmla="*/ 1850815 w 3221102"/>
              <a:gd name="connsiteY7-678" fmla="*/ 1654259 h 3221116"/>
              <a:gd name="connsiteX8-679" fmla="*/ 1830467 w 3221102"/>
              <a:gd name="connsiteY8-680" fmla="*/ 1515986 h 3221116"/>
              <a:gd name="connsiteX9-681" fmla="*/ 1477043 w 3221102"/>
              <a:gd name="connsiteY9-682" fmla="*/ 1144372 h 3221116"/>
              <a:gd name="connsiteX10-683" fmla="*/ 1651152 w 3221102"/>
              <a:gd name="connsiteY10-684" fmla="*/ 501 h 3221116"/>
              <a:gd name="connsiteX11-685" fmla="*/ 2580395 w 3221102"/>
              <a:gd name="connsiteY11-686" fmla="*/ 324821 h 3221116"/>
              <a:gd name="connsiteX12-687" fmla="*/ 3030464 w 3221102"/>
              <a:gd name="connsiteY12-688" fmla="*/ 2370314 h 3221116"/>
              <a:gd name="connsiteX13-689" fmla="*/ 2585849 w 3221102"/>
              <a:gd name="connsiteY13-690" fmla="*/ 2588887 h 3221116"/>
              <a:gd name="connsiteX14-691" fmla="*/ 1973374 w 3221102"/>
              <a:gd name="connsiteY14-692" fmla="*/ 2195096 h 3221116"/>
              <a:gd name="connsiteX15-693" fmla="*/ 1390827 w 3221102"/>
              <a:gd name="connsiteY15-694" fmla="*/ 2527630 h 3221116"/>
              <a:gd name="connsiteX16-695" fmla="*/ 783896 w 3221102"/>
              <a:gd name="connsiteY16-696" fmla="*/ 1665044 h 3221116"/>
              <a:gd name="connsiteX17-697" fmla="*/ 1268509 w 3221102"/>
              <a:gd name="connsiteY17-698" fmla="*/ 819983 h 3221116"/>
              <a:gd name="connsiteX18-699" fmla="*/ 1328805 w 3221102"/>
              <a:gd name="connsiteY18-700" fmla="*/ 807930 h 3221116"/>
              <a:gd name="connsiteX19-701" fmla="*/ 1390827 w 3221102"/>
              <a:gd name="connsiteY19-702" fmla="*/ 802457 h 3221116"/>
              <a:gd name="connsiteX20-703" fmla="*/ 1462242 w 3221102"/>
              <a:gd name="connsiteY20-704" fmla="*/ 801708 h 3221116"/>
              <a:gd name="connsiteX21-705" fmla="*/ 1956122 w 3221102"/>
              <a:gd name="connsiteY21-706" fmla="*/ 1110076 h 3221116"/>
              <a:gd name="connsiteX22-707" fmla="*/ 1973374 w 3221102"/>
              <a:gd name="connsiteY22-708" fmla="*/ 875315 h 3221116"/>
              <a:gd name="connsiteX23-709" fmla="*/ 2333414 w 3221102"/>
              <a:gd name="connsiteY23-710" fmla="*/ 875315 h 3221116"/>
              <a:gd name="connsiteX24-711" fmla="*/ 2324788 w 3221102"/>
              <a:gd name="connsiteY24-712" fmla="*/ 2054049 h 3221116"/>
              <a:gd name="connsiteX25-713" fmla="*/ 2661746 w 3221102"/>
              <a:gd name="connsiteY25-714" fmla="*/ 2179658 h 3221116"/>
              <a:gd name="connsiteX26-715" fmla="*/ 2691046 w 3221102"/>
              <a:gd name="connsiteY26-716" fmla="*/ 2188689 h 3221116"/>
              <a:gd name="connsiteX27-717" fmla="*/ 2667011 w 3221102"/>
              <a:gd name="connsiteY27-718" fmla="*/ 2175828 h 3221116"/>
              <a:gd name="connsiteX28-719" fmla="*/ 2332141 w 3221102"/>
              <a:gd name="connsiteY28-720" fmla="*/ 653899 h 3221116"/>
              <a:gd name="connsiteX29-721" fmla="*/ 776764 w 3221102"/>
              <a:gd name="connsiteY29-722" fmla="*/ 749845 h 3221116"/>
              <a:gd name="connsiteX30-723" fmla="*/ 631487 w 3221102"/>
              <a:gd name="connsiteY30-724" fmla="*/ 2301392 h 3221116"/>
              <a:gd name="connsiteX31-725" fmla="*/ 2142017 w 3221102"/>
              <a:gd name="connsiteY31-726" fmla="*/ 2684410 h 3221116"/>
              <a:gd name="connsiteX32-727" fmla="*/ 2324866 w 3221102"/>
              <a:gd name="connsiteY32-728" fmla="*/ 3053856 h 3221116"/>
              <a:gd name="connsiteX33-729" fmla="*/ 294693 w 3221102"/>
              <a:gd name="connsiteY33-730" fmla="*/ 2539075 h 3221116"/>
              <a:gd name="connsiteX34-731" fmla="*/ 489947 w 3221102"/>
              <a:gd name="connsiteY34-732" fmla="*/ 453774 h 3221116"/>
              <a:gd name="connsiteX35-733" fmla="*/ 1651152 w 3221102"/>
              <a:gd name="connsiteY35-734" fmla="*/ 501 h 3221116"/>
              <a:gd name="connsiteX0-735" fmla="*/ 2664630 w 3221102"/>
              <a:gd name="connsiteY0-736" fmla="*/ 2175617 h 3221116"/>
              <a:gd name="connsiteX1-737" fmla="*/ 2658205 w 3221102"/>
              <a:gd name="connsiteY1-738" fmla="*/ 2178566 h 3221116"/>
              <a:gd name="connsiteX2-739" fmla="*/ 2664630 w 3221102"/>
              <a:gd name="connsiteY2-740" fmla="*/ 2175617 h 3221116"/>
              <a:gd name="connsiteX3-741" fmla="*/ 1477043 w 3221102"/>
              <a:gd name="connsiteY3-742" fmla="*/ 1144372 h 3221116"/>
              <a:gd name="connsiteX4-743" fmla="*/ 1409070 w 3221102"/>
              <a:gd name="connsiteY4-744" fmla="*/ 1159393 h 3221116"/>
              <a:gd name="connsiteX5-745" fmla="*/ 1152384 w 3221102"/>
              <a:gd name="connsiteY5-746" fmla="*/ 1703728 h 3221116"/>
              <a:gd name="connsiteX6-747" fmla="*/ 1514013 w 3221102"/>
              <a:gd name="connsiteY6-748" fmla="*/ 2152290 h 3221116"/>
              <a:gd name="connsiteX7-749" fmla="*/ 1850815 w 3221102"/>
              <a:gd name="connsiteY7-750" fmla="*/ 1654259 h 3221116"/>
              <a:gd name="connsiteX8-751" fmla="*/ 1830467 w 3221102"/>
              <a:gd name="connsiteY8-752" fmla="*/ 1515986 h 3221116"/>
              <a:gd name="connsiteX9-753" fmla="*/ 1477043 w 3221102"/>
              <a:gd name="connsiteY9-754" fmla="*/ 1144372 h 3221116"/>
              <a:gd name="connsiteX10-755" fmla="*/ 1651152 w 3221102"/>
              <a:gd name="connsiteY10-756" fmla="*/ 501 h 3221116"/>
              <a:gd name="connsiteX11-757" fmla="*/ 2580395 w 3221102"/>
              <a:gd name="connsiteY11-758" fmla="*/ 324821 h 3221116"/>
              <a:gd name="connsiteX12-759" fmla="*/ 3030464 w 3221102"/>
              <a:gd name="connsiteY12-760" fmla="*/ 2370314 h 3221116"/>
              <a:gd name="connsiteX13-761" fmla="*/ 2585849 w 3221102"/>
              <a:gd name="connsiteY13-762" fmla="*/ 2588887 h 3221116"/>
              <a:gd name="connsiteX14-763" fmla="*/ 1973374 w 3221102"/>
              <a:gd name="connsiteY14-764" fmla="*/ 2195096 h 3221116"/>
              <a:gd name="connsiteX15-765" fmla="*/ 1390827 w 3221102"/>
              <a:gd name="connsiteY15-766" fmla="*/ 2527630 h 3221116"/>
              <a:gd name="connsiteX16-767" fmla="*/ 783896 w 3221102"/>
              <a:gd name="connsiteY16-768" fmla="*/ 1665044 h 3221116"/>
              <a:gd name="connsiteX17-769" fmla="*/ 1268509 w 3221102"/>
              <a:gd name="connsiteY17-770" fmla="*/ 819983 h 3221116"/>
              <a:gd name="connsiteX18-771" fmla="*/ 1328805 w 3221102"/>
              <a:gd name="connsiteY18-772" fmla="*/ 807930 h 3221116"/>
              <a:gd name="connsiteX19-773" fmla="*/ 1390827 w 3221102"/>
              <a:gd name="connsiteY19-774" fmla="*/ 802457 h 3221116"/>
              <a:gd name="connsiteX20-775" fmla="*/ 1462242 w 3221102"/>
              <a:gd name="connsiteY20-776" fmla="*/ 801708 h 3221116"/>
              <a:gd name="connsiteX21-777" fmla="*/ 1956122 w 3221102"/>
              <a:gd name="connsiteY21-778" fmla="*/ 1110076 h 3221116"/>
              <a:gd name="connsiteX22-779" fmla="*/ 1973374 w 3221102"/>
              <a:gd name="connsiteY22-780" fmla="*/ 875315 h 3221116"/>
              <a:gd name="connsiteX23-781" fmla="*/ 2333414 w 3221102"/>
              <a:gd name="connsiteY23-782" fmla="*/ 875315 h 3221116"/>
              <a:gd name="connsiteX24-783" fmla="*/ 2324788 w 3221102"/>
              <a:gd name="connsiteY24-784" fmla="*/ 2054049 h 3221116"/>
              <a:gd name="connsiteX25-785" fmla="*/ 2661746 w 3221102"/>
              <a:gd name="connsiteY25-786" fmla="*/ 2179658 h 3221116"/>
              <a:gd name="connsiteX26-787" fmla="*/ 2691046 w 3221102"/>
              <a:gd name="connsiteY26-788" fmla="*/ 2188689 h 3221116"/>
              <a:gd name="connsiteX27-789" fmla="*/ 2667011 w 3221102"/>
              <a:gd name="connsiteY27-790" fmla="*/ 2175828 h 3221116"/>
              <a:gd name="connsiteX28-791" fmla="*/ 2332141 w 3221102"/>
              <a:gd name="connsiteY28-792" fmla="*/ 653899 h 3221116"/>
              <a:gd name="connsiteX29-793" fmla="*/ 776764 w 3221102"/>
              <a:gd name="connsiteY29-794" fmla="*/ 749845 h 3221116"/>
              <a:gd name="connsiteX30-795" fmla="*/ 631487 w 3221102"/>
              <a:gd name="connsiteY30-796" fmla="*/ 2301392 h 3221116"/>
              <a:gd name="connsiteX31-797" fmla="*/ 2142017 w 3221102"/>
              <a:gd name="connsiteY31-798" fmla="*/ 2684410 h 3221116"/>
              <a:gd name="connsiteX32-799" fmla="*/ 2324866 w 3221102"/>
              <a:gd name="connsiteY32-800" fmla="*/ 3053856 h 3221116"/>
              <a:gd name="connsiteX33-801" fmla="*/ 294693 w 3221102"/>
              <a:gd name="connsiteY33-802" fmla="*/ 2539075 h 3221116"/>
              <a:gd name="connsiteX34-803" fmla="*/ 489947 w 3221102"/>
              <a:gd name="connsiteY34-804" fmla="*/ 453774 h 3221116"/>
              <a:gd name="connsiteX35-805" fmla="*/ 1651152 w 3221102"/>
              <a:gd name="connsiteY35-806" fmla="*/ 501 h 3221116"/>
              <a:gd name="connsiteX0-807" fmla="*/ 2664630 w 3151233"/>
              <a:gd name="connsiteY0-808" fmla="*/ 2175617 h 3221116"/>
              <a:gd name="connsiteX1-809" fmla="*/ 2658205 w 3151233"/>
              <a:gd name="connsiteY1-810" fmla="*/ 2178566 h 3221116"/>
              <a:gd name="connsiteX2-811" fmla="*/ 2664630 w 3151233"/>
              <a:gd name="connsiteY2-812" fmla="*/ 2175617 h 3221116"/>
              <a:gd name="connsiteX3-813" fmla="*/ 1477043 w 3151233"/>
              <a:gd name="connsiteY3-814" fmla="*/ 1144372 h 3221116"/>
              <a:gd name="connsiteX4-815" fmla="*/ 1409070 w 3151233"/>
              <a:gd name="connsiteY4-816" fmla="*/ 1159393 h 3221116"/>
              <a:gd name="connsiteX5-817" fmla="*/ 1152384 w 3151233"/>
              <a:gd name="connsiteY5-818" fmla="*/ 1703728 h 3221116"/>
              <a:gd name="connsiteX6-819" fmla="*/ 1514013 w 3151233"/>
              <a:gd name="connsiteY6-820" fmla="*/ 2152290 h 3221116"/>
              <a:gd name="connsiteX7-821" fmla="*/ 1850815 w 3151233"/>
              <a:gd name="connsiteY7-822" fmla="*/ 1654259 h 3221116"/>
              <a:gd name="connsiteX8-823" fmla="*/ 1830467 w 3151233"/>
              <a:gd name="connsiteY8-824" fmla="*/ 1515986 h 3221116"/>
              <a:gd name="connsiteX9-825" fmla="*/ 1477043 w 3151233"/>
              <a:gd name="connsiteY9-826" fmla="*/ 1144372 h 3221116"/>
              <a:gd name="connsiteX10-827" fmla="*/ 1651152 w 3151233"/>
              <a:gd name="connsiteY10-828" fmla="*/ 501 h 3221116"/>
              <a:gd name="connsiteX11-829" fmla="*/ 2580395 w 3151233"/>
              <a:gd name="connsiteY11-830" fmla="*/ 324821 h 3221116"/>
              <a:gd name="connsiteX12-831" fmla="*/ 3030464 w 3151233"/>
              <a:gd name="connsiteY12-832" fmla="*/ 2249544 h 3221116"/>
              <a:gd name="connsiteX13-833" fmla="*/ 2585849 w 3151233"/>
              <a:gd name="connsiteY13-834" fmla="*/ 2588887 h 3221116"/>
              <a:gd name="connsiteX14-835" fmla="*/ 1973374 w 3151233"/>
              <a:gd name="connsiteY14-836" fmla="*/ 2195096 h 3221116"/>
              <a:gd name="connsiteX15-837" fmla="*/ 1390827 w 3151233"/>
              <a:gd name="connsiteY15-838" fmla="*/ 2527630 h 3221116"/>
              <a:gd name="connsiteX16-839" fmla="*/ 783896 w 3151233"/>
              <a:gd name="connsiteY16-840" fmla="*/ 1665044 h 3221116"/>
              <a:gd name="connsiteX17-841" fmla="*/ 1268509 w 3151233"/>
              <a:gd name="connsiteY17-842" fmla="*/ 819983 h 3221116"/>
              <a:gd name="connsiteX18-843" fmla="*/ 1328805 w 3151233"/>
              <a:gd name="connsiteY18-844" fmla="*/ 807930 h 3221116"/>
              <a:gd name="connsiteX19-845" fmla="*/ 1390827 w 3151233"/>
              <a:gd name="connsiteY19-846" fmla="*/ 802457 h 3221116"/>
              <a:gd name="connsiteX20-847" fmla="*/ 1462242 w 3151233"/>
              <a:gd name="connsiteY20-848" fmla="*/ 801708 h 3221116"/>
              <a:gd name="connsiteX21-849" fmla="*/ 1956122 w 3151233"/>
              <a:gd name="connsiteY21-850" fmla="*/ 1110076 h 3221116"/>
              <a:gd name="connsiteX22-851" fmla="*/ 1973374 w 3151233"/>
              <a:gd name="connsiteY22-852" fmla="*/ 875315 h 3221116"/>
              <a:gd name="connsiteX23-853" fmla="*/ 2333414 w 3151233"/>
              <a:gd name="connsiteY23-854" fmla="*/ 875315 h 3221116"/>
              <a:gd name="connsiteX24-855" fmla="*/ 2324788 w 3151233"/>
              <a:gd name="connsiteY24-856" fmla="*/ 2054049 h 3221116"/>
              <a:gd name="connsiteX25-857" fmla="*/ 2661746 w 3151233"/>
              <a:gd name="connsiteY25-858" fmla="*/ 2179658 h 3221116"/>
              <a:gd name="connsiteX26-859" fmla="*/ 2691046 w 3151233"/>
              <a:gd name="connsiteY26-860" fmla="*/ 2188689 h 3221116"/>
              <a:gd name="connsiteX27-861" fmla="*/ 2667011 w 3151233"/>
              <a:gd name="connsiteY27-862" fmla="*/ 2175828 h 3221116"/>
              <a:gd name="connsiteX28-863" fmla="*/ 2332141 w 3151233"/>
              <a:gd name="connsiteY28-864" fmla="*/ 653899 h 3221116"/>
              <a:gd name="connsiteX29-865" fmla="*/ 776764 w 3151233"/>
              <a:gd name="connsiteY29-866" fmla="*/ 749845 h 3221116"/>
              <a:gd name="connsiteX30-867" fmla="*/ 631487 w 3151233"/>
              <a:gd name="connsiteY30-868" fmla="*/ 2301392 h 3221116"/>
              <a:gd name="connsiteX31-869" fmla="*/ 2142017 w 3151233"/>
              <a:gd name="connsiteY31-870" fmla="*/ 2684410 h 3221116"/>
              <a:gd name="connsiteX32-871" fmla="*/ 2324866 w 3151233"/>
              <a:gd name="connsiteY32-872" fmla="*/ 3053856 h 3221116"/>
              <a:gd name="connsiteX33-873" fmla="*/ 294693 w 3151233"/>
              <a:gd name="connsiteY33-874" fmla="*/ 2539075 h 3221116"/>
              <a:gd name="connsiteX34-875" fmla="*/ 489947 w 3151233"/>
              <a:gd name="connsiteY34-876" fmla="*/ 453774 h 3221116"/>
              <a:gd name="connsiteX35-877" fmla="*/ 1651152 w 3151233"/>
              <a:gd name="connsiteY35-878" fmla="*/ 501 h 3221116"/>
              <a:gd name="connsiteX0-879" fmla="*/ 2664630 w 3161851"/>
              <a:gd name="connsiteY0-880" fmla="*/ 2175617 h 3221116"/>
              <a:gd name="connsiteX1-881" fmla="*/ 2658205 w 3161851"/>
              <a:gd name="connsiteY1-882" fmla="*/ 2178566 h 3221116"/>
              <a:gd name="connsiteX2-883" fmla="*/ 2664630 w 3161851"/>
              <a:gd name="connsiteY2-884" fmla="*/ 2175617 h 3221116"/>
              <a:gd name="connsiteX3-885" fmla="*/ 1477043 w 3161851"/>
              <a:gd name="connsiteY3-886" fmla="*/ 1144372 h 3221116"/>
              <a:gd name="connsiteX4-887" fmla="*/ 1409070 w 3161851"/>
              <a:gd name="connsiteY4-888" fmla="*/ 1159393 h 3221116"/>
              <a:gd name="connsiteX5-889" fmla="*/ 1152384 w 3161851"/>
              <a:gd name="connsiteY5-890" fmla="*/ 1703728 h 3221116"/>
              <a:gd name="connsiteX6-891" fmla="*/ 1514013 w 3161851"/>
              <a:gd name="connsiteY6-892" fmla="*/ 2152290 h 3221116"/>
              <a:gd name="connsiteX7-893" fmla="*/ 1850815 w 3161851"/>
              <a:gd name="connsiteY7-894" fmla="*/ 1654259 h 3221116"/>
              <a:gd name="connsiteX8-895" fmla="*/ 1830467 w 3161851"/>
              <a:gd name="connsiteY8-896" fmla="*/ 1515986 h 3221116"/>
              <a:gd name="connsiteX9-897" fmla="*/ 1477043 w 3161851"/>
              <a:gd name="connsiteY9-898" fmla="*/ 1144372 h 3221116"/>
              <a:gd name="connsiteX10-899" fmla="*/ 1651152 w 3161851"/>
              <a:gd name="connsiteY10-900" fmla="*/ 501 h 3221116"/>
              <a:gd name="connsiteX11-901" fmla="*/ 2580395 w 3161851"/>
              <a:gd name="connsiteY11-902" fmla="*/ 324821 h 3221116"/>
              <a:gd name="connsiteX12-903" fmla="*/ 3030464 w 3161851"/>
              <a:gd name="connsiteY12-904" fmla="*/ 2249544 h 3221116"/>
              <a:gd name="connsiteX13-905" fmla="*/ 2585849 w 3161851"/>
              <a:gd name="connsiteY13-906" fmla="*/ 2588887 h 3221116"/>
              <a:gd name="connsiteX14-907" fmla="*/ 1973374 w 3161851"/>
              <a:gd name="connsiteY14-908" fmla="*/ 2195096 h 3221116"/>
              <a:gd name="connsiteX15-909" fmla="*/ 1390827 w 3161851"/>
              <a:gd name="connsiteY15-910" fmla="*/ 2527630 h 3221116"/>
              <a:gd name="connsiteX16-911" fmla="*/ 783896 w 3161851"/>
              <a:gd name="connsiteY16-912" fmla="*/ 1665044 h 3221116"/>
              <a:gd name="connsiteX17-913" fmla="*/ 1268509 w 3161851"/>
              <a:gd name="connsiteY17-914" fmla="*/ 819983 h 3221116"/>
              <a:gd name="connsiteX18-915" fmla="*/ 1328805 w 3161851"/>
              <a:gd name="connsiteY18-916" fmla="*/ 807930 h 3221116"/>
              <a:gd name="connsiteX19-917" fmla="*/ 1390827 w 3161851"/>
              <a:gd name="connsiteY19-918" fmla="*/ 802457 h 3221116"/>
              <a:gd name="connsiteX20-919" fmla="*/ 1462242 w 3161851"/>
              <a:gd name="connsiteY20-920" fmla="*/ 801708 h 3221116"/>
              <a:gd name="connsiteX21-921" fmla="*/ 1956122 w 3161851"/>
              <a:gd name="connsiteY21-922" fmla="*/ 1110076 h 3221116"/>
              <a:gd name="connsiteX22-923" fmla="*/ 1973374 w 3161851"/>
              <a:gd name="connsiteY22-924" fmla="*/ 875315 h 3221116"/>
              <a:gd name="connsiteX23-925" fmla="*/ 2333414 w 3161851"/>
              <a:gd name="connsiteY23-926" fmla="*/ 875315 h 3221116"/>
              <a:gd name="connsiteX24-927" fmla="*/ 2324788 w 3161851"/>
              <a:gd name="connsiteY24-928" fmla="*/ 2054049 h 3221116"/>
              <a:gd name="connsiteX25-929" fmla="*/ 2661746 w 3161851"/>
              <a:gd name="connsiteY25-930" fmla="*/ 2179658 h 3221116"/>
              <a:gd name="connsiteX26-931" fmla="*/ 2691046 w 3161851"/>
              <a:gd name="connsiteY26-932" fmla="*/ 2188689 h 3221116"/>
              <a:gd name="connsiteX27-933" fmla="*/ 2667011 w 3161851"/>
              <a:gd name="connsiteY27-934" fmla="*/ 2175828 h 3221116"/>
              <a:gd name="connsiteX28-935" fmla="*/ 2332141 w 3161851"/>
              <a:gd name="connsiteY28-936" fmla="*/ 653899 h 3221116"/>
              <a:gd name="connsiteX29-937" fmla="*/ 776764 w 3161851"/>
              <a:gd name="connsiteY29-938" fmla="*/ 749845 h 3221116"/>
              <a:gd name="connsiteX30-939" fmla="*/ 631487 w 3161851"/>
              <a:gd name="connsiteY30-940" fmla="*/ 2301392 h 3221116"/>
              <a:gd name="connsiteX31-941" fmla="*/ 2142017 w 3161851"/>
              <a:gd name="connsiteY31-942" fmla="*/ 2684410 h 3221116"/>
              <a:gd name="connsiteX32-943" fmla="*/ 2324866 w 3161851"/>
              <a:gd name="connsiteY32-944" fmla="*/ 3053856 h 3221116"/>
              <a:gd name="connsiteX33-945" fmla="*/ 294693 w 3161851"/>
              <a:gd name="connsiteY33-946" fmla="*/ 2539075 h 3221116"/>
              <a:gd name="connsiteX34-947" fmla="*/ 489947 w 3161851"/>
              <a:gd name="connsiteY34-948" fmla="*/ 453774 h 3221116"/>
              <a:gd name="connsiteX35-949" fmla="*/ 1651152 w 3161851"/>
              <a:gd name="connsiteY35-950" fmla="*/ 501 h 3221116"/>
              <a:gd name="connsiteX0-951" fmla="*/ 2664630 w 3182629"/>
              <a:gd name="connsiteY0-952" fmla="*/ 2175617 h 3221116"/>
              <a:gd name="connsiteX1-953" fmla="*/ 2658205 w 3182629"/>
              <a:gd name="connsiteY1-954" fmla="*/ 2178566 h 3221116"/>
              <a:gd name="connsiteX2-955" fmla="*/ 2664630 w 3182629"/>
              <a:gd name="connsiteY2-956" fmla="*/ 2175617 h 3221116"/>
              <a:gd name="connsiteX3-957" fmla="*/ 1477043 w 3182629"/>
              <a:gd name="connsiteY3-958" fmla="*/ 1144372 h 3221116"/>
              <a:gd name="connsiteX4-959" fmla="*/ 1409070 w 3182629"/>
              <a:gd name="connsiteY4-960" fmla="*/ 1159393 h 3221116"/>
              <a:gd name="connsiteX5-961" fmla="*/ 1152384 w 3182629"/>
              <a:gd name="connsiteY5-962" fmla="*/ 1703728 h 3221116"/>
              <a:gd name="connsiteX6-963" fmla="*/ 1514013 w 3182629"/>
              <a:gd name="connsiteY6-964" fmla="*/ 2152290 h 3221116"/>
              <a:gd name="connsiteX7-965" fmla="*/ 1850815 w 3182629"/>
              <a:gd name="connsiteY7-966" fmla="*/ 1654259 h 3221116"/>
              <a:gd name="connsiteX8-967" fmla="*/ 1830467 w 3182629"/>
              <a:gd name="connsiteY8-968" fmla="*/ 1515986 h 3221116"/>
              <a:gd name="connsiteX9-969" fmla="*/ 1477043 w 3182629"/>
              <a:gd name="connsiteY9-970" fmla="*/ 1144372 h 3221116"/>
              <a:gd name="connsiteX10-971" fmla="*/ 1651152 w 3182629"/>
              <a:gd name="connsiteY10-972" fmla="*/ 501 h 3221116"/>
              <a:gd name="connsiteX11-973" fmla="*/ 2580395 w 3182629"/>
              <a:gd name="connsiteY11-974" fmla="*/ 324821 h 3221116"/>
              <a:gd name="connsiteX12-975" fmla="*/ 3030464 w 3182629"/>
              <a:gd name="connsiteY12-976" fmla="*/ 2249544 h 3221116"/>
              <a:gd name="connsiteX13-977" fmla="*/ 2585849 w 3182629"/>
              <a:gd name="connsiteY13-978" fmla="*/ 2588887 h 3221116"/>
              <a:gd name="connsiteX14-979" fmla="*/ 1973374 w 3182629"/>
              <a:gd name="connsiteY14-980" fmla="*/ 2195096 h 3221116"/>
              <a:gd name="connsiteX15-981" fmla="*/ 1390827 w 3182629"/>
              <a:gd name="connsiteY15-982" fmla="*/ 2527630 h 3221116"/>
              <a:gd name="connsiteX16-983" fmla="*/ 783896 w 3182629"/>
              <a:gd name="connsiteY16-984" fmla="*/ 1665044 h 3221116"/>
              <a:gd name="connsiteX17-985" fmla="*/ 1268509 w 3182629"/>
              <a:gd name="connsiteY17-986" fmla="*/ 819983 h 3221116"/>
              <a:gd name="connsiteX18-987" fmla="*/ 1328805 w 3182629"/>
              <a:gd name="connsiteY18-988" fmla="*/ 807930 h 3221116"/>
              <a:gd name="connsiteX19-989" fmla="*/ 1390827 w 3182629"/>
              <a:gd name="connsiteY19-990" fmla="*/ 802457 h 3221116"/>
              <a:gd name="connsiteX20-991" fmla="*/ 1462242 w 3182629"/>
              <a:gd name="connsiteY20-992" fmla="*/ 801708 h 3221116"/>
              <a:gd name="connsiteX21-993" fmla="*/ 1956122 w 3182629"/>
              <a:gd name="connsiteY21-994" fmla="*/ 1110076 h 3221116"/>
              <a:gd name="connsiteX22-995" fmla="*/ 1973374 w 3182629"/>
              <a:gd name="connsiteY22-996" fmla="*/ 875315 h 3221116"/>
              <a:gd name="connsiteX23-997" fmla="*/ 2333414 w 3182629"/>
              <a:gd name="connsiteY23-998" fmla="*/ 875315 h 3221116"/>
              <a:gd name="connsiteX24-999" fmla="*/ 2324788 w 3182629"/>
              <a:gd name="connsiteY24-1000" fmla="*/ 2054049 h 3221116"/>
              <a:gd name="connsiteX25-1001" fmla="*/ 2661746 w 3182629"/>
              <a:gd name="connsiteY25-1002" fmla="*/ 2179658 h 3221116"/>
              <a:gd name="connsiteX26-1003" fmla="*/ 2691046 w 3182629"/>
              <a:gd name="connsiteY26-1004" fmla="*/ 2188689 h 3221116"/>
              <a:gd name="connsiteX27-1005" fmla="*/ 2667011 w 3182629"/>
              <a:gd name="connsiteY27-1006" fmla="*/ 2175828 h 3221116"/>
              <a:gd name="connsiteX28-1007" fmla="*/ 2332141 w 3182629"/>
              <a:gd name="connsiteY28-1008" fmla="*/ 653899 h 3221116"/>
              <a:gd name="connsiteX29-1009" fmla="*/ 776764 w 3182629"/>
              <a:gd name="connsiteY29-1010" fmla="*/ 749845 h 3221116"/>
              <a:gd name="connsiteX30-1011" fmla="*/ 631487 w 3182629"/>
              <a:gd name="connsiteY30-1012" fmla="*/ 2301392 h 3221116"/>
              <a:gd name="connsiteX31-1013" fmla="*/ 2142017 w 3182629"/>
              <a:gd name="connsiteY31-1014" fmla="*/ 2684410 h 3221116"/>
              <a:gd name="connsiteX32-1015" fmla="*/ 2324866 w 3182629"/>
              <a:gd name="connsiteY32-1016" fmla="*/ 3053856 h 3221116"/>
              <a:gd name="connsiteX33-1017" fmla="*/ 294693 w 3182629"/>
              <a:gd name="connsiteY33-1018" fmla="*/ 2539075 h 3221116"/>
              <a:gd name="connsiteX34-1019" fmla="*/ 489947 w 3182629"/>
              <a:gd name="connsiteY34-1020" fmla="*/ 453774 h 3221116"/>
              <a:gd name="connsiteX35-1021" fmla="*/ 1651152 w 3182629"/>
              <a:gd name="connsiteY35-1022" fmla="*/ 501 h 3221116"/>
              <a:gd name="connsiteX0-1023" fmla="*/ 2664630 w 3189723"/>
              <a:gd name="connsiteY0-1024" fmla="*/ 2175617 h 3221116"/>
              <a:gd name="connsiteX1-1025" fmla="*/ 2658205 w 3189723"/>
              <a:gd name="connsiteY1-1026" fmla="*/ 2178566 h 3221116"/>
              <a:gd name="connsiteX2-1027" fmla="*/ 2664630 w 3189723"/>
              <a:gd name="connsiteY2-1028" fmla="*/ 2175617 h 3221116"/>
              <a:gd name="connsiteX3-1029" fmla="*/ 1477043 w 3189723"/>
              <a:gd name="connsiteY3-1030" fmla="*/ 1144372 h 3221116"/>
              <a:gd name="connsiteX4-1031" fmla="*/ 1409070 w 3189723"/>
              <a:gd name="connsiteY4-1032" fmla="*/ 1159393 h 3221116"/>
              <a:gd name="connsiteX5-1033" fmla="*/ 1152384 w 3189723"/>
              <a:gd name="connsiteY5-1034" fmla="*/ 1703728 h 3221116"/>
              <a:gd name="connsiteX6-1035" fmla="*/ 1514013 w 3189723"/>
              <a:gd name="connsiteY6-1036" fmla="*/ 2152290 h 3221116"/>
              <a:gd name="connsiteX7-1037" fmla="*/ 1850815 w 3189723"/>
              <a:gd name="connsiteY7-1038" fmla="*/ 1654259 h 3221116"/>
              <a:gd name="connsiteX8-1039" fmla="*/ 1830467 w 3189723"/>
              <a:gd name="connsiteY8-1040" fmla="*/ 1515986 h 3221116"/>
              <a:gd name="connsiteX9-1041" fmla="*/ 1477043 w 3189723"/>
              <a:gd name="connsiteY9-1042" fmla="*/ 1144372 h 3221116"/>
              <a:gd name="connsiteX10-1043" fmla="*/ 1651152 w 3189723"/>
              <a:gd name="connsiteY10-1044" fmla="*/ 501 h 3221116"/>
              <a:gd name="connsiteX11-1045" fmla="*/ 2580395 w 3189723"/>
              <a:gd name="connsiteY11-1046" fmla="*/ 324821 h 3221116"/>
              <a:gd name="connsiteX12-1047" fmla="*/ 3030464 w 3189723"/>
              <a:gd name="connsiteY12-1048" fmla="*/ 2249544 h 3221116"/>
              <a:gd name="connsiteX13-1049" fmla="*/ 2585849 w 3189723"/>
              <a:gd name="connsiteY13-1050" fmla="*/ 2588887 h 3221116"/>
              <a:gd name="connsiteX14-1051" fmla="*/ 1973374 w 3189723"/>
              <a:gd name="connsiteY14-1052" fmla="*/ 2195096 h 3221116"/>
              <a:gd name="connsiteX15-1053" fmla="*/ 1390827 w 3189723"/>
              <a:gd name="connsiteY15-1054" fmla="*/ 2527630 h 3221116"/>
              <a:gd name="connsiteX16-1055" fmla="*/ 783896 w 3189723"/>
              <a:gd name="connsiteY16-1056" fmla="*/ 1665044 h 3221116"/>
              <a:gd name="connsiteX17-1057" fmla="*/ 1268509 w 3189723"/>
              <a:gd name="connsiteY17-1058" fmla="*/ 819983 h 3221116"/>
              <a:gd name="connsiteX18-1059" fmla="*/ 1328805 w 3189723"/>
              <a:gd name="connsiteY18-1060" fmla="*/ 807930 h 3221116"/>
              <a:gd name="connsiteX19-1061" fmla="*/ 1390827 w 3189723"/>
              <a:gd name="connsiteY19-1062" fmla="*/ 802457 h 3221116"/>
              <a:gd name="connsiteX20-1063" fmla="*/ 1462242 w 3189723"/>
              <a:gd name="connsiteY20-1064" fmla="*/ 801708 h 3221116"/>
              <a:gd name="connsiteX21-1065" fmla="*/ 1956122 w 3189723"/>
              <a:gd name="connsiteY21-1066" fmla="*/ 1110076 h 3221116"/>
              <a:gd name="connsiteX22-1067" fmla="*/ 1973374 w 3189723"/>
              <a:gd name="connsiteY22-1068" fmla="*/ 875315 h 3221116"/>
              <a:gd name="connsiteX23-1069" fmla="*/ 2333414 w 3189723"/>
              <a:gd name="connsiteY23-1070" fmla="*/ 875315 h 3221116"/>
              <a:gd name="connsiteX24-1071" fmla="*/ 2324788 w 3189723"/>
              <a:gd name="connsiteY24-1072" fmla="*/ 2054049 h 3221116"/>
              <a:gd name="connsiteX25-1073" fmla="*/ 2661746 w 3189723"/>
              <a:gd name="connsiteY25-1074" fmla="*/ 2179658 h 3221116"/>
              <a:gd name="connsiteX26-1075" fmla="*/ 2691046 w 3189723"/>
              <a:gd name="connsiteY26-1076" fmla="*/ 2188689 h 3221116"/>
              <a:gd name="connsiteX27-1077" fmla="*/ 2667011 w 3189723"/>
              <a:gd name="connsiteY27-1078" fmla="*/ 2175828 h 3221116"/>
              <a:gd name="connsiteX28-1079" fmla="*/ 2332141 w 3189723"/>
              <a:gd name="connsiteY28-1080" fmla="*/ 653899 h 3221116"/>
              <a:gd name="connsiteX29-1081" fmla="*/ 776764 w 3189723"/>
              <a:gd name="connsiteY29-1082" fmla="*/ 749845 h 3221116"/>
              <a:gd name="connsiteX30-1083" fmla="*/ 631487 w 3189723"/>
              <a:gd name="connsiteY30-1084" fmla="*/ 2301392 h 3221116"/>
              <a:gd name="connsiteX31-1085" fmla="*/ 2142017 w 3189723"/>
              <a:gd name="connsiteY31-1086" fmla="*/ 2684410 h 3221116"/>
              <a:gd name="connsiteX32-1087" fmla="*/ 2324866 w 3189723"/>
              <a:gd name="connsiteY32-1088" fmla="*/ 3053856 h 3221116"/>
              <a:gd name="connsiteX33-1089" fmla="*/ 294693 w 3189723"/>
              <a:gd name="connsiteY33-1090" fmla="*/ 2539075 h 3221116"/>
              <a:gd name="connsiteX34-1091" fmla="*/ 489947 w 3189723"/>
              <a:gd name="connsiteY34-1092" fmla="*/ 453774 h 3221116"/>
              <a:gd name="connsiteX35-1093" fmla="*/ 1651152 w 3189723"/>
              <a:gd name="connsiteY35-1094" fmla="*/ 501 h 32211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Rectangle 9"/>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8"/>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Donut 8"/>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58" name="Freeform 18"/>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Oval 7"/>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Freeform 20"/>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ounded Rectangle 25"/>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Block Arc 41"/>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3" name="Round Same Side Corner Rectangle 11"/>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4" name="Donut 39"/>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5" name="Freeform 25"/>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6" name="Rectangle 36"/>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7" name="Rounded Rectangle 27"/>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Rounded Rectangle 7"/>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Chord 15"/>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ectangle 16"/>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Rounded Rectangle 6"/>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Rounded Rectangle 6"/>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6"/>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6"/>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eardrop 6"/>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Donut 24"/>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32"/>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7C9415C1-FCBE-4F3B-B729-5B548F6121D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5" y="0"/>
            <a:ext cx="12191365" cy="6857365"/>
          </a:xfrm>
          <a:custGeom>
            <a:avLst/>
            <a:gdLst>
              <a:gd name="connsiteX0" fmla="*/ 0 w 12236336"/>
              <a:gd name="connsiteY0" fmla="*/ 0 h 6858000"/>
              <a:gd name="connsiteX1" fmla="*/ 12236336 w 12236336"/>
              <a:gd name="connsiteY1" fmla="*/ 0 h 6858000"/>
              <a:gd name="connsiteX2" fmla="*/ 12236336 w 12236336"/>
              <a:gd name="connsiteY2" fmla="*/ 6858000 h 6858000"/>
              <a:gd name="connsiteX3" fmla="*/ 0 w 12236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36336" h="6858000">
                <a:moveTo>
                  <a:pt x="0" y="0"/>
                </a:moveTo>
                <a:lnTo>
                  <a:pt x="12236336" y="0"/>
                </a:lnTo>
                <a:lnTo>
                  <a:pt x="12236336" y="6858000"/>
                </a:lnTo>
                <a:lnTo>
                  <a:pt x="0" y="6858000"/>
                </a:lnTo>
                <a:close/>
              </a:path>
            </a:pathLst>
          </a:custGeom>
        </p:spPr>
      </p:pic>
      <p:sp>
        <p:nvSpPr>
          <p:cNvPr id="22" name="矩形 21">
            <a:extLst>
              <a:ext uri="{FF2B5EF4-FFF2-40B4-BE49-F238E27FC236}">
                <a16:creationId xmlns:a16="http://schemas.microsoft.com/office/drawing/2014/main" id="{C5CECAF1-7415-4012-B7AA-59A22066910F}"/>
              </a:ext>
            </a:extLst>
          </p:cNvPr>
          <p:cNvSpPr/>
          <p:nvPr/>
        </p:nvSpPr>
        <p:spPr>
          <a:xfrm>
            <a:off x="1270" y="0"/>
            <a:ext cx="12192635" cy="6873875"/>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34"/>
          <p:cNvSpPr/>
          <p:nvPr/>
        </p:nvSpPr>
        <p:spPr>
          <a:xfrm>
            <a:off x="1105536" y="3368856"/>
            <a:ext cx="2292742" cy="2346028"/>
          </a:xfrm>
          <a:prstGeom prst="roundRect">
            <a:avLst>
              <a:gd name="adj" fmla="val 4598"/>
            </a:avLst>
          </a:prstGeom>
          <a:solidFill>
            <a:srgbClr val="2F55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B2B2B"/>
              </a:solidFill>
              <a:effectLst/>
              <a:uLnTx/>
              <a:uFillTx/>
              <a:cs typeface="+mn-ea"/>
              <a:sym typeface="+mn-lt"/>
            </a:endParaRPr>
          </a:p>
        </p:txBody>
      </p:sp>
      <p:sp>
        <p:nvSpPr>
          <p:cNvPr id="6" name="文本框 5"/>
          <p:cNvSpPr txBox="1"/>
          <p:nvPr/>
        </p:nvSpPr>
        <p:spPr>
          <a:xfrm>
            <a:off x="1732585" y="3478570"/>
            <a:ext cx="1038644" cy="92333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300" normalizeH="0" baseline="0" noProof="0" dirty="0">
                <a:ln>
                  <a:noFill/>
                </a:ln>
                <a:solidFill>
                  <a:srgbClr val="F6F8F8"/>
                </a:solidFill>
                <a:effectLst>
                  <a:outerShdw blurRad="38100" dist="38100" dir="2700000" algn="tl">
                    <a:srgbClr val="000000">
                      <a:alpha val="43137"/>
                    </a:srgbClr>
                  </a:outerShdw>
                </a:effectLst>
                <a:uLnTx/>
                <a:uFillTx/>
                <a:latin typeface="Agency FB" panose="020B0503020202020204" pitchFamily="34" charset="0"/>
                <a:cs typeface="+mn-ea"/>
                <a:sym typeface="+mn-lt"/>
              </a:rPr>
              <a:t>01</a:t>
            </a:r>
            <a:endParaRPr kumimoji="0" lang="zh-CN" altLang="en-US" sz="5400" b="0" i="0" u="none" strike="noStrike" kern="1200" cap="none" spc="300" normalizeH="0" baseline="0" noProof="0" dirty="0">
              <a:ln>
                <a:noFill/>
              </a:ln>
              <a:solidFill>
                <a:srgbClr val="F6F8F8"/>
              </a:solidFill>
              <a:effectLst>
                <a:outerShdw blurRad="38100" dist="38100" dir="2700000" algn="tl">
                  <a:srgbClr val="000000">
                    <a:alpha val="43137"/>
                  </a:srgbClr>
                </a:outerShdw>
              </a:effectLst>
              <a:uLnTx/>
              <a:uFillTx/>
              <a:latin typeface="Agency FB" panose="020B0503020202020204" pitchFamily="34" charset="0"/>
              <a:cs typeface="+mn-ea"/>
              <a:sym typeface="+mn-lt"/>
            </a:endParaRPr>
          </a:p>
        </p:txBody>
      </p:sp>
      <p:sp>
        <p:nvSpPr>
          <p:cNvPr id="10" name="圆角矩形 41"/>
          <p:cNvSpPr/>
          <p:nvPr/>
        </p:nvSpPr>
        <p:spPr>
          <a:xfrm>
            <a:off x="3654231" y="3368856"/>
            <a:ext cx="2292742" cy="2346028"/>
          </a:xfrm>
          <a:prstGeom prst="roundRect">
            <a:avLst>
              <a:gd name="adj" fmla="val 4598"/>
            </a:avLst>
          </a:prstGeom>
          <a:solidFill>
            <a:srgbClr val="2F55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B2B2B"/>
              </a:solidFill>
              <a:effectLst/>
              <a:uLnTx/>
              <a:uFillTx/>
              <a:cs typeface="+mn-ea"/>
              <a:sym typeface="+mn-lt"/>
            </a:endParaRPr>
          </a:p>
        </p:txBody>
      </p:sp>
      <p:sp>
        <p:nvSpPr>
          <p:cNvPr id="11" name="文本框 10"/>
          <p:cNvSpPr txBox="1"/>
          <p:nvPr/>
        </p:nvSpPr>
        <p:spPr>
          <a:xfrm>
            <a:off x="4281280" y="3478570"/>
            <a:ext cx="1038644" cy="923330"/>
          </a:xfrm>
          <a:prstGeom prst="rect">
            <a:avLst/>
          </a:prstGeom>
          <a:noFill/>
        </p:spPr>
        <p:txBody>
          <a:bodyPr wrap="square" rtlCol="0">
            <a:spAutoFit/>
            <a:scene3d>
              <a:camera prst="orthographicFront"/>
              <a:lightRig rig="threePt" dir="t"/>
            </a:scene3d>
            <a:sp3d contourW="12700"/>
          </a:bodyPr>
          <a:lstStyle>
            <a:defPPr>
              <a:defRPr lang="zh-CN"/>
            </a:defPPr>
            <a:lvl1pPr marR="0" lvl="0" indent="0" algn="ctr" fontAlgn="auto">
              <a:lnSpc>
                <a:spcPct val="100000"/>
              </a:lnSpc>
              <a:spcBef>
                <a:spcPts val="0"/>
              </a:spcBef>
              <a:spcAft>
                <a:spcPts val="0"/>
              </a:spcAft>
              <a:buClrTx/>
              <a:buSzTx/>
              <a:buFontTx/>
              <a:buNone/>
              <a:defRPr kumimoji="0" sz="5400" b="0" i="0" u="none" strike="noStrike" cap="none" spc="300" normalizeH="0" baseline="0">
                <a:ln>
                  <a:noFill/>
                </a:ln>
                <a:solidFill>
                  <a:srgbClr val="F6F8F8"/>
                </a:solidFill>
                <a:effectLst>
                  <a:outerShdw blurRad="38100" dist="38100" dir="2700000" algn="tl">
                    <a:srgbClr val="000000">
                      <a:alpha val="43137"/>
                    </a:srgbClr>
                  </a:outerShdw>
                </a:effectLst>
                <a:uLnTx/>
                <a:uFillTx/>
                <a:latin typeface="Agency FB" panose="020B0503020202020204" pitchFamily="34" charset="0"/>
                <a:cs typeface="+mn-ea"/>
              </a:defRPr>
            </a:lvl1pPr>
          </a:lstStyle>
          <a:p>
            <a:r>
              <a:rPr lang="en-US" altLang="zh-CN" dirty="0">
                <a:sym typeface="+mn-lt"/>
              </a:rPr>
              <a:t>02</a:t>
            </a:r>
            <a:endParaRPr lang="zh-CN" altLang="en-US" dirty="0">
              <a:sym typeface="+mn-lt"/>
            </a:endParaRPr>
          </a:p>
        </p:txBody>
      </p:sp>
      <p:sp>
        <p:nvSpPr>
          <p:cNvPr id="15" name="圆角矩形 46"/>
          <p:cNvSpPr/>
          <p:nvPr/>
        </p:nvSpPr>
        <p:spPr>
          <a:xfrm>
            <a:off x="6202926" y="3368856"/>
            <a:ext cx="2292742" cy="2346028"/>
          </a:xfrm>
          <a:prstGeom prst="roundRect">
            <a:avLst>
              <a:gd name="adj" fmla="val 4598"/>
            </a:avLst>
          </a:prstGeom>
          <a:solidFill>
            <a:srgbClr val="2F55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B2B2B"/>
              </a:solidFill>
              <a:effectLst/>
              <a:uLnTx/>
              <a:uFillTx/>
              <a:cs typeface="+mn-ea"/>
              <a:sym typeface="+mn-lt"/>
            </a:endParaRPr>
          </a:p>
        </p:txBody>
      </p:sp>
      <p:sp>
        <p:nvSpPr>
          <p:cNvPr id="16" name="文本框 15"/>
          <p:cNvSpPr txBox="1"/>
          <p:nvPr/>
        </p:nvSpPr>
        <p:spPr>
          <a:xfrm>
            <a:off x="6829975" y="3478570"/>
            <a:ext cx="1038644" cy="923330"/>
          </a:xfrm>
          <a:prstGeom prst="rect">
            <a:avLst/>
          </a:prstGeom>
          <a:noFill/>
        </p:spPr>
        <p:txBody>
          <a:bodyPr wrap="square" rtlCol="0">
            <a:spAutoFit/>
            <a:scene3d>
              <a:camera prst="orthographicFront"/>
              <a:lightRig rig="threePt" dir="t"/>
            </a:scene3d>
            <a:sp3d contourW="12700"/>
          </a:bodyPr>
          <a:lstStyle>
            <a:defPPr>
              <a:defRPr lang="zh-CN"/>
            </a:defPPr>
            <a:lvl1pPr marR="0" lvl="0" indent="0" algn="ctr" fontAlgn="auto">
              <a:lnSpc>
                <a:spcPct val="100000"/>
              </a:lnSpc>
              <a:spcBef>
                <a:spcPts val="0"/>
              </a:spcBef>
              <a:spcAft>
                <a:spcPts val="0"/>
              </a:spcAft>
              <a:buClrTx/>
              <a:buSzTx/>
              <a:buFontTx/>
              <a:buNone/>
              <a:defRPr kumimoji="0" sz="5400" b="0" i="0" u="none" strike="noStrike" cap="none" spc="300" normalizeH="0" baseline="0">
                <a:ln>
                  <a:noFill/>
                </a:ln>
                <a:solidFill>
                  <a:srgbClr val="F6F8F8"/>
                </a:solidFill>
                <a:effectLst>
                  <a:outerShdw blurRad="38100" dist="38100" dir="2700000" algn="tl">
                    <a:srgbClr val="000000">
                      <a:alpha val="43137"/>
                    </a:srgbClr>
                  </a:outerShdw>
                </a:effectLst>
                <a:uLnTx/>
                <a:uFillTx/>
                <a:latin typeface="Agency FB" panose="020B0503020202020204" pitchFamily="34" charset="0"/>
                <a:cs typeface="+mn-ea"/>
              </a:defRPr>
            </a:lvl1pPr>
          </a:lstStyle>
          <a:p>
            <a:r>
              <a:rPr lang="en-US" altLang="zh-CN" dirty="0">
                <a:sym typeface="+mn-lt"/>
              </a:rPr>
              <a:t>03</a:t>
            </a:r>
            <a:endParaRPr lang="zh-CN" altLang="en-US" dirty="0">
              <a:sym typeface="+mn-lt"/>
            </a:endParaRPr>
          </a:p>
        </p:txBody>
      </p:sp>
      <p:sp>
        <p:nvSpPr>
          <p:cNvPr id="20" name="圆角矩形 51"/>
          <p:cNvSpPr/>
          <p:nvPr/>
        </p:nvSpPr>
        <p:spPr>
          <a:xfrm>
            <a:off x="8751621" y="3368856"/>
            <a:ext cx="2292742" cy="2346028"/>
          </a:xfrm>
          <a:prstGeom prst="roundRect">
            <a:avLst>
              <a:gd name="adj" fmla="val 4598"/>
            </a:avLst>
          </a:prstGeom>
          <a:solidFill>
            <a:srgbClr val="2F55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B2B2B"/>
              </a:solidFill>
              <a:effectLst/>
              <a:uLnTx/>
              <a:uFillTx/>
              <a:cs typeface="+mn-ea"/>
              <a:sym typeface="+mn-lt"/>
            </a:endParaRPr>
          </a:p>
        </p:txBody>
      </p:sp>
      <p:sp>
        <p:nvSpPr>
          <p:cNvPr id="21" name="文本框 20"/>
          <p:cNvSpPr txBox="1"/>
          <p:nvPr/>
        </p:nvSpPr>
        <p:spPr>
          <a:xfrm>
            <a:off x="9378670" y="3478570"/>
            <a:ext cx="1038644" cy="923330"/>
          </a:xfrm>
          <a:prstGeom prst="rect">
            <a:avLst/>
          </a:prstGeom>
          <a:noFill/>
        </p:spPr>
        <p:txBody>
          <a:bodyPr wrap="square" rtlCol="0">
            <a:spAutoFit/>
            <a:scene3d>
              <a:camera prst="orthographicFront"/>
              <a:lightRig rig="threePt" dir="t"/>
            </a:scene3d>
            <a:sp3d contourW="12700"/>
          </a:bodyPr>
          <a:lstStyle>
            <a:defPPr>
              <a:defRPr lang="zh-CN"/>
            </a:defPPr>
            <a:lvl1pPr marR="0" lvl="0" indent="0" algn="ctr" fontAlgn="auto">
              <a:lnSpc>
                <a:spcPct val="100000"/>
              </a:lnSpc>
              <a:spcBef>
                <a:spcPts val="0"/>
              </a:spcBef>
              <a:spcAft>
                <a:spcPts val="0"/>
              </a:spcAft>
              <a:buClrTx/>
              <a:buSzTx/>
              <a:buFontTx/>
              <a:buNone/>
              <a:defRPr kumimoji="0" sz="5400" b="0" i="0" u="none" strike="noStrike" cap="none" spc="300" normalizeH="0" baseline="0">
                <a:ln>
                  <a:noFill/>
                </a:ln>
                <a:solidFill>
                  <a:srgbClr val="F6F8F8"/>
                </a:solidFill>
                <a:effectLst>
                  <a:outerShdw blurRad="38100" dist="38100" dir="2700000" algn="tl">
                    <a:srgbClr val="000000">
                      <a:alpha val="43137"/>
                    </a:srgbClr>
                  </a:outerShdw>
                </a:effectLst>
                <a:uLnTx/>
                <a:uFillTx/>
                <a:latin typeface="Agency FB" panose="020B0503020202020204" pitchFamily="34" charset="0"/>
                <a:cs typeface="+mn-ea"/>
              </a:defRPr>
            </a:lvl1pPr>
          </a:lstStyle>
          <a:p>
            <a:r>
              <a:rPr lang="en-US" altLang="zh-CN" dirty="0">
                <a:sym typeface="+mn-lt"/>
              </a:rPr>
              <a:t>04</a:t>
            </a:r>
            <a:endParaRPr lang="zh-CN" altLang="en-US" dirty="0">
              <a:sym typeface="+mn-lt"/>
            </a:endParaRPr>
          </a:p>
        </p:txBody>
      </p:sp>
      <p:sp>
        <p:nvSpPr>
          <p:cNvPr id="63" name="文本框 62"/>
          <p:cNvSpPr txBox="1"/>
          <p:nvPr/>
        </p:nvSpPr>
        <p:spPr>
          <a:xfrm>
            <a:off x="970671" y="4436924"/>
            <a:ext cx="2546252" cy="492443"/>
          </a:xfrm>
          <a:prstGeom prst="rect">
            <a:avLst/>
          </a:prstGeom>
          <a:noFill/>
        </p:spPr>
        <p:txBody>
          <a:bodyPr wrap="square" rtlCol="0">
            <a:spAutoFit/>
          </a:bodyPr>
          <a:lstStyle/>
          <a:p>
            <a:pPr algn="ctr"/>
            <a:r>
              <a:rPr lang="en-US" altLang="zh-CN" sz="2600" dirty="0">
                <a:solidFill>
                  <a:schemeClr val="bg1"/>
                </a:solidFill>
                <a:uFillTx/>
                <a:cs typeface="+mn-ea"/>
                <a:sym typeface="+mn-lt"/>
              </a:rPr>
              <a:t>Add title text</a:t>
            </a:r>
            <a:endParaRPr lang="zh-CN" altLang="en-US" sz="2600" dirty="0">
              <a:solidFill>
                <a:schemeClr val="bg1"/>
              </a:solidFill>
              <a:uFillTx/>
              <a:cs typeface="+mn-ea"/>
              <a:sym typeface="+mn-lt"/>
            </a:endParaRPr>
          </a:p>
        </p:txBody>
      </p:sp>
      <p:sp>
        <p:nvSpPr>
          <p:cNvPr id="65" name="文本框 64"/>
          <p:cNvSpPr txBox="1"/>
          <p:nvPr/>
        </p:nvSpPr>
        <p:spPr>
          <a:xfrm>
            <a:off x="6027151" y="4436924"/>
            <a:ext cx="2626427" cy="492443"/>
          </a:xfrm>
          <a:prstGeom prst="rect">
            <a:avLst/>
          </a:prstGeom>
          <a:noFill/>
        </p:spPr>
        <p:txBody>
          <a:bodyPr wrap="square" rtlCol="0">
            <a:spAutoFit/>
          </a:bodyPr>
          <a:lstStyle/>
          <a:p>
            <a:pPr algn="ctr"/>
            <a:r>
              <a:rPr lang="en-US" altLang="zh-CN" sz="2600" dirty="0">
                <a:solidFill>
                  <a:schemeClr val="bg1"/>
                </a:solidFill>
                <a:uFillTx/>
                <a:cs typeface="+mn-ea"/>
                <a:sym typeface="+mn-lt"/>
              </a:rPr>
              <a:t>Add title text</a:t>
            </a:r>
            <a:endParaRPr lang="zh-CN" altLang="en-US" sz="2600" dirty="0">
              <a:solidFill>
                <a:schemeClr val="bg1"/>
              </a:solidFill>
              <a:uFillTx/>
              <a:cs typeface="+mn-ea"/>
              <a:sym typeface="+mn-lt"/>
            </a:endParaRPr>
          </a:p>
        </p:txBody>
      </p:sp>
      <p:sp>
        <p:nvSpPr>
          <p:cNvPr id="69" name="文本框 68"/>
          <p:cNvSpPr txBox="1"/>
          <p:nvPr/>
        </p:nvSpPr>
        <p:spPr>
          <a:xfrm>
            <a:off x="3622661" y="4436924"/>
            <a:ext cx="2340746" cy="492443"/>
          </a:xfrm>
          <a:prstGeom prst="rect">
            <a:avLst/>
          </a:prstGeom>
          <a:noFill/>
        </p:spPr>
        <p:txBody>
          <a:bodyPr wrap="square" rtlCol="0">
            <a:spAutoFit/>
          </a:bodyPr>
          <a:lstStyle/>
          <a:p>
            <a:pPr algn="ctr"/>
            <a:r>
              <a:rPr lang="en-US" altLang="zh-CN" sz="2600" dirty="0">
                <a:solidFill>
                  <a:schemeClr val="bg1"/>
                </a:solidFill>
                <a:uFillTx/>
                <a:cs typeface="+mn-ea"/>
                <a:sym typeface="+mn-lt"/>
              </a:rPr>
              <a:t>Add title text</a:t>
            </a:r>
            <a:endParaRPr lang="zh-CN" altLang="en-US" sz="2600" dirty="0">
              <a:solidFill>
                <a:schemeClr val="bg1"/>
              </a:solidFill>
              <a:uFillTx/>
              <a:cs typeface="+mn-ea"/>
              <a:sym typeface="+mn-lt"/>
            </a:endParaRPr>
          </a:p>
        </p:txBody>
      </p:sp>
      <p:sp>
        <p:nvSpPr>
          <p:cNvPr id="70" name="文本框 69"/>
          <p:cNvSpPr txBox="1"/>
          <p:nvPr/>
        </p:nvSpPr>
        <p:spPr>
          <a:xfrm>
            <a:off x="8738064" y="4436924"/>
            <a:ext cx="2305726" cy="492443"/>
          </a:xfrm>
          <a:prstGeom prst="rect">
            <a:avLst/>
          </a:prstGeom>
          <a:noFill/>
        </p:spPr>
        <p:txBody>
          <a:bodyPr wrap="square" rtlCol="0">
            <a:spAutoFit/>
          </a:bodyPr>
          <a:lstStyle/>
          <a:p>
            <a:pPr algn="ctr"/>
            <a:r>
              <a:rPr lang="en-US" altLang="zh-CN" sz="2600" dirty="0">
                <a:solidFill>
                  <a:schemeClr val="bg1"/>
                </a:solidFill>
                <a:uFillTx/>
                <a:cs typeface="+mn-ea"/>
                <a:sym typeface="+mn-lt"/>
              </a:rPr>
              <a:t>Add title text</a:t>
            </a:r>
            <a:endParaRPr lang="zh-CN" altLang="en-US" sz="2600" dirty="0">
              <a:solidFill>
                <a:schemeClr val="bg1"/>
              </a:solidFill>
              <a:uFillTx/>
              <a:cs typeface="+mn-ea"/>
              <a:sym typeface="+mn-lt"/>
            </a:endParaRPr>
          </a:p>
        </p:txBody>
      </p:sp>
      <p:sp>
        <p:nvSpPr>
          <p:cNvPr id="25" name="文本框 24"/>
          <p:cNvSpPr txBox="1"/>
          <p:nvPr/>
        </p:nvSpPr>
        <p:spPr>
          <a:xfrm>
            <a:off x="3398278" y="1143116"/>
            <a:ext cx="5451813" cy="1200329"/>
          </a:xfrm>
          <a:prstGeom prst="rect">
            <a:avLst/>
          </a:prstGeom>
          <a:noFill/>
        </p:spPr>
        <p:txBody>
          <a:bodyPr wrap="none" rtlCol="0">
            <a:spAutoFit/>
            <a:scene3d>
              <a:camera prst="orthographicFront"/>
              <a:lightRig rig="threePt" dir="t"/>
            </a:scene3d>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solidFill>
                    <a:schemeClr val="bg1">
                      <a:alpha val="80000"/>
                    </a:schemeClr>
                  </a:solidFill>
                </a:ln>
                <a:solidFill>
                  <a:srgbClr val="0070C0">
                    <a:alpha val="30000"/>
                  </a:srgbClr>
                </a:solidFill>
                <a:effectLst>
                  <a:outerShdw blurRad="38100" dist="19050" dir="2700000" algn="tl" rotWithShape="0">
                    <a:schemeClr val="dk1">
                      <a:alpha val="40000"/>
                    </a:schemeClr>
                  </a:outerShdw>
                </a:effectLst>
                <a:uLnTx/>
                <a:uFillTx/>
                <a:cs typeface="+mn-ea"/>
                <a:sym typeface="+mn-lt"/>
              </a:rPr>
              <a:t>CONTANTS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0">
        <p159:morph option="byObjec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blinds(horizontal)">
                                      <p:cBhvr>
                                        <p:cTn id="28" dur="500"/>
                                        <p:tgtEl>
                                          <p:spTgt spid="6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blinds(horizontal)">
                                      <p:cBhvr>
                                        <p:cTn id="31" dur="500"/>
                                        <p:tgtEl>
                                          <p:spTgt spid="6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blinds(horizontal)">
                                      <p:cBhvr>
                                        <p:cTn id="34" dur="500"/>
                                        <p:tgtEl>
                                          <p:spTgt spid="6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blinds(horizontal)">
                                      <p:cBhvr>
                                        <p:cTn id="37" dur="500"/>
                                        <p:tgtEl>
                                          <p:spTgt spid="7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childTnLst>
                          </p:cTn>
                        </p:par>
                        <p:par>
                          <p:cTn id="50" fill="hold">
                            <p:stCondLst>
                              <p:cond delay="1500"/>
                            </p:stCondLst>
                            <p:childTnLst>
                              <p:par>
                                <p:cTn id="51" presetID="16" presetClass="entr" presetSubtype="21"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P spid="10" grpId="0" bldLvl="0" animBg="1"/>
      <p:bldP spid="10" grpId="1" animBg="1"/>
      <p:bldP spid="11" grpId="0"/>
      <p:bldP spid="11" grpId="1"/>
      <p:bldP spid="15" grpId="0" bldLvl="0" animBg="1"/>
      <p:bldP spid="15" grpId="1" animBg="1"/>
      <p:bldP spid="16" grpId="0"/>
      <p:bldP spid="16" grpId="1"/>
      <p:bldP spid="20" grpId="0" bldLvl="0" animBg="1"/>
      <p:bldP spid="20" grpId="1" animBg="1"/>
      <p:bldP spid="21" grpId="0"/>
      <p:bldP spid="21" grpId="1"/>
      <p:bldP spid="63" grpId="0"/>
      <p:bldP spid="63" grpId="1"/>
      <p:bldP spid="65" grpId="0"/>
      <p:bldP spid="65" grpId="1"/>
      <p:bldP spid="69" grpId="0"/>
      <p:bldP spid="69" grpId="1"/>
      <p:bldP spid="70" grpId="0"/>
      <p:bldP spid="70" grpId="1"/>
      <p:bldP spid="25" grpId="0"/>
      <p:bldP spid="2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335" y="1747457"/>
            <a:ext cx="12219940" cy="3745230"/>
            <a:chOff x="-21" y="2451"/>
            <a:chExt cx="19244" cy="5898"/>
          </a:xfrm>
        </p:grpSpPr>
        <p:sp>
          <p:nvSpPr>
            <p:cNvPr id="11" name="矩形 10"/>
            <p:cNvSpPr/>
            <p:nvPr/>
          </p:nvSpPr>
          <p:spPr>
            <a:xfrm>
              <a:off x="-21" y="2451"/>
              <a:ext cx="19243" cy="589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1" name="矩形 20"/>
            <p:cNvSpPr/>
            <p:nvPr/>
          </p:nvSpPr>
          <p:spPr>
            <a:xfrm>
              <a:off x="-20" y="2451"/>
              <a:ext cx="19243" cy="5898"/>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2" name="矩形 25"/>
          <p:cNvSpPr/>
          <p:nvPr/>
        </p:nvSpPr>
        <p:spPr>
          <a:xfrm>
            <a:off x="4728258" y="-874"/>
            <a:ext cx="2737001" cy="2493531"/>
          </a:xfrm>
          <a:custGeom>
            <a:avLst/>
            <a:gdLst>
              <a:gd name="connsiteX0" fmla="*/ 0 w 2736304"/>
              <a:gd name="connsiteY0" fmla="*/ 0 h 2736304"/>
              <a:gd name="connsiteX1" fmla="*/ 2736304 w 2736304"/>
              <a:gd name="connsiteY1" fmla="*/ 0 h 2736304"/>
              <a:gd name="connsiteX2" fmla="*/ 2736304 w 2736304"/>
              <a:gd name="connsiteY2" fmla="*/ 2736304 h 2736304"/>
              <a:gd name="connsiteX3" fmla="*/ 0 w 2736304"/>
              <a:gd name="connsiteY3" fmla="*/ 2736304 h 2736304"/>
              <a:gd name="connsiteX4" fmla="*/ 0 w 2736304"/>
              <a:gd name="connsiteY4" fmla="*/ 0 h 2736304"/>
              <a:gd name="connsiteX0-1" fmla="*/ 0 w 2736304"/>
              <a:gd name="connsiteY0-2" fmla="*/ 0 h 3065294"/>
              <a:gd name="connsiteX1-3" fmla="*/ 2736304 w 2736304"/>
              <a:gd name="connsiteY1-4" fmla="*/ 0 h 3065294"/>
              <a:gd name="connsiteX2-5" fmla="*/ 2736304 w 2736304"/>
              <a:gd name="connsiteY2-6" fmla="*/ 2736304 h 3065294"/>
              <a:gd name="connsiteX3-7" fmla="*/ 0 w 2736304"/>
              <a:gd name="connsiteY3-8" fmla="*/ 2736304 h 3065294"/>
              <a:gd name="connsiteX4-9" fmla="*/ 0 w 2736304"/>
              <a:gd name="connsiteY4-10" fmla="*/ 0 h 3065294"/>
              <a:gd name="connsiteX0-11" fmla="*/ 0 w 2736304"/>
              <a:gd name="connsiteY0-12" fmla="*/ 0 h 3313452"/>
              <a:gd name="connsiteX1-13" fmla="*/ 2736304 w 2736304"/>
              <a:gd name="connsiteY1-14" fmla="*/ 0 h 3313452"/>
              <a:gd name="connsiteX2-15" fmla="*/ 2736304 w 2736304"/>
              <a:gd name="connsiteY2-16" fmla="*/ 2736304 h 3313452"/>
              <a:gd name="connsiteX3-17" fmla="*/ 0 w 2736304"/>
              <a:gd name="connsiteY3-18" fmla="*/ 2736304 h 3313452"/>
              <a:gd name="connsiteX4-19" fmla="*/ 0 w 2736304"/>
              <a:gd name="connsiteY4-20" fmla="*/ 0 h 33134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6304" h="3313452">
                <a:moveTo>
                  <a:pt x="0" y="0"/>
                </a:moveTo>
                <a:lnTo>
                  <a:pt x="2736304" y="0"/>
                </a:lnTo>
                <a:lnTo>
                  <a:pt x="2736304" y="2736304"/>
                </a:lnTo>
                <a:cubicBezTo>
                  <a:pt x="1359746" y="3476533"/>
                  <a:pt x="1420101" y="3534590"/>
                  <a:pt x="0" y="2736304"/>
                </a:cubicBez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3" name="组合 2"/>
          <p:cNvGrpSpPr/>
          <p:nvPr/>
        </p:nvGrpSpPr>
        <p:grpSpPr>
          <a:xfrm>
            <a:off x="5221605" y="647700"/>
            <a:ext cx="1748790" cy="1200150"/>
            <a:chOff x="8223" y="1020"/>
            <a:chExt cx="2754" cy="1890"/>
          </a:xfrm>
        </p:grpSpPr>
        <p:sp>
          <p:nvSpPr>
            <p:cNvPr id="13" name="椭圆 12"/>
            <p:cNvSpPr/>
            <p:nvPr/>
          </p:nvSpPr>
          <p:spPr>
            <a:xfrm>
              <a:off x="8687" y="1083"/>
              <a:ext cx="1825" cy="182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7" tIns="34298" rIns="68597" bIns="34298"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14" name="TextBox 59"/>
            <p:cNvSpPr>
              <a:spLocks noChangeArrowheads="1"/>
            </p:cNvSpPr>
            <p:nvPr/>
          </p:nvSpPr>
          <p:spPr bwMode="auto">
            <a:xfrm flipH="1">
              <a:off x="8223" y="1020"/>
              <a:ext cx="2754" cy="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prstClr val="black">
                      <a:lumMod val="85000"/>
                      <a:lumOff val="15000"/>
                    </a:prstClr>
                  </a:solidFill>
                  <a:effectLst/>
                  <a:uLnTx/>
                  <a:uFillTx/>
                  <a:latin typeface="Agency FB" panose="020B0503020202020204" pitchFamily="34" charset="0"/>
                  <a:ea typeface="+mn-ea"/>
                  <a:cs typeface="+mn-ea"/>
                  <a:sym typeface="+mn-lt"/>
                </a:rPr>
                <a:t>01</a:t>
              </a:r>
            </a:p>
          </p:txBody>
        </p:sp>
      </p:grpSp>
      <p:sp>
        <p:nvSpPr>
          <p:cNvPr id="16" name="TextBox 15"/>
          <p:cNvSpPr txBox="1"/>
          <p:nvPr/>
        </p:nvSpPr>
        <p:spPr>
          <a:xfrm>
            <a:off x="3365661" y="2532662"/>
            <a:ext cx="5460041" cy="131420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altLang="zh-CN" sz="6000" b="1" i="0" u="none" strike="noStrike" kern="1200" cap="none" spc="0" normalizeH="0" baseline="0" noProof="0" dirty="0">
                <a:ln>
                  <a:noFill/>
                </a:ln>
                <a:solidFill>
                  <a:srgbClr val="407AB9"/>
                </a:solidFill>
                <a:effectLst/>
                <a:uLnTx/>
                <a:uFillTx/>
                <a:cs typeface="+mn-ea"/>
                <a:sym typeface="+mn-lt"/>
              </a:rPr>
              <a:t>Add title text</a:t>
            </a:r>
            <a:endParaRPr kumimoji="0" lang="zh-CN" altLang="en-US" sz="6000" b="1" i="0" u="none" strike="noStrike" kern="1200" cap="none" spc="0" normalizeH="0" baseline="0" noProof="0" dirty="0">
              <a:ln>
                <a:noFill/>
              </a:ln>
              <a:solidFill>
                <a:srgbClr val="407AB9"/>
              </a:solidFill>
              <a:effectLst/>
              <a:uLnTx/>
              <a:uFillTx/>
              <a:cs typeface="+mn-ea"/>
              <a:sym typeface="+mn-lt"/>
            </a:endParaRPr>
          </a:p>
        </p:txBody>
      </p:sp>
      <p:sp>
        <p:nvSpPr>
          <p:cNvPr id="17" name="TextBox 16"/>
          <p:cNvSpPr txBox="1"/>
          <p:nvPr/>
        </p:nvSpPr>
        <p:spPr>
          <a:xfrm>
            <a:off x="1294151" y="4048564"/>
            <a:ext cx="9603698" cy="824200"/>
          </a:xfrm>
          <a:prstGeom prst="rect">
            <a:avLst/>
          </a:prstGeom>
          <a:noFill/>
        </p:spPr>
        <p:txBody>
          <a:bodyPr wrap="square" rtlCol="0">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lumMod val="85000"/>
                    <a:lumOff val="15000"/>
                  </a:prstClr>
                </a:solidFill>
                <a:effectLst/>
                <a:uLnTx/>
                <a:uFillTx/>
                <a:cs typeface="+mn-ea"/>
                <a:sym typeface="+mn-lt"/>
              </a:rPr>
              <a:t>Under the careful supervision of the company's leaders and with the assistance and cooperation of colleagues in various departments, all staff in the office earnestly performed their duties, made certain progress in various work, and improved the comprehensive quality and ability of the Department to a certain extent</a:t>
            </a:r>
          </a:p>
        </p:txBody>
      </p:sp>
    </p:spTree>
  </p:cSld>
  <p:clrMapOvr>
    <a:masterClrMapping/>
  </p:clrMapOvr>
  <p:transition spd="slow" advTm="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 presetClass="entr" presetSubtype="1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6" grpId="0"/>
      <p:bldP spid="16" grpId="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397000" y="3120390"/>
            <a:ext cx="9575800" cy="3039745"/>
            <a:chOff x="2200" y="2936"/>
            <a:chExt cx="15080" cy="4787"/>
          </a:xfrm>
        </p:grpSpPr>
        <p:grpSp>
          <p:nvGrpSpPr>
            <p:cNvPr id="101" name="组合 101"/>
            <p:cNvGrpSpPr/>
            <p:nvPr/>
          </p:nvGrpSpPr>
          <p:grpSpPr>
            <a:xfrm>
              <a:off x="2200" y="2936"/>
              <a:ext cx="14800" cy="3260"/>
              <a:chOff x="2793999" y="3340093"/>
              <a:chExt cx="18795999" cy="4140200"/>
            </a:xfrm>
          </p:grpSpPr>
          <p:pic>
            <p:nvPicPr>
              <p:cNvPr id="102" name="image 102"/>
              <p:cNvPicPr>
                <a:picLocks noChangeAspect="1"/>
              </p:cNvPicPr>
              <p:nvPr/>
            </p:nvPicPr>
            <p:blipFill>
              <a:blip r:embed="rId3"/>
              <a:srcRect/>
              <a:stretch>
                <a:fillRect/>
              </a:stretch>
            </p:blipFill>
            <p:spPr>
              <a:xfrm>
                <a:off x="2793999" y="3340093"/>
                <a:ext cx="18795999" cy="4140200"/>
              </a:xfrm>
              <a:prstGeom prst="rect">
                <a:avLst/>
              </a:prstGeom>
            </p:spPr>
          </p:pic>
          <p:pic>
            <p:nvPicPr>
              <p:cNvPr id="103" name="image 103"/>
              <p:cNvPicPr>
                <a:picLocks noChangeAspect="1"/>
              </p:cNvPicPr>
              <p:nvPr/>
            </p:nvPicPr>
            <p:blipFill>
              <a:blip r:embed="rId4">
                <a:alphaModFix amt="23137"/>
              </a:blip>
              <a:srcRect/>
              <a:stretch>
                <a:fillRect/>
              </a:stretch>
            </p:blipFill>
            <p:spPr>
              <a:xfrm>
                <a:off x="8127999" y="4546595"/>
                <a:ext cx="8127999" cy="1803388"/>
              </a:xfrm>
              <a:prstGeom prst="rect">
                <a:avLst/>
              </a:prstGeom>
            </p:spPr>
          </p:pic>
          <p:pic>
            <p:nvPicPr>
              <p:cNvPr id="104" name="image 104"/>
              <p:cNvPicPr>
                <a:picLocks noChangeAspect="1"/>
              </p:cNvPicPr>
              <p:nvPr/>
            </p:nvPicPr>
            <p:blipFill>
              <a:blip r:embed="rId5"/>
              <a:srcRect/>
              <a:stretch>
                <a:fillRect/>
              </a:stretch>
            </p:blipFill>
            <p:spPr>
              <a:xfrm>
                <a:off x="5905499" y="4063997"/>
                <a:ext cx="12572998" cy="2768601"/>
              </a:xfrm>
              <a:prstGeom prst="rect">
                <a:avLst/>
              </a:prstGeom>
            </p:spPr>
          </p:pic>
        </p:grpSp>
        <p:grpSp>
          <p:nvGrpSpPr>
            <p:cNvPr id="105" name="组合 105"/>
            <p:cNvGrpSpPr/>
            <p:nvPr/>
          </p:nvGrpSpPr>
          <p:grpSpPr>
            <a:xfrm>
              <a:off x="13560" y="3626"/>
              <a:ext cx="3720" cy="3530"/>
              <a:chOff x="17221198" y="4216398"/>
              <a:chExt cx="4724402" cy="4483165"/>
            </a:xfrm>
          </p:grpSpPr>
          <p:pic>
            <p:nvPicPr>
              <p:cNvPr id="106" name="image 106"/>
              <p:cNvPicPr>
                <a:picLocks noChangeAspect="1"/>
              </p:cNvPicPr>
              <p:nvPr/>
            </p:nvPicPr>
            <p:blipFill>
              <a:blip r:embed="rId6"/>
              <a:srcRect/>
              <a:stretch>
                <a:fillRect/>
              </a:stretch>
            </p:blipFill>
            <p:spPr>
              <a:xfrm>
                <a:off x="18046700" y="6172200"/>
                <a:ext cx="3898900" cy="2044700"/>
              </a:xfrm>
              <a:prstGeom prst="rect">
                <a:avLst/>
              </a:prstGeom>
            </p:spPr>
          </p:pic>
          <p:grpSp>
            <p:nvGrpSpPr>
              <p:cNvPr id="107" name="组合 107"/>
              <p:cNvGrpSpPr/>
              <p:nvPr/>
            </p:nvGrpSpPr>
            <p:grpSpPr>
              <a:xfrm>
                <a:off x="17221198" y="4216398"/>
                <a:ext cx="3385884" cy="4483165"/>
                <a:chOff x="17221198" y="4216398"/>
                <a:chExt cx="3385884" cy="4483165"/>
              </a:xfrm>
            </p:grpSpPr>
            <p:pic>
              <p:nvPicPr>
                <p:cNvPr id="108" name="image 108"/>
                <p:cNvPicPr>
                  <a:picLocks noChangeAspect="1"/>
                </p:cNvPicPr>
                <p:nvPr/>
              </p:nvPicPr>
              <p:blipFill>
                <a:blip r:embed="rId7"/>
                <a:srcRect/>
                <a:stretch>
                  <a:fillRect/>
                </a:stretch>
              </p:blipFill>
              <p:spPr>
                <a:xfrm>
                  <a:off x="17221198" y="5267973"/>
                  <a:ext cx="152400" cy="3431590"/>
                </a:xfrm>
                <a:prstGeom prst="rect">
                  <a:avLst/>
                </a:prstGeom>
              </p:spPr>
            </p:pic>
            <p:pic>
              <p:nvPicPr>
                <p:cNvPr id="109" name="image 109"/>
                <p:cNvPicPr>
                  <a:picLocks noChangeAspect="1"/>
                </p:cNvPicPr>
                <p:nvPr/>
              </p:nvPicPr>
              <p:blipFill>
                <a:blip r:embed="rId8"/>
                <a:srcRect/>
                <a:stretch>
                  <a:fillRect/>
                </a:stretch>
              </p:blipFill>
              <p:spPr>
                <a:xfrm>
                  <a:off x="17233899" y="4216398"/>
                  <a:ext cx="3365784" cy="1117616"/>
                </a:xfrm>
                <a:prstGeom prst="rect">
                  <a:avLst/>
                </a:prstGeom>
              </p:spPr>
            </p:pic>
            <p:pic>
              <p:nvPicPr>
                <p:cNvPr id="1010" name="image 1010"/>
                <p:cNvPicPr>
                  <a:picLocks noChangeAspect="1"/>
                </p:cNvPicPr>
                <p:nvPr/>
              </p:nvPicPr>
              <p:blipFill>
                <a:blip r:embed="rId9"/>
                <a:srcRect/>
                <a:stretch>
                  <a:fillRect/>
                </a:stretch>
              </p:blipFill>
              <p:spPr>
                <a:xfrm>
                  <a:off x="17317781" y="4275054"/>
                  <a:ext cx="3289301" cy="4406964"/>
                </a:xfrm>
                <a:prstGeom prst="rect">
                  <a:avLst/>
                </a:prstGeom>
              </p:spPr>
            </p:pic>
          </p:grpSp>
        </p:grpSp>
        <p:grpSp>
          <p:nvGrpSpPr>
            <p:cNvPr id="1011" name="组合 1011"/>
            <p:cNvGrpSpPr/>
            <p:nvPr/>
          </p:nvGrpSpPr>
          <p:grpSpPr>
            <a:xfrm>
              <a:off x="7600" y="4658"/>
              <a:ext cx="5070" cy="3065"/>
              <a:chOff x="9651999" y="5526500"/>
              <a:chExt cx="6438900" cy="3892568"/>
            </a:xfrm>
          </p:grpSpPr>
          <p:pic>
            <p:nvPicPr>
              <p:cNvPr id="1012" name="image 1012"/>
              <p:cNvPicPr>
                <a:picLocks noChangeAspect="1"/>
              </p:cNvPicPr>
              <p:nvPr/>
            </p:nvPicPr>
            <p:blipFill>
              <a:blip r:embed="rId6"/>
              <a:srcRect/>
              <a:stretch>
                <a:fillRect/>
              </a:stretch>
            </p:blipFill>
            <p:spPr>
              <a:xfrm>
                <a:off x="12191999" y="7374368"/>
                <a:ext cx="3898900" cy="2044700"/>
              </a:xfrm>
              <a:prstGeom prst="rect">
                <a:avLst/>
              </a:prstGeom>
            </p:spPr>
          </p:pic>
          <p:grpSp>
            <p:nvGrpSpPr>
              <p:cNvPr id="1013" name="组合 1013"/>
              <p:cNvGrpSpPr/>
              <p:nvPr/>
            </p:nvGrpSpPr>
            <p:grpSpPr>
              <a:xfrm>
                <a:off x="9651999" y="5526500"/>
                <a:ext cx="5024120" cy="3698779"/>
                <a:chOff x="9651999" y="5526500"/>
                <a:chExt cx="5024120" cy="3698779"/>
              </a:xfrm>
            </p:grpSpPr>
            <p:pic>
              <p:nvPicPr>
                <p:cNvPr id="1014" name="image 1014"/>
                <p:cNvPicPr>
                  <a:picLocks noChangeAspect="1"/>
                </p:cNvPicPr>
                <p:nvPr/>
              </p:nvPicPr>
              <p:blipFill>
                <a:blip r:embed="rId10"/>
                <a:srcRect/>
                <a:stretch>
                  <a:fillRect/>
                </a:stretch>
              </p:blipFill>
              <p:spPr>
                <a:xfrm>
                  <a:off x="9651999" y="5526500"/>
                  <a:ext cx="5024120" cy="406402"/>
                </a:xfrm>
                <a:prstGeom prst="rect">
                  <a:avLst/>
                </a:prstGeom>
              </p:spPr>
            </p:pic>
            <p:pic>
              <p:nvPicPr>
                <p:cNvPr id="1015" name="image 1015"/>
                <p:cNvPicPr>
                  <a:picLocks noChangeAspect="1"/>
                </p:cNvPicPr>
                <p:nvPr/>
              </p:nvPicPr>
              <p:blipFill>
                <a:blip r:embed="rId11"/>
                <a:srcRect/>
                <a:stretch>
                  <a:fillRect/>
                </a:stretch>
              </p:blipFill>
              <p:spPr>
                <a:xfrm>
                  <a:off x="9651999" y="5714984"/>
                  <a:ext cx="5024120" cy="3510295"/>
                </a:xfrm>
                <a:prstGeom prst="rect">
                  <a:avLst/>
                </a:prstGeom>
              </p:spPr>
            </p:pic>
          </p:grpSp>
        </p:grpSp>
        <p:grpSp>
          <p:nvGrpSpPr>
            <p:cNvPr id="1016" name="组合 1016"/>
            <p:cNvGrpSpPr/>
            <p:nvPr/>
          </p:nvGrpSpPr>
          <p:grpSpPr>
            <a:xfrm>
              <a:off x="2920" y="3626"/>
              <a:ext cx="3580" cy="3890"/>
              <a:chOff x="3708398" y="4216398"/>
              <a:chExt cx="4546602" cy="4940302"/>
            </a:xfrm>
          </p:grpSpPr>
          <p:pic>
            <p:nvPicPr>
              <p:cNvPr id="1017" name="image 1017"/>
              <p:cNvPicPr>
                <a:picLocks noChangeAspect="1"/>
              </p:cNvPicPr>
              <p:nvPr/>
            </p:nvPicPr>
            <p:blipFill>
              <a:blip r:embed="rId6"/>
              <a:srcRect/>
              <a:stretch>
                <a:fillRect/>
              </a:stretch>
            </p:blipFill>
            <p:spPr>
              <a:xfrm>
                <a:off x="4356100" y="7112000"/>
                <a:ext cx="3898900" cy="2044700"/>
              </a:xfrm>
              <a:prstGeom prst="rect">
                <a:avLst/>
              </a:prstGeom>
            </p:spPr>
          </p:pic>
          <p:grpSp>
            <p:nvGrpSpPr>
              <p:cNvPr id="1018" name="组合 1018"/>
              <p:cNvGrpSpPr/>
              <p:nvPr/>
            </p:nvGrpSpPr>
            <p:grpSpPr>
              <a:xfrm>
                <a:off x="3708398" y="4216398"/>
                <a:ext cx="3390040" cy="4484434"/>
                <a:chOff x="3708398" y="4216398"/>
                <a:chExt cx="3390040" cy="4484434"/>
              </a:xfrm>
            </p:grpSpPr>
            <p:grpSp>
              <p:nvGrpSpPr>
                <p:cNvPr id="1019" name="组合 1019"/>
                <p:cNvGrpSpPr/>
                <p:nvPr/>
              </p:nvGrpSpPr>
              <p:grpSpPr>
                <a:xfrm>
                  <a:off x="3708398" y="4216398"/>
                  <a:ext cx="3365785" cy="4483093"/>
                  <a:chOff x="3708398" y="4216398"/>
                  <a:chExt cx="3365785" cy="4483093"/>
                </a:xfrm>
              </p:grpSpPr>
              <p:pic>
                <p:nvPicPr>
                  <p:cNvPr id="1020" name="image 1020"/>
                  <p:cNvPicPr>
                    <a:picLocks noChangeAspect="1"/>
                  </p:cNvPicPr>
                  <p:nvPr/>
                </p:nvPicPr>
                <p:blipFill>
                  <a:blip r:embed="rId12"/>
                  <a:srcRect/>
                  <a:stretch>
                    <a:fillRect/>
                  </a:stretch>
                </p:blipFill>
                <p:spPr>
                  <a:xfrm>
                    <a:off x="3708398" y="4292590"/>
                    <a:ext cx="3289301" cy="4406901"/>
                  </a:xfrm>
                  <a:prstGeom prst="rect">
                    <a:avLst/>
                  </a:prstGeom>
                </p:spPr>
              </p:pic>
              <p:pic>
                <p:nvPicPr>
                  <p:cNvPr id="1021" name="image 1021"/>
                  <p:cNvPicPr>
                    <a:picLocks noChangeAspect="1"/>
                  </p:cNvPicPr>
                  <p:nvPr/>
                </p:nvPicPr>
                <p:blipFill>
                  <a:blip r:embed="rId13"/>
                  <a:srcRect/>
                  <a:stretch>
                    <a:fillRect/>
                  </a:stretch>
                </p:blipFill>
                <p:spPr>
                  <a:xfrm>
                    <a:off x="3708398" y="4216398"/>
                    <a:ext cx="3365785" cy="1117600"/>
                  </a:xfrm>
                  <a:prstGeom prst="rect">
                    <a:avLst/>
                  </a:prstGeom>
                </p:spPr>
              </p:pic>
            </p:grpSp>
            <p:pic>
              <p:nvPicPr>
                <p:cNvPr id="1022" name="image 1022"/>
                <p:cNvPicPr>
                  <a:picLocks noChangeAspect="1"/>
                </p:cNvPicPr>
                <p:nvPr/>
              </p:nvPicPr>
              <p:blipFill>
                <a:blip r:embed="rId14"/>
                <a:srcRect/>
                <a:stretch>
                  <a:fillRect/>
                </a:stretch>
              </p:blipFill>
              <p:spPr>
                <a:xfrm>
                  <a:off x="6997699" y="5219689"/>
                  <a:ext cx="100739" cy="3481143"/>
                </a:xfrm>
                <a:prstGeom prst="rect">
                  <a:avLst/>
                </a:prstGeom>
              </p:spPr>
            </p:pic>
          </p:grpSp>
        </p:grpSp>
      </p:grpSp>
      <p:sp>
        <p:nvSpPr>
          <p:cNvPr id="1032" name="Object 1032"/>
          <p:cNvSpPr txBox="1"/>
          <p:nvPr/>
        </p:nvSpPr>
        <p:spPr>
          <a:xfrm>
            <a:off x="509667" y="1056640"/>
            <a:ext cx="10714594" cy="1054735"/>
          </a:xfrm>
          <a:prstGeom prst="rect">
            <a:avLst/>
          </a:prstGeom>
        </p:spPr>
        <p:txBody>
          <a:bodyPr vert="horz" rtlCol="0" anchor="t" anchorCtr="0">
            <a:noAutofit/>
          </a:bodyPr>
          <a:lstStyle/>
          <a:p>
            <a:pPr algn="l">
              <a:lnSpc>
                <a:spcPct val="110000"/>
              </a:lnSpc>
            </a:pPr>
            <a:r>
              <a:rPr lang="en-US" altLang="zh-CN" sz="1400" b="0" i="0" dirty="0">
                <a:solidFill>
                  <a:srgbClr val="333333"/>
                </a:solidFill>
                <a:cs typeface="+mn-ea"/>
                <a:sym typeface="+mn-lt"/>
              </a:rPr>
              <a:t>Click here to add content, content to match the title, you can copy and paste directly, to select useful keyword entry.</a:t>
            </a:r>
            <a:endParaRPr lang="zh-CN" sz="1400" b="0" i="0" dirty="0">
              <a:solidFill>
                <a:srgbClr val="333333"/>
              </a:solidFill>
              <a:cs typeface="+mn-ea"/>
              <a:sym typeface="+mn-lt"/>
            </a:endParaRPr>
          </a:p>
        </p:txBody>
      </p:sp>
      <p:sp>
        <p:nvSpPr>
          <p:cNvPr id="1035" name="Object 1035"/>
          <p:cNvSpPr txBox="1"/>
          <p:nvPr/>
        </p:nvSpPr>
        <p:spPr>
          <a:xfrm>
            <a:off x="5556250" y="5438775"/>
            <a:ext cx="1104900" cy="317500"/>
          </a:xfrm>
          <a:prstGeom prst="rect">
            <a:avLst/>
          </a:prstGeom>
        </p:spPr>
        <p:txBody>
          <a:bodyPr vert="horz" rtlCol="0" anchor="t" anchorCtr="0">
            <a:noAutofit/>
          </a:bodyPr>
          <a:lstStyle/>
          <a:p>
            <a:pPr algn="ctr">
              <a:lnSpc>
                <a:spcPct val="100000"/>
              </a:lnSpc>
            </a:pPr>
            <a:r>
              <a:rPr lang="en-US" altLang="zh-CN" sz="2100" b="0" i="0" dirty="0">
                <a:solidFill>
                  <a:srgbClr val="FFFFFF"/>
                </a:solidFill>
                <a:cs typeface="+mn-ea"/>
                <a:sym typeface="+mn-lt"/>
              </a:rPr>
              <a:t>02</a:t>
            </a:r>
          </a:p>
        </p:txBody>
      </p:sp>
      <p:sp>
        <p:nvSpPr>
          <p:cNvPr id="1038" name="Object 1038"/>
          <p:cNvSpPr txBox="1"/>
          <p:nvPr/>
        </p:nvSpPr>
        <p:spPr>
          <a:xfrm>
            <a:off x="8942070" y="5090795"/>
            <a:ext cx="1104900" cy="317500"/>
          </a:xfrm>
          <a:prstGeom prst="rect">
            <a:avLst/>
          </a:prstGeom>
        </p:spPr>
        <p:txBody>
          <a:bodyPr vert="horz" rtlCol="0" anchor="t" anchorCtr="0">
            <a:noAutofit/>
          </a:bodyPr>
          <a:lstStyle/>
          <a:p>
            <a:pPr algn="ctr">
              <a:lnSpc>
                <a:spcPct val="100000"/>
              </a:lnSpc>
            </a:pPr>
            <a:r>
              <a:rPr lang="en-US" altLang="zh-CN" sz="2100" b="0" i="0" dirty="0">
                <a:solidFill>
                  <a:srgbClr val="FFFFFF"/>
                </a:solidFill>
                <a:cs typeface="+mn-ea"/>
                <a:sym typeface="+mn-lt"/>
              </a:rPr>
              <a:t>03</a:t>
            </a:r>
          </a:p>
        </p:txBody>
      </p:sp>
      <p:sp>
        <p:nvSpPr>
          <p:cNvPr id="1041" name="Object 1041"/>
          <p:cNvSpPr txBox="1"/>
          <p:nvPr/>
        </p:nvSpPr>
        <p:spPr>
          <a:xfrm>
            <a:off x="2139315" y="5091430"/>
            <a:ext cx="1104900" cy="317500"/>
          </a:xfrm>
          <a:prstGeom prst="rect">
            <a:avLst/>
          </a:prstGeom>
        </p:spPr>
        <p:txBody>
          <a:bodyPr vert="horz" rtlCol="0" anchor="t" anchorCtr="0">
            <a:noAutofit/>
          </a:bodyPr>
          <a:lstStyle/>
          <a:p>
            <a:pPr algn="ctr">
              <a:lnSpc>
                <a:spcPct val="100000"/>
              </a:lnSpc>
            </a:pPr>
            <a:r>
              <a:rPr lang="zh-CN" sz="2100" b="0" i="0" dirty="0">
                <a:solidFill>
                  <a:srgbClr val="FFFFFF"/>
                </a:solidFill>
                <a:cs typeface="+mn-ea"/>
                <a:sym typeface="+mn-lt"/>
              </a:rPr>
              <a:t>01</a:t>
            </a:r>
            <a:endParaRPr lang="zh-CN" altLang="en-US" sz="900">
              <a:cs typeface="+mn-ea"/>
              <a:sym typeface="+mn-lt"/>
            </a:endParaRPr>
          </a:p>
        </p:txBody>
      </p:sp>
      <p:sp>
        <p:nvSpPr>
          <p:cNvPr id="1043" name="Object 1043"/>
          <p:cNvSpPr txBox="1"/>
          <p:nvPr/>
        </p:nvSpPr>
        <p:spPr>
          <a:xfrm>
            <a:off x="1461660" y="2131381"/>
            <a:ext cx="2489945" cy="946464"/>
          </a:xfrm>
          <a:prstGeom prst="rect">
            <a:avLst/>
          </a:prstGeom>
        </p:spPr>
        <p:txBody>
          <a:bodyPr vert="horz" rtlCol="0" anchor="t" anchorCtr="0">
            <a:noAutofit/>
          </a:bodyPr>
          <a:lstStyle/>
          <a:p>
            <a:pPr algn="ctr">
              <a:lnSpc>
                <a:spcPct val="143000"/>
              </a:lnSpc>
            </a:pPr>
            <a:r>
              <a:rPr lang="en-US" altLang="zh-CN" sz="1400" b="0" i="0" dirty="0">
                <a:solidFill>
                  <a:srgbClr val="333333"/>
                </a:solidFill>
                <a:cs typeface="+mn-ea"/>
                <a:sym typeface="+mn-lt"/>
              </a:rPr>
              <a:t>Click here to add content that matches the title.</a:t>
            </a:r>
            <a:endParaRPr lang="zh-CN" sz="1400" b="0" i="0" dirty="0">
              <a:solidFill>
                <a:srgbClr val="333333"/>
              </a:solidFill>
              <a:cs typeface="+mn-ea"/>
              <a:sym typeface="+mn-lt"/>
            </a:endParaRPr>
          </a:p>
        </p:txBody>
      </p:sp>
      <p:sp>
        <p:nvSpPr>
          <p:cNvPr id="5" name="文本框 4"/>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pic>
        <p:nvPicPr>
          <p:cNvPr id="49" name="图形 38" descr="e7d195523061f1c0d3ba7f298e59d031c9c3f97027ed136f882110EF8F17BAD1F2C348D17C7856EF46CB4678CC9E44EE1ABA681E3133328A7B4D22AAF822B2429426B2355AA8CC44631ADF5DCF3CCC2ED22CEDF72B6C20DA53B27F4D5A1D8BF2536A534E389ABD44BD1F6D1AB10C4DCA1D9B494ADDBE539489AE1793AAAB8AB09AB7E095C0272EBB"/>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2404065" y="4349112"/>
            <a:ext cx="523020" cy="427382"/>
          </a:xfrm>
          <a:prstGeom prst="rect">
            <a:avLst/>
          </a:prstGeom>
        </p:spPr>
      </p:pic>
      <p:pic>
        <p:nvPicPr>
          <p:cNvPr id="48" name="图形 37" descr="e7d195523061f1c0d3ba7f298e59d031c9c3f97027ed136f882110EF8F17BAD1F2C348D17C7856EF46CB4678CC9E44EE1ABA681E3133328A7B4D22AAF822B2429426B2355AA8CC44631ADF5DCF3CCC2ED22CEDF72B6C20DA53B27F4D5A1D8BF2536A534E389ABD44BD1F6D1AB10C4DCA1D9B494ADDBE539489AE1793AAAB8AB09AB7E095C0272EBB"/>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850632" y="4789528"/>
            <a:ext cx="483810" cy="483810"/>
          </a:xfrm>
          <a:prstGeom prst="rect">
            <a:avLst/>
          </a:prstGeom>
        </p:spPr>
      </p:pic>
      <p:pic>
        <p:nvPicPr>
          <p:cNvPr id="50" name="图形 39" descr="e7d195523061f1c0d3ba7f298e59d031c9c3f97027ed136f882110EF8F17BAD1F2C348D17C7856EF46CB4678CC9E44EE1ABA681E3133328A7B4D22AAF822B2429426B2355AA8CC44631ADF5DCF3CCC2ED22CEDF72B6C20DA53B27F4D5A1D8BF2536A534E389ABD44BD1F6D1AB10C4DCA1D9B494ADDBE539489AE1793AAAB8AB09AB7E095C0272EBB"/>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279057" y="4364264"/>
            <a:ext cx="474781" cy="513539"/>
          </a:xfrm>
          <a:prstGeom prst="rect">
            <a:avLst/>
          </a:prstGeom>
        </p:spPr>
      </p:pic>
      <p:sp>
        <p:nvSpPr>
          <p:cNvPr id="2" name="Object 1043"/>
          <p:cNvSpPr txBox="1"/>
          <p:nvPr/>
        </p:nvSpPr>
        <p:spPr>
          <a:xfrm>
            <a:off x="4950460" y="2425065"/>
            <a:ext cx="2512060" cy="2118995"/>
          </a:xfrm>
          <a:prstGeom prst="rect">
            <a:avLst/>
          </a:prstGeom>
        </p:spPr>
        <p:txBody>
          <a:bodyPr vert="horz" rtlCol="0" anchor="t" anchorCtr="0">
            <a:noAutofit/>
          </a:bodyPr>
          <a:lstStyle/>
          <a:p>
            <a:pPr algn="l">
              <a:lnSpc>
                <a:spcPct val="143000"/>
              </a:lnSpc>
            </a:pPr>
            <a:r>
              <a:rPr lang="en-US" altLang="zh-CN" sz="1400" b="0" i="0" dirty="0">
                <a:solidFill>
                  <a:srgbClr val="333333"/>
                </a:solidFill>
                <a:cs typeface="+mn-ea"/>
                <a:sym typeface="+mn-lt"/>
              </a:rPr>
              <a:t>Click here to add content that matches the title.</a:t>
            </a:r>
            <a:endParaRPr lang="zh-CN" sz="1400" b="0" i="0" dirty="0">
              <a:solidFill>
                <a:srgbClr val="333333"/>
              </a:solidFill>
              <a:cs typeface="+mn-ea"/>
              <a:sym typeface="+mn-lt"/>
            </a:endParaRPr>
          </a:p>
        </p:txBody>
      </p:sp>
      <p:sp>
        <p:nvSpPr>
          <p:cNvPr id="3" name="Object 1043"/>
          <p:cNvSpPr txBox="1"/>
          <p:nvPr/>
        </p:nvSpPr>
        <p:spPr>
          <a:xfrm>
            <a:off x="8391281" y="2140703"/>
            <a:ext cx="2669540" cy="1157975"/>
          </a:xfrm>
          <a:prstGeom prst="rect">
            <a:avLst/>
          </a:prstGeom>
        </p:spPr>
        <p:txBody>
          <a:bodyPr vert="horz" rtlCol="0" anchor="t" anchorCtr="0">
            <a:noAutofit/>
          </a:bodyPr>
          <a:lstStyle/>
          <a:p>
            <a:pPr algn="l">
              <a:lnSpc>
                <a:spcPct val="143000"/>
              </a:lnSpc>
            </a:pPr>
            <a:r>
              <a:rPr lang="en-US" altLang="zh-CN" sz="1400" b="0" i="0" dirty="0">
                <a:solidFill>
                  <a:srgbClr val="333333"/>
                </a:solidFill>
                <a:cs typeface="+mn-ea"/>
                <a:sym typeface="+mn-lt"/>
              </a:rPr>
              <a:t>Click here to add content that matches the title.</a:t>
            </a:r>
            <a:endParaRPr lang="zh-CN" sz="1400" b="0" i="0" dirty="0">
              <a:solidFill>
                <a:srgbClr val="333333"/>
              </a:solidFill>
              <a:cs typeface="+mn-ea"/>
              <a:sym typeface="+mn-lt"/>
            </a:endParaRPr>
          </a:p>
        </p:txBody>
      </p:sp>
    </p:spTree>
  </p:cSld>
  <p:clrMapOvr>
    <a:masterClrMapping/>
  </p:clrMapOvr>
  <p:transition spd="med" advTm="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linds(horizontal)">
                                      <p:cBhvr>
                                        <p:cTn id="7" dur="500"/>
                                        <p:tgtEl>
                                          <p:spTgt spid="103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041"/>
                                        </p:tgtEl>
                                        <p:attrNameLst>
                                          <p:attrName>style.visibility</p:attrName>
                                        </p:attrNameLst>
                                      </p:cBhvr>
                                      <p:to>
                                        <p:strVal val="visible"/>
                                      </p:to>
                                    </p:set>
                                    <p:animEffect transition="in" filter="blinds(horizontal)">
                                      <p:cBhvr>
                                        <p:cTn id="16" dur="500"/>
                                        <p:tgtEl>
                                          <p:spTgt spid="104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1000"/>
                                        <p:tgtEl>
                                          <p:spTgt spid="49"/>
                                        </p:tgtEl>
                                      </p:cBhvr>
                                    </p:animEffect>
                                    <p:anim calcmode="lin" valueType="num">
                                      <p:cBhvr>
                                        <p:cTn id="21" dur="1000" fill="hold"/>
                                        <p:tgtEl>
                                          <p:spTgt spid="49"/>
                                        </p:tgtEl>
                                        <p:attrNameLst>
                                          <p:attrName>ppt_x</p:attrName>
                                        </p:attrNameLst>
                                      </p:cBhvr>
                                      <p:tavLst>
                                        <p:tav tm="0">
                                          <p:val>
                                            <p:strVal val="#ppt_x"/>
                                          </p:val>
                                        </p:tav>
                                        <p:tav tm="100000">
                                          <p:val>
                                            <p:strVal val="#ppt_x"/>
                                          </p:val>
                                        </p:tav>
                                      </p:tavLst>
                                    </p:anim>
                                    <p:anim calcmode="lin" valueType="num">
                                      <p:cBhvr>
                                        <p:cTn id="22" dur="1000" fill="hold"/>
                                        <p:tgtEl>
                                          <p:spTgt spid="4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3" presetClass="entr" presetSubtype="10" fill="hold" grpId="0" nodeType="afterEffect">
                                  <p:stCondLst>
                                    <p:cond delay="0"/>
                                  </p:stCondLst>
                                  <p:childTnLst>
                                    <p:set>
                                      <p:cBhvr>
                                        <p:cTn id="25" dur="1" fill="hold">
                                          <p:stCondLst>
                                            <p:cond delay="0"/>
                                          </p:stCondLst>
                                        </p:cTn>
                                        <p:tgtEl>
                                          <p:spTgt spid="1043"/>
                                        </p:tgtEl>
                                        <p:attrNameLst>
                                          <p:attrName>style.visibility</p:attrName>
                                        </p:attrNameLst>
                                      </p:cBhvr>
                                      <p:to>
                                        <p:strVal val="visible"/>
                                      </p:to>
                                    </p:set>
                                    <p:animEffect transition="in" filter="blinds(horizontal)">
                                      <p:cBhvr>
                                        <p:cTn id="26" dur="500"/>
                                        <p:tgtEl>
                                          <p:spTgt spid="1043"/>
                                        </p:tgtEl>
                                      </p:cBhvr>
                                    </p:animEffect>
                                  </p:childTnLst>
                                </p:cTn>
                              </p:par>
                            </p:childTnLst>
                          </p:cTn>
                        </p:par>
                        <p:par>
                          <p:cTn id="27" fill="hold">
                            <p:stCondLst>
                              <p:cond delay="3000"/>
                            </p:stCondLst>
                            <p:childTnLst>
                              <p:par>
                                <p:cTn id="28" presetID="3" presetClass="entr" presetSubtype="10" fill="hold" grpId="0" nodeType="afterEffect">
                                  <p:stCondLst>
                                    <p:cond delay="0"/>
                                  </p:stCondLst>
                                  <p:childTnLst>
                                    <p:set>
                                      <p:cBhvr>
                                        <p:cTn id="29" dur="1" fill="hold">
                                          <p:stCondLst>
                                            <p:cond delay="0"/>
                                          </p:stCondLst>
                                        </p:cTn>
                                        <p:tgtEl>
                                          <p:spTgt spid="1035"/>
                                        </p:tgtEl>
                                        <p:attrNameLst>
                                          <p:attrName>style.visibility</p:attrName>
                                        </p:attrNameLst>
                                      </p:cBhvr>
                                      <p:to>
                                        <p:strVal val="visible"/>
                                      </p:to>
                                    </p:set>
                                    <p:animEffect transition="in" filter="blinds(horizontal)">
                                      <p:cBhvr>
                                        <p:cTn id="30" dur="500"/>
                                        <p:tgtEl>
                                          <p:spTgt spid="1035"/>
                                        </p:tgtEl>
                                      </p:cBhvr>
                                    </p:animEffect>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3" presetClass="entr" presetSubtype="10"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linds(horizontal)">
                                      <p:cBhvr>
                                        <p:cTn id="40" dur="500"/>
                                        <p:tgtEl>
                                          <p:spTgt spid="2"/>
                                        </p:tgtEl>
                                      </p:cBhvr>
                                    </p:animEffect>
                                  </p:childTnLst>
                                </p:cTn>
                              </p:par>
                            </p:childTnLst>
                          </p:cTn>
                        </p:par>
                        <p:par>
                          <p:cTn id="41" fill="hold">
                            <p:stCondLst>
                              <p:cond delay="5000"/>
                            </p:stCondLst>
                            <p:childTnLst>
                              <p:par>
                                <p:cTn id="42" presetID="3" presetClass="entr" presetSubtype="10" fill="hold" grpId="0" nodeType="afterEffect">
                                  <p:stCondLst>
                                    <p:cond delay="0"/>
                                  </p:stCondLst>
                                  <p:childTnLst>
                                    <p:set>
                                      <p:cBhvr>
                                        <p:cTn id="43" dur="1" fill="hold">
                                          <p:stCondLst>
                                            <p:cond delay="0"/>
                                          </p:stCondLst>
                                        </p:cTn>
                                        <p:tgtEl>
                                          <p:spTgt spid="1038"/>
                                        </p:tgtEl>
                                        <p:attrNameLst>
                                          <p:attrName>style.visibility</p:attrName>
                                        </p:attrNameLst>
                                      </p:cBhvr>
                                      <p:to>
                                        <p:strVal val="visible"/>
                                      </p:to>
                                    </p:set>
                                    <p:animEffect transition="in" filter="blinds(horizontal)">
                                      <p:cBhvr>
                                        <p:cTn id="44" dur="500"/>
                                        <p:tgtEl>
                                          <p:spTgt spid="1038"/>
                                        </p:tgtEl>
                                      </p:cBhvr>
                                    </p:animEffect>
                                  </p:childTnLst>
                                </p:cTn>
                              </p:par>
                            </p:childTnLst>
                          </p:cTn>
                        </p:par>
                        <p:par>
                          <p:cTn id="45" fill="hold">
                            <p:stCondLst>
                              <p:cond delay="5500"/>
                            </p:stCondLst>
                            <p:childTnLst>
                              <p:par>
                                <p:cTn id="46" presetID="42"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1000"/>
                                        <p:tgtEl>
                                          <p:spTgt spid="50"/>
                                        </p:tgtEl>
                                      </p:cBhvr>
                                    </p:animEffect>
                                    <p:anim calcmode="lin" valueType="num">
                                      <p:cBhvr>
                                        <p:cTn id="49" dur="1000" fill="hold"/>
                                        <p:tgtEl>
                                          <p:spTgt spid="50"/>
                                        </p:tgtEl>
                                        <p:attrNameLst>
                                          <p:attrName>ppt_x</p:attrName>
                                        </p:attrNameLst>
                                      </p:cBhvr>
                                      <p:tavLst>
                                        <p:tav tm="0">
                                          <p:val>
                                            <p:strVal val="#ppt_x"/>
                                          </p:val>
                                        </p:tav>
                                        <p:tav tm="100000">
                                          <p:val>
                                            <p:strVal val="#ppt_x"/>
                                          </p:val>
                                        </p:tav>
                                      </p:tavLst>
                                    </p:anim>
                                    <p:anim calcmode="lin" valueType="num">
                                      <p:cBhvr>
                                        <p:cTn id="50" dur="1000" fill="hold"/>
                                        <p:tgtEl>
                                          <p:spTgt spid="50"/>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 presetClass="entr" presetSubtype="10" fill="hold" grpId="0" nodeType="after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linds(horizontal)">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p:bldP spid="1032" grpId="1"/>
      <p:bldP spid="1035" grpId="0"/>
      <p:bldP spid="1035" grpId="1"/>
      <p:bldP spid="1038" grpId="0"/>
      <p:bldP spid="1038" grpId="1"/>
      <p:bldP spid="1041" grpId="0"/>
      <p:bldP spid="1041" grpId="1"/>
      <p:bldP spid="1043" grpId="0"/>
      <p:bldP spid="1043" grpId="1"/>
      <p:bldP spid="2" grpId="0"/>
      <p:bldP spid="2" grpId="1"/>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240" y="1219835"/>
            <a:ext cx="4644390" cy="2180590"/>
            <a:chOff x="24" y="1921"/>
            <a:chExt cx="7314" cy="3434"/>
          </a:xfrm>
        </p:grpSpPr>
        <p:pic>
          <p:nvPicPr>
            <p:cNvPr id="104" name="image 104"/>
            <p:cNvPicPr>
              <a:picLocks noChangeAspect="1"/>
            </p:cNvPicPr>
            <p:nvPr/>
          </p:nvPicPr>
          <p:blipFill>
            <a:blip r:embed="rId3">
              <a:alphaModFix amt="9019"/>
            </a:blip>
            <a:srcRect/>
            <a:stretch>
              <a:fillRect/>
            </a:stretch>
          </p:blipFill>
          <p:spPr>
            <a:xfrm>
              <a:off x="24" y="1921"/>
              <a:ext cx="7314" cy="3434"/>
            </a:xfrm>
            <a:prstGeom prst="rect">
              <a:avLst/>
            </a:prstGeom>
          </p:spPr>
        </p:pic>
        <p:pic>
          <p:nvPicPr>
            <p:cNvPr id="105" name="image 105"/>
            <p:cNvPicPr>
              <a:picLocks noChangeAspect="1"/>
            </p:cNvPicPr>
            <p:nvPr/>
          </p:nvPicPr>
          <p:blipFill>
            <a:blip r:embed="rId4"/>
            <a:srcRect/>
            <a:stretch>
              <a:fillRect/>
            </a:stretch>
          </p:blipFill>
          <p:spPr>
            <a:xfrm>
              <a:off x="6691" y="1921"/>
              <a:ext cx="647" cy="3434"/>
            </a:xfrm>
            <a:prstGeom prst="rect">
              <a:avLst/>
            </a:prstGeom>
          </p:spPr>
        </p:pic>
      </p:grpSp>
      <p:sp>
        <p:nvSpPr>
          <p:cNvPr id="107" name="Object 107"/>
          <p:cNvSpPr txBox="1"/>
          <p:nvPr/>
        </p:nvSpPr>
        <p:spPr>
          <a:xfrm>
            <a:off x="287020" y="1769592"/>
            <a:ext cx="3919495" cy="1075995"/>
          </a:xfrm>
          <a:prstGeom prst="rect">
            <a:avLst/>
          </a:prstGeom>
        </p:spPr>
        <p:txBody>
          <a:bodyPr vert="horz" rtlCol="0" anchor="t" anchorCtr="0">
            <a:noAutofit/>
          </a:bodyPr>
          <a:lstStyle/>
          <a:p>
            <a:pPr algn="l">
              <a:lnSpc>
                <a:spcPct val="125000"/>
              </a:lnSpc>
            </a:pPr>
            <a:r>
              <a:rPr lang="en-US" altLang="zh-CN" sz="1400" b="0" i="0" dirty="0">
                <a:solidFill>
                  <a:srgbClr val="333333">
                    <a:alpha val="80000"/>
                  </a:srgbClr>
                </a:solidFill>
                <a:cs typeface="+mn-ea"/>
                <a:sym typeface="+mn-lt"/>
              </a:rPr>
              <a:t>Click here to add content, content to match the title, you can copy and paste directly, to select useful keyword entry.</a:t>
            </a:r>
            <a:endParaRPr lang="zh-CN" sz="1400" b="0" i="0" dirty="0">
              <a:solidFill>
                <a:srgbClr val="333333">
                  <a:alpha val="80000"/>
                </a:srgbClr>
              </a:solidFill>
              <a:cs typeface="+mn-ea"/>
              <a:sym typeface="+mn-lt"/>
            </a:endParaRPr>
          </a:p>
        </p:txBody>
      </p:sp>
      <p:grpSp>
        <p:nvGrpSpPr>
          <p:cNvPr id="4" name="组合 3"/>
          <p:cNvGrpSpPr/>
          <p:nvPr/>
        </p:nvGrpSpPr>
        <p:grpSpPr>
          <a:xfrm>
            <a:off x="1905" y="3951605"/>
            <a:ext cx="4629150" cy="2117725"/>
            <a:chOff x="3" y="6223"/>
            <a:chExt cx="7290" cy="3335"/>
          </a:xfrm>
        </p:grpSpPr>
        <p:pic>
          <p:nvPicPr>
            <p:cNvPr id="109" name="image 109"/>
            <p:cNvPicPr>
              <a:picLocks noChangeAspect="1"/>
            </p:cNvPicPr>
            <p:nvPr/>
          </p:nvPicPr>
          <p:blipFill>
            <a:blip r:embed="rId3">
              <a:alphaModFix amt="9019"/>
            </a:blip>
            <a:srcRect/>
            <a:stretch>
              <a:fillRect/>
            </a:stretch>
          </p:blipFill>
          <p:spPr>
            <a:xfrm>
              <a:off x="3" y="6223"/>
              <a:ext cx="7290" cy="3334"/>
            </a:xfrm>
            <a:prstGeom prst="rect">
              <a:avLst/>
            </a:prstGeom>
          </p:spPr>
        </p:pic>
        <p:pic>
          <p:nvPicPr>
            <p:cNvPr id="1010" name="image 1010"/>
            <p:cNvPicPr>
              <a:picLocks noChangeAspect="1"/>
            </p:cNvPicPr>
            <p:nvPr/>
          </p:nvPicPr>
          <p:blipFill>
            <a:blip r:embed="rId4"/>
            <a:srcRect/>
            <a:stretch>
              <a:fillRect/>
            </a:stretch>
          </p:blipFill>
          <p:spPr>
            <a:xfrm>
              <a:off x="6692" y="6223"/>
              <a:ext cx="601" cy="3335"/>
            </a:xfrm>
            <a:prstGeom prst="rect">
              <a:avLst/>
            </a:prstGeom>
          </p:spPr>
        </p:pic>
      </p:grpSp>
      <p:sp>
        <p:nvSpPr>
          <p:cNvPr id="1011" name="Object 1011"/>
          <p:cNvSpPr txBox="1"/>
          <p:nvPr/>
        </p:nvSpPr>
        <p:spPr>
          <a:xfrm>
            <a:off x="1995170" y="3985260"/>
            <a:ext cx="2679700" cy="406400"/>
          </a:xfrm>
          <a:prstGeom prst="rect">
            <a:avLst/>
          </a:prstGeom>
        </p:spPr>
        <p:txBody>
          <a:bodyPr vert="horz" rtlCol="0" anchor="t" anchorCtr="0">
            <a:noAutofit/>
          </a:bodyPr>
          <a:lstStyle/>
          <a:p>
            <a:pPr algn="ctr">
              <a:lnSpc>
                <a:spcPct val="100000"/>
              </a:lnSpc>
            </a:pPr>
            <a:r>
              <a:rPr lang="en-US" altLang="zh-CN" sz="2000" b="1" i="0" dirty="0">
                <a:solidFill>
                  <a:srgbClr val="4B6AC1"/>
                </a:solidFill>
                <a:cs typeface="+mn-ea"/>
                <a:sym typeface="+mn-lt"/>
              </a:rPr>
              <a:t>Add title text</a:t>
            </a:r>
            <a:endParaRPr lang="zh-CN" sz="2000" b="1" i="0" dirty="0">
              <a:solidFill>
                <a:srgbClr val="4B6AC1"/>
              </a:solidFill>
              <a:cs typeface="+mn-ea"/>
              <a:sym typeface="+mn-lt"/>
            </a:endParaRPr>
          </a:p>
        </p:txBody>
      </p:sp>
      <p:sp>
        <p:nvSpPr>
          <p:cNvPr id="1012" name="Object 1012"/>
          <p:cNvSpPr txBox="1"/>
          <p:nvPr/>
        </p:nvSpPr>
        <p:spPr>
          <a:xfrm>
            <a:off x="319332" y="4558205"/>
            <a:ext cx="4119245" cy="924968"/>
          </a:xfrm>
          <a:prstGeom prst="rect">
            <a:avLst/>
          </a:prstGeom>
        </p:spPr>
        <p:txBody>
          <a:bodyPr vert="horz" rtlCol="0" anchor="t" anchorCtr="0">
            <a:noAutofit/>
          </a:bodyPr>
          <a:lstStyle/>
          <a:p>
            <a:pPr algn="l">
              <a:lnSpc>
                <a:spcPct val="125000"/>
              </a:lnSpc>
            </a:pPr>
            <a:r>
              <a:rPr lang="en-US" altLang="zh-CN" sz="1400" b="0" i="0" dirty="0">
                <a:solidFill>
                  <a:srgbClr val="333333">
                    <a:alpha val="80000"/>
                  </a:srgbClr>
                </a:solidFill>
                <a:cs typeface="+mn-ea"/>
                <a:sym typeface="+mn-lt"/>
              </a:rPr>
              <a:t>Click here to add content, content to match the title, you can copy and paste directly, to select useful keyword entry.</a:t>
            </a:r>
            <a:endParaRPr lang="zh-CN" sz="1400" b="0" i="0" dirty="0">
              <a:solidFill>
                <a:srgbClr val="333333">
                  <a:alpha val="80000"/>
                </a:srgbClr>
              </a:solidFill>
              <a:cs typeface="+mn-ea"/>
              <a:sym typeface="+mn-lt"/>
            </a:endParaRPr>
          </a:p>
        </p:txBody>
      </p:sp>
      <p:grpSp>
        <p:nvGrpSpPr>
          <p:cNvPr id="3" name="组合 2"/>
          <p:cNvGrpSpPr/>
          <p:nvPr/>
        </p:nvGrpSpPr>
        <p:grpSpPr>
          <a:xfrm>
            <a:off x="7063740" y="1225550"/>
            <a:ext cx="5029835" cy="2373630"/>
            <a:chOff x="11124" y="1930"/>
            <a:chExt cx="7921" cy="3738"/>
          </a:xfrm>
        </p:grpSpPr>
        <p:pic>
          <p:nvPicPr>
            <p:cNvPr id="1014" name="image 1014"/>
            <p:cNvPicPr>
              <a:picLocks noChangeAspect="1"/>
            </p:cNvPicPr>
            <p:nvPr/>
          </p:nvPicPr>
          <p:blipFill>
            <a:blip r:embed="rId5">
              <a:alphaModFix amt="9019"/>
            </a:blip>
            <a:srcRect/>
            <a:stretch>
              <a:fillRect/>
            </a:stretch>
          </p:blipFill>
          <p:spPr>
            <a:xfrm>
              <a:off x="11124" y="1930"/>
              <a:ext cx="7921" cy="3738"/>
            </a:xfrm>
            <a:prstGeom prst="rect">
              <a:avLst/>
            </a:prstGeom>
          </p:spPr>
        </p:pic>
        <p:pic>
          <p:nvPicPr>
            <p:cNvPr id="1015" name="image 1015"/>
            <p:cNvPicPr>
              <a:picLocks noChangeAspect="1"/>
            </p:cNvPicPr>
            <p:nvPr/>
          </p:nvPicPr>
          <p:blipFill>
            <a:blip r:embed="rId6"/>
            <a:srcRect/>
            <a:stretch>
              <a:fillRect/>
            </a:stretch>
          </p:blipFill>
          <p:spPr>
            <a:xfrm>
              <a:off x="11124" y="1930"/>
              <a:ext cx="601" cy="3425"/>
            </a:xfrm>
            <a:prstGeom prst="rect">
              <a:avLst/>
            </a:prstGeom>
          </p:spPr>
        </p:pic>
      </p:grpSp>
      <p:sp>
        <p:nvSpPr>
          <p:cNvPr id="1016" name="Object 1016"/>
          <p:cNvSpPr txBox="1"/>
          <p:nvPr/>
        </p:nvSpPr>
        <p:spPr>
          <a:xfrm>
            <a:off x="7183755" y="1277978"/>
            <a:ext cx="2679700" cy="455930"/>
          </a:xfrm>
          <a:prstGeom prst="rect">
            <a:avLst/>
          </a:prstGeom>
        </p:spPr>
        <p:txBody>
          <a:bodyPr vert="horz" rtlCol="0" anchor="t" anchorCtr="0">
            <a:noAutofit/>
          </a:bodyPr>
          <a:lstStyle/>
          <a:p>
            <a:pPr algn="ctr">
              <a:lnSpc>
                <a:spcPct val="100000"/>
              </a:lnSpc>
            </a:pPr>
            <a:r>
              <a:rPr lang="en-US" altLang="zh-CN" sz="2000" b="1" i="0" dirty="0">
                <a:solidFill>
                  <a:srgbClr val="4B6AC1"/>
                </a:solidFill>
                <a:cs typeface="+mn-ea"/>
                <a:sym typeface="+mn-lt"/>
              </a:rPr>
              <a:t>Add title text</a:t>
            </a:r>
            <a:endParaRPr lang="zh-CN" sz="2000" b="1" i="0" dirty="0">
              <a:solidFill>
                <a:srgbClr val="4B6AC1"/>
              </a:solidFill>
              <a:cs typeface="+mn-ea"/>
              <a:sym typeface="+mn-lt"/>
            </a:endParaRPr>
          </a:p>
        </p:txBody>
      </p:sp>
      <p:sp>
        <p:nvSpPr>
          <p:cNvPr id="1017" name="Object 1017"/>
          <p:cNvSpPr txBox="1"/>
          <p:nvPr/>
        </p:nvSpPr>
        <p:spPr>
          <a:xfrm>
            <a:off x="7565390" y="1733908"/>
            <a:ext cx="4076066" cy="807085"/>
          </a:xfrm>
          <a:prstGeom prst="rect">
            <a:avLst/>
          </a:prstGeom>
        </p:spPr>
        <p:txBody>
          <a:bodyPr vert="horz" rtlCol="0" anchor="t" anchorCtr="0">
            <a:noAutofit/>
          </a:bodyPr>
          <a:lstStyle/>
          <a:p>
            <a:pPr algn="l">
              <a:lnSpc>
                <a:spcPct val="125000"/>
              </a:lnSpc>
            </a:pPr>
            <a:r>
              <a:rPr lang="en-US" altLang="zh-CN" sz="1400" b="0" i="0" dirty="0">
                <a:solidFill>
                  <a:srgbClr val="333333">
                    <a:alpha val="80000"/>
                  </a:srgbClr>
                </a:solidFill>
                <a:cs typeface="+mn-ea"/>
                <a:sym typeface="+mn-lt"/>
              </a:rPr>
              <a:t>Click here to add content, content to match the title, you can copy and paste directly, to select useful keyword entry.</a:t>
            </a:r>
            <a:endParaRPr lang="zh-CN" sz="1400" b="0" i="0" dirty="0">
              <a:solidFill>
                <a:srgbClr val="333333">
                  <a:alpha val="80000"/>
                </a:srgbClr>
              </a:solidFill>
              <a:cs typeface="+mn-ea"/>
              <a:sym typeface="+mn-lt"/>
            </a:endParaRPr>
          </a:p>
        </p:txBody>
      </p:sp>
      <p:grpSp>
        <p:nvGrpSpPr>
          <p:cNvPr id="6" name="组合 5"/>
          <p:cNvGrpSpPr/>
          <p:nvPr/>
        </p:nvGrpSpPr>
        <p:grpSpPr>
          <a:xfrm>
            <a:off x="7063740" y="3936365"/>
            <a:ext cx="5020310" cy="2164080"/>
            <a:chOff x="11124" y="6199"/>
            <a:chExt cx="7906" cy="3408"/>
          </a:xfrm>
        </p:grpSpPr>
        <p:pic>
          <p:nvPicPr>
            <p:cNvPr id="1020" name="image 1020"/>
            <p:cNvPicPr>
              <a:picLocks noChangeAspect="1"/>
            </p:cNvPicPr>
            <p:nvPr/>
          </p:nvPicPr>
          <p:blipFill>
            <a:blip r:embed="rId5">
              <a:alphaModFix amt="9019"/>
            </a:blip>
            <a:srcRect/>
            <a:stretch>
              <a:fillRect/>
            </a:stretch>
          </p:blipFill>
          <p:spPr>
            <a:xfrm>
              <a:off x="11124" y="6199"/>
              <a:ext cx="7906" cy="3408"/>
            </a:xfrm>
            <a:prstGeom prst="rect">
              <a:avLst/>
            </a:prstGeom>
          </p:spPr>
        </p:pic>
        <p:pic>
          <p:nvPicPr>
            <p:cNvPr id="1021" name="image 1021"/>
            <p:cNvPicPr>
              <a:picLocks noChangeAspect="1"/>
            </p:cNvPicPr>
            <p:nvPr/>
          </p:nvPicPr>
          <p:blipFill>
            <a:blip r:embed="rId6"/>
            <a:srcRect/>
            <a:stretch>
              <a:fillRect/>
            </a:stretch>
          </p:blipFill>
          <p:spPr>
            <a:xfrm>
              <a:off x="11124" y="6199"/>
              <a:ext cx="601" cy="3358"/>
            </a:xfrm>
            <a:prstGeom prst="rect">
              <a:avLst/>
            </a:prstGeom>
          </p:spPr>
        </p:pic>
      </p:grpSp>
      <p:sp>
        <p:nvSpPr>
          <p:cNvPr id="1022" name="Object 1022"/>
          <p:cNvSpPr txBox="1"/>
          <p:nvPr/>
        </p:nvSpPr>
        <p:spPr>
          <a:xfrm>
            <a:off x="7183755" y="3985260"/>
            <a:ext cx="2679700" cy="393065"/>
          </a:xfrm>
          <a:prstGeom prst="rect">
            <a:avLst/>
          </a:prstGeom>
        </p:spPr>
        <p:txBody>
          <a:bodyPr vert="horz" rtlCol="0" anchor="t" anchorCtr="0">
            <a:noAutofit/>
          </a:bodyPr>
          <a:lstStyle/>
          <a:p>
            <a:pPr algn="ctr">
              <a:lnSpc>
                <a:spcPct val="100000"/>
              </a:lnSpc>
            </a:pPr>
            <a:r>
              <a:rPr lang="en-US" altLang="zh-CN" sz="2000" b="1" i="0" dirty="0">
                <a:solidFill>
                  <a:srgbClr val="4B6AC1"/>
                </a:solidFill>
                <a:cs typeface="+mn-ea"/>
                <a:sym typeface="+mn-lt"/>
              </a:rPr>
              <a:t>Add title text</a:t>
            </a:r>
            <a:endParaRPr lang="zh-CN" sz="2000" b="1" i="0" dirty="0">
              <a:solidFill>
                <a:srgbClr val="4B6AC1"/>
              </a:solidFill>
              <a:cs typeface="+mn-ea"/>
              <a:sym typeface="+mn-lt"/>
            </a:endParaRPr>
          </a:p>
        </p:txBody>
      </p:sp>
      <p:sp>
        <p:nvSpPr>
          <p:cNvPr id="1023" name="Object 1023"/>
          <p:cNvSpPr txBox="1"/>
          <p:nvPr/>
        </p:nvSpPr>
        <p:spPr>
          <a:xfrm>
            <a:off x="7553679" y="4558205"/>
            <a:ext cx="3967762" cy="1021817"/>
          </a:xfrm>
          <a:prstGeom prst="rect">
            <a:avLst/>
          </a:prstGeom>
        </p:spPr>
        <p:txBody>
          <a:bodyPr vert="horz" rtlCol="0" anchor="t" anchorCtr="0">
            <a:noAutofit/>
          </a:bodyPr>
          <a:lstStyle/>
          <a:p>
            <a:pPr algn="l">
              <a:lnSpc>
                <a:spcPct val="115000"/>
              </a:lnSpc>
            </a:pPr>
            <a:r>
              <a:rPr lang="en-US" altLang="zh-CN" sz="1400" b="0" i="0" dirty="0">
                <a:solidFill>
                  <a:srgbClr val="333333">
                    <a:alpha val="80000"/>
                  </a:srgbClr>
                </a:solidFill>
                <a:cs typeface="+mn-ea"/>
                <a:sym typeface="+mn-lt"/>
              </a:rPr>
              <a:t>Click here to add content, content to match the title, you can copy and paste directly, to select useful keyword entry.</a:t>
            </a:r>
            <a:endParaRPr lang="zh-CN" sz="1400" b="0" i="0" dirty="0">
              <a:solidFill>
                <a:srgbClr val="333333">
                  <a:alpha val="80000"/>
                </a:srgbClr>
              </a:solidFill>
              <a:cs typeface="+mn-ea"/>
              <a:sym typeface="+mn-lt"/>
            </a:endParaRPr>
          </a:p>
        </p:txBody>
      </p:sp>
      <p:sp>
        <p:nvSpPr>
          <p:cNvPr id="5" name="文本框 4"/>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sp>
        <p:nvSpPr>
          <p:cNvPr id="2" name="Object 1016"/>
          <p:cNvSpPr txBox="1"/>
          <p:nvPr/>
        </p:nvSpPr>
        <p:spPr>
          <a:xfrm>
            <a:off x="1936696" y="1277978"/>
            <a:ext cx="2679700" cy="304800"/>
          </a:xfrm>
          <a:prstGeom prst="rect">
            <a:avLst/>
          </a:prstGeom>
        </p:spPr>
        <p:txBody>
          <a:bodyPr vert="horz" rtlCol="0" anchor="t" anchorCtr="0">
            <a:noAutofit/>
          </a:bodyPr>
          <a:lstStyle/>
          <a:p>
            <a:pPr algn="ctr">
              <a:lnSpc>
                <a:spcPct val="100000"/>
              </a:lnSpc>
            </a:pPr>
            <a:r>
              <a:rPr lang="en-US" altLang="zh-CN" sz="2000" b="1" i="0" dirty="0">
                <a:solidFill>
                  <a:srgbClr val="4B6AC1"/>
                </a:solidFill>
                <a:cs typeface="+mn-ea"/>
                <a:sym typeface="+mn-lt"/>
              </a:rPr>
              <a:t>Add title text</a:t>
            </a:r>
            <a:endParaRPr lang="zh-CN" sz="2000" b="1" i="0" dirty="0">
              <a:solidFill>
                <a:srgbClr val="4B6AC1"/>
              </a:solidFill>
              <a:cs typeface="+mn-ea"/>
              <a:sym typeface="+mn-lt"/>
            </a:endParaRPr>
          </a:p>
        </p:txBody>
      </p:sp>
      <p:grpSp>
        <p:nvGrpSpPr>
          <p:cNvPr id="8" name="组合 7">
            <a:extLst>
              <a:ext uri="{FF2B5EF4-FFF2-40B4-BE49-F238E27FC236}">
                <a16:creationId xmlns:a16="http://schemas.microsoft.com/office/drawing/2014/main" id="{53BBDAC4-7862-4DA1-868A-CAF3EA5BD2A0}"/>
              </a:ext>
            </a:extLst>
          </p:cNvPr>
          <p:cNvGrpSpPr/>
          <p:nvPr/>
        </p:nvGrpSpPr>
        <p:grpSpPr>
          <a:xfrm>
            <a:off x="4777799" y="1983671"/>
            <a:ext cx="2177638" cy="3639312"/>
            <a:chOff x="1242102" y="1360686"/>
            <a:chExt cx="2923181" cy="4885281"/>
          </a:xfrm>
        </p:grpSpPr>
        <p:sp>
          <p:nvSpPr>
            <p:cNvPr id="43" name="Freeform 13">
              <a:extLst>
                <a:ext uri="{FF2B5EF4-FFF2-40B4-BE49-F238E27FC236}">
                  <a16:creationId xmlns:a16="http://schemas.microsoft.com/office/drawing/2014/main" id="{3570A030-40D6-4B3C-B48C-241CC68707FD}"/>
                </a:ext>
              </a:extLst>
            </p:cNvPr>
            <p:cNvSpPr>
              <a:spLocks noEditPoints="1"/>
            </p:cNvSpPr>
            <p:nvPr/>
          </p:nvSpPr>
          <p:spPr bwMode="auto">
            <a:xfrm>
              <a:off x="1242102" y="1360686"/>
              <a:ext cx="2923181" cy="3455962"/>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rgbClr val="4162CD"/>
            </a:solidFill>
            <a:ln>
              <a:noFill/>
            </a:ln>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cs typeface="+mn-ea"/>
                <a:sym typeface="+mn-lt"/>
              </a:endParaRPr>
            </a:p>
          </p:txBody>
        </p:sp>
        <p:sp>
          <p:nvSpPr>
            <p:cNvPr id="44" name="Freeform 16">
              <a:extLst>
                <a:ext uri="{FF2B5EF4-FFF2-40B4-BE49-F238E27FC236}">
                  <a16:creationId xmlns:a16="http://schemas.microsoft.com/office/drawing/2014/main" id="{1CD5EACA-B53C-490A-AC7D-7DA9FBCC2F4A}"/>
                </a:ext>
              </a:extLst>
            </p:cNvPr>
            <p:cNvSpPr>
              <a:spLocks noEditPoints="1"/>
            </p:cNvSpPr>
            <p:nvPr/>
          </p:nvSpPr>
          <p:spPr bwMode="auto">
            <a:xfrm>
              <a:off x="1955837" y="5047605"/>
              <a:ext cx="1494000" cy="1198362"/>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rgbClr val="4162CD"/>
            </a:solidFill>
            <a:ln>
              <a:noFill/>
            </a:ln>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cs typeface="+mn-ea"/>
                <a:sym typeface="+mn-lt"/>
              </a:endParaRPr>
            </a:p>
          </p:txBody>
        </p:sp>
        <p:grpSp>
          <p:nvGrpSpPr>
            <p:cNvPr id="45" name="Group 12">
              <a:extLst>
                <a:ext uri="{FF2B5EF4-FFF2-40B4-BE49-F238E27FC236}">
                  <a16:creationId xmlns:a16="http://schemas.microsoft.com/office/drawing/2014/main" id="{9FB923CC-A028-43EB-AD95-9D0416B5B185}"/>
                </a:ext>
              </a:extLst>
            </p:cNvPr>
            <p:cNvGrpSpPr/>
            <p:nvPr/>
          </p:nvGrpSpPr>
          <p:grpSpPr>
            <a:xfrm>
              <a:off x="1551195" y="1762719"/>
              <a:ext cx="2300613" cy="2059155"/>
              <a:chOff x="8169276" y="952501"/>
              <a:chExt cx="3781424" cy="3384550"/>
            </a:xfrm>
            <a:solidFill>
              <a:srgbClr val="4162CD"/>
            </a:solidFill>
          </p:grpSpPr>
          <p:sp>
            <p:nvSpPr>
              <p:cNvPr id="46" name="Freeform 10">
                <a:extLst>
                  <a:ext uri="{FF2B5EF4-FFF2-40B4-BE49-F238E27FC236}">
                    <a16:creationId xmlns:a16="http://schemas.microsoft.com/office/drawing/2014/main" id="{22FF7FCC-CCF5-40A0-8C4D-E6688267DF7F}"/>
                  </a:ext>
                </a:extLst>
              </p:cNvPr>
              <p:cNvSpPr>
                <a:spLocks/>
              </p:cNvSpPr>
              <p:nvPr/>
            </p:nvSpPr>
            <p:spPr bwMode="auto">
              <a:xfrm>
                <a:off x="9297989" y="1533527"/>
                <a:ext cx="1392237" cy="1004889"/>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cs typeface="+mn-ea"/>
                  <a:sym typeface="+mn-lt"/>
                </a:endParaRPr>
              </a:p>
            </p:txBody>
          </p:sp>
          <p:sp>
            <p:nvSpPr>
              <p:cNvPr id="47" name="Freeform 11">
                <a:extLst>
                  <a:ext uri="{FF2B5EF4-FFF2-40B4-BE49-F238E27FC236}">
                    <a16:creationId xmlns:a16="http://schemas.microsoft.com/office/drawing/2014/main" id="{79307020-D224-4041-98B7-7E7BABCF139B}"/>
                  </a:ext>
                </a:extLst>
              </p:cNvPr>
              <p:cNvSpPr>
                <a:spLocks/>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5" tIns="45718" rIns="91435" bIns="45718" numCol="1" anchor="t" anchorCtr="0" compatLnSpc="1">
                <a:prstTxWarp prst="textNoShape">
                  <a:avLst/>
                </a:prstTxWarp>
              </a:bodyPr>
              <a:lstStyle/>
              <a:p>
                <a:pPr algn="just" defTabSz="866943" fontAlgn="base">
                  <a:lnSpc>
                    <a:spcPct val="120000"/>
                  </a:lnSpc>
                </a:pPr>
                <a:endParaRPr lang="id-ID" sz="758" dirty="0">
                  <a:solidFill>
                    <a:prstClr val="black"/>
                  </a:solidFill>
                  <a:cs typeface="+mn-ea"/>
                  <a:sym typeface="+mn-lt"/>
                </a:endParaRPr>
              </a:p>
            </p:txBody>
          </p:sp>
        </p:grpSp>
      </p:grpSp>
    </p:spTree>
  </p:cSld>
  <p:clrMapOvr>
    <a:masterClrMapping/>
  </p:clrMapOvr>
  <p:transition spd="med" advTm="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par>
                                <p:cTn id="9" presetID="1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016"/>
                                        </p:tgtEl>
                                        <p:attrNameLst>
                                          <p:attrName>style.visibility</p:attrName>
                                        </p:attrNameLst>
                                      </p:cBhvr>
                                      <p:to>
                                        <p:strVal val="visible"/>
                                      </p:to>
                                    </p:set>
                                    <p:animEffect transition="in" filter="fade">
                                      <p:cBhvr>
                                        <p:cTn id="16" dur="1000"/>
                                        <p:tgtEl>
                                          <p:spTgt spid="1016"/>
                                        </p:tgtEl>
                                      </p:cBhvr>
                                    </p:animEffect>
                                    <p:anim calcmode="lin" valueType="num">
                                      <p:cBhvr>
                                        <p:cTn id="17" dur="1000" fill="hold"/>
                                        <p:tgtEl>
                                          <p:spTgt spid="1016"/>
                                        </p:tgtEl>
                                        <p:attrNameLst>
                                          <p:attrName>ppt_x</p:attrName>
                                        </p:attrNameLst>
                                      </p:cBhvr>
                                      <p:tavLst>
                                        <p:tav tm="0">
                                          <p:val>
                                            <p:strVal val="#ppt_x"/>
                                          </p:val>
                                        </p:tav>
                                        <p:tav tm="100000">
                                          <p:val>
                                            <p:strVal val="#ppt_x"/>
                                          </p:val>
                                        </p:tav>
                                      </p:tavLst>
                                    </p:anim>
                                    <p:anim calcmode="lin" valueType="num">
                                      <p:cBhvr>
                                        <p:cTn id="18" dur="1000" fill="hold"/>
                                        <p:tgtEl>
                                          <p:spTgt spid="101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blinds(horizontal)">
                                      <p:cBhvr>
                                        <p:cTn id="27" dur="500"/>
                                        <p:tgtEl>
                                          <p:spTgt spid="10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017"/>
                                        </p:tgtEl>
                                        <p:attrNameLst>
                                          <p:attrName>style.visibility</p:attrName>
                                        </p:attrNameLst>
                                      </p:cBhvr>
                                      <p:to>
                                        <p:strVal val="visible"/>
                                      </p:to>
                                    </p:set>
                                    <p:animEffect transition="in" filter="blinds(horizontal)">
                                      <p:cBhvr>
                                        <p:cTn id="30" dur="500"/>
                                        <p:tgtEl>
                                          <p:spTgt spid="1017"/>
                                        </p:tgtEl>
                                      </p:cBhvr>
                                    </p:animEffect>
                                  </p:childTnLst>
                                </p:cTn>
                              </p:par>
                            </p:childTnLst>
                          </p:cTn>
                        </p:par>
                        <p:par>
                          <p:cTn id="31" fill="hold">
                            <p:stCondLst>
                              <p:cond delay="2000"/>
                            </p:stCondLst>
                            <p:childTnLst>
                              <p:par>
                                <p:cTn id="32" presetID="12" presetClass="entr" presetSubtype="4"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p:tgtEl>
                                          <p:spTgt spid="4"/>
                                        </p:tgtEl>
                                        <p:attrNameLst>
                                          <p:attrName>ppt_y</p:attrName>
                                        </p:attrNameLst>
                                      </p:cBhvr>
                                      <p:tavLst>
                                        <p:tav tm="0">
                                          <p:val>
                                            <p:strVal val="#ppt_y+#ppt_h*1.125000"/>
                                          </p:val>
                                        </p:tav>
                                        <p:tav tm="100000">
                                          <p:val>
                                            <p:strVal val="#ppt_y"/>
                                          </p:val>
                                        </p:tav>
                                      </p:tavLst>
                                    </p:anim>
                                    <p:animEffect transition="in" filter="wipe(up)">
                                      <p:cBhvr>
                                        <p:cTn id="35" dur="500"/>
                                        <p:tgtEl>
                                          <p:spTgt spid="4"/>
                                        </p:tgtEl>
                                      </p:cBhvr>
                                    </p:animEffect>
                                  </p:childTnLst>
                                </p:cTn>
                              </p:par>
                              <p:par>
                                <p:cTn id="36" presetID="12" presetClass="entr" presetSubtype="4"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p:tgtEl>
                                          <p:spTgt spid="6"/>
                                        </p:tgtEl>
                                        <p:attrNameLst>
                                          <p:attrName>ppt_y</p:attrName>
                                        </p:attrNameLst>
                                      </p:cBhvr>
                                      <p:tavLst>
                                        <p:tav tm="0">
                                          <p:val>
                                            <p:strVal val="#ppt_y+#ppt_h*1.125000"/>
                                          </p:val>
                                        </p:tav>
                                        <p:tav tm="100000">
                                          <p:val>
                                            <p:strVal val="#ppt_y"/>
                                          </p:val>
                                        </p:tav>
                                      </p:tavLst>
                                    </p:anim>
                                    <p:animEffect transition="in" filter="wipe(up)">
                                      <p:cBhvr>
                                        <p:cTn id="39" dur="500"/>
                                        <p:tgtEl>
                                          <p:spTgt spid="6"/>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011"/>
                                        </p:tgtEl>
                                        <p:attrNameLst>
                                          <p:attrName>style.visibility</p:attrName>
                                        </p:attrNameLst>
                                      </p:cBhvr>
                                      <p:to>
                                        <p:strVal val="visible"/>
                                      </p:to>
                                    </p:set>
                                    <p:animEffect transition="in" filter="fade">
                                      <p:cBhvr>
                                        <p:cTn id="43" dur="1000"/>
                                        <p:tgtEl>
                                          <p:spTgt spid="1011"/>
                                        </p:tgtEl>
                                      </p:cBhvr>
                                    </p:animEffect>
                                    <p:anim calcmode="lin" valueType="num">
                                      <p:cBhvr>
                                        <p:cTn id="44" dur="1000" fill="hold"/>
                                        <p:tgtEl>
                                          <p:spTgt spid="1011"/>
                                        </p:tgtEl>
                                        <p:attrNameLst>
                                          <p:attrName>ppt_x</p:attrName>
                                        </p:attrNameLst>
                                      </p:cBhvr>
                                      <p:tavLst>
                                        <p:tav tm="0">
                                          <p:val>
                                            <p:strVal val="#ppt_x"/>
                                          </p:val>
                                        </p:tav>
                                        <p:tav tm="100000">
                                          <p:val>
                                            <p:strVal val="#ppt_x"/>
                                          </p:val>
                                        </p:tav>
                                      </p:tavLst>
                                    </p:anim>
                                    <p:anim calcmode="lin" valueType="num">
                                      <p:cBhvr>
                                        <p:cTn id="45" dur="1000" fill="hold"/>
                                        <p:tgtEl>
                                          <p:spTgt spid="10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22"/>
                                        </p:tgtEl>
                                        <p:attrNameLst>
                                          <p:attrName>style.visibility</p:attrName>
                                        </p:attrNameLst>
                                      </p:cBhvr>
                                      <p:to>
                                        <p:strVal val="visible"/>
                                      </p:to>
                                    </p:set>
                                    <p:animEffect transition="in" filter="fade">
                                      <p:cBhvr>
                                        <p:cTn id="48" dur="1000"/>
                                        <p:tgtEl>
                                          <p:spTgt spid="1022"/>
                                        </p:tgtEl>
                                      </p:cBhvr>
                                    </p:animEffect>
                                    <p:anim calcmode="lin" valueType="num">
                                      <p:cBhvr>
                                        <p:cTn id="49" dur="1000" fill="hold"/>
                                        <p:tgtEl>
                                          <p:spTgt spid="1022"/>
                                        </p:tgtEl>
                                        <p:attrNameLst>
                                          <p:attrName>ppt_x</p:attrName>
                                        </p:attrNameLst>
                                      </p:cBhvr>
                                      <p:tavLst>
                                        <p:tav tm="0">
                                          <p:val>
                                            <p:strVal val="#ppt_x"/>
                                          </p:val>
                                        </p:tav>
                                        <p:tav tm="100000">
                                          <p:val>
                                            <p:strVal val="#ppt_x"/>
                                          </p:val>
                                        </p:tav>
                                      </p:tavLst>
                                    </p:anim>
                                    <p:anim calcmode="lin" valueType="num">
                                      <p:cBhvr>
                                        <p:cTn id="50" dur="1000" fill="hold"/>
                                        <p:tgtEl>
                                          <p:spTgt spid="1022"/>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3" presetClass="entr" presetSubtype="10" fill="hold" grpId="0" nodeType="afterEffect">
                                  <p:stCondLst>
                                    <p:cond delay="0"/>
                                  </p:stCondLst>
                                  <p:childTnLst>
                                    <p:set>
                                      <p:cBhvr>
                                        <p:cTn id="53" dur="1" fill="hold">
                                          <p:stCondLst>
                                            <p:cond delay="0"/>
                                          </p:stCondLst>
                                        </p:cTn>
                                        <p:tgtEl>
                                          <p:spTgt spid="1012"/>
                                        </p:tgtEl>
                                        <p:attrNameLst>
                                          <p:attrName>style.visibility</p:attrName>
                                        </p:attrNameLst>
                                      </p:cBhvr>
                                      <p:to>
                                        <p:strVal val="visible"/>
                                      </p:to>
                                    </p:set>
                                    <p:animEffect transition="in" filter="blinds(horizontal)">
                                      <p:cBhvr>
                                        <p:cTn id="54" dur="500"/>
                                        <p:tgtEl>
                                          <p:spTgt spid="101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1023"/>
                                        </p:tgtEl>
                                        <p:attrNameLst>
                                          <p:attrName>style.visibility</p:attrName>
                                        </p:attrNameLst>
                                      </p:cBhvr>
                                      <p:to>
                                        <p:strVal val="visible"/>
                                      </p:to>
                                    </p:set>
                                    <p:animEffect transition="in" filter="blinds(horizontal)">
                                      <p:cBhvr>
                                        <p:cTn id="57" dur="500"/>
                                        <p:tgtEl>
                                          <p:spTgt spid="1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7" grpId="1"/>
      <p:bldP spid="1011" grpId="0"/>
      <p:bldP spid="1011" grpId="1"/>
      <p:bldP spid="1012" grpId="0"/>
      <p:bldP spid="1012" grpId="1"/>
      <p:bldP spid="1016" grpId="0"/>
      <p:bldP spid="1016" grpId="1"/>
      <p:bldP spid="1017" grpId="0"/>
      <p:bldP spid="1017" grpId="1"/>
      <p:bldP spid="1022" grpId="0"/>
      <p:bldP spid="1022" grpId="1"/>
      <p:bldP spid="1023" grpId="0"/>
      <p:bldP spid="1023" grpId="1"/>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grpSp>
        <p:nvGrpSpPr>
          <p:cNvPr id="1012" name="组合 1012"/>
          <p:cNvGrpSpPr/>
          <p:nvPr/>
        </p:nvGrpSpPr>
        <p:grpSpPr>
          <a:xfrm>
            <a:off x="991316" y="4727841"/>
            <a:ext cx="2373440" cy="1653909"/>
            <a:chOff x="4148193" y="10134264"/>
            <a:chExt cx="3862916" cy="3307790"/>
          </a:xfrm>
        </p:grpSpPr>
        <p:sp>
          <p:nvSpPr>
            <p:cNvPr id="1013" name="Object 1013"/>
            <p:cNvSpPr txBox="1"/>
            <p:nvPr/>
          </p:nvSpPr>
          <p:spPr>
            <a:xfrm>
              <a:off x="4162962" y="10134264"/>
              <a:ext cx="3265170" cy="625671"/>
            </a:xfrm>
            <a:prstGeom prst="rect">
              <a:avLst/>
            </a:prstGeom>
          </p:spPr>
          <p:txBody>
            <a:bodyPr vert="horz" rtlCol="0" anchor="t" anchorCtr="0">
              <a:noAutofit/>
            </a:bodyPr>
            <a:lstStyle/>
            <a:p>
              <a:pPr algn="ctr">
                <a:lnSpc>
                  <a:spcPct val="123000"/>
                </a:lnSpc>
              </a:pPr>
              <a:r>
                <a:rPr lang="en-US" altLang="zh-CN" sz="2000" b="1" i="0" dirty="0">
                  <a:solidFill>
                    <a:srgbClr val="235ABE"/>
                  </a:solidFill>
                  <a:cs typeface="+mn-ea"/>
                  <a:sym typeface="+mn-lt"/>
                </a:rPr>
                <a:t>Add title text</a:t>
              </a:r>
              <a:endParaRPr lang="zh-CN" altLang="en-US" sz="2000" b="1" i="0" dirty="0">
                <a:solidFill>
                  <a:srgbClr val="235ABE"/>
                </a:solidFill>
                <a:cs typeface="+mn-ea"/>
                <a:sym typeface="+mn-lt"/>
              </a:endParaRPr>
            </a:p>
          </p:txBody>
        </p:sp>
        <p:sp>
          <p:nvSpPr>
            <p:cNvPr id="1014" name="Object 1014"/>
            <p:cNvSpPr txBox="1"/>
            <p:nvPr/>
          </p:nvSpPr>
          <p:spPr>
            <a:xfrm>
              <a:off x="4148193" y="11082394"/>
              <a:ext cx="3862916" cy="2359660"/>
            </a:xfrm>
            <a:prstGeom prst="rect">
              <a:avLst/>
            </a:prstGeom>
          </p:spPr>
          <p:txBody>
            <a:bodyPr vert="horz" rtlCol="0" anchor="t" anchorCtr="0">
              <a:noAutofit/>
            </a:bodyPr>
            <a:lstStyle/>
            <a:p>
              <a:pPr algn="l">
                <a:lnSpc>
                  <a:spcPct val="125000"/>
                </a:lnSpc>
              </a:pPr>
              <a:r>
                <a:rPr lang="en-US" altLang="zh-CN" sz="1400" b="0" i="0" dirty="0">
                  <a:solidFill>
                    <a:schemeClr val="tx1"/>
                  </a:solidFill>
                  <a:cs typeface="+mn-ea"/>
                  <a:sym typeface="+mn-lt"/>
                </a:rPr>
                <a:t>Click here to add content that matches the title.</a:t>
              </a:r>
              <a:endParaRPr lang="zh-CN" sz="1400" b="0" i="0" dirty="0">
                <a:solidFill>
                  <a:schemeClr val="tx1"/>
                </a:solidFill>
                <a:cs typeface="+mn-ea"/>
                <a:sym typeface="+mn-lt"/>
              </a:endParaRPr>
            </a:p>
          </p:txBody>
        </p:sp>
      </p:grpSp>
      <p:grpSp>
        <p:nvGrpSpPr>
          <p:cNvPr id="1022" name="组合 1022"/>
          <p:cNvGrpSpPr/>
          <p:nvPr/>
        </p:nvGrpSpPr>
        <p:grpSpPr>
          <a:xfrm>
            <a:off x="1891311" y="1205061"/>
            <a:ext cx="3426460" cy="2252773"/>
            <a:chOff x="6198393" y="2759449"/>
            <a:chExt cx="5576570" cy="4505758"/>
          </a:xfrm>
        </p:grpSpPr>
        <p:sp>
          <p:nvSpPr>
            <p:cNvPr id="1023" name="Object 1023"/>
            <p:cNvSpPr txBox="1"/>
            <p:nvPr/>
          </p:nvSpPr>
          <p:spPr>
            <a:xfrm>
              <a:off x="7212275" y="2759449"/>
              <a:ext cx="3133350" cy="553868"/>
            </a:xfrm>
            <a:prstGeom prst="rect">
              <a:avLst/>
            </a:prstGeom>
          </p:spPr>
          <p:txBody>
            <a:bodyPr vert="horz" rtlCol="0" anchor="t" anchorCtr="0">
              <a:noAutofit/>
            </a:bodyPr>
            <a:lstStyle/>
            <a:p>
              <a:pPr algn="ctr">
                <a:lnSpc>
                  <a:spcPct val="123000"/>
                </a:lnSpc>
              </a:pPr>
              <a:r>
                <a:rPr lang="en-US" altLang="zh-CN" sz="2000" b="1" i="0" dirty="0">
                  <a:solidFill>
                    <a:schemeClr val="tx1">
                      <a:lumMod val="85000"/>
                      <a:lumOff val="15000"/>
                    </a:schemeClr>
                  </a:solidFill>
                  <a:cs typeface="+mn-ea"/>
                  <a:sym typeface="+mn-lt"/>
                </a:rPr>
                <a:t>Add title text</a:t>
              </a:r>
              <a:endParaRPr lang="zh-CN" altLang="en-US" sz="2000" b="1" i="0" dirty="0">
                <a:solidFill>
                  <a:schemeClr val="tx1">
                    <a:lumMod val="85000"/>
                    <a:lumOff val="15000"/>
                  </a:schemeClr>
                </a:solidFill>
                <a:cs typeface="+mn-ea"/>
                <a:sym typeface="+mn-lt"/>
              </a:endParaRPr>
            </a:p>
          </p:txBody>
        </p:sp>
        <p:sp>
          <p:nvSpPr>
            <p:cNvPr id="1024" name="Object 1024"/>
            <p:cNvSpPr txBox="1"/>
            <p:nvPr/>
          </p:nvSpPr>
          <p:spPr>
            <a:xfrm>
              <a:off x="6198393" y="3677457"/>
              <a:ext cx="5576570" cy="3587750"/>
            </a:xfrm>
            <a:prstGeom prst="rect">
              <a:avLst/>
            </a:prstGeom>
          </p:spPr>
          <p:txBody>
            <a:bodyPr vert="horz" rtlCol="0" anchor="t" anchorCtr="0">
              <a:noAutofit/>
            </a:bodyPr>
            <a:lstStyle/>
            <a:p>
              <a:pPr algn="l">
                <a:lnSpc>
                  <a:spcPct val="115000"/>
                </a:lnSpc>
              </a:pPr>
              <a:r>
                <a:rPr lang="en-US" altLang="zh-CN" sz="1400" b="0" i="0" dirty="0">
                  <a:solidFill>
                    <a:schemeClr val="tx1"/>
                  </a:solidFill>
                  <a:cs typeface="+mn-ea"/>
                  <a:sym typeface="+mn-lt"/>
                </a:rPr>
                <a:t>Click here to add content that matches the title.</a:t>
              </a:r>
              <a:endParaRPr lang="zh-CN" sz="1400" b="0" i="0" dirty="0">
                <a:solidFill>
                  <a:schemeClr val="tx1"/>
                </a:solidFill>
                <a:cs typeface="+mn-ea"/>
                <a:sym typeface="+mn-lt"/>
              </a:endParaRPr>
            </a:p>
          </p:txBody>
        </p:sp>
      </p:grpSp>
      <p:grpSp>
        <p:nvGrpSpPr>
          <p:cNvPr id="1032" name="组合 1032"/>
          <p:cNvGrpSpPr/>
          <p:nvPr/>
        </p:nvGrpSpPr>
        <p:grpSpPr>
          <a:xfrm>
            <a:off x="4137129" y="4709327"/>
            <a:ext cx="2463666" cy="1212047"/>
            <a:chOff x="10145974" y="10097234"/>
            <a:chExt cx="4009390" cy="2424070"/>
          </a:xfrm>
        </p:grpSpPr>
        <p:sp>
          <p:nvSpPr>
            <p:cNvPr id="1033" name="Object 1033"/>
            <p:cNvSpPr txBox="1"/>
            <p:nvPr/>
          </p:nvSpPr>
          <p:spPr>
            <a:xfrm>
              <a:off x="10389713" y="10097234"/>
              <a:ext cx="3355295" cy="773446"/>
            </a:xfrm>
            <a:prstGeom prst="rect">
              <a:avLst/>
            </a:prstGeom>
          </p:spPr>
          <p:txBody>
            <a:bodyPr vert="horz" rtlCol="0" anchor="t" anchorCtr="0">
              <a:noAutofit/>
            </a:bodyPr>
            <a:lstStyle/>
            <a:p>
              <a:pPr algn="ctr">
                <a:lnSpc>
                  <a:spcPct val="123000"/>
                </a:lnSpc>
              </a:pPr>
              <a:r>
                <a:rPr lang="en-US" altLang="zh-CN" sz="2000" b="1" i="0" dirty="0">
                  <a:solidFill>
                    <a:srgbClr val="58769D"/>
                  </a:solidFill>
                  <a:cs typeface="+mn-ea"/>
                  <a:sym typeface="+mn-lt"/>
                </a:rPr>
                <a:t>Add title text</a:t>
              </a:r>
              <a:endParaRPr lang="zh-CN" altLang="en-US" sz="2000" b="1" i="0" dirty="0">
                <a:solidFill>
                  <a:srgbClr val="58769D"/>
                </a:solidFill>
                <a:cs typeface="+mn-ea"/>
                <a:sym typeface="+mn-lt"/>
              </a:endParaRPr>
            </a:p>
          </p:txBody>
        </p:sp>
        <p:sp>
          <p:nvSpPr>
            <p:cNvPr id="1034" name="Object 1034"/>
            <p:cNvSpPr txBox="1"/>
            <p:nvPr/>
          </p:nvSpPr>
          <p:spPr>
            <a:xfrm>
              <a:off x="10145974" y="11022704"/>
              <a:ext cx="4009390" cy="1498600"/>
            </a:xfrm>
            <a:prstGeom prst="rect">
              <a:avLst/>
            </a:prstGeom>
          </p:spPr>
          <p:txBody>
            <a:bodyPr vert="horz" rtlCol="0" anchor="t" anchorCtr="0">
              <a:noAutofit/>
            </a:bodyPr>
            <a:lstStyle/>
            <a:p>
              <a:pPr algn="l">
                <a:lnSpc>
                  <a:spcPct val="125000"/>
                </a:lnSpc>
              </a:pPr>
              <a:r>
                <a:rPr lang="en-US" altLang="zh-CN" sz="1400" b="0" i="0" dirty="0">
                  <a:solidFill>
                    <a:schemeClr val="tx1"/>
                  </a:solidFill>
                  <a:cs typeface="+mn-ea"/>
                  <a:sym typeface="+mn-lt"/>
                </a:rPr>
                <a:t>Click here to add content that matches the title.</a:t>
              </a:r>
              <a:endParaRPr lang="zh-CN" sz="1400" b="0" i="0" dirty="0">
                <a:solidFill>
                  <a:schemeClr val="tx1"/>
                </a:solidFill>
                <a:cs typeface="+mn-ea"/>
                <a:sym typeface="+mn-lt"/>
              </a:endParaRPr>
            </a:p>
          </p:txBody>
        </p:sp>
      </p:grpSp>
      <p:grpSp>
        <p:nvGrpSpPr>
          <p:cNvPr id="1042" name="组合 1042"/>
          <p:cNvGrpSpPr/>
          <p:nvPr/>
        </p:nvGrpSpPr>
        <p:grpSpPr>
          <a:xfrm>
            <a:off x="5651292" y="1200556"/>
            <a:ext cx="2854918" cy="2456973"/>
            <a:chOff x="13073488" y="2780419"/>
            <a:chExt cx="4646368" cy="4914178"/>
          </a:xfrm>
        </p:grpSpPr>
        <p:sp>
          <p:nvSpPr>
            <p:cNvPr id="1043" name="Object 1043"/>
            <p:cNvSpPr txBox="1"/>
            <p:nvPr/>
          </p:nvSpPr>
          <p:spPr>
            <a:xfrm>
              <a:off x="13762342" y="2780419"/>
              <a:ext cx="3259287" cy="800738"/>
            </a:xfrm>
            <a:prstGeom prst="rect">
              <a:avLst/>
            </a:prstGeom>
          </p:spPr>
          <p:txBody>
            <a:bodyPr vert="horz" rtlCol="0" anchor="t" anchorCtr="0">
              <a:noAutofit/>
            </a:bodyPr>
            <a:lstStyle/>
            <a:p>
              <a:pPr algn="ctr">
                <a:lnSpc>
                  <a:spcPct val="123000"/>
                </a:lnSpc>
              </a:pPr>
              <a:r>
                <a:rPr lang="en-US" altLang="zh-CN" sz="2000" b="1" i="0" dirty="0">
                  <a:solidFill>
                    <a:schemeClr val="tx1">
                      <a:lumMod val="85000"/>
                      <a:lumOff val="15000"/>
                    </a:schemeClr>
                  </a:solidFill>
                  <a:cs typeface="+mn-ea"/>
                  <a:sym typeface="+mn-lt"/>
                </a:rPr>
                <a:t>Add title text</a:t>
              </a:r>
              <a:endParaRPr lang="zh-CN" altLang="en-US" sz="2000" b="1" i="0" dirty="0">
                <a:solidFill>
                  <a:schemeClr val="tx1">
                    <a:lumMod val="85000"/>
                    <a:lumOff val="15000"/>
                  </a:schemeClr>
                </a:solidFill>
                <a:cs typeface="+mn-ea"/>
                <a:sym typeface="+mn-lt"/>
              </a:endParaRPr>
            </a:p>
          </p:txBody>
        </p:sp>
        <p:sp>
          <p:nvSpPr>
            <p:cNvPr id="1044" name="Object 1044"/>
            <p:cNvSpPr txBox="1"/>
            <p:nvPr/>
          </p:nvSpPr>
          <p:spPr>
            <a:xfrm>
              <a:off x="13073488" y="3793157"/>
              <a:ext cx="4646368" cy="3901440"/>
            </a:xfrm>
            <a:prstGeom prst="rect">
              <a:avLst/>
            </a:prstGeom>
          </p:spPr>
          <p:txBody>
            <a:bodyPr vert="horz" rtlCol="0" anchor="t" anchorCtr="0">
              <a:noAutofit/>
            </a:bodyPr>
            <a:lstStyle/>
            <a:p>
              <a:pPr algn="l">
                <a:lnSpc>
                  <a:spcPct val="85000"/>
                </a:lnSpc>
              </a:pPr>
              <a:r>
                <a:rPr lang="en-US" altLang="zh-CN" sz="1400" b="0" i="0" dirty="0">
                  <a:solidFill>
                    <a:schemeClr val="tx1"/>
                  </a:solidFill>
                  <a:cs typeface="+mn-ea"/>
                  <a:sym typeface="+mn-lt"/>
                </a:rPr>
                <a:t>Click here to add content that matches the title.</a:t>
              </a:r>
              <a:endParaRPr lang="zh-CN" sz="1400" b="0" i="0" dirty="0">
                <a:solidFill>
                  <a:schemeClr val="tx1"/>
                </a:solidFill>
                <a:cs typeface="+mn-ea"/>
                <a:sym typeface="+mn-lt"/>
              </a:endParaRPr>
            </a:p>
          </p:txBody>
        </p:sp>
      </p:grpSp>
      <p:grpSp>
        <p:nvGrpSpPr>
          <p:cNvPr id="1052" name="组合 1052"/>
          <p:cNvGrpSpPr/>
          <p:nvPr/>
        </p:nvGrpSpPr>
        <p:grpSpPr>
          <a:xfrm>
            <a:off x="8208655" y="4728238"/>
            <a:ext cx="2711620" cy="1577830"/>
            <a:chOff x="17040844" y="10134974"/>
            <a:chExt cx="4412948" cy="3155548"/>
          </a:xfrm>
        </p:grpSpPr>
        <p:sp>
          <p:nvSpPr>
            <p:cNvPr id="1053" name="Object 1053"/>
            <p:cNvSpPr txBox="1"/>
            <p:nvPr/>
          </p:nvSpPr>
          <p:spPr>
            <a:xfrm>
              <a:off x="17040845" y="10134974"/>
              <a:ext cx="3235013" cy="565942"/>
            </a:xfrm>
            <a:prstGeom prst="rect">
              <a:avLst/>
            </a:prstGeom>
          </p:spPr>
          <p:txBody>
            <a:bodyPr vert="horz" rtlCol="0" anchor="t" anchorCtr="0">
              <a:noAutofit/>
            </a:bodyPr>
            <a:lstStyle/>
            <a:p>
              <a:pPr algn="ctr">
                <a:lnSpc>
                  <a:spcPct val="123000"/>
                </a:lnSpc>
              </a:pPr>
              <a:r>
                <a:rPr lang="en-US" altLang="zh-CN" sz="2000" b="1" i="0" dirty="0">
                  <a:solidFill>
                    <a:srgbClr val="82A2D1"/>
                  </a:solidFill>
                  <a:cs typeface="+mn-ea"/>
                  <a:sym typeface="+mn-lt"/>
                </a:rPr>
                <a:t>Add title text</a:t>
              </a:r>
              <a:endParaRPr lang="zh-CN" altLang="en-US" sz="2000" b="1" i="0" dirty="0">
                <a:solidFill>
                  <a:srgbClr val="82A2D1"/>
                </a:solidFill>
                <a:cs typeface="+mn-ea"/>
                <a:sym typeface="+mn-lt"/>
              </a:endParaRPr>
            </a:p>
          </p:txBody>
        </p:sp>
        <p:sp>
          <p:nvSpPr>
            <p:cNvPr id="1054" name="Object 1054"/>
            <p:cNvSpPr txBox="1"/>
            <p:nvPr/>
          </p:nvSpPr>
          <p:spPr>
            <a:xfrm>
              <a:off x="17040844" y="10871300"/>
              <a:ext cx="4412948" cy="2419222"/>
            </a:xfrm>
            <a:prstGeom prst="rect">
              <a:avLst/>
            </a:prstGeom>
          </p:spPr>
          <p:txBody>
            <a:bodyPr vert="horz" rtlCol="0" anchor="t" anchorCtr="0">
              <a:noAutofit/>
            </a:bodyPr>
            <a:lstStyle/>
            <a:p>
              <a:pPr algn="l">
                <a:lnSpc>
                  <a:spcPct val="125000"/>
                </a:lnSpc>
              </a:pPr>
              <a:r>
                <a:rPr lang="en-US" altLang="zh-CN" sz="1400" b="0" i="0" dirty="0">
                  <a:solidFill>
                    <a:schemeClr val="tx1"/>
                  </a:solidFill>
                  <a:cs typeface="+mn-ea"/>
                  <a:sym typeface="+mn-lt"/>
                </a:rPr>
                <a:t>Click here to add content that matches the title.</a:t>
              </a:r>
              <a:endParaRPr lang="zh-CN" sz="1400" b="0" i="0" dirty="0">
                <a:solidFill>
                  <a:schemeClr val="tx1"/>
                </a:solidFill>
                <a:cs typeface="+mn-ea"/>
                <a:sym typeface="+mn-lt"/>
              </a:endParaRPr>
            </a:p>
          </p:txBody>
        </p:sp>
      </p:grpSp>
      <p:sp>
        <p:nvSpPr>
          <p:cNvPr id="53" name="Freeform 10">
            <a:extLst>
              <a:ext uri="{FF2B5EF4-FFF2-40B4-BE49-F238E27FC236}">
                <a16:creationId xmlns:a16="http://schemas.microsoft.com/office/drawing/2014/main" id="{B36F6A76-BA7D-42AC-9692-AB5F0610666B}"/>
              </a:ext>
            </a:extLst>
          </p:cNvPr>
          <p:cNvSpPr/>
          <p:nvPr/>
        </p:nvSpPr>
        <p:spPr bwMode="auto">
          <a:xfrm>
            <a:off x="1748405" y="1897232"/>
            <a:ext cx="842853" cy="1402802"/>
          </a:xfrm>
          <a:custGeom>
            <a:avLst/>
            <a:gdLst>
              <a:gd name="T0" fmla="*/ 1191 w 1191"/>
              <a:gd name="T1" fmla="*/ 2372 h 2372"/>
              <a:gd name="T2" fmla="*/ 0 w 1191"/>
              <a:gd name="T3" fmla="*/ 2372 h 2372"/>
              <a:gd name="T4" fmla="*/ 0 w 1191"/>
              <a:gd name="T5" fmla="*/ 0 h 2372"/>
            </a:gdLst>
            <a:ahLst/>
            <a:cxnLst>
              <a:cxn ang="0">
                <a:pos x="T0" y="T1"/>
              </a:cxn>
              <a:cxn ang="0">
                <a:pos x="T2" y="T3"/>
              </a:cxn>
              <a:cxn ang="0">
                <a:pos x="T4" y="T5"/>
              </a:cxn>
            </a:cxnLst>
            <a:rect l="0" t="0" r="r" b="b"/>
            <a:pathLst>
              <a:path w="1191" h="2372">
                <a:moveTo>
                  <a:pt x="1191" y="2372"/>
                </a:moveTo>
                <a:lnTo>
                  <a:pt x="0" y="2372"/>
                </a:lnTo>
                <a:lnTo>
                  <a:pt x="0" y="0"/>
                </a:lnTo>
              </a:path>
            </a:pathLst>
          </a:custGeom>
          <a:noFill/>
          <a:ln w="12700"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54" name="Freeform 11">
            <a:extLst>
              <a:ext uri="{FF2B5EF4-FFF2-40B4-BE49-F238E27FC236}">
                <a16:creationId xmlns:a16="http://schemas.microsoft.com/office/drawing/2014/main" id="{A8A34E05-332A-4EC9-AF23-8E6A8D3F7F12}"/>
              </a:ext>
            </a:extLst>
          </p:cNvPr>
          <p:cNvSpPr/>
          <p:nvPr/>
        </p:nvSpPr>
        <p:spPr bwMode="auto">
          <a:xfrm>
            <a:off x="5442037" y="1897232"/>
            <a:ext cx="493649" cy="1402802"/>
          </a:xfrm>
          <a:custGeom>
            <a:avLst/>
            <a:gdLst>
              <a:gd name="T0" fmla="*/ 697 w 697"/>
              <a:gd name="T1" fmla="*/ 2372 h 2372"/>
              <a:gd name="T2" fmla="*/ 0 w 697"/>
              <a:gd name="T3" fmla="*/ 2372 h 2372"/>
              <a:gd name="T4" fmla="*/ 0 w 697"/>
              <a:gd name="T5" fmla="*/ 0 h 2372"/>
            </a:gdLst>
            <a:ahLst/>
            <a:cxnLst>
              <a:cxn ang="0">
                <a:pos x="T0" y="T1"/>
              </a:cxn>
              <a:cxn ang="0">
                <a:pos x="T2" y="T3"/>
              </a:cxn>
              <a:cxn ang="0">
                <a:pos x="T4" y="T5"/>
              </a:cxn>
            </a:cxnLst>
            <a:rect l="0" t="0" r="r" b="b"/>
            <a:pathLst>
              <a:path w="697" h="2372">
                <a:moveTo>
                  <a:pt x="697"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55" name="Freeform 12">
            <a:extLst>
              <a:ext uri="{FF2B5EF4-FFF2-40B4-BE49-F238E27FC236}">
                <a16:creationId xmlns:a16="http://schemas.microsoft.com/office/drawing/2014/main" id="{920D030A-A0E2-44A3-A757-7F7C7E94DB6B}"/>
              </a:ext>
            </a:extLst>
          </p:cNvPr>
          <p:cNvSpPr/>
          <p:nvPr/>
        </p:nvSpPr>
        <p:spPr bwMode="auto">
          <a:xfrm>
            <a:off x="8761067" y="1897232"/>
            <a:ext cx="523807" cy="1402802"/>
          </a:xfrm>
          <a:custGeom>
            <a:avLst/>
            <a:gdLst>
              <a:gd name="T0" fmla="*/ 741 w 741"/>
              <a:gd name="T1" fmla="*/ 2372 h 2372"/>
              <a:gd name="T2" fmla="*/ 0 w 741"/>
              <a:gd name="T3" fmla="*/ 2372 h 2372"/>
              <a:gd name="T4" fmla="*/ 0 w 741"/>
              <a:gd name="T5" fmla="*/ 0 h 2372"/>
            </a:gdLst>
            <a:ahLst/>
            <a:cxnLst>
              <a:cxn ang="0">
                <a:pos x="T0" y="T1"/>
              </a:cxn>
              <a:cxn ang="0">
                <a:pos x="T2" y="T3"/>
              </a:cxn>
              <a:cxn ang="0">
                <a:pos x="T4" y="T5"/>
              </a:cxn>
            </a:cxnLst>
            <a:rect l="0" t="0" r="r" b="b"/>
            <a:pathLst>
              <a:path w="741" h="2372">
                <a:moveTo>
                  <a:pt x="741" y="2372"/>
                </a:moveTo>
                <a:lnTo>
                  <a:pt x="0" y="2372"/>
                </a:lnTo>
                <a:lnTo>
                  <a:pt x="0" y="0"/>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56" name="Freeform 13">
            <a:extLst>
              <a:ext uri="{FF2B5EF4-FFF2-40B4-BE49-F238E27FC236}">
                <a16:creationId xmlns:a16="http://schemas.microsoft.com/office/drawing/2014/main" id="{C2A24BA2-B51F-4A98-BA2F-BFB665359D7C}"/>
              </a:ext>
            </a:extLst>
          </p:cNvPr>
          <p:cNvSpPr/>
          <p:nvPr/>
        </p:nvSpPr>
        <p:spPr bwMode="auto">
          <a:xfrm>
            <a:off x="3719823" y="4269869"/>
            <a:ext cx="599997" cy="1652373"/>
          </a:xfrm>
          <a:custGeom>
            <a:avLst/>
            <a:gdLst>
              <a:gd name="T0" fmla="*/ 847 w 847"/>
              <a:gd name="T1" fmla="*/ 0 h 2329"/>
              <a:gd name="T2" fmla="*/ 0 w 847"/>
              <a:gd name="T3" fmla="*/ 0 h 2329"/>
              <a:gd name="T4" fmla="*/ 0 w 847"/>
              <a:gd name="T5" fmla="*/ 2329 h 2329"/>
            </a:gdLst>
            <a:ahLst/>
            <a:cxnLst>
              <a:cxn ang="0">
                <a:pos x="T0" y="T1"/>
              </a:cxn>
              <a:cxn ang="0">
                <a:pos x="T2" y="T3"/>
              </a:cxn>
              <a:cxn ang="0">
                <a:pos x="T4" y="T5"/>
              </a:cxn>
            </a:cxnLst>
            <a:rect l="0" t="0" r="r" b="b"/>
            <a:pathLst>
              <a:path w="847" h="2329">
                <a:moveTo>
                  <a:pt x="847"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sp>
        <p:nvSpPr>
          <p:cNvPr id="57" name="Freeform 14">
            <a:extLst>
              <a:ext uri="{FF2B5EF4-FFF2-40B4-BE49-F238E27FC236}">
                <a16:creationId xmlns:a16="http://schemas.microsoft.com/office/drawing/2014/main" id="{6C911AA1-3E01-47F9-938D-F7D2D98C5696}"/>
              </a:ext>
            </a:extLst>
          </p:cNvPr>
          <p:cNvSpPr/>
          <p:nvPr/>
        </p:nvSpPr>
        <p:spPr bwMode="auto">
          <a:xfrm>
            <a:off x="7176948" y="4269869"/>
            <a:ext cx="455554" cy="1652373"/>
          </a:xfrm>
          <a:custGeom>
            <a:avLst/>
            <a:gdLst>
              <a:gd name="T0" fmla="*/ 644 w 644"/>
              <a:gd name="T1" fmla="*/ 0 h 2329"/>
              <a:gd name="T2" fmla="*/ 0 w 644"/>
              <a:gd name="T3" fmla="*/ 0 h 2329"/>
              <a:gd name="T4" fmla="*/ 0 w 644"/>
              <a:gd name="T5" fmla="*/ 2329 h 2329"/>
            </a:gdLst>
            <a:ahLst/>
            <a:cxnLst>
              <a:cxn ang="0">
                <a:pos x="T0" y="T1"/>
              </a:cxn>
              <a:cxn ang="0">
                <a:pos x="T2" y="T3"/>
              </a:cxn>
              <a:cxn ang="0">
                <a:pos x="T4" y="T5"/>
              </a:cxn>
            </a:cxnLst>
            <a:rect l="0" t="0" r="r" b="b"/>
            <a:pathLst>
              <a:path w="644" h="2329">
                <a:moveTo>
                  <a:pt x="644" y="0"/>
                </a:moveTo>
                <a:lnTo>
                  <a:pt x="0" y="0"/>
                </a:lnTo>
                <a:lnTo>
                  <a:pt x="0" y="2329"/>
                </a:lnTo>
              </a:path>
            </a:pathLst>
          </a:custGeom>
          <a:noFill/>
          <a:ln w="9525" cap="flat">
            <a:solidFill>
              <a:srgbClr val="4D4D4D">
                <a:lumMod val="60000"/>
                <a:lumOff val="40000"/>
              </a:srgbClr>
            </a:solidFill>
            <a:prstDash val="dash"/>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4D4D4D"/>
              </a:solidFill>
              <a:effectLst/>
              <a:uLnTx/>
              <a:uFillTx/>
              <a:cs typeface="+mn-ea"/>
              <a:sym typeface="+mn-lt"/>
            </a:endParaRPr>
          </a:p>
        </p:txBody>
      </p:sp>
      <p:grpSp>
        <p:nvGrpSpPr>
          <p:cNvPr id="61" name="组合 60">
            <a:extLst>
              <a:ext uri="{FF2B5EF4-FFF2-40B4-BE49-F238E27FC236}">
                <a16:creationId xmlns:a16="http://schemas.microsoft.com/office/drawing/2014/main" id="{FAD4735A-A3E2-412B-8419-B583AD930507}"/>
              </a:ext>
            </a:extLst>
          </p:cNvPr>
          <p:cNvGrpSpPr/>
          <p:nvPr/>
        </p:nvGrpSpPr>
        <p:grpSpPr>
          <a:xfrm>
            <a:off x="1696511" y="3104452"/>
            <a:ext cx="1900602" cy="1389570"/>
            <a:chOff x="1696511" y="2790392"/>
            <a:chExt cx="1900602" cy="1389570"/>
          </a:xfrm>
        </p:grpSpPr>
        <p:sp>
          <p:nvSpPr>
            <p:cNvPr id="62" name="Freeform 5">
              <a:extLst>
                <a:ext uri="{FF2B5EF4-FFF2-40B4-BE49-F238E27FC236}">
                  <a16:creationId xmlns:a16="http://schemas.microsoft.com/office/drawing/2014/main" id="{8456F104-E011-481C-8EEE-DD3A1DDBDB8C}"/>
                </a:ext>
              </a:extLst>
            </p:cNvPr>
            <p:cNvSpPr/>
            <p:nvPr/>
          </p:nvSpPr>
          <p:spPr bwMode="auto">
            <a:xfrm>
              <a:off x="1696511" y="2790392"/>
              <a:ext cx="1900602"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7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7" y="1834"/>
                  </a:cubicBezTo>
                  <a:lnTo>
                    <a:pt x="575" y="1005"/>
                  </a:lnTo>
                  <a:cubicBezTo>
                    <a:pt x="734" y="729"/>
                    <a:pt x="894" y="453"/>
                    <a:pt x="1053" y="178"/>
                  </a:cubicBezTo>
                  <a:cubicBezTo>
                    <a:pt x="1178" y="2"/>
                    <a:pt x="1297" y="0"/>
                    <a:pt x="1408"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54A0D8"/>
                </a:solidFill>
                <a:effectLst/>
                <a:uLnTx/>
                <a:uFillTx/>
                <a:cs typeface="+mn-ea"/>
                <a:sym typeface="+mn-lt"/>
              </a:endParaRPr>
            </a:p>
          </p:txBody>
        </p:sp>
        <p:sp>
          <p:nvSpPr>
            <p:cNvPr id="63" name="文本框 62">
              <a:extLst>
                <a:ext uri="{FF2B5EF4-FFF2-40B4-BE49-F238E27FC236}">
                  <a16:creationId xmlns:a16="http://schemas.microsoft.com/office/drawing/2014/main" id="{CACBD9B5-6562-41A8-AF95-FE3E54EB70C3}"/>
                </a:ext>
              </a:extLst>
            </p:cNvPr>
            <p:cNvSpPr txBox="1"/>
            <p:nvPr/>
          </p:nvSpPr>
          <p:spPr>
            <a:xfrm>
              <a:off x="2288736" y="3249645"/>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01</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64" name="组合 63">
            <a:extLst>
              <a:ext uri="{FF2B5EF4-FFF2-40B4-BE49-F238E27FC236}">
                <a16:creationId xmlns:a16="http://schemas.microsoft.com/office/drawing/2014/main" id="{3E6B9664-14C8-47DA-8018-A6E91FE21016}"/>
              </a:ext>
            </a:extLst>
          </p:cNvPr>
          <p:cNvGrpSpPr/>
          <p:nvPr/>
        </p:nvGrpSpPr>
        <p:grpSpPr>
          <a:xfrm>
            <a:off x="3364756" y="3047310"/>
            <a:ext cx="1900602" cy="1389570"/>
            <a:chOff x="3364756" y="2733250"/>
            <a:chExt cx="1900602" cy="1389570"/>
          </a:xfrm>
        </p:grpSpPr>
        <p:sp>
          <p:nvSpPr>
            <p:cNvPr id="65" name="Freeform 8">
              <a:extLst>
                <a:ext uri="{FF2B5EF4-FFF2-40B4-BE49-F238E27FC236}">
                  <a16:creationId xmlns:a16="http://schemas.microsoft.com/office/drawing/2014/main" id="{50FF9B13-EEEE-4551-9A77-EF6E13CE140F}"/>
                </a:ext>
              </a:extLst>
            </p:cNvPr>
            <p:cNvSpPr/>
            <p:nvPr/>
          </p:nvSpPr>
          <p:spPr bwMode="auto">
            <a:xfrm>
              <a:off x="3364756" y="2733250"/>
              <a:ext cx="1900602" cy="1389570"/>
            </a:xfrm>
            <a:custGeom>
              <a:avLst/>
              <a:gdLst>
                <a:gd name="T0" fmla="*/ 1408 w 2454"/>
                <a:gd name="T1" fmla="*/ 1966 h 2141"/>
                <a:gd name="T2" fmla="*/ 1887 w 2454"/>
                <a:gd name="T3" fmla="*/ 1136 h 2141"/>
                <a:gd name="T4" fmla="*/ 2365 w 2454"/>
                <a:gd name="T5" fmla="*/ 309 h 2141"/>
                <a:gd name="T6" fmla="*/ 2189 w 2454"/>
                <a:gd name="T7" fmla="*/ 0 h 2141"/>
                <a:gd name="T8" fmla="*/ 1231 w 2454"/>
                <a:gd name="T9" fmla="*/ 0 h 2141"/>
                <a:gd name="T10" fmla="*/ 276 w 2454"/>
                <a:gd name="T11" fmla="*/ 0 h 2141"/>
                <a:gd name="T12" fmla="*/ 97 w 2454"/>
                <a:gd name="T13" fmla="*/ 307 h 2141"/>
                <a:gd name="T14" fmla="*/ 576 w 2454"/>
                <a:gd name="T15" fmla="*/ 1136 h 2141"/>
                <a:gd name="T16" fmla="*/ 1053 w 2454"/>
                <a:gd name="T17" fmla="*/ 1963 h 2141"/>
                <a:gd name="T18" fmla="*/ 1408 w 2454"/>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1">
                  <a:moveTo>
                    <a:pt x="1408" y="1966"/>
                  </a:moveTo>
                  <a:lnTo>
                    <a:pt x="1887" y="1136"/>
                  </a:lnTo>
                  <a:cubicBezTo>
                    <a:pt x="2046" y="861"/>
                    <a:pt x="2205" y="585"/>
                    <a:pt x="2365" y="309"/>
                  </a:cubicBezTo>
                  <a:cubicBezTo>
                    <a:pt x="2454" y="113"/>
                    <a:pt x="2396" y="9"/>
                    <a:pt x="2189" y="0"/>
                  </a:cubicBezTo>
                  <a:lnTo>
                    <a:pt x="1231" y="0"/>
                  </a:lnTo>
                  <a:cubicBezTo>
                    <a:pt x="913" y="0"/>
                    <a:pt x="595" y="0"/>
                    <a:pt x="276" y="0"/>
                  </a:cubicBezTo>
                  <a:cubicBezTo>
                    <a:pt x="61" y="21"/>
                    <a:pt x="0" y="123"/>
                    <a:pt x="97" y="307"/>
                  </a:cubicBezTo>
                  <a:lnTo>
                    <a:pt x="576" y="1136"/>
                  </a:lnTo>
                  <a:cubicBezTo>
                    <a:pt x="735" y="1412"/>
                    <a:pt x="894" y="1688"/>
                    <a:pt x="1053" y="1963"/>
                  </a:cubicBezTo>
                  <a:cubicBezTo>
                    <a:pt x="1179" y="2139"/>
                    <a:pt x="1297" y="2141"/>
                    <a:pt x="1408" y="1966"/>
                  </a:cubicBezTo>
                  <a:close/>
                </a:path>
              </a:pathLst>
            </a:custGeom>
            <a:solidFill>
              <a:schemeClr val="accent2"/>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54A0D8"/>
                </a:solidFill>
                <a:effectLst/>
                <a:uLnTx/>
                <a:uFillTx/>
                <a:cs typeface="+mn-ea"/>
                <a:sym typeface="+mn-lt"/>
              </a:endParaRPr>
            </a:p>
          </p:txBody>
        </p:sp>
        <p:sp>
          <p:nvSpPr>
            <p:cNvPr id="66" name="文本框 65">
              <a:extLst>
                <a:ext uri="{FF2B5EF4-FFF2-40B4-BE49-F238E27FC236}">
                  <a16:creationId xmlns:a16="http://schemas.microsoft.com/office/drawing/2014/main" id="{DCE90CEA-5285-41F1-8F1E-523915281D3E}"/>
                </a:ext>
              </a:extLst>
            </p:cNvPr>
            <p:cNvSpPr txBox="1"/>
            <p:nvPr/>
          </p:nvSpPr>
          <p:spPr>
            <a:xfrm>
              <a:off x="3890110" y="2780159"/>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02</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67" name="组合 66">
            <a:extLst>
              <a:ext uri="{FF2B5EF4-FFF2-40B4-BE49-F238E27FC236}">
                <a16:creationId xmlns:a16="http://schemas.microsoft.com/office/drawing/2014/main" id="{EAEA8E52-255A-4E9E-9213-82125CC6BF5C}"/>
              </a:ext>
            </a:extLst>
          </p:cNvPr>
          <p:cNvGrpSpPr/>
          <p:nvPr/>
        </p:nvGrpSpPr>
        <p:grpSpPr>
          <a:xfrm>
            <a:off x="5033077" y="3104452"/>
            <a:ext cx="1898864" cy="1389570"/>
            <a:chOff x="5033077" y="2790392"/>
            <a:chExt cx="1898864" cy="1389570"/>
          </a:xfrm>
        </p:grpSpPr>
        <p:sp>
          <p:nvSpPr>
            <p:cNvPr id="68" name="Freeform 6">
              <a:extLst>
                <a:ext uri="{FF2B5EF4-FFF2-40B4-BE49-F238E27FC236}">
                  <a16:creationId xmlns:a16="http://schemas.microsoft.com/office/drawing/2014/main" id="{3A302516-8EAE-4273-A6C6-89A8A7E16253}"/>
                </a:ext>
              </a:extLst>
            </p:cNvPr>
            <p:cNvSpPr/>
            <p:nvPr/>
          </p:nvSpPr>
          <p:spPr bwMode="auto">
            <a:xfrm>
              <a:off x="5033077" y="2790392"/>
              <a:ext cx="1898864" cy="1389570"/>
            </a:xfrm>
            <a:custGeom>
              <a:avLst/>
              <a:gdLst>
                <a:gd name="T0" fmla="*/ 1407 w 2453"/>
                <a:gd name="T1" fmla="*/ 175 h 2140"/>
                <a:gd name="T2" fmla="*/ 1886 w 2453"/>
                <a:gd name="T3" fmla="*/ 1005 h 2140"/>
                <a:gd name="T4" fmla="*/ 2364 w 2453"/>
                <a:gd name="T5" fmla="*/ 1832 h 2140"/>
                <a:gd name="T6" fmla="*/ 2188 w 2453"/>
                <a:gd name="T7" fmla="*/ 2140 h 2140"/>
                <a:gd name="T8" fmla="*/ 1231 w 2453"/>
                <a:gd name="T9" fmla="*/ 2140 h 2140"/>
                <a:gd name="T10" fmla="*/ 276 w 2453"/>
                <a:gd name="T11" fmla="*/ 2140 h 2140"/>
                <a:gd name="T12" fmla="*/ 96 w 2453"/>
                <a:gd name="T13" fmla="*/ 1834 h 2140"/>
                <a:gd name="T14" fmla="*/ 575 w 2453"/>
                <a:gd name="T15" fmla="*/ 1005 h 2140"/>
                <a:gd name="T16" fmla="*/ 1052 w 2453"/>
                <a:gd name="T17" fmla="*/ 178 h 2140"/>
                <a:gd name="T18" fmla="*/ 1407 w 2453"/>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0">
                  <a:moveTo>
                    <a:pt x="1407" y="175"/>
                  </a:moveTo>
                  <a:lnTo>
                    <a:pt x="1886" y="1005"/>
                  </a:lnTo>
                  <a:cubicBezTo>
                    <a:pt x="2045" y="1280"/>
                    <a:pt x="2205" y="1556"/>
                    <a:pt x="2364" y="1832"/>
                  </a:cubicBezTo>
                  <a:cubicBezTo>
                    <a:pt x="2453" y="2028"/>
                    <a:pt x="2396" y="2132"/>
                    <a:pt x="2188" y="2140"/>
                  </a:cubicBezTo>
                  <a:lnTo>
                    <a:pt x="1231" y="2140"/>
                  </a:lnTo>
                  <a:cubicBezTo>
                    <a:pt x="912" y="2140"/>
                    <a:pt x="594" y="2140"/>
                    <a:pt x="276" y="2140"/>
                  </a:cubicBezTo>
                  <a:cubicBezTo>
                    <a:pt x="61" y="2119"/>
                    <a:pt x="0" y="2018"/>
                    <a:pt x="96" y="1834"/>
                  </a:cubicBezTo>
                  <a:lnTo>
                    <a:pt x="575" y="1005"/>
                  </a:lnTo>
                  <a:cubicBezTo>
                    <a:pt x="734" y="729"/>
                    <a:pt x="893" y="453"/>
                    <a:pt x="1052" y="178"/>
                  </a:cubicBezTo>
                  <a:cubicBezTo>
                    <a:pt x="1178" y="2"/>
                    <a:pt x="1296" y="0"/>
                    <a:pt x="1407"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54A0D8"/>
                </a:solidFill>
                <a:effectLst/>
                <a:uLnTx/>
                <a:uFillTx/>
                <a:cs typeface="+mn-ea"/>
                <a:sym typeface="+mn-lt"/>
              </a:endParaRPr>
            </a:p>
          </p:txBody>
        </p:sp>
        <p:sp>
          <p:nvSpPr>
            <p:cNvPr id="69" name="文本框 68">
              <a:extLst>
                <a:ext uri="{FF2B5EF4-FFF2-40B4-BE49-F238E27FC236}">
                  <a16:creationId xmlns:a16="http://schemas.microsoft.com/office/drawing/2014/main" id="{DD5C85CF-CF3A-4D6C-843E-92C47DBBA05F}"/>
                </a:ext>
              </a:extLst>
            </p:cNvPr>
            <p:cNvSpPr txBox="1"/>
            <p:nvPr/>
          </p:nvSpPr>
          <p:spPr>
            <a:xfrm>
              <a:off x="5557547" y="3249645"/>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03</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70" name="组合 69">
            <a:extLst>
              <a:ext uri="{FF2B5EF4-FFF2-40B4-BE49-F238E27FC236}">
                <a16:creationId xmlns:a16="http://schemas.microsoft.com/office/drawing/2014/main" id="{C8FEE458-FFE4-4BF6-8079-AE110FEC5057}"/>
              </a:ext>
            </a:extLst>
          </p:cNvPr>
          <p:cNvGrpSpPr/>
          <p:nvPr/>
        </p:nvGrpSpPr>
        <p:grpSpPr>
          <a:xfrm>
            <a:off x="6701322" y="3047310"/>
            <a:ext cx="1898864" cy="1389570"/>
            <a:chOff x="6701322" y="2733250"/>
            <a:chExt cx="1898864" cy="1389570"/>
          </a:xfrm>
        </p:grpSpPr>
        <p:sp>
          <p:nvSpPr>
            <p:cNvPr id="71" name="Freeform 9">
              <a:extLst>
                <a:ext uri="{FF2B5EF4-FFF2-40B4-BE49-F238E27FC236}">
                  <a16:creationId xmlns:a16="http://schemas.microsoft.com/office/drawing/2014/main" id="{B309E339-B7E7-4BF8-B788-228B5BF75860}"/>
                </a:ext>
              </a:extLst>
            </p:cNvPr>
            <p:cNvSpPr/>
            <p:nvPr/>
          </p:nvSpPr>
          <p:spPr bwMode="auto">
            <a:xfrm>
              <a:off x="6701322" y="2733250"/>
              <a:ext cx="1898864" cy="1389570"/>
            </a:xfrm>
            <a:custGeom>
              <a:avLst/>
              <a:gdLst>
                <a:gd name="T0" fmla="*/ 1408 w 2453"/>
                <a:gd name="T1" fmla="*/ 1966 h 2141"/>
                <a:gd name="T2" fmla="*/ 1886 w 2453"/>
                <a:gd name="T3" fmla="*/ 1136 h 2141"/>
                <a:gd name="T4" fmla="*/ 2364 w 2453"/>
                <a:gd name="T5" fmla="*/ 309 h 2141"/>
                <a:gd name="T6" fmla="*/ 2188 w 2453"/>
                <a:gd name="T7" fmla="*/ 0 h 2141"/>
                <a:gd name="T8" fmla="*/ 1231 w 2453"/>
                <a:gd name="T9" fmla="*/ 0 h 2141"/>
                <a:gd name="T10" fmla="*/ 276 w 2453"/>
                <a:gd name="T11" fmla="*/ 0 h 2141"/>
                <a:gd name="T12" fmla="*/ 96 w 2453"/>
                <a:gd name="T13" fmla="*/ 307 h 2141"/>
                <a:gd name="T14" fmla="*/ 575 w 2453"/>
                <a:gd name="T15" fmla="*/ 1136 h 2141"/>
                <a:gd name="T16" fmla="*/ 1052 w 2453"/>
                <a:gd name="T17" fmla="*/ 1963 h 2141"/>
                <a:gd name="T18" fmla="*/ 1408 w 2453"/>
                <a:gd name="T19" fmla="*/ 1966 h 2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3" h="2141">
                  <a:moveTo>
                    <a:pt x="1408" y="1966"/>
                  </a:moveTo>
                  <a:lnTo>
                    <a:pt x="1886" y="1136"/>
                  </a:lnTo>
                  <a:cubicBezTo>
                    <a:pt x="2046" y="861"/>
                    <a:pt x="2205" y="585"/>
                    <a:pt x="2364" y="309"/>
                  </a:cubicBezTo>
                  <a:cubicBezTo>
                    <a:pt x="2453" y="113"/>
                    <a:pt x="2396" y="9"/>
                    <a:pt x="2188" y="0"/>
                  </a:cubicBezTo>
                  <a:lnTo>
                    <a:pt x="1231" y="0"/>
                  </a:lnTo>
                  <a:cubicBezTo>
                    <a:pt x="912" y="0"/>
                    <a:pt x="594" y="0"/>
                    <a:pt x="276" y="0"/>
                  </a:cubicBezTo>
                  <a:cubicBezTo>
                    <a:pt x="61" y="21"/>
                    <a:pt x="0" y="123"/>
                    <a:pt x="96" y="307"/>
                  </a:cubicBezTo>
                  <a:lnTo>
                    <a:pt x="575" y="1136"/>
                  </a:lnTo>
                  <a:cubicBezTo>
                    <a:pt x="734" y="1412"/>
                    <a:pt x="893" y="1688"/>
                    <a:pt x="1052" y="1963"/>
                  </a:cubicBezTo>
                  <a:cubicBezTo>
                    <a:pt x="1178" y="2139"/>
                    <a:pt x="1297" y="2141"/>
                    <a:pt x="1408" y="1966"/>
                  </a:cubicBezTo>
                  <a:close/>
                </a:path>
              </a:pathLst>
            </a:custGeom>
            <a:solidFill>
              <a:schemeClr val="accent2"/>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dirty="0">
                <a:ln>
                  <a:noFill/>
                </a:ln>
                <a:solidFill>
                  <a:srgbClr val="54A0D8"/>
                </a:solidFill>
                <a:effectLst/>
                <a:uLnTx/>
                <a:uFillTx/>
                <a:cs typeface="+mn-ea"/>
                <a:sym typeface="+mn-lt"/>
              </a:endParaRPr>
            </a:p>
          </p:txBody>
        </p:sp>
        <p:sp>
          <p:nvSpPr>
            <p:cNvPr id="72" name="文本框 71">
              <a:extLst>
                <a:ext uri="{FF2B5EF4-FFF2-40B4-BE49-F238E27FC236}">
                  <a16:creationId xmlns:a16="http://schemas.microsoft.com/office/drawing/2014/main" id="{2668188B-478A-4EE6-BCD1-FF16DEB22781}"/>
                </a:ext>
              </a:extLst>
            </p:cNvPr>
            <p:cNvSpPr txBox="1"/>
            <p:nvPr/>
          </p:nvSpPr>
          <p:spPr>
            <a:xfrm>
              <a:off x="7232088" y="2780159"/>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04</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grpSp>
        <p:nvGrpSpPr>
          <p:cNvPr id="73" name="组合 72">
            <a:extLst>
              <a:ext uri="{FF2B5EF4-FFF2-40B4-BE49-F238E27FC236}">
                <a16:creationId xmlns:a16="http://schemas.microsoft.com/office/drawing/2014/main" id="{A923FD58-B32E-4657-AC13-7BBC21AB0F03}"/>
              </a:ext>
            </a:extLst>
          </p:cNvPr>
          <p:cNvGrpSpPr/>
          <p:nvPr/>
        </p:nvGrpSpPr>
        <p:grpSpPr>
          <a:xfrm>
            <a:off x="8369568" y="3104452"/>
            <a:ext cx="1898864" cy="1389570"/>
            <a:chOff x="8369568" y="2790392"/>
            <a:chExt cx="1898864" cy="1389570"/>
          </a:xfrm>
        </p:grpSpPr>
        <p:sp>
          <p:nvSpPr>
            <p:cNvPr id="74" name="Freeform 7">
              <a:extLst>
                <a:ext uri="{FF2B5EF4-FFF2-40B4-BE49-F238E27FC236}">
                  <a16:creationId xmlns:a16="http://schemas.microsoft.com/office/drawing/2014/main" id="{666D6227-7FCD-4A31-963A-50FB0BB0C595}"/>
                </a:ext>
              </a:extLst>
            </p:cNvPr>
            <p:cNvSpPr/>
            <p:nvPr/>
          </p:nvSpPr>
          <p:spPr bwMode="auto">
            <a:xfrm>
              <a:off x="8369568" y="2790392"/>
              <a:ext cx="1898864" cy="1389570"/>
            </a:xfrm>
            <a:custGeom>
              <a:avLst/>
              <a:gdLst>
                <a:gd name="T0" fmla="*/ 1408 w 2454"/>
                <a:gd name="T1" fmla="*/ 175 h 2140"/>
                <a:gd name="T2" fmla="*/ 1887 w 2454"/>
                <a:gd name="T3" fmla="*/ 1005 h 2140"/>
                <a:gd name="T4" fmla="*/ 2364 w 2454"/>
                <a:gd name="T5" fmla="*/ 1832 h 2140"/>
                <a:gd name="T6" fmla="*/ 2189 w 2454"/>
                <a:gd name="T7" fmla="*/ 2140 h 2140"/>
                <a:gd name="T8" fmla="*/ 1231 w 2454"/>
                <a:gd name="T9" fmla="*/ 2140 h 2140"/>
                <a:gd name="T10" fmla="*/ 276 w 2454"/>
                <a:gd name="T11" fmla="*/ 2140 h 2140"/>
                <a:gd name="T12" fmla="*/ 96 w 2454"/>
                <a:gd name="T13" fmla="*/ 1834 h 2140"/>
                <a:gd name="T14" fmla="*/ 575 w 2454"/>
                <a:gd name="T15" fmla="*/ 1005 h 2140"/>
                <a:gd name="T16" fmla="*/ 1053 w 2454"/>
                <a:gd name="T17" fmla="*/ 178 h 2140"/>
                <a:gd name="T18" fmla="*/ 1408 w 2454"/>
                <a:gd name="T19" fmla="*/ 175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4" h="2140">
                  <a:moveTo>
                    <a:pt x="1408" y="175"/>
                  </a:moveTo>
                  <a:lnTo>
                    <a:pt x="1887" y="1005"/>
                  </a:lnTo>
                  <a:cubicBezTo>
                    <a:pt x="2046" y="1280"/>
                    <a:pt x="2205" y="1556"/>
                    <a:pt x="2364" y="1832"/>
                  </a:cubicBezTo>
                  <a:cubicBezTo>
                    <a:pt x="2454" y="2028"/>
                    <a:pt x="2396" y="2132"/>
                    <a:pt x="2189" y="2140"/>
                  </a:cubicBezTo>
                  <a:lnTo>
                    <a:pt x="1231" y="2140"/>
                  </a:lnTo>
                  <a:cubicBezTo>
                    <a:pt x="913" y="2140"/>
                    <a:pt x="594" y="2140"/>
                    <a:pt x="276" y="2140"/>
                  </a:cubicBezTo>
                  <a:cubicBezTo>
                    <a:pt x="61" y="2119"/>
                    <a:pt x="0" y="2018"/>
                    <a:pt x="96" y="1834"/>
                  </a:cubicBezTo>
                  <a:lnTo>
                    <a:pt x="575" y="1005"/>
                  </a:lnTo>
                  <a:cubicBezTo>
                    <a:pt x="734" y="729"/>
                    <a:pt x="894" y="453"/>
                    <a:pt x="1053" y="178"/>
                  </a:cubicBezTo>
                  <a:cubicBezTo>
                    <a:pt x="1178" y="2"/>
                    <a:pt x="1297" y="0"/>
                    <a:pt x="1408" y="175"/>
                  </a:cubicBezTo>
                  <a:close/>
                </a:path>
              </a:pathLst>
            </a:custGeom>
            <a:solidFill>
              <a:schemeClr val="accent1"/>
            </a:solidFill>
            <a:ln w="38100" cap="flat">
              <a:solidFill>
                <a:srgbClr val="FFFFFF"/>
              </a:solidFill>
              <a:prstDash val="solid"/>
              <a:miter lim="800000"/>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54A0D8"/>
                </a:solidFill>
                <a:effectLst/>
                <a:uLnTx/>
                <a:uFillTx/>
                <a:cs typeface="+mn-ea"/>
                <a:sym typeface="+mn-lt"/>
              </a:endParaRPr>
            </a:p>
          </p:txBody>
        </p:sp>
        <p:sp>
          <p:nvSpPr>
            <p:cNvPr id="75" name="文本框 74">
              <a:extLst>
                <a:ext uri="{FF2B5EF4-FFF2-40B4-BE49-F238E27FC236}">
                  <a16:creationId xmlns:a16="http://schemas.microsoft.com/office/drawing/2014/main" id="{1E9EC1EB-2EFA-49D9-9D0C-FA801AC0D004}"/>
                </a:ext>
              </a:extLst>
            </p:cNvPr>
            <p:cNvSpPr txBox="1"/>
            <p:nvPr/>
          </p:nvSpPr>
          <p:spPr>
            <a:xfrm>
              <a:off x="8936115" y="3249645"/>
              <a:ext cx="845103" cy="76944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400" b="0" i="0" u="none" strike="noStrike" kern="0" cap="none" spc="0" normalizeH="0" baseline="0" noProof="0" dirty="0">
                  <a:ln>
                    <a:noFill/>
                  </a:ln>
                  <a:solidFill>
                    <a:srgbClr val="FFFFFF"/>
                  </a:solidFill>
                  <a:effectLst/>
                  <a:uLnTx/>
                  <a:uFillTx/>
                  <a:cs typeface="+mn-ea"/>
                  <a:sym typeface="+mn-lt"/>
                </a:rPr>
                <a:t>05</a:t>
              </a:r>
              <a:endParaRPr kumimoji="0" lang="zh-CN" altLang="en-US" sz="4400" b="0" i="0" u="none" strike="noStrike" kern="0" cap="none" spc="0" normalizeH="0" baseline="0" noProof="0" dirty="0">
                <a:ln>
                  <a:noFill/>
                </a:ln>
                <a:solidFill>
                  <a:srgbClr val="FFFFFF"/>
                </a:solidFill>
                <a:effectLst/>
                <a:uLnTx/>
                <a:uFillTx/>
                <a:cs typeface="+mn-ea"/>
                <a:sym typeface="+mn-lt"/>
              </a:endParaRPr>
            </a:p>
          </p:txBody>
        </p:sp>
      </p:grpSp>
      <p:sp>
        <p:nvSpPr>
          <p:cNvPr id="39" name="TextBox 38"/>
          <p:cNvSpPr txBox="1"/>
          <p:nvPr/>
        </p:nvSpPr>
        <p:spPr>
          <a:xfrm>
            <a:off x="91217" y="6615569"/>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cSld>
  <p:clrMapOvr>
    <a:masterClrMapping/>
  </p:clrMapOvr>
  <p:transition spd="med" advTm="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randombar(horizontal)">
                                      <p:cBhvr>
                                        <p:cTn id="7" dur="500"/>
                                        <p:tgtEl>
                                          <p:spTgt spid="61"/>
                                        </p:tgtEl>
                                      </p:cBhvr>
                                    </p:animEffect>
                                  </p:childTnLst>
                                </p:cTn>
                              </p:par>
                              <p:par>
                                <p:cTn id="8" presetID="14" presetClass="entr" presetSubtype="1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randombar(horizontal)">
                                      <p:cBhvr>
                                        <p:cTn id="10" dur="500"/>
                                        <p:tgtEl>
                                          <p:spTgt spid="64"/>
                                        </p:tgtEl>
                                      </p:cBhvr>
                                    </p:animEffect>
                                  </p:childTnLst>
                                </p:cTn>
                              </p:par>
                              <p:par>
                                <p:cTn id="11" presetID="14" presetClass="entr" presetSubtype="1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randombar(horizontal)">
                                      <p:cBhvr>
                                        <p:cTn id="13" dur="500"/>
                                        <p:tgtEl>
                                          <p:spTgt spid="67"/>
                                        </p:tgtEl>
                                      </p:cBhvr>
                                    </p:animEffect>
                                  </p:childTnLst>
                                </p:cTn>
                              </p:par>
                              <p:par>
                                <p:cTn id="14" presetID="14" presetClass="entr" presetSubtype="1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randombar(horizontal)">
                                      <p:cBhvr>
                                        <p:cTn id="16" dur="500"/>
                                        <p:tgtEl>
                                          <p:spTgt spid="70"/>
                                        </p:tgtEl>
                                      </p:cBhvr>
                                    </p:animEffect>
                                  </p:childTnLst>
                                </p:cTn>
                              </p:par>
                              <p:par>
                                <p:cTn id="17" presetID="14" presetClass="entr" presetSubtype="1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randombar(horizontal)">
                                      <p:cBhvr>
                                        <p:cTn id="19" dur="500"/>
                                        <p:tgtEl>
                                          <p:spTgt spid="7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heel(1)">
                                      <p:cBhvr>
                                        <p:cTn id="22" dur="2000"/>
                                        <p:tgtEl>
                                          <p:spTgt spid="5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heel(1)">
                                      <p:cBhvr>
                                        <p:cTn id="25" dur="2000"/>
                                        <p:tgtEl>
                                          <p:spTgt spid="5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heel(1)">
                                      <p:cBhvr>
                                        <p:cTn id="28" dur="2000"/>
                                        <p:tgtEl>
                                          <p:spTgt spid="5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heel(1)">
                                      <p:cBhvr>
                                        <p:cTn id="31" dur="2000"/>
                                        <p:tgtEl>
                                          <p:spTgt spid="5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heel(1)">
                                      <p:cBhvr>
                                        <p:cTn id="34"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400" y="1163390"/>
            <a:ext cx="10969200" cy="705600"/>
          </a:xfrm>
        </p:spPr>
        <p:txBody>
          <a:bodyPr>
            <a:normAutofit/>
          </a:bodyPr>
          <a:lstStyle/>
          <a:p>
            <a:r>
              <a:rPr lang="en-US" altLang="zh-CN" sz="2000" dirty="0">
                <a:latin typeface="+mn-lt"/>
                <a:ea typeface="+mn-ea"/>
                <a:cs typeface="+mn-ea"/>
                <a:sym typeface="+mn-lt"/>
              </a:rPr>
              <a:t>Click here to add content that matches the title.</a:t>
            </a:r>
            <a:endParaRPr lang="zh-CN" altLang="en-US" sz="2000" dirty="0">
              <a:latin typeface="+mn-lt"/>
              <a:ea typeface="+mn-ea"/>
              <a:cs typeface="+mn-ea"/>
              <a:sym typeface="+mn-lt"/>
            </a:endParaRPr>
          </a:p>
        </p:txBody>
      </p:sp>
      <p:sp>
        <p:nvSpPr>
          <p:cNvPr id="4" name="元素"/>
          <p:cNvSpPr/>
          <p:nvPr/>
        </p:nvSpPr>
        <p:spPr>
          <a:xfrm>
            <a:off x="633584" y="1929130"/>
            <a:ext cx="3939540" cy="4515485"/>
          </a:xfrm>
          <a:prstGeom prst="rect">
            <a:avLst/>
          </a:prstGeom>
          <a:blipFill rotWithShape="1">
            <a:blip r:embed="rId3" cstate="screen">
              <a:extLst>
                <a:ext uri="{28A0092B-C50C-407E-A947-70E740481C1C}">
                  <a14:useLocalDpi xmlns:a14="http://schemas.microsoft.com/office/drawing/2010/main"/>
                </a:ext>
              </a:extLst>
            </a:blip>
            <a:stretch>
              <a:fillRect/>
            </a:stretch>
          </a:blipFill>
          <a:ln w="762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cxnSp>
        <p:nvCxnSpPr>
          <p:cNvPr id="5" name="元素"/>
          <p:cNvCxnSpPr/>
          <p:nvPr/>
        </p:nvCxnSpPr>
        <p:spPr>
          <a:xfrm>
            <a:off x="403714" y="4037330"/>
            <a:ext cx="0" cy="2407285"/>
          </a:xfrm>
          <a:prstGeom prst="line">
            <a:avLst/>
          </a:prstGeom>
          <a:noFill/>
          <a:ln w="25400" cap="flat">
            <a:solidFill>
              <a:schemeClr val="accent5"/>
            </a:solidFill>
            <a:prstDash val="solid"/>
            <a:bevel/>
          </a:ln>
          <a:effectLst/>
        </p:spPr>
        <p:style>
          <a:lnRef idx="2">
            <a:schemeClr val="accent1">
              <a:shade val="50000"/>
            </a:schemeClr>
          </a:lnRef>
          <a:fillRef idx="1">
            <a:schemeClr val="accent1"/>
          </a:fillRef>
          <a:effectRef idx="0">
            <a:schemeClr val="accent1"/>
          </a:effectRef>
          <a:fontRef idx="minor">
            <a:schemeClr val="lt1"/>
          </a:fontRef>
        </p:style>
      </p:cxnSp>
      <p:sp>
        <p:nvSpPr>
          <p:cNvPr id="6" name="元素"/>
          <p:cNvSpPr txBox="1"/>
          <p:nvPr/>
        </p:nvSpPr>
        <p:spPr>
          <a:xfrm>
            <a:off x="218234" y="1929130"/>
            <a:ext cx="400110" cy="2047240"/>
          </a:xfrm>
          <a:prstGeom prst="rect">
            <a:avLst/>
          </a:prstGeom>
          <a:noFill/>
        </p:spPr>
        <p:txBody>
          <a:bodyPr vert="eaVert" wrap="square" rtlCol="0">
            <a:spAutoFit/>
          </a:bodyPr>
          <a:lstStyle/>
          <a:p>
            <a:r>
              <a:rPr lang="en-US" altLang="zh-CN" sz="1400" dirty="0">
                <a:cs typeface="+mn-ea"/>
                <a:sym typeface="+mn-lt"/>
              </a:rPr>
              <a:t>Add title text</a:t>
            </a:r>
            <a:endParaRPr lang="zh-CN" altLang="en-US" sz="1400" dirty="0">
              <a:cs typeface="+mn-ea"/>
              <a:sym typeface="+mn-lt"/>
            </a:endParaRPr>
          </a:p>
        </p:txBody>
      </p:sp>
      <p:sp>
        <p:nvSpPr>
          <p:cNvPr id="17" name="元素"/>
          <p:cNvSpPr/>
          <p:nvPr/>
        </p:nvSpPr>
        <p:spPr>
          <a:xfrm>
            <a:off x="5045418" y="1914525"/>
            <a:ext cx="1473200" cy="482600"/>
          </a:xfrm>
          <a:prstGeom prst="rect">
            <a:avLst/>
          </a:prstGeom>
          <a:solidFill>
            <a:schemeClr val="accent1"/>
          </a:solidFill>
          <a:ln w="12700" cap="rnd">
            <a:noFill/>
            <a:prstDash val="solid"/>
            <a:rou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en-GB" sz="2000" b="1" dirty="0">
                <a:solidFill>
                  <a:schemeClr val="bg1"/>
                </a:solidFill>
                <a:cs typeface="+mn-ea"/>
                <a:sym typeface="+mn-lt"/>
              </a:rPr>
              <a:t>1</a:t>
            </a:r>
          </a:p>
        </p:txBody>
      </p:sp>
      <p:sp>
        <p:nvSpPr>
          <p:cNvPr id="18" name="元素"/>
          <p:cNvSpPr txBox="1"/>
          <p:nvPr/>
        </p:nvSpPr>
        <p:spPr>
          <a:xfrm>
            <a:off x="6570688" y="1914525"/>
            <a:ext cx="5065395" cy="306705"/>
          </a:xfrm>
          <a:prstGeom prst="rect">
            <a:avLst/>
          </a:prstGeom>
          <a:noFill/>
        </p:spPr>
        <p:txBody>
          <a:bodyPr wrap="square" rtlCol="0">
            <a:spAutoFit/>
          </a:bodyPr>
          <a:lstStyle/>
          <a:p>
            <a:r>
              <a:rPr lang="en-US" altLang="zh-CN" sz="1400" dirty="0">
                <a:cs typeface="+mn-ea"/>
                <a:sym typeface="+mn-lt"/>
              </a:rPr>
              <a:t>Click here to add content that matches the title.</a:t>
            </a:r>
            <a:endParaRPr lang="en-GB" altLang="zh-CN" sz="1400" dirty="0">
              <a:cs typeface="+mn-ea"/>
              <a:sym typeface="+mn-lt"/>
            </a:endParaRPr>
          </a:p>
        </p:txBody>
      </p:sp>
      <p:sp>
        <p:nvSpPr>
          <p:cNvPr id="21" name="元素"/>
          <p:cNvSpPr/>
          <p:nvPr/>
        </p:nvSpPr>
        <p:spPr>
          <a:xfrm>
            <a:off x="5045418" y="2724150"/>
            <a:ext cx="1473200" cy="482600"/>
          </a:xfrm>
          <a:prstGeom prst="rect">
            <a:avLst/>
          </a:prstGeom>
          <a:solidFill>
            <a:srgbClr val="041B35"/>
          </a:solidFill>
          <a:ln w="12700" cap="rnd">
            <a:no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en-GB" sz="2000" b="1" dirty="0">
                <a:solidFill>
                  <a:schemeClr val="bg1"/>
                </a:solidFill>
                <a:cs typeface="+mn-ea"/>
                <a:sym typeface="+mn-lt"/>
              </a:rPr>
              <a:t>2</a:t>
            </a:r>
          </a:p>
        </p:txBody>
      </p:sp>
      <p:sp>
        <p:nvSpPr>
          <p:cNvPr id="22" name="元素"/>
          <p:cNvSpPr txBox="1"/>
          <p:nvPr/>
        </p:nvSpPr>
        <p:spPr>
          <a:xfrm>
            <a:off x="6570688" y="2625725"/>
            <a:ext cx="5068570" cy="307777"/>
          </a:xfrm>
          <a:prstGeom prst="rect">
            <a:avLst/>
          </a:prstGeom>
          <a:noFill/>
        </p:spPr>
        <p:txBody>
          <a:bodyPr wrap="square" rtlCol="0">
            <a:spAutoFit/>
          </a:bodyPr>
          <a:lstStyle/>
          <a:p>
            <a:r>
              <a:rPr lang="en-US" altLang="zh-CN" sz="1400" dirty="0">
                <a:cs typeface="+mn-ea"/>
                <a:sym typeface="+mn-lt"/>
              </a:rPr>
              <a:t>Click here to add content that matches the title.</a:t>
            </a:r>
            <a:endParaRPr lang="en-GB" altLang="zh-CN" sz="1400" dirty="0">
              <a:cs typeface="+mn-ea"/>
              <a:sym typeface="+mn-lt"/>
            </a:endParaRPr>
          </a:p>
        </p:txBody>
      </p:sp>
      <p:sp>
        <p:nvSpPr>
          <p:cNvPr id="25" name="元素"/>
          <p:cNvSpPr/>
          <p:nvPr/>
        </p:nvSpPr>
        <p:spPr>
          <a:xfrm>
            <a:off x="5045418" y="3533775"/>
            <a:ext cx="1473200" cy="482600"/>
          </a:xfrm>
          <a:prstGeom prst="rect">
            <a:avLst/>
          </a:prstGeom>
          <a:solidFill>
            <a:srgbClr val="5997DB"/>
          </a:solidFill>
          <a:ln w="12700" cap="rnd">
            <a:noFill/>
            <a:prstDash val="solid"/>
            <a:rou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en-GB" sz="2000" b="1" dirty="0">
                <a:solidFill>
                  <a:srgbClr val="FFFFFF"/>
                </a:solidFill>
                <a:cs typeface="+mn-ea"/>
                <a:sym typeface="+mn-lt"/>
              </a:rPr>
              <a:t>3</a:t>
            </a:r>
          </a:p>
        </p:txBody>
      </p:sp>
      <p:sp>
        <p:nvSpPr>
          <p:cNvPr id="26" name="元素"/>
          <p:cNvSpPr txBox="1"/>
          <p:nvPr/>
        </p:nvSpPr>
        <p:spPr>
          <a:xfrm>
            <a:off x="6570688" y="3556635"/>
            <a:ext cx="4827270" cy="306705"/>
          </a:xfrm>
          <a:prstGeom prst="rect">
            <a:avLst/>
          </a:prstGeom>
          <a:noFill/>
        </p:spPr>
        <p:txBody>
          <a:bodyPr wrap="square" rtlCol="0">
            <a:spAutoFit/>
          </a:bodyPr>
          <a:lstStyle/>
          <a:p>
            <a:r>
              <a:rPr lang="en-US" altLang="zh-CN" sz="1400" dirty="0">
                <a:cs typeface="+mn-ea"/>
                <a:sym typeface="+mn-lt"/>
              </a:rPr>
              <a:t>Click here to add content that matches the title.</a:t>
            </a:r>
            <a:endParaRPr lang="en-GB" altLang="zh-CN" sz="1400" dirty="0">
              <a:cs typeface="+mn-ea"/>
              <a:sym typeface="+mn-lt"/>
            </a:endParaRPr>
          </a:p>
        </p:txBody>
      </p:sp>
      <p:sp>
        <p:nvSpPr>
          <p:cNvPr id="29" name="元素"/>
          <p:cNvSpPr/>
          <p:nvPr/>
        </p:nvSpPr>
        <p:spPr>
          <a:xfrm>
            <a:off x="5045418" y="4343400"/>
            <a:ext cx="1473200" cy="482600"/>
          </a:xfrm>
          <a:prstGeom prst="rect">
            <a:avLst/>
          </a:prstGeom>
          <a:solidFill>
            <a:srgbClr val="041B35"/>
          </a:solidFill>
          <a:ln w="12700" cap="rnd">
            <a:no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en-GB" sz="2000" b="1" dirty="0">
                <a:solidFill>
                  <a:schemeClr val="bg1"/>
                </a:solidFill>
                <a:cs typeface="+mn-ea"/>
                <a:sym typeface="+mn-lt"/>
              </a:rPr>
              <a:t>4</a:t>
            </a:r>
          </a:p>
        </p:txBody>
      </p:sp>
      <p:sp>
        <p:nvSpPr>
          <p:cNvPr id="30" name="元素"/>
          <p:cNvSpPr txBox="1"/>
          <p:nvPr/>
        </p:nvSpPr>
        <p:spPr>
          <a:xfrm>
            <a:off x="6570688" y="4374515"/>
            <a:ext cx="5017770" cy="306705"/>
          </a:xfrm>
          <a:prstGeom prst="rect">
            <a:avLst/>
          </a:prstGeom>
          <a:noFill/>
        </p:spPr>
        <p:txBody>
          <a:bodyPr wrap="square" rtlCol="0">
            <a:spAutoFit/>
          </a:bodyPr>
          <a:lstStyle/>
          <a:p>
            <a:r>
              <a:rPr lang="en-US" altLang="zh-CN" sz="1400" dirty="0">
                <a:cs typeface="+mn-ea"/>
                <a:sym typeface="+mn-lt"/>
              </a:rPr>
              <a:t>Click here to add content that matches the title.</a:t>
            </a:r>
            <a:endParaRPr lang="en-GB" altLang="zh-CN" sz="1400" dirty="0">
              <a:cs typeface="+mn-ea"/>
              <a:sym typeface="+mn-lt"/>
            </a:endParaRPr>
          </a:p>
        </p:txBody>
      </p:sp>
      <p:sp>
        <p:nvSpPr>
          <p:cNvPr id="33" name="元素"/>
          <p:cNvSpPr/>
          <p:nvPr/>
        </p:nvSpPr>
        <p:spPr>
          <a:xfrm>
            <a:off x="5045418" y="5153025"/>
            <a:ext cx="1473200" cy="482600"/>
          </a:xfrm>
          <a:prstGeom prst="rect">
            <a:avLst/>
          </a:prstGeom>
          <a:solidFill>
            <a:srgbClr val="5997DB"/>
          </a:solidFill>
          <a:ln w="12700" cap="rnd">
            <a:noFill/>
            <a:prstDash val="solid"/>
            <a:rou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en-GB" sz="2000" b="1" dirty="0">
                <a:solidFill>
                  <a:schemeClr val="bg1"/>
                </a:solidFill>
                <a:cs typeface="+mn-ea"/>
                <a:sym typeface="+mn-lt"/>
              </a:rPr>
              <a:t>5</a:t>
            </a:r>
          </a:p>
        </p:txBody>
      </p:sp>
      <p:sp>
        <p:nvSpPr>
          <p:cNvPr id="34" name="元素"/>
          <p:cNvSpPr txBox="1"/>
          <p:nvPr/>
        </p:nvSpPr>
        <p:spPr>
          <a:xfrm>
            <a:off x="6570688" y="5207000"/>
            <a:ext cx="4827270" cy="306705"/>
          </a:xfrm>
          <a:prstGeom prst="rect">
            <a:avLst/>
          </a:prstGeom>
          <a:noFill/>
        </p:spPr>
        <p:txBody>
          <a:bodyPr wrap="square" rtlCol="0">
            <a:spAutoFit/>
          </a:bodyPr>
          <a:lstStyle/>
          <a:p>
            <a:r>
              <a:rPr lang="en-US" altLang="zh-CN" sz="1400" dirty="0">
                <a:cs typeface="+mn-ea"/>
                <a:sym typeface="+mn-lt"/>
              </a:rPr>
              <a:t>Click here to add content that matches the title.</a:t>
            </a:r>
            <a:endParaRPr lang="en-GB" altLang="zh-CN" sz="1400" dirty="0">
              <a:cs typeface="+mn-ea"/>
              <a:sym typeface="+mn-lt"/>
            </a:endParaRPr>
          </a:p>
        </p:txBody>
      </p:sp>
      <p:sp>
        <p:nvSpPr>
          <p:cNvPr id="7" name="文本框 6"/>
          <p:cNvSpPr txBox="1"/>
          <p:nvPr/>
        </p:nvSpPr>
        <p:spPr>
          <a:xfrm>
            <a:off x="1225585" y="372762"/>
            <a:ext cx="4610100" cy="460375"/>
          </a:xfrm>
          <a:prstGeom prst="rect">
            <a:avLst/>
          </a:prstGeom>
          <a:noFill/>
        </p:spPr>
        <p:txBody>
          <a:bodyPr wrap="square" rtlCol="0">
            <a:spAutoFit/>
          </a:bodyPr>
          <a:lstStyle/>
          <a:p>
            <a:r>
              <a:rPr lang="en-US" altLang="zh-CN" sz="2400" b="1" dirty="0">
                <a:cs typeface="+mn-ea"/>
                <a:sym typeface="+mn-lt"/>
              </a:rPr>
              <a:t>Add title text</a:t>
            </a:r>
          </a:p>
        </p:txBody>
      </p:sp>
      <p:sp>
        <p:nvSpPr>
          <p:cNvPr id="8" name="元素"/>
          <p:cNvSpPr/>
          <p:nvPr/>
        </p:nvSpPr>
        <p:spPr>
          <a:xfrm>
            <a:off x="5045418" y="5962650"/>
            <a:ext cx="1473200" cy="482600"/>
          </a:xfrm>
          <a:prstGeom prst="rect">
            <a:avLst/>
          </a:prstGeom>
          <a:solidFill>
            <a:srgbClr val="041B35"/>
          </a:solidFill>
          <a:ln w="12700" cap="rnd">
            <a:no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en-GB" sz="2000" b="1" dirty="0">
                <a:solidFill>
                  <a:schemeClr val="bg1"/>
                </a:solidFill>
                <a:cs typeface="+mn-ea"/>
                <a:sym typeface="+mn-lt"/>
              </a:rPr>
              <a:t>6</a:t>
            </a:r>
          </a:p>
        </p:txBody>
      </p:sp>
      <p:sp>
        <p:nvSpPr>
          <p:cNvPr id="9" name="元素"/>
          <p:cNvSpPr txBox="1"/>
          <p:nvPr/>
        </p:nvSpPr>
        <p:spPr>
          <a:xfrm>
            <a:off x="6570688" y="5992495"/>
            <a:ext cx="5194935" cy="306705"/>
          </a:xfrm>
          <a:prstGeom prst="rect">
            <a:avLst/>
          </a:prstGeom>
          <a:noFill/>
        </p:spPr>
        <p:txBody>
          <a:bodyPr wrap="square" rtlCol="0">
            <a:spAutoFit/>
          </a:bodyPr>
          <a:lstStyle/>
          <a:p>
            <a:r>
              <a:rPr lang="en-US" altLang="zh-CN" sz="1400" dirty="0">
                <a:cs typeface="+mn-ea"/>
                <a:sym typeface="+mn-lt"/>
              </a:rPr>
              <a:t>Click here to add content that matches the title.</a:t>
            </a:r>
            <a:endParaRPr lang="en-GB" altLang="zh-CN" sz="1400" dirty="0">
              <a:cs typeface="+mn-ea"/>
              <a:sym typeface="+mn-lt"/>
            </a:endParaRPr>
          </a:p>
        </p:txBody>
      </p:sp>
    </p:spTree>
    <p:custDataLst>
      <p:tags r:id="rId1"/>
    </p:custDataLst>
  </p:cSld>
  <p:clrMapOvr>
    <a:masterClrMapping/>
  </p:clrMapOvr>
  <p:transition spd="med" advTm="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p:tgtEl>
                                          <p:spTgt spid="17"/>
                                        </p:tgtEl>
                                        <p:attrNameLst>
                                          <p:attrName>ppt_x</p:attrName>
                                        </p:attrNameLst>
                                      </p:cBhvr>
                                      <p:tavLst>
                                        <p:tav tm="0">
                                          <p:val>
                                            <p:strVal val="#ppt_x-#ppt_w*1.125000"/>
                                          </p:val>
                                        </p:tav>
                                        <p:tav tm="100000">
                                          <p:val>
                                            <p:strVal val="#ppt_x"/>
                                          </p:val>
                                        </p:tav>
                                      </p:tavLst>
                                    </p:anim>
                                    <p:animEffect transition="in" filter="wipe(right)">
                                      <p:cBhvr>
                                        <p:cTn id="17" dur="500"/>
                                        <p:tgtEl>
                                          <p:spTgt spid="17"/>
                                        </p:tgtEl>
                                      </p:cBhvr>
                                    </p:animEffect>
                                  </p:childTnLst>
                                </p:cTn>
                              </p:par>
                            </p:childTnLst>
                          </p:cTn>
                        </p:par>
                        <p:par>
                          <p:cTn id="18" fill="hold">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ppt_x</p:attrName>
                                        </p:attrNameLst>
                                      </p:cBhvr>
                                      <p:tavLst>
                                        <p:tav tm="0">
                                          <p:val>
                                            <p:strVal val="#ppt_x-#ppt_w*1.125000"/>
                                          </p:val>
                                        </p:tav>
                                        <p:tav tm="100000">
                                          <p:val>
                                            <p:strVal val="#ppt_x"/>
                                          </p:val>
                                        </p:tav>
                                      </p:tavLst>
                                    </p:anim>
                                    <p:animEffect transition="in" filter="wipe(right)">
                                      <p:cBhvr>
                                        <p:cTn id="26" dur="500"/>
                                        <p:tgtEl>
                                          <p:spTgt spid="21"/>
                                        </p:tgtEl>
                                      </p:cBhvr>
                                    </p:animEffect>
                                  </p:childTnLst>
                                </p:cTn>
                              </p:par>
                            </p:childTnLst>
                          </p:cTn>
                        </p:par>
                        <p:par>
                          <p:cTn id="27" fill="hold">
                            <p:stCondLst>
                              <p:cond delay="2500"/>
                            </p:stCondLst>
                            <p:childTnLst>
                              <p:par>
                                <p:cTn id="28" presetID="3" presetClass="entr" presetSubtype="1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p:tgtEl>
                                          <p:spTgt spid="25"/>
                                        </p:tgtEl>
                                        <p:attrNameLst>
                                          <p:attrName>ppt_x</p:attrName>
                                        </p:attrNameLst>
                                      </p:cBhvr>
                                      <p:tavLst>
                                        <p:tav tm="0">
                                          <p:val>
                                            <p:strVal val="#ppt_x-#ppt_w*1.125000"/>
                                          </p:val>
                                        </p:tav>
                                        <p:tav tm="100000">
                                          <p:val>
                                            <p:strVal val="#ppt_x"/>
                                          </p:val>
                                        </p:tav>
                                      </p:tavLst>
                                    </p:anim>
                                    <p:animEffect transition="in" filter="wipe(right)">
                                      <p:cBhvr>
                                        <p:cTn id="35" dur="500"/>
                                        <p:tgtEl>
                                          <p:spTgt spid="25"/>
                                        </p:tgtEl>
                                      </p:cBhvr>
                                    </p:animEffect>
                                  </p:childTnLst>
                                </p:cTn>
                              </p:par>
                            </p:childTnLst>
                          </p:cTn>
                        </p:par>
                        <p:par>
                          <p:cTn id="36" fill="hold">
                            <p:stCondLst>
                              <p:cond delay="3500"/>
                            </p:stCondLst>
                            <p:childTnLst>
                              <p:par>
                                <p:cTn id="37" presetID="3" presetClass="entr" presetSubtype="1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linds(horizontal)">
                                      <p:cBhvr>
                                        <p:cTn id="39" dur="500"/>
                                        <p:tgtEl>
                                          <p:spTgt spid="26"/>
                                        </p:tgtEl>
                                      </p:cBhvr>
                                    </p:animEffect>
                                  </p:childTnLst>
                                </p:cTn>
                              </p:par>
                            </p:childTnLst>
                          </p:cTn>
                        </p:par>
                        <p:par>
                          <p:cTn id="40" fill="hold">
                            <p:stCondLst>
                              <p:cond delay="4000"/>
                            </p:stCondLst>
                            <p:childTnLst>
                              <p:par>
                                <p:cTn id="41" presetID="1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p:tgtEl>
                                          <p:spTgt spid="29"/>
                                        </p:tgtEl>
                                        <p:attrNameLst>
                                          <p:attrName>ppt_x</p:attrName>
                                        </p:attrNameLst>
                                      </p:cBhvr>
                                      <p:tavLst>
                                        <p:tav tm="0">
                                          <p:val>
                                            <p:strVal val="#ppt_x-#ppt_w*1.125000"/>
                                          </p:val>
                                        </p:tav>
                                        <p:tav tm="100000">
                                          <p:val>
                                            <p:strVal val="#ppt_x"/>
                                          </p:val>
                                        </p:tav>
                                      </p:tavLst>
                                    </p:anim>
                                    <p:animEffect transition="in" filter="wipe(right)">
                                      <p:cBhvr>
                                        <p:cTn id="44" dur="500"/>
                                        <p:tgtEl>
                                          <p:spTgt spid="29"/>
                                        </p:tgtEl>
                                      </p:cBhvr>
                                    </p:animEffect>
                                  </p:childTnLst>
                                </p:cTn>
                              </p:par>
                            </p:childTnLst>
                          </p:cTn>
                        </p:par>
                        <p:par>
                          <p:cTn id="45" fill="hold">
                            <p:stCondLst>
                              <p:cond delay="4500"/>
                            </p:stCondLst>
                            <p:childTnLst>
                              <p:par>
                                <p:cTn id="46" presetID="3" presetClass="entr" presetSubtype="1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linds(horizontal)">
                                      <p:cBhvr>
                                        <p:cTn id="48" dur="500"/>
                                        <p:tgtEl>
                                          <p:spTgt spid="30"/>
                                        </p:tgtEl>
                                      </p:cBhvr>
                                    </p:animEffect>
                                  </p:childTnLst>
                                </p:cTn>
                              </p:par>
                            </p:childTnLst>
                          </p:cTn>
                        </p:par>
                        <p:par>
                          <p:cTn id="49" fill="hold">
                            <p:stCondLst>
                              <p:cond delay="5000"/>
                            </p:stCondLst>
                            <p:childTnLst>
                              <p:par>
                                <p:cTn id="50" presetID="12" presetClass="entr" presetSubtype="8"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p:tgtEl>
                                          <p:spTgt spid="33"/>
                                        </p:tgtEl>
                                        <p:attrNameLst>
                                          <p:attrName>ppt_x</p:attrName>
                                        </p:attrNameLst>
                                      </p:cBhvr>
                                      <p:tavLst>
                                        <p:tav tm="0">
                                          <p:val>
                                            <p:strVal val="#ppt_x-#ppt_w*1.125000"/>
                                          </p:val>
                                        </p:tav>
                                        <p:tav tm="100000">
                                          <p:val>
                                            <p:strVal val="#ppt_x"/>
                                          </p:val>
                                        </p:tav>
                                      </p:tavLst>
                                    </p:anim>
                                    <p:animEffect transition="in" filter="wipe(right)">
                                      <p:cBhvr>
                                        <p:cTn id="53" dur="500"/>
                                        <p:tgtEl>
                                          <p:spTgt spid="33"/>
                                        </p:tgtEl>
                                      </p:cBhvr>
                                    </p:animEffect>
                                  </p:childTnLst>
                                </p:cTn>
                              </p:par>
                            </p:childTnLst>
                          </p:cTn>
                        </p:par>
                        <p:par>
                          <p:cTn id="54" fill="hold">
                            <p:stCondLst>
                              <p:cond delay="5500"/>
                            </p:stCondLst>
                            <p:childTnLst>
                              <p:par>
                                <p:cTn id="55" presetID="3" presetClass="entr" presetSubtype="1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linds(horizontal)">
                                      <p:cBhvr>
                                        <p:cTn id="57" dur="500"/>
                                        <p:tgtEl>
                                          <p:spTgt spid="34"/>
                                        </p:tgtEl>
                                      </p:cBhvr>
                                    </p:animEffect>
                                  </p:childTnLst>
                                </p:cTn>
                              </p:par>
                            </p:childTnLst>
                          </p:cTn>
                        </p:par>
                        <p:par>
                          <p:cTn id="58" fill="hold">
                            <p:stCondLst>
                              <p:cond delay="6000"/>
                            </p:stCondLst>
                            <p:childTnLst>
                              <p:par>
                                <p:cTn id="59" presetID="1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p:tgtEl>
                                          <p:spTgt spid="8"/>
                                        </p:tgtEl>
                                        <p:attrNameLst>
                                          <p:attrName>ppt_x</p:attrName>
                                        </p:attrNameLst>
                                      </p:cBhvr>
                                      <p:tavLst>
                                        <p:tav tm="0">
                                          <p:val>
                                            <p:strVal val="#ppt_x-#ppt_w*1.125000"/>
                                          </p:val>
                                        </p:tav>
                                        <p:tav tm="100000">
                                          <p:val>
                                            <p:strVal val="#ppt_x"/>
                                          </p:val>
                                        </p:tav>
                                      </p:tavLst>
                                    </p:anim>
                                    <p:animEffect transition="in" filter="wipe(right)">
                                      <p:cBhvr>
                                        <p:cTn id="62" dur="500"/>
                                        <p:tgtEl>
                                          <p:spTgt spid="8"/>
                                        </p:tgtEl>
                                      </p:cBhvr>
                                    </p:animEffect>
                                  </p:childTnLst>
                                </p:cTn>
                              </p:par>
                            </p:childTnLst>
                          </p:cTn>
                        </p:par>
                        <p:par>
                          <p:cTn id="63" fill="hold">
                            <p:stCondLst>
                              <p:cond delay="6500"/>
                            </p:stCondLst>
                            <p:childTnLst>
                              <p:par>
                                <p:cTn id="64" presetID="3" presetClass="entr" presetSubtype="1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linds(horizontal)">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17" grpId="0" animBg="1"/>
      <p:bldP spid="17" grpId="1" animBg="1"/>
      <p:bldP spid="18" grpId="0"/>
      <p:bldP spid="18" grpId="1"/>
      <p:bldP spid="21" grpId="0" animBg="1"/>
      <p:bldP spid="21" grpId="1" animBg="1"/>
      <p:bldP spid="22" grpId="0"/>
      <p:bldP spid="22" grpId="1"/>
      <p:bldP spid="25" grpId="0" bldLvl="0" animBg="1"/>
      <p:bldP spid="25" grpId="1" animBg="1"/>
      <p:bldP spid="26" grpId="0"/>
      <p:bldP spid="26" grpId="1"/>
      <p:bldP spid="29" grpId="0" bldLvl="0" animBg="1"/>
      <p:bldP spid="29" grpId="1" animBg="1"/>
      <p:bldP spid="30" grpId="0"/>
      <p:bldP spid="30" grpId="1"/>
      <p:bldP spid="33" grpId="0" bldLvl="0" animBg="1"/>
      <p:bldP spid="33" grpId="1" animBg="1"/>
      <p:bldP spid="34" grpId="0"/>
      <p:bldP spid="34" grpId="1"/>
      <p:bldP spid="8" grpId="0" bldLvl="0" animBg="1"/>
      <p:bldP spid="8" grpId="1" animBg="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7A8782ED-E34E-4008-B95E-2648DEB670BE}"/>
              </a:ext>
            </a:extLst>
          </p:cNvPr>
          <p:cNvGrpSpPr/>
          <p:nvPr/>
        </p:nvGrpSpPr>
        <p:grpSpPr>
          <a:xfrm>
            <a:off x="-13335" y="1747457"/>
            <a:ext cx="12219940" cy="3745230"/>
            <a:chOff x="-21" y="2451"/>
            <a:chExt cx="19244" cy="5898"/>
          </a:xfrm>
        </p:grpSpPr>
        <p:sp>
          <p:nvSpPr>
            <p:cNvPr id="18" name="矩形 17">
              <a:extLst>
                <a:ext uri="{FF2B5EF4-FFF2-40B4-BE49-F238E27FC236}">
                  <a16:creationId xmlns:a16="http://schemas.microsoft.com/office/drawing/2014/main" id="{0A8A17E5-8237-439A-99A2-E9F548BB9199}"/>
                </a:ext>
              </a:extLst>
            </p:cNvPr>
            <p:cNvSpPr/>
            <p:nvPr/>
          </p:nvSpPr>
          <p:spPr>
            <a:xfrm>
              <a:off x="-21" y="2451"/>
              <a:ext cx="19243" cy="589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矩形 18">
              <a:extLst>
                <a:ext uri="{FF2B5EF4-FFF2-40B4-BE49-F238E27FC236}">
                  <a16:creationId xmlns:a16="http://schemas.microsoft.com/office/drawing/2014/main" id="{6D9ABCD3-38D7-4D34-9F83-B29F037652F3}"/>
                </a:ext>
              </a:extLst>
            </p:cNvPr>
            <p:cNvSpPr/>
            <p:nvPr/>
          </p:nvSpPr>
          <p:spPr>
            <a:xfrm>
              <a:off x="-20" y="2451"/>
              <a:ext cx="19243" cy="5898"/>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20" name="矩形 25">
            <a:extLst>
              <a:ext uri="{FF2B5EF4-FFF2-40B4-BE49-F238E27FC236}">
                <a16:creationId xmlns:a16="http://schemas.microsoft.com/office/drawing/2014/main" id="{FBB83C14-C3E9-4641-B5D7-B12A9CA04A6E}"/>
              </a:ext>
            </a:extLst>
          </p:cNvPr>
          <p:cNvSpPr/>
          <p:nvPr/>
        </p:nvSpPr>
        <p:spPr>
          <a:xfrm>
            <a:off x="4728258" y="-874"/>
            <a:ext cx="2737001" cy="2493531"/>
          </a:xfrm>
          <a:custGeom>
            <a:avLst/>
            <a:gdLst>
              <a:gd name="connsiteX0" fmla="*/ 0 w 2736304"/>
              <a:gd name="connsiteY0" fmla="*/ 0 h 2736304"/>
              <a:gd name="connsiteX1" fmla="*/ 2736304 w 2736304"/>
              <a:gd name="connsiteY1" fmla="*/ 0 h 2736304"/>
              <a:gd name="connsiteX2" fmla="*/ 2736304 w 2736304"/>
              <a:gd name="connsiteY2" fmla="*/ 2736304 h 2736304"/>
              <a:gd name="connsiteX3" fmla="*/ 0 w 2736304"/>
              <a:gd name="connsiteY3" fmla="*/ 2736304 h 2736304"/>
              <a:gd name="connsiteX4" fmla="*/ 0 w 2736304"/>
              <a:gd name="connsiteY4" fmla="*/ 0 h 2736304"/>
              <a:gd name="connsiteX0-1" fmla="*/ 0 w 2736304"/>
              <a:gd name="connsiteY0-2" fmla="*/ 0 h 3065294"/>
              <a:gd name="connsiteX1-3" fmla="*/ 2736304 w 2736304"/>
              <a:gd name="connsiteY1-4" fmla="*/ 0 h 3065294"/>
              <a:gd name="connsiteX2-5" fmla="*/ 2736304 w 2736304"/>
              <a:gd name="connsiteY2-6" fmla="*/ 2736304 h 3065294"/>
              <a:gd name="connsiteX3-7" fmla="*/ 0 w 2736304"/>
              <a:gd name="connsiteY3-8" fmla="*/ 2736304 h 3065294"/>
              <a:gd name="connsiteX4-9" fmla="*/ 0 w 2736304"/>
              <a:gd name="connsiteY4-10" fmla="*/ 0 h 3065294"/>
              <a:gd name="connsiteX0-11" fmla="*/ 0 w 2736304"/>
              <a:gd name="connsiteY0-12" fmla="*/ 0 h 3313452"/>
              <a:gd name="connsiteX1-13" fmla="*/ 2736304 w 2736304"/>
              <a:gd name="connsiteY1-14" fmla="*/ 0 h 3313452"/>
              <a:gd name="connsiteX2-15" fmla="*/ 2736304 w 2736304"/>
              <a:gd name="connsiteY2-16" fmla="*/ 2736304 h 3313452"/>
              <a:gd name="connsiteX3-17" fmla="*/ 0 w 2736304"/>
              <a:gd name="connsiteY3-18" fmla="*/ 2736304 h 3313452"/>
              <a:gd name="connsiteX4-19" fmla="*/ 0 w 2736304"/>
              <a:gd name="connsiteY4-20" fmla="*/ 0 h 33134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6304" h="3313452">
                <a:moveTo>
                  <a:pt x="0" y="0"/>
                </a:moveTo>
                <a:lnTo>
                  <a:pt x="2736304" y="0"/>
                </a:lnTo>
                <a:lnTo>
                  <a:pt x="2736304" y="2736304"/>
                </a:lnTo>
                <a:cubicBezTo>
                  <a:pt x="1359746" y="3476533"/>
                  <a:pt x="1420101" y="3534590"/>
                  <a:pt x="0" y="2736304"/>
                </a:cubicBez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2" name="组合 21">
            <a:extLst>
              <a:ext uri="{FF2B5EF4-FFF2-40B4-BE49-F238E27FC236}">
                <a16:creationId xmlns:a16="http://schemas.microsoft.com/office/drawing/2014/main" id="{A9BDA838-1F7D-48DF-BFC7-5E1F4387E4FD}"/>
              </a:ext>
            </a:extLst>
          </p:cNvPr>
          <p:cNvGrpSpPr/>
          <p:nvPr/>
        </p:nvGrpSpPr>
        <p:grpSpPr>
          <a:xfrm>
            <a:off x="5221605" y="647700"/>
            <a:ext cx="1748790" cy="1200150"/>
            <a:chOff x="8223" y="1020"/>
            <a:chExt cx="2754" cy="1890"/>
          </a:xfrm>
        </p:grpSpPr>
        <p:sp>
          <p:nvSpPr>
            <p:cNvPr id="23" name="椭圆 22">
              <a:extLst>
                <a:ext uri="{FF2B5EF4-FFF2-40B4-BE49-F238E27FC236}">
                  <a16:creationId xmlns:a16="http://schemas.microsoft.com/office/drawing/2014/main" id="{FC780035-FE39-407B-A2FA-54560CDA6A98}"/>
                </a:ext>
              </a:extLst>
            </p:cNvPr>
            <p:cNvSpPr/>
            <p:nvPr/>
          </p:nvSpPr>
          <p:spPr>
            <a:xfrm>
              <a:off x="8687" y="1083"/>
              <a:ext cx="1825" cy="1825"/>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7" tIns="34298" rIns="68597" bIns="34298"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cs typeface="+mn-ea"/>
                <a:sym typeface="+mn-lt"/>
              </a:endParaRPr>
            </a:p>
          </p:txBody>
        </p:sp>
        <p:sp>
          <p:nvSpPr>
            <p:cNvPr id="24" name="TextBox 59">
              <a:extLst>
                <a:ext uri="{FF2B5EF4-FFF2-40B4-BE49-F238E27FC236}">
                  <a16:creationId xmlns:a16="http://schemas.microsoft.com/office/drawing/2014/main" id="{294DA2FC-0D0D-41F5-8D80-39B2A311B55D}"/>
                </a:ext>
              </a:extLst>
            </p:cNvPr>
            <p:cNvSpPr>
              <a:spLocks noChangeArrowheads="1"/>
            </p:cNvSpPr>
            <p:nvPr/>
          </p:nvSpPr>
          <p:spPr bwMode="auto">
            <a:xfrm flipH="1">
              <a:off x="8223" y="1020"/>
              <a:ext cx="2754" cy="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ctr" eaLnBrk="0" hangingPunct="0"/>
              <a:r>
                <a:rPr lang="en-US" altLang="zh-CN" sz="7200" dirty="0">
                  <a:solidFill>
                    <a:prstClr val="black">
                      <a:lumMod val="85000"/>
                      <a:lumOff val="15000"/>
                    </a:prstClr>
                  </a:solidFill>
                  <a:latin typeface="Agency FB" panose="020B0503020202020204" pitchFamily="34" charset="0"/>
                  <a:cs typeface="+mn-ea"/>
                  <a:sym typeface="+mn-lt"/>
                </a:rPr>
                <a:t>02</a:t>
              </a:r>
            </a:p>
          </p:txBody>
        </p:sp>
      </p:grpSp>
      <p:sp>
        <p:nvSpPr>
          <p:cNvPr id="25" name="TextBox 15">
            <a:extLst>
              <a:ext uri="{FF2B5EF4-FFF2-40B4-BE49-F238E27FC236}">
                <a16:creationId xmlns:a16="http://schemas.microsoft.com/office/drawing/2014/main" id="{EC5C9F60-0687-4643-B437-7C290A004377}"/>
              </a:ext>
            </a:extLst>
          </p:cNvPr>
          <p:cNvSpPr txBox="1"/>
          <p:nvPr/>
        </p:nvSpPr>
        <p:spPr>
          <a:xfrm>
            <a:off x="3281255" y="2734358"/>
            <a:ext cx="5628854" cy="1314206"/>
          </a:xfrm>
          <a:prstGeom prst="rect">
            <a:avLst/>
          </a:prstGeom>
          <a:noFill/>
        </p:spPr>
        <p:txBody>
          <a:bodyPr wrap="square" rtlCol="0">
            <a:spAutoFit/>
          </a:bodyPr>
          <a:lstStyle/>
          <a:p>
            <a:pPr lvl="0" algn="ctr">
              <a:lnSpc>
                <a:spcPct val="150000"/>
              </a:lnSpc>
              <a:defRPr/>
            </a:pPr>
            <a:r>
              <a:rPr lang="en-US" altLang="zh-CN" sz="6000" b="1" dirty="0">
                <a:solidFill>
                  <a:srgbClr val="407AB9"/>
                </a:solidFill>
                <a:cs typeface="+mn-ea"/>
                <a:sym typeface="+mn-lt"/>
              </a:rPr>
              <a:t>Add title text</a:t>
            </a:r>
            <a:endParaRPr lang="zh-CN" altLang="en-US" sz="6000" b="1" dirty="0">
              <a:solidFill>
                <a:srgbClr val="407AB9"/>
              </a:solidFill>
              <a:cs typeface="+mn-ea"/>
              <a:sym typeface="+mn-lt"/>
            </a:endParaRPr>
          </a:p>
        </p:txBody>
      </p:sp>
      <p:sp>
        <p:nvSpPr>
          <p:cNvPr id="26" name="TextBox 16">
            <a:extLst>
              <a:ext uri="{FF2B5EF4-FFF2-40B4-BE49-F238E27FC236}">
                <a16:creationId xmlns:a16="http://schemas.microsoft.com/office/drawing/2014/main" id="{8675A5C8-841A-449C-9F41-E979A663AD8E}"/>
              </a:ext>
            </a:extLst>
          </p:cNvPr>
          <p:cNvSpPr txBox="1"/>
          <p:nvPr/>
        </p:nvSpPr>
        <p:spPr>
          <a:xfrm>
            <a:off x="1294151" y="4048564"/>
            <a:ext cx="9603698" cy="824200"/>
          </a:xfrm>
          <a:prstGeom prst="rect">
            <a:avLst/>
          </a:prstGeom>
          <a:noFill/>
        </p:spPr>
        <p:txBody>
          <a:bodyPr wrap="square" rtlCol="0">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en-US" altLang="zh-CN" sz="1100" b="0" i="0" u="none" strike="noStrike" kern="1200" cap="none" spc="0" normalizeH="0" baseline="0" noProof="0" dirty="0">
                <a:ln>
                  <a:noFill/>
                </a:ln>
                <a:solidFill>
                  <a:prstClr val="black">
                    <a:lumMod val="85000"/>
                    <a:lumOff val="15000"/>
                  </a:prstClr>
                </a:solidFill>
                <a:effectLst/>
                <a:uLnTx/>
                <a:uFillTx/>
                <a:cs typeface="+mn-ea"/>
                <a:sym typeface="+mn-lt"/>
              </a:rPr>
              <a:t>Under the careful supervision of the company's leaders and with the assistance and cooperation of colleagues in various departments, all staff in the office earnestly performed their duties, made certain progress in various work, and improved the comprehensive quality and ability of the Department to a certain extent</a:t>
            </a:r>
          </a:p>
        </p:txBody>
      </p:sp>
    </p:spTree>
  </p:cSld>
  <p:clrMapOvr>
    <a:masterClrMapping/>
  </p:clrMapOvr>
  <p:transition spd="slow" advTm="0">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ppt_y</p:attrName>
                                        </p:attrNameLst>
                                      </p:cBhvr>
                                      <p:tavLst>
                                        <p:tav tm="0">
                                          <p:val>
                                            <p:strVal val="#ppt_y+#ppt_h*1.125000"/>
                                          </p:val>
                                        </p:tav>
                                        <p:tav tm="100000">
                                          <p:val>
                                            <p:strVal val="#ppt_y"/>
                                          </p:val>
                                        </p:tav>
                                      </p:tavLst>
                                    </p:anim>
                                    <p:animEffect transition="in" filter="wipe(up)">
                                      <p:cBhvr>
                                        <p:cTn id="12" dur="500"/>
                                        <p:tgtEl>
                                          <p:spTgt spid="2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 presetClass="entr" presetSubtype="1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0" grpId="1" animBg="1"/>
      <p:bldP spid="25" grpId="0"/>
      <p:bldP spid="25" grpId="1"/>
      <p:bldP spid="26" grpId="0"/>
      <p:bldP spid="26" grpId="1"/>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554134;"/>
</p:tagLst>
</file>

<file path=ppt/tags/tag10.xml><?xml version="1.0" encoding="utf-8"?>
<p:tagLst xmlns:a="http://schemas.openxmlformats.org/drawingml/2006/main" xmlns:r="http://schemas.openxmlformats.org/officeDocument/2006/relationships" xmlns:p="http://schemas.openxmlformats.org/presentationml/2006/main">
  <p:tag name="PA" val="v5.1.0"/>
</p:tagLst>
</file>

<file path=ppt/tags/tag11.xml><?xml version="1.0" encoding="utf-8"?>
<p:tagLst xmlns:a="http://schemas.openxmlformats.org/drawingml/2006/main" xmlns:r="http://schemas.openxmlformats.org/officeDocument/2006/relationships" xmlns:p="http://schemas.openxmlformats.org/presentationml/2006/main">
  <p:tag name="ISLIDE.DIAGRAM" val="#554178;"/>
</p:tagLst>
</file>

<file path=ppt/tags/tag12.xml><?xml version="1.0" encoding="utf-8"?>
<p:tagLst xmlns:a="http://schemas.openxmlformats.org/drawingml/2006/main" xmlns:r="http://schemas.openxmlformats.org/officeDocument/2006/relationships" xmlns:p="http://schemas.openxmlformats.org/presentationml/2006/main">
  <p:tag name="ISLIDE.DIAGRAM" val="#554178;"/>
</p:tagLst>
</file>

<file path=ppt/tags/tag2.xml><?xml version="1.0" encoding="utf-8"?>
<p:tagLst xmlns:a="http://schemas.openxmlformats.org/drawingml/2006/main" xmlns:r="http://schemas.openxmlformats.org/officeDocument/2006/relationships" xmlns:p="http://schemas.openxmlformats.org/presentationml/2006/main">
  <p:tag name="PA" val="v5.1.0"/>
</p:tagLst>
</file>

<file path=ppt/tags/tag3.xml><?xml version="1.0" encoding="utf-8"?>
<p:tagLst xmlns:a="http://schemas.openxmlformats.org/drawingml/2006/main" xmlns:r="http://schemas.openxmlformats.org/officeDocument/2006/relationships" xmlns:p="http://schemas.openxmlformats.org/presentationml/2006/main">
  <p:tag name="PA" val="v5.1.0"/>
</p:tagLst>
</file>

<file path=ppt/tags/tag4.xml><?xml version="1.0" encoding="utf-8"?>
<p:tagLst xmlns:a="http://schemas.openxmlformats.org/drawingml/2006/main" xmlns:r="http://schemas.openxmlformats.org/officeDocument/2006/relationships" xmlns:p="http://schemas.openxmlformats.org/presentationml/2006/main">
  <p:tag name="PA" val="v5.1.0"/>
</p:tagLst>
</file>

<file path=ppt/tags/tag5.xml><?xml version="1.0" encoding="utf-8"?>
<p:tagLst xmlns:a="http://schemas.openxmlformats.org/drawingml/2006/main" xmlns:r="http://schemas.openxmlformats.org/officeDocument/2006/relationships" xmlns:p="http://schemas.openxmlformats.org/presentationml/2006/main">
  <p:tag name="PA" val="v5.1.0"/>
</p:tagLst>
</file>

<file path=ppt/tags/tag6.xml><?xml version="1.0" encoding="utf-8"?>
<p:tagLst xmlns:a="http://schemas.openxmlformats.org/drawingml/2006/main" xmlns:r="http://schemas.openxmlformats.org/officeDocument/2006/relationships" xmlns:p="http://schemas.openxmlformats.org/presentationml/2006/main">
  <p:tag name="PA" val="v5.1.0"/>
</p:tagLst>
</file>

<file path=ppt/tags/tag7.xml><?xml version="1.0" encoding="utf-8"?>
<p:tagLst xmlns:a="http://schemas.openxmlformats.org/drawingml/2006/main" xmlns:r="http://schemas.openxmlformats.org/officeDocument/2006/relationships" xmlns:p="http://schemas.openxmlformats.org/presentationml/2006/main">
  <p:tag name="PA" val="v5.1.0"/>
</p:tagLst>
</file>

<file path=ppt/tags/tag8.xml><?xml version="1.0" encoding="utf-8"?>
<p:tagLst xmlns:a="http://schemas.openxmlformats.org/drawingml/2006/main" xmlns:r="http://schemas.openxmlformats.org/officeDocument/2006/relationships" xmlns:p="http://schemas.openxmlformats.org/presentationml/2006/main">
  <p:tag name="PA" val="v5.1.0"/>
</p:tagLst>
</file>

<file path=ppt/tags/tag9.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www.jpppt.com">
  <a:themeElements>
    <a:clrScheme name="自定义 1292">
      <a:dk1>
        <a:sysClr val="windowText" lastClr="000000"/>
      </a:dk1>
      <a:lt1>
        <a:sysClr val="window" lastClr="FFFFFF"/>
      </a:lt1>
      <a:dk2>
        <a:srgbClr val="44546A"/>
      </a:dk2>
      <a:lt2>
        <a:srgbClr val="E7E6E6"/>
      </a:lt2>
      <a:accent1>
        <a:srgbClr val="4162CD"/>
      </a:accent1>
      <a:accent2>
        <a:srgbClr val="4162CD"/>
      </a:accent2>
      <a:accent3>
        <a:srgbClr val="A5A5A5"/>
      </a:accent3>
      <a:accent4>
        <a:srgbClr val="FFC000"/>
      </a:accent4>
      <a:accent5>
        <a:srgbClr val="5B9BD5"/>
      </a:accent5>
      <a:accent6>
        <a:srgbClr val="70AD47"/>
      </a:accent6>
      <a:hlink>
        <a:srgbClr val="0563C1"/>
      </a:hlink>
      <a:folHlink>
        <a:srgbClr val="954F72"/>
      </a:folHlink>
    </a:clrScheme>
    <a:fontScheme name="cmcyp5ke">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1460</Words>
  <Application>Microsoft Office PowerPoint</Application>
  <PresentationFormat>宽屏</PresentationFormat>
  <Paragraphs>204</Paragraphs>
  <Slides>28</Slides>
  <Notes>14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28</vt:i4>
      </vt:variant>
    </vt:vector>
  </HeadingPairs>
  <TitlesOfParts>
    <vt:vector size="37" baseType="lpstr">
      <vt:lpstr>Gill Sans</vt:lpstr>
      <vt:lpstr>等线</vt:lpstr>
      <vt:lpstr>微软雅黑</vt:lpstr>
      <vt:lpstr>Agency FB</vt:lpstr>
      <vt:lpstr>Arial</vt:lpstr>
      <vt:lpstr>Calibri</vt:lpstr>
      <vt:lpstr>Lato Light</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Click here to add content that matches the title.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
  <cp:keywords>www.jpppt.com</cp:keywords>
  <dc:description>www.jpppt.com</dc:description>
  <cp:lastModifiedBy/>
  <cp:revision>1</cp:revision>
  <dcterms:created xsi:type="dcterms:W3CDTF">2022-01-02T09:28:54Z</dcterms:created>
  <dcterms:modified xsi:type="dcterms:W3CDTF">2022-01-25T14:05:04Z</dcterms:modified>
</cp:coreProperties>
</file>