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sldIdLst>
    <p:sldId id="256" r:id="rId3"/>
    <p:sldId id="292" r:id="rId4"/>
    <p:sldId id="289" r:id="rId5"/>
    <p:sldId id="319" r:id="rId6"/>
    <p:sldId id="376" r:id="rId7"/>
    <p:sldId id="351" r:id="rId8"/>
    <p:sldId id="278" r:id="rId9"/>
    <p:sldId id="293" r:id="rId10"/>
    <p:sldId id="312" r:id="rId11"/>
    <p:sldId id="258" r:id="rId12"/>
    <p:sldId id="306" r:id="rId13"/>
    <p:sldId id="320" r:id="rId14"/>
    <p:sldId id="361" r:id="rId15"/>
    <p:sldId id="294" r:id="rId16"/>
    <p:sldId id="271" r:id="rId17"/>
    <p:sldId id="377" r:id="rId18"/>
    <p:sldId id="297" r:id="rId19"/>
    <p:sldId id="378" r:id="rId20"/>
    <p:sldId id="295" r:id="rId21"/>
    <p:sldId id="371" r:id="rId22"/>
    <p:sldId id="260" r:id="rId23"/>
    <p:sldId id="300" r:id="rId24"/>
    <p:sldId id="284" r:id="rId25"/>
    <p:sldId id="375" r:id="rId26"/>
    <p:sldId id="3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89B"/>
    <a:srgbClr val="33AAB9"/>
    <a:srgbClr val="32AABA"/>
    <a:srgbClr val="339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  <c:pt idx="4">
                  <c:v>NO.5</c:v>
                </c:pt>
                <c:pt idx="5">
                  <c:v>NO.6</c:v>
                </c:pt>
                <c:pt idx="6">
                  <c:v>NO.7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1.8</c:v>
                </c:pt>
                <c:pt idx="5">
                  <c:v>4.3</c:v>
                </c:pt>
                <c:pt idx="6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4-4668-8CC5-1BFBFF3A93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alpha val="20000"/>
              </a:schemeClr>
            </a:solidFill>
            <a:ln>
              <a:gradFill>
                <a:gsLst>
                  <a:gs pos="0">
                    <a:srgbClr val="33AAB9"/>
                  </a:gs>
                  <a:gs pos="45000">
                    <a:srgbClr val="33789B"/>
                  </a:gs>
                  <a:gs pos="100000">
                    <a:srgbClr val="33AAB9"/>
                  </a:gs>
                </a:gsLst>
                <a:lin ang="5400000" scaled="1"/>
              </a:gra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  <c:pt idx="4">
                  <c:v>NO.5</c:v>
                </c:pt>
                <c:pt idx="5">
                  <c:v>NO.6</c:v>
                </c:pt>
                <c:pt idx="6">
                  <c:v>NO.7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3.9</c:v>
                </c:pt>
                <c:pt idx="5">
                  <c:v>2.6</c:v>
                </c:pt>
                <c:pt idx="6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4-4668-8CC5-1BFBFF3A9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303040"/>
        <c:axId val="527304576"/>
      </c:barChart>
      <c:catAx>
        <c:axId val="5273030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  <a:alpha val="2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527304576"/>
        <c:crosses val="autoZero"/>
        <c:auto val="1"/>
        <c:lblAlgn val="ctr"/>
        <c:lblOffset val="100"/>
        <c:noMultiLvlLbl val="0"/>
      </c:catAx>
      <c:valAx>
        <c:axId val="527304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730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17000">
                    <a:srgbClr val="33AAB9"/>
                  </a:gs>
                  <a:gs pos="100000">
                    <a:srgbClr val="33789B"/>
                  </a:gs>
                </a:gsLst>
                <a:lin ang="5400000" scaled="1"/>
              </a:gradFill>
              <a:ln>
                <a:noFill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D0-405A-A926-C3064F369A28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</a:gradFill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D0-405A-A926-C3064F369A28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D0-405A-A926-C3064F369A2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17000">
                    <a:srgbClr val="33AAB9"/>
                  </a:gs>
                  <a:gs pos="100000">
                    <a:srgbClr val="33789B"/>
                  </a:gs>
                </a:gsLst>
                <a:lin ang="5400000" scaled="1"/>
              </a:gradFill>
              <a:ln>
                <a:noFill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AF-4F1A-852E-4AC7E231EDA0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</a:gradFill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AF-4F1A-852E-4AC7E231EDA0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F-4F1A-852E-4AC7E231EDA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17000">
                    <a:srgbClr val="33AAB9"/>
                  </a:gs>
                  <a:gs pos="100000">
                    <a:srgbClr val="33789B"/>
                  </a:gs>
                </a:gsLst>
                <a:lin ang="5400000" scaled="1"/>
              </a:gradFill>
              <a:ln>
                <a:noFill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E5-419E-A8C7-152DB7EB231B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</a:gradFill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E5-419E-A8C7-152DB7EB231B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E5-419E-A8C7-152DB7EB231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17000">
                    <a:srgbClr val="33AAB9"/>
                  </a:gs>
                  <a:gs pos="100000">
                    <a:srgbClr val="33789B"/>
                  </a:gs>
                </a:gsLst>
                <a:lin ang="5400000" scaled="1"/>
              </a:gradFill>
              <a:ln>
                <a:noFill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86-4287-882A-8BAD2A518E1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7200000" scaled="0"/>
              </a:gradFill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86-4287-882A-8BAD2A518E1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6-4287-882A-8BAD2A518E1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26605521475217E-2"/>
          <c:y val="5.5608954436436299E-2"/>
          <c:w val="0.96962398121287474"/>
          <c:h val="0.815453968039840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3AAB9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Sheet1!$A$2:$A$7</c:f>
              <c:strCache>
                <c:ptCount val="6"/>
                <c:pt idx="0">
                  <c:v>ON.1</c:v>
                </c:pt>
                <c:pt idx="1">
                  <c:v>ON.2</c:v>
                </c:pt>
                <c:pt idx="2">
                  <c:v>ON.3</c:v>
                </c:pt>
                <c:pt idx="3">
                  <c:v>ON.4</c:v>
                </c:pt>
                <c:pt idx="4">
                  <c:v>ON.5</c:v>
                </c:pt>
                <c:pt idx="5">
                  <c:v>ON.6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10</c:v>
                </c:pt>
                <c:pt idx="2">
                  <c:v>14</c:v>
                </c:pt>
                <c:pt idx="3">
                  <c:v>54</c:v>
                </c:pt>
                <c:pt idx="4">
                  <c:v>75</c:v>
                </c:pt>
                <c:pt idx="5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5-4EC2-B8F5-2C5AB86B4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33789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Sheet1!$A$2:$A$7</c:f>
              <c:strCache>
                <c:ptCount val="6"/>
                <c:pt idx="0">
                  <c:v>ON.1</c:v>
                </c:pt>
                <c:pt idx="1">
                  <c:v>ON.2</c:v>
                </c:pt>
                <c:pt idx="2">
                  <c:v>ON.3</c:v>
                </c:pt>
                <c:pt idx="3">
                  <c:v>ON.4</c:v>
                </c:pt>
                <c:pt idx="4">
                  <c:v>ON.5</c:v>
                </c:pt>
                <c:pt idx="5">
                  <c:v>ON.6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8</c:v>
                </c:pt>
                <c:pt idx="3">
                  <c:v>20</c:v>
                </c:pt>
                <c:pt idx="4">
                  <c:v>68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5-4EC2-B8F5-2C5AB86B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388672"/>
        <c:axId val="639394560"/>
      </c:areaChart>
      <c:catAx>
        <c:axId val="63938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639394560"/>
        <c:crosses val="autoZero"/>
        <c:auto val="1"/>
        <c:lblAlgn val="ctr"/>
        <c:lblOffset val="100"/>
        <c:noMultiLvlLbl val="0"/>
      </c:catAx>
      <c:valAx>
        <c:axId val="63939456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639388672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B8B5A-0E66-4B64-B366-CB37EBB3838B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E22AC-AFD9-4802-86DC-B63F7E0FB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97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2ab47d68-e4ac-4ccf-9f4f-a38632be634c.source.default.zh-Hans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74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8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47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47338-771C-4817-8B6B-828A83021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5D3E4D-3C47-4A73-9C7A-AF97E60EE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621E0-371E-43CB-9134-40131E4A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190F-CE35-4C0F-9233-E5AE5B7D7CB3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524C87-A0CB-43F7-ABCA-2E774038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2257CE-F93A-42B7-AF78-DD35C820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D959-CA36-451A-BE06-7572BAD3F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40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D0523-B9A4-461A-98A3-39B6D26D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2B35E7-D10D-4879-87FC-F14215D2A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BD3B2C-8D4D-42D2-A818-DE994874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190F-CE35-4C0F-9233-E5AE5B7D7CB3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E3B6B6-996F-4FD8-BE08-95949F3A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5A950-5991-4D6B-A387-BAB1527A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D959-CA36-451A-BE06-7572BAD3F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44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D0523-B9A4-461A-98A3-39B6D26D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2B35E7-D10D-4879-87FC-F14215D2A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BD3B2C-8D4D-42D2-A818-DE994874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190F-CE35-4C0F-9233-E5AE5B7D7CB3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E3B6B6-996F-4FD8-BE08-95949F3A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5A950-5991-4D6B-A387-BAB1527A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D959-CA36-451A-BE06-7572BAD3F88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66404" y="673700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13326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8C3B8C-A0E7-4B8E-80D9-C8001D7A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B55D3A-43BE-47C3-9190-FDE2635E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190F-CE35-4C0F-9233-E5AE5B7D7CB3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5D5168-5097-40BF-BAD6-7F0858B3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57C6B6-192D-498D-9EDE-713D9BA8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D959-CA36-451A-BE06-7572BAD3F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58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A900456-A56E-4744-9394-38307143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190F-CE35-4C0F-9233-E5AE5B7D7CB3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3AB2E2-2414-4722-8A5B-C1DF1441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A1CBB-BFB2-465C-B0F9-CD475856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D959-CA36-451A-BE06-7572BAD3F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61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23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4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0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75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4E0378B-088F-457B-9CDB-23FDED54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334D89-D606-4312-8196-0BC5894E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2D4DB-E315-42C8-B487-E371F64E7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190F-CE35-4C0F-9233-E5AE5B7D7CB3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25F442-72FA-4127-8B96-0FC5BC97F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B42A0C-3520-48DB-BE66-0E29845D5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ED959-CA36-451A-BE06-7572BAD3F8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ED6B8E-52D9-4113-B08F-BB9E4FCE6E3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55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18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5D4DC0-EA2E-4FEF-AF6E-D5ABA86755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12EB61F-C681-4608-AB7B-CE62A2578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364" y="-1116312"/>
            <a:ext cx="7136561" cy="9833592"/>
          </a:xfrm>
          <a:prstGeom prst="rect">
            <a:avLst/>
          </a:prstGeom>
        </p:spPr>
      </p:pic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66D95B3A-606B-4D7C-B078-79505E35A09F}"/>
              </a:ext>
            </a:extLst>
          </p:cNvPr>
          <p:cNvSpPr/>
          <p:nvPr/>
        </p:nvSpPr>
        <p:spPr>
          <a:xfrm rot="16200000">
            <a:off x="7848729" y="1935856"/>
            <a:ext cx="4755127" cy="3931413"/>
          </a:xfrm>
          <a:prstGeom prst="triangl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DDA89C4-53DD-432B-A15B-69284F96930A}"/>
              </a:ext>
            </a:extLst>
          </p:cNvPr>
          <p:cNvGrpSpPr/>
          <p:nvPr/>
        </p:nvGrpSpPr>
        <p:grpSpPr>
          <a:xfrm>
            <a:off x="276819" y="1356358"/>
            <a:ext cx="1283953" cy="1448677"/>
            <a:chOff x="1480076" y="921031"/>
            <a:chExt cx="1487976" cy="167887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96791B8-CE2F-4FCF-8134-5DEF05F2EF2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84627" y="1016480"/>
              <a:ext cx="1678874" cy="148797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789B"/>
                  </a:gs>
                  <a:gs pos="100000">
                    <a:srgbClr val="33AAB9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E363411-2BA3-47D9-8C4E-4EBE7337237A}"/>
                </a:ext>
              </a:extLst>
            </p:cNvPr>
            <p:cNvSpPr txBox="1"/>
            <p:nvPr/>
          </p:nvSpPr>
          <p:spPr>
            <a:xfrm>
              <a:off x="1599729" y="1197311"/>
              <a:ext cx="1248671" cy="107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gradFill>
                    <a:gsLst>
                      <a:gs pos="0">
                        <a:srgbClr val="33AAB9"/>
                      </a:gs>
                      <a:gs pos="80000">
                        <a:srgbClr val="33789B"/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5400" b="1" dirty="0">
                <a:gradFill>
                  <a:gsLst>
                    <a:gs pos="0">
                      <a:srgbClr val="33AAB9"/>
                    </a:gs>
                    <a:gs pos="80000">
                      <a:srgbClr val="33789B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605F6A55-917F-4DDA-8873-5170BAE84089}"/>
              </a:ext>
            </a:extLst>
          </p:cNvPr>
          <p:cNvSpPr txBox="1"/>
          <p:nvPr/>
        </p:nvSpPr>
        <p:spPr>
          <a:xfrm>
            <a:off x="276819" y="2997809"/>
            <a:ext cx="608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40000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6907730-7A75-45FD-A2AE-2B47BCD60520}"/>
              </a:ext>
            </a:extLst>
          </p:cNvPr>
          <p:cNvGrpSpPr/>
          <p:nvPr/>
        </p:nvGrpSpPr>
        <p:grpSpPr>
          <a:xfrm>
            <a:off x="1529626" y="1356358"/>
            <a:ext cx="1283953" cy="1448677"/>
            <a:chOff x="1480076" y="921031"/>
            <a:chExt cx="1487976" cy="1678874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EBD4F74F-5ABB-43B3-9140-D27AA54C58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84627" y="1016480"/>
              <a:ext cx="1678874" cy="148797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789B"/>
                  </a:gs>
                  <a:gs pos="100000">
                    <a:srgbClr val="33AAB9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DF54815-D37D-453E-839C-6FF6149BE602}"/>
                </a:ext>
              </a:extLst>
            </p:cNvPr>
            <p:cNvSpPr txBox="1"/>
            <p:nvPr/>
          </p:nvSpPr>
          <p:spPr>
            <a:xfrm>
              <a:off x="1599729" y="1197311"/>
              <a:ext cx="1248671" cy="107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gradFill>
                    <a:gsLst>
                      <a:gs pos="0">
                        <a:srgbClr val="33AAB9"/>
                      </a:gs>
                      <a:gs pos="80000">
                        <a:srgbClr val="33789B"/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</a:t>
              </a:r>
              <a:endParaRPr lang="zh-CN" altLang="en-US" sz="5400" b="1" dirty="0">
                <a:gradFill>
                  <a:gsLst>
                    <a:gs pos="0">
                      <a:srgbClr val="33AAB9"/>
                    </a:gs>
                    <a:gs pos="80000">
                      <a:srgbClr val="33789B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267BCB5-E323-4ABB-A015-A432C0290083}"/>
              </a:ext>
            </a:extLst>
          </p:cNvPr>
          <p:cNvGrpSpPr/>
          <p:nvPr/>
        </p:nvGrpSpPr>
        <p:grpSpPr>
          <a:xfrm>
            <a:off x="2782433" y="1356358"/>
            <a:ext cx="1283953" cy="1448677"/>
            <a:chOff x="1480076" y="921031"/>
            <a:chExt cx="1487976" cy="1678874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2C882016-EB18-49FC-9917-0AE46B4F8AA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84627" y="1016480"/>
              <a:ext cx="1678874" cy="148797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789B"/>
                  </a:gs>
                  <a:gs pos="100000">
                    <a:srgbClr val="33AAB9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B589D4D-2F1A-4245-836D-51A7ABE6FA33}"/>
                </a:ext>
              </a:extLst>
            </p:cNvPr>
            <p:cNvSpPr txBox="1"/>
            <p:nvPr/>
          </p:nvSpPr>
          <p:spPr>
            <a:xfrm>
              <a:off x="1599729" y="1197311"/>
              <a:ext cx="1248671" cy="107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gradFill>
                    <a:gsLst>
                      <a:gs pos="0">
                        <a:srgbClr val="33AAB9"/>
                      </a:gs>
                      <a:gs pos="80000">
                        <a:srgbClr val="33789B"/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X</a:t>
              </a:r>
              <a:endParaRPr lang="zh-CN" altLang="en-US" sz="5400" b="1" dirty="0">
                <a:gradFill>
                  <a:gsLst>
                    <a:gs pos="0">
                      <a:srgbClr val="33AAB9"/>
                    </a:gs>
                    <a:gs pos="80000">
                      <a:srgbClr val="33789B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8A16168-39E3-4A7A-AD86-1A770282C1BD}"/>
              </a:ext>
            </a:extLst>
          </p:cNvPr>
          <p:cNvGrpSpPr/>
          <p:nvPr/>
        </p:nvGrpSpPr>
        <p:grpSpPr>
          <a:xfrm>
            <a:off x="4035239" y="1356358"/>
            <a:ext cx="1283953" cy="1448677"/>
            <a:chOff x="1480076" y="921031"/>
            <a:chExt cx="1487976" cy="1678874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066BE6B3-6949-4F30-A582-6D643A3C4D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84627" y="1016480"/>
              <a:ext cx="1678874" cy="148797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789B"/>
                  </a:gs>
                  <a:gs pos="100000">
                    <a:srgbClr val="33AAB9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52628EF-1DC5-460A-8C7B-98FA5383F260}"/>
                </a:ext>
              </a:extLst>
            </p:cNvPr>
            <p:cNvSpPr txBox="1"/>
            <p:nvPr/>
          </p:nvSpPr>
          <p:spPr>
            <a:xfrm>
              <a:off x="1599729" y="1197311"/>
              <a:ext cx="1248671" cy="107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gradFill>
                    <a:gsLst>
                      <a:gs pos="0">
                        <a:srgbClr val="33AAB9"/>
                      </a:gs>
                      <a:gs pos="80000">
                        <a:srgbClr val="33789B"/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X</a:t>
              </a:r>
              <a:endParaRPr lang="zh-CN" altLang="en-US" sz="5400" b="1" dirty="0">
                <a:gradFill>
                  <a:gsLst>
                    <a:gs pos="0">
                      <a:srgbClr val="33AAB9"/>
                    </a:gs>
                    <a:gs pos="80000">
                      <a:srgbClr val="33789B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20A177F2-4499-4182-AB85-2A391A752172}"/>
              </a:ext>
            </a:extLst>
          </p:cNvPr>
          <p:cNvSpPr txBox="1"/>
          <p:nvPr/>
        </p:nvSpPr>
        <p:spPr>
          <a:xfrm>
            <a:off x="276819" y="3921139"/>
            <a:ext cx="5235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6F553AE3-12F7-48D9-87CA-DCB91542F65B}"/>
              </a:ext>
            </a:extLst>
          </p:cNvPr>
          <p:cNvSpPr/>
          <p:nvPr/>
        </p:nvSpPr>
        <p:spPr>
          <a:xfrm>
            <a:off x="841990" y="5501643"/>
            <a:ext cx="1728932" cy="324764"/>
          </a:xfrm>
          <a:prstGeom prst="roundRect">
            <a:avLst>
              <a:gd name="adj" fmla="val 28959"/>
            </a:avLst>
          </a:pr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789B"/>
                </a:gs>
                <a:gs pos="100000">
                  <a:srgbClr val="33AAB9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jpppt.com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9BC9F0D0-900B-4A6E-BD08-BBA969865166}"/>
              </a:ext>
            </a:extLst>
          </p:cNvPr>
          <p:cNvSpPr/>
          <p:nvPr/>
        </p:nvSpPr>
        <p:spPr>
          <a:xfrm>
            <a:off x="3256280" y="5501643"/>
            <a:ext cx="1458874" cy="324764"/>
          </a:xfrm>
          <a:prstGeom prst="roundRect">
            <a:avLst>
              <a:gd name="adj" fmla="val 28959"/>
            </a:avLst>
          </a:pr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789B"/>
                </a:gs>
                <a:gs pos="100000">
                  <a:srgbClr val="33AAB9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20XX.XX.X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2C30C324-A10C-40B1-8869-4549203329D0}"/>
              </a:ext>
            </a:extLst>
          </p:cNvPr>
          <p:cNvSpPr/>
          <p:nvPr/>
        </p:nvSpPr>
        <p:spPr>
          <a:xfrm>
            <a:off x="9911150" y="28756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337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3">
            <a:hlinkClick r:id="rId5"/>
            <a:extLst>
              <a:ext uri="{FF2B5EF4-FFF2-40B4-BE49-F238E27FC236}">
                <a16:creationId xmlns:a16="http://schemas.microsoft.com/office/drawing/2014/main" id="{CFFF8676-AB18-4211-9F63-A2ECA817CF02}"/>
              </a:ext>
            </a:extLst>
          </p:cNvPr>
          <p:cNvSpPr txBox="1"/>
          <p:nvPr/>
        </p:nvSpPr>
        <p:spPr>
          <a:xfrm>
            <a:off x="380066" y="659469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/>
      <p:bldP spid="42" grpId="0"/>
      <p:bldP spid="44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lîḋè">
            <a:extLst>
              <a:ext uri="{FF2B5EF4-FFF2-40B4-BE49-F238E27FC236}">
                <a16:creationId xmlns:a16="http://schemas.microsoft.com/office/drawing/2014/main" id="{BC5AA423-3514-4BD3-98C0-9BC4D028058A}"/>
              </a:ext>
            </a:extLst>
          </p:cNvPr>
          <p:cNvSpPr/>
          <p:nvPr/>
        </p:nvSpPr>
        <p:spPr bwMode="auto">
          <a:xfrm>
            <a:off x="6324818" y="6"/>
            <a:ext cx="5867182" cy="6857994"/>
          </a:xfrm>
          <a:custGeom>
            <a:avLst/>
            <a:gdLst>
              <a:gd name="connsiteX0" fmla="*/ 1633624 w 5867182"/>
              <a:gd name="connsiteY0" fmla="*/ 2305029 h 6857994"/>
              <a:gd name="connsiteX1" fmla="*/ 1704594 w 5867182"/>
              <a:gd name="connsiteY1" fmla="*/ 2320414 h 6857994"/>
              <a:gd name="connsiteX2" fmla="*/ 1798766 w 5867182"/>
              <a:gd name="connsiteY2" fmla="*/ 2561278 h 6857994"/>
              <a:gd name="connsiteX3" fmla="*/ 350434 w 5867182"/>
              <a:gd name="connsiteY3" fmla="*/ 5869185 h 6857994"/>
              <a:gd name="connsiteX4" fmla="*/ 109571 w 5867182"/>
              <a:gd name="connsiteY4" fmla="*/ 5963357 h 6857994"/>
              <a:gd name="connsiteX5" fmla="*/ 15399 w 5867182"/>
              <a:gd name="connsiteY5" fmla="*/ 5722494 h 6857994"/>
              <a:gd name="connsiteX6" fmla="*/ 1463731 w 5867182"/>
              <a:gd name="connsiteY6" fmla="*/ 2414587 h 6857994"/>
              <a:gd name="connsiteX7" fmla="*/ 1633624 w 5867182"/>
              <a:gd name="connsiteY7" fmla="*/ 2305029 h 6857994"/>
              <a:gd name="connsiteX8" fmla="*/ 1377120 w 5867182"/>
              <a:gd name="connsiteY8" fmla="*/ 1786946 h 6857994"/>
              <a:gd name="connsiteX9" fmla="*/ 1448090 w 5867182"/>
              <a:gd name="connsiteY9" fmla="*/ 1802331 h 6857994"/>
              <a:gd name="connsiteX10" fmla="*/ 1542261 w 5867182"/>
              <a:gd name="connsiteY10" fmla="*/ 2043195 h 6857994"/>
              <a:gd name="connsiteX11" fmla="*/ 465174 w 5867182"/>
              <a:gd name="connsiteY11" fmla="*/ 4503199 h 6857994"/>
              <a:gd name="connsiteX12" fmla="*/ 224311 w 5867182"/>
              <a:gd name="connsiteY12" fmla="*/ 4597371 h 6857994"/>
              <a:gd name="connsiteX13" fmla="*/ 130139 w 5867182"/>
              <a:gd name="connsiteY13" fmla="*/ 4356508 h 6857994"/>
              <a:gd name="connsiteX14" fmla="*/ 1207226 w 5867182"/>
              <a:gd name="connsiteY14" fmla="*/ 1896503 h 6857994"/>
              <a:gd name="connsiteX15" fmla="*/ 1377120 w 5867182"/>
              <a:gd name="connsiteY15" fmla="*/ 1786946 h 6857994"/>
              <a:gd name="connsiteX16" fmla="*/ 2593034 w 5867182"/>
              <a:gd name="connsiteY16" fmla="*/ 1184187 h 6857994"/>
              <a:gd name="connsiteX17" fmla="*/ 2664004 w 5867182"/>
              <a:gd name="connsiteY17" fmla="*/ 1199572 h 6857994"/>
              <a:gd name="connsiteX18" fmla="*/ 2758176 w 5867182"/>
              <a:gd name="connsiteY18" fmla="*/ 1440435 h 6857994"/>
              <a:gd name="connsiteX19" fmla="*/ 940964 w 5867182"/>
              <a:gd name="connsiteY19" fmla="*/ 5590846 h 6857994"/>
              <a:gd name="connsiteX20" fmla="*/ 700101 w 5867182"/>
              <a:gd name="connsiteY20" fmla="*/ 5685018 h 6857994"/>
              <a:gd name="connsiteX21" fmla="*/ 605929 w 5867182"/>
              <a:gd name="connsiteY21" fmla="*/ 5444154 h 6857994"/>
              <a:gd name="connsiteX22" fmla="*/ 2423140 w 5867182"/>
              <a:gd name="connsiteY22" fmla="*/ 1293744 h 6857994"/>
              <a:gd name="connsiteX23" fmla="*/ 2593034 w 5867182"/>
              <a:gd name="connsiteY23" fmla="*/ 1184187 h 6857994"/>
              <a:gd name="connsiteX24" fmla="*/ 3447962 w 5867182"/>
              <a:gd name="connsiteY24" fmla="*/ 0 h 6857994"/>
              <a:gd name="connsiteX25" fmla="*/ 5867182 w 5867182"/>
              <a:gd name="connsiteY25" fmla="*/ 0 h 6857994"/>
              <a:gd name="connsiteX26" fmla="*/ 5867182 w 5867182"/>
              <a:gd name="connsiteY26" fmla="*/ 6857994 h 6857994"/>
              <a:gd name="connsiteX27" fmla="*/ 491266 w 5867182"/>
              <a:gd name="connsiteY27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67182" h="6857994">
                <a:moveTo>
                  <a:pt x="1633624" y="2305029"/>
                </a:moveTo>
                <a:cubicBezTo>
                  <a:pt x="1657377" y="2305327"/>
                  <a:pt x="1681464" y="2310287"/>
                  <a:pt x="1704594" y="2320414"/>
                </a:cubicBezTo>
                <a:cubicBezTo>
                  <a:pt x="1797112" y="2360922"/>
                  <a:pt x="1839273" y="2468760"/>
                  <a:pt x="1798766" y="2561278"/>
                </a:cubicBezTo>
                <a:lnTo>
                  <a:pt x="350434" y="5869185"/>
                </a:lnTo>
                <a:cubicBezTo>
                  <a:pt x="309927" y="5961703"/>
                  <a:pt x="202088" y="6003865"/>
                  <a:pt x="109571" y="5963357"/>
                </a:cubicBezTo>
                <a:cubicBezTo>
                  <a:pt x="17053" y="5922849"/>
                  <a:pt x="-25109" y="5815011"/>
                  <a:pt x="15399" y="5722494"/>
                </a:cubicBezTo>
                <a:lnTo>
                  <a:pt x="1463731" y="2414587"/>
                </a:lnTo>
                <a:cubicBezTo>
                  <a:pt x="1494110" y="2345198"/>
                  <a:pt x="1562366" y="2304135"/>
                  <a:pt x="1633624" y="2305029"/>
                </a:cubicBezTo>
                <a:close/>
                <a:moveTo>
                  <a:pt x="1377120" y="1786946"/>
                </a:moveTo>
                <a:cubicBezTo>
                  <a:pt x="1400873" y="1787244"/>
                  <a:pt x="1424959" y="1792204"/>
                  <a:pt x="1448090" y="1802331"/>
                </a:cubicBezTo>
                <a:cubicBezTo>
                  <a:pt x="1540607" y="1842839"/>
                  <a:pt x="1582769" y="1950677"/>
                  <a:pt x="1542261" y="2043195"/>
                </a:cubicBezTo>
                <a:lnTo>
                  <a:pt x="465174" y="4503199"/>
                </a:lnTo>
                <a:cubicBezTo>
                  <a:pt x="424667" y="4595717"/>
                  <a:pt x="316829" y="4637879"/>
                  <a:pt x="224311" y="4597371"/>
                </a:cubicBezTo>
                <a:cubicBezTo>
                  <a:pt x="131794" y="4556864"/>
                  <a:pt x="89632" y="4449025"/>
                  <a:pt x="130139" y="4356508"/>
                </a:cubicBezTo>
                <a:lnTo>
                  <a:pt x="1207226" y="1896503"/>
                </a:lnTo>
                <a:cubicBezTo>
                  <a:pt x="1237606" y="1827114"/>
                  <a:pt x="1305861" y="1786051"/>
                  <a:pt x="1377120" y="1786946"/>
                </a:cubicBezTo>
                <a:close/>
                <a:moveTo>
                  <a:pt x="2593034" y="1184187"/>
                </a:moveTo>
                <a:cubicBezTo>
                  <a:pt x="2616787" y="1184484"/>
                  <a:pt x="2640874" y="1189445"/>
                  <a:pt x="2664004" y="1199572"/>
                </a:cubicBezTo>
                <a:cubicBezTo>
                  <a:pt x="2756522" y="1240080"/>
                  <a:pt x="2798685" y="1347918"/>
                  <a:pt x="2758176" y="1440435"/>
                </a:cubicBezTo>
                <a:lnTo>
                  <a:pt x="940964" y="5590846"/>
                </a:lnTo>
                <a:cubicBezTo>
                  <a:pt x="900456" y="5683364"/>
                  <a:pt x="792618" y="5725526"/>
                  <a:pt x="700101" y="5685018"/>
                </a:cubicBezTo>
                <a:cubicBezTo>
                  <a:pt x="607583" y="5644510"/>
                  <a:pt x="565421" y="5536672"/>
                  <a:pt x="605929" y="5444154"/>
                </a:cubicBezTo>
                <a:lnTo>
                  <a:pt x="2423140" y="1293744"/>
                </a:lnTo>
                <a:cubicBezTo>
                  <a:pt x="2453521" y="1224355"/>
                  <a:pt x="2521775" y="1183292"/>
                  <a:pt x="2593034" y="1184187"/>
                </a:cubicBezTo>
                <a:close/>
                <a:moveTo>
                  <a:pt x="3447962" y="0"/>
                </a:moveTo>
                <a:lnTo>
                  <a:pt x="5867182" y="0"/>
                </a:lnTo>
                <a:lnTo>
                  <a:pt x="5867182" y="6857994"/>
                </a:lnTo>
                <a:lnTo>
                  <a:pt x="491266" y="6857994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gradFill>
              <a:gsLst>
                <a:gs pos="0">
                  <a:srgbClr val="33789B"/>
                </a:gs>
                <a:gs pos="100000">
                  <a:srgbClr val="33AAB9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CA0E0"/>
              </a:solidFill>
              <a:cs typeface="+mn-ea"/>
              <a:sym typeface="+mn-lt"/>
            </a:endParaRPr>
          </a:p>
        </p:txBody>
      </p:sp>
      <p:grpSp>
        <p:nvGrpSpPr>
          <p:cNvPr id="5" name="îS1ide">
            <a:extLst>
              <a:ext uri="{FF2B5EF4-FFF2-40B4-BE49-F238E27FC236}">
                <a16:creationId xmlns:a16="http://schemas.microsoft.com/office/drawing/2014/main" id="{EC0536EA-0DD0-4CDA-AC16-9E4D0E9D6EBB}"/>
              </a:ext>
            </a:extLst>
          </p:cNvPr>
          <p:cNvGrpSpPr/>
          <p:nvPr/>
        </p:nvGrpSpPr>
        <p:grpSpPr>
          <a:xfrm>
            <a:off x="744198" y="2275372"/>
            <a:ext cx="5580620" cy="3153154"/>
            <a:chOff x="744198" y="1723935"/>
            <a:chExt cx="5580620" cy="3153154"/>
          </a:xfrm>
        </p:grpSpPr>
        <p:sp>
          <p:nvSpPr>
            <p:cNvPr id="6" name="î$ľïḍé">
              <a:extLst>
                <a:ext uri="{FF2B5EF4-FFF2-40B4-BE49-F238E27FC236}">
                  <a16:creationId xmlns:a16="http://schemas.microsoft.com/office/drawing/2014/main" id="{9052C083-8059-4ADD-BC79-8A51CFB282CA}"/>
                </a:ext>
              </a:extLst>
            </p:cNvPr>
            <p:cNvSpPr txBox="1"/>
            <p:nvPr/>
          </p:nvSpPr>
          <p:spPr>
            <a:xfrm>
              <a:off x="744198" y="1723935"/>
              <a:ext cx="5580620" cy="514738"/>
            </a:xfrm>
            <a:prstGeom prst="rect">
              <a:avLst/>
            </a:prstGeom>
            <a:noFill/>
          </p:spPr>
          <p:txBody>
            <a:bodyPr wrap="none" lIns="72000" tIns="72000" rIns="72000" bIns="72000" anchor="b" anchorCtr="0">
              <a:normAutofit/>
            </a:bodyPr>
            <a:lstStyle/>
            <a:p>
              <a:pPr>
                <a:lnSpc>
                  <a:spcPct val="127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ïş1íḋè">
              <a:extLst>
                <a:ext uri="{FF2B5EF4-FFF2-40B4-BE49-F238E27FC236}">
                  <a16:creationId xmlns:a16="http://schemas.microsoft.com/office/drawing/2014/main" id="{F0FFD7F4-9DBD-45BE-A340-40EBB1AB105F}"/>
                </a:ext>
              </a:extLst>
            </p:cNvPr>
            <p:cNvSpPr txBox="1"/>
            <p:nvPr/>
          </p:nvSpPr>
          <p:spPr>
            <a:xfrm>
              <a:off x="744198" y="2238672"/>
              <a:ext cx="5580620" cy="2638417"/>
            </a:xfrm>
            <a:prstGeom prst="rect">
              <a:avLst/>
            </a:prstGeom>
            <a:noFill/>
          </p:spPr>
          <p:txBody>
            <a:bodyPr wrap="square" lIns="72000" tIns="72000" rIns="72000" bIns="72000" anchor="t" anchorCtr="0">
              <a:normAutofit/>
            </a:bodyPr>
            <a:lstStyle/>
            <a:p>
              <a:pPr>
                <a:lnSpc>
                  <a:spcPct val="127000"/>
                </a:lnSpc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>
                <a:lnSpc>
                  <a:spcPct val="127000"/>
                </a:lnSpc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>
                <a:lnSpc>
                  <a:spcPct val="127000"/>
                </a:lnSpc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02E53B1-4739-4BAA-BB4D-2B7709829F21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A933400-757C-460A-A460-01E4C61251B8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E644F23-D3B7-40D4-BEF0-9670672AFFEA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CAAF613-A69C-403A-A49D-ECC82FF6A76C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49C6D00-8D12-4FE1-AD83-A7CF02A754B9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:a16="http://schemas.microsoft.com/office/drawing/2014/main" id="{3E74E4BF-B6F6-451A-9135-1CD86007B982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6EBAF47-36AE-40E1-89BC-8E3AC4EEE432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85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AA0183CD-1004-4C9B-A063-487E24F093FB}"/>
              </a:ext>
            </a:extLst>
          </p:cNvPr>
          <p:cNvSpPr/>
          <p:nvPr/>
        </p:nvSpPr>
        <p:spPr>
          <a:xfrm>
            <a:off x="6329642" y="1127366"/>
            <a:ext cx="4810580" cy="4810581"/>
          </a:xfrm>
          <a:prstGeom prst="ellipse">
            <a:avLst/>
          </a:pr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弧形 58">
            <a:extLst>
              <a:ext uri="{FF2B5EF4-FFF2-40B4-BE49-F238E27FC236}">
                <a16:creationId xmlns:a16="http://schemas.microsoft.com/office/drawing/2014/main" id="{DCAC7CCE-9839-46B9-B508-6B76F8345B12}"/>
              </a:ext>
            </a:extLst>
          </p:cNvPr>
          <p:cNvSpPr/>
          <p:nvPr/>
        </p:nvSpPr>
        <p:spPr>
          <a:xfrm>
            <a:off x="6951454" y="1662190"/>
            <a:ext cx="3706778" cy="3706778"/>
          </a:xfrm>
          <a:prstGeom prst="arc">
            <a:avLst>
              <a:gd name="adj1" fmla="val 16200000"/>
              <a:gd name="adj2" fmla="val 10890859"/>
            </a:avLst>
          </a:prstGeom>
          <a:ln w="304800" cap="rnd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5400000" scaled="1"/>
            </a:gradFill>
          </a:ln>
          <a:effectLst>
            <a:outerShdw blurRad="38100" sx="101000" sy="101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A73819B-2621-41A6-B8E0-C0BC073DBBD5}"/>
              </a:ext>
            </a:extLst>
          </p:cNvPr>
          <p:cNvSpPr txBox="1"/>
          <p:nvPr/>
        </p:nvSpPr>
        <p:spPr>
          <a:xfrm>
            <a:off x="7578386" y="2666631"/>
            <a:ext cx="2452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5400000" scaled="1"/>
                </a:gradFill>
                <a:cs typeface="+mn-ea"/>
                <a:sym typeface="+mn-lt"/>
              </a:rPr>
              <a:t>90</a:t>
            </a:r>
            <a:r>
              <a:rPr lang="en-US" altLang="zh-CN" sz="4000" dirty="0"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5400000" scaled="1"/>
                </a:gradFill>
                <a:cs typeface="+mn-ea"/>
                <a:sym typeface="+mn-lt"/>
              </a:rPr>
              <a:t>%</a:t>
            </a:r>
            <a:endParaRPr lang="zh-CN" altLang="en-US" sz="4000" dirty="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5620D6E-4E87-4C81-B9B9-F73837887380}"/>
              </a:ext>
            </a:extLst>
          </p:cNvPr>
          <p:cNvSpPr txBox="1"/>
          <p:nvPr/>
        </p:nvSpPr>
        <p:spPr>
          <a:xfrm>
            <a:off x="7238803" y="3836976"/>
            <a:ext cx="310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your text 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36">
            <a:extLst>
              <a:ext uri="{FF2B5EF4-FFF2-40B4-BE49-F238E27FC236}">
                <a16:creationId xmlns:a16="http://schemas.microsoft.com/office/drawing/2014/main" id="{21CA1586-949C-4061-99A6-272244E0FDF7}"/>
              </a:ext>
            </a:extLst>
          </p:cNvPr>
          <p:cNvSpPr txBox="1"/>
          <p:nvPr/>
        </p:nvSpPr>
        <p:spPr>
          <a:xfrm>
            <a:off x="1249023" y="1865695"/>
            <a:ext cx="3590157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Rectangle 39">
            <a:extLst>
              <a:ext uri="{FF2B5EF4-FFF2-40B4-BE49-F238E27FC236}">
                <a16:creationId xmlns:a16="http://schemas.microsoft.com/office/drawing/2014/main" id="{E24DDDCD-847E-4A48-B4D6-D2A03C6A70B7}"/>
              </a:ext>
            </a:extLst>
          </p:cNvPr>
          <p:cNvSpPr/>
          <p:nvPr/>
        </p:nvSpPr>
        <p:spPr>
          <a:xfrm>
            <a:off x="1249023" y="2529796"/>
            <a:ext cx="4421353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BDC6F06-9386-4087-A855-8CC6C85AD4FD}"/>
              </a:ext>
            </a:extLst>
          </p:cNvPr>
          <p:cNvGrpSpPr/>
          <p:nvPr/>
        </p:nvGrpSpPr>
        <p:grpSpPr>
          <a:xfrm>
            <a:off x="1124796" y="4194373"/>
            <a:ext cx="1112454" cy="1306229"/>
            <a:chOff x="319977" y="4362535"/>
            <a:chExt cx="1112454" cy="1306229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089DF790-0C64-4F03-B19E-F8C69BF2B75E}"/>
                </a:ext>
              </a:extLst>
            </p:cNvPr>
            <p:cNvSpPr/>
            <p:nvPr/>
          </p:nvSpPr>
          <p:spPr>
            <a:xfrm>
              <a:off x="444204" y="4362535"/>
              <a:ext cx="864000" cy="864000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rgbClr val="33789B"/>
                  </a:gs>
                  <a:gs pos="100000">
                    <a:srgbClr val="33AAB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CA0E0"/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207AF1E1-9071-4CF9-9845-6E93503FF0E8}"/>
                </a:ext>
              </a:extLst>
            </p:cNvPr>
            <p:cNvSpPr txBox="1"/>
            <p:nvPr/>
          </p:nvSpPr>
          <p:spPr>
            <a:xfrm>
              <a:off x="528772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8E0476FB-B69B-484E-A258-757440F96E78}"/>
                </a:ext>
              </a:extLst>
            </p:cNvPr>
            <p:cNvSpPr txBox="1"/>
            <p:nvPr/>
          </p:nvSpPr>
          <p:spPr>
            <a:xfrm>
              <a:off x="319977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C1E2A3F-1B4A-487D-B080-82D63A27B0F7}"/>
              </a:ext>
            </a:extLst>
          </p:cNvPr>
          <p:cNvGrpSpPr/>
          <p:nvPr/>
        </p:nvGrpSpPr>
        <p:grpSpPr>
          <a:xfrm>
            <a:off x="2740381" y="4194373"/>
            <a:ext cx="1112454" cy="1306229"/>
            <a:chOff x="319977" y="4362535"/>
            <a:chExt cx="1112454" cy="1306229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072FB11-171F-4BF9-8CC3-6EA2F0E0480A}"/>
                </a:ext>
              </a:extLst>
            </p:cNvPr>
            <p:cNvSpPr/>
            <p:nvPr/>
          </p:nvSpPr>
          <p:spPr>
            <a:xfrm>
              <a:off x="444204" y="4362535"/>
              <a:ext cx="864000" cy="864000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rgbClr val="33789B"/>
                  </a:gs>
                  <a:gs pos="100000">
                    <a:srgbClr val="33AAB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CA0E0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DD78906-6C32-4BE3-B6F4-35E38510BEDE}"/>
                </a:ext>
              </a:extLst>
            </p:cNvPr>
            <p:cNvSpPr txBox="1"/>
            <p:nvPr/>
          </p:nvSpPr>
          <p:spPr>
            <a:xfrm>
              <a:off x="528772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466F6D3-97A2-4A1B-8848-CEBEE881A441}"/>
                </a:ext>
              </a:extLst>
            </p:cNvPr>
            <p:cNvSpPr txBox="1"/>
            <p:nvPr/>
          </p:nvSpPr>
          <p:spPr>
            <a:xfrm>
              <a:off x="319977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D49C5-F841-427D-9062-EF9DF74E2015}"/>
              </a:ext>
            </a:extLst>
          </p:cNvPr>
          <p:cNvGrpSpPr/>
          <p:nvPr/>
        </p:nvGrpSpPr>
        <p:grpSpPr>
          <a:xfrm>
            <a:off x="4355965" y="4194373"/>
            <a:ext cx="1112454" cy="1306229"/>
            <a:chOff x="319977" y="4362535"/>
            <a:chExt cx="1112454" cy="1306229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D543BAD-83BC-48AC-BD40-4B58B9EB5BB7}"/>
                </a:ext>
              </a:extLst>
            </p:cNvPr>
            <p:cNvSpPr/>
            <p:nvPr/>
          </p:nvSpPr>
          <p:spPr>
            <a:xfrm>
              <a:off x="444204" y="4362535"/>
              <a:ext cx="864000" cy="864000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rgbClr val="33789B"/>
                  </a:gs>
                  <a:gs pos="100000">
                    <a:srgbClr val="33AAB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CA0E0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3A58022-9FCE-44E3-9C57-38804752D67F}"/>
                </a:ext>
              </a:extLst>
            </p:cNvPr>
            <p:cNvSpPr txBox="1"/>
            <p:nvPr/>
          </p:nvSpPr>
          <p:spPr>
            <a:xfrm>
              <a:off x="528772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E5D35CB-A3A9-4797-B4FA-84BFD61C8365}"/>
                </a:ext>
              </a:extLst>
            </p:cNvPr>
            <p:cNvSpPr txBox="1"/>
            <p:nvPr/>
          </p:nvSpPr>
          <p:spPr>
            <a:xfrm>
              <a:off x="319977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41274CF-4FC1-4EC0-913C-E03D42469B73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C3837ED-EE6D-4F91-A796-FA91ECAFFAAA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42E2EA7-375E-4560-91F0-913CA6DBCF7E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65ADE650-BBA5-4701-9B6F-7E26E08E1033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4B950F8C-486E-4D7F-AFE6-3FA29AF84F80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39" name="六边形 38">
                <a:extLst>
                  <a:ext uri="{FF2B5EF4-FFF2-40B4-BE49-F238E27FC236}">
                    <a16:creationId xmlns:a16="http://schemas.microsoft.com/office/drawing/2014/main" id="{E0C6BF5B-5EEE-4612-92E2-4F2215EB9EA5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A94FA9-6EF4-45B3-BF5E-419FFB3D3156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68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75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75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75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75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îṩ1ïdé">
            <a:extLst>
              <a:ext uri="{FF2B5EF4-FFF2-40B4-BE49-F238E27FC236}">
                <a16:creationId xmlns:a16="http://schemas.microsoft.com/office/drawing/2014/main" id="{EA18B0E4-C600-46DF-A793-A6BDAA3E0BE3}"/>
              </a:ext>
            </a:extLst>
          </p:cNvPr>
          <p:cNvGrpSpPr/>
          <p:nvPr/>
        </p:nvGrpSpPr>
        <p:grpSpPr>
          <a:xfrm>
            <a:off x="1093109" y="2244520"/>
            <a:ext cx="4389217" cy="3736745"/>
            <a:chOff x="1127448" y="1664803"/>
            <a:chExt cx="4844146" cy="406845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" name="îs1îḍé">
              <a:extLst>
                <a:ext uri="{FF2B5EF4-FFF2-40B4-BE49-F238E27FC236}">
                  <a16:creationId xmlns:a16="http://schemas.microsoft.com/office/drawing/2014/main" id="{74A75BAA-DED7-42E0-AAB9-868989EA906C}"/>
                </a:ext>
              </a:extLst>
            </p:cNvPr>
            <p:cNvSpPr/>
            <p:nvPr/>
          </p:nvSpPr>
          <p:spPr bwMode="auto">
            <a:xfrm>
              <a:off x="2672089" y="5707399"/>
              <a:ext cx="1779597" cy="25857"/>
            </a:xfrm>
            <a:custGeom>
              <a:avLst/>
              <a:gdLst>
                <a:gd name="T0" fmla="*/ 6776 w 6981"/>
                <a:gd name="T1" fmla="*/ 0 h 103"/>
                <a:gd name="T2" fmla="*/ 6776 w 6981"/>
                <a:gd name="T3" fmla="*/ 0 h 103"/>
                <a:gd name="T4" fmla="*/ 203 w 6981"/>
                <a:gd name="T5" fmla="*/ 0 h 103"/>
                <a:gd name="T6" fmla="*/ 0 w 6981"/>
                <a:gd name="T7" fmla="*/ 46 h 103"/>
                <a:gd name="T8" fmla="*/ 0 w 6981"/>
                <a:gd name="T9" fmla="*/ 55 h 103"/>
                <a:gd name="T10" fmla="*/ 203 w 6981"/>
                <a:gd name="T11" fmla="*/ 102 h 103"/>
                <a:gd name="T12" fmla="*/ 6776 w 6981"/>
                <a:gd name="T13" fmla="*/ 102 h 103"/>
                <a:gd name="T14" fmla="*/ 6980 w 6981"/>
                <a:gd name="T15" fmla="*/ 55 h 103"/>
                <a:gd name="T16" fmla="*/ 6980 w 6981"/>
                <a:gd name="T17" fmla="*/ 46 h 103"/>
                <a:gd name="T18" fmla="*/ 6776 w 6981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81" h="103">
                  <a:moveTo>
                    <a:pt x="6776" y="0"/>
                  </a:moveTo>
                  <a:lnTo>
                    <a:pt x="6776" y="0"/>
                  </a:lnTo>
                  <a:cubicBezTo>
                    <a:pt x="203" y="0"/>
                    <a:pt x="203" y="0"/>
                    <a:pt x="203" y="0"/>
                  </a:cubicBezTo>
                  <a:cubicBezTo>
                    <a:pt x="92" y="0"/>
                    <a:pt x="0" y="18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92" y="102"/>
                    <a:pt x="203" y="102"/>
                  </a:cubicBezTo>
                  <a:cubicBezTo>
                    <a:pt x="6776" y="102"/>
                    <a:pt x="6776" y="102"/>
                    <a:pt x="6776" y="102"/>
                  </a:cubicBezTo>
                  <a:cubicBezTo>
                    <a:pt x="6887" y="102"/>
                    <a:pt x="6980" y="83"/>
                    <a:pt x="6980" y="55"/>
                  </a:cubicBezTo>
                  <a:cubicBezTo>
                    <a:pt x="6980" y="46"/>
                    <a:pt x="6980" y="46"/>
                    <a:pt x="6980" y="46"/>
                  </a:cubicBezTo>
                  <a:cubicBezTo>
                    <a:pt x="6980" y="18"/>
                    <a:pt x="6887" y="0"/>
                    <a:pt x="6776" y="0"/>
                  </a:cubicBezTo>
                </a:path>
              </a:pathLst>
            </a:custGeom>
            <a:solidFill>
              <a:srgbClr val="BCBD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ïşļíḋè">
              <a:extLst>
                <a:ext uri="{FF2B5EF4-FFF2-40B4-BE49-F238E27FC236}">
                  <a16:creationId xmlns:a16="http://schemas.microsoft.com/office/drawing/2014/main" id="{DCC1553C-D243-4842-AD5E-D7876FD4219E}"/>
                </a:ext>
              </a:extLst>
            </p:cNvPr>
            <p:cNvSpPr/>
            <p:nvPr/>
          </p:nvSpPr>
          <p:spPr bwMode="auto">
            <a:xfrm>
              <a:off x="1127448" y="1664803"/>
              <a:ext cx="4844146" cy="2931894"/>
            </a:xfrm>
            <a:custGeom>
              <a:avLst/>
              <a:gdLst>
                <a:gd name="T0" fmla="*/ 18999 w 19000"/>
                <a:gd name="T1" fmla="*/ 11499 h 11500"/>
                <a:gd name="T2" fmla="*/ 18999 w 19000"/>
                <a:gd name="T3" fmla="*/ 11499 h 11500"/>
                <a:gd name="T4" fmla="*/ 18999 w 19000"/>
                <a:gd name="T5" fmla="*/ 630 h 11500"/>
                <a:gd name="T6" fmla="*/ 18369 w 19000"/>
                <a:gd name="T7" fmla="*/ 0 h 11500"/>
                <a:gd name="T8" fmla="*/ 630 w 19000"/>
                <a:gd name="T9" fmla="*/ 0 h 11500"/>
                <a:gd name="T10" fmla="*/ 0 w 19000"/>
                <a:gd name="T11" fmla="*/ 630 h 11500"/>
                <a:gd name="T12" fmla="*/ 0 w 19000"/>
                <a:gd name="T13" fmla="*/ 11499 h 11500"/>
                <a:gd name="T14" fmla="*/ 18999 w 19000"/>
                <a:gd name="T15" fmla="*/ 11499 h 1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00" h="11500">
                  <a:moveTo>
                    <a:pt x="18999" y="11499"/>
                  </a:moveTo>
                  <a:lnTo>
                    <a:pt x="18999" y="11499"/>
                  </a:lnTo>
                  <a:cubicBezTo>
                    <a:pt x="18999" y="630"/>
                    <a:pt x="18999" y="630"/>
                    <a:pt x="18999" y="630"/>
                  </a:cubicBezTo>
                  <a:cubicBezTo>
                    <a:pt x="18999" y="287"/>
                    <a:pt x="18712" y="0"/>
                    <a:pt x="18369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278" y="0"/>
                    <a:pt x="0" y="287"/>
                    <a:pt x="0" y="630"/>
                  </a:cubicBezTo>
                  <a:cubicBezTo>
                    <a:pt x="0" y="11499"/>
                    <a:pt x="0" y="11499"/>
                    <a:pt x="0" y="11499"/>
                  </a:cubicBezTo>
                  <a:lnTo>
                    <a:pt x="18999" y="1149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ïṥľîdè">
              <a:extLst>
                <a:ext uri="{FF2B5EF4-FFF2-40B4-BE49-F238E27FC236}">
                  <a16:creationId xmlns:a16="http://schemas.microsoft.com/office/drawing/2014/main" id="{3F7834EF-3B91-4711-A813-BF2260BCD91C}"/>
                </a:ext>
              </a:extLst>
            </p:cNvPr>
            <p:cNvSpPr/>
            <p:nvPr/>
          </p:nvSpPr>
          <p:spPr bwMode="auto">
            <a:xfrm>
              <a:off x="2672089" y="5131812"/>
              <a:ext cx="1779597" cy="590202"/>
            </a:xfrm>
            <a:custGeom>
              <a:avLst/>
              <a:gdLst>
                <a:gd name="T0" fmla="*/ 6924 w 6981"/>
                <a:gd name="T1" fmla="*/ 2138 h 2315"/>
                <a:gd name="T2" fmla="*/ 6924 w 6981"/>
                <a:gd name="T3" fmla="*/ 2138 h 2315"/>
                <a:gd name="T4" fmla="*/ 6249 w 6981"/>
                <a:gd name="T5" fmla="*/ 2000 h 2315"/>
                <a:gd name="T6" fmla="*/ 6036 w 6981"/>
                <a:gd name="T7" fmla="*/ 1712 h 2315"/>
                <a:gd name="T8" fmla="*/ 5897 w 6981"/>
                <a:gd name="T9" fmla="*/ 0 h 2315"/>
                <a:gd name="T10" fmla="*/ 1074 w 6981"/>
                <a:gd name="T11" fmla="*/ 0 h 2315"/>
                <a:gd name="T12" fmla="*/ 944 w 6981"/>
                <a:gd name="T13" fmla="*/ 1712 h 2315"/>
                <a:gd name="T14" fmla="*/ 731 w 6981"/>
                <a:gd name="T15" fmla="*/ 2000 h 2315"/>
                <a:gd name="T16" fmla="*/ 37 w 6981"/>
                <a:gd name="T17" fmla="*/ 2148 h 2315"/>
                <a:gd name="T18" fmla="*/ 0 w 6981"/>
                <a:gd name="T19" fmla="*/ 2185 h 2315"/>
                <a:gd name="T20" fmla="*/ 0 w 6981"/>
                <a:gd name="T21" fmla="*/ 2314 h 2315"/>
                <a:gd name="T22" fmla="*/ 18 w 6981"/>
                <a:gd name="T23" fmla="*/ 2314 h 2315"/>
                <a:gd name="T24" fmla="*/ 6961 w 6981"/>
                <a:gd name="T25" fmla="*/ 2314 h 2315"/>
                <a:gd name="T26" fmla="*/ 6980 w 6981"/>
                <a:gd name="T27" fmla="*/ 2314 h 2315"/>
                <a:gd name="T28" fmla="*/ 6980 w 6981"/>
                <a:gd name="T29" fmla="*/ 2185 h 2315"/>
                <a:gd name="T30" fmla="*/ 6924 w 6981"/>
                <a:gd name="T31" fmla="*/ 2138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81" h="2315">
                  <a:moveTo>
                    <a:pt x="6924" y="2138"/>
                  </a:moveTo>
                  <a:lnTo>
                    <a:pt x="6924" y="2138"/>
                  </a:lnTo>
                  <a:cubicBezTo>
                    <a:pt x="6795" y="2111"/>
                    <a:pt x="6443" y="2037"/>
                    <a:pt x="6249" y="2000"/>
                  </a:cubicBezTo>
                  <a:cubicBezTo>
                    <a:pt x="6008" y="1944"/>
                    <a:pt x="6036" y="1712"/>
                    <a:pt x="6036" y="1712"/>
                  </a:cubicBezTo>
                  <a:cubicBezTo>
                    <a:pt x="5897" y="0"/>
                    <a:pt x="5897" y="0"/>
                    <a:pt x="5897" y="0"/>
                  </a:cubicBezTo>
                  <a:cubicBezTo>
                    <a:pt x="1074" y="0"/>
                    <a:pt x="1074" y="0"/>
                    <a:pt x="1074" y="0"/>
                  </a:cubicBezTo>
                  <a:cubicBezTo>
                    <a:pt x="944" y="1712"/>
                    <a:pt x="944" y="1712"/>
                    <a:pt x="944" y="1712"/>
                  </a:cubicBezTo>
                  <a:cubicBezTo>
                    <a:pt x="944" y="1712"/>
                    <a:pt x="972" y="1944"/>
                    <a:pt x="731" y="2000"/>
                  </a:cubicBezTo>
                  <a:cubicBezTo>
                    <a:pt x="527" y="2046"/>
                    <a:pt x="148" y="2120"/>
                    <a:pt x="37" y="2148"/>
                  </a:cubicBezTo>
                  <a:cubicBezTo>
                    <a:pt x="0" y="2157"/>
                    <a:pt x="0" y="2185"/>
                    <a:pt x="0" y="2185"/>
                  </a:cubicBezTo>
                  <a:cubicBezTo>
                    <a:pt x="0" y="2314"/>
                    <a:pt x="0" y="2314"/>
                    <a:pt x="0" y="2314"/>
                  </a:cubicBezTo>
                  <a:cubicBezTo>
                    <a:pt x="18" y="2314"/>
                    <a:pt x="18" y="2314"/>
                    <a:pt x="18" y="2314"/>
                  </a:cubicBezTo>
                  <a:cubicBezTo>
                    <a:pt x="6961" y="2314"/>
                    <a:pt x="6961" y="2314"/>
                    <a:pt x="6961" y="2314"/>
                  </a:cubicBezTo>
                  <a:cubicBezTo>
                    <a:pt x="6980" y="2314"/>
                    <a:pt x="6980" y="2314"/>
                    <a:pt x="6980" y="2314"/>
                  </a:cubicBezTo>
                  <a:cubicBezTo>
                    <a:pt x="6980" y="2185"/>
                    <a:pt x="6980" y="2185"/>
                    <a:pt x="6980" y="2185"/>
                  </a:cubicBezTo>
                  <a:cubicBezTo>
                    <a:pt x="6980" y="2185"/>
                    <a:pt x="6980" y="2157"/>
                    <a:pt x="6924" y="2138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iṧľiďe">
              <a:extLst>
                <a:ext uri="{FF2B5EF4-FFF2-40B4-BE49-F238E27FC236}">
                  <a16:creationId xmlns:a16="http://schemas.microsoft.com/office/drawing/2014/main" id="{25495F5B-640A-4B31-95C7-F7E80FA5F171}"/>
                </a:ext>
              </a:extLst>
            </p:cNvPr>
            <p:cNvSpPr/>
            <p:nvPr/>
          </p:nvSpPr>
          <p:spPr bwMode="auto">
            <a:xfrm>
              <a:off x="1127448" y="4596697"/>
              <a:ext cx="4844146" cy="536240"/>
            </a:xfrm>
            <a:custGeom>
              <a:avLst/>
              <a:gdLst>
                <a:gd name="T0" fmla="*/ 0 w 19000"/>
                <a:gd name="T1" fmla="*/ 0 h 2103"/>
                <a:gd name="T2" fmla="*/ 0 w 19000"/>
                <a:gd name="T3" fmla="*/ 0 h 2103"/>
                <a:gd name="T4" fmla="*/ 0 w 19000"/>
                <a:gd name="T5" fmla="*/ 1472 h 2103"/>
                <a:gd name="T6" fmla="*/ 630 w 19000"/>
                <a:gd name="T7" fmla="*/ 2102 h 2103"/>
                <a:gd name="T8" fmla="*/ 18369 w 19000"/>
                <a:gd name="T9" fmla="*/ 2102 h 2103"/>
                <a:gd name="T10" fmla="*/ 18999 w 19000"/>
                <a:gd name="T11" fmla="*/ 1472 h 2103"/>
                <a:gd name="T12" fmla="*/ 18999 w 19000"/>
                <a:gd name="T13" fmla="*/ 0 h 2103"/>
                <a:gd name="T14" fmla="*/ 0 w 19000"/>
                <a:gd name="T15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00" h="2103">
                  <a:moveTo>
                    <a:pt x="0" y="0"/>
                  </a:moveTo>
                  <a:lnTo>
                    <a:pt x="0" y="0"/>
                  </a:lnTo>
                  <a:cubicBezTo>
                    <a:pt x="0" y="1472"/>
                    <a:pt x="0" y="1472"/>
                    <a:pt x="0" y="1472"/>
                  </a:cubicBezTo>
                  <a:cubicBezTo>
                    <a:pt x="0" y="1824"/>
                    <a:pt x="278" y="2102"/>
                    <a:pt x="630" y="2102"/>
                  </a:cubicBezTo>
                  <a:cubicBezTo>
                    <a:pt x="18369" y="2102"/>
                    <a:pt x="18369" y="2102"/>
                    <a:pt x="18369" y="2102"/>
                  </a:cubicBezTo>
                  <a:cubicBezTo>
                    <a:pt x="18712" y="2102"/>
                    <a:pt x="18999" y="1824"/>
                    <a:pt x="18999" y="1472"/>
                  </a:cubicBezTo>
                  <a:cubicBezTo>
                    <a:pt x="18999" y="0"/>
                    <a:pt x="18999" y="0"/>
                    <a:pt x="18999" y="0"/>
                  </a:cubicBezTo>
                  <a:lnTo>
                    <a:pt x="0" y="0"/>
                  </a:lnTo>
                </a:path>
              </a:pathLst>
            </a:custGeom>
            <a:solidFill>
              <a:srgbClr val="F4F4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íSḷiḍê">
              <a:extLst>
                <a:ext uri="{FF2B5EF4-FFF2-40B4-BE49-F238E27FC236}">
                  <a16:creationId xmlns:a16="http://schemas.microsoft.com/office/drawing/2014/main" id="{B5AB340B-0440-4474-B398-1DFA8A7E7624}"/>
                </a:ext>
              </a:extLst>
            </p:cNvPr>
            <p:cNvSpPr/>
            <p:nvPr/>
          </p:nvSpPr>
          <p:spPr bwMode="auto">
            <a:xfrm>
              <a:off x="2672089" y="5679295"/>
              <a:ext cx="1779597" cy="42719"/>
            </a:xfrm>
            <a:custGeom>
              <a:avLst/>
              <a:gdLst>
                <a:gd name="T0" fmla="*/ 6943 w 6981"/>
                <a:gd name="T1" fmla="*/ 0 h 167"/>
                <a:gd name="T2" fmla="*/ 6943 w 6981"/>
                <a:gd name="T3" fmla="*/ 0 h 167"/>
                <a:gd name="T4" fmla="*/ 27 w 6981"/>
                <a:gd name="T5" fmla="*/ 0 h 167"/>
                <a:gd name="T6" fmla="*/ 0 w 6981"/>
                <a:gd name="T7" fmla="*/ 37 h 167"/>
                <a:gd name="T8" fmla="*/ 0 w 6981"/>
                <a:gd name="T9" fmla="*/ 166 h 167"/>
                <a:gd name="T10" fmla="*/ 18 w 6981"/>
                <a:gd name="T11" fmla="*/ 166 h 167"/>
                <a:gd name="T12" fmla="*/ 6961 w 6981"/>
                <a:gd name="T13" fmla="*/ 166 h 167"/>
                <a:gd name="T14" fmla="*/ 6980 w 6981"/>
                <a:gd name="T15" fmla="*/ 166 h 167"/>
                <a:gd name="T16" fmla="*/ 6980 w 6981"/>
                <a:gd name="T17" fmla="*/ 37 h 167"/>
                <a:gd name="T18" fmla="*/ 6943 w 698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81" h="167">
                  <a:moveTo>
                    <a:pt x="6943" y="0"/>
                  </a:moveTo>
                  <a:lnTo>
                    <a:pt x="6943" y="0"/>
                  </a:lnTo>
                  <a:cubicBezTo>
                    <a:pt x="27" y="0"/>
                    <a:pt x="27" y="0"/>
                    <a:pt x="27" y="0"/>
                  </a:cubicBezTo>
                  <a:cubicBezTo>
                    <a:pt x="0" y="9"/>
                    <a:pt x="0" y="37"/>
                    <a:pt x="0" y="3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6961" y="166"/>
                    <a:pt x="6961" y="166"/>
                    <a:pt x="6961" y="166"/>
                  </a:cubicBezTo>
                  <a:cubicBezTo>
                    <a:pt x="6980" y="166"/>
                    <a:pt x="6980" y="166"/>
                    <a:pt x="6980" y="166"/>
                  </a:cubicBezTo>
                  <a:cubicBezTo>
                    <a:pt x="6980" y="37"/>
                    <a:pt x="6980" y="37"/>
                    <a:pt x="6980" y="37"/>
                  </a:cubicBezTo>
                  <a:cubicBezTo>
                    <a:pt x="6980" y="37"/>
                    <a:pt x="6980" y="18"/>
                    <a:pt x="6943" y="0"/>
                  </a:cubicBezTo>
                </a:path>
              </a:pathLst>
            </a:custGeom>
            <a:solidFill>
              <a:srgbClr val="D1D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ïśľíḑe">
              <a:extLst>
                <a:ext uri="{FF2B5EF4-FFF2-40B4-BE49-F238E27FC236}">
                  <a16:creationId xmlns:a16="http://schemas.microsoft.com/office/drawing/2014/main" id="{ABB5922C-B26E-40EA-9C00-B0D750190956}"/>
                </a:ext>
              </a:extLst>
            </p:cNvPr>
            <p:cNvSpPr/>
            <p:nvPr/>
          </p:nvSpPr>
          <p:spPr bwMode="auto">
            <a:xfrm>
              <a:off x="1354534" y="1877276"/>
              <a:ext cx="4387724" cy="2485589"/>
            </a:xfrm>
            <a:custGeom>
              <a:avLst/>
              <a:gdLst>
                <a:gd name="T0" fmla="*/ 17212 w 17213"/>
                <a:gd name="T1" fmla="*/ 9749 h 9750"/>
                <a:gd name="T2" fmla="*/ 0 w 17213"/>
                <a:gd name="T3" fmla="*/ 9749 h 9750"/>
                <a:gd name="T4" fmla="*/ 0 w 17213"/>
                <a:gd name="T5" fmla="*/ 0 h 9750"/>
                <a:gd name="T6" fmla="*/ 17212 w 17213"/>
                <a:gd name="T7" fmla="*/ 0 h 9750"/>
                <a:gd name="T8" fmla="*/ 17212 w 17213"/>
                <a:gd name="T9" fmla="*/ 9749 h 9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3" h="9750">
                  <a:moveTo>
                    <a:pt x="17212" y="9749"/>
                  </a:moveTo>
                  <a:lnTo>
                    <a:pt x="0" y="9749"/>
                  </a:lnTo>
                  <a:lnTo>
                    <a:pt x="0" y="0"/>
                  </a:lnTo>
                  <a:lnTo>
                    <a:pt x="17212" y="0"/>
                  </a:lnTo>
                  <a:lnTo>
                    <a:pt x="17212" y="9749"/>
                  </a:lnTo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3F132D0-F756-4071-A76D-D292F6D962BF}"/>
              </a:ext>
            </a:extLst>
          </p:cNvPr>
          <p:cNvCxnSpPr/>
          <p:nvPr/>
        </p:nvCxnSpPr>
        <p:spPr>
          <a:xfrm>
            <a:off x="6341010" y="1424896"/>
            <a:ext cx="0" cy="465181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lg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32">
            <a:extLst>
              <a:ext uri="{FF2B5EF4-FFF2-40B4-BE49-F238E27FC236}">
                <a16:creationId xmlns:a16="http://schemas.microsoft.com/office/drawing/2014/main" id="{B28151BA-407A-407C-8B25-F9FA0AC82260}"/>
              </a:ext>
            </a:extLst>
          </p:cNvPr>
          <p:cNvGrpSpPr/>
          <p:nvPr/>
        </p:nvGrpSpPr>
        <p:grpSpPr>
          <a:xfrm>
            <a:off x="7270818" y="1474150"/>
            <a:ext cx="954818" cy="954817"/>
            <a:chOff x="6548265" y="-421814"/>
            <a:chExt cx="1101662" cy="1101661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8C01186B-C5BC-4F02-84BB-751BF01558C0}"/>
                </a:ext>
              </a:extLst>
            </p:cNvPr>
            <p:cNvSpPr/>
            <p:nvPr/>
          </p:nvSpPr>
          <p:spPr>
            <a:xfrm>
              <a:off x="6548265" y="-421814"/>
              <a:ext cx="1101662" cy="1101661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KSO_Shape">
              <a:extLst>
                <a:ext uri="{FF2B5EF4-FFF2-40B4-BE49-F238E27FC236}">
                  <a16:creationId xmlns:a16="http://schemas.microsoft.com/office/drawing/2014/main" id="{FED2BE6F-9F73-409D-B697-B54D2EA38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890" y="-95505"/>
              <a:ext cx="504413" cy="449045"/>
            </a:xfrm>
            <a:custGeom>
              <a:avLst/>
              <a:gdLst>
                <a:gd name="T0" fmla="*/ 742 w 942"/>
                <a:gd name="T1" fmla="*/ 570 h 840"/>
                <a:gd name="T2" fmla="*/ 755 w 942"/>
                <a:gd name="T3" fmla="*/ 520 h 840"/>
                <a:gd name="T4" fmla="*/ 645 w 942"/>
                <a:gd name="T5" fmla="*/ 450 h 840"/>
                <a:gd name="T6" fmla="*/ 600 w 942"/>
                <a:gd name="T7" fmla="*/ 452 h 840"/>
                <a:gd name="T8" fmla="*/ 600 w 942"/>
                <a:gd name="T9" fmla="*/ 411 h 840"/>
                <a:gd name="T10" fmla="*/ 722 w 942"/>
                <a:gd name="T11" fmla="*/ 411 h 840"/>
                <a:gd name="T12" fmla="*/ 722 w 942"/>
                <a:gd name="T13" fmla="*/ 367 h 840"/>
                <a:gd name="T14" fmla="*/ 608 w 942"/>
                <a:gd name="T15" fmla="*/ 367 h 840"/>
                <a:gd name="T16" fmla="*/ 650 w 942"/>
                <a:gd name="T17" fmla="*/ 295 h 840"/>
                <a:gd name="T18" fmla="*/ 733 w 942"/>
                <a:gd name="T19" fmla="*/ 295 h 840"/>
                <a:gd name="T20" fmla="*/ 733 w 942"/>
                <a:gd name="T21" fmla="*/ 251 h 840"/>
                <a:gd name="T22" fmla="*/ 676 w 942"/>
                <a:gd name="T23" fmla="*/ 251 h 840"/>
                <a:gd name="T24" fmla="*/ 762 w 942"/>
                <a:gd name="T25" fmla="*/ 106 h 840"/>
                <a:gd name="T26" fmla="*/ 689 w 942"/>
                <a:gd name="T27" fmla="*/ 106 h 840"/>
                <a:gd name="T28" fmla="*/ 569 w 942"/>
                <a:gd name="T29" fmla="*/ 326 h 840"/>
                <a:gd name="T30" fmla="*/ 450 w 942"/>
                <a:gd name="T31" fmla="*/ 106 h 840"/>
                <a:gd name="T32" fmla="*/ 377 w 942"/>
                <a:gd name="T33" fmla="*/ 106 h 840"/>
                <a:gd name="T34" fmla="*/ 463 w 942"/>
                <a:gd name="T35" fmla="*/ 251 h 840"/>
                <a:gd name="T36" fmla="*/ 404 w 942"/>
                <a:gd name="T37" fmla="*/ 251 h 840"/>
                <a:gd name="T38" fmla="*/ 404 w 942"/>
                <a:gd name="T39" fmla="*/ 295 h 840"/>
                <a:gd name="T40" fmla="*/ 489 w 942"/>
                <a:gd name="T41" fmla="*/ 295 h 840"/>
                <a:gd name="T42" fmla="*/ 531 w 942"/>
                <a:gd name="T43" fmla="*/ 367 h 840"/>
                <a:gd name="T44" fmla="*/ 420 w 942"/>
                <a:gd name="T45" fmla="*/ 367 h 840"/>
                <a:gd name="T46" fmla="*/ 420 w 942"/>
                <a:gd name="T47" fmla="*/ 411 h 840"/>
                <a:gd name="T48" fmla="*/ 538 w 942"/>
                <a:gd name="T49" fmla="*/ 411 h 840"/>
                <a:gd name="T50" fmla="*/ 538 w 942"/>
                <a:gd name="T51" fmla="*/ 454 h 840"/>
                <a:gd name="T52" fmla="*/ 535 w 942"/>
                <a:gd name="T53" fmla="*/ 454 h 840"/>
                <a:gd name="T54" fmla="*/ 440 w 942"/>
                <a:gd name="T55" fmla="*/ 436 h 840"/>
                <a:gd name="T56" fmla="*/ 307 w 942"/>
                <a:gd name="T57" fmla="*/ 419 h 840"/>
                <a:gd name="T58" fmla="*/ 249 w 942"/>
                <a:gd name="T59" fmla="*/ 434 h 840"/>
                <a:gd name="T60" fmla="*/ 234 w 942"/>
                <a:gd name="T61" fmla="*/ 335 h 840"/>
                <a:gd name="T62" fmla="*/ 570 w 942"/>
                <a:gd name="T63" fmla="*/ 0 h 840"/>
                <a:gd name="T64" fmla="*/ 905 w 942"/>
                <a:gd name="T65" fmla="*/ 335 h 840"/>
                <a:gd name="T66" fmla="*/ 872 w 942"/>
                <a:gd name="T67" fmla="*/ 479 h 840"/>
                <a:gd name="T68" fmla="*/ 858 w 942"/>
                <a:gd name="T69" fmla="*/ 487 h 840"/>
                <a:gd name="T70" fmla="*/ 798 w 942"/>
                <a:gd name="T71" fmla="*/ 552 h 840"/>
                <a:gd name="T72" fmla="*/ 718 w 942"/>
                <a:gd name="T73" fmla="*/ 628 h 840"/>
                <a:gd name="T74" fmla="*/ 644 w 942"/>
                <a:gd name="T75" fmla="*/ 609 h 840"/>
                <a:gd name="T76" fmla="*/ 742 w 942"/>
                <a:gd name="T77" fmla="*/ 570 h 840"/>
                <a:gd name="T78" fmla="*/ 154 w 942"/>
                <a:gd name="T79" fmla="*/ 780 h 840"/>
                <a:gd name="T80" fmla="*/ 779 w 942"/>
                <a:gd name="T81" fmla="*/ 758 h 840"/>
                <a:gd name="T82" fmla="*/ 932 w 942"/>
                <a:gd name="T83" fmla="*/ 535 h 840"/>
                <a:gd name="T84" fmla="*/ 870 w 942"/>
                <a:gd name="T85" fmla="*/ 507 h 840"/>
                <a:gd name="T86" fmla="*/ 724 w 942"/>
                <a:gd name="T87" fmla="*/ 650 h 840"/>
                <a:gd name="T88" fmla="*/ 545 w 942"/>
                <a:gd name="T89" fmla="*/ 594 h 840"/>
                <a:gd name="T90" fmla="*/ 732 w 942"/>
                <a:gd name="T91" fmla="*/ 524 h 840"/>
                <a:gd name="T92" fmla="*/ 533 w 942"/>
                <a:gd name="T93" fmla="*/ 477 h 840"/>
                <a:gd name="T94" fmla="*/ 310 w 942"/>
                <a:gd name="T95" fmla="*/ 441 h 840"/>
                <a:gd name="T96" fmla="*/ 0 w 942"/>
                <a:gd name="T97" fmla="*/ 626 h 840"/>
                <a:gd name="T98" fmla="*/ 154 w 942"/>
                <a:gd name="T99" fmla="*/ 78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2" h="840">
                  <a:moveTo>
                    <a:pt x="742" y="570"/>
                  </a:moveTo>
                  <a:cubicBezTo>
                    <a:pt x="753" y="556"/>
                    <a:pt x="758" y="539"/>
                    <a:pt x="755" y="520"/>
                  </a:cubicBezTo>
                  <a:cubicBezTo>
                    <a:pt x="745" y="450"/>
                    <a:pt x="670" y="450"/>
                    <a:pt x="645" y="450"/>
                  </a:cubicBezTo>
                  <a:cubicBezTo>
                    <a:pt x="631" y="450"/>
                    <a:pt x="615" y="451"/>
                    <a:pt x="600" y="452"/>
                  </a:cubicBezTo>
                  <a:lnTo>
                    <a:pt x="600" y="411"/>
                  </a:lnTo>
                  <a:lnTo>
                    <a:pt x="722" y="411"/>
                  </a:lnTo>
                  <a:lnTo>
                    <a:pt x="722" y="367"/>
                  </a:lnTo>
                  <a:lnTo>
                    <a:pt x="608" y="367"/>
                  </a:lnTo>
                  <a:lnTo>
                    <a:pt x="650" y="295"/>
                  </a:lnTo>
                  <a:lnTo>
                    <a:pt x="733" y="295"/>
                  </a:lnTo>
                  <a:lnTo>
                    <a:pt x="733" y="251"/>
                  </a:lnTo>
                  <a:lnTo>
                    <a:pt x="676" y="251"/>
                  </a:lnTo>
                  <a:lnTo>
                    <a:pt x="762" y="106"/>
                  </a:lnTo>
                  <a:lnTo>
                    <a:pt x="689" y="106"/>
                  </a:lnTo>
                  <a:lnTo>
                    <a:pt x="569" y="326"/>
                  </a:lnTo>
                  <a:lnTo>
                    <a:pt x="450" y="106"/>
                  </a:lnTo>
                  <a:lnTo>
                    <a:pt x="377" y="106"/>
                  </a:lnTo>
                  <a:lnTo>
                    <a:pt x="463" y="251"/>
                  </a:lnTo>
                  <a:lnTo>
                    <a:pt x="404" y="251"/>
                  </a:lnTo>
                  <a:lnTo>
                    <a:pt x="404" y="295"/>
                  </a:lnTo>
                  <a:lnTo>
                    <a:pt x="489" y="295"/>
                  </a:lnTo>
                  <a:lnTo>
                    <a:pt x="531" y="367"/>
                  </a:lnTo>
                  <a:lnTo>
                    <a:pt x="420" y="367"/>
                  </a:lnTo>
                  <a:lnTo>
                    <a:pt x="420" y="411"/>
                  </a:lnTo>
                  <a:lnTo>
                    <a:pt x="538" y="411"/>
                  </a:lnTo>
                  <a:lnTo>
                    <a:pt x="538" y="454"/>
                  </a:lnTo>
                  <a:cubicBezTo>
                    <a:pt x="537" y="454"/>
                    <a:pt x="536" y="454"/>
                    <a:pt x="535" y="454"/>
                  </a:cubicBezTo>
                  <a:cubicBezTo>
                    <a:pt x="504" y="451"/>
                    <a:pt x="472" y="443"/>
                    <a:pt x="440" y="436"/>
                  </a:cubicBezTo>
                  <a:cubicBezTo>
                    <a:pt x="393" y="424"/>
                    <a:pt x="348" y="413"/>
                    <a:pt x="307" y="419"/>
                  </a:cubicBezTo>
                  <a:cubicBezTo>
                    <a:pt x="287" y="421"/>
                    <a:pt x="268" y="427"/>
                    <a:pt x="249" y="434"/>
                  </a:cubicBezTo>
                  <a:cubicBezTo>
                    <a:pt x="239" y="403"/>
                    <a:pt x="234" y="370"/>
                    <a:pt x="234" y="335"/>
                  </a:cubicBezTo>
                  <a:cubicBezTo>
                    <a:pt x="234" y="150"/>
                    <a:pt x="384" y="0"/>
                    <a:pt x="570" y="0"/>
                  </a:cubicBezTo>
                  <a:cubicBezTo>
                    <a:pt x="755" y="0"/>
                    <a:pt x="905" y="150"/>
                    <a:pt x="905" y="335"/>
                  </a:cubicBezTo>
                  <a:cubicBezTo>
                    <a:pt x="905" y="387"/>
                    <a:pt x="893" y="436"/>
                    <a:pt x="872" y="479"/>
                  </a:cubicBezTo>
                  <a:cubicBezTo>
                    <a:pt x="867" y="482"/>
                    <a:pt x="863" y="484"/>
                    <a:pt x="858" y="487"/>
                  </a:cubicBezTo>
                  <a:cubicBezTo>
                    <a:pt x="835" y="501"/>
                    <a:pt x="817" y="526"/>
                    <a:pt x="798" y="552"/>
                  </a:cubicBezTo>
                  <a:cubicBezTo>
                    <a:pt x="774" y="585"/>
                    <a:pt x="749" y="619"/>
                    <a:pt x="718" y="628"/>
                  </a:cubicBezTo>
                  <a:cubicBezTo>
                    <a:pt x="700" y="633"/>
                    <a:pt x="673" y="623"/>
                    <a:pt x="644" y="609"/>
                  </a:cubicBezTo>
                  <a:cubicBezTo>
                    <a:pt x="686" y="604"/>
                    <a:pt x="723" y="594"/>
                    <a:pt x="742" y="570"/>
                  </a:cubicBezTo>
                  <a:close/>
                  <a:moveTo>
                    <a:pt x="154" y="780"/>
                  </a:moveTo>
                  <a:cubicBezTo>
                    <a:pt x="321" y="683"/>
                    <a:pt x="559" y="840"/>
                    <a:pt x="779" y="758"/>
                  </a:cubicBezTo>
                  <a:cubicBezTo>
                    <a:pt x="864" y="727"/>
                    <a:pt x="907" y="635"/>
                    <a:pt x="932" y="535"/>
                  </a:cubicBezTo>
                  <a:cubicBezTo>
                    <a:pt x="942" y="495"/>
                    <a:pt x="922" y="475"/>
                    <a:pt x="870" y="507"/>
                  </a:cubicBezTo>
                  <a:cubicBezTo>
                    <a:pt x="824" y="535"/>
                    <a:pt x="790" y="632"/>
                    <a:pt x="724" y="650"/>
                  </a:cubicBezTo>
                  <a:cubicBezTo>
                    <a:pt x="673" y="664"/>
                    <a:pt x="607" y="606"/>
                    <a:pt x="545" y="594"/>
                  </a:cubicBezTo>
                  <a:cubicBezTo>
                    <a:pt x="624" y="587"/>
                    <a:pt x="742" y="591"/>
                    <a:pt x="732" y="524"/>
                  </a:cubicBezTo>
                  <a:cubicBezTo>
                    <a:pt x="721" y="446"/>
                    <a:pt x="603" y="483"/>
                    <a:pt x="533" y="477"/>
                  </a:cubicBezTo>
                  <a:cubicBezTo>
                    <a:pt x="453" y="469"/>
                    <a:pt x="373" y="433"/>
                    <a:pt x="310" y="441"/>
                  </a:cubicBezTo>
                  <a:cubicBezTo>
                    <a:pt x="188" y="457"/>
                    <a:pt x="83" y="591"/>
                    <a:pt x="0" y="626"/>
                  </a:cubicBezTo>
                  <a:lnTo>
                    <a:pt x="154" y="780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37">
            <a:extLst>
              <a:ext uri="{FF2B5EF4-FFF2-40B4-BE49-F238E27FC236}">
                <a16:creationId xmlns:a16="http://schemas.microsoft.com/office/drawing/2014/main" id="{FE8ACE90-E502-4CFB-B128-D522E1ED9ACB}"/>
              </a:ext>
            </a:extLst>
          </p:cNvPr>
          <p:cNvGrpSpPr/>
          <p:nvPr/>
        </p:nvGrpSpPr>
        <p:grpSpPr>
          <a:xfrm>
            <a:off x="7259063" y="3036629"/>
            <a:ext cx="960955" cy="960954"/>
            <a:chOff x="10267844" y="-372224"/>
            <a:chExt cx="1108743" cy="1108742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FF386AD-D597-4E16-8D27-0937FAA99B7F}"/>
                </a:ext>
              </a:extLst>
            </p:cNvPr>
            <p:cNvSpPr/>
            <p:nvPr/>
          </p:nvSpPr>
          <p:spPr>
            <a:xfrm>
              <a:off x="10267844" y="-372224"/>
              <a:ext cx="1108743" cy="1108742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KSO_Shape">
              <a:extLst>
                <a:ext uri="{FF2B5EF4-FFF2-40B4-BE49-F238E27FC236}">
                  <a16:creationId xmlns:a16="http://schemas.microsoft.com/office/drawing/2014/main" id="{4E3DBA39-AF2B-4677-BFB1-0795A5D15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350" y="-85640"/>
              <a:ext cx="505729" cy="535575"/>
            </a:xfrm>
            <a:custGeom>
              <a:avLst/>
              <a:gdLst>
                <a:gd name="connsiteX0" fmla="*/ 435703 w 572779"/>
                <a:gd name="connsiteY0" fmla="*/ 160183 h 606580"/>
                <a:gd name="connsiteX1" fmla="*/ 479697 w 572779"/>
                <a:gd name="connsiteY1" fmla="*/ 160183 h 606580"/>
                <a:gd name="connsiteX2" fmla="*/ 479581 w 572779"/>
                <a:gd name="connsiteY2" fmla="*/ 160472 h 606580"/>
                <a:gd name="connsiteX3" fmla="*/ 479812 w 572779"/>
                <a:gd name="connsiteY3" fmla="*/ 160472 h 606580"/>
                <a:gd name="connsiteX4" fmla="*/ 478713 w 572779"/>
                <a:gd name="connsiteY4" fmla="*/ 162726 h 606580"/>
                <a:gd name="connsiteX5" fmla="*/ 469682 w 572779"/>
                <a:gd name="connsiteY5" fmla="*/ 187227 h 606580"/>
                <a:gd name="connsiteX6" fmla="*/ 474776 w 572779"/>
                <a:gd name="connsiteY6" fmla="*/ 242470 h 606580"/>
                <a:gd name="connsiteX7" fmla="*/ 494284 w 572779"/>
                <a:gd name="connsiteY7" fmla="*/ 242470 h 606580"/>
                <a:gd name="connsiteX8" fmla="*/ 510840 w 572779"/>
                <a:gd name="connsiteY8" fmla="*/ 160183 h 606580"/>
                <a:gd name="connsiteX9" fmla="*/ 527338 w 572779"/>
                <a:gd name="connsiteY9" fmla="*/ 160183 h 606580"/>
                <a:gd name="connsiteX10" fmla="*/ 572779 w 572779"/>
                <a:gd name="connsiteY10" fmla="*/ 205430 h 606580"/>
                <a:gd name="connsiteX11" fmla="*/ 572779 w 572779"/>
                <a:gd name="connsiteY11" fmla="*/ 337413 h 606580"/>
                <a:gd name="connsiteX12" fmla="*/ 527396 w 572779"/>
                <a:gd name="connsiteY12" fmla="*/ 382717 h 606580"/>
                <a:gd name="connsiteX13" fmla="*/ 521607 w 572779"/>
                <a:gd name="connsiteY13" fmla="*/ 382717 h 606580"/>
                <a:gd name="connsiteX14" fmla="*/ 521607 w 572779"/>
                <a:gd name="connsiteY14" fmla="*/ 574624 h 606580"/>
                <a:gd name="connsiteX15" fmla="*/ 489595 w 572779"/>
                <a:gd name="connsiteY15" fmla="*/ 606580 h 606580"/>
                <a:gd name="connsiteX16" fmla="*/ 457815 w 572779"/>
                <a:gd name="connsiteY16" fmla="*/ 578149 h 606580"/>
                <a:gd name="connsiteX17" fmla="*/ 425978 w 572779"/>
                <a:gd name="connsiteY17" fmla="*/ 606580 h 606580"/>
                <a:gd name="connsiteX18" fmla="*/ 393966 w 572779"/>
                <a:gd name="connsiteY18" fmla="*/ 574624 h 606580"/>
                <a:gd name="connsiteX19" fmla="*/ 393966 w 572779"/>
                <a:gd name="connsiteY19" fmla="*/ 392541 h 606580"/>
                <a:gd name="connsiteX20" fmla="*/ 422967 w 572779"/>
                <a:gd name="connsiteY20" fmla="*/ 337528 h 606580"/>
                <a:gd name="connsiteX21" fmla="*/ 422967 w 572779"/>
                <a:gd name="connsiteY21" fmla="*/ 242528 h 606580"/>
                <a:gd name="connsiteX22" fmla="*/ 440739 w 572779"/>
                <a:gd name="connsiteY22" fmla="*/ 242528 h 606580"/>
                <a:gd name="connsiteX23" fmla="*/ 445833 w 572779"/>
                <a:gd name="connsiteY23" fmla="*/ 186996 h 606580"/>
                <a:gd name="connsiteX24" fmla="*/ 445196 w 572779"/>
                <a:gd name="connsiteY24" fmla="*/ 183991 h 606580"/>
                <a:gd name="connsiteX25" fmla="*/ 436860 w 572779"/>
                <a:gd name="connsiteY25" fmla="*/ 162726 h 606580"/>
                <a:gd name="connsiteX26" fmla="*/ 435818 w 572779"/>
                <a:gd name="connsiteY26" fmla="*/ 160472 h 606580"/>
                <a:gd name="connsiteX27" fmla="*/ 435876 w 572779"/>
                <a:gd name="connsiteY27" fmla="*/ 160472 h 606580"/>
                <a:gd name="connsiteX28" fmla="*/ 435703 w 572779"/>
                <a:gd name="connsiteY28" fmla="*/ 160183 h 606580"/>
                <a:gd name="connsiteX29" fmla="*/ 264349 w 572779"/>
                <a:gd name="connsiteY29" fmla="*/ 160183 h 606580"/>
                <a:gd name="connsiteX30" fmla="*/ 308327 w 572779"/>
                <a:gd name="connsiteY30" fmla="*/ 160183 h 606580"/>
                <a:gd name="connsiteX31" fmla="*/ 308154 w 572779"/>
                <a:gd name="connsiteY31" fmla="*/ 160472 h 606580"/>
                <a:gd name="connsiteX32" fmla="*/ 308385 w 572779"/>
                <a:gd name="connsiteY32" fmla="*/ 160472 h 606580"/>
                <a:gd name="connsiteX33" fmla="*/ 307344 w 572779"/>
                <a:gd name="connsiteY33" fmla="*/ 162726 h 606580"/>
                <a:gd name="connsiteX34" fmla="*/ 298316 w 572779"/>
                <a:gd name="connsiteY34" fmla="*/ 187227 h 606580"/>
                <a:gd name="connsiteX35" fmla="*/ 303409 w 572779"/>
                <a:gd name="connsiteY35" fmla="*/ 242470 h 606580"/>
                <a:gd name="connsiteX36" fmla="*/ 322910 w 572779"/>
                <a:gd name="connsiteY36" fmla="*/ 242470 h 606580"/>
                <a:gd name="connsiteX37" fmla="*/ 339401 w 572779"/>
                <a:gd name="connsiteY37" fmla="*/ 160183 h 606580"/>
                <a:gd name="connsiteX38" fmla="*/ 355951 w 572779"/>
                <a:gd name="connsiteY38" fmla="*/ 160183 h 606580"/>
                <a:gd name="connsiteX39" fmla="*/ 401376 w 572779"/>
                <a:gd name="connsiteY39" fmla="*/ 205430 h 606580"/>
                <a:gd name="connsiteX40" fmla="*/ 401376 w 572779"/>
                <a:gd name="connsiteY40" fmla="*/ 337413 h 606580"/>
                <a:gd name="connsiteX41" fmla="*/ 356009 w 572779"/>
                <a:gd name="connsiteY41" fmla="*/ 382717 h 606580"/>
                <a:gd name="connsiteX42" fmla="*/ 350222 w 572779"/>
                <a:gd name="connsiteY42" fmla="*/ 382717 h 606580"/>
                <a:gd name="connsiteX43" fmla="*/ 350222 w 572779"/>
                <a:gd name="connsiteY43" fmla="*/ 574624 h 606580"/>
                <a:gd name="connsiteX44" fmla="*/ 318222 w 572779"/>
                <a:gd name="connsiteY44" fmla="*/ 606580 h 606580"/>
                <a:gd name="connsiteX45" fmla="*/ 286396 w 572779"/>
                <a:gd name="connsiteY45" fmla="*/ 578149 h 606580"/>
                <a:gd name="connsiteX46" fmla="*/ 254628 w 572779"/>
                <a:gd name="connsiteY46" fmla="*/ 606580 h 606580"/>
                <a:gd name="connsiteX47" fmla="*/ 222628 w 572779"/>
                <a:gd name="connsiteY47" fmla="*/ 574624 h 606580"/>
                <a:gd name="connsiteX48" fmla="*/ 222628 w 572779"/>
                <a:gd name="connsiteY48" fmla="*/ 382833 h 606580"/>
                <a:gd name="connsiteX49" fmla="*/ 216841 w 572779"/>
                <a:gd name="connsiteY49" fmla="*/ 382833 h 606580"/>
                <a:gd name="connsiteX50" fmla="*/ 171474 w 572779"/>
                <a:gd name="connsiteY50" fmla="*/ 337528 h 606580"/>
                <a:gd name="connsiteX51" fmla="*/ 171474 w 572779"/>
                <a:gd name="connsiteY51" fmla="*/ 205545 h 606580"/>
                <a:gd name="connsiteX52" fmla="*/ 216841 w 572779"/>
                <a:gd name="connsiteY52" fmla="*/ 160241 h 606580"/>
                <a:gd name="connsiteX53" fmla="*/ 233333 w 572779"/>
                <a:gd name="connsiteY53" fmla="*/ 160241 h 606580"/>
                <a:gd name="connsiteX54" fmla="*/ 249825 w 572779"/>
                <a:gd name="connsiteY54" fmla="*/ 242528 h 606580"/>
                <a:gd name="connsiteX55" fmla="*/ 269383 w 572779"/>
                <a:gd name="connsiteY55" fmla="*/ 242528 h 606580"/>
                <a:gd name="connsiteX56" fmla="*/ 274476 w 572779"/>
                <a:gd name="connsiteY56" fmla="*/ 186996 h 606580"/>
                <a:gd name="connsiteX57" fmla="*/ 273839 w 572779"/>
                <a:gd name="connsiteY57" fmla="*/ 183991 h 606580"/>
                <a:gd name="connsiteX58" fmla="*/ 265506 w 572779"/>
                <a:gd name="connsiteY58" fmla="*/ 162726 h 606580"/>
                <a:gd name="connsiteX59" fmla="*/ 264407 w 572779"/>
                <a:gd name="connsiteY59" fmla="*/ 160472 h 606580"/>
                <a:gd name="connsiteX60" fmla="*/ 264523 w 572779"/>
                <a:gd name="connsiteY60" fmla="*/ 160472 h 606580"/>
                <a:gd name="connsiteX61" fmla="*/ 264349 w 572779"/>
                <a:gd name="connsiteY61" fmla="*/ 160183 h 606580"/>
                <a:gd name="connsiteX62" fmla="*/ 92987 w 572779"/>
                <a:gd name="connsiteY62" fmla="*/ 160183 h 606580"/>
                <a:gd name="connsiteX63" fmla="*/ 136964 w 572779"/>
                <a:gd name="connsiteY63" fmla="*/ 160183 h 606580"/>
                <a:gd name="connsiteX64" fmla="*/ 136791 w 572779"/>
                <a:gd name="connsiteY64" fmla="*/ 160472 h 606580"/>
                <a:gd name="connsiteX65" fmla="*/ 137022 w 572779"/>
                <a:gd name="connsiteY65" fmla="*/ 160472 h 606580"/>
                <a:gd name="connsiteX66" fmla="*/ 135923 w 572779"/>
                <a:gd name="connsiteY66" fmla="*/ 162726 h 606580"/>
                <a:gd name="connsiteX67" fmla="*/ 126896 w 572779"/>
                <a:gd name="connsiteY67" fmla="*/ 187227 h 606580"/>
                <a:gd name="connsiteX68" fmla="*/ 131988 w 572779"/>
                <a:gd name="connsiteY68" fmla="*/ 242470 h 606580"/>
                <a:gd name="connsiteX69" fmla="*/ 149752 w 572779"/>
                <a:gd name="connsiteY69" fmla="*/ 242470 h 606580"/>
                <a:gd name="connsiteX70" fmla="*/ 149752 w 572779"/>
                <a:gd name="connsiteY70" fmla="*/ 337471 h 606580"/>
                <a:gd name="connsiteX71" fmla="*/ 178742 w 572779"/>
                <a:gd name="connsiteY71" fmla="*/ 392483 h 606580"/>
                <a:gd name="connsiteX72" fmla="*/ 178742 w 572779"/>
                <a:gd name="connsiteY72" fmla="*/ 574624 h 606580"/>
                <a:gd name="connsiteX73" fmla="*/ 146743 w 572779"/>
                <a:gd name="connsiteY73" fmla="*/ 606580 h 606580"/>
                <a:gd name="connsiteX74" fmla="*/ 114976 w 572779"/>
                <a:gd name="connsiteY74" fmla="*/ 578149 h 606580"/>
                <a:gd name="connsiteX75" fmla="*/ 83151 w 572779"/>
                <a:gd name="connsiteY75" fmla="*/ 606580 h 606580"/>
                <a:gd name="connsiteX76" fmla="*/ 51152 w 572779"/>
                <a:gd name="connsiteY76" fmla="*/ 574624 h 606580"/>
                <a:gd name="connsiteX77" fmla="*/ 51152 w 572779"/>
                <a:gd name="connsiteY77" fmla="*/ 382833 h 606580"/>
                <a:gd name="connsiteX78" fmla="*/ 45365 w 572779"/>
                <a:gd name="connsiteY78" fmla="*/ 382833 h 606580"/>
                <a:gd name="connsiteX79" fmla="*/ 0 w 572779"/>
                <a:gd name="connsiteY79" fmla="*/ 337528 h 606580"/>
                <a:gd name="connsiteX80" fmla="*/ 0 w 572779"/>
                <a:gd name="connsiteY80" fmla="*/ 205545 h 606580"/>
                <a:gd name="connsiteX81" fmla="*/ 45365 w 572779"/>
                <a:gd name="connsiteY81" fmla="*/ 160241 h 606580"/>
                <a:gd name="connsiteX82" fmla="*/ 61972 w 572779"/>
                <a:gd name="connsiteY82" fmla="*/ 160241 h 606580"/>
                <a:gd name="connsiteX83" fmla="*/ 78464 w 572779"/>
                <a:gd name="connsiteY83" fmla="*/ 242528 h 606580"/>
                <a:gd name="connsiteX84" fmla="*/ 97964 w 572779"/>
                <a:gd name="connsiteY84" fmla="*/ 242528 h 606580"/>
                <a:gd name="connsiteX85" fmla="*/ 103056 w 572779"/>
                <a:gd name="connsiteY85" fmla="*/ 186996 h 606580"/>
                <a:gd name="connsiteX86" fmla="*/ 102477 w 572779"/>
                <a:gd name="connsiteY86" fmla="*/ 183991 h 606580"/>
                <a:gd name="connsiteX87" fmla="*/ 94145 w 572779"/>
                <a:gd name="connsiteY87" fmla="*/ 162726 h 606580"/>
                <a:gd name="connsiteX88" fmla="*/ 93045 w 572779"/>
                <a:gd name="connsiteY88" fmla="*/ 160472 h 606580"/>
                <a:gd name="connsiteX89" fmla="*/ 93103 w 572779"/>
                <a:gd name="connsiteY89" fmla="*/ 160472 h 606580"/>
                <a:gd name="connsiteX90" fmla="*/ 92987 w 572779"/>
                <a:gd name="connsiteY90" fmla="*/ 160183 h 606580"/>
                <a:gd name="connsiteX91" fmla="*/ 457411 w 572779"/>
                <a:gd name="connsiteY91" fmla="*/ 751 h 606580"/>
                <a:gd name="connsiteX92" fmla="*/ 458047 w 572779"/>
                <a:gd name="connsiteY92" fmla="*/ 751 h 606580"/>
                <a:gd name="connsiteX93" fmla="*/ 521621 w 572779"/>
                <a:gd name="connsiteY93" fmla="*/ 49915 h 606580"/>
                <a:gd name="connsiteX94" fmla="*/ 523761 w 572779"/>
                <a:gd name="connsiteY94" fmla="*/ 66553 h 606580"/>
                <a:gd name="connsiteX95" fmla="*/ 458105 w 572779"/>
                <a:gd name="connsiteY95" fmla="*/ 132124 h 606580"/>
                <a:gd name="connsiteX96" fmla="*/ 457469 w 572779"/>
                <a:gd name="connsiteY96" fmla="*/ 132124 h 606580"/>
                <a:gd name="connsiteX97" fmla="*/ 393895 w 572779"/>
                <a:gd name="connsiteY97" fmla="*/ 82960 h 606580"/>
                <a:gd name="connsiteX98" fmla="*/ 391755 w 572779"/>
                <a:gd name="connsiteY98" fmla="*/ 66322 h 606580"/>
                <a:gd name="connsiteX99" fmla="*/ 457411 w 572779"/>
                <a:gd name="connsiteY99" fmla="*/ 751 h 606580"/>
                <a:gd name="connsiteX100" fmla="*/ 285868 w 572779"/>
                <a:gd name="connsiteY100" fmla="*/ 751 h 606580"/>
                <a:gd name="connsiteX101" fmla="*/ 286621 w 572779"/>
                <a:gd name="connsiteY101" fmla="*/ 751 h 606580"/>
                <a:gd name="connsiteX102" fmla="*/ 350227 w 572779"/>
                <a:gd name="connsiteY102" fmla="*/ 49915 h 606580"/>
                <a:gd name="connsiteX103" fmla="*/ 352369 w 572779"/>
                <a:gd name="connsiteY103" fmla="*/ 66553 h 606580"/>
                <a:gd name="connsiteX104" fmla="*/ 286736 w 572779"/>
                <a:gd name="connsiteY104" fmla="*/ 132124 h 606580"/>
                <a:gd name="connsiteX105" fmla="*/ 286100 w 572779"/>
                <a:gd name="connsiteY105" fmla="*/ 132124 h 606580"/>
                <a:gd name="connsiteX106" fmla="*/ 222493 w 572779"/>
                <a:gd name="connsiteY106" fmla="*/ 82845 h 606580"/>
                <a:gd name="connsiteX107" fmla="*/ 220351 w 572779"/>
                <a:gd name="connsiteY107" fmla="*/ 66264 h 606580"/>
                <a:gd name="connsiteX108" fmla="*/ 285868 w 572779"/>
                <a:gd name="connsiteY108" fmla="*/ 751 h 606580"/>
                <a:gd name="connsiteX109" fmla="*/ 114639 w 572779"/>
                <a:gd name="connsiteY109" fmla="*/ 751 h 606580"/>
                <a:gd name="connsiteX110" fmla="*/ 115275 w 572779"/>
                <a:gd name="connsiteY110" fmla="*/ 751 h 606580"/>
                <a:gd name="connsiteX111" fmla="*/ 178882 w 572779"/>
                <a:gd name="connsiteY111" fmla="*/ 49915 h 606580"/>
                <a:gd name="connsiteX112" fmla="*/ 181024 w 572779"/>
                <a:gd name="connsiteY112" fmla="*/ 66553 h 606580"/>
                <a:gd name="connsiteX113" fmla="*/ 115333 w 572779"/>
                <a:gd name="connsiteY113" fmla="*/ 132124 h 606580"/>
                <a:gd name="connsiteX114" fmla="*/ 114754 w 572779"/>
                <a:gd name="connsiteY114" fmla="*/ 132124 h 606580"/>
                <a:gd name="connsiteX115" fmla="*/ 51148 w 572779"/>
                <a:gd name="connsiteY115" fmla="*/ 82960 h 606580"/>
                <a:gd name="connsiteX116" fmla="*/ 49006 w 572779"/>
                <a:gd name="connsiteY116" fmla="*/ 66322 h 606580"/>
                <a:gd name="connsiteX117" fmla="*/ 114639 w 572779"/>
                <a:gd name="connsiteY117" fmla="*/ 751 h 606580"/>
                <a:gd name="connsiteX118" fmla="*/ 457410 w 572779"/>
                <a:gd name="connsiteY118" fmla="*/ 423 h 606580"/>
                <a:gd name="connsiteX119" fmla="*/ 391355 w 572779"/>
                <a:gd name="connsiteY119" fmla="*/ 66356 h 606580"/>
                <a:gd name="connsiteX120" fmla="*/ 393497 w 572779"/>
                <a:gd name="connsiteY120" fmla="*/ 83056 h 606580"/>
                <a:gd name="connsiteX121" fmla="*/ 457468 w 572779"/>
                <a:gd name="connsiteY121" fmla="*/ 132521 h 606580"/>
                <a:gd name="connsiteX122" fmla="*/ 457815 w 572779"/>
                <a:gd name="connsiteY122" fmla="*/ 132521 h 606580"/>
                <a:gd name="connsiteX123" fmla="*/ 458104 w 572779"/>
                <a:gd name="connsiteY123" fmla="*/ 132521 h 606580"/>
                <a:gd name="connsiteX124" fmla="*/ 524159 w 572779"/>
                <a:gd name="connsiteY124" fmla="*/ 66587 h 606580"/>
                <a:gd name="connsiteX125" fmla="*/ 522017 w 572779"/>
                <a:gd name="connsiteY125" fmla="*/ 49887 h 606580"/>
                <a:gd name="connsiteX126" fmla="*/ 458046 w 572779"/>
                <a:gd name="connsiteY126" fmla="*/ 423 h 606580"/>
                <a:gd name="connsiteX127" fmla="*/ 457699 w 572779"/>
                <a:gd name="connsiteY127" fmla="*/ 423 h 606580"/>
                <a:gd name="connsiteX128" fmla="*/ 114646 w 572779"/>
                <a:gd name="connsiteY128" fmla="*/ 423 h 606580"/>
                <a:gd name="connsiteX129" fmla="*/ 48620 w 572779"/>
                <a:gd name="connsiteY129" fmla="*/ 66356 h 606580"/>
                <a:gd name="connsiteX130" fmla="*/ 50761 w 572779"/>
                <a:gd name="connsiteY130" fmla="*/ 83056 h 606580"/>
                <a:gd name="connsiteX131" fmla="*/ 114762 w 572779"/>
                <a:gd name="connsiteY131" fmla="*/ 132521 h 606580"/>
                <a:gd name="connsiteX132" fmla="*/ 115051 w 572779"/>
                <a:gd name="connsiteY132" fmla="*/ 132521 h 606580"/>
                <a:gd name="connsiteX133" fmla="*/ 115340 w 572779"/>
                <a:gd name="connsiteY133" fmla="*/ 132521 h 606580"/>
                <a:gd name="connsiteX134" fmla="*/ 181424 w 572779"/>
                <a:gd name="connsiteY134" fmla="*/ 66587 h 606580"/>
                <a:gd name="connsiteX135" fmla="*/ 179225 w 572779"/>
                <a:gd name="connsiteY135" fmla="*/ 49887 h 606580"/>
                <a:gd name="connsiteX136" fmla="*/ 115282 w 572779"/>
                <a:gd name="connsiteY136" fmla="*/ 423 h 606580"/>
                <a:gd name="connsiteX137" fmla="*/ 114993 w 572779"/>
                <a:gd name="connsiteY137" fmla="*/ 423 h 606580"/>
                <a:gd name="connsiteX138" fmla="*/ 286036 w 572779"/>
                <a:gd name="connsiteY138" fmla="*/ 397 h 606580"/>
                <a:gd name="connsiteX139" fmla="*/ 219952 w 572779"/>
                <a:gd name="connsiteY139" fmla="*/ 66286 h 606580"/>
                <a:gd name="connsiteX140" fmla="*/ 222151 w 572779"/>
                <a:gd name="connsiteY140" fmla="*/ 82990 h 606580"/>
                <a:gd name="connsiteX141" fmla="*/ 286094 w 572779"/>
                <a:gd name="connsiteY141" fmla="*/ 132522 h 606580"/>
                <a:gd name="connsiteX142" fmla="*/ 286383 w 572779"/>
                <a:gd name="connsiteY142" fmla="*/ 132522 h 606580"/>
                <a:gd name="connsiteX143" fmla="*/ 286730 w 572779"/>
                <a:gd name="connsiteY143" fmla="*/ 132522 h 606580"/>
                <a:gd name="connsiteX144" fmla="*/ 352756 w 572779"/>
                <a:gd name="connsiteY144" fmla="*/ 66575 h 606580"/>
                <a:gd name="connsiteX145" fmla="*/ 350615 w 572779"/>
                <a:gd name="connsiteY145" fmla="*/ 49872 h 606580"/>
                <a:gd name="connsiteX146" fmla="*/ 286614 w 572779"/>
                <a:gd name="connsiteY146" fmla="*/ 397 h 606580"/>
                <a:gd name="connsiteX147" fmla="*/ 286325 w 572779"/>
                <a:gd name="connsiteY147" fmla="*/ 397 h 606580"/>
                <a:gd name="connsiteX148" fmla="*/ 457411 w 572779"/>
                <a:gd name="connsiteY148" fmla="*/ 0 h 606580"/>
                <a:gd name="connsiteX149" fmla="*/ 458047 w 572779"/>
                <a:gd name="connsiteY149" fmla="*/ 0 h 606580"/>
                <a:gd name="connsiteX150" fmla="*/ 522315 w 572779"/>
                <a:gd name="connsiteY150" fmla="*/ 49741 h 606580"/>
                <a:gd name="connsiteX151" fmla="*/ 524513 w 572779"/>
                <a:gd name="connsiteY151" fmla="*/ 66553 h 606580"/>
                <a:gd name="connsiteX152" fmla="*/ 458105 w 572779"/>
                <a:gd name="connsiteY152" fmla="*/ 132875 h 606580"/>
                <a:gd name="connsiteX153" fmla="*/ 457469 w 572779"/>
                <a:gd name="connsiteY153" fmla="*/ 132875 h 606580"/>
                <a:gd name="connsiteX154" fmla="*/ 393201 w 572779"/>
                <a:gd name="connsiteY154" fmla="*/ 83133 h 606580"/>
                <a:gd name="connsiteX155" fmla="*/ 391003 w 572779"/>
                <a:gd name="connsiteY155" fmla="*/ 66322 h 606580"/>
                <a:gd name="connsiteX156" fmla="*/ 457411 w 572779"/>
                <a:gd name="connsiteY156" fmla="*/ 0 h 606580"/>
                <a:gd name="connsiteX157" fmla="*/ 285868 w 572779"/>
                <a:gd name="connsiteY157" fmla="*/ 0 h 606580"/>
                <a:gd name="connsiteX158" fmla="*/ 286621 w 572779"/>
                <a:gd name="connsiteY158" fmla="*/ 0 h 606580"/>
                <a:gd name="connsiteX159" fmla="*/ 350980 w 572779"/>
                <a:gd name="connsiteY159" fmla="*/ 49741 h 606580"/>
                <a:gd name="connsiteX160" fmla="*/ 353179 w 572779"/>
                <a:gd name="connsiteY160" fmla="*/ 66553 h 606580"/>
                <a:gd name="connsiteX161" fmla="*/ 286736 w 572779"/>
                <a:gd name="connsiteY161" fmla="*/ 132875 h 606580"/>
                <a:gd name="connsiteX162" fmla="*/ 286100 w 572779"/>
                <a:gd name="connsiteY162" fmla="*/ 132875 h 606580"/>
                <a:gd name="connsiteX163" fmla="*/ 221740 w 572779"/>
                <a:gd name="connsiteY163" fmla="*/ 83076 h 606580"/>
                <a:gd name="connsiteX164" fmla="*/ 219599 w 572779"/>
                <a:gd name="connsiteY164" fmla="*/ 66264 h 606580"/>
                <a:gd name="connsiteX165" fmla="*/ 285868 w 572779"/>
                <a:gd name="connsiteY165" fmla="*/ 0 h 606580"/>
                <a:gd name="connsiteX166" fmla="*/ 114639 w 572779"/>
                <a:gd name="connsiteY166" fmla="*/ 0 h 606580"/>
                <a:gd name="connsiteX167" fmla="*/ 115275 w 572779"/>
                <a:gd name="connsiteY167" fmla="*/ 0 h 606580"/>
                <a:gd name="connsiteX168" fmla="*/ 179635 w 572779"/>
                <a:gd name="connsiteY168" fmla="*/ 49741 h 606580"/>
                <a:gd name="connsiteX169" fmla="*/ 181776 w 572779"/>
                <a:gd name="connsiteY169" fmla="*/ 66553 h 606580"/>
                <a:gd name="connsiteX170" fmla="*/ 115333 w 572779"/>
                <a:gd name="connsiteY170" fmla="*/ 132875 h 606580"/>
                <a:gd name="connsiteX171" fmla="*/ 114754 w 572779"/>
                <a:gd name="connsiteY171" fmla="*/ 132875 h 606580"/>
                <a:gd name="connsiteX172" fmla="*/ 50395 w 572779"/>
                <a:gd name="connsiteY172" fmla="*/ 83133 h 606580"/>
                <a:gd name="connsiteX173" fmla="*/ 48196 w 572779"/>
                <a:gd name="connsiteY173" fmla="*/ 66322 h 606580"/>
                <a:gd name="connsiteX174" fmla="*/ 114639 w 572779"/>
                <a:gd name="connsiteY17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72779" h="606580">
                  <a:moveTo>
                    <a:pt x="435703" y="160183"/>
                  </a:moveTo>
                  <a:lnTo>
                    <a:pt x="479697" y="160183"/>
                  </a:lnTo>
                  <a:cubicBezTo>
                    <a:pt x="479639" y="160241"/>
                    <a:pt x="479639" y="160414"/>
                    <a:pt x="479581" y="160472"/>
                  </a:cubicBezTo>
                  <a:lnTo>
                    <a:pt x="479812" y="160472"/>
                  </a:lnTo>
                  <a:cubicBezTo>
                    <a:pt x="479407" y="161281"/>
                    <a:pt x="478713" y="162726"/>
                    <a:pt x="478713" y="162726"/>
                  </a:cubicBezTo>
                  <a:cubicBezTo>
                    <a:pt x="474834" y="170989"/>
                    <a:pt x="471245" y="178848"/>
                    <a:pt x="469682" y="187227"/>
                  </a:cubicBezTo>
                  <a:lnTo>
                    <a:pt x="474776" y="242470"/>
                  </a:lnTo>
                  <a:lnTo>
                    <a:pt x="494284" y="242470"/>
                  </a:lnTo>
                  <a:lnTo>
                    <a:pt x="510840" y="160183"/>
                  </a:lnTo>
                  <a:lnTo>
                    <a:pt x="527338" y="160183"/>
                  </a:lnTo>
                  <a:cubicBezTo>
                    <a:pt x="552345" y="160183"/>
                    <a:pt x="572663" y="180466"/>
                    <a:pt x="572779" y="205430"/>
                  </a:cubicBezTo>
                  <a:lnTo>
                    <a:pt x="572779" y="337413"/>
                  </a:lnTo>
                  <a:cubicBezTo>
                    <a:pt x="572779" y="362434"/>
                    <a:pt x="552519" y="382717"/>
                    <a:pt x="527396" y="382717"/>
                  </a:cubicBezTo>
                  <a:lnTo>
                    <a:pt x="521607" y="382717"/>
                  </a:lnTo>
                  <a:lnTo>
                    <a:pt x="521607" y="574624"/>
                  </a:lnTo>
                  <a:cubicBezTo>
                    <a:pt x="521607" y="592249"/>
                    <a:pt x="507251" y="606580"/>
                    <a:pt x="489595" y="606580"/>
                  </a:cubicBezTo>
                  <a:cubicBezTo>
                    <a:pt x="473155" y="606580"/>
                    <a:pt x="459552" y="594098"/>
                    <a:pt x="457815" y="578149"/>
                  </a:cubicBezTo>
                  <a:cubicBezTo>
                    <a:pt x="456021" y="594214"/>
                    <a:pt x="442417" y="606580"/>
                    <a:pt x="425978" y="606580"/>
                  </a:cubicBezTo>
                  <a:cubicBezTo>
                    <a:pt x="408322" y="606580"/>
                    <a:pt x="393966" y="592249"/>
                    <a:pt x="393966" y="574624"/>
                  </a:cubicBezTo>
                  <a:lnTo>
                    <a:pt x="393966" y="392541"/>
                  </a:lnTo>
                  <a:cubicBezTo>
                    <a:pt x="411506" y="380521"/>
                    <a:pt x="422967" y="360354"/>
                    <a:pt x="422967" y="337528"/>
                  </a:cubicBezTo>
                  <a:lnTo>
                    <a:pt x="422967" y="242528"/>
                  </a:lnTo>
                  <a:lnTo>
                    <a:pt x="440739" y="242528"/>
                  </a:lnTo>
                  <a:lnTo>
                    <a:pt x="445833" y="186996"/>
                  </a:lnTo>
                  <a:cubicBezTo>
                    <a:pt x="445659" y="186013"/>
                    <a:pt x="445428" y="184973"/>
                    <a:pt x="445196" y="183991"/>
                  </a:cubicBezTo>
                  <a:cubicBezTo>
                    <a:pt x="443459" y="176768"/>
                    <a:pt x="440276" y="169891"/>
                    <a:pt x="436860" y="162726"/>
                  </a:cubicBezTo>
                  <a:cubicBezTo>
                    <a:pt x="436860" y="162726"/>
                    <a:pt x="436166" y="161281"/>
                    <a:pt x="435818" y="160472"/>
                  </a:cubicBezTo>
                  <a:lnTo>
                    <a:pt x="435876" y="160472"/>
                  </a:lnTo>
                  <a:cubicBezTo>
                    <a:pt x="435818" y="160356"/>
                    <a:pt x="435818" y="160241"/>
                    <a:pt x="435703" y="160183"/>
                  </a:cubicBezTo>
                  <a:close/>
                  <a:moveTo>
                    <a:pt x="264349" y="160183"/>
                  </a:moveTo>
                  <a:lnTo>
                    <a:pt x="308327" y="160183"/>
                  </a:lnTo>
                  <a:cubicBezTo>
                    <a:pt x="308269" y="160241"/>
                    <a:pt x="308269" y="160414"/>
                    <a:pt x="308154" y="160472"/>
                  </a:cubicBezTo>
                  <a:lnTo>
                    <a:pt x="308385" y="160472"/>
                  </a:lnTo>
                  <a:cubicBezTo>
                    <a:pt x="308038" y="161281"/>
                    <a:pt x="307344" y="162726"/>
                    <a:pt x="307344" y="162726"/>
                  </a:cubicBezTo>
                  <a:cubicBezTo>
                    <a:pt x="303467" y="170989"/>
                    <a:pt x="299821" y="178848"/>
                    <a:pt x="298316" y="187227"/>
                  </a:cubicBezTo>
                  <a:lnTo>
                    <a:pt x="303409" y="242470"/>
                  </a:lnTo>
                  <a:lnTo>
                    <a:pt x="322910" y="242470"/>
                  </a:lnTo>
                  <a:lnTo>
                    <a:pt x="339401" y="160183"/>
                  </a:lnTo>
                  <a:lnTo>
                    <a:pt x="355951" y="160183"/>
                  </a:lnTo>
                  <a:cubicBezTo>
                    <a:pt x="380949" y="160183"/>
                    <a:pt x="401202" y="180466"/>
                    <a:pt x="401376" y="205430"/>
                  </a:cubicBezTo>
                  <a:lnTo>
                    <a:pt x="401376" y="337413"/>
                  </a:lnTo>
                  <a:cubicBezTo>
                    <a:pt x="401376" y="362434"/>
                    <a:pt x="381065" y="382717"/>
                    <a:pt x="356009" y="382717"/>
                  </a:cubicBezTo>
                  <a:lnTo>
                    <a:pt x="350222" y="382717"/>
                  </a:lnTo>
                  <a:lnTo>
                    <a:pt x="350222" y="574624"/>
                  </a:lnTo>
                  <a:cubicBezTo>
                    <a:pt x="350222" y="592249"/>
                    <a:pt x="335872" y="606580"/>
                    <a:pt x="318222" y="606580"/>
                  </a:cubicBezTo>
                  <a:cubicBezTo>
                    <a:pt x="301788" y="606580"/>
                    <a:pt x="288190" y="594098"/>
                    <a:pt x="286396" y="578149"/>
                  </a:cubicBezTo>
                  <a:cubicBezTo>
                    <a:pt x="284660" y="594214"/>
                    <a:pt x="271062" y="606580"/>
                    <a:pt x="254628" y="606580"/>
                  </a:cubicBezTo>
                  <a:cubicBezTo>
                    <a:pt x="236978" y="606580"/>
                    <a:pt x="222628" y="592249"/>
                    <a:pt x="222628" y="574624"/>
                  </a:cubicBezTo>
                  <a:lnTo>
                    <a:pt x="222628" y="382833"/>
                  </a:lnTo>
                  <a:lnTo>
                    <a:pt x="216841" y="382833"/>
                  </a:lnTo>
                  <a:cubicBezTo>
                    <a:pt x="191727" y="382833"/>
                    <a:pt x="171474" y="362608"/>
                    <a:pt x="171474" y="337528"/>
                  </a:cubicBezTo>
                  <a:lnTo>
                    <a:pt x="171474" y="205545"/>
                  </a:lnTo>
                  <a:cubicBezTo>
                    <a:pt x="171474" y="180524"/>
                    <a:pt x="191727" y="160241"/>
                    <a:pt x="216841" y="160241"/>
                  </a:cubicBezTo>
                  <a:lnTo>
                    <a:pt x="233333" y="160241"/>
                  </a:lnTo>
                  <a:lnTo>
                    <a:pt x="249825" y="242528"/>
                  </a:lnTo>
                  <a:lnTo>
                    <a:pt x="269383" y="242528"/>
                  </a:lnTo>
                  <a:lnTo>
                    <a:pt x="274476" y="186996"/>
                  </a:lnTo>
                  <a:cubicBezTo>
                    <a:pt x="274302" y="186013"/>
                    <a:pt x="274071" y="184973"/>
                    <a:pt x="273839" y="183991"/>
                  </a:cubicBezTo>
                  <a:cubicBezTo>
                    <a:pt x="272045" y="176768"/>
                    <a:pt x="268921" y="169891"/>
                    <a:pt x="265506" y="162726"/>
                  </a:cubicBezTo>
                  <a:cubicBezTo>
                    <a:pt x="265506" y="162726"/>
                    <a:pt x="264812" y="161281"/>
                    <a:pt x="264407" y="160472"/>
                  </a:cubicBezTo>
                  <a:lnTo>
                    <a:pt x="264523" y="160472"/>
                  </a:lnTo>
                  <a:cubicBezTo>
                    <a:pt x="264407" y="160356"/>
                    <a:pt x="264407" y="160241"/>
                    <a:pt x="264349" y="160183"/>
                  </a:cubicBezTo>
                  <a:close/>
                  <a:moveTo>
                    <a:pt x="92987" y="160183"/>
                  </a:moveTo>
                  <a:lnTo>
                    <a:pt x="136964" y="160183"/>
                  </a:lnTo>
                  <a:cubicBezTo>
                    <a:pt x="136848" y="160241"/>
                    <a:pt x="136848" y="160414"/>
                    <a:pt x="136791" y="160472"/>
                  </a:cubicBezTo>
                  <a:lnTo>
                    <a:pt x="137022" y="160472"/>
                  </a:lnTo>
                  <a:cubicBezTo>
                    <a:pt x="136617" y="161281"/>
                    <a:pt x="135923" y="162726"/>
                    <a:pt x="135923" y="162726"/>
                  </a:cubicBezTo>
                  <a:cubicBezTo>
                    <a:pt x="132104" y="170989"/>
                    <a:pt x="128458" y="178848"/>
                    <a:pt x="126896" y="187227"/>
                  </a:cubicBezTo>
                  <a:lnTo>
                    <a:pt x="131988" y="242470"/>
                  </a:lnTo>
                  <a:lnTo>
                    <a:pt x="149752" y="242470"/>
                  </a:lnTo>
                  <a:lnTo>
                    <a:pt x="149752" y="337471"/>
                  </a:lnTo>
                  <a:cubicBezTo>
                    <a:pt x="149752" y="360296"/>
                    <a:pt x="161267" y="380406"/>
                    <a:pt x="178742" y="392483"/>
                  </a:cubicBezTo>
                  <a:lnTo>
                    <a:pt x="178742" y="574624"/>
                  </a:lnTo>
                  <a:cubicBezTo>
                    <a:pt x="178742" y="592249"/>
                    <a:pt x="164392" y="606580"/>
                    <a:pt x="146743" y="606580"/>
                  </a:cubicBezTo>
                  <a:cubicBezTo>
                    <a:pt x="130310" y="606580"/>
                    <a:pt x="116712" y="594098"/>
                    <a:pt x="114976" y="578149"/>
                  </a:cubicBezTo>
                  <a:cubicBezTo>
                    <a:pt x="113182" y="594214"/>
                    <a:pt x="99584" y="606580"/>
                    <a:pt x="83151" y="606580"/>
                  </a:cubicBezTo>
                  <a:cubicBezTo>
                    <a:pt x="65502" y="606580"/>
                    <a:pt x="51152" y="592249"/>
                    <a:pt x="51152" y="574624"/>
                  </a:cubicBezTo>
                  <a:lnTo>
                    <a:pt x="51152" y="382833"/>
                  </a:lnTo>
                  <a:lnTo>
                    <a:pt x="45365" y="382833"/>
                  </a:lnTo>
                  <a:cubicBezTo>
                    <a:pt x="20310" y="382833"/>
                    <a:pt x="0" y="362608"/>
                    <a:pt x="0" y="337528"/>
                  </a:cubicBezTo>
                  <a:lnTo>
                    <a:pt x="0" y="205545"/>
                  </a:lnTo>
                  <a:cubicBezTo>
                    <a:pt x="0" y="180524"/>
                    <a:pt x="20310" y="160241"/>
                    <a:pt x="45365" y="160241"/>
                  </a:cubicBezTo>
                  <a:lnTo>
                    <a:pt x="61972" y="160241"/>
                  </a:lnTo>
                  <a:lnTo>
                    <a:pt x="78464" y="242528"/>
                  </a:lnTo>
                  <a:lnTo>
                    <a:pt x="97964" y="242528"/>
                  </a:lnTo>
                  <a:lnTo>
                    <a:pt x="103056" y="186996"/>
                  </a:lnTo>
                  <a:cubicBezTo>
                    <a:pt x="102940" y="186013"/>
                    <a:pt x="102709" y="184973"/>
                    <a:pt x="102477" y="183991"/>
                  </a:cubicBezTo>
                  <a:cubicBezTo>
                    <a:pt x="100683" y="176768"/>
                    <a:pt x="97501" y="169891"/>
                    <a:pt x="94145" y="162726"/>
                  </a:cubicBezTo>
                  <a:cubicBezTo>
                    <a:pt x="94145" y="162726"/>
                    <a:pt x="93450" y="161281"/>
                    <a:pt x="93045" y="160472"/>
                  </a:cubicBezTo>
                  <a:lnTo>
                    <a:pt x="93103" y="160472"/>
                  </a:lnTo>
                  <a:cubicBezTo>
                    <a:pt x="93045" y="160356"/>
                    <a:pt x="93045" y="160241"/>
                    <a:pt x="92987" y="160183"/>
                  </a:cubicBezTo>
                  <a:close/>
                  <a:moveTo>
                    <a:pt x="457411" y="751"/>
                  </a:moveTo>
                  <a:lnTo>
                    <a:pt x="458047" y="751"/>
                  </a:lnTo>
                  <a:cubicBezTo>
                    <a:pt x="488012" y="751"/>
                    <a:pt x="514158" y="20971"/>
                    <a:pt x="521621" y="49915"/>
                  </a:cubicBezTo>
                  <a:cubicBezTo>
                    <a:pt x="523009" y="55403"/>
                    <a:pt x="523761" y="61007"/>
                    <a:pt x="523761" y="66553"/>
                  </a:cubicBezTo>
                  <a:cubicBezTo>
                    <a:pt x="523761" y="102718"/>
                    <a:pt x="494317" y="132124"/>
                    <a:pt x="458105" y="132124"/>
                  </a:cubicBezTo>
                  <a:lnTo>
                    <a:pt x="457469" y="132124"/>
                  </a:lnTo>
                  <a:cubicBezTo>
                    <a:pt x="427504" y="132124"/>
                    <a:pt x="401358" y="111904"/>
                    <a:pt x="393895" y="82960"/>
                  </a:cubicBezTo>
                  <a:cubicBezTo>
                    <a:pt x="392507" y="77472"/>
                    <a:pt x="391755" y="71868"/>
                    <a:pt x="391755" y="66322"/>
                  </a:cubicBezTo>
                  <a:cubicBezTo>
                    <a:pt x="391755" y="30157"/>
                    <a:pt x="421199" y="751"/>
                    <a:pt x="457411" y="751"/>
                  </a:cubicBezTo>
                  <a:close/>
                  <a:moveTo>
                    <a:pt x="285868" y="751"/>
                  </a:moveTo>
                  <a:lnTo>
                    <a:pt x="286621" y="751"/>
                  </a:lnTo>
                  <a:cubicBezTo>
                    <a:pt x="316601" y="751"/>
                    <a:pt x="342761" y="20971"/>
                    <a:pt x="350227" y="49915"/>
                  </a:cubicBezTo>
                  <a:cubicBezTo>
                    <a:pt x="351674" y="55403"/>
                    <a:pt x="352369" y="61007"/>
                    <a:pt x="352369" y="66553"/>
                  </a:cubicBezTo>
                  <a:cubicBezTo>
                    <a:pt x="352369" y="102718"/>
                    <a:pt x="322909" y="132124"/>
                    <a:pt x="286736" y="132124"/>
                  </a:cubicBezTo>
                  <a:lnTo>
                    <a:pt x="286100" y="132124"/>
                  </a:lnTo>
                  <a:cubicBezTo>
                    <a:pt x="256119" y="132124"/>
                    <a:pt x="229959" y="111846"/>
                    <a:pt x="222493" y="82845"/>
                  </a:cubicBezTo>
                  <a:cubicBezTo>
                    <a:pt x="221046" y="77414"/>
                    <a:pt x="220351" y="71810"/>
                    <a:pt x="220351" y="66264"/>
                  </a:cubicBezTo>
                  <a:cubicBezTo>
                    <a:pt x="220351" y="30157"/>
                    <a:pt x="249753" y="751"/>
                    <a:pt x="285868" y="751"/>
                  </a:cubicBezTo>
                  <a:close/>
                  <a:moveTo>
                    <a:pt x="114639" y="751"/>
                  </a:moveTo>
                  <a:lnTo>
                    <a:pt x="115275" y="751"/>
                  </a:lnTo>
                  <a:cubicBezTo>
                    <a:pt x="145256" y="751"/>
                    <a:pt x="171416" y="20971"/>
                    <a:pt x="178882" y="49915"/>
                  </a:cubicBezTo>
                  <a:cubicBezTo>
                    <a:pt x="180329" y="55403"/>
                    <a:pt x="181024" y="61007"/>
                    <a:pt x="181024" y="66553"/>
                  </a:cubicBezTo>
                  <a:cubicBezTo>
                    <a:pt x="181024" y="102718"/>
                    <a:pt x="151564" y="132124"/>
                    <a:pt x="115333" y="132124"/>
                  </a:cubicBezTo>
                  <a:lnTo>
                    <a:pt x="114754" y="132124"/>
                  </a:lnTo>
                  <a:cubicBezTo>
                    <a:pt x="84774" y="132124"/>
                    <a:pt x="58614" y="111904"/>
                    <a:pt x="51148" y="82960"/>
                  </a:cubicBezTo>
                  <a:cubicBezTo>
                    <a:pt x="49701" y="77472"/>
                    <a:pt x="49006" y="71868"/>
                    <a:pt x="49006" y="66322"/>
                  </a:cubicBezTo>
                  <a:cubicBezTo>
                    <a:pt x="49006" y="30157"/>
                    <a:pt x="78466" y="751"/>
                    <a:pt x="114639" y="751"/>
                  </a:cubicBezTo>
                  <a:close/>
                  <a:moveTo>
                    <a:pt x="457410" y="423"/>
                  </a:moveTo>
                  <a:cubicBezTo>
                    <a:pt x="420880" y="423"/>
                    <a:pt x="391355" y="29894"/>
                    <a:pt x="391355" y="66356"/>
                  </a:cubicBezTo>
                  <a:cubicBezTo>
                    <a:pt x="391355" y="72135"/>
                    <a:pt x="392108" y="77740"/>
                    <a:pt x="393497" y="83056"/>
                  </a:cubicBezTo>
                  <a:cubicBezTo>
                    <a:pt x="400849" y="111487"/>
                    <a:pt x="426669" y="132521"/>
                    <a:pt x="457468" y="132521"/>
                  </a:cubicBezTo>
                  <a:lnTo>
                    <a:pt x="457815" y="132521"/>
                  </a:lnTo>
                  <a:lnTo>
                    <a:pt x="458104" y="132521"/>
                  </a:lnTo>
                  <a:cubicBezTo>
                    <a:pt x="494634" y="132521"/>
                    <a:pt x="524159" y="103050"/>
                    <a:pt x="524159" y="66587"/>
                  </a:cubicBezTo>
                  <a:cubicBezTo>
                    <a:pt x="524159" y="60809"/>
                    <a:pt x="523406" y="55204"/>
                    <a:pt x="522017" y="49887"/>
                  </a:cubicBezTo>
                  <a:cubicBezTo>
                    <a:pt x="514665" y="21457"/>
                    <a:pt x="488845" y="423"/>
                    <a:pt x="458046" y="423"/>
                  </a:cubicBezTo>
                  <a:lnTo>
                    <a:pt x="457699" y="423"/>
                  </a:lnTo>
                  <a:close/>
                  <a:moveTo>
                    <a:pt x="114646" y="423"/>
                  </a:moveTo>
                  <a:cubicBezTo>
                    <a:pt x="78190" y="423"/>
                    <a:pt x="48620" y="29894"/>
                    <a:pt x="48620" y="66356"/>
                  </a:cubicBezTo>
                  <a:cubicBezTo>
                    <a:pt x="48620" y="72135"/>
                    <a:pt x="49372" y="77740"/>
                    <a:pt x="50761" y="83056"/>
                  </a:cubicBezTo>
                  <a:cubicBezTo>
                    <a:pt x="58110" y="111487"/>
                    <a:pt x="83977" y="132521"/>
                    <a:pt x="114762" y="132521"/>
                  </a:cubicBezTo>
                  <a:lnTo>
                    <a:pt x="115051" y="132521"/>
                  </a:lnTo>
                  <a:lnTo>
                    <a:pt x="115340" y="132521"/>
                  </a:lnTo>
                  <a:cubicBezTo>
                    <a:pt x="151854" y="132521"/>
                    <a:pt x="181424" y="103050"/>
                    <a:pt x="181424" y="66587"/>
                  </a:cubicBezTo>
                  <a:cubicBezTo>
                    <a:pt x="181424" y="60809"/>
                    <a:pt x="180614" y="55204"/>
                    <a:pt x="179225" y="49887"/>
                  </a:cubicBezTo>
                  <a:cubicBezTo>
                    <a:pt x="171934" y="21457"/>
                    <a:pt x="146067" y="423"/>
                    <a:pt x="115282" y="423"/>
                  </a:cubicBezTo>
                  <a:lnTo>
                    <a:pt x="114993" y="423"/>
                  </a:lnTo>
                  <a:close/>
                  <a:moveTo>
                    <a:pt x="286036" y="397"/>
                  </a:moveTo>
                  <a:cubicBezTo>
                    <a:pt x="249522" y="282"/>
                    <a:pt x="219952" y="29874"/>
                    <a:pt x="219952" y="66286"/>
                  </a:cubicBezTo>
                  <a:cubicBezTo>
                    <a:pt x="219952" y="72066"/>
                    <a:pt x="220762" y="77672"/>
                    <a:pt x="222151" y="82990"/>
                  </a:cubicBezTo>
                  <a:cubicBezTo>
                    <a:pt x="229442" y="111484"/>
                    <a:pt x="255309" y="132522"/>
                    <a:pt x="286094" y="132522"/>
                  </a:cubicBezTo>
                  <a:lnTo>
                    <a:pt x="286383" y="132522"/>
                  </a:lnTo>
                  <a:lnTo>
                    <a:pt x="286730" y="132522"/>
                  </a:lnTo>
                  <a:cubicBezTo>
                    <a:pt x="323186" y="132522"/>
                    <a:pt x="352756" y="103045"/>
                    <a:pt x="352756" y="66575"/>
                  </a:cubicBezTo>
                  <a:cubicBezTo>
                    <a:pt x="352756" y="60796"/>
                    <a:pt x="352004" y="55189"/>
                    <a:pt x="350615" y="49872"/>
                  </a:cubicBezTo>
                  <a:cubicBezTo>
                    <a:pt x="343266" y="21436"/>
                    <a:pt x="317399" y="397"/>
                    <a:pt x="286614" y="397"/>
                  </a:cubicBezTo>
                  <a:lnTo>
                    <a:pt x="286325" y="397"/>
                  </a:lnTo>
                  <a:close/>
                  <a:moveTo>
                    <a:pt x="457411" y="0"/>
                  </a:moveTo>
                  <a:lnTo>
                    <a:pt x="458047" y="0"/>
                  </a:lnTo>
                  <a:cubicBezTo>
                    <a:pt x="488359" y="0"/>
                    <a:pt x="514795" y="20451"/>
                    <a:pt x="522315" y="49741"/>
                  </a:cubicBezTo>
                  <a:cubicBezTo>
                    <a:pt x="523761" y="55230"/>
                    <a:pt x="524513" y="60891"/>
                    <a:pt x="524513" y="66553"/>
                  </a:cubicBezTo>
                  <a:cubicBezTo>
                    <a:pt x="524513" y="103122"/>
                    <a:pt x="494722" y="132875"/>
                    <a:pt x="458105" y="132875"/>
                  </a:cubicBezTo>
                  <a:lnTo>
                    <a:pt x="457469" y="132875"/>
                  </a:lnTo>
                  <a:cubicBezTo>
                    <a:pt x="427157" y="132875"/>
                    <a:pt x="400721" y="112424"/>
                    <a:pt x="393201" y="83133"/>
                  </a:cubicBezTo>
                  <a:cubicBezTo>
                    <a:pt x="391755" y="77645"/>
                    <a:pt x="391003" y="71983"/>
                    <a:pt x="391003" y="66322"/>
                  </a:cubicBezTo>
                  <a:cubicBezTo>
                    <a:pt x="391003" y="29752"/>
                    <a:pt x="420794" y="0"/>
                    <a:pt x="457411" y="0"/>
                  </a:cubicBezTo>
                  <a:close/>
                  <a:moveTo>
                    <a:pt x="285868" y="0"/>
                  </a:moveTo>
                  <a:lnTo>
                    <a:pt x="286621" y="0"/>
                  </a:lnTo>
                  <a:cubicBezTo>
                    <a:pt x="316948" y="0"/>
                    <a:pt x="343456" y="20451"/>
                    <a:pt x="350980" y="49741"/>
                  </a:cubicBezTo>
                  <a:cubicBezTo>
                    <a:pt x="352427" y="55287"/>
                    <a:pt x="353179" y="60891"/>
                    <a:pt x="353179" y="66553"/>
                  </a:cubicBezTo>
                  <a:cubicBezTo>
                    <a:pt x="353179" y="103122"/>
                    <a:pt x="323372" y="132875"/>
                    <a:pt x="286736" y="132875"/>
                  </a:cubicBezTo>
                  <a:lnTo>
                    <a:pt x="286100" y="132875"/>
                  </a:lnTo>
                  <a:cubicBezTo>
                    <a:pt x="255772" y="132875"/>
                    <a:pt x="229322" y="112366"/>
                    <a:pt x="221740" y="83076"/>
                  </a:cubicBezTo>
                  <a:cubicBezTo>
                    <a:pt x="220294" y="77530"/>
                    <a:pt x="219599" y="71868"/>
                    <a:pt x="219599" y="66264"/>
                  </a:cubicBezTo>
                  <a:cubicBezTo>
                    <a:pt x="219599" y="29695"/>
                    <a:pt x="249348" y="0"/>
                    <a:pt x="285868" y="0"/>
                  </a:cubicBezTo>
                  <a:close/>
                  <a:moveTo>
                    <a:pt x="114639" y="0"/>
                  </a:moveTo>
                  <a:lnTo>
                    <a:pt x="115275" y="0"/>
                  </a:lnTo>
                  <a:cubicBezTo>
                    <a:pt x="145603" y="0"/>
                    <a:pt x="172053" y="20451"/>
                    <a:pt x="179635" y="49741"/>
                  </a:cubicBezTo>
                  <a:cubicBezTo>
                    <a:pt x="181081" y="55230"/>
                    <a:pt x="181776" y="60891"/>
                    <a:pt x="181776" y="66553"/>
                  </a:cubicBezTo>
                  <a:cubicBezTo>
                    <a:pt x="181776" y="103122"/>
                    <a:pt x="151969" y="132875"/>
                    <a:pt x="115333" y="132875"/>
                  </a:cubicBezTo>
                  <a:lnTo>
                    <a:pt x="114754" y="132875"/>
                  </a:lnTo>
                  <a:cubicBezTo>
                    <a:pt x="84427" y="132875"/>
                    <a:pt x="57919" y="112424"/>
                    <a:pt x="50395" y="83133"/>
                  </a:cubicBezTo>
                  <a:cubicBezTo>
                    <a:pt x="48948" y="77645"/>
                    <a:pt x="48196" y="71983"/>
                    <a:pt x="48196" y="66322"/>
                  </a:cubicBezTo>
                  <a:cubicBezTo>
                    <a:pt x="48196" y="29752"/>
                    <a:pt x="78003" y="0"/>
                    <a:pt x="114639" y="0"/>
                  </a:cubicBez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42">
            <a:extLst>
              <a:ext uri="{FF2B5EF4-FFF2-40B4-BE49-F238E27FC236}">
                <a16:creationId xmlns:a16="http://schemas.microsoft.com/office/drawing/2014/main" id="{6E386679-70AE-4235-A0C6-4DDB05A32C99}"/>
              </a:ext>
            </a:extLst>
          </p:cNvPr>
          <p:cNvGrpSpPr/>
          <p:nvPr/>
        </p:nvGrpSpPr>
        <p:grpSpPr>
          <a:xfrm>
            <a:off x="7270816" y="4699195"/>
            <a:ext cx="954818" cy="954817"/>
            <a:chOff x="401994" y="1667748"/>
            <a:chExt cx="1101662" cy="1101661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713BFD63-0BE5-40AE-B13D-F735334F4C61}"/>
                </a:ext>
              </a:extLst>
            </p:cNvPr>
            <p:cNvSpPr/>
            <p:nvPr/>
          </p:nvSpPr>
          <p:spPr>
            <a:xfrm>
              <a:off x="401994" y="1667748"/>
              <a:ext cx="1101662" cy="1101661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KSO_Shape">
              <a:extLst>
                <a:ext uri="{FF2B5EF4-FFF2-40B4-BE49-F238E27FC236}">
                  <a16:creationId xmlns:a16="http://schemas.microsoft.com/office/drawing/2014/main" id="{48F4F711-40B1-4467-A8A0-1EFAEC29B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25" y="2026197"/>
              <a:ext cx="537600" cy="384762"/>
            </a:xfrm>
            <a:custGeom>
              <a:avLst/>
              <a:gdLst>
                <a:gd name="connsiteX0" fmla="*/ 45654 w 608748"/>
                <a:gd name="connsiteY0" fmla="*/ 373097 h 435684"/>
                <a:gd name="connsiteX1" fmla="*/ 43981 w 608748"/>
                <a:gd name="connsiteY1" fmla="*/ 394821 h 435684"/>
                <a:gd name="connsiteX2" fmla="*/ 83419 w 608748"/>
                <a:gd name="connsiteY2" fmla="*/ 394821 h 435684"/>
                <a:gd name="connsiteX3" fmla="*/ 82224 w 608748"/>
                <a:gd name="connsiteY3" fmla="*/ 373336 h 435684"/>
                <a:gd name="connsiteX4" fmla="*/ 45654 w 608748"/>
                <a:gd name="connsiteY4" fmla="*/ 373097 h 435684"/>
                <a:gd name="connsiteX5" fmla="*/ 510541 w 608748"/>
                <a:gd name="connsiteY5" fmla="*/ 369755 h 435684"/>
                <a:gd name="connsiteX6" fmla="*/ 514843 w 608748"/>
                <a:gd name="connsiteY6" fmla="*/ 399595 h 435684"/>
                <a:gd name="connsiteX7" fmla="*/ 549501 w 608748"/>
                <a:gd name="connsiteY7" fmla="*/ 400789 h 435684"/>
                <a:gd name="connsiteX8" fmla="*/ 549979 w 608748"/>
                <a:gd name="connsiteY8" fmla="*/ 400789 h 435684"/>
                <a:gd name="connsiteX9" fmla="*/ 560496 w 608748"/>
                <a:gd name="connsiteY9" fmla="*/ 400550 h 435684"/>
                <a:gd name="connsiteX10" fmla="*/ 559062 w 608748"/>
                <a:gd name="connsiteY10" fmla="*/ 377872 h 435684"/>
                <a:gd name="connsiteX11" fmla="*/ 529902 w 608748"/>
                <a:gd name="connsiteY11" fmla="*/ 374768 h 435684"/>
                <a:gd name="connsiteX12" fmla="*/ 510541 w 608748"/>
                <a:gd name="connsiteY12" fmla="*/ 369755 h 435684"/>
                <a:gd name="connsiteX13" fmla="*/ 99911 w 608748"/>
                <a:gd name="connsiteY13" fmla="*/ 361161 h 435684"/>
                <a:gd name="connsiteX14" fmla="*/ 100389 w 608748"/>
                <a:gd name="connsiteY14" fmla="*/ 364265 h 435684"/>
                <a:gd name="connsiteX15" fmla="*/ 102062 w 608748"/>
                <a:gd name="connsiteY15" fmla="*/ 398879 h 435684"/>
                <a:gd name="connsiteX16" fmla="*/ 159665 w 608748"/>
                <a:gd name="connsiteY16" fmla="*/ 393389 h 435684"/>
                <a:gd name="connsiteX17" fmla="*/ 161099 w 608748"/>
                <a:gd name="connsiteY17" fmla="*/ 373336 h 435684"/>
                <a:gd name="connsiteX18" fmla="*/ 106604 w 608748"/>
                <a:gd name="connsiteY18" fmla="*/ 369755 h 435684"/>
                <a:gd name="connsiteX19" fmla="*/ 101584 w 608748"/>
                <a:gd name="connsiteY19" fmla="*/ 361161 h 435684"/>
                <a:gd name="connsiteX20" fmla="*/ 99911 w 608748"/>
                <a:gd name="connsiteY20" fmla="*/ 361161 h 435684"/>
                <a:gd name="connsiteX21" fmla="*/ 313353 w 608748"/>
                <a:gd name="connsiteY21" fmla="*/ 337050 h 435684"/>
                <a:gd name="connsiteX22" fmla="*/ 481381 w 608748"/>
                <a:gd name="connsiteY22" fmla="*/ 339676 h 435684"/>
                <a:gd name="connsiteX23" fmla="*/ 563364 w 608748"/>
                <a:gd name="connsiteY23" fmla="*/ 346361 h 435684"/>
                <a:gd name="connsiteX24" fmla="*/ 607343 w 608748"/>
                <a:gd name="connsiteY24" fmla="*/ 356387 h 435684"/>
                <a:gd name="connsiteX25" fmla="*/ 603040 w 608748"/>
                <a:gd name="connsiteY25" fmla="*/ 368800 h 435684"/>
                <a:gd name="connsiteX26" fmla="*/ 605670 w 608748"/>
                <a:gd name="connsiteY26" fmla="*/ 423706 h 435684"/>
                <a:gd name="connsiteX27" fmla="*/ 603518 w 608748"/>
                <a:gd name="connsiteY27" fmla="*/ 428481 h 435684"/>
                <a:gd name="connsiteX28" fmla="*/ 599694 w 608748"/>
                <a:gd name="connsiteY28" fmla="*/ 433255 h 435684"/>
                <a:gd name="connsiteX29" fmla="*/ 593958 w 608748"/>
                <a:gd name="connsiteY29" fmla="*/ 435404 h 435684"/>
                <a:gd name="connsiteX30" fmla="*/ 587504 w 608748"/>
                <a:gd name="connsiteY30" fmla="*/ 433971 h 435684"/>
                <a:gd name="connsiteX31" fmla="*/ 576510 w 608748"/>
                <a:gd name="connsiteY31" fmla="*/ 433971 h 435684"/>
                <a:gd name="connsiteX32" fmla="*/ 556671 w 608748"/>
                <a:gd name="connsiteY32" fmla="*/ 435165 h 435684"/>
                <a:gd name="connsiteX33" fmla="*/ 469430 w 608748"/>
                <a:gd name="connsiteY33" fmla="*/ 430152 h 435684"/>
                <a:gd name="connsiteX34" fmla="*/ 287300 w 608748"/>
                <a:gd name="connsiteY34" fmla="*/ 429913 h 435684"/>
                <a:gd name="connsiteX35" fmla="*/ 92024 w 608748"/>
                <a:gd name="connsiteY35" fmla="*/ 432539 h 435684"/>
                <a:gd name="connsiteX36" fmla="*/ 9802 w 608748"/>
                <a:gd name="connsiteY36" fmla="*/ 417499 h 435684"/>
                <a:gd name="connsiteX37" fmla="*/ 9324 w 608748"/>
                <a:gd name="connsiteY37" fmla="*/ 416067 h 435684"/>
                <a:gd name="connsiteX38" fmla="*/ 1914 w 608748"/>
                <a:gd name="connsiteY38" fmla="*/ 382646 h 435684"/>
                <a:gd name="connsiteX39" fmla="*/ 5978 w 608748"/>
                <a:gd name="connsiteY39" fmla="*/ 349941 h 435684"/>
                <a:gd name="connsiteX40" fmla="*/ 11475 w 608748"/>
                <a:gd name="connsiteY40" fmla="*/ 348748 h 435684"/>
                <a:gd name="connsiteX41" fmla="*/ 68122 w 608748"/>
                <a:gd name="connsiteY41" fmla="*/ 343496 h 435684"/>
                <a:gd name="connsiteX42" fmla="*/ 147236 w 608748"/>
                <a:gd name="connsiteY42" fmla="*/ 341347 h 435684"/>
                <a:gd name="connsiteX43" fmla="*/ 313353 w 608748"/>
                <a:gd name="connsiteY43" fmla="*/ 337050 h 435684"/>
                <a:gd name="connsiteX44" fmla="*/ 305725 w 608748"/>
                <a:gd name="connsiteY44" fmla="*/ 194800 h 435684"/>
                <a:gd name="connsiteX45" fmla="*/ 313852 w 608748"/>
                <a:gd name="connsiteY45" fmla="*/ 202909 h 435684"/>
                <a:gd name="connsiteX46" fmla="*/ 242384 w 608748"/>
                <a:gd name="connsiteY46" fmla="*/ 215551 h 435684"/>
                <a:gd name="connsiteX47" fmla="*/ 181434 w 608748"/>
                <a:gd name="connsiteY47" fmla="*/ 214835 h 435684"/>
                <a:gd name="connsiteX48" fmla="*/ 158248 w 608748"/>
                <a:gd name="connsiteY48" fmla="*/ 212689 h 435684"/>
                <a:gd name="connsiteX49" fmla="*/ 156814 w 608748"/>
                <a:gd name="connsiteY49" fmla="*/ 207441 h 435684"/>
                <a:gd name="connsiteX50" fmla="*/ 226131 w 608748"/>
                <a:gd name="connsiteY50" fmla="*/ 200763 h 435684"/>
                <a:gd name="connsiteX51" fmla="*/ 305725 w 608748"/>
                <a:gd name="connsiteY51" fmla="*/ 194800 h 435684"/>
                <a:gd name="connsiteX52" fmla="*/ 371445 w 608748"/>
                <a:gd name="connsiteY52" fmla="*/ 167566 h 435684"/>
                <a:gd name="connsiteX53" fmla="*/ 374552 w 608748"/>
                <a:gd name="connsiteY53" fmla="*/ 214345 h 435684"/>
                <a:gd name="connsiteX54" fmla="*/ 374552 w 608748"/>
                <a:gd name="connsiteY54" fmla="*/ 214583 h 435684"/>
                <a:gd name="connsiteX55" fmla="*/ 402752 w 608748"/>
                <a:gd name="connsiteY55" fmla="*/ 211719 h 435684"/>
                <a:gd name="connsiteX56" fmla="*/ 438600 w 608748"/>
                <a:gd name="connsiteY56" fmla="*/ 212197 h 435684"/>
                <a:gd name="connsiteX57" fmla="*/ 436449 w 608748"/>
                <a:gd name="connsiteY57" fmla="*/ 170669 h 435684"/>
                <a:gd name="connsiteX58" fmla="*/ 371445 w 608748"/>
                <a:gd name="connsiteY58" fmla="*/ 167566 h 435684"/>
                <a:gd name="connsiteX59" fmla="*/ 364753 w 608748"/>
                <a:gd name="connsiteY59" fmla="*/ 149189 h 435684"/>
                <a:gd name="connsiteX60" fmla="*/ 444336 w 608748"/>
                <a:gd name="connsiteY60" fmla="*/ 152530 h 435684"/>
                <a:gd name="connsiteX61" fmla="*/ 452939 w 608748"/>
                <a:gd name="connsiteY61" fmla="*/ 159213 h 435684"/>
                <a:gd name="connsiteX62" fmla="*/ 457241 w 608748"/>
                <a:gd name="connsiteY62" fmla="*/ 218641 h 435684"/>
                <a:gd name="connsiteX63" fmla="*/ 448638 w 608748"/>
                <a:gd name="connsiteY63" fmla="*/ 229858 h 435684"/>
                <a:gd name="connsiteX64" fmla="*/ 373596 w 608748"/>
                <a:gd name="connsiteY64" fmla="*/ 231051 h 435684"/>
                <a:gd name="connsiteX65" fmla="*/ 367143 w 608748"/>
                <a:gd name="connsiteY65" fmla="*/ 218879 h 435684"/>
                <a:gd name="connsiteX66" fmla="*/ 364036 w 608748"/>
                <a:gd name="connsiteY66" fmla="*/ 215777 h 435684"/>
                <a:gd name="connsiteX67" fmla="*/ 354716 w 608748"/>
                <a:gd name="connsiteY67" fmla="*/ 159213 h 435684"/>
                <a:gd name="connsiteX68" fmla="*/ 364753 w 608748"/>
                <a:gd name="connsiteY68" fmla="*/ 149189 h 435684"/>
                <a:gd name="connsiteX69" fmla="*/ 307408 w 608748"/>
                <a:gd name="connsiteY69" fmla="*/ 137304 h 435684"/>
                <a:gd name="connsiteX70" fmla="*/ 309320 w 608748"/>
                <a:gd name="connsiteY70" fmla="*/ 150398 h 435684"/>
                <a:gd name="connsiteX71" fmla="*/ 229019 w 608748"/>
                <a:gd name="connsiteY71" fmla="*/ 157064 h 435684"/>
                <a:gd name="connsiteX72" fmla="*/ 147522 w 608748"/>
                <a:gd name="connsiteY72" fmla="*/ 152540 h 435684"/>
                <a:gd name="connsiteX73" fmla="*/ 148717 w 608748"/>
                <a:gd name="connsiteY73" fmla="*/ 144208 h 435684"/>
                <a:gd name="connsiteX74" fmla="*/ 229019 w 608748"/>
                <a:gd name="connsiteY74" fmla="*/ 143494 h 435684"/>
                <a:gd name="connsiteX75" fmla="*/ 307408 w 608748"/>
                <a:gd name="connsiteY75" fmla="*/ 137304 h 435684"/>
                <a:gd name="connsiteX76" fmla="*/ 284408 w 608748"/>
                <a:gd name="connsiteY76" fmla="*/ 89243 h 435684"/>
                <a:gd name="connsiteX77" fmla="*/ 319608 w 608748"/>
                <a:gd name="connsiteY77" fmla="*/ 94320 h 435684"/>
                <a:gd name="connsiteX78" fmla="*/ 319608 w 608748"/>
                <a:gd name="connsiteY78" fmla="*/ 105550 h 435684"/>
                <a:gd name="connsiteX79" fmla="*/ 289727 w 608748"/>
                <a:gd name="connsiteY79" fmla="*/ 109134 h 435684"/>
                <a:gd name="connsiteX80" fmla="*/ 239766 w 608748"/>
                <a:gd name="connsiteY80" fmla="*/ 109372 h 435684"/>
                <a:gd name="connsiteX81" fmla="*/ 155859 w 608748"/>
                <a:gd name="connsiteY81" fmla="*/ 108895 h 435684"/>
                <a:gd name="connsiteX82" fmla="*/ 154664 w 608748"/>
                <a:gd name="connsiteY82" fmla="*/ 109134 h 435684"/>
                <a:gd name="connsiteX83" fmla="*/ 141995 w 608748"/>
                <a:gd name="connsiteY83" fmla="*/ 107700 h 435684"/>
                <a:gd name="connsiteX84" fmla="*/ 141995 w 608748"/>
                <a:gd name="connsiteY84" fmla="*/ 96470 h 435684"/>
                <a:gd name="connsiteX85" fmla="*/ 247415 w 608748"/>
                <a:gd name="connsiteY85" fmla="*/ 92408 h 435684"/>
                <a:gd name="connsiteX86" fmla="*/ 284408 w 608748"/>
                <a:gd name="connsiteY86" fmla="*/ 89243 h 435684"/>
                <a:gd name="connsiteX87" fmla="*/ 430971 w 608748"/>
                <a:gd name="connsiteY87" fmla="*/ 43221 h 435684"/>
                <a:gd name="connsiteX88" fmla="*/ 289939 w 608748"/>
                <a:gd name="connsiteY88" fmla="*/ 47757 h 435684"/>
                <a:gd name="connsiteX89" fmla="*/ 159186 w 608748"/>
                <a:gd name="connsiteY89" fmla="*/ 55395 h 435684"/>
                <a:gd name="connsiteX90" fmla="*/ 117116 w 608748"/>
                <a:gd name="connsiteY90" fmla="*/ 58259 h 435684"/>
                <a:gd name="connsiteX91" fmla="*/ 116877 w 608748"/>
                <a:gd name="connsiteY91" fmla="*/ 58259 h 435684"/>
                <a:gd name="connsiteX92" fmla="*/ 110423 w 608748"/>
                <a:gd name="connsiteY92" fmla="*/ 183574 h 435684"/>
                <a:gd name="connsiteX93" fmla="*/ 110423 w 608748"/>
                <a:gd name="connsiteY93" fmla="*/ 285020 h 435684"/>
                <a:gd name="connsiteX94" fmla="*/ 135761 w 608748"/>
                <a:gd name="connsiteY94" fmla="*/ 283111 h 435684"/>
                <a:gd name="connsiteX95" fmla="*/ 248108 w 608748"/>
                <a:gd name="connsiteY95" fmla="*/ 281440 h 435684"/>
                <a:gd name="connsiteX96" fmla="*/ 387944 w 608748"/>
                <a:gd name="connsiteY96" fmla="*/ 285736 h 435684"/>
                <a:gd name="connsiteX97" fmla="*/ 454157 w 608748"/>
                <a:gd name="connsiteY97" fmla="*/ 282395 h 435684"/>
                <a:gd name="connsiteX98" fmla="*/ 499813 w 608748"/>
                <a:gd name="connsiteY98" fmla="*/ 281201 h 435684"/>
                <a:gd name="connsiteX99" fmla="*/ 498618 w 608748"/>
                <a:gd name="connsiteY99" fmla="*/ 243248 h 435684"/>
                <a:gd name="connsiteX100" fmla="*/ 498140 w 608748"/>
                <a:gd name="connsiteY100" fmla="*/ 175220 h 435684"/>
                <a:gd name="connsiteX101" fmla="*/ 495988 w 608748"/>
                <a:gd name="connsiteY101" fmla="*/ 91438 h 435684"/>
                <a:gd name="connsiteX102" fmla="*/ 496227 w 608748"/>
                <a:gd name="connsiteY102" fmla="*/ 62556 h 435684"/>
                <a:gd name="connsiteX103" fmla="*/ 495988 w 608748"/>
                <a:gd name="connsiteY103" fmla="*/ 52530 h 435684"/>
                <a:gd name="connsiteX104" fmla="*/ 495749 w 608748"/>
                <a:gd name="connsiteY104" fmla="*/ 51337 h 435684"/>
                <a:gd name="connsiteX105" fmla="*/ 494554 w 608748"/>
                <a:gd name="connsiteY105" fmla="*/ 50382 h 435684"/>
                <a:gd name="connsiteX106" fmla="*/ 431927 w 608748"/>
                <a:gd name="connsiteY106" fmla="*/ 43221 h 435684"/>
                <a:gd name="connsiteX107" fmla="*/ 430971 w 608748"/>
                <a:gd name="connsiteY107" fmla="*/ 43221 h 435684"/>
                <a:gd name="connsiteX108" fmla="*/ 531665 w 608748"/>
                <a:gd name="connsiteY108" fmla="*/ 346 h 435684"/>
                <a:gd name="connsiteX109" fmla="*/ 555508 w 608748"/>
                <a:gd name="connsiteY109" fmla="*/ 10043 h 435684"/>
                <a:gd name="connsiteX110" fmla="*/ 569612 w 608748"/>
                <a:gd name="connsiteY110" fmla="*/ 77355 h 435684"/>
                <a:gd name="connsiteX111" fmla="*/ 566743 w 608748"/>
                <a:gd name="connsiteY111" fmla="*/ 163047 h 435684"/>
                <a:gd name="connsiteX112" fmla="*/ 565070 w 608748"/>
                <a:gd name="connsiteY112" fmla="*/ 300058 h 435684"/>
                <a:gd name="connsiteX113" fmla="*/ 476148 w 608748"/>
                <a:gd name="connsiteY113" fmla="*/ 334430 h 435684"/>
                <a:gd name="connsiteX114" fmla="*/ 402286 w 608748"/>
                <a:gd name="connsiteY114" fmla="*/ 329656 h 435684"/>
                <a:gd name="connsiteX115" fmla="*/ 301891 w 608748"/>
                <a:gd name="connsiteY115" fmla="*/ 331089 h 435684"/>
                <a:gd name="connsiteX116" fmla="*/ 136000 w 608748"/>
                <a:gd name="connsiteY116" fmla="*/ 330134 h 435684"/>
                <a:gd name="connsiteX117" fmla="*/ 57596 w 608748"/>
                <a:gd name="connsiteY117" fmla="*/ 319392 h 435684"/>
                <a:gd name="connsiteX118" fmla="*/ 50186 w 608748"/>
                <a:gd name="connsiteY118" fmla="*/ 311993 h 435684"/>
                <a:gd name="connsiteX119" fmla="*/ 47556 w 608748"/>
                <a:gd name="connsiteY119" fmla="*/ 306980 h 435684"/>
                <a:gd name="connsiteX120" fmla="*/ 52098 w 608748"/>
                <a:gd name="connsiteY120" fmla="*/ 297194 h 435684"/>
                <a:gd name="connsiteX121" fmla="*/ 52337 w 608748"/>
                <a:gd name="connsiteY121" fmla="*/ 83561 h 435684"/>
                <a:gd name="connsiteX122" fmla="*/ 64528 w 608748"/>
                <a:gd name="connsiteY122" fmla="*/ 16965 h 435684"/>
                <a:gd name="connsiteX123" fmla="*/ 135522 w 608748"/>
                <a:gd name="connsiteY123" fmla="*/ 2882 h 435684"/>
                <a:gd name="connsiteX124" fmla="*/ 379817 w 608748"/>
                <a:gd name="connsiteY124" fmla="*/ 7656 h 435684"/>
                <a:gd name="connsiteX125" fmla="*/ 505311 w 608748"/>
                <a:gd name="connsiteY125" fmla="*/ 495 h 435684"/>
                <a:gd name="connsiteX126" fmla="*/ 531665 w 608748"/>
                <a:gd name="connsiteY126" fmla="*/ 346 h 43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08748" h="435684">
                  <a:moveTo>
                    <a:pt x="45654" y="373097"/>
                  </a:moveTo>
                  <a:cubicBezTo>
                    <a:pt x="44220" y="380259"/>
                    <a:pt x="43503" y="387421"/>
                    <a:pt x="43981" y="394821"/>
                  </a:cubicBezTo>
                  <a:cubicBezTo>
                    <a:pt x="57127" y="395537"/>
                    <a:pt x="70273" y="395060"/>
                    <a:pt x="83419" y="394821"/>
                  </a:cubicBezTo>
                  <a:cubicBezTo>
                    <a:pt x="82702" y="387659"/>
                    <a:pt x="82463" y="380498"/>
                    <a:pt x="82224" y="373336"/>
                  </a:cubicBezTo>
                  <a:cubicBezTo>
                    <a:pt x="70034" y="373336"/>
                    <a:pt x="57844" y="373097"/>
                    <a:pt x="45654" y="373097"/>
                  </a:cubicBezTo>
                  <a:close/>
                  <a:moveTo>
                    <a:pt x="510541" y="369755"/>
                  </a:moveTo>
                  <a:cubicBezTo>
                    <a:pt x="513887" y="379065"/>
                    <a:pt x="514604" y="389330"/>
                    <a:pt x="514843" y="399595"/>
                  </a:cubicBezTo>
                  <a:cubicBezTo>
                    <a:pt x="526316" y="399834"/>
                    <a:pt x="538028" y="400550"/>
                    <a:pt x="549501" y="400789"/>
                  </a:cubicBezTo>
                  <a:cubicBezTo>
                    <a:pt x="549740" y="400789"/>
                    <a:pt x="549740" y="400789"/>
                    <a:pt x="549979" y="400789"/>
                  </a:cubicBezTo>
                  <a:cubicBezTo>
                    <a:pt x="553564" y="400312"/>
                    <a:pt x="556910" y="400073"/>
                    <a:pt x="560496" y="400550"/>
                  </a:cubicBezTo>
                  <a:cubicBezTo>
                    <a:pt x="559778" y="392911"/>
                    <a:pt x="559300" y="385511"/>
                    <a:pt x="559062" y="377872"/>
                  </a:cubicBezTo>
                  <a:cubicBezTo>
                    <a:pt x="549501" y="378349"/>
                    <a:pt x="538745" y="375723"/>
                    <a:pt x="529902" y="374768"/>
                  </a:cubicBezTo>
                  <a:cubicBezTo>
                    <a:pt x="522970" y="373813"/>
                    <a:pt x="516039" y="372142"/>
                    <a:pt x="510541" y="369755"/>
                  </a:cubicBezTo>
                  <a:close/>
                  <a:moveTo>
                    <a:pt x="99911" y="361161"/>
                  </a:moveTo>
                  <a:cubicBezTo>
                    <a:pt x="100150" y="362116"/>
                    <a:pt x="100389" y="363071"/>
                    <a:pt x="100389" y="364265"/>
                  </a:cubicBezTo>
                  <a:cubicBezTo>
                    <a:pt x="100389" y="375723"/>
                    <a:pt x="100628" y="387421"/>
                    <a:pt x="102062" y="398879"/>
                  </a:cubicBezTo>
                  <a:cubicBezTo>
                    <a:pt x="121184" y="396969"/>
                    <a:pt x="140544" y="395060"/>
                    <a:pt x="159665" y="393389"/>
                  </a:cubicBezTo>
                  <a:cubicBezTo>
                    <a:pt x="160143" y="386704"/>
                    <a:pt x="160621" y="380020"/>
                    <a:pt x="161099" y="373336"/>
                  </a:cubicBezTo>
                  <a:cubicBezTo>
                    <a:pt x="142934" y="372859"/>
                    <a:pt x="124530" y="372381"/>
                    <a:pt x="106604" y="369755"/>
                  </a:cubicBezTo>
                  <a:cubicBezTo>
                    <a:pt x="101823" y="369039"/>
                    <a:pt x="100628" y="364742"/>
                    <a:pt x="101584" y="361161"/>
                  </a:cubicBezTo>
                  <a:cubicBezTo>
                    <a:pt x="100867" y="361161"/>
                    <a:pt x="100389" y="361161"/>
                    <a:pt x="99911" y="361161"/>
                  </a:cubicBezTo>
                  <a:close/>
                  <a:moveTo>
                    <a:pt x="313353" y="337050"/>
                  </a:moveTo>
                  <a:cubicBezTo>
                    <a:pt x="369282" y="336573"/>
                    <a:pt x="425451" y="336573"/>
                    <a:pt x="481381" y="339676"/>
                  </a:cubicBezTo>
                  <a:cubicBezTo>
                    <a:pt x="508868" y="341347"/>
                    <a:pt x="536116" y="343257"/>
                    <a:pt x="563364" y="346361"/>
                  </a:cubicBezTo>
                  <a:cubicBezTo>
                    <a:pt x="574598" y="347554"/>
                    <a:pt x="600172" y="345406"/>
                    <a:pt x="607343" y="356387"/>
                  </a:cubicBezTo>
                  <a:cubicBezTo>
                    <a:pt x="610689" y="361639"/>
                    <a:pt x="607582" y="366652"/>
                    <a:pt x="603040" y="368800"/>
                  </a:cubicBezTo>
                  <a:cubicBezTo>
                    <a:pt x="607343" y="386704"/>
                    <a:pt x="604953" y="405563"/>
                    <a:pt x="605670" y="423706"/>
                  </a:cubicBezTo>
                  <a:cubicBezTo>
                    <a:pt x="605670" y="425855"/>
                    <a:pt x="604714" y="427287"/>
                    <a:pt x="603518" y="428481"/>
                  </a:cubicBezTo>
                  <a:cubicBezTo>
                    <a:pt x="602801" y="430390"/>
                    <a:pt x="601367" y="432061"/>
                    <a:pt x="599694" y="433255"/>
                  </a:cubicBezTo>
                  <a:cubicBezTo>
                    <a:pt x="598021" y="434687"/>
                    <a:pt x="596348" y="434926"/>
                    <a:pt x="593958" y="435404"/>
                  </a:cubicBezTo>
                  <a:cubicBezTo>
                    <a:pt x="591568" y="436120"/>
                    <a:pt x="589417" y="435404"/>
                    <a:pt x="587504" y="433971"/>
                  </a:cubicBezTo>
                  <a:cubicBezTo>
                    <a:pt x="583919" y="433971"/>
                    <a:pt x="578661" y="433971"/>
                    <a:pt x="576510" y="433971"/>
                  </a:cubicBezTo>
                  <a:cubicBezTo>
                    <a:pt x="569817" y="434449"/>
                    <a:pt x="563364" y="435165"/>
                    <a:pt x="556671" y="435165"/>
                  </a:cubicBezTo>
                  <a:cubicBezTo>
                    <a:pt x="527511" y="434926"/>
                    <a:pt x="498590" y="431584"/>
                    <a:pt x="469430" y="430152"/>
                  </a:cubicBezTo>
                  <a:cubicBezTo>
                    <a:pt x="408720" y="427287"/>
                    <a:pt x="348010" y="428242"/>
                    <a:pt x="287300" y="429913"/>
                  </a:cubicBezTo>
                  <a:cubicBezTo>
                    <a:pt x="222526" y="431584"/>
                    <a:pt x="156797" y="437552"/>
                    <a:pt x="92024" y="432539"/>
                  </a:cubicBezTo>
                  <a:cubicBezTo>
                    <a:pt x="74097" y="431107"/>
                    <a:pt x="18646" y="437075"/>
                    <a:pt x="9802" y="417499"/>
                  </a:cubicBezTo>
                  <a:cubicBezTo>
                    <a:pt x="9563" y="417022"/>
                    <a:pt x="9324" y="416545"/>
                    <a:pt x="9324" y="416067"/>
                  </a:cubicBezTo>
                  <a:cubicBezTo>
                    <a:pt x="3587" y="406280"/>
                    <a:pt x="2870" y="393389"/>
                    <a:pt x="1914" y="382646"/>
                  </a:cubicBezTo>
                  <a:cubicBezTo>
                    <a:pt x="958" y="374530"/>
                    <a:pt x="-3583" y="354716"/>
                    <a:pt x="5978" y="349941"/>
                  </a:cubicBezTo>
                  <a:cubicBezTo>
                    <a:pt x="8129" y="348748"/>
                    <a:pt x="10041" y="348509"/>
                    <a:pt x="11475" y="348748"/>
                  </a:cubicBezTo>
                  <a:cubicBezTo>
                    <a:pt x="28445" y="341586"/>
                    <a:pt x="49957" y="343973"/>
                    <a:pt x="68122" y="343496"/>
                  </a:cubicBezTo>
                  <a:cubicBezTo>
                    <a:pt x="94653" y="342780"/>
                    <a:pt x="120945" y="342064"/>
                    <a:pt x="147236" y="341347"/>
                  </a:cubicBezTo>
                  <a:cubicBezTo>
                    <a:pt x="202688" y="339676"/>
                    <a:pt x="257901" y="337767"/>
                    <a:pt x="313353" y="337050"/>
                  </a:cubicBezTo>
                  <a:close/>
                  <a:moveTo>
                    <a:pt x="305725" y="194800"/>
                  </a:moveTo>
                  <a:cubicBezTo>
                    <a:pt x="310984" y="193607"/>
                    <a:pt x="314808" y="198139"/>
                    <a:pt x="313852" y="202909"/>
                  </a:cubicBezTo>
                  <a:cubicBezTo>
                    <a:pt x="310745" y="222468"/>
                    <a:pt x="255052" y="215789"/>
                    <a:pt x="242384" y="215551"/>
                  </a:cubicBezTo>
                  <a:cubicBezTo>
                    <a:pt x="222067" y="215551"/>
                    <a:pt x="201750" y="215074"/>
                    <a:pt x="181434" y="214835"/>
                  </a:cubicBezTo>
                  <a:cubicBezTo>
                    <a:pt x="176175" y="214597"/>
                    <a:pt x="159683" y="212450"/>
                    <a:pt x="158248" y="212689"/>
                  </a:cubicBezTo>
                  <a:cubicBezTo>
                    <a:pt x="154902" y="213166"/>
                    <a:pt x="153707" y="208634"/>
                    <a:pt x="156814" y="207441"/>
                  </a:cubicBezTo>
                  <a:cubicBezTo>
                    <a:pt x="177370" y="199331"/>
                    <a:pt x="203185" y="201478"/>
                    <a:pt x="226131" y="200763"/>
                  </a:cubicBezTo>
                  <a:cubicBezTo>
                    <a:pt x="250511" y="200286"/>
                    <a:pt x="288516" y="198854"/>
                    <a:pt x="305725" y="194800"/>
                  </a:cubicBezTo>
                  <a:close/>
                  <a:moveTo>
                    <a:pt x="371445" y="167566"/>
                  </a:moveTo>
                  <a:cubicBezTo>
                    <a:pt x="372162" y="183079"/>
                    <a:pt x="373118" y="198831"/>
                    <a:pt x="374552" y="214345"/>
                  </a:cubicBezTo>
                  <a:cubicBezTo>
                    <a:pt x="374552" y="214345"/>
                    <a:pt x="374552" y="214345"/>
                    <a:pt x="374552" y="214583"/>
                  </a:cubicBezTo>
                  <a:cubicBezTo>
                    <a:pt x="383394" y="211481"/>
                    <a:pt x="393671" y="211958"/>
                    <a:pt x="402752" y="211719"/>
                  </a:cubicBezTo>
                  <a:cubicBezTo>
                    <a:pt x="414702" y="211719"/>
                    <a:pt x="426651" y="211958"/>
                    <a:pt x="438600" y="212197"/>
                  </a:cubicBezTo>
                  <a:cubicBezTo>
                    <a:pt x="437405" y="198354"/>
                    <a:pt x="438122" y="184511"/>
                    <a:pt x="436449" y="170669"/>
                  </a:cubicBezTo>
                  <a:cubicBezTo>
                    <a:pt x="414702" y="170907"/>
                    <a:pt x="392715" y="171623"/>
                    <a:pt x="371445" y="167566"/>
                  </a:cubicBezTo>
                  <a:close/>
                  <a:moveTo>
                    <a:pt x="364753" y="149189"/>
                  </a:moveTo>
                  <a:cubicBezTo>
                    <a:pt x="391281" y="153962"/>
                    <a:pt x="417569" y="152769"/>
                    <a:pt x="444336" y="152530"/>
                  </a:cubicBezTo>
                  <a:cubicBezTo>
                    <a:pt x="447921" y="152530"/>
                    <a:pt x="452222" y="155394"/>
                    <a:pt x="452939" y="159213"/>
                  </a:cubicBezTo>
                  <a:cubicBezTo>
                    <a:pt x="456524" y="179022"/>
                    <a:pt x="453656" y="198831"/>
                    <a:pt x="457241" y="218641"/>
                  </a:cubicBezTo>
                  <a:cubicBezTo>
                    <a:pt x="458197" y="224130"/>
                    <a:pt x="454851" y="229858"/>
                    <a:pt x="448638" y="229858"/>
                  </a:cubicBezTo>
                  <a:cubicBezTo>
                    <a:pt x="423544" y="229619"/>
                    <a:pt x="398450" y="231290"/>
                    <a:pt x="373596" y="231051"/>
                  </a:cubicBezTo>
                  <a:cubicBezTo>
                    <a:pt x="367382" y="231051"/>
                    <a:pt x="364036" y="223653"/>
                    <a:pt x="367143" y="218879"/>
                  </a:cubicBezTo>
                  <a:cubicBezTo>
                    <a:pt x="365709" y="218402"/>
                    <a:pt x="364514" y="217447"/>
                    <a:pt x="364036" y="215777"/>
                  </a:cubicBezTo>
                  <a:cubicBezTo>
                    <a:pt x="357823" y="197638"/>
                    <a:pt x="357345" y="178067"/>
                    <a:pt x="354716" y="159213"/>
                  </a:cubicBezTo>
                  <a:cubicBezTo>
                    <a:pt x="353760" y="153007"/>
                    <a:pt x="358301" y="148234"/>
                    <a:pt x="364753" y="149189"/>
                  </a:cubicBezTo>
                  <a:close/>
                  <a:moveTo>
                    <a:pt x="307408" y="137304"/>
                  </a:moveTo>
                  <a:cubicBezTo>
                    <a:pt x="314339" y="138018"/>
                    <a:pt x="317207" y="148493"/>
                    <a:pt x="309320" y="150398"/>
                  </a:cubicBezTo>
                  <a:cubicBezTo>
                    <a:pt x="283748" y="156111"/>
                    <a:pt x="255069" y="155873"/>
                    <a:pt x="229019" y="157064"/>
                  </a:cubicBezTo>
                  <a:cubicBezTo>
                    <a:pt x="201534" y="158254"/>
                    <a:pt x="174528" y="158254"/>
                    <a:pt x="147522" y="152540"/>
                  </a:cubicBezTo>
                  <a:cubicBezTo>
                    <a:pt x="142981" y="151350"/>
                    <a:pt x="143937" y="143732"/>
                    <a:pt x="148717" y="144208"/>
                  </a:cubicBezTo>
                  <a:cubicBezTo>
                    <a:pt x="175484" y="146589"/>
                    <a:pt x="202251" y="146112"/>
                    <a:pt x="229019" y="143494"/>
                  </a:cubicBezTo>
                  <a:cubicBezTo>
                    <a:pt x="254352" y="141113"/>
                    <a:pt x="282075" y="134685"/>
                    <a:pt x="307408" y="137304"/>
                  </a:cubicBezTo>
                  <a:close/>
                  <a:moveTo>
                    <a:pt x="284408" y="89243"/>
                  </a:moveTo>
                  <a:cubicBezTo>
                    <a:pt x="297915" y="88466"/>
                    <a:pt x="311122" y="89064"/>
                    <a:pt x="319608" y="94320"/>
                  </a:cubicBezTo>
                  <a:cubicBezTo>
                    <a:pt x="323911" y="96948"/>
                    <a:pt x="323911" y="102921"/>
                    <a:pt x="319608" y="105550"/>
                  </a:cubicBezTo>
                  <a:cubicBezTo>
                    <a:pt x="311002" y="111045"/>
                    <a:pt x="299767" y="109134"/>
                    <a:pt x="289727" y="109134"/>
                  </a:cubicBezTo>
                  <a:cubicBezTo>
                    <a:pt x="272994" y="109134"/>
                    <a:pt x="256499" y="109134"/>
                    <a:pt x="239766" y="109372"/>
                  </a:cubicBezTo>
                  <a:cubicBezTo>
                    <a:pt x="212036" y="109372"/>
                    <a:pt x="183589" y="111045"/>
                    <a:pt x="155859" y="108895"/>
                  </a:cubicBezTo>
                  <a:cubicBezTo>
                    <a:pt x="155381" y="109134"/>
                    <a:pt x="154903" y="109134"/>
                    <a:pt x="154664" y="109134"/>
                  </a:cubicBezTo>
                  <a:cubicBezTo>
                    <a:pt x="150361" y="108656"/>
                    <a:pt x="146297" y="108178"/>
                    <a:pt x="141995" y="107700"/>
                  </a:cubicBezTo>
                  <a:cubicBezTo>
                    <a:pt x="134584" y="107700"/>
                    <a:pt x="135062" y="97426"/>
                    <a:pt x="141995" y="96470"/>
                  </a:cubicBezTo>
                  <a:cubicBezTo>
                    <a:pt x="176657" y="92408"/>
                    <a:pt x="212514" y="93364"/>
                    <a:pt x="247415" y="92408"/>
                  </a:cubicBezTo>
                  <a:cubicBezTo>
                    <a:pt x="257097" y="92170"/>
                    <a:pt x="270902" y="90019"/>
                    <a:pt x="284408" y="89243"/>
                  </a:cubicBezTo>
                  <a:close/>
                  <a:moveTo>
                    <a:pt x="430971" y="43221"/>
                  </a:moveTo>
                  <a:cubicBezTo>
                    <a:pt x="383880" y="41550"/>
                    <a:pt x="334878" y="45847"/>
                    <a:pt x="289939" y="47757"/>
                  </a:cubicBezTo>
                  <a:cubicBezTo>
                    <a:pt x="246195" y="49666"/>
                    <a:pt x="202691" y="52530"/>
                    <a:pt x="159186" y="55395"/>
                  </a:cubicBezTo>
                  <a:cubicBezTo>
                    <a:pt x="145322" y="56350"/>
                    <a:pt x="131219" y="57304"/>
                    <a:pt x="117116" y="58259"/>
                  </a:cubicBezTo>
                  <a:cubicBezTo>
                    <a:pt x="117116" y="58259"/>
                    <a:pt x="117116" y="58259"/>
                    <a:pt x="116877" y="58259"/>
                  </a:cubicBezTo>
                  <a:cubicBezTo>
                    <a:pt x="112813" y="100031"/>
                    <a:pt x="109467" y="141087"/>
                    <a:pt x="110423" y="183574"/>
                  </a:cubicBezTo>
                  <a:cubicBezTo>
                    <a:pt x="111140" y="216753"/>
                    <a:pt x="120223" y="252796"/>
                    <a:pt x="110423" y="285020"/>
                  </a:cubicBezTo>
                  <a:cubicBezTo>
                    <a:pt x="119028" y="284304"/>
                    <a:pt x="127394" y="283827"/>
                    <a:pt x="135761" y="283111"/>
                  </a:cubicBezTo>
                  <a:cubicBezTo>
                    <a:pt x="172811" y="279769"/>
                    <a:pt x="211057" y="279530"/>
                    <a:pt x="248108" y="281440"/>
                  </a:cubicBezTo>
                  <a:cubicBezTo>
                    <a:pt x="295198" y="284065"/>
                    <a:pt x="340854" y="287885"/>
                    <a:pt x="387944" y="285736"/>
                  </a:cubicBezTo>
                  <a:cubicBezTo>
                    <a:pt x="409935" y="284782"/>
                    <a:pt x="431927" y="283349"/>
                    <a:pt x="454157" y="282395"/>
                  </a:cubicBezTo>
                  <a:cubicBezTo>
                    <a:pt x="468260" y="281917"/>
                    <a:pt x="485471" y="278814"/>
                    <a:pt x="499813" y="281201"/>
                  </a:cubicBezTo>
                  <a:cubicBezTo>
                    <a:pt x="497423" y="269028"/>
                    <a:pt x="498857" y="255183"/>
                    <a:pt x="498618" y="243248"/>
                  </a:cubicBezTo>
                  <a:cubicBezTo>
                    <a:pt x="497901" y="220572"/>
                    <a:pt x="498140" y="197896"/>
                    <a:pt x="498140" y="175220"/>
                  </a:cubicBezTo>
                  <a:cubicBezTo>
                    <a:pt x="498140" y="147293"/>
                    <a:pt x="495988" y="119365"/>
                    <a:pt x="495988" y="91438"/>
                  </a:cubicBezTo>
                  <a:cubicBezTo>
                    <a:pt x="495988" y="81651"/>
                    <a:pt x="496466" y="72104"/>
                    <a:pt x="496227" y="62556"/>
                  </a:cubicBezTo>
                  <a:cubicBezTo>
                    <a:pt x="496227" y="59214"/>
                    <a:pt x="496227" y="55872"/>
                    <a:pt x="495988" y="52530"/>
                  </a:cubicBezTo>
                  <a:cubicBezTo>
                    <a:pt x="495749" y="52053"/>
                    <a:pt x="495749" y="51814"/>
                    <a:pt x="495749" y="51337"/>
                  </a:cubicBezTo>
                  <a:cubicBezTo>
                    <a:pt x="495271" y="51098"/>
                    <a:pt x="495032" y="50860"/>
                    <a:pt x="494554" y="50382"/>
                  </a:cubicBezTo>
                  <a:cubicBezTo>
                    <a:pt x="474475" y="46324"/>
                    <a:pt x="453440" y="44176"/>
                    <a:pt x="431927" y="43221"/>
                  </a:cubicBezTo>
                  <a:cubicBezTo>
                    <a:pt x="431688" y="43221"/>
                    <a:pt x="431449" y="43221"/>
                    <a:pt x="430971" y="43221"/>
                  </a:cubicBezTo>
                  <a:close/>
                  <a:moveTo>
                    <a:pt x="531665" y="346"/>
                  </a:moveTo>
                  <a:cubicBezTo>
                    <a:pt x="541107" y="1151"/>
                    <a:pt x="550130" y="3598"/>
                    <a:pt x="555508" y="10043"/>
                  </a:cubicBezTo>
                  <a:cubicBezTo>
                    <a:pt x="569851" y="27229"/>
                    <a:pt x="570568" y="56350"/>
                    <a:pt x="569612" y="77355"/>
                  </a:cubicBezTo>
                  <a:cubicBezTo>
                    <a:pt x="568655" y="105998"/>
                    <a:pt x="565070" y="134403"/>
                    <a:pt x="566743" y="163047"/>
                  </a:cubicBezTo>
                  <a:cubicBezTo>
                    <a:pt x="569612" y="206251"/>
                    <a:pt x="578934" y="258048"/>
                    <a:pt x="565070" y="300058"/>
                  </a:cubicBezTo>
                  <a:cubicBezTo>
                    <a:pt x="552640" y="337772"/>
                    <a:pt x="509613" y="335624"/>
                    <a:pt x="476148" y="334430"/>
                  </a:cubicBezTo>
                  <a:cubicBezTo>
                    <a:pt x="451289" y="333714"/>
                    <a:pt x="426907" y="331089"/>
                    <a:pt x="402286" y="329656"/>
                  </a:cubicBezTo>
                  <a:cubicBezTo>
                    <a:pt x="369060" y="327985"/>
                    <a:pt x="335356" y="331089"/>
                    <a:pt x="301891" y="331089"/>
                  </a:cubicBezTo>
                  <a:cubicBezTo>
                    <a:pt x="246674" y="330850"/>
                    <a:pt x="191217" y="331089"/>
                    <a:pt x="136000" y="330134"/>
                  </a:cubicBezTo>
                  <a:cubicBezTo>
                    <a:pt x="118550" y="329656"/>
                    <a:pt x="77436" y="332759"/>
                    <a:pt x="57596" y="319392"/>
                  </a:cubicBezTo>
                  <a:cubicBezTo>
                    <a:pt x="53771" y="320108"/>
                    <a:pt x="49230" y="317005"/>
                    <a:pt x="50186" y="311993"/>
                  </a:cubicBezTo>
                  <a:cubicBezTo>
                    <a:pt x="48990" y="310561"/>
                    <a:pt x="48273" y="308890"/>
                    <a:pt x="47556" y="306980"/>
                  </a:cubicBezTo>
                  <a:cubicBezTo>
                    <a:pt x="45883" y="302206"/>
                    <a:pt x="48512" y="298626"/>
                    <a:pt x="52098" y="297194"/>
                  </a:cubicBezTo>
                  <a:cubicBezTo>
                    <a:pt x="61181" y="227495"/>
                    <a:pt x="58074" y="153260"/>
                    <a:pt x="52337" y="83561"/>
                  </a:cubicBezTo>
                  <a:cubicBezTo>
                    <a:pt x="50186" y="60169"/>
                    <a:pt x="47078" y="35106"/>
                    <a:pt x="64528" y="16965"/>
                  </a:cubicBezTo>
                  <a:cubicBezTo>
                    <a:pt x="80543" y="17"/>
                    <a:pt x="114725" y="4075"/>
                    <a:pt x="135522" y="2882"/>
                  </a:cubicBezTo>
                  <a:cubicBezTo>
                    <a:pt x="217272" y="-2370"/>
                    <a:pt x="298305" y="11236"/>
                    <a:pt x="379817" y="7656"/>
                  </a:cubicBezTo>
                  <a:cubicBezTo>
                    <a:pt x="421648" y="5746"/>
                    <a:pt x="463479" y="733"/>
                    <a:pt x="505311" y="495"/>
                  </a:cubicBezTo>
                  <a:cubicBezTo>
                    <a:pt x="512362" y="376"/>
                    <a:pt x="522223" y="-460"/>
                    <a:pt x="531665" y="346"/>
                  </a:cubicBez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Shape 991">
            <a:extLst>
              <a:ext uri="{FF2B5EF4-FFF2-40B4-BE49-F238E27FC236}">
                <a16:creationId xmlns:a16="http://schemas.microsoft.com/office/drawing/2014/main" id="{71B88DB1-64E0-4C74-AA6D-BD8F88893809}"/>
              </a:ext>
            </a:extLst>
          </p:cNvPr>
          <p:cNvSpPr/>
          <p:nvPr/>
        </p:nvSpPr>
        <p:spPr>
          <a:xfrm>
            <a:off x="8461702" y="1431113"/>
            <a:ext cx="1716044" cy="418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Shape 992">
            <a:extLst>
              <a:ext uri="{FF2B5EF4-FFF2-40B4-BE49-F238E27FC236}">
                <a16:creationId xmlns:a16="http://schemas.microsoft.com/office/drawing/2014/main" id="{E23D97C1-7AED-4268-A8B8-B412B7C8CF66}"/>
              </a:ext>
            </a:extLst>
          </p:cNvPr>
          <p:cNvSpPr/>
          <p:nvPr/>
        </p:nvSpPr>
        <p:spPr>
          <a:xfrm>
            <a:off x="8461702" y="1849303"/>
            <a:ext cx="3226714" cy="790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50" name="Shape 993">
            <a:extLst>
              <a:ext uri="{FF2B5EF4-FFF2-40B4-BE49-F238E27FC236}">
                <a16:creationId xmlns:a16="http://schemas.microsoft.com/office/drawing/2014/main" id="{E9D69F4F-C733-4931-84E3-82CA4E1375A8}"/>
              </a:ext>
            </a:extLst>
          </p:cNvPr>
          <p:cNvSpPr/>
          <p:nvPr/>
        </p:nvSpPr>
        <p:spPr>
          <a:xfrm>
            <a:off x="8461702" y="3043790"/>
            <a:ext cx="1716044" cy="418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Shape 994">
            <a:extLst>
              <a:ext uri="{FF2B5EF4-FFF2-40B4-BE49-F238E27FC236}">
                <a16:creationId xmlns:a16="http://schemas.microsoft.com/office/drawing/2014/main" id="{295D94B3-8AD2-4330-A78E-9C0D85E4FBC3}"/>
              </a:ext>
            </a:extLst>
          </p:cNvPr>
          <p:cNvSpPr/>
          <p:nvPr/>
        </p:nvSpPr>
        <p:spPr>
          <a:xfrm>
            <a:off x="8461702" y="3461980"/>
            <a:ext cx="3226714" cy="790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52" name="Shape 995">
            <a:extLst>
              <a:ext uri="{FF2B5EF4-FFF2-40B4-BE49-F238E27FC236}">
                <a16:creationId xmlns:a16="http://schemas.microsoft.com/office/drawing/2014/main" id="{2644D9FD-E730-4E00-A739-8F7FF2984E25}"/>
              </a:ext>
            </a:extLst>
          </p:cNvPr>
          <p:cNvSpPr/>
          <p:nvPr/>
        </p:nvSpPr>
        <p:spPr>
          <a:xfrm>
            <a:off x="8461702" y="4656466"/>
            <a:ext cx="1716044" cy="418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Shape 996">
            <a:extLst>
              <a:ext uri="{FF2B5EF4-FFF2-40B4-BE49-F238E27FC236}">
                <a16:creationId xmlns:a16="http://schemas.microsoft.com/office/drawing/2014/main" id="{5181C3E2-B88F-430A-B397-F394AB711415}"/>
              </a:ext>
            </a:extLst>
          </p:cNvPr>
          <p:cNvSpPr/>
          <p:nvPr/>
        </p:nvSpPr>
        <p:spPr>
          <a:xfrm>
            <a:off x="8461702" y="5074657"/>
            <a:ext cx="3226714" cy="790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F6766AA-5846-4AD2-9231-CE6710C6944F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7DCF16CA-B2EF-4777-9D7D-092D46829456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E112ACA6-05B6-4918-BABE-C0D72DA9A993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31D80333-B799-445A-A983-3C60122B2655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932D6E3A-3079-4E1D-BB5E-EA5B2D9DEF25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66" name="六边形 65">
                <a:extLst>
                  <a:ext uri="{FF2B5EF4-FFF2-40B4-BE49-F238E27FC236}">
                    <a16:creationId xmlns:a16="http://schemas.microsoft.com/office/drawing/2014/main" id="{9DC5CBD4-1A23-4B37-A99A-FA43FCB1E4F7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1C4B5DB3-3FB5-4181-8170-97B92D5BED83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02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 advAuto="0"/>
      <p:bldP spid="50" grpId="0" animBg="1"/>
      <p:bldP spid="51" grpId="0" animBg="1" advAuto="0"/>
      <p:bldP spid="52" grpId="0" animBg="1"/>
      <p:bldP spid="5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886A9-7CFA-46AB-A46D-8AB168E2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íślîḓé">
            <a:extLst>
              <a:ext uri="{FF2B5EF4-FFF2-40B4-BE49-F238E27FC236}">
                <a16:creationId xmlns:a16="http://schemas.microsoft.com/office/drawing/2014/main" id="{16C5C116-9108-4EF0-AB6E-76325A28B45A}"/>
              </a:ext>
            </a:extLst>
          </p:cNvPr>
          <p:cNvSpPr/>
          <p:nvPr/>
        </p:nvSpPr>
        <p:spPr bwMode="auto">
          <a:xfrm flipV="1">
            <a:off x="0" y="0"/>
            <a:ext cx="12192000" cy="2885236"/>
          </a:xfrm>
          <a:custGeom>
            <a:avLst/>
            <a:gdLst>
              <a:gd name="T0" fmla="*/ 0 w 2926"/>
              <a:gd name="T1" fmla="*/ 1652 h 1652"/>
              <a:gd name="T2" fmla="*/ 2926 w 2926"/>
              <a:gd name="T3" fmla="*/ 1652 h 1652"/>
              <a:gd name="T4" fmla="*/ 2926 w 2926"/>
              <a:gd name="T5" fmla="*/ 1176 h 1652"/>
              <a:gd name="T6" fmla="*/ 2882 w 2926"/>
              <a:gd name="T7" fmla="*/ 1157 h 1652"/>
              <a:gd name="T8" fmla="*/ 2513 w 2926"/>
              <a:gd name="T9" fmla="*/ 901 h 1652"/>
              <a:gd name="T10" fmla="*/ 2268 w 2926"/>
              <a:gd name="T11" fmla="*/ 768 h 1652"/>
              <a:gd name="T12" fmla="*/ 1850 w 2926"/>
              <a:gd name="T13" fmla="*/ 878 h 1652"/>
              <a:gd name="T14" fmla="*/ 1489 w 2926"/>
              <a:gd name="T15" fmla="*/ 1138 h 1652"/>
              <a:gd name="T16" fmla="*/ 1064 w 2926"/>
              <a:gd name="T17" fmla="*/ 1187 h 1652"/>
              <a:gd name="T18" fmla="*/ 831 w 2926"/>
              <a:gd name="T19" fmla="*/ 872 h 1652"/>
              <a:gd name="T20" fmla="*/ 759 w 2926"/>
              <a:gd name="T21" fmla="*/ 474 h 1652"/>
              <a:gd name="T22" fmla="*/ 580 w 2926"/>
              <a:gd name="T23" fmla="*/ 94 h 1652"/>
              <a:gd name="T24" fmla="*/ 482 w 2926"/>
              <a:gd name="T25" fmla="*/ 0 h 1652"/>
              <a:gd name="T26" fmla="*/ 0 w 2926"/>
              <a:gd name="T27" fmla="*/ 0 h 1652"/>
              <a:gd name="T28" fmla="*/ 0 w 2926"/>
              <a:gd name="T29" fmla="*/ 1652 h 1652"/>
              <a:gd name="connsiteX0" fmla="*/ 11 w 10011"/>
              <a:gd name="connsiteY0" fmla="*/ 10000 h 10000"/>
              <a:gd name="connsiteX1" fmla="*/ 10011 w 10011"/>
              <a:gd name="connsiteY1" fmla="*/ 10000 h 10000"/>
              <a:gd name="connsiteX2" fmla="*/ 10011 w 10011"/>
              <a:gd name="connsiteY2" fmla="*/ 7119 h 10000"/>
              <a:gd name="connsiteX3" fmla="*/ 9861 w 10011"/>
              <a:gd name="connsiteY3" fmla="*/ 7004 h 10000"/>
              <a:gd name="connsiteX4" fmla="*/ 8600 w 10011"/>
              <a:gd name="connsiteY4" fmla="*/ 5454 h 10000"/>
              <a:gd name="connsiteX5" fmla="*/ 7762 w 10011"/>
              <a:gd name="connsiteY5" fmla="*/ 4649 h 10000"/>
              <a:gd name="connsiteX6" fmla="*/ 6334 w 10011"/>
              <a:gd name="connsiteY6" fmla="*/ 5315 h 10000"/>
              <a:gd name="connsiteX7" fmla="*/ 5100 w 10011"/>
              <a:gd name="connsiteY7" fmla="*/ 6889 h 10000"/>
              <a:gd name="connsiteX8" fmla="*/ 3647 w 10011"/>
              <a:gd name="connsiteY8" fmla="*/ 7185 h 10000"/>
              <a:gd name="connsiteX9" fmla="*/ 2851 w 10011"/>
              <a:gd name="connsiteY9" fmla="*/ 5278 h 10000"/>
              <a:gd name="connsiteX10" fmla="*/ 2605 w 10011"/>
              <a:gd name="connsiteY10" fmla="*/ 2869 h 10000"/>
              <a:gd name="connsiteX11" fmla="*/ 1993 w 10011"/>
              <a:gd name="connsiteY11" fmla="*/ 569 h 10000"/>
              <a:gd name="connsiteX12" fmla="*/ 1658 w 10011"/>
              <a:gd name="connsiteY12" fmla="*/ 0 h 10000"/>
              <a:gd name="connsiteX13" fmla="*/ 0 w 10011"/>
              <a:gd name="connsiteY13" fmla="*/ 5519 h 10000"/>
              <a:gd name="connsiteX14" fmla="*/ 11 w 10011"/>
              <a:gd name="connsiteY14" fmla="*/ 10000 h 10000"/>
              <a:gd name="connsiteX0" fmla="*/ 11 w 10011"/>
              <a:gd name="connsiteY0" fmla="*/ 9431 h 9431"/>
              <a:gd name="connsiteX1" fmla="*/ 10011 w 10011"/>
              <a:gd name="connsiteY1" fmla="*/ 9431 h 9431"/>
              <a:gd name="connsiteX2" fmla="*/ 10011 w 10011"/>
              <a:gd name="connsiteY2" fmla="*/ 6550 h 9431"/>
              <a:gd name="connsiteX3" fmla="*/ 9861 w 10011"/>
              <a:gd name="connsiteY3" fmla="*/ 6435 h 9431"/>
              <a:gd name="connsiteX4" fmla="*/ 8600 w 10011"/>
              <a:gd name="connsiteY4" fmla="*/ 4885 h 9431"/>
              <a:gd name="connsiteX5" fmla="*/ 7762 w 10011"/>
              <a:gd name="connsiteY5" fmla="*/ 4080 h 9431"/>
              <a:gd name="connsiteX6" fmla="*/ 6334 w 10011"/>
              <a:gd name="connsiteY6" fmla="*/ 4746 h 9431"/>
              <a:gd name="connsiteX7" fmla="*/ 5100 w 10011"/>
              <a:gd name="connsiteY7" fmla="*/ 6320 h 9431"/>
              <a:gd name="connsiteX8" fmla="*/ 3647 w 10011"/>
              <a:gd name="connsiteY8" fmla="*/ 6616 h 9431"/>
              <a:gd name="connsiteX9" fmla="*/ 2851 w 10011"/>
              <a:gd name="connsiteY9" fmla="*/ 4709 h 9431"/>
              <a:gd name="connsiteX10" fmla="*/ 2605 w 10011"/>
              <a:gd name="connsiteY10" fmla="*/ 2300 h 9431"/>
              <a:gd name="connsiteX11" fmla="*/ 1993 w 10011"/>
              <a:gd name="connsiteY11" fmla="*/ 0 h 9431"/>
              <a:gd name="connsiteX12" fmla="*/ 0 w 10011"/>
              <a:gd name="connsiteY12" fmla="*/ 4950 h 9431"/>
              <a:gd name="connsiteX13" fmla="*/ 11 w 10011"/>
              <a:gd name="connsiteY13" fmla="*/ 9431 h 9431"/>
              <a:gd name="connsiteX0" fmla="*/ 11 w 10000"/>
              <a:gd name="connsiteY0" fmla="*/ 7561 h 7561"/>
              <a:gd name="connsiteX1" fmla="*/ 10000 w 10000"/>
              <a:gd name="connsiteY1" fmla="*/ 7561 h 7561"/>
              <a:gd name="connsiteX2" fmla="*/ 10000 w 10000"/>
              <a:gd name="connsiteY2" fmla="*/ 4506 h 7561"/>
              <a:gd name="connsiteX3" fmla="*/ 9850 w 10000"/>
              <a:gd name="connsiteY3" fmla="*/ 4384 h 7561"/>
              <a:gd name="connsiteX4" fmla="*/ 8591 w 10000"/>
              <a:gd name="connsiteY4" fmla="*/ 2741 h 7561"/>
              <a:gd name="connsiteX5" fmla="*/ 7753 w 10000"/>
              <a:gd name="connsiteY5" fmla="*/ 1887 h 7561"/>
              <a:gd name="connsiteX6" fmla="*/ 6327 w 10000"/>
              <a:gd name="connsiteY6" fmla="*/ 2593 h 7561"/>
              <a:gd name="connsiteX7" fmla="*/ 5094 w 10000"/>
              <a:gd name="connsiteY7" fmla="*/ 4262 h 7561"/>
              <a:gd name="connsiteX8" fmla="*/ 3643 w 10000"/>
              <a:gd name="connsiteY8" fmla="*/ 4576 h 7561"/>
              <a:gd name="connsiteX9" fmla="*/ 2848 w 10000"/>
              <a:gd name="connsiteY9" fmla="*/ 2554 h 7561"/>
              <a:gd name="connsiteX10" fmla="*/ 2602 w 10000"/>
              <a:gd name="connsiteY10" fmla="*/ 0 h 7561"/>
              <a:gd name="connsiteX11" fmla="*/ 0 w 10000"/>
              <a:gd name="connsiteY11" fmla="*/ 2810 h 7561"/>
              <a:gd name="connsiteX12" fmla="*/ 11 w 10000"/>
              <a:gd name="connsiteY12" fmla="*/ 7561 h 7561"/>
              <a:gd name="connsiteX0" fmla="*/ 11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5960 h 10000"/>
              <a:gd name="connsiteX3" fmla="*/ 9850 w 10000"/>
              <a:gd name="connsiteY3" fmla="*/ 5798 h 10000"/>
              <a:gd name="connsiteX4" fmla="*/ 8591 w 10000"/>
              <a:gd name="connsiteY4" fmla="*/ 3625 h 10000"/>
              <a:gd name="connsiteX5" fmla="*/ 7753 w 10000"/>
              <a:gd name="connsiteY5" fmla="*/ 2496 h 10000"/>
              <a:gd name="connsiteX6" fmla="*/ 6327 w 10000"/>
              <a:gd name="connsiteY6" fmla="*/ 3429 h 10000"/>
              <a:gd name="connsiteX7" fmla="*/ 5094 w 10000"/>
              <a:gd name="connsiteY7" fmla="*/ 5637 h 10000"/>
              <a:gd name="connsiteX8" fmla="*/ 3643 w 10000"/>
              <a:gd name="connsiteY8" fmla="*/ 6052 h 10000"/>
              <a:gd name="connsiteX9" fmla="*/ 2848 w 10000"/>
              <a:gd name="connsiteY9" fmla="*/ 3378 h 10000"/>
              <a:gd name="connsiteX10" fmla="*/ 2602 w 10000"/>
              <a:gd name="connsiteY10" fmla="*/ 0 h 10000"/>
              <a:gd name="connsiteX11" fmla="*/ 0 w 10000"/>
              <a:gd name="connsiteY11" fmla="*/ 3716 h 10000"/>
              <a:gd name="connsiteX12" fmla="*/ 11 w 10000"/>
              <a:gd name="connsiteY12" fmla="*/ 10000 h 10000"/>
              <a:gd name="connsiteX0" fmla="*/ 11 w 10000"/>
              <a:gd name="connsiteY0" fmla="*/ 10023 h 10023"/>
              <a:gd name="connsiteX1" fmla="*/ 10000 w 10000"/>
              <a:gd name="connsiteY1" fmla="*/ 10023 h 10023"/>
              <a:gd name="connsiteX2" fmla="*/ 10000 w 10000"/>
              <a:gd name="connsiteY2" fmla="*/ 5983 h 10023"/>
              <a:gd name="connsiteX3" fmla="*/ 9850 w 10000"/>
              <a:gd name="connsiteY3" fmla="*/ 5821 h 10023"/>
              <a:gd name="connsiteX4" fmla="*/ 8591 w 10000"/>
              <a:gd name="connsiteY4" fmla="*/ 3648 h 10023"/>
              <a:gd name="connsiteX5" fmla="*/ 7753 w 10000"/>
              <a:gd name="connsiteY5" fmla="*/ 2519 h 10023"/>
              <a:gd name="connsiteX6" fmla="*/ 6327 w 10000"/>
              <a:gd name="connsiteY6" fmla="*/ 3452 h 10023"/>
              <a:gd name="connsiteX7" fmla="*/ 5094 w 10000"/>
              <a:gd name="connsiteY7" fmla="*/ 5660 h 10023"/>
              <a:gd name="connsiteX8" fmla="*/ 3643 w 10000"/>
              <a:gd name="connsiteY8" fmla="*/ 6075 h 10023"/>
              <a:gd name="connsiteX9" fmla="*/ 2848 w 10000"/>
              <a:gd name="connsiteY9" fmla="*/ 3401 h 10023"/>
              <a:gd name="connsiteX10" fmla="*/ 2602 w 10000"/>
              <a:gd name="connsiteY10" fmla="*/ 23 h 10023"/>
              <a:gd name="connsiteX11" fmla="*/ 0 w 10000"/>
              <a:gd name="connsiteY11" fmla="*/ 3739 h 10023"/>
              <a:gd name="connsiteX12" fmla="*/ 11 w 10000"/>
              <a:gd name="connsiteY12" fmla="*/ 10023 h 10023"/>
              <a:gd name="connsiteX0" fmla="*/ 11 w 10000"/>
              <a:gd name="connsiteY0" fmla="*/ 10023 h 10023"/>
              <a:gd name="connsiteX1" fmla="*/ 10000 w 10000"/>
              <a:gd name="connsiteY1" fmla="*/ 10023 h 10023"/>
              <a:gd name="connsiteX2" fmla="*/ 10000 w 10000"/>
              <a:gd name="connsiteY2" fmla="*/ 5983 h 10023"/>
              <a:gd name="connsiteX3" fmla="*/ 9850 w 10000"/>
              <a:gd name="connsiteY3" fmla="*/ 5821 h 10023"/>
              <a:gd name="connsiteX4" fmla="*/ 8591 w 10000"/>
              <a:gd name="connsiteY4" fmla="*/ 3648 h 10023"/>
              <a:gd name="connsiteX5" fmla="*/ 7753 w 10000"/>
              <a:gd name="connsiteY5" fmla="*/ 2519 h 10023"/>
              <a:gd name="connsiteX6" fmla="*/ 6327 w 10000"/>
              <a:gd name="connsiteY6" fmla="*/ 3452 h 10023"/>
              <a:gd name="connsiteX7" fmla="*/ 5094 w 10000"/>
              <a:gd name="connsiteY7" fmla="*/ 5660 h 10023"/>
              <a:gd name="connsiteX8" fmla="*/ 3643 w 10000"/>
              <a:gd name="connsiteY8" fmla="*/ 6075 h 10023"/>
              <a:gd name="connsiteX9" fmla="*/ 2848 w 10000"/>
              <a:gd name="connsiteY9" fmla="*/ 3401 h 10023"/>
              <a:gd name="connsiteX10" fmla="*/ 2602 w 10000"/>
              <a:gd name="connsiteY10" fmla="*/ 23 h 10023"/>
              <a:gd name="connsiteX11" fmla="*/ 0 w 10000"/>
              <a:gd name="connsiteY11" fmla="*/ 3739 h 10023"/>
              <a:gd name="connsiteX12" fmla="*/ 11 w 10000"/>
              <a:gd name="connsiteY12" fmla="*/ 10023 h 10023"/>
              <a:gd name="connsiteX0" fmla="*/ 11 w 10000"/>
              <a:gd name="connsiteY0" fmla="*/ 10160 h 10160"/>
              <a:gd name="connsiteX1" fmla="*/ 10000 w 10000"/>
              <a:gd name="connsiteY1" fmla="*/ 10160 h 10160"/>
              <a:gd name="connsiteX2" fmla="*/ 10000 w 10000"/>
              <a:gd name="connsiteY2" fmla="*/ 6120 h 10160"/>
              <a:gd name="connsiteX3" fmla="*/ 9850 w 10000"/>
              <a:gd name="connsiteY3" fmla="*/ 5958 h 10160"/>
              <a:gd name="connsiteX4" fmla="*/ 8591 w 10000"/>
              <a:gd name="connsiteY4" fmla="*/ 3785 h 10160"/>
              <a:gd name="connsiteX5" fmla="*/ 7753 w 10000"/>
              <a:gd name="connsiteY5" fmla="*/ 2656 h 10160"/>
              <a:gd name="connsiteX6" fmla="*/ 6327 w 10000"/>
              <a:gd name="connsiteY6" fmla="*/ 3589 h 10160"/>
              <a:gd name="connsiteX7" fmla="*/ 5094 w 10000"/>
              <a:gd name="connsiteY7" fmla="*/ 5797 h 10160"/>
              <a:gd name="connsiteX8" fmla="*/ 3643 w 10000"/>
              <a:gd name="connsiteY8" fmla="*/ 6212 h 10160"/>
              <a:gd name="connsiteX9" fmla="*/ 2848 w 10000"/>
              <a:gd name="connsiteY9" fmla="*/ 3538 h 10160"/>
              <a:gd name="connsiteX10" fmla="*/ 2602 w 10000"/>
              <a:gd name="connsiteY10" fmla="*/ 160 h 10160"/>
              <a:gd name="connsiteX11" fmla="*/ 0 w 10000"/>
              <a:gd name="connsiteY11" fmla="*/ 3876 h 10160"/>
              <a:gd name="connsiteX12" fmla="*/ 11 w 10000"/>
              <a:gd name="connsiteY12" fmla="*/ 10160 h 10160"/>
              <a:gd name="connsiteX0" fmla="*/ 11 w 10000"/>
              <a:gd name="connsiteY0" fmla="*/ 7580 h 7580"/>
              <a:gd name="connsiteX1" fmla="*/ 10000 w 10000"/>
              <a:gd name="connsiteY1" fmla="*/ 7580 h 7580"/>
              <a:gd name="connsiteX2" fmla="*/ 10000 w 10000"/>
              <a:gd name="connsiteY2" fmla="*/ 3540 h 7580"/>
              <a:gd name="connsiteX3" fmla="*/ 9850 w 10000"/>
              <a:gd name="connsiteY3" fmla="*/ 3378 h 7580"/>
              <a:gd name="connsiteX4" fmla="*/ 8591 w 10000"/>
              <a:gd name="connsiteY4" fmla="*/ 1205 h 7580"/>
              <a:gd name="connsiteX5" fmla="*/ 7753 w 10000"/>
              <a:gd name="connsiteY5" fmla="*/ 76 h 7580"/>
              <a:gd name="connsiteX6" fmla="*/ 6327 w 10000"/>
              <a:gd name="connsiteY6" fmla="*/ 1009 h 7580"/>
              <a:gd name="connsiteX7" fmla="*/ 5094 w 10000"/>
              <a:gd name="connsiteY7" fmla="*/ 3217 h 7580"/>
              <a:gd name="connsiteX8" fmla="*/ 3643 w 10000"/>
              <a:gd name="connsiteY8" fmla="*/ 3632 h 7580"/>
              <a:gd name="connsiteX9" fmla="*/ 2848 w 10000"/>
              <a:gd name="connsiteY9" fmla="*/ 958 h 7580"/>
              <a:gd name="connsiteX10" fmla="*/ 0 w 10000"/>
              <a:gd name="connsiteY10" fmla="*/ 1296 h 7580"/>
              <a:gd name="connsiteX11" fmla="*/ 11 w 10000"/>
              <a:gd name="connsiteY11" fmla="*/ 7580 h 7580"/>
              <a:gd name="connsiteX0" fmla="*/ 11 w 10000"/>
              <a:gd name="connsiteY0" fmla="*/ 9999 h 9999"/>
              <a:gd name="connsiteX1" fmla="*/ 10000 w 10000"/>
              <a:gd name="connsiteY1" fmla="*/ 9999 h 9999"/>
              <a:gd name="connsiteX2" fmla="*/ 10000 w 10000"/>
              <a:gd name="connsiteY2" fmla="*/ 4669 h 9999"/>
              <a:gd name="connsiteX3" fmla="*/ 9850 w 10000"/>
              <a:gd name="connsiteY3" fmla="*/ 4455 h 9999"/>
              <a:gd name="connsiteX4" fmla="*/ 8591 w 10000"/>
              <a:gd name="connsiteY4" fmla="*/ 1589 h 9999"/>
              <a:gd name="connsiteX5" fmla="*/ 7753 w 10000"/>
              <a:gd name="connsiteY5" fmla="*/ 99 h 9999"/>
              <a:gd name="connsiteX6" fmla="*/ 6327 w 10000"/>
              <a:gd name="connsiteY6" fmla="*/ 1330 h 9999"/>
              <a:gd name="connsiteX7" fmla="*/ 5094 w 10000"/>
              <a:gd name="connsiteY7" fmla="*/ 4243 h 9999"/>
              <a:gd name="connsiteX8" fmla="*/ 3643 w 10000"/>
              <a:gd name="connsiteY8" fmla="*/ 4791 h 9999"/>
              <a:gd name="connsiteX9" fmla="*/ 2848 w 10000"/>
              <a:gd name="connsiteY9" fmla="*/ 1263 h 9999"/>
              <a:gd name="connsiteX10" fmla="*/ 0 w 10000"/>
              <a:gd name="connsiteY10" fmla="*/ 1709 h 9999"/>
              <a:gd name="connsiteX11" fmla="*/ 11 w 10000"/>
              <a:gd name="connsiteY11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9999">
                <a:moveTo>
                  <a:pt x="11" y="9999"/>
                </a:moveTo>
                <a:lnTo>
                  <a:pt x="10000" y="9999"/>
                </a:lnTo>
                <a:lnTo>
                  <a:pt x="10000" y="4669"/>
                </a:lnTo>
                <a:cubicBezTo>
                  <a:pt x="9949" y="4601"/>
                  <a:pt x="9897" y="4535"/>
                  <a:pt x="9850" y="4455"/>
                </a:cubicBezTo>
                <a:cubicBezTo>
                  <a:pt x="9389" y="3726"/>
                  <a:pt x="8996" y="2608"/>
                  <a:pt x="8591" y="1589"/>
                </a:cubicBezTo>
                <a:cubicBezTo>
                  <a:pt x="8334" y="950"/>
                  <a:pt x="8064" y="322"/>
                  <a:pt x="7753" y="99"/>
                </a:cubicBezTo>
                <a:cubicBezTo>
                  <a:pt x="7259" y="-261"/>
                  <a:pt x="6747" y="411"/>
                  <a:pt x="6327" y="1330"/>
                </a:cubicBezTo>
                <a:cubicBezTo>
                  <a:pt x="5904" y="2248"/>
                  <a:pt x="5535" y="3426"/>
                  <a:pt x="5094" y="4243"/>
                </a:cubicBezTo>
                <a:cubicBezTo>
                  <a:pt x="4654" y="5061"/>
                  <a:pt x="4104" y="5487"/>
                  <a:pt x="3643" y="4791"/>
                </a:cubicBezTo>
                <a:cubicBezTo>
                  <a:pt x="3226" y="4152"/>
                  <a:pt x="3376" y="3160"/>
                  <a:pt x="2848" y="1263"/>
                </a:cubicBezTo>
                <a:cubicBezTo>
                  <a:pt x="2320" y="-634"/>
                  <a:pt x="473" y="252"/>
                  <a:pt x="0" y="1709"/>
                </a:cubicBezTo>
                <a:cubicBezTo>
                  <a:pt x="4" y="4473"/>
                  <a:pt x="7" y="7235"/>
                  <a:pt x="11" y="9999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100000">
                <a:srgbClr val="3391AA"/>
              </a:gs>
              <a:gs pos="48000">
                <a:srgbClr val="33789B"/>
              </a:gs>
            </a:gsLst>
            <a:lin ang="81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4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iṣḻíḋe">
            <a:extLst>
              <a:ext uri="{FF2B5EF4-FFF2-40B4-BE49-F238E27FC236}">
                <a16:creationId xmlns:a16="http://schemas.microsoft.com/office/drawing/2014/main" id="{CA5F67AF-19A2-4866-8E45-380D33830495}"/>
              </a:ext>
            </a:extLst>
          </p:cNvPr>
          <p:cNvGrpSpPr/>
          <p:nvPr/>
        </p:nvGrpSpPr>
        <p:grpSpPr>
          <a:xfrm>
            <a:off x="669925" y="2123672"/>
            <a:ext cx="2324698" cy="3222698"/>
            <a:chOff x="1049438" y="1577738"/>
            <a:chExt cx="2324698" cy="3222698"/>
          </a:xfrm>
        </p:grpSpPr>
        <p:sp>
          <p:nvSpPr>
            <p:cNvPr id="30" name="îşľîḋe">
              <a:extLst>
                <a:ext uri="{FF2B5EF4-FFF2-40B4-BE49-F238E27FC236}">
                  <a16:creationId xmlns:a16="http://schemas.microsoft.com/office/drawing/2014/main" id="{8B4CEF1A-8E0A-4C5F-B757-DE23F4766DA0}"/>
                </a:ext>
              </a:extLst>
            </p:cNvPr>
            <p:cNvSpPr/>
            <p:nvPr/>
          </p:nvSpPr>
          <p:spPr>
            <a:xfrm>
              <a:off x="1049438" y="1577738"/>
              <a:ext cx="2324698" cy="3222698"/>
            </a:xfrm>
            <a:prstGeom prst="roundRect">
              <a:avLst>
                <a:gd name="adj" fmla="val 2689"/>
              </a:avLst>
            </a:prstGeom>
            <a:solidFill>
              <a:schemeClr val="bg1"/>
            </a:solidFill>
            <a:ln w="25400">
              <a:gradFill>
                <a:gsLst>
                  <a:gs pos="0">
                    <a:srgbClr val="33AAB9"/>
                  </a:gs>
                  <a:gs pos="64602">
                    <a:srgbClr val="33789B"/>
                  </a:gs>
                  <a:gs pos="100000">
                    <a:srgbClr val="33AAB9"/>
                  </a:gs>
                </a:gsLst>
                <a:lin ang="5400000" scaled="1"/>
              </a:gradFill>
            </a:ln>
            <a:effectLst>
              <a:outerShdw blurRad="508000" dist="508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ID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îsľíḋè">
              <a:extLst>
                <a:ext uri="{FF2B5EF4-FFF2-40B4-BE49-F238E27FC236}">
                  <a16:creationId xmlns:a16="http://schemas.microsoft.com/office/drawing/2014/main" id="{F5B0824E-04EB-4428-82B4-776B614C238B}"/>
                </a:ext>
              </a:extLst>
            </p:cNvPr>
            <p:cNvSpPr/>
            <p:nvPr/>
          </p:nvSpPr>
          <p:spPr>
            <a:xfrm>
              <a:off x="1559514" y="1777505"/>
              <a:ext cx="1304546" cy="1304544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ïşľîḓê">
              <a:extLst>
                <a:ext uri="{FF2B5EF4-FFF2-40B4-BE49-F238E27FC236}">
                  <a16:creationId xmlns:a16="http://schemas.microsoft.com/office/drawing/2014/main" id="{5F177D9D-C01D-4B79-96BE-648844C6AA01}"/>
                </a:ext>
              </a:extLst>
            </p:cNvPr>
            <p:cNvGrpSpPr/>
            <p:nvPr/>
          </p:nvGrpSpPr>
          <p:grpSpPr>
            <a:xfrm>
              <a:off x="1049438" y="3281816"/>
              <a:ext cx="2324698" cy="1298165"/>
              <a:chOff x="800223" y="2406469"/>
              <a:chExt cx="2775427" cy="1298165"/>
            </a:xfrm>
          </p:grpSpPr>
          <p:sp>
            <p:nvSpPr>
              <p:cNvPr id="33" name="í$ḻíḓè">
                <a:extLst>
                  <a:ext uri="{FF2B5EF4-FFF2-40B4-BE49-F238E27FC236}">
                    <a16:creationId xmlns:a16="http://schemas.microsoft.com/office/drawing/2014/main" id="{E9C0874C-8E1A-4D29-A858-395566F44794}"/>
                  </a:ext>
                </a:extLst>
              </p:cNvPr>
              <p:cNvSpPr/>
              <p:nvPr/>
            </p:nvSpPr>
            <p:spPr bwMode="auto">
              <a:xfrm>
                <a:off x="800223" y="2848274"/>
                <a:ext cx="2775427" cy="856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îṥļíḋê">
                <a:extLst>
                  <a:ext uri="{FF2B5EF4-FFF2-40B4-BE49-F238E27FC236}">
                    <a16:creationId xmlns:a16="http://schemas.microsoft.com/office/drawing/2014/main" id="{D7BA0ADC-ADED-43BD-AA77-067678EC93F0}"/>
                  </a:ext>
                </a:extLst>
              </p:cNvPr>
              <p:cNvSpPr txBox="1"/>
              <p:nvPr/>
            </p:nvSpPr>
            <p:spPr bwMode="auto">
              <a:xfrm>
                <a:off x="800223" y="2406469"/>
                <a:ext cx="277542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text</a:t>
                </a:r>
              </a:p>
            </p:txBody>
          </p:sp>
        </p:grpSp>
      </p:grpSp>
      <p:grpSp>
        <p:nvGrpSpPr>
          <p:cNvPr id="6" name="îśḷïḓè">
            <a:extLst>
              <a:ext uri="{FF2B5EF4-FFF2-40B4-BE49-F238E27FC236}">
                <a16:creationId xmlns:a16="http://schemas.microsoft.com/office/drawing/2014/main" id="{066FF019-3594-41ED-AAE4-34EFAA8133D7}"/>
              </a:ext>
            </a:extLst>
          </p:cNvPr>
          <p:cNvGrpSpPr/>
          <p:nvPr/>
        </p:nvGrpSpPr>
        <p:grpSpPr>
          <a:xfrm>
            <a:off x="3522853" y="1123950"/>
            <a:ext cx="2324698" cy="3222698"/>
            <a:chOff x="1049438" y="1577738"/>
            <a:chExt cx="2324698" cy="3222698"/>
          </a:xfrm>
        </p:grpSpPr>
        <p:sp>
          <p:nvSpPr>
            <p:cNvPr id="25" name="íṥ1íďè">
              <a:extLst>
                <a:ext uri="{FF2B5EF4-FFF2-40B4-BE49-F238E27FC236}">
                  <a16:creationId xmlns:a16="http://schemas.microsoft.com/office/drawing/2014/main" id="{D5EFEE0C-FD7D-4B4B-8B99-06CD9802B494}"/>
                </a:ext>
              </a:extLst>
            </p:cNvPr>
            <p:cNvSpPr/>
            <p:nvPr/>
          </p:nvSpPr>
          <p:spPr>
            <a:xfrm>
              <a:off x="1049438" y="1577738"/>
              <a:ext cx="2324698" cy="3222698"/>
            </a:xfrm>
            <a:prstGeom prst="roundRect">
              <a:avLst>
                <a:gd name="adj" fmla="val 2689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33AAB9"/>
                  </a:gs>
                  <a:gs pos="51000">
                    <a:srgbClr val="33789B"/>
                  </a:gs>
                  <a:gs pos="100000">
                    <a:srgbClr val="33AAB9"/>
                  </a:gs>
                </a:gsLst>
                <a:lin ang="5400000" scaled="1"/>
              </a:gradFill>
            </a:ln>
            <a:effectLst>
              <a:outerShdw blurRad="508000" dist="508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ID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íŝlïḓè">
              <a:extLst>
                <a:ext uri="{FF2B5EF4-FFF2-40B4-BE49-F238E27FC236}">
                  <a16:creationId xmlns:a16="http://schemas.microsoft.com/office/drawing/2014/main" id="{B802B94A-81B2-4623-A0A3-3B5AA00674BF}"/>
                </a:ext>
              </a:extLst>
            </p:cNvPr>
            <p:cNvSpPr/>
            <p:nvPr/>
          </p:nvSpPr>
          <p:spPr>
            <a:xfrm>
              <a:off x="1559514" y="1777505"/>
              <a:ext cx="1304546" cy="1304544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íṩľíḋê">
              <a:extLst>
                <a:ext uri="{FF2B5EF4-FFF2-40B4-BE49-F238E27FC236}">
                  <a16:creationId xmlns:a16="http://schemas.microsoft.com/office/drawing/2014/main" id="{0DF118A8-50F4-4D69-B65F-66A7BA6EDABB}"/>
                </a:ext>
              </a:extLst>
            </p:cNvPr>
            <p:cNvGrpSpPr/>
            <p:nvPr/>
          </p:nvGrpSpPr>
          <p:grpSpPr>
            <a:xfrm>
              <a:off x="1049438" y="3281816"/>
              <a:ext cx="2324698" cy="1298165"/>
              <a:chOff x="800223" y="2406469"/>
              <a:chExt cx="2775427" cy="1298165"/>
            </a:xfrm>
          </p:grpSpPr>
          <p:sp>
            <p:nvSpPr>
              <p:cNvPr id="28" name="ïŝ1idè">
                <a:extLst>
                  <a:ext uri="{FF2B5EF4-FFF2-40B4-BE49-F238E27FC236}">
                    <a16:creationId xmlns:a16="http://schemas.microsoft.com/office/drawing/2014/main" id="{FB37103D-B207-4648-AFF0-8C5766914474}"/>
                  </a:ext>
                </a:extLst>
              </p:cNvPr>
              <p:cNvSpPr/>
              <p:nvPr/>
            </p:nvSpPr>
            <p:spPr bwMode="auto">
              <a:xfrm>
                <a:off x="800223" y="2848274"/>
                <a:ext cx="2775427" cy="856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íśḻîdè">
                <a:extLst>
                  <a:ext uri="{FF2B5EF4-FFF2-40B4-BE49-F238E27FC236}">
                    <a16:creationId xmlns:a16="http://schemas.microsoft.com/office/drawing/2014/main" id="{E1673F13-F61C-4155-8679-06973044359B}"/>
                  </a:ext>
                </a:extLst>
              </p:cNvPr>
              <p:cNvSpPr txBox="1"/>
              <p:nvPr/>
            </p:nvSpPr>
            <p:spPr bwMode="auto">
              <a:xfrm>
                <a:off x="800223" y="2406469"/>
                <a:ext cx="277542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text</a:t>
                </a:r>
              </a:p>
            </p:txBody>
          </p:sp>
        </p:grpSp>
      </p:grpSp>
      <p:sp>
        <p:nvSpPr>
          <p:cNvPr id="7" name="ï$ľïḋé">
            <a:extLst>
              <a:ext uri="{FF2B5EF4-FFF2-40B4-BE49-F238E27FC236}">
                <a16:creationId xmlns:a16="http://schemas.microsoft.com/office/drawing/2014/main" id="{D81610D0-CBFB-4B0D-B7DB-804DDEB2DE31}"/>
              </a:ext>
            </a:extLst>
          </p:cNvPr>
          <p:cNvSpPr txBox="1"/>
          <p:nvPr/>
        </p:nvSpPr>
        <p:spPr>
          <a:xfrm>
            <a:off x="6464301" y="2894101"/>
            <a:ext cx="5056187" cy="7006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 algn="r">
              <a:buSzPct val="25000"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ïŝḻiḍe">
            <a:extLst>
              <a:ext uri="{FF2B5EF4-FFF2-40B4-BE49-F238E27FC236}">
                <a16:creationId xmlns:a16="http://schemas.microsoft.com/office/drawing/2014/main" id="{785A7228-DB2D-4786-AEBC-26BC4FC971F8}"/>
              </a:ext>
            </a:extLst>
          </p:cNvPr>
          <p:cNvSpPr txBox="1"/>
          <p:nvPr/>
        </p:nvSpPr>
        <p:spPr>
          <a:xfrm>
            <a:off x="6464300" y="3594716"/>
            <a:ext cx="5056187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i$1íďè">
            <a:extLst>
              <a:ext uri="{FF2B5EF4-FFF2-40B4-BE49-F238E27FC236}">
                <a16:creationId xmlns:a16="http://schemas.microsoft.com/office/drawing/2014/main" id="{684739E7-B9EC-4165-B64F-27707319443D}"/>
              </a:ext>
            </a:extLst>
          </p:cNvPr>
          <p:cNvCxnSpPr/>
          <p:nvPr/>
        </p:nvCxnSpPr>
        <p:spPr>
          <a:xfrm flipH="1">
            <a:off x="3675888" y="4782312"/>
            <a:ext cx="7844599" cy="0"/>
          </a:xfrm>
          <a:prstGeom prst="line">
            <a:avLst/>
          </a:prstGeom>
          <a:ln w="3175" cap="rnd">
            <a:gradFill>
              <a:gsLst>
                <a:gs pos="4000">
                  <a:srgbClr val="33AAB9"/>
                </a:gs>
                <a:gs pos="74000">
                  <a:srgbClr val="33789B"/>
                </a:gs>
                <a:gs pos="100000">
                  <a:srgbClr val="33AAB9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ïS1îdê">
            <a:extLst>
              <a:ext uri="{FF2B5EF4-FFF2-40B4-BE49-F238E27FC236}">
                <a16:creationId xmlns:a16="http://schemas.microsoft.com/office/drawing/2014/main" id="{45506479-AEF8-42C2-9B2C-A932B202FF1A}"/>
              </a:ext>
            </a:extLst>
          </p:cNvPr>
          <p:cNvSpPr/>
          <p:nvPr/>
        </p:nvSpPr>
        <p:spPr>
          <a:xfrm>
            <a:off x="4032929" y="5163558"/>
            <a:ext cx="282486" cy="259857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100000">
                <a:srgbClr val="33789B"/>
              </a:gs>
            </a:gsLst>
            <a:lin ang="8100000" scaled="0"/>
          </a:gra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îŝḻíḓé">
            <a:extLst>
              <a:ext uri="{FF2B5EF4-FFF2-40B4-BE49-F238E27FC236}">
                <a16:creationId xmlns:a16="http://schemas.microsoft.com/office/drawing/2014/main" id="{CE9868F1-CD46-489A-9391-B4E0463F78C0}"/>
              </a:ext>
            </a:extLst>
          </p:cNvPr>
          <p:cNvSpPr txBox="1"/>
          <p:nvPr/>
        </p:nvSpPr>
        <p:spPr bwMode="auto">
          <a:xfrm>
            <a:off x="3610352" y="550468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1" name="íšļîḋê">
            <a:extLst>
              <a:ext uri="{FF2B5EF4-FFF2-40B4-BE49-F238E27FC236}">
                <a16:creationId xmlns:a16="http://schemas.microsoft.com/office/drawing/2014/main" id="{407856A3-4F0C-4B43-A8FC-1414689F0BD1}"/>
              </a:ext>
            </a:extLst>
          </p:cNvPr>
          <p:cNvSpPr/>
          <p:nvPr/>
        </p:nvSpPr>
        <p:spPr>
          <a:xfrm>
            <a:off x="5619901" y="5163558"/>
            <a:ext cx="282486" cy="259857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100000">
                <a:srgbClr val="33789B"/>
              </a:gs>
            </a:gsLst>
            <a:lin ang="8100000" scaled="0"/>
          </a:gra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ïśļiḑé">
            <a:extLst>
              <a:ext uri="{FF2B5EF4-FFF2-40B4-BE49-F238E27FC236}">
                <a16:creationId xmlns:a16="http://schemas.microsoft.com/office/drawing/2014/main" id="{728FDEF0-D051-4343-9980-136344D32EDD}"/>
              </a:ext>
            </a:extLst>
          </p:cNvPr>
          <p:cNvSpPr txBox="1"/>
          <p:nvPr/>
        </p:nvSpPr>
        <p:spPr bwMode="auto">
          <a:xfrm>
            <a:off x="5197324" y="550468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iṥļíḑé">
            <a:extLst>
              <a:ext uri="{FF2B5EF4-FFF2-40B4-BE49-F238E27FC236}">
                <a16:creationId xmlns:a16="http://schemas.microsoft.com/office/drawing/2014/main" id="{BEB64512-4BE7-4171-80B1-A727EA6CC00C}"/>
              </a:ext>
            </a:extLst>
          </p:cNvPr>
          <p:cNvSpPr/>
          <p:nvPr/>
        </p:nvSpPr>
        <p:spPr>
          <a:xfrm>
            <a:off x="7206873" y="5163558"/>
            <a:ext cx="282486" cy="259857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100000">
                <a:srgbClr val="33789B"/>
              </a:gs>
            </a:gsLst>
            <a:lin ang="8100000" scaled="0"/>
          </a:gra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íślïḓê">
            <a:extLst>
              <a:ext uri="{FF2B5EF4-FFF2-40B4-BE49-F238E27FC236}">
                <a16:creationId xmlns:a16="http://schemas.microsoft.com/office/drawing/2014/main" id="{30B2C829-D81B-482F-BA76-0F3D5C090434}"/>
              </a:ext>
            </a:extLst>
          </p:cNvPr>
          <p:cNvSpPr txBox="1"/>
          <p:nvPr/>
        </p:nvSpPr>
        <p:spPr bwMode="auto">
          <a:xfrm>
            <a:off x="6784296" y="550468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iŝḻïdè">
            <a:extLst>
              <a:ext uri="{FF2B5EF4-FFF2-40B4-BE49-F238E27FC236}">
                <a16:creationId xmlns:a16="http://schemas.microsoft.com/office/drawing/2014/main" id="{8DFCD4B7-7D67-4B82-85F7-0E32B427A7CB}"/>
              </a:ext>
            </a:extLst>
          </p:cNvPr>
          <p:cNvSpPr/>
          <p:nvPr/>
        </p:nvSpPr>
        <p:spPr>
          <a:xfrm>
            <a:off x="8793845" y="5163558"/>
            <a:ext cx="282486" cy="259857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100000">
                <a:srgbClr val="33789B"/>
              </a:gs>
            </a:gsLst>
            <a:lin ang="8100000" scaled="0"/>
          </a:gra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îsḷíḑè">
            <a:extLst>
              <a:ext uri="{FF2B5EF4-FFF2-40B4-BE49-F238E27FC236}">
                <a16:creationId xmlns:a16="http://schemas.microsoft.com/office/drawing/2014/main" id="{F289CD0E-85AD-49FB-B07B-E14C19E8FE8D}"/>
              </a:ext>
            </a:extLst>
          </p:cNvPr>
          <p:cNvSpPr txBox="1"/>
          <p:nvPr/>
        </p:nvSpPr>
        <p:spPr bwMode="auto">
          <a:xfrm>
            <a:off x="8371268" y="550468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îSḻîḋê">
            <a:extLst>
              <a:ext uri="{FF2B5EF4-FFF2-40B4-BE49-F238E27FC236}">
                <a16:creationId xmlns:a16="http://schemas.microsoft.com/office/drawing/2014/main" id="{55FA6822-F16A-4CDC-ACAF-C64F407517DF}"/>
              </a:ext>
            </a:extLst>
          </p:cNvPr>
          <p:cNvSpPr/>
          <p:nvPr/>
        </p:nvSpPr>
        <p:spPr>
          <a:xfrm>
            <a:off x="10380818" y="5163558"/>
            <a:ext cx="282486" cy="259857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100000">
                <a:srgbClr val="33789B"/>
              </a:gs>
            </a:gsLst>
            <a:lin ang="8100000" scaled="0"/>
          </a:gra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îṣḷiḓê">
            <a:extLst>
              <a:ext uri="{FF2B5EF4-FFF2-40B4-BE49-F238E27FC236}">
                <a16:creationId xmlns:a16="http://schemas.microsoft.com/office/drawing/2014/main" id="{01E4DED7-EEA4-49A7-A55D-278CDFF62F70}"/>
              </a:ext>
            </a:extLst>
          </p:cNvPr>
          <p:cNvSpPr txBox="1"/>
          <p:nvPr/>
        </p:nvSpPr>
        <p:spPr bwMode="auto">
          <a:xfrm>
            <a:off x="9958241" y="550468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3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16">
            <a:extLst>
              <a:ext uri="{FF2B5EF4-FFF2-40B4-BE49-F238E27FC236}">
                <a16:creationId xmlns:a16="http://schemas.microsoft.com/office/drawing/2014/main" id="{D7DF79DE-52CC-483A-B04A-3EB49353A647}"/>
              </a:ext>
            </a:extLst>
          </p:cNvPr>
          <p:cNvSpPr txBox="1"/>
          <p:nvPr/>
        </p:nvSpPr>
        <p:spPr>
          <a:xfrm>
            <a:off x="2849051" y="3200838"/>
            <a:ext cx="648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5400" b="1" kern="0" spc="300" dirty="0">
                <a:gradFill>
                  <a:gsLst>
                    <a:gs pos="97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b="1" kern="0" spc="300" dirty="0">
              <a:gradFill>
                <a:gsLst>
                  <a:gs pos="97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7" name="PA_文本框 57"/>
          <p:cNvSpPr txBox="1"/>
          <p:nvPr>
            <p:custDataLst>
              <p:tags r:id="rId1"/>
            </p:custDataLst>
          </p:nvPr>
        </p:nvSpPr>
        <p:spPr>
          <a:xfrm>
            <a:off x="2986521" y="4206978"/>
            <a:ext cx="6210806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summaryA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dream need to work out a summary</a:t>
            </a:r>
          </a:p>
        </p:txBody>
      </p:sp>
      <p:sp>
        <p:nvSpPr>
          <p:cNvPr id="58" name="TextBox 13"/>
          <p:cNvSpPr txBox="1"/>
          <p:nvPr/>
        </p:nvSpPr>
        <p:spPr>
          <a:xfrm>
            <a:off x="4153955" y="5127268"/>
            <a:ext cx="792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14"/>
          <p:cNvSpPr txBox="1"/>
          <p:nvPr/>
        </p:nvSpPr>
        <p:spPr>
          <a:xfrm>
            <a:off x="5328342" y="5127268"/>
            <a:ext cx="1074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15"/>
          <p:cNvSpPr txBox="1"/>
          <p:nvPr/>
        </p:nvSpPr>
        <p:spPr>
          <a:xfrm>
            <a:off x="6521593" y="5127268"/>
            <a:ext cx="811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Freeform 16"/>
          <p:cNvSpPr>
            <a:spLocks/>
          </p:cNvSpPr>
          <p:nvPr/>
        </p:nvSpPr>
        <p:spPr bwMode="auto">
          <a:xfrm>
            <a:off x="4017888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Freeform 16"/>
          <p:cNvSpPr>
            <a:spLocks/>
          </p:cNvSpPr>
          <p:nvPr/>
        </p:nvSpPr>
        <p:spPr bwMode="auto">
          <a:xfrm>
            <a:off x="6385258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16"/>
          <p:cNvSpPr>
            <a:spLocks/>
          </p:cNvSpPr>
          <p:nvPr/>
        </p:nvSpPr>
        <p:spPr bwMode="auto">
          <a:xfrm>
            <a:off x="5209068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15"/>
          <p:cNvSpPr txBox="1"/>
          <p:nvPr/>
        </p:nvSpPr>
        <p:spPr>
          <a:xfrm>
            <a:off x="7656303" y="5127268"/>
            <a:ext cx="868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7520236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3488051" y="4907923"/>
            <a:ext cx="5207747" cy="0"/>
          </a:xfrm>
          <a:prstGeom prst="line">
            <a:avLst/>
          </a:prstGeom>
          <a:ln w="12700">
            <a:solidFill>
              <a:srgbClr val="33AAB9">
                <a:alpha val="8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248068" y="1029634"/>
            <a:ext cx="1700012" cy="1918111"/>
            <a:chOff x="1575906" y="1029155"/>
            <a:chExt cx="1296316" cy="1462625"/>
          </a:xfrm>
        </p:grpSpPr>
        <p:sp>
          <p:nvSpPr>
            <p:cNvPr id="68" name="Freeform 5"/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587657" y="1302455"/>
              <a:ext cx="1248671" cy="915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gradFill>
                    <a:gsLst>
                      <a:gs pos="15000">
                        <a:srgbClr val="33789B"/>
                      </a:gs>
                      <a:gs pos="75000">
                        <a:srgbClr val="33AAB9"/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7200" b="1" dirty="0">
                <a:gradFill>
                  <a:gsLst>
                    <a:gs pos="15000">
                      <a:srgbClr val="33789B"/>
                    </a:gs>
                    <a:gs pos="75000">
                      <a:srgbClr val="33AAB9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86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  <p:bldP spid="58" grpId="0"/>
          <p:bldP spid="59" grpId="0"/>
          <p:bldP spid="60" grpId="0"/>
          <p:bldP spid="61" grpId="0" animBg="1"/>
          <p:bldP spid="62" grpId="0" animBg="1"/>
          <p:bldP spid="63" grpId="0" animBg="1"/>
          <p:bldP spid="64" grpId="0"/>
          <p:bldP spid="6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  <p:bldP spid="58" grpId="0"/>
          <p:bldP spid="59" grpId="0"/>
          <p:bldP spid="60" grpId="0"/>
          <p:bldP spid="61" grpId="0" animBg="1"/>
          <p:bldP spid="62" grpId="0" animBg="1"/>
          <p:bldP spid="63" grpId="0" animBg="1"/>
          <p:bldP spid="64" grpId="0"/>
          <p:bldP spid="6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ṥļiḓè">
            <a:extLst>
              <a:ext uri="{FF2B5EF4-FFF2-40B4-BE49-F238E27FC236}">
                <a16:creationId xmlns:a16="http://schemas.microsoft.com/office/drawing/2014/main" id="{E8174106-FBA6-4221-9346-FFDF067C87EB}"/>
              </a:ext>
            </a:extLst>
          </p:cNvPr>
          <p:cNvSpPr/>
          <p:nvPr/>
        </p:nvSpPr>
        <p:spPr>
          <a:xfrm>
            <a:off x="5781608" y="797252"/>
            <a:ext cx="5263499" cy="5263497"/>
          </a:xfrm>
          <a:prstGeom prst="donut">
            <a:avLst>
              <a:gd name="adj" fmla="val 11888"/>
            </a:avLst>
          </a:prstGeom>
          <a:solidFill>
            <a:schemeClr val="bg2">
              <a:alpha val="5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numCol="1" rtlCol="0" anchor="ctr" anchorCtr="1" compatLnSpc="1"/>
          <a:lstStyle/>
          <a:p>
            <a:pPr algn="ctr">
              <a:lnSpc>
                <a:spcPct val="127000"/>
              </a:lnSpc>
            </a:pP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í$ḻïḓé">
            <a:extLst>
              <a:ext uri="{FF2B5EF4-FFF2-40B4-BE49-F238E27FC236}">
                <a16:creationId xmlns:a16="http://schemas.microsoft.com/office/drawing/2014/main" id="{40F66736-079C-4999-A664-23E936EC220C}"/>
              </a:ext>
            </a:extLst>
          </p:cNvPr>
          <p:cNvSpPr txBox="1"/>
          <p:nvPr/>
        </p:nvSpPr>
        <p:spPr>
          <a:xfrm>
            <a:off x="1363863" y="423166"/>
            <a:ext cx="3198319" cy="21329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Autofit/>
          </a:bodyPr>
          <a:lstStyle/>
          <a:p>
            <a:pPr>
              <a:lnSpc>
                <a:spcPct val="127000"/>
              </a:lnSpc>
              <a:buSzPct val="25000"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ïšļíďê">
            <a:extLst>
              <a:ext uri="{FF2B5EF4-FFF2-40B4-BE49-F238E27FC236}">
                <a16:creationId xmlns:a16="http://schemas.microsoft.com/office/drawing/2014/main" id="{BB19EB93-94EA-4D51-9C84-C5641EA1AD6F}"/>
              </a:ext>
            </a:extLst>
          </p:cNvPr>
          <p:cNvSpPr txBox="1"/>
          <p:nvPr/>
        </p:nvSpPr>
        <p:spPr>
          <a:xfrm>
            <a:off x="1363863" y="2868195"/>
            <a:ext cx="3759566" cy="21329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27000"/>
              </a:lnSpc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7" name="iṡļíďe">
            <a:extLst>
              <a:ext uri="{FF2B5EF4-FFF2-40B4-BE49-F238E27FC236}">
                <a16:creationId xmlns:a16="http://schemas.microsoft.com/office/drawing/2014/main" id="{7732B6E4-43F5-484B-A705-83B14DD459E8}"/>
              </a:ext>
            </a:extLst>
          </p:cNvPr>
          <p:cNvSpPr/>
          <p:nvPr/>
        </p:nvSpPr>
        <p:spPr bwMode="auto">
          <a:xfrm>
            <a:off x="1471936" y="2692898"/>
            <a:ext cx="454611" cy="64180"/>
          </a:xfrm>
          <a:prstGeom prst="rect">
            <a:avLst/>
          </a:prstGeom>
          <a:solidFill>
            <a:srgbClr val="33AAB9"/>
          </a:solidFill>
          <a:ln>
            <a:solidFill>
              <a:srgbClr val="33AA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7000"/>
              </a:lnSpc>
            </a:pP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8" name="işḷiďe">
            <a:extLst>
              <a:ext uri="{FF2B5EF4-FFF2-40B4-BE49-F238E27FC236}">
                <a16:creationId xmlns:a16="http://schemas.microsoft.com/office/drawing/2014/main" id="{F0AFD117-E8C7-4360-8DE5-E4BF644FF332}"/>
              </a:ext>
            </a:extLst>
          </p:cNvPr>
          <p:cNvGrpSpPr/>
          <p:nvPr/>
        </p:nvGrpSpPr>
        <p:grpSpPr>
          <a:xfrm>
            <a:off x="5123430" y="1710629"/>
            <a:ext cx="6579856" cy="3638292"/>
            <a:chOff x="503602" y="2132856"/>
            <a:chExt cx="5859098" cy="3239755"/>
          </a:xfrm>
          <a:effectLst/>
        </p:grpSpPr>
        <p:grpSp>
          <p:nvGrpSpPr>
            <p:cNvPr id="10" name="iṣľîdê">
              <a:extLst>
                <a:ext uri="{FF2B5EF4-FFF2-40B4-BE49-F238E27FC236}">
                  <a16:creationId xmlns:a16="http://schemas.microsoft.com/office/drawing/2014/main" id="{4ADAE835-D469-4D2D-ABA3-8E7BAE2E9795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503602" y="5249691"/>
              <a:ext cx="5859098" cy="122920"/>
              <a:chOff x="-1348120" y="5777968"/>
              <a:chExt cx="9361040" cy="187524"/>
            </a:xfrm>
          </p:grpSpPr>
          <p:sp>
            <p:nvSpPr>
              <p:cNvPr id="18" name="ïŝ1íďê">
                <a:extLst>
                  <a:ext uri="{FF2B5EF4-FFF2-40B4-BE49-F238E27FC236}">
                    <a16:creationId xmlns:a16="http://schemas.microsoft.com/office/drawing/2014/main" id="{5C8398DF-1AA9-4492-818D-0455C5B2C20D}"/>
                  </a:ext>
                </a:extLst>
              </p:cNvPr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7000"/>
                  </a:lnSpc>
                </a:pPr>
                <a:endParaRPr lang="en-US" sz="1090">
                  <a:cs typeface="+mn-ea"/>
                  <a:sym typeface="+mn-lt"/>
                </a:endParaRPr>
              </a:p>
            </p:txBody>
          </p:sp>
          <p:sp>
            <p:nvSpPr>
              <p:cNvPr id="19" name="ïš1ïḍê">
                <a:extLst>
                  <a:ext uri="{FF2B5EF4-FFF2-40B4-BE49-F238E27FC236}">
                    <a16:creationId xmlns:a16="http://schemas.microsoft.com/office/drawing/2014/main" id="{B8BFD89E-A052-401B-B924-FCEEEF0C3DFD}"/>
                  </a:ext>
                </a:extLst>
              </p:cNvPr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7000"/>
                  </a:lnSpc>
                </a:pPr>
                <a:endParaRPr lang="en-US" sz="109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ïśḻíďé">
              <a:extLst>
                <a:ext uri="{FF2B5EF4-FFF2-40B4-BE49-F238E27FC236}">
                  <a16:creationId xmlns:a16="http://schemas.microsoft.com/office/drawing/2014/main" id="{4A4E2CC9-DCD2-4EF5-A6CA-E663244BE4BE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02671" y="2132856"/>
              <a:ext cx="4860960" cy="3080807"/>
              <a:chOff x="-375492" y="1139528"/>
              <a:chExt cx="7415785" cy="4700016"/>
            </a:xfrm>
          </p:grpSpPr>
          <p:grpSp>
            <p:nvGrpSpPr>
              <p:cNvPr id="13" name="íṣḷiḍê">
                <a:extLst>
                  <a:ext uri="{FF2B5EF4-FFF2-40B4-BE49-F238E27FC236}">
                    <a16:creationId xmlns:a16="http://schemas.microsoft.com/office/drawing/2014/main" id="{F15CC071-FA04-4A55-8282-FA2AB7E63502}"/>
                  </a:ext>
                </a:extLst>
              </p:cNvPr>
              <p:cNvGrpSpPr/>
              <p:nvPr/>
            </p:nvGrpSpPr>
            <p:grpSpPr>
              <a:xfrm>
                <a:off x="-375492" y="1139528"/>
                <a:ext cx="7415785" cy="4700016"/>
                <a:chOff x="-375492" y="1139528"/>
                <a:chExt cx="7415785" cy="4700016"/>
              </a:xfrm>
            </p:grpSpPr>
            <p:sp>
              <p:nvSpPr>
                <p:cNvPr id="15" name="iṡḻidè">
                  <a:extLst>
                    <a:ext uri="{FF2B5EF4-FFF2-40B4-BE49-F238E27FC236}">
                      <a16:creationId xmlns:a16="http://schemas.microsoft.com/office/drawing/2014/main" id="{959E239B-B7A0-4061-9339-A394B1BBA044}"/>
                    </a:ext>
                  </a:extLst>
                </p:cNvPr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avLst/>
                  <a:gdLst>
                    <a:gd name="connsiteX0" fmla="*/ 224028 w 7415784"/>
                    <a:gd name="connsiteY0" fmla="*/ 269748 h 4700016"/>
                    <a:gd name="connsiteX1" fmla="*/ 224028 w 7415784"/>
                    <a:gd name="connsiteY1" fmla="*/ 4430268 h 4700016"/>
                    <a:gd name="connsiteX2" fmla="*/ 7191756 w 7415784"/>
                    <a:gd name="connsiteY2" fmla="*/ 4430268 h 4700016"/>
                    <a:gd name="connsiteX3" fmla="*/ 7191756 w 7415784"/>
                    <a:gd name="connsiteY3" fmla="*/ 269748 h 4700016"/>
                    <a:gd name="connsiteX4" fmla="*/ 266867 w 7415784"/>
                    <a:gd name="connsiteY4" fmla="*/ 0 h 4700016"/>
                    <a:gd name="connsiteX5" fmla="*/ 7148917 w 7415784"/>
                    <a:gd name="connsiteY5" fmla="*/ 0 h 4700016"/>
                    <a:gd name="connsiteX6" fmla="*/ 7415784 w 7415784"/>
                    <a:gd name="connsiteY6" fmla="*/ 266867 h 4700016"/>
                    <a:gd name="connsiteX7" fmla="*/ 7415784 w 7415784"/>
                    <a:gd name="connsiteY7" fmla="*/ 4433149 h 4700016"/>
                    <a:gd name="connsiteX8" fmla="*/ 7148917 w 7415784"/>
                    <a:gd name="connsiteY8" fmla="*/ 4700016 h 4700016"/>
                    <a:gd name="connsiteX9" fmla="*/ 266867 w 7415784"/>
                    <a:gd name="connsiteY9" fmla="*/ 4700016 h 4700016"/>
                    <a:gd name="connsiteX10" fmla="*/ 0 w 7415784"/>
                    <a:gd name="connsiteY10" fmla="*/ 4433149 h 4700016"/>
                    <a:gd name="connsiteX11" fmla="*/ 0 w 7415784"/>
                    <a:gd name="connsiteY11" fmla="*/ 266867 h 4700016"/>
                    <a:gd name="connsiteX12" fmla="*/ 266867 w 7415784"/>
                    <a:gd name="connsiteY12" fmla="*/ 0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5784" h="4700016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7000"/>
                    </a:lnSpc>
                  </a:pPr>
                  <a:endParaRPr lang="en-US" sz="109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iśḷiḍê">
                  <a:extLst>
                    <a:ext uri="{FF2B5EF4-FFF2-40B4-BE49-F238E27FC236}">
                      <a16:creationId xmlns:a16="http://schemas.microsoft.com/office/drawing/2014/main" id="{1900C300-4137-4586-A72F-947A68DE8E03}"/>
                    </a:ext>
                  </a:extLst>
                </p:cNvPr>
                <p:cNvSpPr/>
                <p:nvPr/>
              </p:nvSpPr>
              <p:spPr>
                <a:xfrm>
                  <a:off x="-358011" y="1160080"/>
                  <a:ext cx="7380820" cy="4658913"/>
                </a:xfrm>
                <a:custGeom>
                  <a:avLst/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7000"/>
                    </a:lnSpc>
                  </a:pPr>
                  <a:endParaRPr lang="en-US" sz="109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ṡľíďê" hidden="1">
                  <a:extLst>
                    <a:ext uri="{FF2B5EF4-FFF2-40B4-BE49-F238E27FC236}">
                      <a16:creationId xmlns:a16="http://schemas.microsoft.com/office/drawing/2014/main" id="{C9086879-B3E1-4594-A5A1-47F89F1A5745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4509683" y="1139528"/>
                  <a:ext cx="2530610" cy="4700016"/>
                </a:xfrm>
                <a:custGeom>
                  <a:avLst/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7000"/>
                    </a:lnSpc>
                  </a:pPr>
                  <a:endParaRPr lang="en-US" sz="109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ï$ḻíḋé">
                <a:extLst>
                  <a:ext uri="{FF2B5EF4-FFF2-40B4-BE49-F238E27FC236}">
                    <a16:creationId xmlns:a16="http://schemas.microsoft.com/office/drawing/2014/main" id="{CCA7BA85-CAAB-4EDD-ADB9-92235AD78363}"/>
                  </a:ext>
                </a:extLst>
              </p:cNvPr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7000"/>
                  </a:lnSpc>
                </a:pPr>
                <a:endParaRPr lang="en-US" sz="1090">
                  <a:cs typeface="+mn-ea"/>
                  <a:sym typeface="+mn-lt"/>
                </a:endParaRPr>
              </a:p>
            </p:txBody>
          </p:sp>
        </p:grpSp>
        <p:sp>
          <p:nvSpPr>
            <p:cNvPr id="12" name="ïṧ1îḓè">
              <a:extLst>
                <a:ext uri="{FF2B5EF4-FFF2-40B4-BE49-F238E27FC236}">
                  <a16:creationId xmlns:a16="http://schemas.microsoft.com/office/drawing/2014/main" id="{6EC9D95C-C043-47D8-8564-9E4E13693FB2}"/>
                </a:ext>
              </a:extLst>
            </p:cNvPr>
            <p:cNvSpPr/>
            <p:nvPr/>
          </p:nvSpPr>
          <p:spPr>
            <a:xfrm>
              <a:off x="1166336" y="2313357"/>
              <a:ext cx="4515875" cy="2699819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7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9" name="îSlïḓe">
            <a:extLst>
              <a:ext uri="{FF2B5EF4-FFF2-40B4-BE49-F238E27FC236}">
                <a16:creationId xmlns:a16="http://schemas.microsoft.com/office/drawing/2014/main" id="{E508C2BB-6239-448A-B99E-65002E8ACA25}"/>
              </a:ext>
            </a:extLst>
          </p:cNvPr>
          <p:cNvSpPr/>
          <p:nvPr/>
        </p:nvSpPr>
        <p:spPr bwMode="auto">
          <a:xfrm>
            <a:off x="959511" y="1848496"/>
            <a:ext cx="265279" cy="3184055"/>
          </a:xfrm>
          <a:prstGeom prst="rect">
            <a:avLst/>
          </a:prstGeom>
          <a:gradFill>
            <a:gsLst>
              <a:gs pos="30000">
                <a:srgbClr val="33789B"/>
              </a:gs>
              <a:gs pos="100000">
                <a:srgbClr val="33AAB9"/>
              </a:gs>
            </a:gsLst>
            <a:lin ang="9600000" scaled="0"/>
          </a:gra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4DD285C-D221-4E01-8884-FBA70F705A7B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6FF33D1-F7F9-4B13-B270-414C1BCC9C33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22A2927-7D65-40D1-B844-0CE37C8B1B13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086CB1C-E6D5-4194-B4A8-E77ACE809F2D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56686C3-5DCD-4ED1-B706-A699F648430A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23" name="六边形 22">
                <a:extLst>
                  <a:ext uri="{FF2B5EF4-FFF2-40B4-BE49-F238E27FC236}">
                    <a16:creationId xmlns:a16="http://schemas.microsoft.com/office/drawing/2014/main" id="{27CC2B3B-D29E-4444-9599-09D21BD8B54F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8DF020F-C2E2-477F-A1A2-6CFA74195D69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79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9c237db-8689-4f62-baac-55d03b3d52a2">
            <a:extLst>
              <a:ext uri="{FF2B5EF4-FFF2-40B4-BE49-F238E27FC236}">
                <a16:creationId xmlns:a16="http://schemas.microsoft.com/office/drawing/2014/main" id="{A644CB1D-C995-4906-91F8-1BA04232438F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0" y="1929831"/>
            <a:ext cx="10845800" cy="3507404"/>
            <a:chOff x="673100" y="2171568"/>
            <a:chExt cx="10845800" cy="350740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AEB597D-F8F2-4057-BC68-12E5DC31EDDE}"/>
                </a:ext>
              </a:extLst>
            </p:cNvPr>
            <p:cNvSpPr txBox="1"/>
            <p:nvPr/>
          </p:nvSpPr>
          <p:spPr>
            <a:xfrm>
              <a:off x="673100" y="2569718"/>
              <a:ext cx="151793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700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88E08BD-2093-4C23-9690-D7357D81F861}"/>
                </a:ext>
              </a:extLst>
            </p:cNvPr>
            <p:cNvSpPr txBox="1"/>
            <p:nvPr/>
          </p:nvSpPr>
          <p:spPr>
            <a:xfrm>
              <a:off x="673100" y="3031383"/>
              <a:ext cx="174855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keyword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F277A11-9035-473B-8960-89BE59799DA2}"/>
                </a:ext>
              </a:extLst>
            </p:cNvPr>
            <p:cNvSpPr txBox="1"/>
            <p:nvPr/>
          </p:nvSpPr>
          <p:spPr>
            <a:xfrm>
              <a:off x="673100" y="4346216"/>
              <a:ext cx="1517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850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2B0E16D-84D9-40C9-8925-2AEA7A89E282}"/>
                </a:ext>
              </a:extLst>
            </p:cNvPr>
            <p:cNvSpPr txBox="1"/>
            <p:nvPr/>
          </p:nvSpPr>
          <p:spPr>
            <a:xfrm>
              <a:off x="673100" y="4807881"/>
              <a:ext cx="174855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keyword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100AECE-195A-4310-A3DD-4AD5A5549E40}"/>
                </a:ext>
              </a:extLst>
            </p:cNvPr>
            <p:cNvSpPr txBox="1"/>
            <p:nvPr/>
          </p:nvSpPr>
          <p:spPr>
            <a:xfrm>
              <a:off x="9553575" y="2398336"/>
              <a:ext cx="19653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keyword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44A28E0-29F8-4AC0-8D47-A59297B69C77}"/>
                </a:ext>
              </a:extLst>
            </p:cNvPr>
            <p:cNvSpPr txBox="1"/>
            <p:nvPr/>
          </p:nvSpPr>
          <p:spPr>
            <a:xfrm>
              <a:off x="9552093" y="2706113"/>
              <a:ext cx="1966807" cy="1219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680EE45-C439-4885-BF39-8694981F1F1C}"/>
                </a:ext>
              </a:extLst>
            </p:cNvPr>
            <p:cNvSpPr txBox="1"/>
            <p:nvPr/>
          </p:nvSpPr>
          <p:spPr>
            <a:xfrm>
              <a:off x="9553575" y="4151887"/>
              <a:ext cx="19653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keyword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9D6C9E5-56B3-4E2A-BC67-49768740595A}"/>
                </a:ext>
              </a:extLst>
            </p:cNvPr>
            <p:cNvSpPr txBox="1"/>
            <p:nvPr/>
          </p:nvSpPr>
          <p:spPr>
            <a:xfrm>
              <a:off x="9552093" y="4459664"/>
              <a:ext cx="1966807" cy="1219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graphicFrame>
          <p:nvGraphicFramePr>
            <p:cNvPr id="14" name="图表 13">
              <a:extLst>
                <a:ext uri="{FF2B5EF4-FFF2-40B4-BE49-F238E27FC236}">
                  <a16:creationId xmlns:a16="http://schemas.microsoft.com/office/drawing/2014/main" id="{588838A5-753E-4C1B-8C29-53B97B9462D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2870800"/>
                </p:ext>
              </p:extLst>
            </p:nvPr>
          </p:nvGraphicFramePr>
          <p:xfrm>
            <a:off x="2359672" y="2171568"/>
            <a:ext cx="6791413" cy="32277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63FE8E-89B7-4200-B321-B3E4C1DDE852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8BB004B-F280-4023-BF40-34540FAC0876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A9E9B48-BC7D-4F5A-B988-397F09578E5D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299F9D3-5548-493C-8284-3A4BBCC45903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1378FE0-E4DD-4A18-9D5D-7035E6A194DB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18" name="六边形 17">
                <a:extLst>
                  <a:ext uri="{FF2B5EF4-FFF2-40B4-BE49-F238E27FC236}">
                    <a16:creationId xmlns:a16="http://schemas.microsoft.com/office/drawing/2014/main" id="{4FB6BB52-97DD-4AE3-A7FB-F7F9476EA777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29EEB35-51AA-4729-BFE7-736636BE978A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28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109">
            <a:extLst>
              <a:ext uri="{FF2B5EF4-FFF2-40B4-BE49-F238E27FC236}">
                <a16:creationId xmlns:a16="http://schemas.microsoft.com/office/drawing/2014/main" id="{30E35C6C-6B48-406D-AA4A-D045D2E8DDB3}"/>
              </a:ext>
            </a:extLst>
          </p:cNvPr>
          <p:cNvCxnSpPr/>
          <p:nvPr/>
        </p:nvCxnSpPr>
        <p:spPr>
          <a:xfrm rot="5400000" flipH="1" flipV="1">
            <a:off x="2830174" y="3801417"/>
            <a:ext cx="423849" cy="420276"/>
          </a:xfrm>
          <a:prstGeom prst="line">
            <a:avLst/>
          </a:prstGeom>
          <a:noFill/>
          <a:ln w="6350" cap="rnd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58" name="Straight Connector 111">
            <a:extLst>
              <a:ext uri="{FF2B5EF4-FFF2-40B4-BE49-F238E27FC236}">
                <a16:creationId xmlns:a16="http://schemas.microsoft.com/office/drawing/2014/main" id="{A860B0F7-EFFF-4F01-AB53-6A9EDFD55FA0}"/>
              </a:ext>
            </a:extLst>
          </p:cNvPr>
          <p:cNvCxnSpPr/>
          <p:nvPr/>
        </p:nvCxnSpPr>
        <p:spPr>
          <a:xfrm rot="5400000" flipH="1" flipV="1">
            <a:off x="5792956" y="3801417"/>
            <a:ext cx="423849" cy="420276"/>
          </a:xfrm>
          <a:prstGeom prst="line">
            <a:avLst/>
          </a:prstGeom>
          <a:noFill/>
          <a:ln w="6350" cap="rnd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59" name="Straight Connector 112">
            <a:extLst>
              <a:ext uri="{FF2B5EF4-FFF2-40B4-BE49-F238E27FC236}">
                <a16:creationId xmlns:a16="http://schemas.microsoft.com/office/drawing/2014/main" id="{FC4D12B3-C4A1-4DD7-A790-6F08363CD051}"/>
              </a:ext>
            </a:extLst>
          </p:cNvPr>
          <p:cNvCxnSpPr/>
          <p:nvPr/>
        </p:nvCxnSpPr>
        <p:spPr>
          <a:xfrm rot="5400000" flipH="1" flipV="1">
            <a:off x="9041553" y="3755386"/>
            <a:ext cx="423849" cy="420276"/>
          </a:xfrm>
          <a:prstGeom prst="line">
            <a:avLst/>
          </a:prstGeom>
          <a:noFill/>
          <a:ln w="6350" cap="rnd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60" name="Straight Connector 113">
            <a:extLst>
              <a:ext uri="{FF2B5EF4-FFF2-40B4-BE49-F238E27FC236}">
                <a16:creationId xmlns:a16="http://schemas.microsoft.com/office/drawing/2014/main" id="{66032435-B6A4-49FA-A8AD-D1F9538B5DA6}"/>
              </a:ext>
            </a:extLst>
          </p:cNvPr>
          <p:cNvCxnSpPr/>
          <p:nvPr/>
        </p:nvCxnSpPr>
        <p:spPr>
          <a:xfrm rot="16200000" flipH="1">
            <a:off x="7548853" y="3801419"/>
            <a:ext cx="423849" cy="420276"/>
          </a:xfrm>
          <a:prstGeom prst="line">
            <a:avLst/>
          </a:prstGeom>
          <a:noFill/>
          <a:ln w="6350" cap="rnd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61" name="Straight Connector 114">
            <a:extLst>
              <a:ext uri="{FF2B5EF4-FFF2-40B4-BE49-F238E27FC236}">
                <a16:creationId xmlns:a16="http://schemas.microsoft.com/office/drawing/2014/main" id="{AD9CEE89-CDF8-4AFD-A726-24A6A25D68B0}"/>
              </a:ext>
            </a:extLst>
          </p:cNvPr>
          <p:cNvCxnSpPr/>
          <p:nvPr/>
        </p:nvCxnSpPr>
        <p:spPr>
          <a:xfrm rot="16200000" flipH="1">
            <a:off x="4209857" y="3801419"/>
            <a:ext cx="423849" cy="420276"/>
          </a:xfrm>
          <a:prstGeom prst="line">
            <a:avLst/>
          </a:prstGeom>
          <a:noFill/>
          <a:ln w="6350" cap="rnd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51E3CB6-EDDA-4829-A5B9-184A7DACDCDB}"/>
              </a:ext>
            </a:extLst>
          </p:cNvPr>
          <p:cNvGrpSpPr/>
          <p:nvPr/>
        </p:nvGrpSpPr>
        <p:grpSpPr>
          <a:xfrm>
            <a:off x="2078445" y="4193028"/>
            <a:ext cx="710408" cy="710408"/>
            <a:chOff x="1521484" y="-2182172"/>
            <a:chExt cx="1629933" cy="1629933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EB63CE1E-3BC6-430E-94B2-8B20AEF4C4A3}"/>
                </a:ext>
              </a:extLst>
            </p:cNvPr>
            <p:cNvSpPr/>
            <p:nvPr/>
          </p:nvSpPr>
          <p:spPr>
            <a:xfrm>
              <a:off x="1521484" y="-2182172"/>
              <a:ext cx="1629933" cy="1629933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6E0A9DAB-7ED7-4DFC-9FE7-0DAB75AFFDDD}"/>
                </a:ext>
              </a:extLst>
            </p:cNvPr>
            <p:cNvSpPr txBox="1"/>
            <p:nvPr/>
          </p:nvSpPr>
          <p:spPr>
            <a:xfrm>
              <a:off x="1705329" y="-1967434"/>
              <a:ext cx="1262245" cy="1200456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sz="4400">
                  <a:solidFill>
                    <a:schemeClr val="tx1">
                      <a:lumMod val="65000"/>
                      <a:lumOff val="35000"/>
                    </a:schemeClr>
                  </a:solidFill>
                  <a:ea typeface="思源黑体" panose="020B0500000000000000" pitchFamily="34" charset="-122"/>
                </a:defRPr>
              </a:lvl1pPr>
            </a:lstStyle>
            <a:p>
              <a:pPr algn="ctr"/>
              <a:r>
                <a:rPr lang="en-US" altLang="zh-CN" sz="2400" dirty="0">
                  <a:ea typeface="+mn-ea"/>
                  <a:cs typeface="+mn-ea"/>
                  <a:sym typeface="+mn-lt"/>
                </a:rPr>
                <a:t>01</a:t>
              </a:r>
              <a:endParaRPr lang="zh-CN" altLang="en-US" sz="2400" dirty="0"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9ECCCB40-26E5-40CA-8311-B0114F571C4D}"/>
              </a:ext>
            </a:extLst>
          </p:cNvPr>
          <p:cNvSpPr txBox="1">
            <a:spLocks/>
          </p:cNvSpPr>
          <p:nvPr/>
        </p:nvSpPr>
        <p:spPr>
          <a:xfrm>
            <a:off x="1738500" y="5248493"/>
            <a:ext cx="1369669" cy="27045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7013ED3B-8DAA-4CFA-8BCD-6D46DDF2D610}"/>
              </a:ext>
            </a:extLst>
          </p:cNvPr>
          <p:cNvSpPr txBox="1">
            <a:spLocks/>
          </p:cNvSpPr>
          <p:nvPr/>
        </p:nvSpPr>
        <p:spPr>
          <a:xfrm>
            <a:off x="1414185" y="5720609"/>
            <a:ext cx="2018299" cy="39100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67AC1CC7-20D9-4BEB-AC21-62F82AD22357}"/>
              </a:ext>
            </a:extLst>
          </p:cNvPr>
          <p:cNvSpPr txBox="1">
            <a:spLocks/>
          </p:cNvSpPr>
          <p:nvPr/>
        </p:nvSpPr>
        <p:spPr>
          <a:xfrm>
            <a:off x="3089319" y="1768401"/>
            <a:ext cx="1369669" cy="27045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8E9D850F-A92C-4A24-985A-52CBED7C4E57}"/>
              </a:ext>
            </a:extLst>
          </p:cNvPr>
          <p:cNvSpPr txBox="1">
            <a:spLocks/>
          </p:cNvSpPr>
          <p:nvPr/>
        </p:nvSpPr>
        <p:spPr>
          <a:xfrm>
            <a:off x="2765004" y="2240517"/>
            <a:ext cx="2018299" cy="39100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69E65297-4BC9-49CD-954E-799EC8D9860A}"/>
              </a:ext>
            </a:extLst>
          </p:cNvPr>
          <p:cNvSpPr txBox="1">
            <a:spLocks/>
          </p:cNvSpPr>
          <p:nvPr/>
        </p:nvSpPr>
        <p:spPr>
          <a:xfrm>
            <a:off x="4521035" y="5242925"/>
            <a:ext cx="1369669" cy="27045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6D7394B5-2B0C-4CF6-B392-E601B1EE9E0B}"/>
              </a:ext>
            </a:extLst>
          </p:cNvPr>
          <p:cNvSpPr txBox="1">
            <a:spLocks/>
          </p:cNvSpPr>
          <p:nvPr/>
        </p:nvSpPr>
        <p:spPr>
          <a:xfrm>
            <a:off x="4196720" y="5715041"/>
            <a:ext cx="2018299" cy="39100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81EF77A6-725C-4179-A1BC-4B82254A17A5}"/>
              </a:ext>
            </a:extLst>
          </p:cNvPr>
          <p:cNvSpPr txBox="1">
            <a:spLocks/>
          </p:cNvSpPr>
          <p:nvPr/>
        </p:nvSpPr>
        <p:spPr>
          <a:xfrm>
            <a:off x="6229307" y="1764576"/>
            <a:ext cx="1369669" cy="27045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FAB1DBE4-7603-4E17-B8D3-C7556B34CB43}"/>
              </a:ext>
            </a:extLst>
          </p:cNvPr>
          <p:cNvSpPr txBox="1">
            <a:spLocks/>
          </p:cNvSpPr>
          <p:nvPr/>
        </p:nvSpPr>
        <p:spPr>
          <a:xfrm>
            <a:off x="5904992" y="2236692"/>
            <a:ext cx="2018299" cy="39100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FCCB94E7-210C-42EF-A922-9E55A7168B4B}"/>
              </a:ext>
            </a:extLst>
          </p:cNvPr>
          <p:cNvSpPr txBox="1">
            <a:spLocks/>
          </p:cNvSpPr>
          <p:nvPr/>
        </p:nvSpPr>
        <p:spPr>
          <a:xfrm>
            <a:off x="7815396" y="5254257"/>
            <a:ext cx="1369669" cy="27045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DA33BB7E-5A03-4595-ABA8-0CA13396160D}"/>
              </a:ext>
            </a:extLst>
          </p:cNvPr>
          <p:cNvSpPr txBox="1">
            <a:spLocks/>
          </p:cNvSpPr>
          <p:nvPr/>
        </p:nvSpPr>
        <p:spPr>
          <a:xfrm>
            <a:off x="7491081" y="5726373"/>
            <a:ext cx="2018299" cy="39100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F8B41AAA-1A71-4BAA-BD5E-228A06119AB3}"/>
              </a:ext>
            </a:extLst>
          </p:cNvPr>
          <p:cNvSpPr txBox="1">
            <a:spLocks/>
          </p:cNvSpPr>
          <p:nvPr/>
        </p:nvSpPr>
        <p:spPr>
          <a:xfrm>
            <a:off x="9150307" y="1764576"/>
            <a:ext cx="1369669" cy="27045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1A071C4D-9FD0-4882-ABE0-446B947FBDAF}"/>
              </a:ext>
            </a:extLst>
          </p:cNvPr>
          <p:cNvSpPr txBox="1">
            <a:spLocks/>
          </p:cNvSpPr>
          <p:nvPr/>
        </p:nvSpPr>
        <p:spPr>
          <a:xfrm>
            <a:off x="8825992" y="2236692"/>
            <a:ext cx="2018299" cy="39100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1D4E89BB-EDB2-4738-9A0B-3C5422D0DB7A}"/>
              </a:ext>
            </a:extLst>
          </p:cNvPr>
          <p:cNvGrpSpPr/>
          <p:nvPr/>
        </p:nvGrpSpPr>
        <p:grpSpPr>
          <a:xfrm>
            <a:off x="8145026" y="4359624"/>
            <a:ext cx="710408" cy="710408"/>
            <a:chOff x="1521484" y="-2182172"/>
            <a:chExt cx="1629933" cy="1629933"/>
          </a:xfrm>
        </p:grpSpPr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FC3784B0-C11F-4F97-9A33-7B483DB5E448}"/>
                </a:ext>
              </a:extLst>
            </p:cNvPr>
            <p:cNvSpPr/>
            <p:nvPr/>
          </p:nvSpPr>
          <p:spPr>
            <a:xfrm>
              <a:off x="1521484" y="-2182172"/>
              <a:ext cx="1629933" cy="1629933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80DE1EA2-149B-4197-8845-F50BD7184DAE}"/>
                </a:ext>
              </a:extLst>
            </p:cNvPr>
            <p:cNvSpPr txBox="1"/>
            <p:nvPr/>
          </p:nvSpPr>
          <p:spPr>
            <a:xfrm>
              <a:off x="1705329" y="-1967434"/>
              <a:ext cx="1262245" cy="1200456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sz="4400">
                  <a:solidFill>
                    <a:schemeClr val="tx1">
                      <a:lumMod val="65000"/>
                      <a:lumOff val="35000"/>
                    </a:schemeClr>
                  </a:solidFill>
                  <a:ea typeface="思源黑体" panose="020B0500000000000000" pitchFamily="34" charset="-122"/>
                </a:defRPr>
              </a:lvl1pPr>
            </a:lstStyle>
            <a:p>
              <a:pPr algn="ctr"/>
              <a:r>
                <a:rPr lang="en-US" altLang="zh-CN" sz="2400" dirty="0">
                  <a:ea typeface="+mn-ea"/>
                  <a:cs typeface="+mn-ea"/>
                  <a:sym typeface="+mn-lt"/>
                </a:rPr>
                <a:t>05</a:t>
              </a:r>
              <a:endParaRPr lang="zh-CN" altLang="en-US" sz="2400" dirty="0"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E3D8F73C-E0EB-4BD4-8999-B26A69C5EDA4}"/>
              </a:ext>
            </a:extLst>
          </p:cNvPr>
          <p:cNvGrpSpPr/>
          <p:nvPr/>
        </p:nvGrpSpPr>
        <p:grpSpPr>
          <a:xfrm>
            <a:off x="4850665" y="4345428"/>
            <a:ext cx="710408" cy="710408"/>
            <a:chOff x="1521484" y="-2182172"/>
            <a:chExt cx="1629933" cy="1629933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8B4CD413-B064-429C-8360-8FE5847B92D2}"/>
                </a:ext>
              </a:extLst>
            </p:cNvPr>
            <p:cNvSpPr/>
            <p:nvPr/>
          </p:nvSpPr>
          <p:spPr>
            <a:xfrm>
              <a:off x="1521484" y="-2182172"/>
              <a:ext cx="1629933" cy="1629933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D2EB0802-CA78-4E60-8FA9-ACCB241DDAF4}"/>
                </a:ext>
              </a:extLst>
            </p:cNvPr>
            <p:cNvSpPr txBox="1"/>
            <p:nvPr/>
          </p:nvSpPr>
          <p:spPr>
            <a:xfrm>
              <a:off x="1705329" y="-1967434"/>
              <a:ext cx="1262245" cy="1200456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sz="4400">
                  <a:solidFill>
                    <a:schemeClr val="tx1">
                      <a:lumMod val="65000"/>
                      <a:lumOff val="35000"/>
                    </a:schemeClr>
                  </a:solidFill>
                  <a:ea typeface="思源黑体" panose="020B0500000000000000" pitchFamily="34" charset="-122"/>
                </a:defRPr>
              </a:lvl1pPr>
            </a:lstStyle>
            <a:p>
              <a:pPr algn="ctr"/>
              <a:r>
                <a:rPr lang="en-US" altLang="zh-CN" sz="2400" dirty="0">
                  <a:ea typeface="+mn-ea"/>
                  <a:cs typeface="+mn-ea"/>
                  <a:sym typeface="+mn-lt"/>
                </a:rPr>
                <a:t>03</a:t>
              </a:r>
              <a:endParaRPr lang="zh-CN" altLang="en-US" sz="2400" dirty="0"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9547792D-9866-4F72-85F3-5F508711B33C}"/>
              </a:ext>
            </a:extLst>
          </p:cNvPr>
          <p:cNvGrpSpPr/>
          <p:nvPr/>
        </p:nvGrpSpPr>
        <p:grpSpPr>
          <a:xfrm>
            <a:off x="6558937" y="2969433"/>
            <a:ext cx="710408" cy="710408"/>
            <a:chOff x="1521484" y="-2182172"/>
            <a:chExt cx="1629933" cy="1629933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2CA85138-1F47-4A50-89B6-7B680CCC5DD0}"/>
                </a:ext>
              </a:extLst>
            </p:cNvPr>
            <p:cNvSpPr/>
            <p:nvPr/>
          </p:nvSpPr>
          <p:spPr>
            <a:xfrm>
              <a:off x="1521484" y="-2182172"/>
              <a:ext cx="1629933" cy="1629933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161B0043-05A4-456C-B446-46FEC975A881}"/>
                </a:ext>
              </a:extLst>
            </p:cNvPr>
            <p:cNvSpPr txBox="1"/>
            <p:nvPr/>
          </p:nvSpPr>
          <p:spPr>
            <a:xfrm>
              <a:off x="1705329" y="-1967434"/>
              <a:ext cx="1262245" cy="1200456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sz="4400">
                  <a:solidFill>
                    <a:schemeClr val="tx1">
                      <a:lumMod val="65000"/>
                      <a:lumOff val="35000"/>
                    </a:schemeClr>
                  </a:solidFill>
                  <a:ea typeface="思源黑体" panose="020B0500000000000000" pitchFamily="34" charset="-122"/>
                </a:defRPr>
              </a:lvl1pPr>
            </a:lstStyle>
            <a:p>
              <a:pPr algn="ctr"/>
              <a:r>
                <a:rPr lang="en-US" altLang="zh-CN" sz="2400" dirty="0">
                  <a:ea typeface="+mn-ea"/>
                  <a:cs typeface="+mn-ea"/>
                  <a:sym typeface="+mn-lt"/>
                </a:rPr>
                <a:t>04</a:t>
              </a:r>
              <a:endParaRPr lang="zh-CN" altLang="en-US" sz="2400" dirty="0"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E03D9EF0-BCCF-442C-BF8A-F9B890E2C19B}"/>
              </a:ext>
            </a:extLst>
          </p:cNvPr>
          <p:cNvGrpSpPr/>
          <p:nvPr/>
        </p:nvGrpSpPr>
        <p:grpSpPr>
          <a:xfrm>
            <a:off x="3418949" y="2965549"/>
            <a:ext cx="710408" cy="710408"/>
            <a:chOff x="1521484" y="-2182172"/>
            <a:chExt cx="1629933" cy="1629933"/>
          </a:xfrm>
        </p:grpSpPr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925A4979-CB45-4621-AE36-273D95DA510F}"/>
                </a:ext>
              </a:extLst>
            </p:cNvPr>
            <p:cNvSpPr/>
            <p:nvPr/>
          </p:nvSpPr>
          <p:spPr>
            <a:xfrm>
              <a:off x="1521484" y="-2182172"/>
              <a:ext cx="1629933" cy="1629933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48A9DC26-1FDC-4F63-A480-7364E1EC7E22}"/>
                </a:ext>
              </a:extLst>
            </p:cNvPr>
            <p:cNvSpPr txBox="1"/>
            <p:nvPr/>
          </p:nvSpPr>
          <p:spPr>
            <a:xfrm>
              <a:off x="1705329" y="-1967434"/>
              <a:ext cx="1262245" cy="1200456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sz="4400">
                  <a:solidFill>
                    <a:schemeClr val="tx1">
                      <a:lumMod val="65000"/>
                      <a:lumOff val="35000"/>
                    </a:schemeClr>
                  </a:solidFill>
                  <a:ea typeface="思源黑体" panose="020B0500000000000000" pitchFamily="34" charset="-122"/>
                </a:defRPr>
              </a:lvl1pPr>
            </a:lstStyle>
            <a:p>
              <a:pPr algn="ctr"/>
              <a:r>
                <a:rPr lang="en-US" altLang="zh-CN" sz="2400" dirty="0">
                  <a:ea typeface="+mn-ea"/>
                  <a:cs typeface="+mn-ea"/>
                  <a:sym typeface="+mn-lt"/>
                </a:rPr>
                <a:t>02</a:t>
              </a:r>
              <a:endParaRPr lang="zh-CN" altLang="en-US" sz="2400" dirty="0"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054FA62A-1BCF-4485-9DDD-F8C84F6AFDC2}"/>
              </a:ext>
            </a:extLst>
          </p:cNvPr>
          <p:cNvGrpSpPr/>
          <p:nvPr/>
        </p:nvGrpSpPr>
        <p:grpSpPr>
          <a:xfrm>
            <a:off x="9515463" y="2965549"/>
            <a:ext cx="710408" cy="710408"/>
            <a:chOff x="1521484" y="-2182172"/>
            <a:chExt cx="1629933" cy="1629933"/>
          </a:xfrm>
        </p:grpSpPr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D1B5A1A0-8AC8-4698-80E1-BF337AA398DE}"/>
                </a:ext>
              </a:extLst>
            </p:cNvPr>
            <p:cNvSpPr/>
            <p:nvPr/>
          </p:nvSpPr>
          <p:spPr>
            <a:xfrm>
              <a:off x="1521484" y="-2182172"/>
              <a:ext cx="1629933" cy="1629933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C4DAFC84-3F5C-4E78-90CD-6171074FFD38}"/>
                </a:ext>
              </a:extLst>
            </p:cNvPr>
            <p:cNvSpPr txBox="1"/>
            <p:nvPr/>
          </p:nvSpPr>
          <p:spPr>
            <a:xfrm>
              <a:off x="1705329" y="-1967434"/>
              <a:ext cx="1262245" cy="1200456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sz="4400">
                  <a:solidFill>
                    <a:schemeClr val="tx1">
                      <a:lumMod val="65000"/>
                      <a:lumOff val="35000"/>
                    </a:schemeClr>
                  </a:solidFill>
                  <a:ea typeface="思源黑体" panose="020B0500000000000000" pitchFamily="34" charset="-122"/>
                </a:defRPr>
              </a:lvl1pPr>
            </a:lstStyle>
            <a:p>
              <a:pPr algn="ctr"/>
              <a:r>
                <a:rPr lang="en-US" altLang="zh-CN" sz="2400" dirty="0">
                  <a:ea typeface="+mn-ea"/>
                  <a:cs typeface="+mn-ea"/>
                  <a:sym typeface="+mn-lt"/>
                </a:rPr>
                <a:t>06</a:t>
              </a:r>
              <a:endParaRPr lang="zh-CN" altLang="en-US" sz="2400" dirty="0"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D4022465-708F-45DC-B1F4-6BF89296637D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0BE3B942-975E-445E-B299-13A5957B25F6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BF231F66-1742-452F-BD64-ED4086AFD665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6C4F0687-4D23-425E-A668-A282DE506157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DD3FF3BA-8661-4DDA-8D60-409456841C46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97" name="六边形 96">
                <a:extLst>
                  <a:ext uri="{FF2B5EF4-FFF2-40B4-BE49-F238E27FC236}">
                    <a16:creationId xmlns:a16="http://schemas.microsoft.com/office/drawing/2014/main" id="{8283C596-4974-4456-B784-5BD8D70A0F6F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472DA401-DE35-44B6-AD7C-45CD24D35A02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16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81481E-6 L -0.43789 0.89213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446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-3.7037E-6 L -0.25 -3.7037E-6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0 L 0.25 0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9167E-6 3.7037E-6 L -0.25 3.7037E-6 " pathEditMode="relative" rAng="0" ptsTypes="AA">
                                      <p:cBhvr>
                                        <p:cTn id="27" dur="125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9167E-6 -2.59259E-6 L 0.25 -2.59259E-6 " pathEditMode="relative" rAng="0" ptsTypes="AA">
                                      <p:cBhvr>
                                        <p:cTn id="32" dur="125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decel="10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3.125E-6 2.22222E-6 L -0.25 2.22222E-6 " pathEditMode="relative" rAng="0" ptsTypes="AA">
                                      <p:cBhvr>
                                        <p:cTn id="40" dur="125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125E-6 4.44444E-6 L 0.25 4.44444E-6 " pathEditMode="relative" rAng="0" ptsTypes="AA">
                                      <p:cBhvr>
                                        <p:cTn id="45" dur="125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decel="100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2.70833E-6 -1.85185E-6 L -0.25 -1.85185E-6 " pathEditMode="relative" rAng="0" ptsTypes="AA">
                                      <p:cBhvr>
                                        <p:cTn id="53" dur="125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decel="10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70833E-6 3.7037E-7 L 0.25 3.7037E-7 " pathEditMode="relative" rAng="0" ptsTypes="AA">
                                      <p:cBhvr>
                                        <p:cTn id="58" dur="125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decel="10000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4.58333E-6 1.85185E-6 L -0.25 1.85185E-6 " pathEditMode="relative" rAng="0" ptsTypes="AA">
                                      <p:cBhvr>
                                        <p:cTn id="66" dur="125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decel="10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58333E-6 4.07407E-6 L 0.25 4.07407E-6 " pathEditMode="relative" rAng="0" ptsTypes="AA">
                                      <p:cBhvr>
                                        <p:cTn id="71" dur="125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decel="10000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-6.25E-7 -1.85185E-6 L -0.25 -1.85185E-6 " pathEditMode="relative" rAng="0" ptsTypes="AA">
                                      <p:cBhvr>
                                        <p:cTn id="79" dur="125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3" presetClass="path" presetSubtype="0" decel="10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6.25E-7 3.7037E-7 L 0.25 3.7037E-7 " pathEditMode="relative" rAng="0" ptsTypes="AA">
                                      <p:cBhvr>
                                        <p:cTn id="84" dur="125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81481E-6 L -0.43789 0.89213 " pathEditMode="relative" rAng="0" ptsTypes="AA">
                                      <p:cBhvr>
                                        <p:cTn id="89" dur="125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4460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81481E-6 L -0.43789 0.89213 " pathEditMode="relative" rAng="0" ptsTypes="AA">
                                      <p:cBhvr>
                                        <p:cTn id="94" dur="1250" spd="-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446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81481E-6 L -0.43789 0.89213 " pathEditMode="relative" rAng="0" ptsTypes="AA">
                                      <p:cBhvr>
                                        <p:cTn id="99" dur="125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4460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81481E-6 L -0.43789 0.89213 " pathEditMode="relative" rAng="0" ptsTypes="AA">
                                      <p:cBhvr>
                                        <p:cTn id="104" dur="1250" spd="-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4460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81481E-6 L -0.43789 0.89213 " pathEditMode="relative" rAng="0" ptsTypes="AA">
                                      <p:cBhvr>
                                        <p:cTn id="109" dur="125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4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7E1DF861-B726-417D-819C-F9A2FEF913C1}"/>
              </a:ext>
            </a:extLst>
          </p:cNvPr>
          <p:cNvSpPr/>
          <p:nvPr/>
        </p:nvSpPr>
        <p:spPr>
          <a:xfrm>
            <a:off x="1201812" y="2258867"/>
            <a:ext cx="1444420" cy="144441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饼形 10">
            <a:extLst>
              <a:ext uri="{FF2B5EF4-FFF2-40B4-BE49-F238E27FC236}">
                <a16:creationId xmlns:a16="http://schemas.microsoft.com/office/drawing/2014/main" id="{A01E34F7-5D3F-49E3-9570-7E425D0205D9}"/>
              </a:ext>
            </a:extLst>
          </p:cNvPr>
          <p:cNvSpPr/>
          <p:nvPr/>
        </p:nvSpPr>
        <p:spPr>
          <a:xfrm>
            <a:off x="1201812" y="2258867"/>
            <a:ext cx="1444420" cy="1444418"/>
          </a:xfrm>
          <a:prstGeom prst="pie">
            <a:avLst/>
          </a:prstGeom>
          <a:gradFill>
            <a:gsLst>
              <a:gs pos="0">
                <a:srgbClr val="33AAB9"/>
              </a:gs>
              <a:gs pos="91000">
                <a:srgbClr val="33789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A4C1837-2EB2-4A49-AE26-4EABF5521EE2}"/>
              </a:ext>
            </a:extLst>
          </p:cNvPr>
          <p:cNvSpPr/>
          <p:nvPr/>
        </p:nvSpPr>
        <p:spPr>
          <a:xfrm>
            <a:off x="1476285" y="2533340"/>
            <a:ext cx="895474" cy="89547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8C46088-A22D-403E-892E-3E0A1014F551}"/>
              </a:ext>
            </a:extLst>
          </p:cNvPr>
          <p:cNvSpPr/>
          <p:nvPr/>
        </p:nvSpPr>
        <p:spPr>
          <a:xfrm>
            <a:off x="6516239" y="2258867"/>
            <a:ext cx="1444420" cy="144441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饼形 13">
            <a:extLst>
              <a:ext uri="{FF2B5EF4-FFF2-40B4-BE49-F238E27FC236}">
                <a16:creationId xmlns:a16="http://schemas.microsoft.com/office/drawing/2014/main" id="{39030950-FB16-469C-A358-18D843F4B16D}"/>
              </a:ext>
            </a:extLst>
          </p:cNvPr>
          <p:cNvSpPr/>
          <p:nvPr/>
        </p:nvSpPr>
        <p:spPr>
          <a:xfrm>
            <a:off x="6516239" y="2258867"/>
            <a:ext cx="1444420" cy="1444418"/>
          </a:xfrm>
          <a:prstGeom prst="pie">
            <a:avLst/>
          </a:prstGeom>
          <a:gradFill>
            <a:gsLst>
              <a:gs pos="0">
                <a:srgbClr val="33AAB9"/>
              </a:gs>
              <a:gs pos="91000">
                <a:srgbClr val="33789B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5A35326-5129-4901-A12E-8A46B7736EEF}"/>
              </a:ext>
            </a:extLst>
          </p:cNvPr>
          <p:cNvSpPr/>
          <p:nvPr/>
        </p:nvSpPr>
        <p:spPr>
          <a:xfrm>
            <a:off x="6790712" y="2533340"/>
            <a:ext cx="895474" cy="89547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E80696B-468E-42C3-820D-4F21A4A34920}"/>
              </a:ext>
            </a:extLst>
          </p:cNvPr>
          <p:cNvSpPr/>
          <p:nvPr/>
        </p:nvSpPr>
        <p:spPr>
          <a:xfrm>
            <a:off x="1201812" y="4378636"/>
            <a:ext cx="1444420" cy="144441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饼形 20">
            <a:extLst>
              <a:ext uri="{FF2B5EF4-FFF2-40B4-BE49-F238E27FC236}">
                <a16:creationId xmlns:a16="http://schemas.microsoft.com/office/drawing/2014/main" id="{E93B7363-24AC-4FBA-B7BE-ACE0326BBCF0}"/>
              </a:ext>
            </a:extLst>
          </p:cNvPr>
          <p:cNvSpPr/>
          <p:nvPr/>
        </p:nvSpPr>
        <p:spPr>
          <a:xfrm>
            <a:off x="1201812" y="4378636"/>
            <a:ext cx="1444420" cy="1444418"/>
          </a:xfrm>
          <a:prstGeom prst="pie">
            <a:avLst/>
          </a:prstGeom>
          <a:gradFill>
            <a:gsLst>
              <a:gs pos="0">
                <a:srgbClr val="33AAB9"/>
              </a:gs>
              <a:gs pos="91000">
                <a:srgbClr val="33789B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1A23F61-024F-4DFC-8C1F-AF52D78E939A}"/>
              </a:ext>
            </a:extLst>
          </p:cNvPr>
          <p:cNvSpPr/>
          <p:nvPr/>
        </p:nvSpPr>
        <p:spPr>
          <a:xfrm>
            <a:off x="1476285" y="4653109"/>
            <a:ext cx="895474" cy="89547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EB4960E-E3AC-45AB-9D8A-17D6CF43F1B0}"/>
              </a:ext>
            </a:extLst>
          </p:cNvPr>
          <p:cNvSpPr/>
          <p:nvPr/>
        </p:nvSpPr>
        <p:spPr>
          <a:xfrm>
            <a:off x="6516239" y="4378636"/>
            <a:ext cx="1444420" cy="144441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饼形 27">
            <a:extLst>
              <a:ext uri="{FF2B5EF4-FFF2-40B4-BE49-F238E27FC236}">
                <a16:creationId xmlns:a16="http://schemas.microsoft.com/office/drawing/2014/main" id="{951D80E7-2014-49D2-BE9B-58E30B343A73}"/>
              </a:ext>
            </a:extLst>
          </p:cNvPr>
          <p:cNvSpPr/>
          <p:nvPr/>
        </p:nvSpPr>
        <p:spPr>
          <a:xfrm>
            <a:off x="6516239" y="4378636"/>
            <a:ext cx="1444420" cy="1444418"/>
          </a:xfrm>
          <a:prstGeom prst="pie">
            <a:avLst/>
          </a:prstGeom>
          <a:gradFill>
            <a:gsLst>
              <a:gs pos="0">
                <a:srgbClr val="33AAB9"/>
              </a:gs>
              <a:gs pos="91000">
                <a:srgbClr val="33789B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58A4564-30C7-4D2C-9D42-C8590C320E44}"/>
              </a:ext>
            </a:extLst>
          </p:cNvPr>
          <p:cNvSpPr/>
          <p:nvPr/>
        </p:nvSpPr>
        <p:spPr>
          <a:xfrm>
            <a:off x="6790712" y="4653109"/>
            <a:ext cx="895474" cy="89547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D77AC8E-CFD5-4A4D-BE2E-E59DBACB91EF}"/>
              </a:ext>
            </a:extLst>
          </p:cNvPr>
          <p:cNvSpPr/>
          <p:nvPr/>
        </p:nvSpPr>
        <p:spPr>
          <a:xfrm>
            <a:off x="1435426" y="2807600"/>
            <a:ext cx="1054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500632B-A606-438B-BAEA-0B0F88A6610E}"/>
              </a:ext>
            </a:extLst>
          </p:cNvPr>
          <p:cNvSpPr/>
          <p:nvPr/>
        </p:nvSpPr>
        <p:spPr>
          <a:xfrm>
            <a:off x="6711164" y="2789795"/>
            <a:ext cx="1054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964F65E-2976-49CB-8F2E-9D789B11E4C9}"/>
              </a:ext>
            </a:extLst>
          </p:cNvPr>
          <p:cNvSpPr/>
          <p:nvPr/>
        </p:nvSpPr>
        <p:spPr>
          <a:xfrm>
            <a:off x="1396737" y="4950516"/>
            <a:ext cx="1054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4DD18B7-95EF-4A95-B541-924C60232B7E}"/>
              </a:ext>
            </a:extLst>
          </p:cNvPr>
          <p:cNvSpPr/>
          <p:nvPr/>
        </p:nvSpPr>
        <p:spPr>
          <a:xfrm>
            <a:off x="6753362" y="4950515"/>
            <a:ext cx="1054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BBE0C42D-3B3A-4465-800B-DC4E7D56825D}"/>
              </a:ext>
            </a:extLst>
          </p:cNvPr>
          <p:cNvGrpSpPr/>
          <p:nvPr/>
        </p:nvGrpSpPr>
        <p:grpSpPr>
          <a:xfrm>
            <a:off x="8427253" y="2396707"/>
            <a:ext cx="2967866" cy="1092607"/>
            <a:chOff x="8548025" y="1459078"/>
            <a:chExt cx="2967866" cy="109260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E2067DB-5491-4277-98E2-C60B499F6414}"/>
                </a:ext>
              </a:extLst>
            </p:cNvPr>
            <p:cNvSpPr/>
            <p:nvPr/>
          </p:nvSpPr>
          <p:spPr>
            <a:xfrm>
              <a:off x="8548025" y="1766855"/>
              <a:ext cx="296786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5C124AF-99BC-4536-BCEF-07D7C7D75781}"/>
                </a:ext>
              </a:extLst>
            </p:cNvPr>
            <p:cNvSpPr/>
            <p:nvPr/>
          </p:nvSpPr>
          <p:spPr>
            <a:xfrm>
              <a:off x="8548025" y="1459078"/>
              <a:ext cx="16974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EC2B28E3-AFFE-4896-9074-D3084FAE9EB7}"/>
              </a:ext>
            </a:extLst>
          </p:cNvPr>
          <p:cNvGrpSpPr/>
          <p:nvPr/>
        </p:nvGrpSpPr>
        <p:grpSpPr>
          <a:xfrm>
            <a:off x="2944566" y="2396707"/>
            <a:ext cx="2967867" cy="1092607"/>
            <a:chOff x="8548024" y="1459078"/>
            <a:chExt cx="2967867" cy="1092607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2DBCDD3-9821-4359-A668-E5FAB5389FAB}"/>
                </a:ext>
              </a:extLst>
            </p:cNvPr>
            <p:cNvSpPr/>
            <p:nvPr/>
          </p:nvSpPr>
          <p:spPr>
            <a:xfrm>
              <a:off x="8548025" y="1766855"/>
              <a:ext cx="296786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0FA0C74-E322-4E80-86ED-5B35E4EAB602}"/>
                </a:ext>
              </a:extLst>
            </p:cNvPr>
            <p:cNvSpPr/>
            <p:nvPr/>
          </p:nvSpPr>
          <p:spPr>
            <a:xfrm>
              <a:off x="8548024" y="1459078"/>
              <a:ext cx="178645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E8AA09AA-38BD-40A5-A3EE-B4E8A328D00B}"/>
              </a:ext>
            </a:extLst>
          </p:cNvPr>
          <p:cNvGrpSpPr/>
          <p:nvPr/>
        </p:nvGrpSpPr>
        <p:grpSpPr>
          <a:xfrm>
            <a:off x="8427252" y="4603879"/>
            <a:ext cx="2967867" cy="1092607"/>
            <a:chOff x="8548024" y="1459078"/>
            <a:chExt cx="2967867" cy="1092607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B1646B2-FC63-40FD-8735-CC80796B95DE}"/>
                </a:ext>
              </a:extLst>
            </p:cNvPr>
            <p:cNvSpPr/>
            <p:nvPr/>
          </p:nvSpPr>
          <p:spPr>
            <a:xfrm>
              <a:off x="8548025" y="1766855"/>
              <a:ext cx="296786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22A641E-6CC7-48F5-8BC5-76AF28284F56}"/>
                </a:ext>
              </a:extLst>
            </p:cNvPr>
            <p:cNvSpPr/>
            <p:nvPr/>
          </p:nvSpPr>
          <p:spPr>
            <a:xfrm>
              <a:off x="8548024" y="1459078"/>
              <a:ext cx="18034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07C7EE48-8374-4426-B0B2-A2CD5970D90D}"/>
              </a:ext>
            </a:extLst>
          </p:cNvPr>
          <p:cNvGrpSpPr/>
          <p:nvPr/>
        </p:nvGrpSpPr>
        <p:grpSpPr>
          <a:xfrm>
            <a:off x="2944567" y="4603879"/>
            <a:ext cx="2967866" cy="1092607"/>
            <a:chOff x="8548025" y="1459078"/>
            <a:chExt cx="2967866" cy="1092607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AE3FB55-D89C-4488-BD9A-351089E24B70}"/>
                </a:ext>
              </a:extLst>
            </p:cNvPr>
            <p:cNvSpPr/>
            <p:nvPr/>
          </p:nvSpPr>
          <p:spPr>
            <a:xfrm>
              <a:off x="8548025" y="1766855"/>
              <a:ext cx="296786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7F8149B-5593-4C54-9C58-BCC4C52FBA0F}"/>
                </a:ext>
              </a:extLst>
            </p:cNvPr>
            <p:cNvSpPr/>
            <p:nvPr/>
          </p:nvSpPr>
          <p:spPr>
            <a:xfrm>
              <a:off x="8548025" y="1459078"/>
              <a:ext cx="17864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8F6FA73-CAAF-4B5F-AD1E-72B5D963A25A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FCA43FE8-D0B0-40FD-8B8E-03C046A8E60E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FB0ED76C-3F9E-4976-B86D-542073887D1F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BAA9BB3E-E499-4B59-8AA7-27CD3EFA934C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AA9AA7CA-EA6D-42C9-B9A1-F891D95AE735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41" name="六边形 40">
                <a:extLst>
                  <a:ext uri="{FF2B5EF4-FFF2-40B4-BE49-F238E27FC236}">
                    <a16:creationId xmlns:a16="http://schemas.microsoft.com/office/drawing/2014/main" id="{6A2E5C22-74CB-4E9C-97C6-7A1157050531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1121B5BB-B941-4478-8208-E1FCE9FB5B6A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55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16">
            <a:extLst>
              <a:ext uri="{FF2B5EF4-FFF2-40B4-BE49-F238E27FC236}">
                <a16:creationId xmlns:a16="http://schemas.microsoft.com/office/drawing/2014/main" id="{D7DF79DE-52CC-483A-B04A-3EB49353A647}"/>
              </a:ext>
            </a:extLst>
          </p:cNvPr>
          <p:cNvSpPr txBox="1"/>
          <p:nvPr/>
        </p:nvSpPr>
        <p:spPr>
          <a:xfrm>
            <a:off x="2849051" y="3200838"/>
            <a:ext cx="648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5400" b="1" kern="0" spc="300" dirty="0">
                <a:gradFill>
                  <a:gsLst>
                    <a:gs pos="97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b="1" kern="0" spc="300" dirty="0">
              <a:gradFill>
                <a:gsLst>
                  <a:gs pos="97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7" name="PA_文本框 57"/>
          <p:cNvSpPr txBox="1"/>
          <p:nvPr>
            <p:custDataLst>
              <p:tags r:id="rId1"/>
            </p:custDataLst>
          </p:nvPr>
        </p:nvSpPr>
        <p:spPr>
          <a:xfrm>
            <a:off x="2986521" y="4206978"/>
            <a:ext cx="6210806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summaryA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dream need to work out a summary</a:t>
            </a:r>
          </a:p>
        </p:txBody>
      </p:sp>
      <p:sp>
        <p:nvSpPr>
          <p:cNvPr id="58" name="TextBox 13"/>
          <p:cNvSpPr txBox="1"/>
          <p:nvPr/>
        </p:nvSpPr>
        <p:spPr>
          <a:xfrm>
            <a:off x="4153955" y="5127268"/>
            <a:ext cx="792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14"/>
          <p:cNvSpPr txBox="1"/>
          <p:nvPr/>
        </p:nvSpPr>
        <p:spPr>
          <a:xfrm>
            <a:off x="5328342" y="5127268"/>
            <a:ext cx="1074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15"/>
          <p:cNvSpPr txBox="1"/>
          <p:nvPr/>
        </p:nvSpPr>
        <p:spPr>
          <a:xfrm>
            <a:off x="6521593" y="5127268"/>
            <a:ext cx="811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Freeform 16"/>
          <p:cNvSpPr>
            <a:spLocks/>
          </p:cNvSpPr>
          <p:nvPr/>
        </p:nvSpPr>
        <p:spPr bwMode="auto">
          <a:xfrm>
            <a:off x="4017888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Freeform 16"/>
          <p:cNvSpPr>
            <a:spLocks/>
          </p:cNvSpPr>
          <p:nvPr/>
        </p:nvSpPr>
        <p:spPr bwMode="auto">
          <a:xfrm>
            <a:off x="6385258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16"/>
          <p:cNvSpPr>
            <a:spLocks/>
          </p:cNvSpPr>
          <p:nvPr/>
        </p:nvSpPr>
        <p:spPr bwMode="auto">
          <a:xfrm>
            <a:off x="5209068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15"/>
          <p:cNvSpPr txBox="1"/>
          <p:nvPr/>
        </p:nvSpPr>
        <p:spPr>
          <a:xfrm>
            <a:off x="7656303" y="5127268"/>
            <a:ext cx="868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7520236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3488051" y="4907923"/>
            <a:ext cx="5207747" cy="0"/>
          </a:xfrm>
          <a:prstGeom prst="line">
            <a:avLst/>
          </a:prstGeom>
          <a:ln w="12700">
            <a:solidFill>
              <a:srgbClr val="33AAB9">
                <a:alpha val="8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248068" y="1029634"/>
            <a:ext cx="1700012" cy="1918111"/>
            <a:chOff x="1575906" y="1029155"/>
            <a:chExt cx="1296316" cy="1462625"/>
          </a:xfrm>
        </p:grpSpPr>
        <p:sp>
          <p:nvSpPr>
            <p:cNvPr id="68" name="Freeform 5"/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587657" y="1302455"/>
              <a:ext cx="1248671" cy="915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gradFill>
                    <a:gsLst>
                      <a:gs pos="15000">
                        <a:srgbClr val="33789B"/>
                      </a:gs>
                      <a:gs pos="75000">
                        <a:srgbClr val="33AAB9"/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7200" b="1" dirty="0">
                <a:gradFill>
                  <a:gsLst>
                    <a:gs pos="15000">
                      <a:srgbClr val="33789B"/>
                    </a:gs>
                    <a:gs pos="75000">
                      <a:srgbClr val="33AAB9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2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  <p:bldP spid="58" grpId="0"/>
          <p:bldP spid="59" grpId="0"/>
          <p:bldP spid="60" grpId="0"/>
          <p:bldP spid="61" grpId="0" animBg="1"/>
          <p:bldP spid="62" grpId="0" animBg="1"/>
          <p:bldP spid="63" grpId="0" animBg="1"/>
          <p:bldP spid="64" grpId="0"/>
          <p:bldP spid="6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  <p:bldP spid="58" grpId="0"/>
          <p:bldP spid="59" grpId="0"/>
          <p:bldP spid="60" grpId="0"/>
          <p:bldP spid="61" grpId="0" animBg="1"/>
          <p:bldP spid="62" grpId="0" animBg="1"/>
          <p:bldP spid="63" grpId="0" animBg="1"/>
          <p:bldP spid="64" grpId="0"/>
          <p:bldP spid="6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F326BAAD-95A6-4D87-8F75-15346F06B648}"/>
              </a:ext>
            </a:extLst>
          </p:cNvPr>
          <p:cNvSpPr txBox="1"/>
          <p:nvPr/>
        </p:nvSpPr>
        <p:spPr>
          <a:xfrm>
            <a:off x="3985971" y="860901"/>
            <a:ext cx="4220058" cy="95407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5400" dirty="0">
                <a:gradFill>
                  <a:gsLst>
                    <a:gs pos="0">
                      <a:srgbClr val="33AAB9"/>
                    </a:gs>
                    <a:gs pos="47000">
                      <a:srgbClr val="33789B"/>
                    </a:gs>
                    <a:gs pos="100000">
                      <a:srgbClr val="33AAB9"/>
                    </a:gs>
                  </a:gsLst>
                  <a:lin ang="180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5400" dirty="0">
              <a:gradFill>
                <a:gsLst>
                  <a:gs pos="0">
                    <a:srgbClr val="33AAB9"/>
                  </a:gs>
                  <a:gs pos="47000">
                    <a:srgbClr val="33789B"/>
                  </a:gs>
                  <a:gs pos="100000">
                    <a:srgbClr val="33AAB9"/>
                  </a:gs>
                </a:gsLst>
                <a:lin ang="18000000" scaled="0"/>
              </a:gra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6968DEA-9C5E-459E-A1AA-D24EE4D81C53}"/>
              </a:ext>
            </a:extLst>
          </p:cNvPr>
          <p:cNvGrpSpPr/>
          <p:nvPr/>
        </p:nvGrpSpPr>
        <p:grpSpPr>
          <a:xfrm>
            <a:off x="887574" y="4597187"/>
            <a:ext cx="2772481" cy="905634"/>
            <a:chOff x="1131414" y="4597187"/>
            <a:chExt cx="2772481" cy="905634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7FF39FC-F558-47BD-87AB-C1FCD864FB0D}"/>
                </a:ext>
              </a:extLst>
            </p:cNvPr>
            <p:cNvSpPr txBox="1"/>
            <p:nvPr/>
          </p:nvSpPr>
          <p:spPr>
            <a:xfrm>
              <a:off x="1131414" y="4597187"/>
              <a:ext cx="27724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42C52AFA-C3E7-45B3-914A-79D416F325F3}"/>
                </a:ext>
              </a:extLst>
            </p:cNvPr>
            <p:cNvSpPr txBox="1"/>
            <p:nvPr/>
          </p:nvSpPr>
          <p:spPr>
            <a:xfrm>
              <a:off x="1593698" y="5241211"/>
              <a:ext cx="18479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300" dirty="0">
                  <a:gradFill>
                    <a:gsLst>
                      <a:gs pos="0">
                        <a:srgbClr val="33AAB9"/>
                      </a:gs>
                      <a:gs pos="49000">
                        <a:srgbClr val="33789B"/>
                      </a:gs>
                      <a:gs pos="100000">
                        <a:srgbClr val="33AAB9"/>
                      </a:gs>
                    </a:gsLst>
                    <a:lin ang="18000000" scaled="0"/>
                  </a:gradFill>
                  <a:cs typeface="+mn-ea"/>
                  <a:sym typeface="+mn-lt"/>
                </a:rPr>
                <a:t>The part one</a:t>
              </a:r>
              <a:endParaRPr lang="zh-CN" altLang="en-US" sz="1100" spc="300" dirty="0">
                <a:gradFill>
                  <a:gsLst>
                    <a:gs pos="0">
                      <a:srgbClr val="33AAB9"/>
                    </a:gs>
                    <a:gs pos="49000">
                      <a:srgbClr val="33789B"/>
                    </a:gs>
                    <a:gs pos="100000">
                      <a:srgbClr val="33AAB9"/>
                    </a:gs>
                  </a:gsLst>
                  <a:lin ang="180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8A943ED-BE43-474B-B5A7-D10D4FF4E59C}"/>
              </a:ext>
            </a:extLst>
          </p:cNvPr>
          <p:cNvGrpSpPr/>
          <p:nvPr/>
        </p:nvGrpSpPr>
        <p:grpSpPr>
          <a:xfrm>
            <a:off x="3500547" y="4597187"/>
            <a:ext cx="2772481" cy="905634"/>
            <a:chOff x="1131414" y="4597187"/>
            <a:chExt cx="2772481" cy="905634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46BCD386-FF99-4520-AFE2-594F27EF9ECD}"/>
                </a:ext>
              </a:extLst>
            </p:cNvPr>
            <p:cNvSpPr txBox="1"/>
            <p:nvPr/>
          </p:nvSpPr>
          <p:spPr>
            <a:xfrm>
              <a:off x="1131414" y="4597187"/>
              <a:ext cx="27724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E6F4F978-CF43-4E8B-A222-D75337CC134A}"/>
                </a:ext>
              </a:extLst>
            </p:cNvPr>
            <p:cNvSpPr txBox="1"/>
            <p:nvPr/>
          </p:nvSpPr>
          <p:spPr>
            <a:xfrm>
              <a:off x="1593698" y="5241211"/>
              <a:ext cx="18479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300" dirty="0">
                  <a:gradFill>
                    <a:gsLst>
                      <a:gs pos="0">
                        <a:srgbClr val="33AAB9"/>
                      </a:gs>
                      <a:gs pos="49000">
                        <a:srgbClr val="33789B"/>
                      </a:gs>
                      <a:gs pos="100000">
                        <a:srgbClr val="33AAB9"/>
                      </a:gs>
                    </a:gsLst>
                    <a:lin ang="18000000" scaled="0"/>
                  </a:gradFill>
                  <a:cs typeface="+mn-ea"/>
                  <a:sym typeface="+mn-lt"/>
                </a:rPr>
                <a:t>The part two</a:t>
              </a:r>
              <a:endParaRPr lang="zh-CN" altLang="en-US" sz="1100" spc="300" dirty="0">
                <a:gradFill>
                  <a:gsLst>
                    <a:gs pos="0">
                      <a:srgbClr val="33AAB9"/>
                    </a:gs>
                    <a:gs pos="49000">
                      <a:srgbClr val="33789B"/>
                    </a:gs>
                    <a:gs pos="100000">
                      <a:srgbClr val="33AAB9"/>
                    </a:gs>
                  </a:gsLst>
                  <a:lin ang="180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7DE5D6A-6DC8-4024-A85C-170016AA333B}"/>
              </a:ext>
            </a:extLst>
          </p:cNvPr>
          <p:cNvGrpSpPr/>
          <p:nvPr/>
        </p:nvGrpSpPr>
        <p:grpSpPr>
          <a:xfrm>
            <a:off x="6113520" y="4597187"/>
            <a:ext cx="2772481" cy="905634"/>
            <a:chOff x="1131414" y="4597187"/>
            <a:chExt cx="2772481" cy="905634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C3302E36-4C60-4236-8E72-59022743CB0E}"/>
                </a:ext>
              </a:extLst>
            </p:cNvPr>
            <p:cNvSpPr txBox="1"/>
            <p:nvPr/>
          </p:nvSpPr>
          <p:spPr>
            <a:xfrm>
              <a:off x="1131414" y="4597187"/>
              <a:ext cx="27724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A587D9AC-038F-4BE3-AC2C-17121F169089}"/>
                </a:ext>
              </a:extLst>
            </p:cNvPr>
            <p:cNvSpPr txBox="1"/>
            <p:nvPr/>
          </p:nvSpPr>
          <p:spPr>
            <a:xfrm>
              <a:off x="1593698" y="5241211"/>
              <a:ext cx="18479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300" dirty="0">
                  <a:gradFill>
                    <a:gsLst>
                      <a:gs pos="0">
                        <a:srgbClr val="33AAB9"/>
                      </a:gs>
                      <a:gs pos="49000">
                        <a:srgbClr val="33789B"/>
                      </a:gs>
                      <a:gs pos="100000">
                        <a:srgbClr val="33AAB9"/>
                      </a:gs>
                    </a:gsLst>
                    <a:lin ang="18000000" scaled="0"/>
                  </a:gradFill>
                  <a:cs typeface="+mn-ea"/>
                  <a:sym typeface="+mn-lt"/>
                </a:rPr>
                <a:t>The part three</a:t>
              </a:r>
              <a:endParaRPr lang="zh-CN" altLang="en-US" sz="1100" spc="300" dirty="0">
                <a:gradFill>
                  <a:gsLst>
                    <a:gs pos="0">
                      <a:srgbClr val="33AAB9"/>
                    </a:gs>
                    <a:gs pos="49000">
                      <a:srgbClr val="33789B"/>
                    </a:gs>
                    <a:gs pos="100000">
                      <a:srgbClr val="33AAB9"/>
                    </a:gs>
                  </a:gsLst>
                  <a:lin ang="180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11C92D7-7377-41C0-BE1B-382F299620BD}"/>
              </a:ext>
            </a:extLst>
          </p:cNvPr>
          <p:cNvGrpSpPr/>
          <p:nvPr/>
        </p:nvGrpSpPr>
        <p:grpSpPr>
          <a:xfrm>
            <a:off x="8726492" y="4597187"/>
            <a:ext cx="2772481" cy="905634"/>
            <a:chOff x="1131414" y="4597187"/>
            <a:chExt cx="2772481" cy="905634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AD5AD6F6-41F2-4932-A232-CEF8380A818D}"/>
                </a:ext>
              </a:extLst>
            </p:cNvPr>
            <p:cNvSpPr txBox="1"/>
            <p:nvPr/>
          </p:nvSpPr>
          <p:spPr>
            <a:xfrm>
              <a:off x="1131414" y="4597187"/>
              <a:ext cx="27724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54040CD3-984E-4619-9EE0-10604F636D89}"/>
                </a:ext>
              </a:extLst>
            </p:cNvPr>
            <p:cNvSpPr txBox="1"/>
            <p:nvPr/>
          </p:nvSpPr>
          <p:spPr>
            <a:xfrm>
              <a:off x="1593698" y="5241211"/>
              <a:ext cx="18479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300" dirty="0">
                  <a:gradFill>
                    <a:gsLst>
                      <a:gs pos="0">
                        <a:srgbClr val="33AAB9"/>
                      </a:gs>
                      <a:gs pos="49000">
                        <a:srgbClr val="33789B"/>
                      </a:gs>
                      <a:gs pos="100000">
                        <a:srgbClr val="33AAB9"/>
                      </a:gs>
                    </a:gsLst>
                    <a:lin ang="18000000" scaled="0"/>
                  </a:gradFill>
                  <a:cs typeface="+mn-ea"/>
                  <a:sym typeface="+mn-lt"/>
                </a:rPr>
                <a:t>The part four</a:t>
              </a:r>
              <a:endParaRPr lang="zh-CN" altLang="en-US" sz="1100" spc="300" dirty="0">
                <a:gradFill>
                  <a:gsLst>
                    <a:gs pos="0">
                      <a:srgbClr val="33AAB9"/>
                    </a:gs>
                    <a:gs pos="49000">
                      <a:srgbClr val="33789B"/>
                    </a:gs>
                    <a:gs pos="100000">
                      <a:srgbClr val="33AAB9"/>
                    </a:gs>
                  </a:gsLst>
                  <a:lin ang="180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7D7963E9-0D33-40FD-B2A6-255BA9B50E6A}"/>
              </a:ext>
            </a:extLst>
          </p:cNvPr>
          <p:cNvGrpSpPr/>
          <p:nvPr/>
        </p:nvGrpSpPr>
        <p:grpSpPr>
          <a:xfrm>
            <a:off x="1778036" y="3012312"/>
            <a:ext cx="1137489" cy="1283420"/>
            <a:chOff x="1575906" y="1029155"/>
            <a:chExt cx="1296316" cy="1462625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2419EA28-21B3-4587-A61E-F2ED5DA6A95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6B08DAE2-E28B-4BDC-ABEA-C30637C8032C}"/>
                </a:ext>
              </a:extLst>
            </p:cNvPr>
            <p:cNvSpPr txBox="1"/>
            <p:nvPr/>
          </p:nvSpPr>
          <p:spPr>
            <a:xfrm>
              <a:off x="1600848" y="1302456"/>
              <a:ext cx="1248672" cy="8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E360AE53-45A1-44D6-8849-D3E913487AC0}"/>
              </a:ext>
            </a:extLst>
          </p:cNvPr>
          <p:cNvGrpSpPr/>
          <p:nvPr/>
        </p:nvGrpSpPr>
        <p:grpSpPr>
          <a:xfrm>
            <a:off x="4365497" y="3012312"/>
            <a:ext cx="1137489" cy="1283420"/>
            <a:chOff x="1575906" y="1029155"/>
            <a:chExt cx="1296316" cy="1462625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CFD468B1-F398-4B1E-A1CA-1B62AA4267D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88F1BBD0-B410-4A4D-833E-9A4DA254E402}"/>
                </a:ext>
              </a:extLst>
            </p:cNvPr>
            <p:cNvSpPr txBox="1"/>
            <p:nvPr/>
          </p:nvSpPr>
          <p:spPr>
            <a:xfrm>
              <a:off x="1600848" y="1302456"/>
              <a:ext cx="1248672" cy="8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9A773167-C1B2-4202-B84C-C915CD7174AE}"/>
              </a:ext>
            </a:extLst>
          </p:cNvPr>
          <p:cNvGrpSpPr/>
          <p:nvPr/>
        </p:nvGrpSpPr>
        <p:grpSpPr>
          <a:xfrm>
            <a:off x="6952958" y="3012312"/>
            <a:ext cx="1137489" cy="1283420"/>
            <a:chOff x="1575906" y="1029155"/>
            <a:chExt cx="1296316" cy="1462625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EB28DBEF-8400-44E4-AF4C-7A49FAD1735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86B2EAA4-193A-4569-8A57-5FB73145C0B4}"/>
                </a:ext>
              </a:extLst>
            </p:cNvPr>
            <p:cNvSpPr txBox="1"/>
            <p:nvPr/>
          </p:nvSpPr>
          <p:spPr>
            <a:xfrm>
              <a:off x="1600848" y="1302456"/>
              <a:ext cx="1248672" cy="8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EAF8CBFF-1EAA-4F63-81A8-D0F88510C05B}"/>
              </a:ext>
            </a:extLst>
          </p:cNvPr>
          <p:cNvGrpSpPr/>
          <p:nvPr/>
        </p:nvGrpSpPr>
        <p:grpSpPr>
          <a:xfrm>
            <a:off x="9540420" y="3012312"/>
            <a:ext cx="1137489" cy="1283420"/>
            <a:chOff x="1575906" y="1029155"/>
            <a:chExt cx="1296316" cy="1462625"/>
          </a:xfrm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80BAB5DD-2C0A-45D5-8040-D6F1E4EDDCE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CEF7738D-989D-4A96-A7D2-67A405E7606A}"/>
                </a:ext>
              </a:extLst>
            </p:cNvPr>
            <p:cNvSpPr txBox="1"/>
            <p:nvPr/>
          </p:nvSpPr>
          <p:spPr>
            <a:xfrm>
              <a:off x="1600848" y="1302456"/>
              <a:ext cx="1248672" cy="8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íŝ1ïḓe">
            <a:extLst>
              <a:ext uri="{FF2B5EF4-FFF2-40B4-BE49-F238E27FC236}">
                <a16:creationId xmlns:a16="http://schemas.microsoft.com/office/drawing/2014/main" id="{C42E8A41-38BF-4C75-A9E7-E1FE156CBCD2}"/>
              </a:ext>
            </a:extLst>
          </p:cNvPr>
          <p:cNvGrpSpPr/>
          <p:nvPr/>
        </p:nvGrpSpPr>
        <p:grpSpPr>
          <a:xfrm>
            <a:off x="673100" y="2764226"/>
            <a:ext cx="3232150" cy="1166958"/>
            <a:chOff x="673100" y="2764226"/>
            <a:chExt cx="3232150" cy="1166958"/>
          </a:xfrm>
        </p:grpSpPr>
        <p:sp>
          <p:nvSpPr>
            <p:cNvPr id="32" name="îśḷiḋé">
              <a:extLst>
                <a:ext uri="{FF2B5EF4-FFF2-40B4-BE49-F238E27FC236}">
                  <a16:creationId xmlns:a16="http://schemas.microsoft.com/office/drawing/2014/main" id="{57D94221-CF38-44CA-90EF-F2735E3D1E38}"/>
                </a:ext>
              </a:extLst>
            </p:cNvPr>
            <p:cNvSpPr/>
            <p:nvPr/>
          </p:nvSpPr>
          <p:spPr bwMode="auto">
            <a:xfrm>
              <a:off x="673100" y="3151824"/>
              <a:ext cx="3232150" cy="77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íṥḷíḓe">
              <a:extLst>
                <a:ext uri="{FF2B5EF4-FFF2-40B4-BE49-F238E27FC236}">
                  <a16:creationId xmlns:a16="http://schemas.microsoft.com/office/drawing/2014/main" id="{2EEBD667-F99D-4DDB-8BDA-CA0BD21554E6}"/>
                </a:ext>
              </a:extLst>
            </p:cNvPr>
            <p:cNvSpPr txBox="1"/>
            <p:nvPr/>
          </p:nvSpPr>
          <p:spPr bwMode="auto">
            <a:xfrm>
              <a:off x="673100" y="2764226"/>
              <a:ext cx="323215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25" name="ïṥļïḍè">
            <a:extLst>
              <a:ext uri="{FF2B5EF4-FFF2-40B4-BE49-F238E27FC236}">
                <a16:creationId xmlns:a16="http://schemas.microsoft.com/office/drawing/2014/main" id="{CC7AEF3E-EE65-4CF3-B84B-8C1693337A9A}"/>
              </a:ext>
            </a:extLst>
          </p:cNvPr>
          <p:cNvSpPr/>
          <p:nvPr/>
        </p:nvSpPr>
        <p:spPr bwMode="auto">
          <a:xfrm>
            <a:off x="673100" y="4068406"/>
            <a:ext cx="3232150" cy="77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îšliḑê">
            <a:extLst>
              <a:ext uri="{FF2B5EF4-FFF2-40B4-BE49-F238E27FC236}">
                <a16:creationId xmlns:a16="http://schemas.microsoft.com/office/drawing/2014/main" id="{16509144-5DAC-4EA3-8110-D55970478331}"/>
              </a:ext>
            </a:extLst>
          </p:cNvPr>
          <p:cNvSpPr/>
          <p:nvPr/>
        </p:nvSpPr>
        <p:spPr bwMode="auto">
          <a:xfrm>
            <a:off x="673100" y="4984986"/>
            <a:ext cx="3232150" cy="77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ïšḻiḑè">
            <a:extLst>
              <a:ext uri="{FF2B5EF4-FFF2-40B4-BE49-F238E27FC236}">
                <a16:creationId xmlns:a16="http://schemas.microsoft.com/office/drawing/2014/main" id="{B379AB59-A320-43B4-A378-4914D086FFDD}"/>
              </a:ext>
            </a:extLst>
          </p:cNvPr>
          <p:cNvSpPr/>
          <p:nvPr/>
        </p:nvSpPr>
        <p:spPr>
          <a:xfrm>
            <a:off x="1885662" y="1821936"/>
            <a:ext cx="807027" cy="807027"/>
          </a:xfrm>
          <a:prstGeom prst="ellipse">
            <a:avLst/>
          </a:pr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ïśľîďé">
            <a:extLst>
              <a:ext uri="{FF2B5EF4-FFF2-40B4-BE49-F238E27FC236}">
                <a16:creationId xmlns:a16="http://schemas.microsoft.com/office/drawing/2014/main" id="{B45C5E8E-452B-4C5F-8D62-9B25EDC2E96C}"/>
              </a:ext>
            </a:extLst>
          </p:cNvPr>
          <p:cNvSpPr/>
          <p:nvPr/>
        </p:nvSpPr>
        <p:spPr bwMode="auto">
          <a:xfrm>
            <a:off x="2078079" y="2047018"/>
            <a:ext cx="422192" cy="356863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100000">
                <a:srgbClr val="33789B"/>
              </a:gs>
            </a:gsLst>
            <a:lin ang="81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8" name="îṩ1îďè">
            <a:extLst>
              <a:ext uri="{FF2B5EF4-FFF2-40B4-BE49-F238E27FC236}">
                <a16:creationId xmlns:a16="http://schemas.microsoft.com/office/drawing/2014/main" id="{947A634E-8BF8-4BCD-8BC1-DD56B2F3E28E}"/>
              </a:ext>
            </a:extLst>
          </p:cNvPr>
          <p:cNvCxnSpPr/>
          <p:nvPr/>
        </p:nvCxnSpPr>
        <p:spPr>
          <a:xfrm>
            <a:off x="669925" y="3999795"/>
            <a:ext cx="30067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ïṧ1íḍe">
            <a:extLst>
              <a:ext uri="{FF2B5EF4-FFF2-40B4-BE49-F238E27FC236}">
                <a16:creationId xmlns:a16="http://schemas.microsoft.com/office/drawing/2014/main" id="{4308D5E7-1365-4C65-BD28-B979B524BA8D}"/>
              </a:ext>
            </a:extLst>
          </p:cNvPr>
          <p:cNvCxnSpPr/>
          <p:nvPr/>
        </p:nvCxnSpPr>
        <p:spPr>
          <a:xfrm>
            <a:off x="669925" y="4916377"/>
            <a:ext cx="30067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íšḷíḋe">
            <a:extLst>
              <a:ext uri="{FF2B5EF4-FFF2-40B4-BE49-F238E27FC236}">
                <a16:creationId xmlns:a16="http://schemas.microsoft.com/office/drawing/2014/main" id="{A374F2FB-C5BB-4306-81B1-17756AEE8A78}"/>
              </a:ext>
            </a:extLst>
          </p:cNvPr>
          <p:cNvGrpSpPr/>
          <p:nvPr/>
        </p:nvGrpSpPr>
        <p:grpSpPr>
          <a:xfrm>
            <a:off x="8286750" y="2764226"/>
            <a:ext cx="3232150" cy="1166958"/>
            <a:chOff x="673100" y="2764226"/>
            <a:chExt cx="3232150" cy="1166958"/>
          </a:xfrm>
        </p:grpSpPr>
        <p:sp>
          <p:nvSpPr>
            <p:cNvPr id="22" name="iṣḻîḋe">
              <a:extLst>
                <a:ext uri="{FF2B5EF4-FFF2-40B4-BE49-F238E27FC236}">
                  <a16:creationId xmlns:a16="http://schemas.microsoft.com/office/drawing/2014/main" id="{16F5FBFB-1E9B-4172-BDA8-BC425506C4C8}"/>
                </a:ext>
              </a:extLst>
            </p:cNvPr>
            <p:cNvSpPr/>
            <p:nvPr/>
          </p:nvSpPr>
          <p:spPr bwMode="auto">
            <a:xfrm>
              <a:off x="673100" y="3151824"/>
              <a:ext cx="3232150" cy="77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íŝḻíďe">
              <a:extLst>
                <a:ext uri="{FF2B5EF4-FFF2-40B4-BE49-F238E27FC236}">
                  <a16:creationId xmlns:a16="http://schemas.microsoft.com/office/drawing/2014/main" id="{1874C295-C616-404D-8945-4A54FF58B90E}"/>
                </a:ext>
              </a:extLst>
            </p:cNvPr>
            <p:cNvSpPr txBox="1"/>
            <p:nvPr/>
          </p:nvSpPr>
          <p:spPr bwMode="auto">
            <a:xfrm>
              <a:off x="673100" y="2764226"/>
              <a:ext cx="323215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15" name="îṩľíďe">
            <a:extLst>
              <a:ext uri="{FF2B5EF4-FFF2-40B4-BE49-F238E27FC236}">
                <a16:creationId xmlns:a16="http://schemas.microsoft.com/office/drawing/2014/main" id="{1EAAFDB1-7CF6-44DF-AB6A-DC6C701AB395}"/>
              </a:ext>
            </a:extLst>
          </p:cNvPr>
          <p:cNvSpPr/>
          <p:nvPr/>
        </p:nvSpPr>
        <p:spPr bwMode="auto">
          <a:xfrm>
            <a:off x="8286750" y="4068406"/>
            <a:ext cx="3232150" cy="77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îśľïḑé">
            <a:extLst>
              <a:ext uri="{FF2B5EF4-FFF2-40B4-BE49-F238E27FC236}">
                <a16:creationId xmlns:a16="http://schemas.microsoft.com/office/drawing/2014/main" id="{00E784D4-005B-47B4-9D76-E1C74482ACD8}"/>
              </a:ext>
            </a:extLst>
          </p:cNvPr>
          <p:cNvSpPr/>
          <p:nvPr/>
        </p:nvSpPr>
        <p:spPr bwMode="auto">
          <a:xfrm>
            <a:off x="8286750" y="4984986"/>
            <a:ext cx="3232150" cy="77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ïşľíḋè">
            <a:extLst>
              <a:ext uri="{FF2B5EF4-FFF2-40B4-BE49-F238E27FC236}">
                <a16:creationId xmlns:a16="http://schemas.microsoft.com/office/drawing/2014/main" id="{E022DB3D-6913-463F-BA51-DAE82EB58983}"/>
              </a:ext>
            </a:extLst>
          </p:cNvPr>
          <p:cNvCxnSpPr/>
          <p:nvPr/>
        </p:nvCxnSpPr>
        <p:spPr>
          <a:xfrm>
            <a:off x="8283575" y="3999795"/>
            <a:ext cx="30067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íṩḷíḍé">
            <a:extLst>
              <a:ext uri="{FF2B5EF4-FFF2-40B4-BE49-F238E27FC236}">
                <a16:creationId xmlns:a16="http://schemas.microsoft.com/office/drawing/2014/main" id="{746B8537-E945-406E-89D0-623D15EF3D97}"/>
              </a:ext>
            </a:extLst>
          </p:cNvPr>
          <p:cNvCxnSpPr/>
          <p:nvPr/>
        </p:nvCxnSpPr>
        <p:spPr>
          <a:xfrm>
            <a:off x="8283575" y="4916377"/>
            <a:ext cx="30067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š1ïḍe">
            <a:extLst>
              <a:ext uri="{FF2B5EF4-FFF2-40B4-BE49-F238E27FC236}">
                <a16:creationId xmlns:a16="http://schemas.microsoft.com/office/drawing/2014/main" id="{307B8280-C0FA-494A-8A4E-789726D39DDF}"/>
              </a:ext>
            </a:extLst>
          </p:cNvPr>
          <p:cNvSpPr/>
          <p:nvPr/>
        </p:nvSpPr>
        <p:spPr>
          <a:xfrm>
            <a:off x="9499312" y="1821936"/>
            <a:ext cx="807027" cy="807027"/>
          </a:xfrm>
          <a:prstGeom prst="ellipse">
            <a:avLst/>
          </a:pr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îSlîdè">
            <a:extLst>
              <a:ext uri="{FF2B5EF4-FFF2-40B4-BE49-F238E27FC236}">
                <a16:creationId xmlns:a16="http://schemas.microsoft.com/office/drawing/2014/main" id="{F0911331-DB45-463A-8429-0C17F5C77DB3}"/>
              </a:ext>
            </a:extLst>
          </p:cNvPr>
          <p:cNvSpPr/>
          <p:nvPr/>
        </p:nvSpPr>
        <p:spPr bwMode="auto">
          <a:xfrm>
            <a:off x="9691729" y="2079274"/>
            <a:ext cx="422192" cy="292350"/>
          </a:xfrm>
          <a:custGeom>
            <a:avLst/>
            <a:gdLst>
              <a:gd name="connsiteX0" fmla="*/ 408547 w 608274"/>
              <a:gd name="connsiteY0" fmla="*/ 293099 h 421205"/>
              <a:gd name="connsiteX1" fmla="*/ 408547 w 608274"/>
              <a:gd name="connsiteY1" fmla="*/ 372763 h 421205"/>
              <a:gd name="connsiteX2" fmla="*/ 447040 w 608274"/>
              <a:gd name="connsiteY2" fmla="*/ 372763 h 421205"/>
              <a:gd name="connsiteX3" fmla="*/ 447040 w 608274"/>
              <a:gd name="connsiteY3" fmla="*/ 293099 h 421205"/>
              <a:gd name="connsiteX4" fmla="*/ 161233 w 608274"/>
              <a:gd name="connsiteY4" fmla="*/ 293099 h 421205"/>
              <a:gd name="connsiteX5" fmla="*/ 161233 w 608274"/>
              <a:gd name="connsiteY5" fmla="*/ 372763 h 421205"/>
              <a:gd name="connsiteX6" fmla="*/ 199726 w 608274"/>
              <a:gd name="connsiteY6" fmla="*/ 372763 h 421205"/>
              <a:gd name="connsiteX7" fmla="*/ 199726 w 608274"/>
              <a:gd name="connsiteY7" fmla="*/ 293099 h 421205"/>
              <a:gd name="connsiteX8" fmla="*/ 532906 w 608274"/>
              <a:gd name="connsiteY8" fmla="*/ 290447 h 421205"/>
              <a:gd name="connsiteX9" fmla="*/ 532906 w 608274"/>
              <a:gd name="connsiteY9" fmla="*/ 373212 h 421205"/>
              <a:gd name="connsiteX10" fmla="*/ 574097 w 608274"/>
              <a:gd name="connsiteY10" fmla="*/ 373212 h 421205"/>
              <a:gd name="connsiteX11" fmla="*/ 574097 w 608274"/>
              <a:gd name="connsiteY11" fmla="*/ 290447 h 421205"/>
              <a:gd name="connsiteX12" fmla="*/ 34034 w 608274"/>
              <a:gd name="connsiteY12" fmla="*/ 290447 h 421205"/>
              <a:gd name="connsiteX13" fmla="*/ 34034 w 608274"/>
              <a:gd name="connsiteY13" fmla="*/ 373212 h 421205"/>
              <a:gd name="connsiteX14" fmla="*/ 75298 w 608274"/>
              <a:gd name="connsiteY14" fmla="*/ 373212 h 421205"/>
              <a:gd name="connsiteX15" fmla="*/ 75298 w 608274"/>
              <a:gd name="connsiteY15" fmla="*/ 290447 h 421205"/>
              <a:gd name="connsiteX16" fmla="*/ 408547 w 608274"/>
              <a:gd name="connsiteY16" fmla="*/ 194325 h 421205"/>
              <a:gd name="connsiteX17" fmla="*/ 408547 w 608274"/>
              <a:gd name="connsiteY17" fmla="*/ 273989 h 421205"/>
              <a:gd name="connsiteX18" fmla="*/ 447040 w 608274"/>
              <a:gd name="connsiteY18" fmla="*/ 273989 h 421205"/>
              <a:gd name="connsiteX19" fmla="*/ 447040 w 608274"/>
              <a:gd name="connsiteY19" fmla="*/ 194325 h 421205"/>
              <a:gd name="connsiteX20" fmla="*/ 326109 w 608274"/>
              <a:gd name="connsiteY20" fmla="*/ 194325 h 421205"/>
              <a:gd name="connsiteX21" fmla="*/ 326109 w 608274"/>
              <a:gd name="connsiteY21" fmla="*/ 273989 h 421205"/>
              <a:gd name="connsiteX22" fmla="*/ 364602 w 608274"/>
              <a:gd name="connsiteY22" fmla="*/ 273989 h 421205"/>
              <a:gd name="connsiteX23" fmla="*/ 364602 w 608274"/>
              <a:gd name="connsiteY23" fmla="*/ 194325 h 421205"/>
              <a:gd name="connsiteX24" fmla="*/ 243671 w 608274"/>
              <a:gd name="connsiteY24" fmla="*/ 194325 h 421205"/>
              <a:gd name="connsiteX25" fmla="*/ 243671 w 608274"/>
              <a:gd name="connsiteY25" fmla="*/ 273989 h 421205"/>
              <a:gd name="connsiteX26" fmla="*/ 282164 w 608274"/>
              <a:gd name="connsiteY26" fmla="*/ 273989 h 421205"/>
              <a:gd name="connsiteX27" fmla="*/ 282164 w 608274"/>
              <a:gd name="connsiteY27" fmla="*/ 194325 h 421205"/>
              <a:gd name="connsiteX28" fmla="*/ 161233 w 608274"/>
              <a:gd name="connsiteY28" fmla="*/ 194325 h 421205"/>
              <a:gd name="connsiteX29" fmla="*/ 161233 w 608274"/>
              <a:gd name="connsiteY29" fmla="*/ 273989 h 421205"/>
              <a:gd name="connsiteX30" fmla="*/ 199726 w 608274"/>
              <a:gd name="connsiteY30" fmla="*/ 273989 h 421205"/>
              <a:gd name="connsiteX31" fmla="*/ 199726 w 608274"/>
              <a:gd name="connsiteY31" fmla="*/ 194325 h 421205"/>
              <a:gd name="connsiteX32" fmla="*/ 532906 w 608274"/>
              <a:gd name="connsiteY32" fmla="*/ 183352 h 421205"/>
              <a:gd name="connsiteX33" fmla="*/ 532906 w 608274"/>
              <a:gd name="connsiteY33" fmla="*/ 266228 h 421205"/>
              <a:gd name="connsiteX34" fmla="*/ 574097 w 608274"/>
              <a:gd name="connsiteY34" fmla="*/ 266228 h 421205"/>
              <a:gd name="connsiteX35" fmla="*/ 574097 w 608274"/>
              <a:gd name="connsiteY35" fmla="*/ 183352 h 421205"/>
              <a:gd name="connsiteX36" fmla="*/ 34034 w 608274"/>
              <a:gd name="connsiteY36" fmla="*/ 183352 h 421205"/>
              <a:gd name="connsiteX37" fmla="*/ 34034 w 608274"/>
              <a:gd name="connsiteY37" fmla="*/ 266228 h 421205"/>
              <a:gd name="connsiteX38" fmla="*/ 75298 w 608274"/>
              <a:gd name="connsiteY38" fmla="*/ 266228 h 421205"/>
              <a:gd name="connsiteX39" fmla="*/ 75298 w 608274"/>
              <a:gd name="connsiteY39" fmla="*/ 183352 h 421205"/>
              <a:gd name="connsiteX40" fmla="*/ 500732 w 608274"/>
              <a:gd name="connsiteY40" fmla="*/ 144024 h 421205"/>
              <a:gd name="connsiteX41" fmla="*/ 608274 w 608274"/>
              <a:gd name="connsiteY41" fmla="*/ 144024 h 421205"/>
              <a:gd name="connsiteX42" fmla="*/ 608274 w 608274"/>
              <a:gd name="connsiteY42" fmla="*/ 421205 h 421205"/>
              <a:gd name="connsiteX43" fmla="*/ 500732 w 608274"/>
              <a:gd name="connsiteY43" fmla="*/ 421205 h 421205"/>
              <a:gd name="connsiteX44" fmla="*/ 0 w 608274"/>
              <a:gd name="connsiteY44" fmla="*/ 144024 h 421205"/>
              <a:gd name="connsiteX45" fmla="*/ 107330 w 608274"/>
              <a:gd name="connsiteY45" fmla="*/ 144024 h 421205"/>
              <a:gd name="connsiteX46" fmla="*/ 107330 w 608274"/>
              <a:gd name="connsiteY46" fmla="*/ 421205 h 421205"/>
              <a:gd name="connsiteX47" fmla="*/ 0 w 608274"/>
              <a:gd name="connsiteY47" fmla="*/ 421205 h 421205"/>
              <a:gd name="connsiteX48" fmla="*/ 408547 w 608274"/>
              <a:gd name="connsiteY48" fmla="*/ 95552 h 421205"/>
              <a:gd name="connsiteX49" fmla="*/ 408547 w 608274"/>
              <a:gd name="connsiteY49" fmla="*/ 175104 h 421205"/>
              <a:gd name="connsiteX50" fmla="*/ 447040 w 608274"/>
              <a:gd name="connsiteY50" fmla="*/ 175104 h 421205"/>
              <a:gd name="connsiteX51" fmla="*/ 447040 w 608274"/>
              <a:gd name="connsiteY51" fmla="*/ 95552 h 421205"/>
              <a:gd name="connsiteX52" fmla="*/ 326109 w 608274"/>
              <a:gd name="connsiteY52" fmla="*/ 95552 h 421205"/>
              <a:gd name="connsiteX53" fmla="*/ 326109 w 608274"/>
              <a:gd name="connsiteY53" fmla="*/ 175104 h 421205"/>
              <a:gd name="connsiteX54" fmla="*/ 364602 w 608274"/>
              <a:gd name="connsiteY54" fmla="*/ 175104 h 421205"/>
              <a:gd name="connsiteX55" fmla="*/ 364602 w 608274"/>
              <a:gd name="connsiteY55" fmla="*/ 95552 h 421205"/>
              <a:gd name="connsiteX56" fmla="*/ 243671 w 608274"/>
              <a:gd name="connsiteY56" fmla="*/ 95552 h 421205"/>
              <a:gd name="connsiteX57" fmla="*/ 243671 w 608274"/>
              <a:gd name="connsiteY57" fmla="*/ 175104 h 421205"/>
              <a:gd name="connsiteX58" fmla="*/ 282164 w 608274"/>
              <a:gd name="connsiteY58" fmla="*/ 175104 h 421205"/>
              <a:gd name="connsiteX59" fmla="*/ 282164 w 608274"/>
              <a:gd name="connsiteY59" fmla="*/ 95552 h 421205"/>
              <a:gd name="connsiteX60" fmla="*/ 161233 w 608274"/>
              <a:gd name="connsiteY60" fmla="*/ 95552 h 421205"/>
              <a:gd name="connsiteX61" fmla="*/ 161233 w 608274"/>
              <a:gd name="connsiteY61" fmla="*/ 175104 h 421205"/>
              <a:gd name="connsiteX62" fmla="*/ 199726 w 608274"/>
              <a:gd name="connsiteY62" fmla="*/ 175104 h 421205"/>
              <a:gd name="connsiteX63" fmla="*/ 199726 w 608274"/>
              <a:gd name="connsiteY63" fmla="*/ 95552 h 421205"/>
              <a:gd name="connsiteX64" fmla="*/ 304081 w 608274"/>
              <a:gd name="connsiteY64" fmla="*/ 0 h 421205"/>
              <a:gd name="connsiteX65" fmla="*/ 398868 w 608274"/>
              <a:gd name="connsiteY65" fmla="*/ 24666 h 421205"/>
              <a:gd name="connsiteX66" fmla="*/ 398868 w 608274"/>
              <a:gd name="connsiteY66" fmla="*/ 56220 h 421205"/>
              <a:gd name="connsiteX67" fmla="*/ 475187 w 608274"/>
              <a:gd name="connsiteY67" fmla="*/ 56220 h 421205"/>
              <a:gd name="connsiteX68" fmla="*/ 475187 w 608274"/>
              <a:gd name="connsiteY68" fmla="*/ 421205 h 421205"/>
              <a:gd name="connsiteX69" fmla="*/ 373280 w 608274"/>
              <a:gd name="connsiteY69" fmla="*/ 421205 h 421205"/>
              <a:gd name="connsiteX70" fmla="*/ 373280 w 608274"/>
              <a:gd name="connsiteY70" fmla="*/ 306876 h 421205"/>
              <a:gd name="connsiteX71" fmla="*/ 316430 w 608274"/>
              <a:gd name="connsiteY71" fmla="*/ 306876 h 421205"/>
              <a:gd name="connsiteX72" fmla="*/ 316430 w 608274"/>
              <a:gd name="connsiteY72" fmla="*/ 421205 h 421205"/>
              <a:gd name="connsiteX73" fmla="*/ 291732 w 608274"/>
              <a:gd name="connsiteY73" fmla="*/ 421205 h 421205"/>
              <a:gd name="connsiteX74" fmla="*/ 291732 w 608274"/>
              <a:gd name="connsiteY74" fmla="*/ 306876 h 421205"/>
              <a:gd name="connsiteX75" fmla="*/ 234993 w 608274"/>
              <a:gd name="connsiteY75" fmla="*/ 306876 h 421205"/>
              <a:gd name="connsiteX76" fmla="*/ 234993 w 608274"/>
              <a:gd name="connsiteY76" fmla="*/ 421205 h 421205"/>
              <a:gd name="connsiteX77" fmla="*/ 133086 w 608274"/>
              <a:gd name="connsiteY77" fmla="*/ 421205 h 421205"/>
              <a:gd name="connsiteX78" fmla="*/ 133086 w 608274"/>
              <a:gd name="connsiteY78" fmla="*/ 56220 h 421205"/>
              <a:gd name="connsiteX79" fmla="*/ 209294 w 608274"/>
              <a:gd name="connsiteY79" fmla="*/ 56220 h 421205"/>
              <a:gd name="connsiteX80" fmla="*/ 209294 w 608274"/>
              <a:gd name="connsiteY80" fmla="*/ 24666 h 42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8274" h="421205">
                <a:moveTo>
                  <a:pt x="408547" y="293099"/>
                </a:moveTo>
                <a:lnTo>
                  <a:pt x="408547" y="372763"/>
                </a:lnTo>
                <a:lnTo>
                  <a:pt x="447040" y="372763"/>
                </a:lnTo>
                <a:lnTo>
                  <a:pt x="447040" y="293099"/>
                </a:lnTo>
                <a:close/>
                <a:moveTo>
                  <a:pt x="161233" y="293099"/>
                </a:moveTo>
                <a:lnTo>
                  <a:pt x="161233" y="372763"/>
                </a:lnTo>
                <a:lnTo>
                  <a:pt x="199726" y="372763"/>
                </a:lnTo>
                <a:lnTo>
                  <a:pt x="199726" y="293099"/>
                </a:lnTo>
                <a:close/>
                <a:moveTo>
                  <a:pt x="532906" y="290447"/>
                </a:moveTo>
                <a:lnTo>
                  <a:pt x="532906" y="373212"/>
                </a:lnTo>
                <a:lnTo>
                  <a:pt x="574097" y="373212"/>
                </a:lnTo>
                <a:lnTo>
                  <a:pt x="574097" y="290447"/>
                </a:lnTo>
                <a:close/>
                <a:moveTo>
                  <a:pt x="34034" y="290447"/>
                </a:moveTo>
                <a:lnTo>
                  <a:pt x="34034" y="373212"/>
                </a:lnTo>
                <a:lnTo>
                  <a:pt x="75298" y="373212"/>
                </a:lnTo>
                <a:lnTo>
                  <a:pt x="75298" y="290447"/>
                </a:lnTo>
                <a:close/>
                <a:moveTo>
                  <a:pt x="408547" y="194325"/>
                </a:moveTo>
                <a:lnTo>
                  <a:pt x="408547" y="273989"/>
                </a:lnTo>
                <a:lnTo>
                  <a:pt x="447040" y="273989"/>
                </a:lnTo>
                <a:lnTo>
                  <a:pt x="447040" y="194325"/>
                </a:lnTo>
                <a:close/>
                <a:moveTo>
                  <a:pt x="326109" y="194325"/>
                </a:moveTo>
                <a:lnTo>
                  <a:pt x="326109" y="273989"/>
                </a:lnTo>
                <a:lnTo>
                  <a:pt x="364602" y="273989"/>
                </a:lnTo>
                <a:lnTo>
                  <a:pt x="364602" y="194325"/>
                </a:lnTo>
                <a:close/>
                <a:moveTo>
                  <a:pt x="243671" y="194325"/>
                </a:moveTo>
                <a:lnTo>
                  <a:pt x="243671" y="273989"/>
                </a:lnTo>
                <a:lnTo>
                  <a:pt x="282164" y="273989"/>
                </a:lnTo>
                <a:lnTo>
                  <a:pt x="282164" y="194325"/>
                </a:lnTo>
                <a:close/>
                <a:moveTo>
                  <a:pt x="161233" y="194325"/>
                </a:moveTo>
                <a:lnTo>
                  <a:pt x="161233" y="273989"/>
                </a:lnTo>
                <a:lnTo>
                  <a:pt x="199726" y="273989"/>
                </a:lnTo>
                <a:lnTo>
                  <a:pt x="199726" y="194325"/>
                </a:lnTo>
                <a:close/>
                <a:moveTo>
                  <a:pt x="532906" y="183352"/>
                </a:moveTo>
                <a:lnTo>
                  <a:pt x="532906" y="266228"/>
                </a:lnTo>
                <a:lnTo>
                  <a:pt x="574097" y="266228"/>
                </a:lnTo>
                <a:lnTo>
                  <a:pt x="574097" y="183352"/>
                </a:lnTo>
                <a:close/>
                <a:moveTo>
                  <a:pt x="34034" y="183352"/>
                </a:moveTo>
                <a:lnTo>
                  <a:pt x="34034" y="266228"/>
                </a:lnTo>
                <a:lnTo>
                  <a:pt x="75298" y="266228"/>
                </a:lnTo>
                <a:lnTo>
                  <a:pt x="75298" y="183352"/>
                </a:lnTo>
                <a:close/>
                <a:moveTo>
                  <a:pt x="500732" y="144024"/>
                </a:moveTo>
                <a:lnTo>
                  <a:pt x="608274" y="144024"/>
                </a:lnTo>
                <a:lnTo>
                  <a:pt x="608274" y="421205"/>
                </a:lnTo>
                <a:lnTo>
                  <a:pt x="500732" y="421205"/>
                </a:lnTo>
                <a:close/>
                <a:moveTo>
                  <a:pt x="0" y="144024"/>
                </a:moveTo>
                <a:lnTo>
                  <a:pt x="107330" y="144024"/>
                </a:lnTo>
                <a:lnTo>
                  <a:pt x="107330" y="421205"/>
                </a:lnTo>
                <a:lnTo>
                  <a:pt x="0" y="421205"/>
                </a:lnTo>
                <a:close/>
                <a:moveTo>
                  <a:pt x="408547" y="95552"/>
                </a:moveTo>
                <a:lnTo>
                  <a:pt x="408547" y="175104"/>
                </a:lnTo>
                <a:lnTo>
                  <a:pt x="447040" y="175104"/>
                </a:lnTo>
                <a:lnTo>
                  <a:pt x="447040" y="95552"/>
                </a:lnTo>
                <a:close/>
                <a:moveTo>
                  <a:pt x="326109" y="95552"/>
                </a:moveTo>
                <a:lnTo>
                  <a:pt x="326109" y="175104"/>
                </a:lnTo>
                <a:lnTo>
                  <a:pt x="364602" y="175104"/>
                </a:lnTo>
                <a:lnTo>
                  <a:pt x="364602" y="95552"/>
                </a:lnTo>
                <a:close/>
                <a:moveTo>
                  <a:pt x="243671" y="95552"/>
                </a:moveTo>
                <a:lnTo>
                  <a:pt x="243671" y="175104"/>
                </a:lnTo>
                <a:lnTo>
                  <a:pt x="282164" y="175104"/>
                </a:lnTo>
                <a:lnTo>
                  <a:pt x="282164" y="95552"/>
                </a:lnTo>
                <a:close/>
                <a:moveTo>
                  <a:pt x="161233" y="95552"/>
                </a:moveTo>
                <a:lnTo>
                  <a:pt x="161233" y="175104"/>
                </a:lnTo>
                <a:lnTo>
                  <a:pt x="199726" y="175104"/>
                </a:lnTo>
                <a:lnTo>
                  <a:pt x="199726" y="95552"/>
                </a:lnTo>
                <a:close/>
                <a:moveTo>
                  <a:pt x="304081" y="0"/>
                </a:moveTo>
                <a:lnTo>
                  <a:pt x="398868" y="24666"/>
                </a:lnTo>
                <a:lnTo>
                  <a:pt x="398868" y="56220"/>
                </a:lnTo>
                <a:lnTo>
                  <a:pt x="475187" y="56220"/>
                </a:lnTo>
                <a:lnTo>
                  <a:pt x="475187" y="421205"/>
                </a:lnTo>
                <a:lnTo>
                  <a:pt x="373280" y="421205"/>
                </a:lnTo>
                <a:lnTo>
                  <a:pt x="373280" y="306876"/>
                </a:lnTo>
                <a:lnTo>
                  <a:pt x="316430" y="306876"/>
                </a:lnTo>
                <a:lnTo>
                  <a:pt x="316430" y="421205"/>
                </a:lnTo>
                <a:lnTo>
                  <a:pt x="291732" y="421205"/>
                </a:lnTo>
                <a:lnTo>
                  <a:pt x="291732" y="306876"/>
                </a:lnTo>
                <a:lnTo>
                  <a:pt x="234993" y="306876"/>
                </a:lnTo>
                <a:lnTo>
                  <a:pt x="234993" y="421205"/>
                </a:lnTo>
                <a:lnTo>
                  <a:pt x="133086" y="421205"/>
                </a:lnTo>
                <a:lnTo>
                  <a:pt x="133086" y="56220"/>
                </a:lnTo>
                <a:lnTo>
                  <a:pt x="209294" y="56220"/>
                </a:lnTo>
                <a:lnTo>
                  <a:pt x="209294" y="24666"/>
                </a:lnTo>
                <a:close/>
              </a:path>
            </a:pathLst>
          </a:custGeom>
          <a:gradFill>
            <a:gsLst>
              <a:gs pos="0">
                <a:srgbClr val="33AAB9"/>
              </a:gs>
              <a:gs pos="100000">
                <a:srgbClr val="33789B"/>
              </a:gs>
            </a:gsLst>
            <a:lin ang="81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iṣlîdè">
            <a:extLst>
              <a:ext uri="{FF2B5EF4-FFF2-40B4-BE49-F238E27FC236}">
                <a16:creationId xmlns:a16="http://schemas.microsoft.com/office/drawing/2014/main" id="{4F003E71-ABE7-4449-8236-9F9568211E16}"/>
              </a:ext>
            </a:extLst>
          </p:cNvPr>
          <p:cNvGrpSpPr/>
          <p:nvPr/>
        </p:nvGrpSpPr>
        <p:grpSpPr>
          <a:xfrm>
            <a:off x="4198646" y="1186797"/>
            <a:ext cx="3794708" cy="4688346"/>
            <a:chOff x="1724886" y="2630715"/>
            <a:chExt cx="2626015" cy="3244428"/>
          </a:xfrm>
        </p:grpSpPr>
        <p:sp>
          <p:nvSpPr>
            <p:cNvPr id="8" name="iṣľîḑè">
              <a:extLst>
                <a:ext uri="{FF2B5EF4-FFF2-40B4-BE49-F238E27FC236}">
                  <a16:creationId xmlns:a16="http://schemas.microsoft.com/office/drawing/2014/main" id="{2BDB6E2A-F060-4036-B269-68CF0C80E1BB}"/>
                </a:ext>
              </a:extLst>
            </p:cNvPr>
            <p:cNvSpPr/>
            <p:nvPr/>
          </p:nvSpPr>
          <p:spPr>
            <a:xfrm>
              <a:off x="2836117" y="5196001"/>
              <a:ext cx="362209" cy="679142"/>
            </a:xfrm>
            <a:prstGeom prst="rect">
              <a:avLst/>
            </a:prstGeom>
            <a:gradFill>
              <a:gsLst>
                <a:gs pos="0">
                  <a:srgbClr val="33AAB9"/>
                </a:gs>
                <a:gs pos="100000">
                  <a:srgbClr val="3391AA"/>
                </a:gs>
                <a:gs pos="48000">
                  <a:srgbClr val="33789B"/>
                </a:gs>
              </a:gsLst>
              <a:lin ang="81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endParaRPr lang="en-US" sz="4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íṣľïḋé">
              <a:extLst>
                <a:ext uri="{FF2B5EF4-FFF2-40B4-BE49-F238E27FC236}">
                  <a16:creationId xmlns:a16="http://schemas.microsoft.com/office/drawing/2014/main" id="{910B66F7-ED3C-4E76-832F-9E815380CD6E}"/>
                </a:ext>
              </a:extLst>
            </p:cNvPr>
            <p:cNvGrpSpPr/>
            <p:nvPr/>
          </p:nvGrpSpPr>
          <p:grpSpPr>
            <a:xfrm>
              <a:off x="1724886" y="2630715"/>
              <a:ext cx="2626015" cy="2583758"/>
              <a:chOff x="1724886" y="2748073"/>
              <a:chExt cx="2626015" cy="2583758"/>
            </a:xfrm>
          </p:grpSpPr>
          <p:sp>
            <p:nvSpPr>
              <p:cNvPr id="10" name="î$ḻîḍe">
                <a:extLst>
                  <a:ext uri="{FF2B5EF4-FFF2-40B4-BE49-F238E27FC236}">
                    <a16:creationId xmlns:a16="http://schemas.microsoft.com/office/drawing/2014/main" id="{BEE19FD6-D65F-4F43-843C-DE7DCEB15EC1}"/>
                  </a:ext>
                </a:extLst>
              </p:cNvPr>
              <p:cNvSpPr/>
              <p:nvPr/>
            </p:nvSpPr>
            <p:spPr bwMode="auto">
              <a:xfrm>
                <a:off x="2926671" y="2748073"/>
                <a:ext cx="1424230" cy="1407105"/>
              </a:xfrm>
              <a:custGeom>
                <a:avLst/>
                <a:gdLst/>
                <a:ahLst/>
                <a:cxnLst>
                  <a:cxn ang="0">
                    <a:pos x="230" y="155"/>
                  </a:cxn>
                  <a:cxn ang="0">
                    <a:pos x="196" y="151"/>
                  </a:cxn>
                  <a:cxn ang="0">
                    <a:pos x="32" y="315"/>
                  </a:cxn>
                  <a:cxn ang="0">
                    <a:pos x="7" y="315"/>
                  </a:cxn>
                  <a:cxn ang="0">
                    <a:pos x="7" y="291"/>
                  </a:cxn>
                  <a:cxn ang="0">
                    <a:pos x="171" y="126"/>
                  </a:cxn>
                  <a:cxn ang="0">
                    <a:pos x="168" y="93"/>
                  </a:cxn>
                  <a:cxn ang="0">
                    <a:pos x="260" y="0"/>
                  </a:cxn>
                  <a:cxn ang="0">
                    <a:pos x="273" y="50"/>
                  </a:cxn>
                  <a:cxn ang="0">
                    <a:pos x="322" y="62"/>
                  </a:cxn>
                  <a:cxn ang="0">
                    <a:pos x="230" y="155"/>
                  </a:cxn>
                </a:cxnLst>
                <a:rect l="0" t="0" r="r" b="b"/>
                <a:pathLst>
                  <a:path w="322" h="322">
                    <a:moveTo>
                      <a:pt x="230" y="155"/>
                    </a:moveTo>
                    <a:cubicBezTo>
                      <a:pt x="196" y="151"/>
                      <a:pt x="196" y="151"/>
                      <a:pt x="196" y="151"/>
                    </a:cubicBezTo>
                    <a:cubicBezTo>
                      <a:pt x="32" y="315"/>
                      <a:pt x="32" y="315"/>
                      <a:pt x="32" y="315"/>
                    </a:cubicBezTo>
                    <a:cubicBezTo>
                      <a:pt x="25" y="322"/>
                      <a:pt x="14" y="322"/>
                      <a:pt x="7" y="315"/>
                    </a:cubicBezTo>
                    <a:cubicBezTo>
                      <a:pt x="0" y="309"/>
                      <a:pt x="0" y="298"/>
                      <a:pt x="7" y="291"/>
                    </a:cubicBezTo>
                    <a:cubicBezTo>
                      <a:pt x="171" y="126"/>
                      <a:pt x="171" y="126"/>
                      <a:pt x="171" y="126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73" y="50"/>
                      <a:pt x="273" y="50"/>
                      <a:pt x="273" y="50"/>
                    </a:cubicBezTo>
                    <a:cubicBezTo>
                      <a:pt x="322" y="62"/>
                      <a:pt x="322" y="62"/>
                      <a:pt x="322" y="62"/>
                    </a:cubicBezTo>
                    <a:lnTo>
                      <a:pt x="230" y="155"/>
                    </a:lnTo>
                    <a:close/>
                  </a:path>
                </a:pathLst>
              </a:custGeom>
              <a:gradFill>
                <a:gsLst>
                  <a:gs pos="0">
                    <a:srgbClr val="33AAB9"/>
                  </a:gs>
                  <a:gs pos="100000">
                    <a:srgbClr val="3391AA"/>
                  </a:gs>
                  <a:gs pos="48000">
                    <a:srgbClr val="33789B"/>
                  </a:gs>
                </a:gsLst>
                <a:lin ang="8100000" scaled="0"/>
              </a:gradFill>
              <a:ln w="25400"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8100000" scaled="0"/>
                </a:gradFill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4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ïṩľîḓè">
                <a:extLst>
                  <a:ext uri="{FF2B5EF4-FFF2-40B4-BE49-F238E27FC236}">
                    <a16:creationId xmlns:a16="http://schemas.microsoft.com/office/drawing/2014/main" id="{6C4564A6-9823-4C48-82F6-0419292D1726}"/>
                  </a:ext>
                </a:extLst>
              </p:cNvPr>
              <p:cNvSpPr/>
              <p:nvPr/>
            </p:nvSpPr>
            <p:spPr bwMode="auto">
              <a:xfrm>
                <a:off x="2162637" y="3241902"/>
                <a:ext cx="1677017" cy="1657066"/>
              </a:xfrm>
              <a:custGeom>
                <a:avLst/>
                <a:gdLst/>
                <a:ahLst/>
                <a:cxnLst>
                  <a:cxn ang="0">
                    <a:pos x="350" y="90"/>
                  </a:cxn>
                  <a:cxn ang="0">
                    <a:pos x="325" y="115"/>
                  </a:cxn>
                  <a:cxn ang="0">
                    <a:pos x="344" y="189"/>
                  </a:cxn>
                  <a:cxn ang="0">
                    <a:pos x="189" y="344"/>
                  </a:cxn>
                  <a:cxn ang="0">
                    <a:pos x="35" y="189"/>
                  </a:cxn>
                  <a:cxn ang="0">
                    <a:pos x="189" y="35"/>
                  </a:cxn>
                  <a:cxn ang="0">
                    <a:pos x="263" y="54"/>
                  </a:cxn>
                  <a:cxn ang="0">
                    <a:pos x="289" y="28"/>
                  </a:cxn>
                  <a:cxn ang="0">
                    <a:pos x="189" y="0"/>
                  </a:cxn>
                  <a:cxn ang="0">
                    <a:pos x="0" y="189"/>
                  </a:cxn>
                  <a:cxn ang="0">
                    <a:pos x="189" y="379"/>
                  </a:cxn>
                  <a:cxn ang="0">
                    <a:pos x="379" y="189"/>
                  </a:cxn>
                  <a:cxn ang="0">
                    <a:pos x="350" y="90"/>
                  </a:cxn>
                </a:cxnLst>
                <a:rect l="0" t="0" r="r" b="b"/>
                <a:pathLst>
                  <a:path w="379" h="379">
                    <a:moveTo>
                      <a:pt x="350" y="90"/>
                    </a:moveTo>
                    <a:cubicBezTo>
                      <a:pt x="325" y="115"/>
                      <a:pt x="325" y="115"/>
                      <a:pt x="325" y="115"/>
                    </a:cubicBezTo>
                    <a:cubicBezTo>
                      <a:pt x="337" y="137"/>
                      <a:pt x="344" y="163"/>
                      <a:pt x="344" y="189"/>
                    </a:cubicBezTo>
                    <a:cubicBezTo>
                      <a:pt x="344" y="275"/>
                      <a:pt x="274" y="344"/>
                      <a:pt x="189" y="344"/>
                    </a:cubicBezTo>
                    <a:cubicBezTo>
                      <a:pt x="104" y="344"/>
                      <a:pt x="35" y="275"/>
                      <a:pt x="35" y="189"/>
                    </a:cubicBezTo>
                    <a:cubicBezTo>
                      <a:pt x="35" y="104"/>
                      <a:pt x="104" y="35"/>
                      <a:pt x="189" y="35"/>
                    </a:cubicBezTo>
                    <a:cubicBezTo>
                      <a:pt x="216" y="35"/>
                      <a:pt x="241" y="42"/>
                      <a:pt x="263" y="54"/>
                    </a:cubicBezTo>
                    <a:cubicBezTo>
                      <a:pt x="289" y="28"/>
                      <a:pt x="289" y="28"/>
                      <a:pt x="289" y="28"/>
                    </a:cubicBezTo>
                    <a:cubicBezTo>
                      <a:pt x="260" y="10"/>
                      <a:pt x="226" y="0"/>
                      <a:pt x="189" y="0"/>
                    </a:cubicBezTo>
                    <a:cubicBezTo>
                      <a:pt x="85" y="0"/>
                      <a:pt x="0" y="85"/>
                      <a:pt x="0" y="189"/>
                    </a:cubicBezTo>
                    <a:cubicBezTo>
                      <a:pt x="0" y="294"/>
                      <a:pt x="85" y="379"/>
                      <a:pt x="189" y="379"/>
                    </a:cubicBezTo>
                    <a:cubicBezTo>
                      <a:pt x="294" y="379"/>
                      <a:pt x="379" y="294"/>
                      <a:pt x="379" y="189"/>
                    </a:cubicBezTo>
                    <a:cubicBezTo>
                      <a:pt x="379" y="153"/>
                      <a:pt x="368" y="119"/>
                      <a:pt x="350" y="90"/>
                    </a:cubicBezTo>
                  </a:path>
                </a:pathLst>
              </a:custGeom>
              <a:gradFill>
                <a:gsLst>
                  <a:gs pos="0">
                    <a:srgbClr val="33AAB9"/>
                  </a:gs>
                  <a:gs pos="100000">
                    <a:srgbClr val="3391AA"/>
                  </a:gs>
                  <a:gs pos="48000">
                    <a:srgbClr val="33789B"/>
                  </a:gs>
                </a:gsLst>
                <a:lin ang="8100000" scaled="0"/>
              </a:gradFill>
              <a:ln w="25400"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8100000" scaled="0"/>
                </a:gradFill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4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íṩļîḑê">
                <a:extLst>
                  <a:ext uri="{FF2B5EF4-FFF2-40B4-BE49-F238E27FC236}">
                    <a16:creationId xmlns:a16="http://schemas.microsoft.com/office/drawing/2014/main" id="{C1F139DD-FF32-49BA-953A-DC9B3E9400CA}"/>
                  </a:ext>
                </a:extLst>
              </p:cNvPr>
              <p:cNvSpPr/>
              <p:nvPr/>
            </p:nvSpPr>
            <p:spPr bwMode="auto">
              <a:xfrm>
                <a:off x="2579425" y="3656474"/>
                <a:ext cx="839741" cy="826704"/>
              </a:xfrm>
              <a:custGeom>
                <a:avLst/>
                <a:gdLst/>
                <a:ahLst/>
                <a:cxnLst>
                  <a:cxn ang="0">
                    <a:pos x="185" y="66"/>
                  </a:cxn>
                  <a:cxn ang="0">
                    <a:pos x="155" y="97"/>
                  </a:cxn>
                  <a:cxn ang="0">
                    <a:pos x="95" y="154"/>
                  </a:cxn>
                  <a:cxn ang="0">
                    <a:pos x="35" y="94"/>
                  </a:cxn>
                  <a:cxn ang="0">
                    <a:pos x="93" y="35"/>
                  </a:cxn>
                  <a:cxn ang="0">
                    <a:pos x="124" y="4"/>
                  </a:cxn>
                  <a:cxn ang="0">
                    <a:pos x="95" y="0"/>
                  </a:cxn>
                  <a:cxn ang="0">
                    <a:pos x="0" y="94"/>
                  </a:cxn>
                  <a:cxn ang="0">
                    <a:pos x="95" y="189"/>
                  </a:cxn>
                  <a:cxn ang="0">
                    <a:pos x="190" y="94"/>
                  </a:cxn>
                  <a:cxn ang="0">
                    <a:pos x="185" y="66"/>
                  </a:cxn>
                </a:cxnLst>
                <a:rect l="0" t="0" r="r" b="b"/>
                <a:pathLst>
                  <a:path w="190" h="189">
                    <a:moveTo>
                      <a:pt x="185" y="66"/>
                    </a:moveTo>
                    <a:cubicBezTo>
                      <a:pt x="155" y="97"/>
                      <a:pt x="155" y="97"/>
                      <a:pt x="155" y="97"/>
                    </a:cubicBezTo>
                    <a:cubicBezTo>
                      <a:pt x="154" y="129"/>
                      <a:pt x="127" y="154"/>
                      <a:pt x="95" y="154"/>
                    </a:cubicBezTo>
                    <a:cubicBezTo>
                      <a:pt x="62" y="154"/>
                      <a:pt x="35" y="127"/>
                      <a:pt x="35" y="94"/>
                    </a:cubicBezTo>
                    <a:cubicBezTo>
                      <a:pt x="35" y="62"/>
                      <a:pt x="61" y="36"/>
                      <a:pt x="93" y="35"/>
                    </a:cubicBezTo>
                    <a:cubicBezTo>
                      <a:pt x="124" y="4"/>
                      <a:pt x="124" y="4"/>
                      <a:pt x="124" y="4"/>
                    </a:cubicBezTo>
                    <a:cubicBezTo>
                      <a:pt x="115" y="1"/>
                      <a:pt x="105" y="0"/>
                      <a:pt x="95" y="0"/>
                    </a:cubicBezTo>
                    <a:cubicBezTo>
                      <a:pt x="43" y="0"/>
                      <a:pt x="0" y="42"/>
                      <a:pt x="0" y="94"/>
                    </a:cubicBezTo>
                    <a:cubicBezTo>
                      <a:pt x="0" y="147"/>
                      <a:pt x="43" y="189"/>
                      <a:pt x="95" y="189"/>
                    </a:cubicBezTo>
                    <a:cubicBezTo>
                      <a:pt x="147" y="189"/>
                      <a:pt x="190" y="147"/>
                      <a:pt x="190" y="94"/>
                    </a:cubicBezTo>
                    <a:cubicBezTo>
                      <a:pt x="190" y="84"/>
                      <a:pt x="188" y="75"/>
                      <a:pt x="185" y="66"/>
                    </a:cubicBezTo>
                  </a:path>
                </a:pathLst>
              </a:custGeom>
              <a:gradFill>
                <a:gsLst>
                  <a:gs pos="0">
                    <a:srgbClr val="33AAB9"/>
                  </a:gs>
                  <a:gs pos="100000">
                    <a:srgbClr val="3391AA"/>
                  </a:gs>
                  <a:gs pos="48000">
                    <a:srgbClr val="33789B"/>
                  </a:gs>
                </a:gsLst>
                <a:lin ang="8100000" scaled="0"/>
              </a:gradFill>
              <a:ln w="25400"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8100000" scaled="0"/>
                </a:gradFill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4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îšļîḓê">
                <a:extLst>
                  <a:ext uri="{FF2B5EF4-FFF2-40B4-BE49-F238E27FC236}">
                    <a16:creationId xmlns:a16="http://schemas.microsoft.com/office/drawing/2014/main" id="{22E1B132-AFA1-4BBD-A533-C6E36600E3BF}"/>
                  </a:ext>
                </a:extLst>
              </p:cNvPr>
              <p:cNvSpPr/>
              <p:nvPr/>
            </p:nvSpPr>
            <p:spPr bwMode="auto">
              <a:xfrm>
                <a:off x="1724886" y="2809042"/>
                <a:ext cx="2552518" cy="2522789"/>
              </a:xfrm>
              <a:custGeom>
                <a:avLst/>
                <a:gdLst/>
                <a:ahLst/>
                <a:cxnLst>
                  <a:cxn ang="0">
                    <a:pos x="535" y="140"/>
                  </a:cxn>
                  <a:cxn ang="0">
                    <a:pos x="510" y="165"/>
                  </a:cxn>
                  <a:cxn ang="0">
                    <a:pos x="542" y="288"/>
                  </a:cxn>
                  <a:cxn ang="0">
                    <a:pos x="288" y="542"/>
                  </a:cxn>
                  <a:cxn ang="0">
                    <a:pos x="35" y="288"/>
                  </a:cxn>
                  <a:cxn ang="0">
                    <a:pos x="288" y="35"/>
                  </a:cxn>
                  <a:cxn ang="0">
                    <a:pos x="411" y="67"/>
                  </a:cxn>
                  <a:cxn ang="0">
                    <a:pos x="436" y="41"/>
                  </a:cxn>
                  <a:cxn ang="0">
                    <a:pos x="288" y="0"/>
                  </a:cxn>
                  <a:cxn ang="0">
                    <a:pos x="0" y="288"/>
                  </a:cxn>
                  <a:cxn ang="0">
                    <a:pos x="288" y="577"/>
                  </a:cxn>
                  <a:cxn ang="0">
                    <a:pos x="577" y="288"/>
                  </a:cxn>
                  <a:cxn ang="0">
                    <a:pos x="535" y="140"/>
                  </a:cxn>
                </a:cxnLst>
                <a:rect l="0" t="0" r="r" b="b"/>
                <a:pathLst>
                  <a:path w="577" h="577">
                    <a:moveTo>
                      <a:pt x="535" y="140"/>
                    </a:moveTo>
                    <a:cubicBezTo>
                      <a:pt x="510" y="165"/>
                      <a:pt x="510" y="165"/>
                      <a:pt x="510" y="165"/>
                    </a:cubicBezTo>
                    <a:cubicBezTo>
                      <a:pt x="530" y="202"/>
                      <a:pt x="542" y="244"/>
                      <a:pt x="542" y="288"/>
                    </a:cubicBezTo>
                    <a:cubicBezTo>
                      <a:pt x="542" y="428"/>
                      <a:pt x="428" y="542"/>
                      <a:pt x="288" y="542"/>
                    </a:cubicBezTo>
                    <a:cubicBezTo>
                      <a:pt x="148" y="542"/>
                      <a:pt x="35" y="428"/>
                      <a:pt x="35" y="288"/>
                    </a:cubicBezTo>
                    <a:cubicBezTo>
                      <a:pt x="35" y="149"/>
                      <a:pt x="148" y="35"/>
                      <a:pt x="288" y="35"/>
                    </a:cubicBezTo>
                    <a:cubicBezTo>
                      <a:pt x="333" y="35"/>
                      <a:pt x="375" y="46"/>
                      <a:pt x="411" y="67"/>
                    </a:cubicBezTo>
                    <a:cubicBezTo>
                      <a:pt x="436" y="41"/>
                      <a:pt x="436" y="41"/>
                      <a:pt x="436" y="41"/>
                    </a:cubicBezTo>
                    <a:cubicBezTo>
                      <a:pt x="393" y="15"/>
                      <a:pt x="342" y="0"/>
                      <a:pt x="288" y="0"/>
                    </a:cubicBezTo>
                    <a:cubicBezTo>
                      <a:pt x="129" y="0"/>
                      <a:pt x="0" y="129"/>
                      <a:pt x="0" y="288"/>
                    </a:cubicBezTo>
                    <a:cubicBezTo>
                      <a:pt x="0" y="447"/>
                      <a:pt x="129" y="577"/>
                      <a:pt x="288" y="577"/>
                    </a:cubicBezTo>
                    <a:cubicBezTo>
                      <a:pt x="447" y="577"/>
                      <a:pt x="577" y="447"/>
                      <a:pt x="577" y="288"/>
                    </a:cubicBezTo>
                    <a:cubicBezTo>
                      <a:pt x="577" y="234"/>
                      <a:pt x="562" y="183"/>
                      <a:pt x="535" y="140"/>
                    </a:cubicBezTo>
                  </a:path>
                </a:pathLst>
              </a:custGeom>
              <a:gradFill>
                <a:gsLst>
                  <a:gs pos="0">
                    <a:srgbClr val="33AAB9"/>
                  </a:gs>
                  <a:gs pos="100000">
                    <a:srgbClr val="3391AA"/>
                  </a:gs>
                  <a:gs pos="48000">
                    <a:srgbClr val="33789B"/>
                  </a:gs>
                </a:gsLst>
                <a:lin ang="8100000" scaled="0"/>
              </a:gradFill>
              <a:ln w="25400"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8100000" scaled="0"/>
                </a:gradFill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4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ïšlïḍè">
            <a:extLst>
              <a:ext uri="{FF2B5EF4-FFF2-40B4-BE49-F238E27FC236}">
                <a16:creationId xmlns:a16="http://schemas.microsoft.com/office/drawing/2014/main" id="{0EB1176D-E4EF-4C0B-854B-FF0502F619AC}"/>
              </a:ext>
            </a:extLst>
          </p:cNvPr>
          <p:cNvSpPr/>
          <p:nvPr/>
        </p:nvSpPr>
        <p:spPr>
          <a:xfrm>
            <a:off x="662862" y="5875143"/>
            <a:ext cx="10866276" cy="271657"/>
          </a:xfrm>
          <a:prstGeom prst="rect">
            <a:avLst/>
          </a:prstGeom>
          <a:gradFill>
            <a:gsLst>
              <a:gs pos="0">
                <a:srgbClr val="33AAB9"/>
              </a:gs>
              <a:gs pos="100000">
                <a:srgbClr val="3391AA"/>
              </a:gs>
              <a:gs pos="48000">
                <a:srgbClr val="33789B"/>
              </a:gs>
            </a:gsLst>
            <a:lin ang="81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endParaRPr lang="en-US" sz="4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6D21BAE-D7DC-4A62-ADC0-B43FD8AE0950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6A060E2-10A8-40E5-A583-D50A751BBE8E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D15FBC2B-00AE-4C45-A637-73FF37268BBB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A1283197-BA67-4C8D-A967-CA8D6DAD3BA1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BB15274-965F-476E-879B-8A168AC78A22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37" name="六边形 36">
                <a:extLst>
                  <a:ext uri="{FF2B5EF4-FFF2-40B4-BE49-F238E27FC236}">
                    <a16:creationId xmlns:a16="http://schemas.microsoft.com/office/drawing/2014/main" id="{A62387AD-6085-4E71-BE7F-AE318988F7A9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44C1E09-4D85-4FB8-B81E-4587DDC04C05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43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 animBg="1"/>
      <p:bldP spid="31" grpId="0" animBg="1"/>
      <p:bldP spid="15" grpId="0"/>
      <p:bldP spid="16" grpId="0"/>
      <p:bldP spid="20" grpId="0" animBg="1"/>
      <p:bldP spid="21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ṣḻïḓe">
            <a:extLst>
              <a:ext uri="{FF2B5EF4-FFF2-40B4-BE49-F238E27FC236}">
                <a16:creationId xmlns:a16="http://schemas.microsoft.com/office/drawing/2014/main" id="{77AA3003-8D05-401D-B504-AED8AADF8192}"/>
              </a:ext>
            </a:extLst>
          </p:cNvPr>
          <p:cNvSpPr/>
          <p:nvPr/>
        </p:nvSpPr>
        <p:spPr>
          <a:xfrm>
            <a:off x="567871" y="1"/>
            <a:ext cx="11043558" cy="6857999"/>
          </a:xfrm>
          <a:custGeom>
            <a:avLst/>
            <a:gdLst>
              <a:gd name="connsiteX0" fmla="*/ 1195395 w 11043558"/>
              <a:gd name="connsiteY0" fmla="*/ 0 h 6857999"/>
              <a:gd name="connsiteX1" fmla="*/ 9848163 w 11043558"/>
              <a:gd name="connsiteY1" fmla="*/ 0 h 6857999"/>
              <a:gd name="connsiteX2" fmla="*/ 9946576 w 11043558"/>
              <a:gd name="connsiteY2" fmla="*/ 125232 h 6857999"/>
              <a:gd name="connsiteX3" fmla="*/ 11043558 w 11043558"/>
              <a:gd name="connsiteY3" fmla="*/ 3429000 h 6857999"/>
              <a:gd name="connsiteX4" fmla="*/ 9946576 w 11043558"/>
              <a:gd name="connsiteY4" fmla="*/ 6732769 h 6857999"/>
              <a:gd name="connsiteX5" fmla="*/ 9848164 w 11043558"/>
              <a:gd name="connsiteY5" fmla="*/ 6857999 h 6857999"/>
              <a:gd name="connsiteX6" fmla="*/ 1195394 w 11043558"/>
              <a:gd name="connsiteY6" fmla="*/ 6857999 h 6857999"/>
              <a:gd name="connsiteX7" fmla="*/ 1096982 w 11043558"/>
              <a:gd name="connsiteY7" fmla="*/ 6732769 h 6857999"/>
              <a:gd name="connsiteX8" fmla="*/ 0 w 11043558"/>
              <a:gd name="connsiteY8" fmla="*/ 3429000 h 6857999"/>
              <a:gd name="connsiteX9" fmla="*/ 1096982 w 11043558"/>
              <a:gd name="connsiteY9" fmla="*/ 1252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43558" h="6857999">
                <a:moveTo>
                  <a:pt x="1195395" y="0"/>
                </a:moveTo>
                <a:lnTo>
                  <a:pt x="9848163" y="0"/>
                </a:lnTo>
                <a:lnTo>
                  <a:pt x="9946576" y="125232"/>
                </a:lnTo>
                <a:cubicBezTo>
                  <a:pt x="10635551" y="1046500"/>
                  <a:pt x="11043558" y="2190102"/>
                  <a:pt x="11043558" y="3429000"/>
                </a:cubicBezTo>
                <a:cubicBezTo>
                  <a:pt x="11043558" y="4667898"/>
                  <a:pt x="10635551" y="5811500"/>
                  <a:pt x="9946576" y="6732769"/>
                </a:cubicBezTo>
                <a:lnTo>
                  <a:pt x="9848164" y="6857999"/>
                </a:lnTo>
                <a:lnTo>
                  <a:pt x="1195394" y="6857999"/>
                </a:lnTo>
                <a:lnTo>
                  <a:pt x="1096982" y="6732769"/>
                </a:lnTo>
                <a:cubicBezTo>
                  <a:pt x="408007" y="5811500"/>
                  <a:pt x="0" y="4667898"/>
                  <a:pt x="0" y="3429000"/>
                </a:cubicBezTo>
                <a:cubicBezTo>
                  <a:pt x="0" y="2190102"/>
                  <a:pt x="408007" y="1046500"/>
                  <a:pt x="1096982" y="125232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îṣļiďe">
            <a:extLst>
              <a:ext uri="{FF2B5EF4-FFF2-40B4-BE49-F238E27FC236}">
                <a16:creationId xmlns:a16="http://schemas.microsoft.com/office/drawing/2014/main" id="{80E775C9-B173-41FA-B849-0AAA2939CF91}"/>
              </a:ext>
            </a:extLst>
          </p:cNvPr>
          <p:cNvSpPr/>
          <p:nvPr/>
        </p:nvSpPr>
        <p:spPr>
          <a:xfrm>
            <a:off x="2290536" y="0"/>
            <a:ext cx="7598228" cy="6858000"/>
          </a:xfrm>
          <a:custGeom>
            <a:avLst/>
            <a:gdLst>
              <a:gd name="connsiteX0" fmla="*/ 2683061 w 7598228"/>
              <a:gd name="connsiteY0" fmla="*/ 0 h 6858000"/>
              <a:gd name="connsiteX1" fmla="*/ 4915168 w 7598228"/>
              <a:gd name="connsiteY1" fmla="*/ 0 h 6858000"/>
              <a:gd name="connsiteX2" fmla="*/ 4928855 w 7598228"/>
              <a:gd name="connsiteY2" fmla="*/ 3887 h 6858000"/>
              <a:gd name="connsiteX3" fmla="*/ 7598228 w 7598228"/>
              <a:gd name="connsiteY3" fmla="*/ 3632200 h 6858000"/>
              <a:gd name="connsiteX4" fmla="*/ 5923235 w 7598228"/>
              <a:gd name="connsiteY4" fmla="*/ 6782485 h 6858000"/>
              <a:gd name="connsiteX5" fmla="*/ 5805443 w 7598228"/>
              <a:gd name="connsiteY5" fmla="*/ 6858000 h 6858000"/>
              <a:gd name="connsiteX6" fmla="*/ 1792785 w 7598228"/>
              <a:gd name="connsiteY6" fmla="*/ 6858000 h 6858000"/>
              <a:gd name="connsiteX7" fmla="*/ 1674993 w 7598228"/>
              <a:gd name="connsiteY7" fmla="*/ 6782485 h 6858000"/>
              <a:gd name="connsiteX8" fmla="*/ 0 w 7598228"/>
              <a:gd name="connsiteY8" fmla="*/ 3632200 h 6858000"/>
              <a:gd name="connsiteX9" fmla="*/ 2669374 w 7598228"/>
              <a:gd name="connsiteY9" fmla="*/ 38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8228" h="6858000">
                <a:moveTo>
                  <a:pt x="2683061" y="0"/>
                </a:moveTo>
                <a:lnTo>
                  <a:pt x="4915168" y="0"/>
                </a:lnTo>
                <a:lnTo>
                  <a:pt x="4928855" y="3887"/>
                </a:lnTo>
                <a:cubicBezTo>
                  <a:pt x="6475354" y="484898"/>
                  <a:pt x="7598228" y="1927418"/>
                  <a:pt x="7598228" y="3632200"/>
                </a:cubicBezTo>
                <a:cubicBezTo>
                  <a:pt x="7598228" y="4943571"/>
                  <a:pt x="6933806" y="6099757"/>
                  <a:pt x="5923235" y="6782485"/>
                </a:cubicBezTo>
                <a:lnTo>
                  <a:pt x="5805443" y="6858000"/>
                </a:lnTo>
                <a:lnTo>
                  <a:pt x="1792785" y="6858000"/>
                </a:lnTo>
                <a:lnTo>
                  <a:pt x="1674993" y="6782485"/>
                </a:lnTo>
                <a:cubicBezTo>
                  <a:pt x="664423" y="6099757"/>
                  <a:pt x="0" y="4943571"/>
                  <a:pt x="0" y="3632200"/>
                </a:cubicBezTo>
                <a:cubicBezTo>
                  <a:pt x="0" y="1927418"/>
                  <a:pt x="1122874" y="484898"/>
                  <a:pt x="2669374" y="3887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lnSpc>
                <a:spcPct val="127000"/>
              </a:lnSpc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íSľîdé">
            <a:extLst>
              <a:ext uri="{FF2B5EF4-FFF2-40B4-BE49-F238E27FC236}">
                <a16:creationId xmlns:a16="http://schemas.microsoft.com/office/drawing/2014/main" id="{A3208714-CC3E-446F-B8E2-C2DAD663E6F9}"/>
              </a:ext>
            </a:extLst>
          </p:cNvPr>
          <p:cNvGrpSpPr/>
          <p:nvPr/>
        </p:nvGrpSpPr>
        <p:grpSpPr>
          <a:xfrm>
            <a:off x="2867550" y="1477188"/>
            <a:ext cx="6444201" cy="1929106"/>
            <a:chOff x="2847181" y="1198941"/>
            <a:chExt cx="6484938" cy="1929106"/>
          </a:xfrm>
        </p:grpSpPr>
        <p:sp>
          <p:nvSpPr>
            <p:cNvPr id="24" name="ïṥļíḑe">
              <a:extLst>
                <a:ext uri="{FF2B5EF4-FFF2-40B4-BE49-F238E27FC236}">
                  <a16:creationId xmlns:a16="http://schemas.microsoft.com/office/drawing/2014/main" id="{E20778F1-A67A-4AEB-8E73-FF152DE5F987}"/>
                </a:ext>
              </a:extLst>
            </p:cNvPr>
            <p:cNvSpPr txBox="1"/>
            <p:nvPr/>
          </p:nvSpPr>
          <p:spPr>
            <a:xfrm>
              <a:off x="2847181" y="1198941"/>
              <a:ext cx="6484938" cy="8140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7000"/>
                </a:lnSpc>
                <a:buSzPct val="25000"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íṣḷîḋe">
              <a:extLst>
                <a:ext uri="{FF2B5EF4-FFF2-40B4-BE49-F238E27FC236}">
                  <a16:creationId xmlns:a16="http://schemas.microsoft.com/office/drawing/2014/main" id="{C45B85D0-28AA-4020-85D4-96B4F02CCF81}"/>
                </a:ext>
              </a:extLst>
            </p:cNvPr>
            <p:cNvSpPr txBox="1"/>
            <p:nvPr/>
          </p:nvSpPr>
          <p:spPr>
            <a:xfrm>
              <a:off x="2847181" y="2012957"/>
              <a:ext cx="6484938" cy="1115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7000"/>
                </a:lnSpc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7" name="íśḷiḋê">
            <a:extLst>
              <a:ext uri="{FF2B5EF4-FFF2-40B4-BE49-F238E27FC236}">
                <a16:creationId xmlns:a16="http://schemas.microsoft.com/office/drawing/2014/main" id="{A34F96BB-D5CB-4120-9C72-DE5078181585}"/>
              </a:ext>
            </a:extLst>
          </p:cNvPr>
          <p:cNvGrpSpPr/>
          <p:nvPr/>
        </p:nvGrpSpPr>
        <p:grpSpPr>
          <a:xfrm>
            <a:off x="3366861" y="3603067"/>
            <a:ext cx="609600" cy="609600"/>
            <a:chOff x="3286125" y="3697256"/>
            <a:chExt cx="609600" cy="609600"/>
          </a:xfrm>
        </p:grpSpPr>
        <p:sp>
          <p:nvSpPr>
            <p:cNvPr id="22" name="ï$lïḑê">
              <a:extLst>
                <a:ext uri="{FF2B5EF4-FFF2-40B4-BE49-F238E27FC236}">
                  <a16:creationId xmlns:a16="http://schemas.microsoft.com/office/drawing/2014/main" id="{C38E3957-8A73-4C33-9C27-89BA293367A7}"/>
                </a:ext>
              </a:extLst>
            </p:cNvPr>
            <p:cNvSpPr/>
            <p:nvPr/>
          </p:nvSpPr>
          <p:spPr>
            <a:xfrm>
              <a:off x="3286125" y="3697256"/>
              <a:ext cx="609600" cy="609600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 defTabSz="914354">
                <a:lnSpc>
                  <a:spcPct val="127000"/>
                </a:lnSpc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îSľïďè">
              <a:extLst>
                <a:ext uri="{FF2B5EF4-FFF2-40B4-BE49-F238E27FC236}">
                  <a16:creationId xmlns:a16="http://schemas.microsoft.com/office/drawing/2014/main" id="{F6868024-5265-4A27-9ED2-082C6416ED86}"/>
                </a:ext>
              </a:extLst>
            </p:cNvPr>
            <p:cNvSpPr/>
            <p:nvPr/>
          </p:nvSpPr>
          <p:spPr>
            <a:xfrm>
              <a:off x="3429218" y="3870262"/>
              <a:ext cx="323416" cy="263588"/>
            </a:xfrm>
            <a:custGeom>
              <a:avLst/>
              <a:gdLst>
                <a:gd name="T0" fmla="*/ 4047 w 4146"/>
                <a:gd name="T1" fmla="*/ 390 h 3384"/>
                <a:gd name="T2" fmla="*/ 3847 w 4146"/>
                <a:gd name="T3" fmla="*/ 463 h 3384"/>
                <a:gd name="T4" fmla="*/ 4027 w 4146"/>
                <a:gd name="T5" fmla="*/ 147 h 3384"/>
                <a:gd name="T6" fmla="*/ 4005 w 4146"/>
                <a:gd name="T7" fmla="*/ 74 h 3384"/>
                <a:gd name="T8" fmla="*/ 3929 w 4146"/>
                <a:gd name="T9" fmla="*/ 69 h 3384"/>
                <a:gd name="T10" fmla="*/ 3464 w 4146"/>
                <a:gd name="T11" fmla="*/ 253 h 3384"/>
                <a:gd name="T12" fmla="*/ 2843 w 4146"/>
                <a:gd name="T13" fmla="*/ 0 h 3384"/>
                <a:gd name="T14" fmla="*/ 1956 w 4146"/>
                <a:gd name="T15" fmla="*/ 887 h 3384"/>
                <a:gd name="T16" fmla="*/ 1963 w 4146"/>
                <a:gd name="T17" fmla="*/ 1002 h 3384"/>
                <a:gd name="T18" fmla="*/ 404 w 4146"/>
                <a:gd name="T19" fmla="*/ 174 h 3384"/>
                <a:gd name="T20" fmla="*/ 347 w 4146"/>
                <a:gd name="T21" fmla="*/ 150 h 3384"/>
                <a:gd name="T22" fmla="*/ 295 w 4146"/>
                <a:gd name="T23" fmla="*/ 183 h 3384"/>
                <a:gd name="T24" fmla="*/ 174 w 4146"/>
                <a:gd name="T25" fmla="*/ 629 h 3384"/>
                <a:gd name="T26" fmla="*/ 386 w 4146"/>
                <a:gd name="T27" fmla="*/ 1204 h 3384"/>
                <a:gd name="T28" fmla="*/ 267 w 4146"/>
                <a:gd name="T29" fmla="*/ 1151 h 3384"/>
                <a:gd name="T30" fmla="*/ 201 w 4146"/>
                <a:gd name="T31" fmla="*/ 1152 h 3384"/>
                <a:gd name="T32" fmla="*/ 168 w 4146"/>
                <a:gd name="T33" fmla="*/ 1208 h 3384"/>
                <a:gd name="T34" fmla="*/ 168 w 4146"/>
                <a:gd name="T35" fmla="*/ 1220 h 3384"/>
                <a:gd name="T36" fmla="*/ 602 w 4146"/>
                <a:gd name="T37" fmla="*/ 1983 h 3384"/>
                <a:gd name="T38" fmla="*/ 534 w 4146"/>
                <a:gd name="T39" fmla="*/ 1973 h 3384"/>
                <a:gd name="T40" fmla="*/ 472 w 4146"/>
                <a:gd name="T41" fmla="*/ 1994 h 3384"/>
                <a:gd name="T42" fmla="*/ 459 w 4146"/>
                <a:gd name="T43" fmla="*/ 2059 h 3384"/>
                <a:gd name="T44" fmla="*/ 1108 w 4146"/>
                <a:gd name="T45" fmla="*/ 2654 h 3384"/>
                <a:gd name="T46" fmla="*/ 269 w 4146"/>
                <a:gd name="T47" fmla="*/ 2893 h 3384"/>
                <a:gd name="T48" fmla="*/ 81 w 4146"/>
                <a:gd name="T49" fmla="*/ 2882 h 3384"/>
                <a:gd name="T50" fmla="*/ 11 w 4146"/>
                <a:gd name="T51" fmla="*/ 2926 h 3384"/>
                <a:gd name="T52" fmla="*/ 38 w 4146"/>
                <a:gd name="T53" fmla="*/ 3004 h 3384"/>
                <a:gd name="T54" fmla="*/ 1332 w 4146"/>
                <a:gd name="T55" fmla="*/ 3384 h 3384"/>
                <a:gd name="T56" fmla="*/ 3115 w 4146"/>
                <a:gd name="T57" fmla="*/ 2600 h 3384"/>
                <a:gd name="T58" fmla="*/ 3733 w 4146"/>
                <a:gd name="T59" fmla="*/ 982 h 3384"/>
                <a:gd name="T60" fmla="*/ 3732 w 4146"/>
                <a:gd name="T61" fmla="*/ 909 h 3384"/>
                <a:gd name="T62" fmla="*/ 4129 w 4146"/>
                <a:gd name="T63" fmla="*/ 488 h 3384"/>
                <a:gd name="T64" fmla="*/ 4125 w 4146"/>
                <a:gd name="T65" fmla="*/ 408 h 3384"/>
                <a:gd name="T66" fmla="*/ 4047 w 4146"/>
                <a:gd name="T67" fmla="*/ 390 h 3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46" h="3384">
                  <a:moveTo>
                    <a:pt x="4047" y="390"/>
                  </a:moveTo>
                  <a:cubicBezTo>
                    <a:pt x="3982" y="419"/>
                    <a:pt x="3915" y="443"/>
                    <a:pt x="3847" y="463"/>
                  </a:cubicBezTo>
                  <a:cubicBezTo>
                    <a:pt x="3927" y="372"/>
                    <a:pt x="3989" y="264"/>
                    <a:pt x="4027" y="147"/>
                  </a:cubicBezTo>
                  <a:cubicBezTo>
                    <a:pt x="4035" y="120"/>
                    <a:pt x="4026" y="91"/>
                    <a:pt x="4005" y="74"/>
                  </a:cubicBezTo>
                  <a:cubicBezTo>
                    <a:pt x="3983" y="57"/>
                    <a:pt x="3953" y="55"/>
                    <a:pt x="3929" y="69"/>
                  </a:cubicBezTo>
                  <a:cubicBezTo>
                    <a:pt x="3784" y="155"/>
                    <a:pt x="3628" y="217"/>
                    <a:pt x="3464" y="253"/>
                  </a:cubicBezTo>
                  <a:cubicBezTo>
                    <a:pt x="3299" y="91"/>
                    <a:pt x="3075" y="0"/>
                    <a:pt x="2843" y="0"/>
                  </a:cubicBezTo>
                  <a:cubicBezTo>
                    <a:pt x="2354" y="0"/>
                    <a:pt x="1956" y="398"/>
                    <a:pt x="1956" y="887"/>
                  </a:cubicBezTo>
                  <a:cubicBezTo>
                    <a:pt x="1956" y="925"/>
                    <a:pt x="1958" y="964"/>
                    <a:pt x="1963" y="1002"/>
                  </a:cubicBezTo>
                  <a:cubicBezTo>
                    <a:pt x="1356" y="948"/>
                    <a:pt x="791" y="650"/>
                    <a:pt x="404" y="174"/>
                  </a:cubicBezTo>
                  <a:cubicBezTo>
                    <a:pt x="390" y="157"/>
                    <a:pt x="369" y="148"/>
                    <a:pt x="347" y="150"/>
                  </a:cubicBezTo>
                  <a:cubicBezTo>
                    <a:pt x="325" y="152"/>
                    <a:pt x="306" y="164"/>
                    <a:pt x="295" y="183"/>
                  </a:cubicBezTo>
                  <a:cubicBezTo>
                    <a:pt x="216" y="318"/>
                    <a:pt x="174" y="472"/>
                    <a:pt x="174" y="629"/>
                  </a:cubicBezTo>
                  <a:cubicBezTo>
                    <a:pt x="174" y="843"/>
                    <a:pt x="251" y="1046"/>
                    <a:pt x="386" y="1204"/>
                  </a:cubicBezTo>
                  <a:cubicBezTo>
                    <a:pt x="345" y="1190"/>
                    <a:pt x="305" y="1172"/>
                    <a:pt x="267" y="1151"/>
                  </a:cubicBezTo>
                  <a:cubicBezTo>
                    <a:pt x="246" y="1140"/>
                    <a:pt x="221" y="1140"/>
                    <a:pt x="201" y="1152"/>
                  </a:cubicBezTo>
                  <a:cubicBezTo>
                    <a:pt x="181" y="1163"/>
                    <a:pt x="168" y="1185"/>
                    <a:pt x="168" y="1208"/>
                  </a:cubicBezTo>
                  <a:cubicBezTo>
                    <a:pt x="168" y="1212"/>
                    <a:pt x="168" y="1216"/>
                    <a:pt x="168" y="1220"/>
                  </a:cubicBezTo>
                  <a:cubicBezTo>
                    <a:pt x="168" y="1539"/>
                    <a:pt x="339" y="1826"/>
                    <a:pt x="602" y="1983"/>
                  </a:cubicBezTo>
                  <a:cubicBezTo>
                    <a:pt x="579" y="1981"/>
                    <a:pt x="557" y="1977"/>
                    <a:pt x="534" y="1973"/>
                  </a:cubicBezTo>
                  <a:cubicBezTo>
                    <a:pt x="511" y="1969"/>
                    <a:pt x="488" y="1977"/>
                    <a:pt x="472" y="1994"/>
                  </a:cubicBezTo>
                  <a:cubicBezTo>
                    <a:pt x="456" y="2012"/>
                    <a:pt x="451" y="2037"/>
                    <a:pt x="459" y="2059"/>
                  </a:cubicBezTo>
                  <a:cubicBezTo>
                    <a:pt x="556" y="2362"/>
                    <a:pt x="806" y="2586"/>
                    <a:pt x="1108" y="2654"/>
                  </a:cubicBezTo>
                  <a:cubicBezTo>
                    <a:pt x="858" y="2811"/>
                    <a:pt x="571" y="2893"/>
                    <a:pt x="269" y="2893"/>
                  </a:cubicBezTo>
                  <a:cubicBezTo>
                    <a:pt x="207" y="2893"/>
                    <a:pt x="143" y="2889"/>
                    <a:pt x="81" y="2882"/>
                  </a:cubicBezTo>
                  <a:cubicBezTo>
                    <a:pt x="51" y="2878"/>
                    <a:pt x="21" y="2897"/>
                    <a:pt x="11" y="2926"/>
                  </a:cubicBezTo>
                  <a:cubicBezTo>
                    <a:pt x="0" y="2955"/>
                    <a:pt x="12" y="2988"/>
                    <a:pt x="38" y="3004"/>
                  </a:cubicBezTo>
                  <a:cubicBezTo>
                    <a:pt x="425" y="3253"/>
                    <a:pt x="872" y="3384"/>
                    <a:pt x="1332" y="3384"/>
                  </a:cubicBezTo>
                  <a:cubicBezTo>
                    <a:pt x="2235" y="3384"/>
                    <a:pt x="2800" y="2958"/>
                    <a:pt x="3115" y="2600"/>
                  </a:cubicBezTo>
                  <a:cubicBezTo>
                    <a:pt x="3508" y="2155"/>
                    <a:pt x="3733" y="1565"/>
                    <a:pt x="3733" y="982"/>
                  </a:cubicBezTo>
                  <a:cubicBezTo>
                    <a:pt x="3733" y="958"/>
                    <a:pt x="3733" y="933"/>
                    <a:pt x="3732" y="909"/>
                  </a:cubicBezTo>
                  <a:cubicBezTo>
                    <a:pt x="3887" y="792"/>
                    <a:pt x="4020" y="651"/>
                    <a:pt x="4129" y="488"/>
                  </a:cubicBezTo>
                  <a:cubicBezTo>
                    <a:pt x="4146" y="464"/>
                    <a:pt x="4144" y="431"/>
                    <a:pt x="4125" y="408"/>
                  </a:cubicBezTo>
                  <a:cubicBezTo>
                    <a:pt x="4106" y="385"/>
                    <a:pt x="4074" y="378"/>
                    <a:pt x="4047" y="390"/>
                  </a:cubicBezTo>
                  <a:close/>
                </a:path>
              </a:pathLst>
            </a:custGeom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47000"/>
                </a:lnSpc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ísḻidé">
            <a:extLst>
              <a:ext uri="{FF2B5EF4-FFF2-40B4-BE49-F238E27FC236}">
                <a16:creationId xmlns:a16="http://schemas.microsoft.com/office/drawing/2014/main" id="{01C10215-31EE-4E4F-BC6E-1A954C75267C}"/>
              </a:ext>
            </a:extLst>
          </p:cNvPr>
          <p:cNvGrpSpPr/>
          <p:nvPr/>
        </p:nvGrpSpPr>
        <p:grpSpPr>
          <a:xfrm>
            <a:off x="4575856" y="3603067"/>
            <a:ext cx="609600" cy="609600"/>
            <a:chOff x="3286125" y="3697256"/>
            <a:chExt cx="609600" cy="609600"/>
          </a:xfrm>
        </p:grpSpPr>
        <p:sp>
          <p:nvSpPr>
            <p:cNvPr id="20" name="iSḷíḍé">
              <a:extLst>
                <a:ext uri="{FF2B5EF4-FFF2-40B4-BE49-F238E27FC236}">
                  <a16:creationId xmlns:a16="http://schemas.microsoft.com/office/drawing/2014/main" id="{FB36C102-C661-4197-8067-0A7703E506C6}"/>
                </a:ext>
              </a:extLst>
            </p:cNvPr>
            <p:cNvSpPr/>
            <p:nvPr/>
          </p:nvSpPr>
          <p:spPr>
            <a:xfrm>
              <a:off x="3286125" y="3697256"/>
              <a:ext cx="609600" cy="609600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7000"/>
                </a:lnSpc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iṥļïdê">
              <a:extLst>
                <a:ext uri="{FF2B5EF4-FFF2-40B4-BE49-F238E27FC236}">
                  <a16:creationId xmlns:a16="http://schemas.microsoft.com/office/drawing/2014/main" id="{DAE0A34F-78CD-481A-B7A5-7B0C26BA6EB2}"/>
                </a:ext>
              </a:extLst>
            </p:cNvPr>
            <p:cNvSpPr/>
            <p:nvPr/>
          </p:nvSpPr>
          <p:spPr>
            <a:xfrm>
              <a:off x="3458844" y="3840348"/>
              <a:ext cx="264163" cy="323416"/>
            </a:xfrm>
            <a:custGeom>
              <a:avLst/>
              <a:gdLst>
                <a:gd name="connsiteX0" fmla="*/ 350777 w 457856"/>
                <a:gd name="connsiteY0" fmla="*/ 136349 h 560555"/>
                <a:gd name="connsiteX1" fmla="*/ 443086 w 457856"/>
                <a:gd name="connsiteY1" fmla="*/ 191681 h 560555"/>
                <a:gd name="connsiteX2" fmla="*/ 382162 w 457856"/>
                <a:gd name="connsiteY2" fmla="*/ 307876 h 560555"/>
                <a:gd name="connsiteX3" fmla="*/ 457856 w 457856"/>
                <a:gd name="connsiteY3" fmla="*/ 411161 h 560555"/>
                <a:gd name="connsiteX4" fmla="*/ 409855 w 457856"/>
                <a:gd name="connsiteY4" fmla="*/ 501535 h 560555"/>
                <a:gd name="connsiteX5" fmla="*/ 332315 w 457856"/>
                <a:gd name="connsiteY5" fmla="*/ 558711 h 560555"/>
                <a:gd name="connsiteX6" fmla="*/ 241851 w 457856"/>
                <a:gd name="connsiteY6" fmla="*/ 536578 h 560555"/>
                <a:gd name="connsiteX7" fmla="*/ 151388 w 457856"/>
                <a:gd name="connsiteY7" fmla="*/ 560555 h 560555"/>
                <a:gd name="connsiteX8" fmla="*/ 140311 w 457856"/>
                <a:gd name="connsiteY8" fmla="*/ 560555 h 560555"/>
                <a:gd name="connsiteX9" fmla="*/ 81233 w 457856"/>
                <a:gd name="connsiteY9" fmla="*/ 519979 h 560555"/>
                <a:gd name="connsiteX10" fmla="*/ 0 w 457856"/>
                <a:gd name="connsiteY10" fmla="*/ 315254 h 560555"/>
                <a:gd name="connsiteX11" fmla="*/ 0 w 457856"/>
                <a:gd name="connsiteY11" fmla="*/ 291277 h 560555"/>
                <a:gd name="connsiteX12" fmla="*/ 72002 w 457856"/>
                <a:gd name="connsiteY12" fmla="*/ 156637 h 560555"/>
                <a:gd name="connsiteX13" fmla="*/ 153234 w 457856"/>
                <a:gd name="connsiteY13" fmla="*/ 138194 h 560555"/>
                <a:gd name="connsiteX14" fmla="*/ 193850 w 457856"/>
                <a:gd name="connsiteY14" fmla="*/ 149260 h 560555"/>
                <a:gd name="connsiteX15" fmla="*/ 232620 w 457856"/>
                <a:gd name="connsiteY15" fmla="*/ 160326 h 560555"/>
                <a:gd name="connsiteX16" fmla="*/ 260313 w 457856"/>
                <a:gd name="connsiteY16" fmla="*/ 152949 h 560555"/>
                <a:gd name="connsiteX17" fmla="*/ 350777 w 457856"/>
                <a:gd name="connsiteY17" fmla="*/ 136349 h 560555"/>
                <a:gd name="connsiteX18" fmla="*/ 335937 w 457856"/>
                <a:gd name="connsiteY18" fmla="*/ 0 h 560555"/>
                <a:gd name="connsiteX19" fmla="*/ 339628 w 457856"/>
                <a:gd name="connsiteY19" fmla="*/ 0 h 560555"/>
                <a:gd name="connsiteX20" fmla="*/ 310105 w 457856"/>
                <a:gd name="connsiteY20" fmla="*/ 90437 h 560555"/>
                <a:gd name="connsiteX21" fmla="*/ 227073 w 457856"/>
                <a:gd name="connsiteY21" fmla="*/ 129196 h 560555"/>
                <a:gd name="connsiteX22" fmla="*/ 258441 w 457856"/>
                <a:gd name="connsiteY22" fmla="*/ 40604 h 560555"/>
                <a:gd name="connsiteX23" fmla="*/ 335937 w 457856"/>
                <a:gd name="connsiteY23" fmla="*/ 0 h 56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56" h="560555">
                  <a:moveTo>
                    <a:pt x="350777" y="136349"/>
                  </a:moveTo>
                  <a:cubicBezTo>
                    <a:pt x="393239" y="141882"/>
                    <a:pt x="422778" y="162171"/>
                    <a:pt x="443086" y="191681"/>
                  </a:cubicBezTo>
                  <a:cubicBezTo>
                    <a:pt x="406163" y="213813"/>
                    <a:pt x="378470" y="248856"/>
                    <a:pt x="382162" y="307876"/>
                  </a:cubicBezTo>
                  <a:cubicBezTo>
                    <a:pt x="387701" y="361363"/>
                    <a:pt x="417240" y="392717"/>
                    <a:pt x="457856" y="411161"/>
                  </a:cubicBezTo>
                  <a:cubicBezTo>
                    <a:pt x="446779" y="446204"/>
                    <a:pt x="430163" y="475714"/>
                    <a:pt x="409855" y="501535"/>
                  </a:cubicBezTo>
                  <a:cubicBezTo>
                    <a:pt x="393239" y="525512"/>
                    <a:pt x="371085" y="558711"/>
                    <a:pt x="332315" y="558711"/>
                  </a:cubicBezTo>
                  <a:cubicBezTo>
                    <a:pt x="299083" y="558711"/>
                    <a:pt x="275083" y="538423"/>
                    <a:pt x="241851" y="536578"/>
                  </a:cubicBezTo>
                  <a:cubicBezTo>
                    <a:pt x="204927" y="536578"/>
                    <a:pt x="184619" y="555022"/>
                    <a:pt x="151388" y="560555"/>
                  </a:cubicBezTo>
                  <a:lnTo>
                    <a:pt x="140311" y="560555"/>
                  </a:lnTo>
                  <a:cubicBezTo>
                    <a:pt x="116310" y="556866"/>
                    <a:pt x="96002" y="536578"/>
                    <a:pt x="81233" y="519979"/>
                  </a:cubicBezTo>
                  <a:cubicBezTo>
                    <a:pt x="38770" y="468337"/>
                    <a:pt x="5539" y="401939"/>
                    <a:pt x="0" y="315254"/>
                  </a:cubicBezTo>
                  <a:lnTo>
                    <a:pt x="0" y="291277"/>
                  </a:lnTo>
                  <a:cubicBezTo>
                    <a:pt x="1846" y="230412"/>
                    <a:pt x="33231" y="180614"/>
                    <a:pt x="72002" y="156637"/>
                  </a:cubicBezTo>
                  <a:cubicBezTo>
                    <a:pt x="92310" y="143727"/>
                    <a:pt x="121849" y="132661"/>
                    <a:pt x="153234" y="138194"/>
                  </a:cubicBezTo>
                  <a:cubicBezTo>
                    <a:pt x="166157" y="140038"/>
                    <a:pt x="180927" y="143727"/>
                    <a:pt x="193850" y="149260"/>
                  </a:cubicBezTo>
                  <a:cubicBezTo>
                    <a:pt x="204927" y="152949"/>
                    <a:pt x="219697" y="160326"/>
                    <a:pt x="232620" y="160326"/>
                  </a:cubicBezTo>
                  <a:cubicBezTo>
                    <a:pt x="241851" y="160326"/>
                    <a:pt x="251082" y="154793"/>
                    <a:pt x="260313" y="152949"/>
                  </a:cubicBezTo>
                  <a:cubicBezTo>
                    <a:pt x="288006" y="141882"/>
                    <a:pt x="315699" y="130816"/>
                    <a:pt x="350777" y="136349"/>
                  </a:cubicBezTo>
                  <a:close/>
                  <a:moveTo>
                    <a:pt x="335937" y="0"/>
                  </a:moveTo>
                  <a:lnTo>
                    <a:pt x="339628" y="0"/>
                  </a:lnTo>
                  <a:cubicBezTo>
                    <a:pt x="343318" y="38759"/>
                    <a:pt x="328557" y="68289"/>
                    <a:pt x="310105" y="90437"/>
                  </a:cubicBezTo>
                  <a:cubicBezTo>
                    <a:pt x="291654" y="112585"/>
                    <a:pt x="267667" y="132888"/>
                    <a:pt x="227073" y="129196"/>
                  </a:cubicBezTo>
                  <a:cubicBezTo>
                    <a:pt x="225228" y="90437"/>
                    <a:pt x="239989" y="62752"/>
                    <a:pt x="258441" y="40604"/>
                  </a:cubicBezTo>
                  <a:cubicBezTo>
                    <a:pt x="275047" y="22148"/>
                    <a:pt x="306415" y="3691"/>
                    <a:pt x="335937" y="0"/>
                  </a:cubicBezTo>
                  <a:close/>
                </a:path>
              </a:pathLst>
            </a:custGeom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47000"/>
                </a:lnSpc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íšļïḍè">
            <a:extLst>
              <a:ext uri="{FF2B5EF4-FFF2-40B4-BE49-F238E27FC236}">
                <a16:creationId xmlns:a16="http://schemas.microsoft.com/office/drawing/2014/main" id="{03D2E12A-962E-475B-9D75-B1569C837FDC}"/>
              </a:ext>
            </a:extLst>
          </p:cNvPr>
          <p:cNvGrpSpPr/>
          <p:nvPr/>
        </p:nvGrpSpPr>
        <p:grpSpPr>
          <a:xfrm>
            <a:off x="5784849" y="3603067"/>
            <a:ext cx="609600" cy="609600"/>
            <a:chOff x="3286125" y="3697256"/>
            <a:chExt cx="609600" cy="609600"/>
          </a:xfrm>
        </p:grpSpPr>
        <p:sp>
          <p:nvSpPr>
            <p:cNvPr id="27" name="išļîďé">
              <a:extLst>
                <a:ext uri="{FF2B5EF4-FFF2-40B4-BE49-F238E27FC236}">
                  <a16:creationId xmlns:a16="http://schemas.microsoft.com/office/drawing/2014/main" id="{EA5001C1-846E-444A-AA0F-4BECCA1833ED}"/>
                </a:ext>
              </a:extLst>
            </p:cNvPr>
            <p:cNvSpPr/>
            <p:nvPr/>
          </p:nvSpPr>
          <p:spPr>
            <a:xfrm>
              <a:off x="3286125" y="3697256"/>
              <a:ext cx="609600" cy="609600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>
                <a:lnSpc>
                  <a:spcPct val="127000"/>
                </a:lnSpc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îṩ1íḑè">
              <a:extLst>
                <a:ext uri="{FF2B5EF4-FFF2-40B4-BE49-F238E27FC236}">
                  <a16:creationId xmlns:a16="http://schemas.microsoft.com/office/drawing/2014/main" id="{571AE44E-8BD6-493E-8EB8-5C91278F820E}"/>
                </a:ext>
              </a:extLst>
            </p:cNvPr>
            <p:cNvSpPr/>
            <p:nvPr/>
          </p:nvSpPr>
          <p:spPr>
            <a:xfrm>
              <a:off x="3454391" y="3840348"/>
              <a:ext cx="273067" cy="323415"/>
            </a:xfrm>
            <a:custGeom>
              <a:avLst/>
              <a:gdLst>
                <a:gd name="T0" fmla="*/ 6573 w 9390"/>
                <a:gd name="T1" fmla="*/ 3437 h 11120"/>
                <a:gd name="T2" fmla="*/ 7967 w 9390"/>
                <a:gd name="T3" fmla="*/ 1730 h 11120"/>
                <a:gd name="T4" fmla="*/ 5311 w 9390"/>
                <a:gd name="T5" fmla="*/ 1140 h 11120"/>
                <a:gd name="T6" fmla="*/ 3129 w 9390"/>
                <a:gd name="T7" fmla="*/ 876 h 11120"/>
                <a:gd name="T8" fmla="*/ 2455 w 9390"/>
                <a:gd name="T9" fmla="*/ 3147 h 11120"/>
                <a:gd name="T10" fmla="*/ 7438 w 9390"/>
                <a:gd name="T11" fmla="*/ 4336 h 11120"/>
                <a:gd name="T12" fmla="*/ 2969 w 9390"/>
                <a:gd name="T13" fmla="*/ 4006 h 11120"/>
                <a:gd name="T14" fmla="*/ 0 w 9390"/>
                <a:gd name="T15" fmla="*/ 8570 h 11120"/>
                <a:gd name="T16" fmla="*/ 6860 w 9390"/>
                <a:gd name="T17" fmla="*/ 11120 h 11120"/>
                <a:gd name="T18" fmla="*/ 7438 w 9390"/>
                <a:gd name="T19" fmla="*/ 4336 h 11120"/>
                <a:gd name="T20" fmla="*/ 5549 w 9390"/>
                <a:gd name="T21" fmla="*/ 7248 h 11120"/>
                <a:gd name="T22" fmla="*/ 5919 w 9390"/>
                <a:gd name="T23" fmla="*/ 7515 h 11120"/>
                <a:gd name="T24" fmla="*/ 6098 w 9390"/>
                <a:gd name="T25" fmla="*/ 7695 h 11120"/>
                <a:gd name="T26" fmla="*/ 5384 w 9390"/>
                <a:gd name="T27" fmla="*/ 7874 h 11120"/>
                <a:gd name="T28" fmla="*/ 5195 w 9390"/>
                <a:gd name="T29" fmla="*/ 8151 h 11120"/>
                <a:gd name="T30" fmla="*/ 5919 w 9390"/>
                <a:gd name="T31" fmla="*/ 8331 h 11120"/>
                <a:gd name="T32" fmla="*/ 5919 w 9390"/>
                <a:gd name="T33" fmla="*/ 8690 h 11120"/>
                <a:gd name="T34" fmla="*/ 5195 w 9390"/>
                <a:gd name="T35" fmla="*/ 8870 h 11120"/>
                <a:gd name="T36" fmla="*/ 5015 w 9390"/>
                <a:gd name="T37" fmla="*/ 9507 h 11120"/>
                <a:gd name="T38" fmla="*/ 4510 w 9390"/>
                <a:gd name="T39" fmla="*/ 9327 h 11120"/>
                <a:gd name="T40" fmla="*/ 4330 w 9390"/>
                <a:gd name="T41" fmla="*/ 8690 h 11120"/>
                <a:gd name="T42" fmla="*/ 3612 w 9390"/>
                <a:gd name="T43" fmla="*/ 8510 h 11120"/>
                <a:gd name="T44" fmla="*/ 4329 w 9390"/>
                <a:gd name="T45" fmla="*/ 8331 h 11120"/>
                <a:gd name="T46" fmla="*/ 4511 w 9390"/>
                <a:gd name="T47" fmla="*/ 8063 h 11120"/>
                <a:gd name="T48" fmla="*/ 3792 w 9390"/>
                <a:gd name="T49" fmla="*/ 7873 h 11120"/>
                <a:gd name="T50" fmla="*/ 3612 w 9390"/>
                <a:gd name="T51" fmla="*/ 7694 h 11120"/>
                <a:gd name="T52" fmla="*/ 3999 w 9390"/>
                <a:gd name="T53" fmla="*/ 7514 h 11120"/>
                <a:gd name="T54" fmla="*/ 3406 w 9390"/>
                <a:gd name="T55" fmla="*/ 5887 h 11120"/>
                <a:gd name="T56" fmla="*/ 3920 w 9390"/>
                <a:gd name="T57" fmla="*/ 5620 h 11120"/>
                <a:gd name="T58" fmla="*/ 4691 w 9390"/>
                <a:gd name="T59" fmla="*/ 6937 h 11120"/>
                <a:gd name="T60" fmla="*/ 5623 w 9390"/>
                <a:gd name="T61" fmla="*/ 5719 h 11120"/>
                <a:gd name="T62" fmla="*/ 6140 w 9390"/>
                <a:gd name="T63" fmla="*/ 5620 h 1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90" h="11120">
                  <a:moveTo>
                    <a:pt x="3078" y="3437"/>
                  </a:moveTo>
                  <a:lnTo>
                    <a:pt x="6573" y="3437"/>
                  </a:lnTo>
                  <a:cubicBezTo>
                    <a:pt x="6809" y="3437"/>
                    <a:pt x="7036" y="3338"/>
                    <a:pt x="7187" y="3157"/>
                  </a:cubicBezTo>
                  <a:cubicBezTo>
                    <a:pt x="7548" y="2728"/>
                    <a:pt x="7890" y="2202"/>
                    <a:pt x="7967" y="1730"/>
                  </a:cubicBezTo>
                  <a:cubicBezTo>
                    <a:pt x="8121" y="786"/>
                    <a:pt x="7717" y="307"/>
                    <a:pt x="6544" y="307"/>
                  </a:cubicBezTo>
                  <a:cubicBezTo>
                    <a:pt x="5370" y="307"/>
                    <a:pt x="5767" y="1077"/>
                    <a:pt x="5311" y="1140"/>
                  </a:cubicBezTo>
                  <a:cubicBezTo>
                    <a:pt x="4971" y="1187"/>
                    <a:pt x="4983" y="739"/>
                    <a:pt x="4449" y="308"/>
                  </a:cubicBezTo>
                  <a:cubicBezTo>
                    <a:pt x="4066" y="0"/>
                    <a:pt x="3636" y="871"/>
                    <a:pt x="3129" y="876"/>
                  </a:cubicBezTo>
                  <a:cubicBezTo>
                    <a:pt x="2538" y="884"/>
                    <a:pt x="1707" y="720"/>
                    <a:pt x="1707" y="1730"/>
                  </a:cubicBezTo>
                  <a:cubicBezTo>
                    <a:pt x="1707" y="2138"/>
                    <a:pt x="2065" y="2690"/>
                    <a:pt x="2455" y="3147"/>
                  </a:cubicBezTo>
                  <a:cubicBezTo>
                    <a:pt x="2612" y="3330"/>
                    <a:pt x="2838" y="3437"/>
                    <a:pt x="3078" y="3437"/>
                  </a:cubicBezTo>
                  <a:close/>
                  <a:moveTo>
                    <a:pt x="7438" y="4336"/>
                  </a:moveTo>
                  <a:cubicBezTo>
                    <a:pt x="7252" y="4125"/>
                    <a:pt x="6981" y="4006"/>
                    <a:pt x="6699" y="4006"/>
                  </a:cubicBezTo>
                  <a:lnTo>
                    <a:pt x="2969" y="4006"/>
                  </a:lnTo>
                  <a:cubicBezTo>
                    <a:pt x="2700" y="4006"/>
                    <a:pt x="2440" y="4115"/>
                    <a:pt x="2253" y="4310"/>
                  </a:cubicBezTo>
                  <a:cubicBezTo>
                    <a:pt x="1081" y="5538"/>
                    <a:pt x="0" y="7291"/>
                    <a:pt x="0" y="8570"/>
                  </a:cubicBezTo>
                  <a:cubicBezTo>
                    <a:pt x="0" y="9697"/>
                    <a:pt x="1133" y="11120"/>
                    <a:pt x="2530" y="11120"/>
                  </a:cubicBezTo>
                  <a:lnTo>
                    <a:pt x="6860" y="11120"/>
                  </a:lnTo>
                  <a:cubicBezTo>
                    <a:pt x="8257" y="11120"/>
                    <a:pt x="9390" y="9709"/>
                    <a:pt x="9390" y="8570"/>
                  </a:cubicBezTo>
                  <a:cubicBezTo>
                    <a:pt x="9390" y="7268"/>
                    <a:pt x="8520" y="5564"/>
                    <a:pt x="7438" y="4336"/>
                  </a:cubicBezTo>
                  <a:close/>
                  <a:moveTo>
                    <a:pt x="6299" y="5888"/>
                  </a:moveTo>
                  <a:lnTo>
                    <a:pt x="5549" y="7248"/>
                  </a:lnTo>
                  <a:cubicBezTo>
                    <a:pt x="5483" y="7368"/>
                    <a:pt x="5570" y="7515"/>
                    <a:pt x="5706" y="7515"/>
                  </a:cubicBezTo>
                  <a:lnTo>
                    <a:pt x="5919" y="7515"/>
                  </a:lnTo>
                  <a:cubicBezTo>
                    <a:pt x="6017" y="7515"/>
                    <a:pt x="6098" y="7595"/>
                    <a:pt x="6098" y="7695"/>
                  </a:cubicBezTo>
                  <a:lnTo>
                    <a:pt x="6098" y="7695"/>
                  </a:lnTo>
                  <a:cubicBezTo>
                    <a:pt x="6098" y="7793"/>
                    <a:pt x="6018" y="7874"/>
                    <a:pt x="5919" y="7874"/>
                  </a:cubicBezTo>
                  <a:lnTo>
                    <a:pt x="5384" y="7874"/>
                  </a:lnTo>
                  <a:cubicBezTo>
                    <a:pt x="5279" y="7874"/>
                    <a:pt x="5196" y="7958"/>
                    <a:pt x="5195" y="8062"/>
                  </a:cubicBezTo>
                  <a:lnTo>
                    <a:pt x="5195" y="8151"/>
                  </a:lnTo>
                  <a:cubicBezTo>
                    <a:pt x="5195" y="8249"/>
                    <a:pt x="5275" y="8331"/>
                    <a:pt x="5375" y="8331"/>
                  </a:cubicBezTo>
                  <a:lnTo>
                    <a:pt x="5919" y="8331"/>
                  </a:lnTo>
                  <a:cubicBezTo>
                    <a:pt x="6017" y="8331"/>
                    <a:pt x="6098" y="8411"/>
                    <a:pt x="6098" y="8510"/>
                  </a:cubicBezTo>
                  <a:cubicBezTo>
                    <a:pt x="6098" y="8610"/>
                    <a:pt x="6018" y="8690"/>
                    <a:pt x="5919" y="8690"/>
                  </a:cubicBezTo>
                  <a:lnTo>
                    <a:pt x="5375" y="8690"/>
                  </a:lnTo>
                  <a:cubicBezTo>
                    <a:pt x="5276" y="8690"/>
                    <a:pt x="5195" y="8770"/>
                    <a:pt x="5195" y="8870"/>
                  </a:cubicBezTo>
                  <a:lnTo>
                    <a:pt x="5195" y="9327"/>
                  </a:lnTo>
                  <a:cubicBezTo>
                    <a:pt x="5195" y="9426"/>
                    <a:pt x="5115" y="9507"/>
                    <a:pt x="5015" y="9507"/>
                  </a:cubicBezTo>
                  <a:lnTo>
                    <a:pt x="4690" y="9507"/>
                  </a:lnTo>
                  <a:cubicBezTo>
                    <a:pt x="4591" y="9507"/>
                    <a:pt x="4510" y="9427"/>
                    <a:pt x="4510" y="9327"/>
                  </a:cubicBezTo>
                  <a:lnTo>
                    <a:pt x="4510" y="8870"/>
                  </a:lnTo>
                  <a:cubicBezTo>
                    <a:pt x="4510" y="8771"/>
                    <a:pt x="4430" y="8690"/>
                    <a:pt x="4330" y="8690"/>
                  </a:cubicBezTo>
                  <a:lnTo>
                    <a:pt x="3792" y="8690"/>
                  </a:lnTo>
                  <a:cubicBezTo>
                    <a:pt x="3693" y="8690"/>
                    <a:pt x="3612" y="8610"/>
                    <a:pt x="3612" y="8510"/>
                  </a:cubicBezTo>
                  <a:cubicBezTo>
                    <a:pt x="3612" y="8411"/>
                    <a:pt x="3692" y="8331"/>
                    <a:pt x="3792" y="8331"/>
                  </a:cubicBezTo>
                  <a:lnTo>
                    <a:pt x="4329" y="8331"/>
                  </a:lnTo>
                  <a:cubicBezTo>
                    <a:pt x="4429" y="8331"/>
                    <a:pt x="4509" y="8251"/>
                    <a:pt x="4510" y="8151"/>
                  </a:cubicBezTo>
                  <a:lnTo>
                    <a:pt x="4511" y="8063"/>
                  </a:lnTo>
                  <a:cubicBezTo>
                    <a:pt x="4512" y="7959"/>
                    <a:pt x="4427" y="7873"/>
                    <a:pt x="4322" y="7873"/>
                  </a:cubicBezTo>
                  <a:lnTo>
                    <a:pt x="3792" y="7873"/>
                  </a:lnTo>
                  <a:cubicBezTo>
                    <a:pt x="3693" y="7873"/>
                    <a:pt x="3612" y="7793"/>
                    <a:pt x="3612" y="7694"/>
                  </a:cubicBezTo>
                  <a:lnTo>
                    <a:pt x="3612" y="7694"/>
                  </a:lnTo>
                  <a:cubicBezTo>
                    <a:pt x="3612" y="7595"/>
                    <a:pt x="3692" y="7514"/>
                    <a:pt x="3792" y="7514"/>
                  </a:cubicBezTo>
                  <a:lnTo>
                    <a:pt x="3999" y="7514"/>
                  </a:lnTo>
                  <a:cubicBezTo>
                    <a:pt x="4136" y="7514"/>
                    <a:pt x="4221" y="7367"/>
                    <a:pt x="4156" y="7247"/>
                  </a:cubicBezTo>
                  <a:lnTo>
                    <a:pt x="3406" y="5887"/>
                  </a:lnTo>
                  <a:cubicBezTo>
                    <a:pt x="3340" y="5767"/>
                    <a:pt x="3426" y="5620"/>
                    <a:pt x="3562" y="5620"/>
                  </a:cubicBezTo>
                  <a:lnTo>
                    <a:pt x="3920" y="5620"/>
                  </a:lnTo>
                  <a:cubicBezTo>
                    <a:pt x="3988" y="5620"/>
                    <a:pt x="4050" y="5659"/>
                    <a:pt x="4080" y="5719"/>
                  </a:cubicBezTo>
                  <a:lnTo>
                    <a:pt x="4691" y="6937"/>
                  </a:lnTo>
                  <a:cubicBezTo>
                    <a:pt x="4756" y="7069"/>
                    <a:pt x="4945" y="7069"/>
                    <a:pt x="5012" y="6937"/>
                  </a:cubicBezTo>
                  <a:lnTo>
                    <a:pt x="5623" y="5719"/>
                  </a:lnTo>
                  <a:cubicBezTo>
                    <a:pt x="5653" y="5659"/>
                    <a:pt x="5715" y="5620"/>
                    <a:pt x="5783" y="5620"/>
                  </a:cubicBezTo>
                  <a:lnTo>
                    <a:pt x="6140" y="5620"/>
                  </a:lnTo>
                  <a:cubicBezTo>
                    <a:pt x="6278" y="5622"/>
                    <a:pt x="6365" y="5768"/>
                    <a:pt x="6299" y="5888"/>
                  </a:cubicBezTo>
                  <a:close/>
                </a:path>
              </a:pathLst>
            </a:custGeom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>
                <a:lnSpc>
                  <a:spcPct val="147000"/>
                </a:lnSpc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îṧliḍê">
            <a:extLst>
              <a:ext uri="{FF2B5EF4-FFF2-40B4-BE49-F238E27FC236}">
                <a16:creationId xmlns:a16="http://schemas.microsoft.com/office/drawing/2014/main" id="{198FA1A2-E9EF-401B-9ADB-2B6CB77463FF}"/>
              </a:ext>
            </a:extLst>
          </p:cNvPr>
          <p:cNvGrpSpPr/>
          <p:nvPr/>
        </p:nvGrpSpPr>
        <p:grpSpPr>
          <a:xfrm>
            <a:off x="6993844" y="3603067"/>
            <a:ext cx="609600" cy="609600"/>
            <a:chOff x="3286125" y="3697256"/>
            <a:chExt cx="609600" cy="609600"/>
          </a:xfrm>
        </p:grpSpPr>
        <p:sp>
          <p:nvSpPr>
            <p:cNvPr id="16" name="ïṣḷïḍê">
              <a:extLst>
                <a:ext uri="{FF2B5EF4-FFF2-40B4-BE49-F238E27FC236}">
                  <a16:creationId xmlns:a16="http://schemas.microsoft.com/office/drawing/2014/main" id="{D1C26EBE-AEBD-4B92-BCC5-6A96B8B1BBA4}"/>
                </a:ext>
              </a:extLst>
            </p:cNvPr>
            <p:cNvSpPr/>
            <p:nvPr/>
          </p:nvSpPr>
          <p:spPr>
            <a:xfrm>
              <a:off x="3286125" y="3697256"/>
              <a:ext cx="609600" cy="609600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7000"/>
                </a:lnSpc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ŝļîdè">
              <a:extLst>
                <a:ext uri="{FF2B5EF4-FFF2-40B4-BE49-F238E27FC236}">
                  <a16:creationId xmlns:a16="http://schemas.microsoft.com/office/drawing/2014/main" id="{DA6CFDC2-6D00-4BFB-BC9C-B0DC3F9185CE}"/>
                </a:ext>
              </a:extLst>
            </p:cNvPr>
            <p:cNvSpPr/>
            <p:nvPr/>
          </p:nvSpPr>
          <p:spPr>
            <a:xfrm>
              <a:off x="3489153" y="3840347"/>
              <a:ext cx="203544" cy="323416"/>
            </a:xfrm>
            <a:custGeom>
              <a:avLst/>
              <a:gdLst>
                <a:gd name="T0" fmla="*/ 2562 w 2597"/>
                <a:gd name="T1" fmla="*/ 3159 h 4133"/>
                <a:gd name="T2" fmla="*/ 2494 w 2597"/>
                <a:gd name="T3" fmla="*/ 3162 h 4133"/>
                <a:gd name="T4" fmla="*/ 1927 w 2597"/>
                <a:gd name="T5" fmla="*/ 3349 h 4133"/>
                <a:gd name="T6" fmla="*/ 1657 w 2597"/>
                <a:gd name="T7" fmla="*/ 3278 h 4133"/>
                <a:gd name="T8" fmla="*/ 1548 w 2597"/>
                <a:gd name="T9" fmla="*/ 3155 h 4133"/>
                <a:gd name="T10" fmla="*/ 1516 w 2597"/>
                <a:gd name="T11" fmla="*/ 2732 h 4133"/>
                <a:gd name="T12" fmla="*/ 1516 w 2597"/>
                <a:gd name="T13" fmla="*/ 1772 h 4133"/>
                <a:gd name="T14" fmla="*/ 2398 w 2597"/>
                <a:gd name="T15" fmla="*/ 1772 h 4133"/>
                <a:gd name="T16" fmla="*/ 2465 w 2597"/>
                <a:gd name="T17" fmla="*/ 1706 h 4133"/>
                <a:gd name="T18" fmla="*/ 2465 w 2597"/>
                <a:gd name="T19" fmla="*/ 1078 h 4133"/>
                <a:gd name="T20" fmla="*/ 2398 w 2597"/>
                <a:gd name="T21" fmla="*/ 1011 h 4133"/>
                <a:gd name="T22" fmla="*/ 1516 w 2597"/>
                <a:gd name="T23" fmla="*/ 1011 h 4133"/>
                <a:gd name="T24" fmla="*/ 1516 w 2597"/>
                <a:gd name="T25" fmla="*/ 67 h 4133"/>
                <a:gd name="T26" fmla="*/ 1449 w 2597"/>
                <a:gd name="T27" fmla="*/ 0 h 4133"/>
                <a:gd name="T28" fmla="*/ 880 w 2597"/>
                <a:gd name="T29" fmla="*/ 0 h 4133"/>
                <a:gd name="T30" fmla="*/ 814 w 2597"/>
                <a:gd name="T31" fmla="*/ 58 h 4133"/>
                <a:gd name="T32" fmla="*/ 681 w 2597"/>
                <a:gd name="T33" fmla="*/ 546 h 4133"/>
                <a:gd name="T34" fmla="*/ 427 w 2597"/>
                <a:gd name="T35" fmla="*/ 869 h 4133"/>
                <a:gd name="T36" fmla="*/ 46 w 2597"/>
                <a:gd name="T37" fmla="*/ 1076 h 4133"/>
                <a:gd name="T38" fmla="*/ 0 w 2597"/>
                <a:gd name="T39" fmla="*/ 1139 h 4133"/>
                <a:gd name="T40" fmla="*/ 0 w 2597"/>
                <a:gd name="T41" fmla="*/ 1706 h 4133"/>
                <a:gd name="T42" fmla="*/ 67 w 2597"/>
                <a:gd name="T43" fmla="*/ 1772 h 4133"/>
                <a:gd name="T44" fmla="*/ 442 w 2597"/>
                <a:gd name="T45" fmla="*/ 1772 h 4133"/>
                <a:gd name="T46" fmla="*/ 442 w 2597"/>
                <a:gd name="T47" fmla="*/ 3109 h 4133"/>
                <a:gd name="T48" fmla="*/ 504 w 2597"/>
                <a:gd name="T49" fmla="*/ 3552 h 4133"/>
                <a:gd name="T50" fmla="*/ 729 w 2597"/>
                <a:gd name="T51" fmla="*/ 3851 h 4133"/>
                <a:gd name="T52" fmla="*/ 1111 w 2597"/>
                <a:gd name="T53" fmla="*/ 4061 h 4133"/>
                <a:gd name="T54" fmla="*/ 1617 w 2597"/>
                <a:gd name="T55" fmla="*/ 4133 h 4133"/>
                <a:gd name="T56" fmla="*/ 2082 w 2597"/>
                <a:gd name="T57" fmla="*/ 4083 h 4133"/>
                <a:gd name="T58" fmla="*/ 2559 w 2597"/>
                <a:gd name="T59" fmla="*/ 3909 h 4133"/>
                <a:gd name="T60" fmla="*/ 2597 w 2597"/>
                <a:gd name="T61" fmla="*/ 3849 h 4133"/>
                <a:gd name="T62" fmla="*/ 2597 w 2597"/>
                <a:gd name="T63" fmla="*/ 3218 h 4133"/>
                <a:gd name="T64" fmla="*/ 2562 w 2597"/>
                <a:gd name="T65" fmla="*/ 3159 h 4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97" h="4133">
                  <a:moveTo>
                    <a:pt x="2562" y="3159"/>
                  </a:moveTo>
                  <a:cubicBezTo>
                    <a:pt x="2541" y="3147"/>
                    <a:pt x="2515" y="3149"/>
                    <a:pt x="2494" y="3162"/>
                  </a:cubicBezTo>
                  <a:cubicBezTo>
                    <a:pt x="2305" y="3286"/>
                    <a:pt x="2114" y="3349"/>
                    <a:pt x="1927" y="3349"/>
                  </a:cubicBezTo>
                  <a:cubicBezTo>
                    <a:pt x="1824" y="3349"/>
                    <a:pt x="1736" y="3326"/>
                    <a:pt x="1657" y="3278"/>
                  </a:cubicBezTo>
                  <a:cubicBezTo>
                    <a:pt x="1603" y="3247"/>
                    <a:pt x="1568" y="3206"/>
                    <a:pt x="1548" y="3155"/>
                  </a:cubicBezTo>
                  <a:cubicBezTo>
                    <a:pt x="1534" y="3115"/>
                    <a:pt x="1516" y="3009"/>
                    <a:pt x="1516" y="2732"/>
                  </a:cubicBezTo>
                  <a:lnTo>
                    <a:pt x="1516" y="1772"/>
                  </a:lnTo>
                  <a:lnTo>
                    <a:pt x="2398" y="1772"/>
                  </a:lnTo>
                  <a:cubicBezTo>
                    <a:pt x="2435" y="1772"/>
                    <a:pt x="2465" y="1742"/>
                    <a:pt x="2465" y="1706"/>
                  </a:cubicBezTo>
                  <a:lnTo>
                    <a:pt x="2465" y="1078"/>
                  </a:lnTo>
                  <a:cubicBezTo>
                    <a:pt x="2465" y="1041"/>
                    <a:pt x="2435" y="1011"/>
                    <a:pt x="2398" y="1011"/>
                  </a:cubicBezTo>
                  <a:lnTo>
                    <a:pt x="1516" y="1011"/>
                  </a:lnTo>
                  <a:lnTo>
                    <a:pt x="1516" y="67"/>
                  </a:lnTo>
                  <a:cubicBezTo>
                    <a:pt x="1516" y="30"/>
                    <a:pt x="1486" y="0"/>
                    <a:pt x="1449" y="0"/>
                  </a:cubicBezTo>
                  <a:lnTo>
                    <a:pt x="880" y="0"/>
                  </a:lnTo>
                  <a:cubicBezTo>
                    <a:pt x="846" y="0"/>
                    <a:pt x="818" y="25"/>
                    <a:pt x="814" y="58"/>
                  </a:cubicBezTo>
                  <a:cubicBezTo>
                    <a:pt x="790" y="256"/>
                    <a:pt x="745" y="420"/>
                    <a:pt x="681" y="546"/>
                  </a:cubicBezTo>
                  <a:cubicBezTo>
                    <a:pt x="617" y="672"/>
                    <a:pt x="532" y="780"/>
                    <a:pt x="427" y="869"/>
                  </a:cubicBezTo>
                  <a:cubicBezTo>
                    <a:pt x="322" y="959"/>
                    <a:pt x="194" y="1028"/>
                    <a:pt x="46" y="1076"/>
                  </a:cubicBezTo>
                  <a:cubicBezTo>
                    <a:pt x="19" y="1085"/>
                    <a:pt x="0" y="1110"/>
                    <a:pt x="0" y="1139"/>
                  </a:cubicBezTo>
                  <a:lnTo>
                    <a:pt x="0" y="1706"/>
                  </a:lnTo>
                  <a:cubicBezTo>
                    <a:pt x="0" y="1742"/>
                    <a:pt x="30" y="1772"/>
                    <a:pt x="67" y="1772"/>
                  </a:cubicBezTo>
                  <a:lnTo>
                    <a:pt x="442" y="1772"/>
                  </a:lnTo>
                  <a:lnTo>
                    <a:pt x="442" y="3109"/>
                  </a:lnTo>
                  <a:cubicBezTo>
                    <a:pt x="442" y="3302"/>
                    <a:pt x="462" y="3447"/>
                    <a:pt x="504" y="3552"/>
                  </a:cubicBezTo>
                  <a:cubicBezTo>
                    <a:pt x="546" y="3658"/>
                    <a:pt x="622" y="3758"/>
                    <a:pt x="729" y="3851"/>
                  </a:cubicBezTo>
                  <a:cubicBezTo>
                    <a:pt x="835" y="3941"/>
                    <a:pt x="963" y="4012"/>
                    <a:pt x="1111" y="4061"/>
                  </a:cubicBezTo>
                  <a:cubicBezTo>
                    <a:pt x="1258" y="4109"/>
                    <a:pt x="1428" y="4133"/>
                    <a:pt x="1617" y="4133"/>
                  </a:cubicBezTo>
                  <a:cubicBezTo>
                    <a:pt x="1783" y="4133"/>
                    <a:pt x="1939" y="4116"/>
                    <a:pt x="2082" y="4083"/>
                  </a:cubicBezTo>
                  <a:cubicBezTo>
                    <a:pt x="2225" y="4050"/>
                    <a:pt x="2385" y="3991"/>
                    <a:pt x="2559" y="3909"/>
                  </a:cubicBezTo>
                  <a:cubicBezTo>
                    <a:pt x="2582" y="3898"/>
                    <a:pt x="2597" y="3874"/>
                    <a:pt x="2597" y="3849"/>
                  </a:cubicBezTo>
                  <a:lnTo>
                    <a:pt x="2597" y="3218"/>
                  </a:lnTo>
                  <a:cubicBezTo>
                    <a:pt x="2597" y="3193"/>
                    <a:pt x="2584" y="3171"/>
                    <a:pt x="2562" y="3159"/>
                  </a:cubicBezTo>
                  <a:close/>
                </a:path>
              </a:pathLst>
            </a:custGeom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47000"/>
                </a:lnSpc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ïṩḷiḓè">
            <a:extLst>
              <a:ext uri="{FF2B5EF4-FFF2-40B4-BE49-F238E27FC236}">
                <a16:creationId xmlns:a16="http://schemas.microsoft.com/office/drawing/2014/main" id="{DCBAE020-8629-42DA-BC60-CB57ECED8C85}"/>
              </a:ext>
            </a:extLst>
          </p:cNvPr>
          <p:cNvGrpSpPr/>
          <p:nvPr/>
        </p:nvGrpSpPr>
        <p:grpSpPr>
          <a:xfrm>
            <a:off x="8202839" y="3603067"/>
            <a:ext cx="609600" cy="609600"/>
            <a:chOff x="3286125" y="3697256"/>
            <a:chExt cx="609600" cy="609600"/>
          </a:xfrm>
        </p:grpSpPr>
        <p:sp>
          <p:nvSpPr>
            <p:cNvPr id="14" name="iṡḻíḓê">
              <a:extLst>
                <a:ext uri="{FF2B5EF4-FFF2-40B4-BE49-F238E27FC236}">
                  <a16:creationId xmlns:a16="http://schemas.microsoft.com/office/drawing/2014/main" id="{1DE6FCA1-0B0F-494C-AC75-098181570AA2}"/>
                </a:ext>
              </a:extLst>
            </p:cNvPr>
            <p:cNvSpPr/>
            <p:nvPr/>
          </p:nvSpPr>
          <p:spPr>
            <a:xfrm>
              <a:off x="3286125" y="3697256"/>
              <a:ext cx="609600" cy="609600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7000"/>
                </a:lnSpc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ïSḻiḓé">
              <a:extLst>
                <a:ext uri="{FF2B5EF4-FFF2-40B4-BE49-F238E27FC236}">
                  <a16:creationId xmlns:a16="http://schemas.microsoft.com/office/drawing/2014/main" id="{41E9C808-8ABA-439C-86EC-05C360D7DA53}"/>
                </a:ext>
              </a:extLst>
            </p:cNvPr>
            <p:cNvSpPr/>
            <p:nvPr/>
          </p:nvSpPr>
          <p:spPr>
            <a:xfrm>
              <a:off x="3429218" y="3852154"/>
              <a:ext cx="323416" cy="299802"/>
            </a:xfrm>
            <a:custGeom>
              <a:avLst/>
              <a:gdLst>
                <a:gd name="connsiteX0" fmla="*/ 476517 w 601409"/>
                <a:gd name="connsiteY0" fmla="*/ 289505 h 557498"/>
                <a:gd name="connsiteX1" fmla="*/ 449242 w 601409"/>
                <a:gd name="connsiteY1" fmla="*/ 315301 h 557498"/>
                <a:gd name="connsiteX2" fmla="*/ 476517 w 601409"/>
                <a:gd name="connsiteY2" fmla="*/ 342531 h 557498"/>
                <a:gd name="connsiteX3" fmla="*/ 503792 w 601409"/>
                <a:gd name="connsiteY3" fmla="*/ 315301 h 557498"/>
                <a:gd name="connsiteX4" fmla="*/ 476517 w 601409"/>
                <a:gd name="connsiteY4" fmla="*/ 289505 h 557498"/>
                <a:gd name="connsiteX5" fmla="*/ 350190 w 601409"/>
                <a:gd name="connsiteY5" fmla="*/ 289505 h 557498"/>
                <a:gd name="connsiteX6" fmla="*/ 322915 w 601409"/>
                <a:gd name="connsiteY6" fmla="*/ 315301 h 557498"/>
                <a:gd name="connsiteX7" fmla="*/ 350190 w 601409"/>
                <a:gd name="connsiteY7" fmla="*/ 342531 h 557498"/>
                <a:gd name="connsiteX8" fmla="*/ 377465 w 601409"/>
                <a:gd name="connsiteY8" fmla="*/ 315301 h 557498"/>
                <a:gd name="connsiteX9" fmla="*/ 350190 w 601409"/>
                <a:gd name="connsiteY9" fmla="*/ 289505 h 557498"/>
                <a:gd name="connsiteX10" fmla="*/ 413354 w 601409"/>
                <a:gd name="connsiteY10" fmla="*/ 226448 h 557498"/>
                <a:gd name="connsiteX11" fmla="*/ 601409 w 601409"/>
                <a:gd name="connsiteY11" fmla="*/ 385524 h 557498"/>
                <a:gd name="connsiteX12" fmla="*/ 568392 w 601409"/>
                <a:gd name="connsiteY12" fmla="*/ 474377 h 557498"/>
                <a:gd name="connsiteX13" fmla="*/ 577005 w 601409"/>
                <a:gd name="connsiteY13" fmla="*/ 557498 h 557498"/>
                <a:gd name="connsiteX14" fmla="*/ 503792 w 601409"/>
                <a:gd name="connsiteY14" fmla="*/ 524537 h 557498"/>
                <a:gd name="connsiteX15" fmla="*/ 413354 w 601409"/>
                <a:gd name="connsiteY15" fmla="*/ 544600 h 557498"/>
                <a:gd name="connsiteX16" fmla="*/ 225298 w 601409"/>
                <a:gd name="connsiteY16" fmla="*/ 385524 h 557498"/>
                <a:gd name="connsiteX17" fmla="*/ 413354 w 601409"/>
                <a:gd name="connsiteY17" fmla="*/ 226448 h 557498"/>
                <a:gd name="connsiteX18" fmla="*/ 331567 w 601409"/>
                <a:gd name="connsiteY18" fmla="*/ 83108 h 557498"/>
                <a:gd name="connsiteX19" fmla="*/ 295683 w 601409"/>
                <a:gd name="connsiteY19" fmla="*/ 117497 h 557498"/>
                <a:gd name="connsiteX20" fmla="*/ 331567 w 601409"/>
                <a:gd name="connsiteY20" fmla="*/ 153320 h 557498"/>
                <a:gd name="connsiteX21" fmla="*/ 366015 w 601409"/>
                <a:gd name="connsiteY21" fmla="*/ 117497 h 557498"/>
                <a:gd name="connsiteX22" fmla="*/ 331567 w 601409"/>
                <a:gd name="connsiteY22" fmla="*/ 83108 h 557498"/>
                <a:gd name="connsiteX23" fmla="*/ 163630 w 601409"/>
                <a:gd name="connsiteY23" fmla="*/ 83108 h 557498"/>
                <a:gd name="connsiteX24" fmla="*/ 129182 w 601409"/>
                <a:gd name="connsiteY24" fmla="*/ 117497 h 557498"/>
                <a:gd name="connsiteX25" fmla="*/ 163630 w 601409"/>
                <a:gd name="connsiteY25" fmla="*/ 153320 h 557498"/>
                <a:gd name="connsiteX26" fmla="*/ 199514 w 601409"/>
                <a:gd name="connsiteY26" fmla="*/ 117497 h 557498"/>
                <a:gd name="connsiteX27" fmla="*/ 163630 w 601409"/>
                <a:gd name="connsiteY27" fmla="*/ 83108 h 557498"/>
                <a:gd name="connsiteX28" fmla="*/ 248316 w 601409"/>
                <a:gd name="connsiteY28" fmla="*/ 0 h 557498"/>
                <a:gd name="connsiteX29" fmla="*/ 495197 w 601409"/>
                <a:gd name="connsiteY29" fmla="*/ 210635 h 557498"/>
                <a:gd name="connsiteX30" fmla="*/ 495197 w 601409"/>
                <a:gd name="connsiteY30" fmla="*/ 220666 h 557498"/>
                <a:gd name="connsiteX31" fmla="*/ 413382 w 601409"/>
                <a:gd name="connsiteY31" fmla="*/ 204904 h 557498"/>
                <a:gd name="connsiteX32" fmla="*/ 205256 w 601409"/>
                <a:gd name="connsiteY32" fmla="*/ 385448 h 557498"/>
                <a:gd name="connsiteX33" fmla="*/ 208126 w 601409"/>
                <a:gd name="connsiteY33" fmla="*/ 416972 h 557498"/>
                <a:gd name="connsiteX34" fmla="*/ 129182 w 601409"/>
                <a:gd name="connsiteY34" fmla="*/ 394045 h 557498"/>
                <a:gd name="connsiteX35" fmla="*/ 31578 w 601409"/>
                <a:gd name="connsiteY35" fmla="*/ 437032 h 557498"/>
                <a:gd name="connsiteX36" fmla="*/ 43061 w 601409"/>
                <a:gd name="connsiteY36" fmla="*/ 328132 h 557498"/>
                <a:gd name="connsiteX37" fmla="*/ 0 w 601409"/>
                <a:gd name="connsiteY37" fmla="*/ 210635 h 557498"/>
                <a:gd name="connsiteX38" fmla="*/ 248316 w 601409"/>
                <a:gd name="connsiteY38" fmla="*/ 0 h 55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1409" h="557498">
                  <a:moveTo>
                    <a:pt x="476517" y="289505"/>
                  </a:moveTo>
                  <a:cubicBezTo>
                    <a:pt x="462162" y="289505"/>
                    <a:pt x="449242" y="300970"/>
                    <a:pt x="449242" y="315301"/>
                  </a:cubicBezTo>
                  <a:cubicBezTo>
                    <a:pt x="449242" y="331066"/>
                    <a:pt x="462162" y="342531"/>
                    <a:pt x="476517" y="342531"/>
                  </a:cubicBezTo>
                  <a:cubicBezTo>
                    <a:pt x="490873" y="342531"/>
                    <a:pt x="503792" y="331066"/>
                    <a:pt x="503792" y="315301"/>
                  </a:cubicBezTo>
                  <a:cubicBezTo>
                    <a:pt x="503792" y="300970"/>
                    <a:pt x="490873" y="289505"/>
                    <a:pt x="476517" y="289505"/>
                  </a:cubicBezTo>
                  <a:close/>
                  <a:moveTo>
                    <a:pt x="350190" y="289505"/>
                  </a:moveTo>
                  <a:cubicBezTo>
                    <a:pt x="335834" y="289505"/>
                    <a:pt x="322915" y="300970"/>
                    <a:pt x="322915" y="315301"/>
                  </a:cubicBezTo>
                  <a:cubicBezTo>
                    <a:pt x="322915" y="331066"/>
                    <a:pt x="335834" y="342531"/>
                    <a:pt x="350190" y="342531"/>
                  </a:cubicBezTo>
                  <a:cubicBezTo>
                    <a:pt x="364545" y="342531"/>
                    <a:pt x="377465" y="331066"/>
                    <a:pt x="377465" y="315301"/>
                  </a:cubicBezTo>
                  <a:cubicBezTo>
                    <a:pt x="377465" y="300970"/>
                    <a:pt x="364545" y="289505"/>
                    <a:pt x="350190" y="289505"/>
                  </a:cubicBezTo>
                  <a:close/>
                  <a:moveTo>
                    <a:pt x="413354" y="226448"/>
                  </a:moveTo>
                  <a:cubicBezTo>
                    <a:pt x="516712" y="226448"/>
                    <a:pt x="601409" y="298104"/>
                    <a:pt x="601409" y="385524"/>
                  </a:cubicBezTo>
                  <a:cubicBezTo>
                    <a:pt x="601409" y="418486"/>
                    <a:pt x="588489" y="450014"/>
                    <a:pt x="568392" y="474377"/>
                  </a:cubicBezTo>
                  <a:lnTo>
                    <a:pt x="577005" y="557498"/>
                  </a:lnTo>
                  <a:lnTo>
                    <a:pt x="503792" y="524537"/>
                  </a:lnTo>
                  <a:cubicBezTo>
                    <a:pt x="476517" y="537435"/>
                    <a:pt x="446371" y="544600"/>
                    <a:pt x="413354" y="544600"/>
                  </a:cubicBezTo>
                  <a:cubicBezTo>
                    <a:pt x="309995" y="544600"/>
                    <a:pt x="225298" y="472944"/>
                    <a:pt x="225298" y="385524"/>
                  </a:cubicBezTo>
                  <a:cubicBezTo>
                    <a:pt x="225298" y="298104"/>
                    <a:pt x="309995" y="226448"/>
                    <a:pt x="413354" y="226448"/>
                  </a:cubicBezTo>
                  <a:close/>
                  <a:moveTo>
                    <a:pt x="331567" y="83108"/>
                  </a:moveTo>
                  <a:cubicBezTo>
                    <a:pt x="311472" y="83108"/>
                    <a:pt x="295683" y="98870"/>
                    <a:pt x="295683" y="117497"/>
                  </a:cubicBezTo>
                  <a:cubicBezTo>
                    <a:pt x="295683" y="137558"/>
                    <a:pt x="311472" y="153320"/>
                    <a:pt x="331567" y="153320"/>
                  </a:cubicBezTo>
                  <a:cubicBezTo>
                    <a:pt x="350226" y="153320"/>
                    <a:pt x="366015" y="137558"/>
                    <a:pt x="366015" y="117497"/>
                  </a:cubicBezTo>
                  <a:cubicBezTo>
                    <a:pt x="366015" y="98870"/>
                    <a:pt x="350226" y="83108"/>
                    <a:pt x="331567" y="83108"/>
                  </a:cubicBezTo>
                  <a:close/>
                  <a:moveTo>
                    <a:pt x="163630" y="83108"/>
                  </a:moveTo>
                  <a:cubicBezTo>
                    <a:pt x="144971" y="83108"/>
                    <a:pt x="129182" y="98870"/>
                    <a:pt x="129182" y="117497"/>
                  </a:cubicBezTo>
                  <a:cubicBezTo>
                    <a:pt x="129182" y="137558"/>
                    <a:pt x="144971" y="153320"/>
                    <a:pt x="163630" y="153320"/>
                  </a:cubicBezTo>
                  <a:cubicBezTo>
                    <a:pt x="183725" y="153320"/>
                    <a:pt x="199514" y="137558"/>
                    <a:pt x="199514" y="117497"/>
                  </a:cubicBezTo>
                  <a:cubicBezTo>
                    <a:pt x="199514" y="98870"/>
                    <a:pt x="183725" y="83108"/>
                    <a:pt x="163630" y="83108"/>
                  </a:cubicBezTo>
                  <a:close/>
                  <a:moveTo>
                    <a:pt x="248316" y="0"/>
                  </a:moveTo>
                  <a:cubicBezTo>
                    <a:pt x="384675" y="0"/>
                    <a:pt x="495197" y="94571"/>
                    <a:pt x="495197" y="210635"/>
                  </a:cubicBezTo>
                  <a:cubicBezTo>
                    <a:pt x="495197" y="213501"/>
                    <a:pt x="495197" y="216367"/>
                    <a:pt x="495197" y="220666"/>
                  </a:cubicBezTo>
                  <a:cubicBezTo>
                    <a:pt x="469361" y="210635"/>
                    <a:pt x="442089" y="204904"/>
                    <a:pt x="413382" y="204904"/>
                  </a:cubicBezTo>
                  <a:cubicBezTo>
                    <a:pt x="298554" y="204904"/>
                    <a:pt x="205256" y="286579"/>
                    <a:pt x="205256" y="385448"/>
                  </a:cubicBezTo>
                  <a:cubicBezTo>
                    <a:pt x="205256" y="396911"/>
                    <a:pt x="206691" y="406942"/>
                    <a:pt x="208126" y="416972"/>
                  </a:cubicBezTo>
                  <a:cubicBezTo>
                    <a:pt x="179419" y="412673"/>
                    <a:pt x="153583" y="405509"/>
                    <a:pt x="129182" y="394045"/>
                  </a:cubicBezTo>
                  <a:lnTo>
                    <a:pt x="31578" y="437032"/>
                  </a:lnTo>
                  <a:lnTo>
                    <a:pt x="43061" y="328132"/>
                  </a:lnTo>
                  <a:cubicBezTo>
                    <a:pt x="15789" y="293743"/>
                    <a:pt x="0" y="253622"/>
                    <a:pt x="0" y="210635"/>
                  </a:cubicBezTo>
                  <a:cubicBezTo>
                    <a:pt x="0" y="94571"/>
                    <a:pt x="110522" y="0"/>
                    <a:pt x="248316" y="0"/>
                  </a:cubicBezTo>
                  <a:close/>
                </a:path>
              </a:pathLst>
            </a:custGeom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47000"/>
                </a:lnSpc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ïS1ïďè">
            <a:extLst>
              <a:ext uri="{FF2B5EF4-FFF2-40B4-BE49-F238E27FC236}">
                <a16:creationId xmlns:a16="http://schemas.microsoft.com/office/drawing/2014/main" id="{A154D268-C559-4319-A68D-D87D6C744715}"/>
              </a:ext>
            </a:extLst>
          </p:cNvPr>
          <p:cNvSpPr/>
          <p:nvPr/>
        </p:nvSpPr>
        <p:spPr bwMode="auto">
          <a:xfrm>
            <a:off x="5227361" y="4951748"/>
            <a:ext cx="1724578" cy="6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7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3" name="îş1ïďê">
            <a:extLst>
              <a:ext uri="{FF2B5EF4-FFF2-40B4-BE49-F238E27FC236}">
                <a16:creationId xmlns:a16="http://schemas.microsoft.com/office/drawing/2014/main" id="{725DC514-C101-462F-B6E7-24903C43DCD6}"/>
              </a:ext>
            </a:extLst>
          </p:cNvPr>
          <p:cNvCxnSpPr/>
          <p:nvPr/>
        </p:nvCxnSpPr>
        <p:spPr>
          <a:xfrm>
            <a:off x="5722441" y="4721130"/>
            <a:ext cx="734418" cy="0"/>
          </a:xfrm>
          <a:prstGeom prst="line">
            <a:avLst/>
          </a:prstGeom>
          <a:ln w="19050" cap="rnd">
            <a:solidFill>
              <a:srgbClr val="33AAB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17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672">
            <a:extLst>
              <a:ext uri="{FF2B5EF4-FFF2-40B4-BE49-F238E27FC236}">
                <a16:creationId xmlns:a16="http://schemas.microsoft.com/office/drawing/2014/main" id="{976A142C-D1D7-4281-8C8E-B81FC33C9678}"/>
              </a:ext>
            </a:extLst>
          </p:cNvPr>
          <p:cNvSpPr txBox="1"/>
          <p:nvPr/>
        </p:nvSpPr>
        <p:spPr>
          <a:xfrm>
            <a:off x="2133725" y="2131630"/>
            <a:ext cx="1707647" cy="3380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1" name="Rectangle 673">
            <a:extLst>
              <a:ext uri="{FF2B5EF4-FFF2-40B4-BE49-F238E27FC236}">
                <a16:creationId xmlns:a16="http://schemas.microsoft.com/office/drawing/2014/main" id="{2CAE2B54-DB19-4A5A-8C27-8306D8664D5E}"/>
              </a:ext>
            </a:extLst>
          </p:cNvPr>
          <p:cNvSpPr/>
          <p:nvPr/>
        </p:nvSpPr>
        <p:spPr>
          <a:xfrm>
            <a:off x="1350122" y="2750337"/>
            <a:ext cx="4305728" cy="940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006B382E-A2F9-4625-98BE-948B7103AF0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499806" y="4016991"/>
            <a:ext cx="340778" cy="24540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08037" h="437859">
                <a:moveTo>
                  <a:pt x="435614" y="275305"/>
                </a:moveTo>
                <a:cubicBezTo>
                  <a:pt x="437271" y="274359"/>
                  <a:pt x="439284" y="274596"/>
                  <a:pt x="440823" y="275778"/>
                </a:cubicBezTo>
                <a:cubicBezTo>
                  <a:pt x="448635" y="281809"/>
                  <a:pt x="457277" y="285948"/>
                  <a:pt x="466273" y="287959"/>
                </a:cubicBezTo>
                <a:cubicBezTo>
                  <a:pt x="467930" y="288313"/>
                  <a:pt x="469232" y="289496"/>
                  <a:pt x="469824" y="291033"/>
                </a:cubicBezTo>
                <a:lnTo>
                  <a:pt x="478939" y="315276"/>
                </a:lnTo>
                <a:lnTo>
                  <a:pt x="488172" y="291033"/>
                </a:lnTo>
                <a:cubicBezTo>
                  <a:pt x="488764" y="289496"/>
                  <a:pt x="490066" y="288313"/>
                  <a:pt x="491723" y="287959"/>
                </a:cubicBezTo>
                <a:cubicBezTo>
                  <a:pt x="500838" y="285948"/>
                  <a:pt x="509361" y="281809"/>
                  <a:pt x="517174" y="275778"/>
                </a:cubicBezTo>
                <a:cubicBezTo>
                  <a:pt x="518713" y="274596"/>
                  <a:pt x="520725" y="274359"/>
                  <a:pt x="522382" y="275305"/>
                </a:cubicBezTo>
                <a:cubicBezTo>
                  <a:pt x="529485" y="278971"/>
                  <a:pt x="564878" y="298247"/>
                  <a:pt x="573875" y="309954"/>
                </a:cubicBezTo>
                <a:cubicBezTo>
                  <a:pt x="591157" y="332423"/>
                  <a:pt x="603468" y="399829"/>
                  <a:pt x="607966" y="427738"/>
                </a:cubicBezTo>
                <a:cubicBezTo>
                  <a:pt x="608203" y="429157"/>
                  <a:pt x="607848" y="430694"/>
                  <a:pt x="606901" y="431758"/>
                </a:cubicBezTo>
                <a:cubicBezTo>
                  <a:pt x="605954" y="432823"/>
                  <a:pt x="604652" y="433414"/>
                  <a:pt x="603231" y="433414"/>
                </a:cubicBezTo>
                <a:lnTo>
                  <a:pt x="354765" y="433414"/>
                </a:lnTo>
                <a:cubicBezTo>
                  <a:pt x="353344" y="433414"/>
                  <a:pt x="352042" y="432823"/>
                  <a:pt x="351095" y="431758"/>
                </a:cubicBezTo>
                <a:cubicBezTo>
                  <a:pt x="350148" y="430694"/>
                  <a:pt x="349793" y="429157"/>
                  <a:pt x="350030" y="427738"/>
                </a:cubicBezTo>
                <a:cubicBezTo>
                  <a:pt x="354528" y="399829"/>
                  <a:pt x="366839" y="332423"/>
                  <a:pt x="384122" y="309954"/>
                </a:cubicBezTo>
                <a:cubicBezTo>
                  <a:pt x="393118" y="298247"/>
                  <a:pt x="428512" y="278971"/>
                  <a:pt x="435614" y="275305"/>
                </a:cubicBezTo>
                <a:close/>
                <a:moveTo>
                  <a:pt x="479051" y="123066"/>
                </a:moveTo>
                <a:cubicBezTo>
                  <a:pt x="542255" y="123066"/>
                  <a:pt x="548646" y="158180"/>
                  <a:pt x="548646" y="201334"/>
                </a:cubicBezTo>
                <a:cubicBezTo>
                  <a:pt x="548646" y="244607"/>
                  <a:pt x="517518" y="279721"/>
                  <a:pt x="479051" y="279721"/>
                </a:cubicBezTo>
                <a:cubicBezTo>
                  <a:pt x="440584" y="279721"/>
                  <a:pt x="409337" y="244607"/>
                  <a:pt x="409337" y="201334"/>
                </a:cubicBezTo>
                <a:cubicBezTo>
                  <a:pt x="409337" y="198852"/>
                  <a:pt x="409337" y="196369"/>
                  <a:pt x="409455" y="193886"/>
                </a:cubicBezTo>
                <a:cubicBezTo>
                  <a:pt x="405668" y="196723"/>
                  <a:pt x="402235" y="200389"/>
                  <a:pt x="400460" y="205000"/>
                </a:cubicBezTo>
                <a:cubicBezTo>
                  <a:pt x="397856" y="211502"/>
                  <a:pt x="399276" y="219305"/>
                  <a:pt x="404484" y="228173"/>
                </a:cubicBezTo>
                <a:cubicBezTo>
                  <a:pt x="406259" y="228646"/>
                  <a:pt x="407916" y="229710"/>
                  <a:pt x="408982" y="231365"/>
                </a:cubicBezTo>
                <a:lnTo>
                  <a:pt x="411822" y="235503"/>
                </a:lnTo>
                <a:cubicBezTo>
                  <a:pt x="413124" y="237276"/>
                  <a:pt x="413598" y="239405"/>
                  <a:pt x="413243" y="241651"/>
                </a:cubicBezTo>
                <a:cubicBezTo>
                  <a:pt x="412888" y="243779"/>
                  <a:pt x="411586" y="245671"/>
                  <a:pt x="409810" y="246853"/>
                </a:cubicBezTo>
                <a:cubicBezTo>
                  <a:pt x="408508" y="247799"/>
                  <a:pt x="406851" y="248390"/>
                  <a:pt x="405194" y="248390"/>
                </a:cubicBezTo>
                <a:cubicBezTo>
                  <a:pt x="402472" y="248390"/>
                  <a:pt x="399986" y="247090"/>
                  <a:pt x="398448" y="244843"/>
                </a:cubicBezTo>
                <a:lnTo>
                  <a:pt x="395489" y="240705"/>
                </a:lnTo>
                <a:cubicBezTo>
                  <a:pt x="394187" y="238695"/>
                  <a:pt x="393832" y="236331"/>
                  <a:pt x="394305" y="234202"/>
                </a:cubicBezTo>
                <a:cubicBezTo>
                  <a:pt x="387085" y="222143"/>
                  <a:pt x="385428" y="210793"/>
                  <a:pt x="389334" y="200625"/>
                </a:cubicBezTo>
                <a:cubicBezTo>
                  <a:pt x="393358" y="190221"/>
                  <a:pt x="402590" y="183482"/>
                  <a:pt x="410284" y="179344"/>
                </a:cubicBezTo>
                <a:cubicBezTo>
                  <a:pt x="413361" y="146830"/>
                  <a:pt x="426854" y="123066"/>
                  <a:pt x="479051" y="123066"/>
                </a:cubicBezTo>
                <a:close/>
                <a:moveTo>
                  <a:pt x="251377" y="87196"/>
                </a:moveTo>
                <a:cubicBezTo>
                  <a:pt x="255047" y="87078"/>
                  <a:pt x="258599" y="88970"/>
                  <a:pt x="260493" y="92162"/>
                </a:cubicBezTo>
                <a:lnTo>
                  <a:pt x="294826" y="150452"/>
                </a:lnTo>
                <a:lnTo>
                  <a:pt x="373554" y="150452"/>
                </a:lnTo>
                <a:cubicBezTo>
                  <a:pt x="379118" y="150452"/>
                  <a:pt x="383735" y="155063"/>
                  <a:pt x="383735" y="160738"/>
                </a:cubicBezTo>
                <a:cubicBezTo>
                  <a:pt x="383735" y="166414"/>
                  <a:pt x="379118" y="171025"/>
                  <a:pt x="373554" y="171025"/>
                </a:cubicBezTo>
                <a:lnTo>
                  <a:pt x="289025" y="171025"/>
                </a:lnTo>
                <a:cubicBezTo>
                  <a:pt x="285355" y="171025"/>
                  <a:pt x="281921" y="169015"/>
                  <a:pt x="280145" y="165941"/>
                </a:cubicBezTo>
                <a:lnTo>
                  <a:pt x="252206" y="118529"/>
                </a:lnTo>
                <a:lnTo>
                  <a:pt x="201773" y="214890"/>
                </a:lnTo>
                <a:cubicBezTo>
                  <a:pt x="200115" y="217964"/>
                  <a:pt x="197155" y="219974"/>
                  <a:pt x="193722" y="220329"/>
                </a:cubicBezTo>
                <a:cubicBezTo>
                  <a:pt x="193367" y="220329"/>
                  <a:pt x="193012" y="220447"/>
                  <a:pt x="192657" y="220447"/>
                </a:cubicBezTo>
                <a:cubicBezTo>
                  <a:pt x="189579" y="220447"/>
                  <a:pt x="186619" y="219028"/>
                  <a:pt x="184606" y="216545"/>
                </a:cubicBezTo>
                <a:lnTo>
                  <a:pt x="148261" y="171025"/>
                </a:lnTo>
                <a:lnTo>
                  <a:pt x="75926" y="171025"/>
                </a:lnTo>
                <a:cubicBezTo>
                  <a:pt x="70243" y="171025"/>
                  <a:pt x="65626" y="166414"/>
                  <a:pt x="65626" y="160738"/>
                </a:cubicBezTo>
                <a:cubicBezTo>
                  <a:pt x="65626" y="155063"/>
                  <a:pt x="70243" y="150452"/>
                  <a:pt x="75926" y="150452"/>
                </a:cubicBezTo>
                <a:lnTo>
                  <a:pt x="153233" y="150452"/>
                </a:lnTo>
                <a:cubicBezTo>
                  <a:pt x="156311" y="150452"/>
                  <a:pt x="159271" y="151871"/>
                  <a:pt x="161284" y="154354"/>
                </a:cubicBezTo>
                <a:lnTo>
                  <a:pt x="190881" y="191480"/>
                </a:lnTo>
                <a:lnTo>
                  <a:pt x="242498" y="92635"/>
                </a:lnTo>
                <a:cubicBezTo>
                  <a:pt x="244274" y="89325"/>
                  <a:pt x="247589" y="87315"/>
                  <a:pt x="251377" y="87196"/>
                </a:cubicBezTo>
                <a:close/>
                <a:moveTo>
                  <a:pt x="13735" y="0"/>
                </a:moveTo>
                <a:lnTo>
                  <a:pt x="495160" y="0"/>
                </a:lnTo>
                <a:cubicBezTo>
                  <a:pt x="502738" y="0"/>
                  <a:pt x="508776" y="6147"/>
                  <a:pt x="508776" y="13713"/>
                </a:cubicBezTo>
                <a:lnTo>
                  <a:pt x="508776" y="104618"/>
                </a:lnTo>
                <a:cubicBezTo>
                  <a:pt x="499186" y="102254"/>
                  <a:pt x="488411" y="101072"/>
                  <a:pt x="476452" y="101072"/>
                </a:cubicBezTo>
                <a:cubicBezTo>
                  <a:pt x="472308" y="101072"/>
                  <a:pt x="468282" y="101190"/>
                  <a:pt x="464375" y="101426"/>
                </a:cubicBezTo>
                <a:lnTo>
                  <a:pt x="464375" y="37946"/>
                </a:lnTo>
                <a:lnTo>
                  <a:pt x="44401" y="37946"/>
                </a:lnTo>
                <a:lnTo>
                  <a:pt x="44401" y="297896"/>
                </a:lnTo>
                <a:lnTo>
                  <a:pt x="203653" y="297896"/>
                </a:lnTo>
                <a:lnTo>
                  <a:pt x="305242" y="297896"/>
                </a:lnTo>
                <a:lnTo>
                  <a:pt x="362667" y="297896"/>
                </a:lnTo>
                <a:cubicBezTo>
                  <a:pt x="356037" y="306998"/>
                  <a:pt x="350117" y="320356"/>
                  <a:pt x="345025" y="335842"/>
                </a:cubicBezTo>
                <a:lnTo>
                  <a:pt x="325015" y="335842"/>
                </a:lnTo>
                <a:cubicBezTo>
                  <a:pt x="326673" y="345772"/>
                  <a:pt x="329515" y="359957"/>
                  <a:pt x="334132" y="375916"/>
                </a:cubicBezTo>
                <a:cubicBezTo>
                  <a:pt x="330343" y="392584"/>
                  <a:pt x="327265" y="409606"/>
                  <a:pt x="324778" y="424974"/>
                </a:cubicBezTo>
                <a:cubicBezTo>
                  <a:pt x="324068" y="429348"/>
                  <a:pt x="324542" y="433722"/>
                  <a:pt x="325844" y="437859"/>
                </a:cubicBezTo>
                <a:lnTo>
                  <a:pt x="171566" y="437859"/>
                </a:lnTo>
                <a:cubicBezTo>
                  <a:pt x="166829" y="437859"/>
                  <a:pt x="162567" y="435495"/>
                  <a:pt x="159962" y="431594"/>
                </a:cubicBezTo>
                <a:cubicBezTo>
                  <a:pt x="157476" y="427575"/>
                  <a:pt x="157120" y="422728"/>
                  <a:pt x="159133" y="418472"/>
                </a:cubicBezTo>
                <a:cubicBezTo>
                  <a:pt x="173815" y="386437"/>
                  <a:pt x="180801" y="354046"/>
                  <a:pt x="183761" y="335842"/>
                </a:cubicBezTo>
                <a:lnTo>
                  <a:pt x="13735" y="335842"/>
                </a:lnTo>
                <a:cubicBezTo>
                  <a:pt x="6157" y="335842"/>
                  <a:pt x="0" y="329695"/>
                  <a:pt x="0" y="322129"/>
                </a:cubicBezTo>
                <a:lnTo>
                  <a:pt x="0" y="13713"/>
                </a:lnTo>
                <a:cubicBezTo>
                  <a:pt x="0" y="6147"/>
                  <a:pt x="6157" y="0"/>
                  <a:pt x="13735" y="0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47000">
                <a:srgbClr val="33789B"/>
              </a:gs>
              <a:gs pos="100000">
                <a:srgbClr val="33AAB9"/>
              </a:gs>
            </a:gsLst>
            <a:lin ang="0" scaled="0"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643CA484-7897-4188-A952-D70B2C20D8B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551360" y="3969302"/>
            <a:ext cx="337453" cy="340778"/>
          </a:xfrm>
          <a:custGeom>
            <a:avLst/>
            <a:gdLst>
              <a:gd name="connsiteX0" fmla="*/ 175624 w 601711"/>
              <a:gd name="connsiteY0" fmla="*/ 342313 h 607639"/>
              <a:gd name="connsiteX1" fmla="*/ 192950 w 601711"/>
              <a:gd name="connsiteY1" fmla="*/ 359711 h 607639"/>
              <a:gd name="connsiteX2" fmla="*/ 192950 w 601711"/>
              <a:gd name="connsiteY2" fmla="*/ 360540 h 607639"/>
              <a:gd name="connsiteX3" fmla="*/ 205575 w 601711"/>
              <a:gd name="connsiteY3" fmla="*/ 362841 h 607639"/>
              <a:gd name="connsiteX4" fmla="*/ 219307 w 601711"/>
              <a:gd name="connsiteY4" fmla="*/ 386223 h 607639"/>
              <a:gd name="connsiteX5" fmla="*/ 210275 w 601711"/>
              <a:gd name="connsiteY5" fmla="*/ 398374 h 607639"/>
              <a:gd name="connsiteX6" fmla="*/ 195899 w 601711"/>
              <a:gd name="connsiteY6" fmla="*/ 399939 h 607639"/>
              <a:gd name="connsiteX7" fmla="*/ 179771 w 601711"/>
              <a:gd name="connsiteY7" fmla="*/ 397546 h 607639"/>
              <a:gd name="connsiteX8" fmla="*/ 170094 w 601711"/>
              <a:gd name="connsiteY8" fmla="*/ 401320 h 607639"/>
              <a:gd name="connsiteX9" fmla="*/ 189355 w 601711"/>
              <a:gd name="connsiteY9" fmla="*/ 411538 h 607639"/>
              <a:gd name="connsiteX10" fmla="*/ 227785 w 601711"/>
              <a:gd name="connsiteY10" fmla="*/ 456092 h 607639"/>
              <a:gd name="connsiteX11" fmla="*/ 191936 w 601711"/>
              <a:gd name="connsiteY11" fmla="*/ 499266 h 607639"/>
              <a:gd name="connsiteX12" fmla="*/ 191936 w 601711"/>
              <a:gd name="connsiteY12" fmla="*/ 503869 h 607639"/>
              <a:gd name="connsiteX13" fmla="*/ 174610 w 601711"/>
              <a:gd name="connsiteY13" fmla="*/ 521267 h 607639"/>
              <a:gd name="connsiteX14" fmla="*/ 157192 w 601711"/>
              <a:gd name="connsiteY14" fmla="*/ 503869 h 607639"/>
              <a:gd name="connsiteX15" fmla="*/ 157192 w 601711"/>
              <a:gd name="connsiteY15" fmla="*/ 501567 h 607639"/>
              <a:gd name="connsiteX16" fmla="*/ 138853 w 601711"/>
              <a:gd name="connsiteY16" fmla="*/ 497701 h 607639"/>
              <a:gd name="connsiteX17" fmla="*/ 125767 w 601711"/>
              <a:gd name="connsiteY17" fmla="*/ 474227 h 607639"/>
              <a:gd name="connsiteX18" fmla="*/ 135259 w 601711"/>
              <a:gd name="connsiteY18" fmla="*/ 461248 h 607639"/>
              <a:gd name="connsiteX19" fmla="*/ 149728 w 601711"/>
              <a:gd name="connsiteY19" fmla="*/ 460143 h 607639"/>
              <a:gd name="connsiteX20" fmla="*/ 170002 w 601711"/>
              <a:gd name="connsiteY20" fmla="*/ 463825 h 607639"/>
              <a:gd name="connsiteX21" fmla="*/ 181706 w 601711"/>
              <a:gd name="connsiteY21" fmla="*/ 458946 h 607639"/>
              <a:gd name="connsiteX22" fmla="*/ 165579 w 601711"/>
              <a:gd name="connsiteY22" fmla="*/ 448544 h 607639"/>
              <a:gd name="connsiteX23" fmla="*/ 124200 w 601711"/>
              <a:gd name="connsiteY23" fmla="*/ 404726 h 607639"/>
              <a:gd name="connsiteX24" fmla="*/ 158206 w 601711"/>
              <a:gd name="connsiteY24" fmla="*/ 363025 h 607639"/>
              <a:gd name="connsiteX25" fmla="*/ 158206 w 601711"/>
              <a:gd name="connsiteY25" fmla="*/ 359711 h 607639"/>
              <a:gd name="connsiteX26" fmla="*/ 175624 w 601711"/>
              <a:gd name="connsiteY26" fmla="*/ 342313 h 607639"/>
              <a:gd name="connsiteX27" fmla="*/ 175980 w 601711"/>
              <a:gd name="connsiteY27" fmla="*/ 316286 h 607639"/>
              <a:gd name="connsiteX28" fmla="*/ 60288 w 601711"/>
              <a:gd name="connsiteY28" fmla="*/ 431815 h 607639"/>
              <a:gd name="connsiteX29" fmla="*/ 175980 w 601711"/>
              <a:gd name="connsiteY29" fmla="*/ 547343 h 607639"/>
              <a:gd name="connsiteX30" fmla="*/ 291671 w 601711"/>
              <a:gd name="connsiteY30" fmla="*/ 431815 h 607639"/>
              <a:gd name="connsiteX31" fmla="*/ 175980 w 601711"/>
              <a:gd name="connsiteY31" fmla="*/ 316286 h 607639"/>
              <a:gd name="connsiteX32" fmla="*/ 175980 w 601711"/>
              <a:gd name="connsiteY32" fmla="*/ 256082 h 607639"/>
              <a:gd name="connsiteX33" fmla="*/ 352051 w 601711"/>
              <a:gd name="connsiteY33" fmla="*/ 431815 h 607639"/>
              <a:gd name="connsiteX34" fmla="*/ 175980 w 601711"/>
              <a:gd name="connsiteY34" fmla="*/ 607639 h 607639"/>
              <a:gd name="connsiteX35" fmla="*/ 0 w 601711"/>
              <a:gd name="connsiteY35" fmla="*/ 431815 h 607639"/>
              <a:gd name="connsiteX36" fmla="*/ 175980 w 601711"/>
              <a:gd name="connsiteY36" fmla="*/ 256082 h 607639"/>
              <a:gd name="connsiteX37" fmla="*/ 224697 w 601711"/>
              <a:gd name="connsiteY37" fmla="*/ 186030 h 607639"/>
              <a:gd name="connsiteX38" fmla="*/ 382969 w 601711"/>
              <a:gd name="connsiteY38" fmla="*/ 232699 h 607639"/>
              <a:gd name="connsiteX39" fmla="*/ 541241 w 601711"/>
              <a:gd name="connsiteY39" fmla="*/ 186030 h 607639"/>
              <a:gd name="connsiteX40" fmla="*/ 382969 w 601711"/>
              <a:gd name="connsiteY40" fmla="*/ 212632 h 607639"/>
              <a:gd name="connsiteX41" fmla="*/ 224697 w 601711"/>
              <a:gd name="connsiteY41" fmla="*/ 186030 h 607639"/>
              <a:gd name="connsiteX42" fmla="*/ 382969 w 601711"/>
              <a:gd name="connsiteY42" fmla="*/ 60292 h 607639"/>
              <a:gd name="connsiteX43" fmla="*/ 224513 w 601711"/>
              <a:gd name="connsiteY43" fmla="*/ 106316 h 607639"/>
              <a:gd name="connsiteX44" fmla="*/ 382969 w 601711"/>
              <a:gd name="connsiteY44" fmla="*/ 152341 h 607639"/>
              <a:gd name="connsiteX45" fmla="*/ 541334 w 601711"/>
              <a:gd name="connsiteY45" fmla="*/ 106316 h 607639"/>
              <a:gd name="connsiteX46" fmla="*/ 382969 w 601711"/>
              <a:gd name="connsiteY46" fmla="*/ 60292 h 607639"/>
              <a:gd name="connsiteX47" fmla="*/ 382969 w 601711"/>
              <a:gd name="connsiteY47" fmla="*/ 0 h 607639"/>
              <a:gd name="connsiteX48" fmla="*/ 601711 w 601711"/>
              <a:gd name="connsiteY48" fmla="*/ 106316 h 607639"/>
              <a:gd name="connsiteX49" fmla="*/ 590281 w 601711"/>
              <a:gd name="connsiteY49" fmla="*/ 146357 h 607639"/>
              <a:gd name="connsiteX50" fmla="*/ 601711 w 601711"/>
              <a:gd name="connsiteY50" fmla="*/ 186675 h 607639"/>
              <a:gd name="connsiteX51" fmla="*/ 590373 w 601711"/>
              <a:gd name="connsiteY51" fmla="*/ 226716 h 607639"/>
              <a:gd name="connsiteX52" fmla="*/ 601711 w 601711"/>
              <a:gd name="connsiteY52" fmla="*/ 267033 h 607639"/>
              <a:gd name="connsiteX53" fmla="*/ 590281 w 601711"/>
              <a:gd name="connsiteY53" fmla="*/ 307074 h 607639"/>
              <a:gd name="connsiteX54" fmla="*/ 601711 w 601711"/>
              <a:gd name="connsiteY54" fmla="*/ 347392 h 607639"/>
              <a:gd name="connsiteX55" fmla="*/ 391173 w 601711"/>
              <a:gd name="connsiteY55" fmla="*/ 453524 h 607639"/>
              <a:gd name="connsiteX56" fmla="*/ 392279 w 601711"/>
              <a:gd name="connsiteY56" fmla="*/ 431801 h 607639"/>
              <a:gd name="connsiteX57" fmla="*/ 388684 w 601711"/>
              <a:gd name="connsiteY57" fmla="*/ 393324 h 607639"/>
              <a:gd name="connsiteX58" fmla="*/ 541057 w 601711"/>
              <a:gd name="connsiteY58" fmla="*/ 346840 h 607639"/>
              <a:gd name="connsiteX59" fmla="*/ 383983 w 601711"/>
              <a:gd name="connsiteY59" fmla="*/ 373258 h 607639"/>
              <a:gd name="connsiteX60" fmla="*/ 355961 w 601711"/>
              <a:gd name="connsiteY60" fmla="*/ 312321 h 607639"/>
              <a:gd name="connsiteX61" fmla="*/ 382969 w 601711"/>
              <a:gd name="connsiteY61" fmla="*/ 313058 h 607639"/>
              <a:gd name="connsiteX62" fmla="*/ 541241 w 601711"/>
              <a:gd name="connsiteY62" fmla="*/ 266389 h 607639"/>
              <a:gd name="connsiteX63" fmla="*/ 382969 w 601711"/>
              <a:gd name="connsiteY63" fmla="*/ 292991 h 607639"/>
              <a:gd name="connsiteX64" fmla="*/ 339922 w 601711"/>
              <a:gd name="connsiteY64" fmla="*/ 291334 h 607639"/>
              <a:gd name="connsiteX65" fmla="*/ 176026 w 601711"/>
              <a:gd name="connsiteY65" fmla="*/ 215854 h 607639"/>
              <a:gd name="connsiteX66" fmla="*/ 170219 w 601711"/>
              <a:gd name="connsiteY66" fmla="*/ 216130 h 607639"/>
              <a:gd name="connsiteX67" fmla="*/ 164135 w 601711"/>
              <a:gd name="connsiteY67" fmla="*/ 186675 h 607639"/>
              <a:gd name="connsiteX68" fmla="*/ 175566 w 601711"/>
              <a:gd name="connsiteY68" fmla="*/ 146357 h 607639"/>
              <a:gd name="connsiteX69" fmla="*/ 164135 w 601711"/>
              <a:gd name="connsiteY69" fmla="*/ 106316 h 607639"/>
              <a:gd name="connsiteX70" fmla="*/ 382969 w 601711"/>
              <a:gd name="connsiteY70" fmla="*/ 0 h 60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1711" h="607639">
                <a:moveTo>
                  <a:pt x="175624" y="342313"/>
                </a:moveTo>
                <a:cubicBezTo>
                  <a:pt x="185208" y="342313"/>
                  <a:pt x="192950" y="350138"/>
                  <a:pt x="192950" y="359711"/>
                </a:cubicBezTo>
                <a:lnTo>
                  <a:pt x="192950" y="360540"/>
                </a:lnTo>
                <a:cubicBezTo>
                  <a:pt x="197465" y="361092"/>
                  <a:pt x="201612" y="361829"/>
                  <a:pt x="205575" y="362841"/>
                </a:cubicBezTo>
                <a:cubicBezTo>
                  <a:pt x="215713" y="365511"/>
                  <a:pt x="221887" y="376005"/>
                  <a:pt x="219307" y="386223"/>
                </a:cubicBezTo>
                <a:cubicBezTo>
                  <a:pt x="217832" y="391838"/>
                  <a:pt x="214607" y="395981"/>
                  <a:pt x="210275" y="398374"/>
                </a:cubicBezTo>
                <a:cubicBezTo>
                  <a:pt x="205944" y="400860"/>
                  <a:pt x="200691" y="401412"/>
                  <a:pt x="195899" y="399939"/>
                </a:cubicBezTo>
                <a:cubicBezTo>
                  <a:pt x="190738" y="398374"/>
                  <a:pt x="185393" y="397546"/>
                  <a:pt x="179771" y="397546"/>
                </a:cubicBezTo>
                <a:cubicBezTo>
                  <a:pt x="178204" y="397546"/>
                  <a:pt x="170094" y="397730"/>
                  <a:pt x="170094" y="401320"/>
                </a:cubicBezTo>
                <a:cubicBezTo>
                  <a:pt x="170094" y="402425"/>
                  <a:pt x="172583" y="405186"/>
                  <a:pt x="189355" y="411538"/>
                </a:cubicBezTo>
                <a:cubicBezTo>
                  <a:pt x="215897" y="420836"/>
                  <a:pt x="227785" y="434644"/>
                  <a:pt x="227785" y="456092"/>
                </a:cubicBezTo>
                <a:cubicBezTo>
                  <a:pt x="227785" y="476805"/>
                  <a:pt x="213869" y="493282"/>
                  <a:pt x="191936" y="499266"/>
                </a:cubicBezTo>
                <a:lnTo>
                  <a:pt x="191936" y="503869"/>
                </a:lnTo>
                <a:cubicBezTo>
                  <a:pt x="191936" y="513442"/>
                  <a:pt x="184195" y="521267"/>
                  <a:pt x="174610" y="521267"/>
                </a:cubicBezTo>
                <a:cubicBezTo>
                  <a:pt x="165026" y="521267"/>
                  <a:pt x="157192" y="513442"/>
                  <a:pt x="157192" y="503869"/>
                </a:cubicBezTo>
                <a:lnTo>
                  <a:pt x="157192" y="501567"/>
                </a:lnTo>
                <a:cubicBezTo>
                  <a:pt x="150833" y="500831"/>
                  <a:pt x="144567" y="499542"/>
                  <a:pt x="138853" y="497701"/>
                </a:cubicBezTo>
                <a:cubicBezTo>
                  <a:pt x="128992" y="494479"/>
                  <a:pt x="123278" y="484261"/>
                  <a:pt x="125767" y="474227"/>
                </a:cubicBezTo>
                <a:cubicBezTo>
                  <a:pt x="127425" y="467783"/>
                  <a:pt x="130743" y="463549"/>
                  <a:pt x="135259" y="461248"/>
                </a:cubicBezTo>
                <a:cubicBezTo>
                  <a:pt x="139590" y="458854"/>
                  <a:pt x="145028" y="458486"/>
                  <a:pt x="149728" y="460143"/>
                </a:cubicBezTo>
                <a:cubicBezTo>
                  <a:pt x="156547" y="462628"/>
                  <a:pt x="163275" y="463825"/>
                  <a:pt x="170002" y="463825"/>
                </a:cubicBezTo>
                <a:cubicBezTo>
                  <a:pt x="174334" y="463825"/>
                  <a:pt x="181706" y="462812"/>
                  <a:pt x="181706" y="458946"/>
                </a:cubicBezTo>
                <a:cubicBezTo>
                  <a:pt x="181706" y="457473"/>
                  <a:pt x="181706" y="454067"/>
                  <a:pt x="165579" y="448544"/>
                </a:cubicBezTo>
                <a:cubicBezTo>
                  <a:pt x="147792" y="442653"/>
                  <a:pt x="124200" y="431606"/>
                  <a:pt x="124200" y="404726"/>
                </a:cubicBezTo>
                <a:cubicBezTo>
                  <a:pt x="124200" y="384750"/>
                  <a:pt x="137102" y="369285"/>
                  <a:pt x="158206" y="363025"/>
                </a:cubicBezTo>
                <a:lnTo>
                  <a:pt x="158206" y="359711"/>
                </a:lnTo>
                <a:cubicBezTo>
                  <a:pt x="158206" y="350138"/>
                  <a:pt x="165947" y="342313"/>
                  <a:pt x="175624" y="342313"/>
                </a:cubicBezTo>
                <a:close/>
                <a:moveTo>
                  <a:pt x="175980" y="316286"/>
                </a:moveTo>
                <a:cubicBezTo>
                  <a:pt x="112188" y="316286"/>
                  <a:pt x="60288" y="368113"/>
                  <a:pt x="60288" y="431815"/>
                </a:cubicBezTo>
                <a:cubicBezTo>
                  <a:pt x="60288" y="495516"/>
                  <a:pt x="112188" y="547343"/>
                  <a:pt x="175980" y="547343"/>
                </a:cubicBezTo>
                <a:cubicBezTo>
                  <a:pt x="239771" y="547343"/>
                  <a:pt x="291671" y="495516"/>
                  <a:pt x="291671" y="431815"/>
                </a:cubicBezTo>
                <a:cubicBezTo>
                  <a:pt x="291671" y="368113"/>
                  <a:pt x="239771" y="316286"/>
                  <a:pt x="175980" y="316286"/>
                </a:cubicBezTo>
                <a:close/>
                <a:moveTo>
                  <a:pt x="175980" y="256082"/>
                </a:moveTo>
                <a:cubicBezTo>
                  <a:pt x="273049" y="256082"/>
                  <a:pt x="352051" y="334881"/>
                  <a:pt x="352051" y="431815"/>
                </a:cubicBezTo>
                <a:cubicBezTo>
                  <a:pt x="352051" y="528748"/>
                  <a:pt x="273049" y="607639"/>
                  <a:pt x="175980" y="607639"/>
                </a:cubicBezTo>
                <a:cubicBezTo>
                  <a:pt x="78909" y="607639"/>
                  <a:pt x="0" y="528748"/>
                  <a:pt x="0" y="431815"/>
                </a:cubicBezTo>
                <a:cubicBezTo>
                  <a:pt x="0" y="334881"/>
                  <a:pt x="78909" y="256082"/>
                  <a:pt x="175980" y="256082"/>
                </a:cubicBezTo>
                <a:close/>
                <a:moveTo>
                  <a:pt x="224697" y="186030"/>
                </a:moveTo>
                <a:cubicBezTo>
                  <a:pt x="223222" y="194683"/>
                  <a:pt x="264611" y="232699"/>
                  <a:pt x="382969" y="232699"/>
                </a:cubicBezTo>
                <a:cubicBezTo>
                  <a:pt x="483445" y="232699"/>
                  <a:pt x="541426" y="202599"/>
                  <a:pt x="541241" y="186030"/>
                </a:cubicBezTo>
                <a:cubicBezTo>
                  <a:pt x="494599" y="206373"/>
                  <a:pt x="421777" y="212632"/>
                  <a:pt x="382969" y="212632"/>
                </a:cubicBezTo>
                <a:cubicBezTo>
                  <a:pt x="344070" y="212632"/>
                  <a:pt x="250600" y="199746"/>
                  <a:pt x="224697" y="186030"/>
                </a:cubicBezTo>
                <a:close/>
                <a:moveTo>
                  <a:pt x="382969" y="60292"/>
                </a:moveTo>
                <a:cubicBezTo>
                  <a:pt x="295399" y="60292"/>
                  <a:pt x="224513" y="80911"/>
                  <a:pt x="224513" y="106316"/>
                </a:cubicBezTo>
                <a:cubicBezTo>
                  <a:pt x="224513" y="131722"/>
                  <a:pt x="295399" y="152341"/>
                  <a:pt x="382969" y="152341"/>
                </a:cubicBezTo>
                <a:cubicBezTo>
                  <a:pt x="470448" y="152341"/>
                  <a:pt x="541334" y="131722"/>
                  <a:pt x="541334" y="106316"/>
                </a:cubicBezTo>
                <a:cubicBezTo>
                  <a:pt x="541334" y="80911"/>
                  <a:pt x="470448" y="60292"/>
                  <a:pt x="382969" y="60292"/>
                </a:cubicBezTo>
                <a:close/>
                <a:moveTo>
                  <a:pt x="382969" y="0"/>
                </a:moveTo>
                <a:cubicBezTo>
                  <a:pt x="448693" y="0"/>
                  <a:pt x="601711" y="10309"/>
                  <a:pt x="601711" y="106316"/>
                </a:cubicBezTo>
                <a:cubicBezTo>
                  <a:pt x="601711" y="121872"/>
                  <a:pt x="597379" y="135035"/>
                  <a:pt x="590281" y="146357"/>
                </a:cubicBezTo>
                <a:cubicBezTo>
                  <a:pt x="597471" y="157771"/>
                  <a:pt x="601711" y="171026"/>
                  <a:pt x="601711" y="186675"/>
                </a:cubicBezTo>
                <a:cubicBezTo>
                  <a:pt x="601711" y="202231"/>
                  <a:pt x="597379" y="215302"/>
                  <a:pt x="590373" y="226716"/>
                </a:cubicBezTo>
                <a:cubicBezTo>
                  <a:pt x="597471" y="238038"/>
                  <a:pt x="601711" y="251385"/>
                  <a:pt x="601711" y="267033"/>
                </a:cubicBezTo>
                <a:cubicBezTo>
                  <a:pt x="601711" y="282589"/>
                  <a:pt x="597379" y="295660"/>
                  <a:pt x="590281" y="307074"/>
                </a:cubicBezTo>
                <a:cubicBezTo>
                  <a:pt x="597471" y="318488"/>
                  <a:pt x="601711" y="331743"/>
                  <a:pt x="601711" y="347392"/>
                </a:cubicBezTo>
                <a:cubicBezTo>
                  <a:pt x="601711" y="439533"/>
                  <a:pt x="460584" y="452696"/>
                  <a:pt x="391173" y="453524"/>
                </a:cubicBezTo>
                <a:cubicBezTo>
                  <a:pt x="391911" y="446436"/>
                  <a:pt x="392279" y="439164"/>
                  <a:pt x="392279" y="431801"/>
                </a:cubicBezTo>
                <a:cubicBezTo>
                  <a:pt x="392279" y="418638"/>
                  <a:pt x="390897" y="405843"/>
                  <a:pt x="388684" y="393324"/>
                </a:cubicBezTo>
                <a:cubicBezTo>
                  <a:pt x="473305" y="392404"/>
                  <a:pt x="540873" y="371601"/>
                  <a:pt x="541057" y="346840"/>
                </a:cubicBezTo>
                <a:cubicBezTo>
                  <a:pt x="491280" y="369300"/>
                  <a:pt x="423067" y="373258"/>
                  <a:pt x="383983" y="373258"/>
                </a:cubicBezTo>
                <a:cubicBezTo>
                  <a:pt x="377807" y="351350"/>
                  <a:pt x="368405" y="330823"/>
                  <a:pt x="355961" y="312321"/>
                </a:cubicBezTo>
                <a:cubicBezTo>
                  <a:pt x="364810" y="312781"/>
                  <a:pt x="373751" y="313058"/>
                  <a:pt x="382969" y="313058"/>
                </a:cubicBezTo>
                <a:cubicBezTo>
                  <a:pt x="470448" y="313058"/>
                  <a:pt x="541241" y="291794"/>
                  <a:pt x="541241" y="266389"/>
                </a:cubicBezTo>
                <a:cubicBezTo>
                  <a:pt x="491004" y="289217"/>
                  <a:pt x="421777" y="292991"/>
                  <a:pt x="382969" y="292991"/>
                </a:cubicBezTo>
                <a:cubicBezTo>
                  <a:pt x="371078" y="292991"/>
                  <a:pt x="356145" y="292531"/>
                  <a:pt x="339922" y="291334"/>
                </a:cubicBezTo>
                <a:cubicBezTo>
                  <a:pt x="300284" y="245218"/>
                  <a:pt x="241566" y="215854"/>
                  <a:pt x="176026" y="215854"/>
                </a:cubicBezTo>
                <a:cubicBezTo>
                  <a:pt x="174091" y="215854"/>
                  <a:pt x="172155" y="216130"/>
                  <a:pt x="170219" y="216130"/>
                </a:cubicBezTo>
                <a:cubicBezTo>
                  <a:pt x="166440" y="207386"/>
                  <a:pt x="164135" y="197629"/>
                  <a:pt x="164135" y="186675"/>
                </a:cubicBezTo>
                <a:cubicBezTo>
                  <a:pt x="164135" y="171026"/>
                  <a:pt x="168376" y="157771"/>
                  <a:pt x="175566" y="146357"/>
                </a:cubicBezTo>
                <a:cubicBezTo>
                  <a:pt x="168560" y="135035"/>
                  <a:pt x="164135" y="121872"/>
                  <a:pt x="164135" y="106316"/>
                </a:cubicBezTo>
                <a:cubicBezTo>
                  <a:pt x="164135" y="10309"/>
                  <a:pt x="317153" y="0"/>
                  <a:pt x="382969" y="0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47000">
                <a:srgbClr val="33789B"/>
              </a:gs>
              <a:gs pos="100000">
                <a:srgbClr val="33AAB9"/>
              </a:gs>
            </a:gsLst>
            <a:lin ang="0" scaled="0"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418EEFB6-430F-4DD9-AADE-D8EA9A4C85AD}"/>
              </a:ext>
            </a:extLst>
          </p:cNvPr>
          <p:cNvSpPr>
            <a:spLocks noEditPoints="1"/>
          </p:cNvSpPr>
          <p:nvPr/>
        </p:nvSpPr>
        <p:spPr bwMode="auto">
          <a:xfrm>
            <a:off x="3457374" y="3934496"/>
            <a:ext cx="466009" cy="406799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47000">
                <a:srgbClr val="33789B"/>
              </a:gs>
              <a:gs pos="100000">
                <a:srgbClr val="33AAB9"/>
              </a:gs>
            </a:gsLst>
            <a:lin ang="0" scaled="0"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25" name="TextBox 441">
            <a:extLst>
              <a:ext uri="{FF2B5EF4-FFF2-40B4-BE49-F238E27FC236}">
                <a16:creationId xmlns:a16="http://schemas.microsoft.com/office/drawing/2014/main" id="{A8DB233E-D974-4F42-9CFD-BC1C2633C1A5}"/>
              </a:ext>
            </a:extLst>
          </p:cNvPr>
          <p:cNvSpPr txBox="1"/>
          <p:nvPr/>
        </p:nvSpPr>
        <p:spPr>
          <a:xfrm>
            <a:off x="1350265" y="4820679"/>
            <a:ext cx="1137363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2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GB" sz="1327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6" name="TextBox 442">
            <a:extLst>
              <a:ext uri="{FF2B5EF4-FFF2-40B4-BE49-F238E27FC236}">
                <a16:creationId xmlns:a16="http://schemas.microsoft.com/office/drawing/2014/main" id="{F80EB593-AF53-4256-815B-ED24E16FA022}"/>
              </a:ext>
            </a:extLst>
          </p:cNvPr>
          <p:cNvSpPr txBox="1"/>
          <p:nvPr/>
        </p:nvSpPr>
        <p:spPr>
          <a:xfrm>
            <a:off x="3136953" y="4816715"/>
            <a:ext cx="1137363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2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GB" sz="1327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7" name="TextBox 443">
            <a:extLst>
              <a:ext uri="{FF2B5EF4-FFF2-40B4-BE49-F238E27FC236}">
                <a16:creationId xmlns:a16="http://schemas.microsoft.com/office/drawing/2014/main" id="{F35333FF-4CDE-4E48-966B-9032131A1609}"/>
              </a:ext>
            </a:extLst>
          </p:cNvPr>
          <p:cNvSpPr txBox="1"/>
          <p:nvPr/>
        </p:nvSpPr>
        <p:spPr>
          <a:xfrm>
            <a:off x="4898037" y="4816715"/>
            <a:ext cx="1137363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2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GB" sz="1327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8" name="TextBox 441">
            <a:extLst>
              <a:ext uri="{FF2B5EF4-FFF2-40B4-BE49-F238E27FC236}">
                <a16:creationId xmlns:a16="http://schemas.microsoft.com/office/drawing/2014/main" id="{2A452DBE-DF28-4E8F-AC30-6D4C29E3EF05}"/>
              </a:ext>
            </a:extLst>
          </p:cNvPr>
          <p:cNvSpPr txBox="1"/>
          <p:nvPr/>
        </p:nvSpPr>
        <p:spPr>
          <a:xfrm>
            <a:off x="1350121" y="5103898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9" name="TextBox 441">
            <a:extLst>
              <a:ext uri="{FF2B5EF4-FFF2-40B4-BE49-F238E27FC236}">
                <a16:creationId xmlns:a16="http://schemas.microsoft.com/office/drawing/2014/main" id="{F0DA85D5-F8E9-4347-9FE2-F2CBF4B109CB}"/>
              </a:ext>
            </a:extLst>
          </p:cNvPr>
          <p:cNvSpPr txBox="1"/>
          <p:nvPr/>
        </p:nvSpPr>
        <p:spPr>
          <a:xfrm>
            <a:off x="3136809" y="5103898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0" name="TextBox 441">
            <a:extLst>
              <a:ext uri="{FF2B5EF4-FFF2-40B4-BE49-F238E27FC236}">
                <a16:creationId xmlns:a16="http://schemas.microsoft.com/office/drawing/2014/main" id="{46AA5936-13DA-40A3-91E2-5BABB5791B9B}"/>
              </a:ext>
            </a:extLst>
          </p:cNvPr>
          <p:cNvSpPr txBox="1"/>
          <p:nvPr/>
        </p:nvSpPr>
        <p:spPr>
          <a:xfrm>
            <a:off x="4897893" y="5103898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CB7701EA-1D66-4130-9A91-52A7FCE3FF42}"/>
              </a:ext>
            </a:extLst>
          </p:cNvPr>
          <p:cNvSpPr/>
          <p:nvPr/>
        </p:nvSpPr>
        <p:spPr>
          <a:xfrm>
            <a:off x="1222361" y="1833348"/>
            <a:ext cx="775517" cy="775516"/>
          </a:xfrm>
          <a:prstGeom prst="ellipse">
            <a:avLst/>
          </a:pr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4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" name="Freeform 176">
            <a:extLst>
              <a:ext uri="{FF2B5EF4-FFF2-40B4-BE49-F238E27FC236}">
                <a16:creationId xmlns:a16="http://schemas.microsoft.com/office/drawing/2014/main" id="{78D9BC13-D252-41D3-B2FD-6DA53BE21369}"/>
              </a:ext>
            </a:extLst>
          </p:cNvPr>
          <p:cNvSpPr>
            <a:spLocks noEditPoints="1"/>
          </p:cNvSpPr>
          <p:nvPr/>
        </p:nvSpPr>
        <p:spPr bwMode="auto">
          <a:xfrm>
            <a:off x="1398371" y="2046735"/>
            <a:ext cx="438162" cy="348741"/>
          </a:xfrm>
          <a:custGeom>
            <a:avLst/>
            <a:gdLst/>
            <a:ahLst/>
            <a:cxnLst>
              <a:cxn ang="0">
                <a:pos x="53" y="20"/>
              </a:cxn>
              <a:cxn ang="0">
                <a:pos x="26" y="39"/>
              </a:cxn>
              <a:cxn ang="0">
                <a:pos x="20" y="39"/>
              </a:cxn>
              <a:cxn ang="0">
                <a:pos x="9" y="44"/>
              </a:cxn>
              <a:cxn ang="0">
                <a:pos x="6" y="44"/>
              </a:cxn>
              <a:cxn ang="0">
                <a:pos x="6" y="44"/>
              </a:cxn>
              <a:cxn ang="0">
                <a:pos x="5" y="43"/>
              </a:cxn>
              <a:cxn ang="0">
                <a:pos x="5" y="41"/>
              </a:cxn>
              <a:cxn ang="0">
                <a:pos x="10" y="35"/>
              </a:cxn>
              <a:cxn ang="0">
                <a:pos x="0" y="20"/>
              </a:cxn>
              <a:cxn ang="0">
                <a:pos x="26" y="0"/>
              </a:cxn>
              <a:cxn ang="0">
                <a:pos x="53" y="20"/>
              </a:cxn>
              <a:cxn ang="0">
                <a:pos x="5" y="20"/>
              </a:cxn>
              <a:cxn ang="0">
                <a:pos x="12" y="31"/>
              </a:cxn>
              <a:cxn ang="0">
                <a:pos x="16" y="33"/>
              </a:cxn>
              <a:cxn ang="0">
                <a:pos x="15" y="36"/>
              </a:cxn>
              <a:cxn ang="0">
                <a:pos x="17" y="35"/>
              </a:cxn>
              <a:cxn ang="0">
                <a:pos x="19" y="34"/>
              </a:cxn>
              <a:cxn ang="0">
                <a:pos x="21" y="34"/>
              </a:cxn>
              <a:cxn ang="0">
                <a:pos x="26" y="34"/>
              </a:cxn>
              <a:cxn ang="0">
                <a:pos x="48" y="20"/>
              </a:cxn>
              <a:cxn ang="0">
                <a:pos x="26" y="5"/>
              </a:cxn>
              <a:cxn ang="0">
                <a:pos x="5" y="20"/>
              </a:cxn>
              <a:cxn ang="0">
                <a:pos x="62" y="51"/>
              </a:cxn>
              <a:cxn ang="0">
                <a:pos x="63" y="53"/>
              </a:cxn>
              <a:cxn ang="0">
                <a:pos x="62" y="54"/>
              </a:cxn>
              <a:cxn ang="0">
                <a:pos x="58" y="53"/>
              </a:cxn>
              <a:cxn ang="0">
                <a:pos x="48" y="48"/>
              </a:cxn>
              <a:cxn ang="0">
                <a:pos x="41" y="49"/>
              </a:cxn>
              <a:cxn ang="0">
                <a:pos x="23" y="44"/>
              </a:cxn>
              <a:cxn ang="0">
                <a:pos x="26" y="44"/>
              </a:cxn>
              <a:cxn ang="0">
                <a:pos x="48" y="38"/>
              </a:cxn>
              <a:cxn ang="0">
                <a:pos x="58" y="20"/>
              </a:cxn>
              <a:cxn ang="0">
                <a:pos x="57" y="14"/>
              </a:cxn>
              <a:cxn ang="0">
                <a:pos x="68" y="30"/>
              </a:cxn>
              <a:cxn ang="0">
                <a:pos x="58" y="45"/>
              </a:cxn>
              <a:cxn ang="0">
                <a:pos x="62" y="51"/>
              </a:cxn>
            </a:cxnLst>
            <a:rect l="0" t="0" r="r" b="b"/>
            <a:pathLst>
              <a:path w="68" h="54">
                <a:moveTo>
                  <a:pt x="53" y="20"/>
                </a:moveTo>
                <a:cubicBezTo>
                  <a:pt x="53" y="31"/>
                  <a:pt x="41" y="39"/>
                  <a:pt x="26" y="39"/>
                </a:cubicBezTo>
                <a:cubicBezTo>
                  <a:pt x="24" y="39"/>
                  <a:pt x="22" y="39"/>
                  <a:pt x="20" y="39"/>
                </a:cubicBezTo>
                <a:cubicBezTo>
                  <a:pt x="17" y="41"/>
                  <a:pt x="13" y="43"/>
                  <a:pt x="9" y="44"/>
                </a:cubicBezTo>
                <a:cubicBezTo>
                  <a:pt x="8" y="44"/>
                  <a:pt x="7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4"/>
                  <a:pt x="5" y="44"/>
                  <a:pt x="5" y="43"/>
                </a:cubicBezTo>
                <a:cubicBezTo>
                  <a:pt x="5" y="42"/>
                  <a:pt x="5" y="42"/>
                  <a:pt x="5" y="41"/>
                </a:cubicBezTo>
                <a:cubicBezTo>
                  <a:pt x="7" y="40"/>
                  <a:pt x="9" y="38"/>
                  <a:pt x="10" y="35"/>
                </a:cubicBezTo>
                <a:cubicBezTo>
                  <a:pt x="4" y="32"/>
                  <a:pt x="0" y="26"/>
                  <a:pt x="0" y="20"/>
                </a:cubicBezTo>
                <a:cubicBezTo>
                  <a:pt x="0" y="9"/>
                  <a:pt x="12" y="0"/>
                  <a:pt x="26" y="0"/>
                </a:cubicBezTo>
                <a:cubicBezTo>
                  <a:pt x="41" y="0"/>
                  <a:pt x="53" y="9"/>
                  <a:pt x="53" y="20"/>
                </a:cubicBezTo>
                <a:close/>
                <a:moveTo>
                  <a:pt x="5" y="20"/>
                </a:moveTo>
                <a:cubicBezTo>
                  <a:pt x="5" y="24"/>
                  <a:pt x="7" y="28"/>
                  <a:pt x="12" y="31"/>
                </a:cubicBezTo>
                <a:cubicBezTo>
                  <a:pt x="16" y="33"/>
                  <a:pt x="16" y="33"/>
                  <a:pt x="16" y="33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6"/>
                  <a:pt x="16" y="35"/>
                  <a:pt x="17" y="35"/>
                </a:cubicBezTo>
                <a:cubicBezTo>
                  <a:pt x="19" y="34"/>
                  <a:pt x="19" y="34"/>
                  <a:pt x="19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3" y="34"/>
                  <a:pt x="25" y="34"/>
                  <a:pt x="26" y="34"/>
                </a:cubicBezTo>
                <a:cubicBezTo>
                  <a:pt x="38" y="34"/>
                  <a:pt x="48" y="28"/>
                  <a:pt x="48" y="20"/>
                </a:cubicBezTo>
                <a:cubicBezTo>
                  <a:pt x="48" y="12"/>
                  <a:pt x="38" y="5"/>
                  <a:pt x="26" y="5"/>
                </a:cubicBezTo>
                <a:cubicBezTo>
                  <a:pt x="15" y="5"/>
                  <a:pt x="5" y="12"/>
                  <a:pt x="5" y="20"/>
                </a:cubicBezTo>
                <a:close/>
                <a:moveTo>
                  <a:pt x="62" y="51"/>
                </a:moveTo>
                <a:cubicBezTo>
                  <a:pt x="63" y="52"/>
                  <a:pt x="63" y="52"/>
                  <a:pt x="63" y="53"/>
                </a:cubicBezTo>
                <a:cubicBezTo>
                  <a:pt x="63" y="53"/>
                  <a:pt x="62" y="54"/>
                  <a:pt x="62" y="54"/>
                </a:cubicBezTo>
                <a:cubicBezTo>
                  <a:pt x="60" y="54"/>
                  <a:pt x="59" y="54"/>
                  <a:pt x="58" y="53"/>
                </a:cubicBezTo>
                <a:cubicBezTo>
                  <a:pt x="54" y="52"/>
                  <a:pt x="51" y="51"/>
                  <a:pt x="48" y="48"/>
                </a:cubicBezTo>
                <a:cubicBezTo>
                  <a:pt x="46" y="49"/>
                  <a:pt x="43" y="49"/>
                  <a:pt x="41" y="49"/>
                </a:cubicBezTo>
                <a:cubicBezTo>
                  <a:pt x="34" y="49"/>
                  <a:pt x="28" y="47"/>
                  <a:pt x="23" y="44"/>
                </a:cubicBezTo>
                <a:cubicBezTo>
                  <a:pt x="24" y="44"/>
                  <a:pt x="25" y="44"/>
                  <a:pt x="26" y="44"/>
                </a:cubicBezTo>
                <a:cubicBezTo>
                  <a:pt x="35" y="44"/>
                  <a:pt x="42" y="42"/>
                  <a:pt x="48" y="38"/>
                </a:cubicBezTo>
                <a:cubicBezTo>
                  <a:pt x="55" y="33"/>
                  <a:pt x="58" y="27"/>
                  <a:pt x="58" y="20"/>
                </a:cubicBezTo>
                <a:cubicBezTo>
                  <a:pt x="58" y="18"/>
                  <a:pt x="58" y="16"/>
                  <a:pt x="57" y="14"/>
                </a:cubicBezTo>
                <a:cubicBezTo>
                  <a:pt x="64" y="18"/>
                  <a:pt x="68" y="23"/>
                  <a:pt x="68" y="30"/>
                </a:cubicBezTo>
                <a:cubicBezTo>
                  <a:pt x="68" y="36"/>
                  <a:pt x="64" y="41"/>
                  <a:pt x="58" y="45"/>
                </a:cubicBezTo>
                <a:cubicBezTo>
                  <a:pt x="59" y="48"/>
                  <a:pt x="61" y="49"/>
                  <a:pt x="62" y="51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47000">
                <a:srgbClr val="33789B"/>
              </a:gs>
              <a:gs pos="100000">
                <a:srgbClr val="33AAB9"/>
              </a:gs>
            </a:gsLst>
          </a:gradFill>
          <a:ln w="9525">
            <a:noFill/>
            <a:round/>
            <a:headEnd/>
            <a:tailEnd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6B46ABF-7C58-451D-95BA-722AF2D5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9548">
            <a:off x="5990646" y="497711"/>
            <a:ext cx="6175093" cy="6175093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3393EE1D-DE10-4FEE-9FD6-A06ABAF2E01B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315FBDB-2A34-4B30-A3A4-AEB847045F35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E93323C-FB7E-4025-9CCD-65FDE9245896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C532F62A-8E10-4C0E-A09D-658D51DAE750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E761B7C-6D0A-4CB0-860D-95F52F4939F3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37" name="六边形 36">
                <a:extLst>
                  <a:ext uri="{FF2B5EF4-FFF2-40B4-BE49-F238E27FC236}">
                    <a16:creationId xmlns:a16="http://schemas.microsoft.com/office/drawing/2014/main" id="{E9747E4E-7DB7-41FF-94C8-8D84319D2B03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ABA92C-756A-4A80-B321-241C23FC5052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28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5721836" y="2402060"/>
            <a:ext cx="812271" cy="81227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F9F9F9"/>
              </a:gs>
            </a:gsLst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721836" y="3591756"/>
            <a:ext cx="812271" cy="81227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F9F9F9"/>
              </a:gs>
            </a:gsLst>
            <a:lin ang="27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21836" y="4781452"/>
            <a:ext cx="812271" cy="81227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F9F9F9"/>
              </a:gs>
            </a:gsLst>
            <a:lin ang="27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椭圆 18"/>
          <p:cNvSpPr/>
          <p:nvPr/>
        </p:nvSpPr>
        <p:spPr>
          <a:xfrm flipH="1">
            <a:off x="5151808" y="2689934"/>
            <a:ext cx="247163" cy="236519"/>
          </a:xfrm>
          <a:custGeom>
            <a:avLst/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gradFill>
            <a:gsLst>
              <a:gs pos="0">
                <a:srgbClr val="33AAB9"/>
              </a:gs>
              <a:gs pos="89000">
                <a:srgbClr val="33789B"/>
              </a:gs>
            </a:gsLst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8"/>
          <p:cNvSpPr/>
          <p:nvPr/>
        </p:nvSpPr>
        <p:spPr>
          <a:xfrm flipH="1">
            <a:off x="5151808" y="3879630"/>
            <a:ext cx="247163" cy="236519"/>
          </a:xfrm>
          <a:custGeom>
            <a:avLst/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gradFill>
            <a:gsLst>
              <a:gs pos="0">
                <a:srgbClr val="33AAB9"/>
              </a:gs>
              <a:gs pos="89000">
                <a:srgbClr val="33789B"/>
              </a:gs>
            </a:gsLst>
            <a:lin ang="27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8"/>
          <p:cNvSpPr/>
          <p:nvPr/>
        </p:nvSpPr>
        <p:spPr>
          <a:xfrm flipH="1">
            <a:off x="5151808" y="5069326"/>
            <a:ext cx="247163" cy="236519"/>
          </a:xfrm>
          <a:custGeom>
            <a:avLst/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gradFill>
            <a:gsLst>
              <a:gs pos="0">
                <a:srgbClr val="33AAB9"/>
              </a:gs>
              <a:gs pos="89000">
                <a:srgbClr val="33789B"/>
              </a:gs>
            </a:gsLst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20"/>
          <p:cNvSpPr/>
          <p:nvPr/>
        </p:nvSpPr>
        <p:spPr>
          <a:xfrm>
            <a:off x="5947660" y="2627884"/>
            <a:ext cx="360623" cy="360623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89000">
                <a:srgbClr val="33789B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椭圆 21"/>
          <p:cNvSpPr/>
          <p:nvPr/>
        </p:nvSpPr>
        <p:spPr>
          <a:xfrm>
            <a:off x="5959692" y="3894181"/>
            <a:ext cx="360623" cy="303679"/>
          </a:xfrm>
          <a:custGeom>
            <a:avLst/>
            <a:gdLst>
              <a:gd name="connsiteX0" fmla="*/ 101864 w 331753"/>
              <a:gd name="connsiteY0" fmla="*/ 180944 h 279369"/>
              <a:gd name="connsiteX1" fmla="*/ 100574 w 331753"/>
              <a:gd name="connsiteY1" fmla="*/ 182229 h 279369"/>
              <a:gd name="connsiteX2" fmla="*/ 99284 w 331753"/>
              <a:gd name="connsiteY2" fmla="*/ 182229 h 279369"/>
              <a:gd name="connsiteX3" fmla="*/ 90255 w 331753"/>
              <a:gd name="connsiteY3" fmla="*/ 191225 h 279369"/>
              <a:gd name="connsiteX4" fmla="*/ 83806 w 331753"/>
              <a:gd name="connsiteY4" fmla="*/ 197651 h 279369"/>
              <a:gd name="connsiteX5" fmla="*/ 82516 w 331753"/>
              <a:gd name="connsiteY5" fmla="*/ 200221 h 279369"/>
              <a:gd name="connsiteX6" fmla="*/ 83806 w 331753"/>
              <a:gd name="connsiteY6" fmla="*/ 202791 h 279369"/>
              <a:gd name="connsiteX7" fmla="*/ 143139 w 331753"/>
              <a:gd name="connsiteY7" fmla="*/ 261907 h 279369"/>
              <a:gd name="connsiteX8" fmla="*/ 145718 w 331753"/>
              <a:gd name="connsiteY8" fmla="*/ 261907 h 279369"/>
              <a:gd name="connsiteX9" fmla="*/ 148298 w 331753"/>
              <a:gd name="connsiteY9" fmla="*/ 261907 h 279369"/>
              <a:gd name="connsiteX10" fmla="*/ 156037 w 331753"/>
              <a:gd name="connsiteY10" fmla="*/ 252911 h 279369"/>
              <a:gd name="connsiteX11" fmla="*/ 163776 w 331753"/>
              <a:gd name="connsiteY11" fmla="*/ 245200 h 279369"/>
              <a:gd name="connsiteX12" fmla="*/ 163776 w 331753"/>
              <a:gd name="connsiteY12" fmla="*/ 241345 h 279369"/>
              <a:gd name="connsiteX13" fmla="*/ 104443 w 331753"/>
              <a:gd name="connsiteY13" fmla="*/ 182229 h 279369"/>
              <a:gd name="connsiteX14" fmla="*/ 101864 w 331753"/>
              <a:gd name="connsiteY14" fmla="*/ 180944 h 279369"/>
              <a:gd name="connsiteX15" fmla="*/ 137384 w 331753"/>
              <a:gd name="connsiteY15" fmla="*/ 63469 h 279369"/>
              <a:gd name="connsiteX16" fmla="*/ 58703 w 331753"/>
              <a:gd name="connsiteY16" fmla="*/ 141513 h 279369"/>
              <a:gd name="connsiteX17" fmla="*/ 87080 w 331753"/>
              <a:gd name="connsiteY17" fmla="*/ 171430 h 279369"/>
              <a:gd name="connsiteX18" fmla="*/ 88369 w 331753"/>
              <a:gd name="connsiteY18" fmla="*/ 170129 h 279369"/>
              <a:gd name="connsiteX19" fmla="*/ 94819 w 331753"/>
              <a:gd name="connsiteY19" fmla="*/ 166227 h 279369"/>
              <a:gd name="connsiteX20" fmla="*/ 96108 w 331753"/>
              <a:gd name="connsiteY20" fmla="*/ 166227 h 279369"/>
              <a:gd name="connsiteX21" fmla="*/ 98688 w 331753"/>
              <a:gd name="connsiteY21" fmla="*/ 164926 h 279369"/>
              <a:gd name="connsiteX22" fmla="*/ 102558 w 331753"/>
              <a:gd name="connsiteY22" fmla="*/ 164926 h 279369"/>
              <a:gd name="connsiteX23" fmla="*/ 105137 w 331753"/>
              <a:gd name="connsiteY23" fmla="*/ 164926 h 279369"/>
              <a:gd name="connsiteX24" fmla="*/ 106427 w 331753"/>
              <a:gd name="connsiteY24" fmla="*/ 164926 h 279369"/>
              <a:gd name="connsiteX25" fmla="*/ 107717 w 331753"/>
              <a:gd name="connsiteY25" fmla="*/ 166227 h 279369"/>
              <a:gd name="connsiteX26" fmla="*/ 109007 w 331753"/>
              <a:gd name="connsiteY26" fmla="*/ 166227 h 279369"/>
              <a:gd name="connsiteX27" fmla="*/ 111587 w 331753"/>
              <a:gd name="connsiteY27" fmla="*/ 167527 h 279369"/>
              <a:gd name="connsiteX28" fmla="*/ 112876 w 331753"/>
              <a:gd name="connsiteY28" fmla="*/ 167527 h 279369"/>
              <a:gd name="connsiteX29" fmla="*/ 115456 w 331753"/>
              <a:gd name="connsiteY29" fmla="*/ 170129 h 279369"/>
              <a:gd name="connsiteX30" fmla="*/ 174789 w 331753"/>
              <a:gd name="connsiteY30" fmla="*/ 231263 h 279369"/>
              <a:gd name="connsiteX31" fmla="*/ 179949 w 331753"/>
              <a:gd name="connsiteY31" fmla="*/ 250774 h 279369"/>
              <a:gd name="connsiteX32" fmla="*/ 178659 w 331753"/>
              <a:gd name="connsiteY32" fmla="*/ 253376 h 279369"/>
              <a:gd name="connsiteX33" fmla="*/ 177369 w 331753"/>
              <a:gd name="connsiteY33" fmla="*/ 254676 h 279369"/>
              <a:gd name="connsiteX34" fmla="*/ 176079 w 331753"/>
              <a:gd name="connsiteY34" fmla="*/ 255977 h 279369"/>
              <a:gd name="connsiteX35" fmla="*/ 174789 w 331753"/>
              <a:gd name="connsiteY35" fmla="*/ 257278 h 279369"/>
              <a:gd name="connsiteX36" fmla="*/ 173499 w 331753"/>
              <a:gd name="connsiteY36" fmla="*/ 258578 h 279369"/>
              <a:gd name="connsiteX37" fmla="*/ 179949 w 331753"/>
              <a:gd name="connsiteY37" fmla="*/ 263781 h 279369"/>
              <a:gd name="connsiteX38" fmla="*/ 179949 w 331753"/>
              <a:gd name="connsiteY38" fmla="*/ 265082 h 279369"/>
              <a:gd name="connsiteX39" fmla="*/ 182528 w 331753"/>
              <a:gd name="connsiteY39" fmla="*/ 263781 h 279369"/>
              <a:gd name="connsiteX40" fmla="*/ 241861 w 331753"/>
              <a:gd name="connsiteY40" fmla="*/ 202647 h 279369"/>
              <a:gd name="connsiteX41" fmla="*/ 241861 w 331753"/>
              <a:gd name="connsiteY41" fmla="*/ 197444 h 279369"/>
              <a:gd name="connsiteX42" fmla="*/ 177369 w 331753"/>
              <a:gd name="connsiteY42" fmla="*/ 132408 h 279369"/>
              <a:gd name="connsiteX43" fmla="*/ 150282 w 331753"/>
              <a:gd name="connsiteY43" fmla="*/ 159723 h 279369"/>
              <a:gd name="connsiteX44" fmla="*/ 147702 w 331753"/>
              <a:gd name="connsiteY44" fmla="*/ 161024 h 279369"/>
              <a:gd name="connsiteX45" fmla="*/ 146412 w 331753"/>
              <a:gd name="connsiteY45" fmla="*/ 162324 h 279369"/>
              <a:gd name="connsiteX46" fmla="*/ 143833 w 331753"/>
              <a:gd name="connsiteY46" fmla="*/ 163625 h 279369"/>
              <a:gd name="connsiteX47" fmla="*/ 141253 w 331753"/>
              <a:gd name="connsiteY47" fmla="*/ 163625 h 279369"/>
              <a:gd name="connsiteX48" fmla="*/ 138673 w 331753"/>
              <a:gd name="connsiteY48" fmla="*/ 164926 h 279369"/>
              <a:gd name="connsiteX49" fmla="*/ 129644 w 331753"/>
              <a:gd name="connsiteY49" fmla="*/ 162324 h 279369"/>
              <a:gd name="connsiteX50" fmla="*/ 127065 w 331753"/>
              <a:gd name="connsiteY50" fmla="*/ 159723 h 279369"/>
              <a:gd name="connsiteX51" fmla="*/ 111587 w 331753"/>
              <a:gd name="connsiteY51" fmla="*/ 144114 h 279369"/>
              <a:gd name="connsiteX52" fmla="*/ 111587 w 331753"/>
              <a:gd name="connsiteY52" fmla="*/ 120701 h 279369"/>
              <a:gd name="connsiteX53" fmla="*/ 152862 w 331753"/>
              <a:gd name="connsiteY53" fmla="*/ 79078 h 279369"/>
              <a:gd name="connsiteX54" fmla="*/ 137384 w 331753"/>
              <a:gd name="connsiteY54" fmla="*/ 63469 h 279369"/>
              <a:gd name="connsiteX55" fmla="*/ 195676 w 331753"/>
              <a:gd name="connsiteY55" fmla="*/ 58706 h 279369"/>
              <a:gd name="connsiteX56" fmla="*/ 122203 w 331753"/>
              <a:gd name="connsiteY56" fmla="*/ 131257 h 279369"/>
              <a:gd name="connsiteX57" fmla="*/ 122203 w 331753"/>
              <a:gd name="connsiteY57" fmla="*/ 132553 h 279369"/>
              <a:gd name="connsiteX58" fmla="*/ 138960 w 331753"/>
              <a:gd name="connsiteY58" fmla="*/ 149395 h 279369"/>
              <a:gd name="connsiteX59" fmla="*/ 140249 w 331753"/>
              <a:gd name="connsiteY59" fmla="*/ 148099 h 279369"/>
              <a:gd name="connsiteX60" fmla="*/ 172474 w 331753"/>
              <a:gd name="connsiteY60" fmla="*/ 115710 h 279369"/>
              <a:gd name="connsiteX61" fmla="*/ 184075 w 331753"/>
              <a:gd name="connsiteY61" fmla="*/ 104050 h 279369"/>
              <a:gd name="connsiteX62" fmla="*/ 195676 w 331753"/>
              <a:gd name="connsiteY62" fmla="*/ 104050 h 279369"/>
              <a:gd name="connsiteX63" fmla="*/ 198254 w 331753"/>
              <a:gd name="connsiteY63" fmla="*/ 109233 h 279369"/>
              <a:gd name="connsiteX64" fmla="*/ 195676 w 331753"/>
              <a:gd name="connsiteY64" fmla="*/ 114415 h 279369"/>
              <a:gd name="connsiteX65" fmla="*/ 187942 w 331753"/>
              <a:gd name="connsiteY65" fmla="*/ 120893 h 279369"/>
              <a:gd name="connsiteX66" fmla="*/ 238213 w 331753"/>
              <a:gd name="connsiteY66" fmla="*/ 171419 h 279369"/>
              <a:gd name="connsiteX67" fmla="*/ 273016 w 331753"/>
              <a:gd name="connsiteY67" fmla="*/ 136439 h 279369"/>
              <a:gd name="connsiteX68" fmla="*/ 195676 w 331753"/>
              <a:gd name="connsiteY68" fmla="*/ 58706 h 279369"/>
              <a:gd name="connsiteX69" fmla="*/ 93282 w 331753"/>
              <a:gd name="connsiteY69" fmla="*/ 19019 h 279369"/>
              <a:gd name="connsiteX70" fmla="*/ 89395 w 331753"/>
              <a:gd name="connsiteY70" fmla="*/ 20330 h 279369"/>
              <a:gd name="connsiteX71" fmla="*/ 16844 w 331753"/>
              <a:gd name="connsiteY71" fmla="*/ 95035 h 279369"/>
              <a:gd name="connsiteX72" fmla="*/ 15548 w 331753"/>
              <a:gd name="connsiteY72" fmla="*/ 100277 h 279369"/>
              <a:gd name="connsiteX73" fmla="*/ 46642 w 331753"/>
              <a:gd name="connsiteY73" fmla="*/ 131732 h 279369"/>
              <a:gd name="connsiteX74" fmla="*/ 126966 w 331753"/>
              <a:gd name="connsiteY74" fmla="*/ 51784 h 279369"/>
              <a:gd name="connsiteX75" fmla="*/ 95873 w 331753"/>
              <a:gd name="connsiteY75" fmla="*/ 20330 h 279369"/>
              <a:gd name="connsiteX76" fmla="*/ 93282 w 331753"/>
              <a:gd name="connsiteY76" fmla="*/ 19019 h 279369"/>
              <a:gd name="connsiteX77" fmla="*/ 239847 w 331753"/>
              <a:gd name="connsiteY77" fmla="*/ 15844 h 279369"/>
              <a:gd name="connsiteX78" fmla="*/ 237270 w 331753"/>
              <a:gd name="connsiteY78" fmla="*/ 17133 h 279369"/>
              <a:gd name="connsiteX79" fmla="*/ 206341 w 331753"/>
              <a:gd name="connsiteY79" fmla="*/ 46772 h 279369"/>
              <a:gd name="connsiteX80" fmla="*/ 283662 w 331753"/>
              <a:gd name="connsiteY80" fmla="*/ 125382 h 279369"/>
              <a:gd name="connsiteX81" fmla="*/ 314590 w 331753"/>
              <a:gd name="connsiteY81" fmla="*/ 94454 h 279369"/>
              <a:gd name="connsiteX82" fmla="*/ 315879 w 331753"/>
              <a:gd name="connsiteY82" fmla="*/ 93165 h 279369"/>
              <a:gd name="connsiteX83" fmla="*/ 314590 w 331753"/>
              <a:gd name="connsiteY83" fmla="*/ 90588 h 279369"/>
              <a:gd name="connsiteX84" fmla="*/ 241136 w 331753"/>
              <a:gd name="connsiteY84" fmla="*/ 17133 h 279369"/>
              <a:gd name="connsiteX85" fmla="*/ 239847 w 331753"/>
              <a:gd name="connsiteY85" fmla="*/ 15844 h 279369"/>
              <a:gd name="connsiteX86" fmla="*/ 239005 w 331753"/>
              <a:gd name="connsiteY86" fmla="*/ 0 h 279369"/>
              <a:gd name="connsiteX87" fmla="*/ 252625 w 331753"/>
              <a:gd name="connsiteY87" fmla="*/ 4855 h 279369"/>
              <a:gd name="connsiteX88" fmla="*/ 325267 w 331753"/>
              <a:gd name="connsiteY88" fmla="*/ 78663 h 279369"/>
              <a:gd name="connsiteX89" fmla="*/ 331753 w 331753"/>
              <a:gd name="connsiteY89" fmla="*/ 91612 h 279369"/>
              <a:gd name="connsiteX90" fmla="*/ 326564 w 331753"/>
              <a:gd name="connsiteY90" fmla="*/ 105856 h 279369"/>
              <a:gd name="connsiteX91" fmla="*/ 290243 w 331753"/>
              <a:gd name="connsiteY91" fmla="*/ 142112 h 279369"/>
              <a:gd name="connsiteX92" fmla="*/ 250031 w 331753"/>
              <a:gd name="connsiteY92" fmla="*/ 182253 h 279369"/>
              <a:gd name="connsiteX93" fmla="*/ 253922 w 331753"/>
              <a:gd name="connsiteY93" fmla="*/ 186138 h 279369"/>
              <a:gd name="connsiteX94" fmla="*/ 253922 w 331753"/>
              <a:gd name="connsiteY94" fmla="*/ 213330 h 279369"/>
              <a:gd name="connsiteX95" fmla="*/ 194252 w 331753"/>
              <a:gd name="connsiteY95" fmla="*/ 272895 h 279369"/>
              <a:gd name="connsiteX96" fmla="*/ 181280 w 331753"/>
              <a:gd name="connsiteY96" fmla="*/ 279369 h 279369"/>
              <a:gd name="connsiteX97" fmla="*/ 169605 w 331753"/>
              <a:gd name="connsiteY97" fmla="*/ 274190 h 279369"/>
              <a:gd name="connsiteX98" fmla="*/ 163120 w 331753"/>
              <a:gd name="connsiteY98" fmla="*/ 269010 h 279369"/>
              <a:gd name="connsiteX99" fmla="*/ 159228 w 331753"/>
              <a:gd name="connsiteY99" fmla="*/ 271600 h 279369"/>
              <a:gd name="connsiteX100" fmla="*/ 146256 w 331753"/>
              <a:gd name="connsiteY100" fmla="*/ 276779 h 279369"/>
              <a:gd name="connsiteX101" fmla="*/ 133284 w 331753"/>
              <a:gd name="connsiteY101" fmla="*/ 271600 h 279369"/>
              <a:gd name="connsiteX102" fmla="*/ 73614 w 331753"/>
              <a:gd name="connsiteY102" fmla="*/ 212036 h 279369"/>
              <a:gd name="connsiteX103" fmla="*/ 68426 w 331753"/>
              <a:gd name="connsiteY103" fmla="*/ 199087 h 279369"/>
              <a:gd name="connsiteX104" fmla="*/ 73614 w 331753"/>
              <a:gd name="connsiteY104" fmla="*/ 186138 h 279369"/>
              <a:gd name="connsiteX105" fmla="*/ 74911 w 331753"/>
              <a:gd name="connsiteY105" fmla="*/ 183548 h 279369"/>
              <a:gd name="connsiteX106" fmla="*/ 76209 w 331753"/>
              <a:gd name="connsiteY106" fmla="*/ 182253 h 279369"/>
              <a:gd name="connsiteX107" fmla="*/ 42482 w 331753"/>
              <a:gd name="connsiteY107" fmla="*/ 148587 h 279369"/>
              <a:gd name="connsiteX108" fmla="*/ 42482 w 331753"/>
              <a:gd name="connsiteY108" fmla="*/ 147292 h 279369"/>
              <a:gd name="connsiteX109" fmla="*/ 4864 w 331753"/>
              <a:gd name="connsiteY109" fmla="*/ 111035 h 279369"/>
              <a:gd name="connsiteX110" fmla="*/ 4864 w 331753"/>
              <a:gd name="connsiteY110" fmla="*/ 83843 h 279369"/>
              <a:gd name="connsiteX111" fmla="*/ 77506 w 331753"/>
              <a:gd name="connsiteY111" fmla="*/ 10035 h 279369"/>
              <a:gd name="connsiteX112" fmla="*/ 106044 w 331753"/>
              <a:gd name="connsiteY112" fmla="*/ 10035 h 279369"/>
              <a:gd name="connsiteX113" fmla="*/ 142365 w 331753"/>
              <a:gd name="connsiteY113" fmla="*/ 46291 h 279369"/>
              <a:gd name="connsiteX114" fmla="*/ 163120 w 331753"/>
              <a:gd name="connsiteY114" fmla="*/ 67009 h 279369"/>
              <a:gd name="connsiteX115" fmla="*/ 189063 w 331753"/>
              <a:gd name="connsiteY115" fmla="*/ 41112 h 279369"/>
              <a:gd name="connsiteX116" fmla="*/ 225384 w 331753"/>
              <a:gd name="connsiteY116" fmla="*/ 4855 h 279369"/>
              <a:gd name="connsiteX117" fmla="*/ 239005 w 331753"/>
              <a:gd name="connsiteY117" fmla="*/ 0 h 27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31753" h="279369">
                <a:moveTo>
                  <a:pt x="101864" y="180944"/>
                </a:moveTo>
                <a:cubicBezTo>
                  <a:pt x="101864" y="180944"/>
                  <a:pt x="100574" y="180944"/>
                  <a:pt x="100574" y="182229"/>
                </a:cubicBezTo>
                <a:cubicBezTo>
                  <a:pt x="100574" y="182229"/>
                  <a:pt x="100574" y="182229"/>
                  <a:pt x="99284" y="182229"/>
                </a:cubicBezTo>
                <a:cubicBezTo>
                  <a:pt x="99284" y="182229"/>
                  <a:pt x="99284" y="182229"/>
                  <a:pt x="90255" y="191225"/>
                </a:cubicBezTo>
                <a:cubicBezTo>
                  <a:pt x="90255" y="191225"/>
                  <a:pt x="90255" y="191225"/>
                  <a:pt x="83806" y="197651"/>
                </a:cubicBezTo>
                <a:cubicBezTo>
                  <a:pt x="82516" y="198936"/>
                  <a:pt x="82516" y="200221"/>
                  <a:pt x="82516" y="200221"/>
                </a:cubicBezTo>
                <a:cubicBezTo>
                  <a:pt x="82516" y="200221"/>
                  <a:pt x="82516" y="201506"/>
                  <a:pt x="83806" y="202791"/>
                </a:cubicBezTo>
                <a:cubicBezTo>
                  <a:pt x="83806" y="202791"/>
                  <a:pt x="83806" y="202791"/>
                  <a:pt x="143139" y="261907"/>
                </a:cubicBezTo>
                <a:cubicBezTo>
                  <a:pt x="144428" y="261907"/>
                  <a:pt x="145718" y="261907"/>
                  <a:pt x="145718" y="261907"/>
                </a:cubicBezTo>
                <a:cubicBezTo>
                  <a:pt x="145718" y="261907"/>
                  <a:pt x="147008" y="261907"/>
                  <a:pt x="148298" y="261907"/>
                </a:cubicBezTo>
                <a:cubicBezTo>
                  <a:pt x="148298" y="261907"/>
                  <a:pt x="148298" y="261907"/>
                  <a:pt x="156037" y="252911"/>
                </a:cubicBezTo>
                <a:cubicBezTo>
                  <a:pt x="156037" y="252911"/>
                  <a:pt x="156037" y="252911"/>
                  <a:pt x="163776" y="245200"/>
                </a:cubicBezTo>
                <a:cubicBezTo>
                  <a:pt x="165066" y="245200"/>
                  <a:pt x="165066" y="242630"/>
                  <a:pt x="163776" y="241345"/>
                </a:cubicBezTo>
                <a:cubicBezTo>
                  <a:pt x="163776" y="241345"/>
                  <a:pt x="163776" y="241345"/>
                  <a:pt x="104443" y="182229"/>
                </a:cubicBezTo>
                <a:cubicBezTo>
                  <a:pt x="103153" y="180944"/>
                  <a:pt x="101864" y="180944"/>
                  <a:pt x="101864" y="180944"/>
                </a:cubicBezTo>
                <a:close/>
                <a:moveTo>
                  <a:pt x="137384" y="63469"/>
                </a:moveTo>
                <a:cubicBezTo>
                  <a:pt x="137384" y="63469"/>
                  <a:pt x="137384" y="63469"/>
                  <a:pt x="58703" y="141513"/>
                </a:cubicBezTo>
                <a:cubicBezTo>
                  <a:pt x="58703" y="141513"/>
                  <a:pt x="58703" y="141513"/>
                  <a:pt x="87080" y="171430"/>
                </a:cubicBezTo>
                <a:cubicBezTo>
                  <a:pt x="87080" y="171430"/>
                  <a:pt x="87080" y="171430"/>
                  <a:pt x="88369" y="170129"/>
                </a:cubicBezTo>
                <a:cubicBezTo>
                  <a:pt x="90949" y="167527"/>
                  <a:pt x="93529" y="166227"/>
                  <a:pt x="94819" y="166227"/>
                </a:cubicBezTo>
                <a:cubicBezTo>
                  <a:pt x="94819" y="166227"/>
                  <a:pt x="94819" y="166227"/>
                  <a:pt x="96108" y="166227"/>
                </a:cubicBezTo>
                <a:cubicBezTo>
                  <a:pt x="96108" y="164926"/>
                  <a:pt x="97398" y="164926"/>
                  <a:pt x="98688" y="164926"/>
                </a:cubicBezTo>
                <a:cubicBezTo>
                  <a:pt x="98688" y="164926"/>
                  <a:pt x="98688" y="164926"/>
                  <a:pt x="102558" y="164926"/>
                </a:cubicBezTo>
                <a:cubicBezTo>
                  <a:pt x="102558" y="164926"/>
                  <a:pt x="103848" y="164926"/>
                  <a:pt x="105137" y="164926"/>
                </a:cubicBezTo>
                <a:cubicBezTo>
                  <a:pt x="105137" y="164926"/>
                  <a:pt x="105137" y="164926"/>
                  <a:pt x="106427" y="164926"/>
                </a:cubicBezTo>
                <a:cubicBezTo>
                  <a:pt x="106427" y="164926"/>
                  <a:pt x="107717" y="164926"/>
                  <a:pt x="107717" y="166227"/>
                </a:cubicBezTo>
                <a:cubicBezTo>
                  <a:pt x="109007" y="166227"/>
                  <a:pt x="109007" y="166227"/>
                  <a:pt x="109007" y="166227"/>
                </a:cubicBezTo>
                <a:cubicBezTo>
                  <a:pt x="110297" y="166227"/>
                  <a:pt x="110297" y="167527"/>
                  <a:pt x="111587" y="167527"/>
                </a:cubicBezTo>
                <a:cubicBezTo>
                  <a:pt x="111587" y="167527"/>
                  <a:pt x="111587" y="167527"/>
                  <a:pt x="112876" y="167527"/>
                </a:cubicBezTo>
                <a:cubicBezTo>
                  <a:pt x="114166" y="168828"/>
                  <a:pt x="114166" y="170129"/>
                  <a:pt x="115456" y="170129"/>
                </a:cubicBezTo>
                <a:cubicBezTo>
                  <a:pt x="115456" y="170129"/>
                  <a:pt x="115456" y="170129"/>
                  <a:pt x="174789" y="231263"/>
                </a:cubicBezTo>
                <a:cubicBezTo>
                  <a:pt x="179949" y="236466"/>
                  <a:pt x="181238" y="244270"/>
                  <a:pt x="179949" y="250774"/>
                </a:cubicBezTo>
                <a:cubicBezTo>
                  <a:pt x="178659" y="252075"/>
                  <a:pt x="178659" y="252075"/>
                  <a:pt x="178659" y="253376"/>
                </a:cubicBezTo>
                <a:cubicBezTo>
                  <a:pt x="178659" y="253376"/>
                  <a:pt x="178659" y="254676"/>
                  <a:pt x="177369" y="254676"/>
                </a:cubicBezTo>
                <a:cubicBezTo>
                  <a:pt x="177369" y="254676"/>
                  <a:pt x="177369" y="254676"/>
                  <a:pt x="176079" y="255977"/>
                </a:cubicBezTo>
                <a:cubicBezTo>
                  <a:pt x="176079" y="257278"/>
                  <a:pt x="176079" y="257278"/>
                  <a:pt x="174789" y="257278"/>
                </a:cubicBezTo>
                <a:cubicBezTo>
                  <a:pt x="174789" y="257278"/>
                  <a:pt x="174789" y="257278"/>
                  <a:pt x="173499" y="258578"/>
                </a:cubicBezTo>
                <a:cubicBezTo>
                  <a:pt x="173499" y="258578"/>
                  <a:pt x="173499" y="258578"/>
                  <a:pt x="179949" y="263781"/>
                </a:cubicBezTo>
                <a:cubicBezTo>
                  <a:pt x="179949" y="265082"/>
                  <a:pt x="179949" y="265082"/>
                  <a:pt x="179949" y="265082"/>
                </a:cubicBezTo>
                <a:cubicBezTo>
                  <a:pt x="181238" y="265082"/>
                  <a:pt x="181238" y="265082"/>
                  <a:pt x="182528" y="263781"/>
                </a:cubicBezTo>
                <a:cubicBezTo>
                  <a:pt x="182528" y="263781"/>
                  <a:pt x="182528" y="263781"/>
                  <a:pt x="241861" y="202647"/>
                </a:cubicBezTo>
                <a:cubicBezTo>
                  <a:pt x="244441" y="200046"/>
                  <a:pt x="243151" y="198745"/>
                  <a:pt x="241861" y="197444"/>
                </a:cubicBezTo>
                <a:cubicBezTo>
                  <a:pt x="241861" y="197444"/>
                  <a:pt x="241861" y="197444"/>
                  <a:pt x="177369" y="132408"/>
                </a:cubicBezTo>
                <a:cubicBezTo>
                  <a:pt x="177369" y="132408"/>
                  <a:pt x="177369" y="132408"/>
                  <a:pt x="150282" y="159723"/>
                </a:cubicBezTo>
                <a:cubicBezTo>
                  <a:pt x="148992" y="159723"/>
                  <a:pt x="147702" y="161024"/>
                  <a:pt x="147702" y="161024"/>
                </a:cubicBezTo>
                <a:cubicBezTo>
                  <a:pt x="147702" y="162324"/>
                  <a:pt x="146412" y="162324"/>
                  <a:pt x="146412" y="162324"/>
                </a:cubicBezTo>
                <a:cubicBezTo>
                  <a:pt x="146412" y="162324"/>
                  <a:pt x="145123" y="162324"/>
                  <a:pt x="143833" y="163625"/>
                </a:cubicBezTo>
                <a:cubicBezTo>
                  <a:pt x="142543" y="163625"/>
                  <a:pt x="142543" y="163625"/>
                  <a:pt x="141253" y="163625"/>
                </a:cubicBezTo>
                <a:cubicBezTo>
                  <a:pt x="139963" y="164926"/>
                  <a:pt x="138673" y="164926"/>
                  <a:pt x="138673" y="164926"/>
                </a:cubicBezTo>
                <a:cubicBezTo>
                  <a:pt x="134804" y="164926"/>
                  <a:pt x="132224" y="163625"/>
                  <a:pt x="129644" y="162324"/>
                </a:cubicBezTo>
                <a:cubicBezTo>
                  <a:pt x="128355" y="161024"/>
                  <a:pt x="128355" y="161024"/>
                  <a:pt x="127065" y="159723"/>
                </a:cubicBezTo>
                <a:cubicBezTo>
                  <a:pt x="127065" y="159723"/>
                  <a:pt x="127065" y="159723"/>
                  <a:pt x="111587" y="144114"/>
                </a:cubicBezTo>
                <a:cubicBezTo>
                  <a:pt x="102558" y="136310"/>
                  <a:pt x="105137" y="125904"/>
                  <a:pt x="111587" y="120701"/>
                </a:cubicBezTo>
                <a:cubicBezTo>
                  <a:pt x="111587" y="120701"/>
                  <a:pt x="111587" y="120701"/>
                  <a:pt x="152862" y="79078"/>
                </a:cubicBezTo>
                <a:cubicBezTo>
                  <a:pt x="152862" y="79078"/>
                  <a:pt x="152862" y="79078"/>
                  <a:pt x="137384" y="63469"/>
                </a:cubicBezTo>
                <a:close/>
                <a:moveTo>
                  <a:pt x="195676" y="58706"/>
                </a:moveTo>
                <a:cubicBezTo>
                  <a:pt x="195676" y="58706"/>
                  <a:pt x="195676" y="58706"/>
                  <a:pt x="122203" y="131257"/>
                </a:cubicBezTo>
                <a:cubicBezTo>
                  <a:pt x="122203" y="132553"/>
                  <a:pt x="122203" y="132553"/>
                  <a:pt x="122203" y="132553"/>
                </a:cubicBezTo>
                <a:cubicBezTo>
                  <a:pt x="122203" y="132553"/>
                  <a:pt x="122203" y="132553"/>
                  <a:pt x="138960" y="149395"/>
                </a:cubicBezTo>
                <a:cubicBezTo>
                  <a:pt x="138960" y="149395"/>
                  <a:pt x="138960" y="149395"/>
                  <a:pt x="140249" y="148099"/>
                </a:cubicBezTo>
                <a:cubicBezTo>
                  <a:pt x="140249" y="148099"/>
                  <a:pt x="140249" y="148099"/>
                  <a:pt x="172474" y="115710"/>
                </a:cubicBezTo>
                <a:cubicBezTo>
                  <a:pt x="172474" y="115710"/>
                  <a:pt x="172474" y="115710"/>
                  <a:pt x="184075" y="104050"/>
                </a:cubicBezTo>
                <a:cubicBezTo>
                  <a:pt x="187942" y="100164"/>
                  <a:pt x="193098" y="100164"/>
                  <a:pt x="195676" y="104050"/>
                </a:cubicBezTo>
                <a:cubicBezTo>
                  <a:pt x="196965" y="105346"/>
                  <a:pt x="198254" y="106641"/>
                  <a:pt x="198254" y="109233"/>
                </a:cubicBezTo>
                <a:cubicBezTo>
                  <a:pt x="198254" y="110528"/>
                  <a:pt x="196965" y="113119"/>
                  <a:pt x="195676" y="114415"/>
                </a:cubicBezTo>
                <a:cubicBezTo>
                  <a:pt x="195676" y="114415"/>
                  <a:pt x="195676" y="114415"/>
                  <a:pt x="187942" y="120893"/>
                </a:cubicBezTo>
                <a:cubicBezTo>
                  <a:pt x="187942" y="120893"/>
                  <a:pt x="187942" y="120893"/>
                  <a:pt x="238213" y="171419"/>
                </a:cubicBezTo>
                <a:lnTo>
                  <a:pt x="273016" y="136439"/>
                </a:lnTo>
                <a:cubicBezTo>
                  <a:pt x="273016" y="136439"/>
                  <a:pt x="273016" y="136439"/>
                  <a:pt x="195676" y="58706"/>
                </a:cubicBezTo>
                <a:close/>
                <a:moveTo>
                  <a:pt x="93282" y="19019"/>
                </a:moveTo>
                <a:cubicBezTo>
                  <a:pt x="91986" y="19019"/>
                  <a:pt x="90690" y="20330"/>
                  <a:pt x="89395" y="20330"/>
                </a:cubicBezTo>
                <a:cubicBezTo>
                  <a:pt x="89395" y="20330"/>
                  <a:pt x="89395" y="20330"/>
                  <a:pt x="16844" y="95035"/>
                </a:cubicBezTo>
                <a:cubicBezTo>
                  <a:pt x="14253" y="96345"/>
                  <a:pt x="14253" y="98967"/>
                  <a:pt x="15548" y="100277"/>
                </a:cubicBezTo>
                <a:cubicBezTo>
                  <a:pt x="15548" y="100277"/>
                  <a:pt x="15548" y="100277"/>
                  <a:pt x="46642" y="131732"/>
                </a:cubicBezTo>
                <a:cubicBezTo>
                  <a:pt x="46642" y="131732"/>
                  <a:pt x="46642" y="131732"/>
                  <a:pt x="126966" y="51784"/>
                </a:cubicBezTo>
                <a:cubicBezTo>
                  <a:pt x="126966" y="51784"/>
                  <a:pt x="126966" y="51784"/>
                  <a:pt x="95873" y="20330"/>
                </a:cubicBezTo>
                <a:cubicBezTo>
                  <a:pt x="94577" y="20330"/>
                  <a:pt x="94577" y="19019"/>
                  <a:pt x="93282" y="19019"/>
                </a:cubicBezTo>
                <a:close/>
                <a:moveTo>
                  <a:pt x="239847" y="15844"/>
                </a:moveTo>
                <a:cubicBezTo>
                  <a:pt x="238558" y="15844"/>
                  <a:pt x="237270" y="15844"/>
                  <a:pt x="237270" y="17133"/>
                </a:cubicBezTo>
                <a:cubicBezTo>
                  <a:pt x="237270" y="17133"/>
                  <a:pt x="237270" y="17133"/>
                  <a:pt x="206341" y="46772"/>
                </a:cubicBezTo>
                <a:cubicBezTo>
                  <a:pt x="206341" y="46772"/>
                  <a:pt x="206341" y="46772"/>
                  <a:pt x="283662" y="125382"/>
                </a:cubicBezTo>
                <a:cubicBezTo>
                  <a:pt x="283662" y="125382"/>
                  <a:pt x="283662" y="125382"/>
                  <a:pt x="314590" y="94454"/>
                </a:cubicBezTo>
                <a:cubicBezTo>
                  <a:pt x="315879" y="94454"/>
                  <a:pt x="315879" y="93165"/>
                  <a:pt x="315879" y="93165"/>
                </a:cubicBezTo>
                <a:cubicBezTo>
                  <a:pt x="315879" y="91876"/>
                  <a:pt x="315879" y="90588"/>
                  <a:pt x="314590" y="90588"/>
                </a:cubicBezTo>
                <a:cubicBezTo>
                  <a:pt x="314590" y="90588"/>
                  <a:pt x="314590" y="90588"/>
                  <a:pt x="241136" y="17133"/>
                </a:cubicBezTo>
                <a:cubicBezTo>
                  <a:pt x="241136" y="15844"/>
                  <a:pt x="239847" y="15844"/>
                  <a:pt x="239847" y="15844"/>
                </a:cubicBezTo>
                <a:close/>
                <a:moveTo>
                  <a:pt x="239005" y="0"/>
                </a:moveTo>
                <a:cubicBezTo>
                  <a:pt x="243869" y="0"/>
                  <a:pt x="248734" y="1618"/>
                  <a:pt x="252625" y="4855"/>
                </a:cubicBezTo>
                <a:cubicBezTo>
                  <a:pt x="252625" y="4855"/>
                  <a:pt x="252625" y="4855"/>
                  <a:pt x="325267" y="78663"/>
                </a:cubicBezTo>
                <a:cubicBezTo>
                  <a:pt x="329159" y="82548"/>
                  <a:pt x="331753" y="87727"/>
                  <a:pt x="331753" y="91612"/>
                </a:cubicBezTo>
                <a:cubicBezTo>
                  <a:pt x="331753" y="96792"/>
                  <a:pt x="329159" y="101971"/>
                  <a:pt x="326564" y="105856"/>
                </a:cubicBezTo>
                <a:cubicBezTo>
                  <a:pt x="326564" y="105856"/>
                  <a:pt x="326564" y="105856"/>
                  <a:pt x="290243" y="142112"/>
                </a:cubicBezTo>
                <a:cubicBezTo>
                  <a:pt x="290243" y="142112"/>
                  <a:pt x="290243" y="142112"/>
                  <a:pt x="250031" y="182253"/>
                </a:cubicBezTo>
                <a:cubicBezTo>
                  <a:pt x="250031" y="182253"/>
                  <a:pt x="250031" y="182253"/>
                  <a:pt x="253922" y="186138"/>
                </a:cubicBezTo>
                <a:cubicBezTo>
                  <a:pt x="260408" y="192612"/>
                  <a:pt x="263003" y="202971"/>
                  <a:pt x="253922" y="213330"/>
                </a:cubicBezTo>
                <a:cubicBezTo>
                  <a:pt x="253922" y="213330"/>
                  <a:pt x="253922" y="213330"/>
                  <a:pt x="194252" y="272895"/>
                </a:cubicBezTo>
                <a:cubicBezTo>
                  <a:pt x="189063" y="278074"/>
                  <a:pt x="183874" y="279369"/>
                  <a:pt x="181280" y="279369"/>
                </a:cubicBezTo>
                <a:cubicBezTo>
                  <a:pt x="176091" y="279369"/>
                  <a:pt x="170903" y="276779"/>
                  <a:pt x="169605" y="274190"/>
                </a:cubicBezTo>
                <a:cubicBezTo>
                  <a:pt x="169605" y="274190"/>
                  <a:pt x="169605" y="274190"/>
                  <a:pt x="163120" y="269010"/>
                </a:cubicBezTo>
                <a:cubicBezTo>
                  <a:pt x="163120" y="269010"/>
                  <a:pt x="163120" y="269010"/>
                  <a:pt x="159228" y="271600"/>
                </a:cubicBezTo>
                <a:cubicBezTo>
                  <a:pt x="156634" y="275484"/>
                  <a:pt x="151445" y="276779"/>
                  <a:pt x="146256" y="276779"/>
                </a:cubicBezTo>
                <a:cubicBezTo>
                  <a:pt x="142365" y="276779"/>
                  <a:pt x="137176" y="275484"/>
                  <a:pt x="133284" y="271600"/>
                </a:cubicBezTo>
                <a:cubicBezTo>
                  <a:pt x="133284" y="271600"/>
                  <a:pt x="133284" y="271600"/>
                  <a:pt x="73614" y="212036"/>
                </a:cubicBezTo>
                <a:cubicBezTo>
                  <a:pt x="71020" y="208151"/>
                  <a:pt x="68426" y="204266"/>
                  <a:pt x="68426" y="199087"/>
                </a:cubicBezTo>
                <a:cubicBezTo>
                  <a:pt x="68426" y="193907"/>
                  <a:pt x="71020" y="188728"/>
                  <a:pt x="73614" y="186138"/>
                </a:cubicBezTo>
                <a:cubicBezTo>
                  <a:pt x="73614" y="184843"/>
                  <a:pt x="74911" y="184843"/>
                  <a:pt x="74911" y="183548"/>
                </a:cubicBezTo>
                <a:cubicBezTo>
                  <a:pt x="74911" y="183548"/>
                  <a:pt x="74911" y="183548"/>
                  <a:pt x="76209" y="182253"/>
                </a:cubicBezTo>
                <a:cubicBezTo>
                  <a:pt x="76209" y="182253"/>
                  <a:pt x="76209" y="182253"/>
                  <a:pt x="42482" y="148587"/>
                </a:cubicBezTo>
                <a:cubicBezTo>
                  <a:pt x="42482" y="148587"/>
                  <a:pt x="42482" y="148587"/>
                  <a:pt x="42482" y="147292"/>
                </a:cubicBezTo>
                <a:cubicBezTo>
                  <a:pt x="42482" y="147292"/>
                  <a:pt x="42482" y="147292"/>
                  <a:pt x="4864" y="111035"/>
                </a:cubicBezTo>
                <a:cubicBezTo>
                  <a:pt x="-1622" y="103266"/>
                  <a:pt x="-1622" y="90317"/>
                  <a:pt x="4864" y="83843"/>
                </a:cubicBezTo>
                <a:cubicBezTo>
                  <a:pt x="4864" y="83843"/>
                  <a:pt x="4864" y="83843"/>
                  <a:pt x="77506" y="10035"/>
                </a:cubicBezTo>
                <a:cubicBezTo>
                  <a:pt x="85289" y="2266"/>
                  <a:pt x="98261" y="2266"/>
                  <a:pt x="106044" y="10035"/>
                </a:cubicBezTo>
                <a:cubicBezTo>
                  <a:pt x="106044" y="10035"/>
                  <a:pt x="106044" y="10035"/>
                  <a:pt x="142365" y="46291"/>
                </a:cubicBezTo>
                <a:cubicBezTo>
                  <a:pt x="142365" y="46291"/>
                  <a:pt x="142365" y="46291"/>
                  <a:pt x="163120" y="67009"/>
                </a:cubicBezTo>
                <a:cubicBezTo>
                  <a:pt x="163120" y="67009"/>
                  <a:pt x="163120" y="67009"/>
                  <a:pt x="189063" y="41112"/>
                </a:cubicBezTo>
                <a:cubicBezTo>
                  <a:pt x="189063" y="41112"/>
                  <a:pt x="189063" y="41112"/>
                  <a:pt x="225384" y="4855"/>
                </a:cubicBezTo>
                <a:cubicBezTo>
                  <a:pt x="229276" y="1618"/>
                  <a:pt x="234140" y="0"/>
                  <a:pt x="239005" y="0"/>
                </a:cubicBezTo>
                <a:close/>
              </a:path>
            </a:pathLst>
          </a:custGeom>
          <a:gradFill>
            <a:gsLst>
              <a:gs pos="0">
                <a:srgbClr val="33789B"/>
              </a:gs>
              <a:gs pos="93000">
                <a:srgbClr val="33AAB9"/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椭圆 22"/>
          <p:cNvSpPr/>
          <p:nvPr/>
        </p:nvSpPr>
        <p:spPr>
          <a:xfrm>
            <a:off x="5964592" y="5007276"/>
            <a:ext cx="326761" cy="360623"/>
          </a:xfrm>
          <a:custGeom>
            <a:avLst/>
            <a:gdLst>
              <a:gd name="connsiteX0" fmla="*/ 89804 w 306388"/>
              <a:gd name="connsiteY0" fmla="*/ 211138 h 338138"/>
              <a:gd name="connsiteX1" fmla="*/ 125461 w 306388"/>
              <a:gd name="connsiteY1" fmla="*/ 283898 h 338138"/>
              <a:gd name="connsiteX2" fmla="*/ 142629 w 306388"/>
              <a:gd name="connsiteY2" fmla="*/ 234951 h 338138"/>
              <a:gd name="connsiteX3" fmla="*/ 153194 w 306388"/>
              <a:gd name="connsiteY3" fmla="*/ 236273 h 338138"/>
              <a:gd name="connsiteX4" fmla="*/ 163759 w 306388"/>
              <a:gd name="connsiteY4" fmla="*/ 234951 h 338138"/>
              <a:gd name="connsiteX5" fmla="*/ 180928 w 306388"/>
              <a:gd name="connsiteY5" fmla="*/ 281253 h 338138"/>
              <a:gd name="connsiteX6" fmla="*/ 213944 w 306388"/>
              <a:gd name="connsiteY6" fmla="*/ 211138 h 338138"/>
              <a:gd name="connsiteX7" fmla="*/ 265448 w 306388"/>
              <a:gd name="connsiteY7" fmla="*/ 234951 h 338138"/>
              <a:gd name="connsiteX8" fmla="*/ 306388 w 306388"/>
              <a:gd name="connsiteY8" fmla="*/ 293159 h 338138"/>
              <a:gd name="connsiteX9" fmla="*/ 306388 w 306388"/>
              <a:gd name="connsiteY9" fmla="*/ 338138 h 338138"/>
              <a:gd name="connsiteX10" fmla="*/ 0 w 306388"/>
              <a:gd name="connsiteY10" fmla="*/ 338138 h 338138"/>
              <a:gd name="connsiteX11" fmla="*/ 0 w 306388"/>
              <a:gd name="connsiteY11" fmla="*/ 293159 h 338138"/>
              <a:gd name="connsiteX12" fmla="*/ 40940 w 306388"/>
              <a:gd name="connsiteY12" fmla="*/ 234951 h 338138"/>
              <a:gd name="connsiteX13" fmla="*/ 89804 w 306388"/>
              <a:gd name="connsiteY13" fmla="*/ 211138 h 338138"/>
              <a:gd name="connsiteX14" fmla="*/ 153194 w 306388"/>
              <a:gd name="connsiteY14" fmla="*/ 11113 h 338138"/>
              <a:gd name="connsiteX15" fmla="*/ 63500 w 306388"/>
              <a:gd name="connsiteY15" fmla="*/ 86287 h 338138"/>
              <a:gd name="connsiteX16" fmla="*/ 64819 w 306388"/>
              <a:gd name="connsiteY16" fmla="*/ 87606 h 338138"/>
              <a:gd name="connsiteX17" fmla="*/ 67457 w 306388"/>
              <a:gd name="connsiteY17" fmla="*/ 88925 h 338138"/>
              <a:gd name="connsiteX18" fmla="*/ 74052 w 306388"/>
              <a:gd name="connsiteY18" fmla="*/ 96838 h 338138"/>
              <a:gd name="connsiteX19" fmla="*/ 153194 w 306388"/>
              <a:gd name="connsiteY19" fmla="*/ 30896 h 338138"/>
              <a:gd name="connsiteX20" fmla="*/ 231017 w 306388"/>
              <a:gd name="connsiteY20" fmla="*/ 96838 h 338138"/>
              <a:gd name="connsiteX21" fmla="*/ 242888 w 306388"/>
              <a:gd name="connsiteY21" fmla="*/ 87606 h 338138"/>
              <a:gd name="connsiteX22" fmla="*/ 153194 w 306388"/>
              <a:gd name="connsiteY22" fmla="*/ 11113 h 338138"/>
              <a:gd name="connsiteX23" fmla="*/ 153987 w 306388"/>
              <a:gd name="connsiteY23" fmla="*/ 0 h 338138"/>
              <a:gd name="connsiteX24" fmla="*/ 254038 w 306388"/>
              <a:gd name="connsiteY24" fmla="*/ 89535 h 338138"/>
              <a:gd name="connsiteX25" fmla="*/ 261937 w 306388"/>
              <a:gd name="connsiteY25" fmla="*/ 102702 h 338138"/>
              <a:gd name="connsiteX26" fmla="*/ 261937 w 306388"/>
              <a:gd name="connsiteY26" fmla="*/ 135620 h 338138"/>
              <a:gd name="connsiteX27" fmla="*/ 246140 w 306388"/>
              <a:gd name="connsiteY27" fmla="*/ 150103 h 338138"/>
              <a:gd name="connsiteX28" fmla="*/ 230342 w 306388"/>
              <a:gd name="connsiteY28" fmla="*/ 135620 h 338138"/>
              <a:gd name="connsiteX29" fmla="*/ 230342 w 306388"/>
              <a:gd name="connsiteY29" fmla="*/ 127719 h 338138"/>
              <a:gd name="connsiteX30" fmla="*/ 153987 w 306388"/>
              <a:gd name="connsiteY30" fmla="*/ 210671 h 338138"/>
              <a:gd name="connsiteX31" fmla="*/ 77632 w 306388"/>
              <a:gd name="connsiteY31" fmla="*/ 127719 h 338138"/>
              <a:gd name="connsiteX32" fmla="*/ 77632 w 306388"/>
              <a:gd name="connsiteY32" fmla="*/ 135620 h 338138"/>
              <a:gd name="connsiteX33" fmla="*/ 65784 w 306388"/>
              <a:gd name="connsiteY33" fmla="*/ 150103 h 338138"/>
              <a:gd name="connsiteX34" fmla="*/ 105278 w 306388"/>
              <a:gd name="connsiteY34" fmla="*/ 201454 h 338138"/>
              <a:gd name="connsiteX35" fmla="*/ 117126 w 306388"/>
              <a:gd name="connsiteY35" fmla="*/ 202771 h 338138"/>
              <a:gd name="connsiteX36" fmla="*/ 125025 w 306388"/>
              <a:gd name="connsiteY36" fmla="*/ 218571 h 338138"/>
              <a:gd name="connsiteX37" fmla="*/ 107911 w 306388"/>
              <a:gd name="connsiteY37" fmla="*/ 219888 h 338138"/>
              <a:gd name="connsiteX38" fmla="*/ 100012 w 306388"/>
              <a:gd name="connsiteY38" fmla="*/ 209354 h 338138"/>
              <a:gd name="connsiteX39" fmla="*/ 56568 w 306388"/>
              <a:gd name="connsiteY39" fmla="*/ 150103 h 338138"/>
              <a:gd name="connsiteX40" fmla="*/ 46037 w 306388"/>
              <a:gd name="connsiteY40" fmla="*/ 135620 h 338138"/>
              <a:gd name="connsiteX41" fmla="*/ 46037 w 306388"/>
              <a:gd name="connsiteY41" fmla="*/ 102702 h 338138"/>
              <a:gd name="connsiteX42" fmla="*/ 53936 w 306388"/>
              <a:gd name="connsiteY42" fmla="*/ 89535 h 338138"/>
              <a:gd name="connsiteX43" fmla="*/ 153987 w 306388"/>
              <a:gd name="connsiteY43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6388" h="338138">
                <a:moveTo>
                  <a:pt x="89804" y="211138"/>
                </a:moveTo>
                <a:cubicBezTo>
                  <a:pt x="125461" y="283898"/>
                  <a:pt x="125461" y="283898"/>
                  <a:pt x="125461" y="283898"/>
                </a:cubicBezTo>
                <a:cubicBezTo>
                  <a:pt x="142629" y="234951"/>
                  <a:pt x="142629" y="234951"/>
                  <a:pt x="142629" y="234951"/>
                </a:cubicBezTo>
                <a:cubicBezTo>
                  <a:pt x="146591" y="236273"/>
                  <a:pt x="149232" y="236273"/>
                  <a:pt x="153194" y="236273"/>
                </a:cubicBezTo>
                <a:cubicBezTo>
                  <a:pt x="157156" y="236273"/>
                  <a:pt x="159797" y="236273"/>
                  <a:pt x="163759" y="234951"/>
                </a:cubicBezTo>
                <a:cubicBezTo>
                  <a:pt x="180928" y="281253"/>
                  <a:pt x="180928" y="281253"/>
                  <a:pt x="180928" y="281253"/>
                </a:cubicBezTo>
                <a:cubicBezTo>
                  <a:pt x="213944" y="211138"/>
                  <a:pt x="213944" y="211138"/>
                  <a:pt x="213944" y="211138"/>
                </a:cubicBezTo>
                <a:cubicBezTo>
                  <a:pt x="265448" y="234951"/>
                  <a:pt x="265448" y="234951"/>
                  <a:pt x="265448" y="234951"/>
                </a:cubicBezTo>
                <a:cubicBezTo>
                  <a:pt x="287899" y="245534"/>
                  <a:pt x="306388" y="271992"/>
                  <a:pt x="306388" y="293159"/>
                </a:cubicBezTo>
                <a:cubicBezTo>
                  <a:pt x="306388" y="338138"/>
                  <a:pt x="306388" y="338138"/>
                  <a:pt x="306388" y="338138"/>
                </a:cubicBezTo>
                <a:cubicBezTo>
                  <a:pt x="0" y="338138"/>
                  <a:pt x="0" y="338138"/>
                  <a:pt x="0" y="338138"/>
                </a:cubicBezTo>
                <a:cubicBezTo>
                  <a:pt x="0" y="293159"/>
                  <a:pt x="0" y="293159"/>
                  <a:pt x="0" y="293159"/>
                </a:cubicBezTo>
                <a:cubicBezTo>
                  <a:pt x="0" y="271992"/>
                  <a:pt x="18489" y="245534"/>
                  <a:pt x="40940" y="234951"/>
                </a:cubicBezTo>
                <a:cubicBezTo>
                  <a:pt x="89804" y="211138"/>
                  <a:pt x="89804" y="211138"/>
                  <a:pt x="89804" y="211138"/>
                </a:cubicBezTo>
                <a:close/>
                <a:moveTo>
                  <a:pt x="153194" y="11113"/>
                </a:moveTo>
                <a:cubicBezTo>
                  <a:pt x="108347" y="11113"/>
                  <a:pt x="70095" y="44084"/>
                  <a:pt x="63500" y="86287"/>
                </a:cubicBezTo>
                <a:cubicBezTo>
                  <a:pt x="63500" y="86287"/>
                  <a:pt x="63500" y="86287"/>
                  <a:pt x="64819" y="87606"/>
                </a:cubicBezTo>
                <a:cubicBezTo>
                  <a:pt x="66138" y="87606"/>
                  <a:pt x="66138" y="87606"/>
                  <a:pt x="67457" y="88925"/>
                </a:cubicBezTo>
                <a:cubicBezTo>
                  <a:pt x="70095" y="90244"/>
                  <a:pt x="72733" y="92881"/>
                  <a:pt x="74052" y="96838"/>
                </a:cubicBezTo>
                <a:cubicBezTo>
                  <a:pt x="79329" y="53316"/>
                  <a:pt x="112304" y="30896"/>
                  <a:pt x="153194" y="30896"/>
                </a:cubicBezTo>
                <a:cubicBezTo>
                  <a:pt x="194084" y="30896"/>
                  <a:pt x="227060" y="53316"/>
                  <a:pt x="231017" y="96838"/>
                </a:cubicBezTo>
                <a:cubicBezTo>
                  <a:pt x="233655" y="91563"/>
                  <a:pt x="238931" y="88925"/>
                  <a:pt x="242888" y="87606"/>
                </a:cubicBezTo>
                <a:cubicBezTo>
                  <a:pt x="236293" y="44084"/>
                  <a:pt x="199360" y="11113"/>
                  <a:pt x="153194" y="11113"/>
                </a:cubicBezTo>
                <a:close/>
                <a:moveTo>
                  <a:pt x="153987" y="0"/>
                </a:moveTo>
                <a:cubicBezTo>
                  <a:pt x="205329" y="0"/>
                  <a:pt x="248773" y="39501"/>
                  <a:pt x="254038" y="89535"/>
                </a:cubicBezTo>
                <a:cubicBezTo>
                  <a:pt x="259304" y="92169"/>
                  <a:pt x="261937" y="97435"/>
                  <a:pt x="261937" y="102702"/>
                </a:cubicBezTo>
                <a:cubicBezTo>
                  <a:pt x="261937" y="135620"/>
                  <a:pt x="261937" y="135620"/>
                  <a:pt x="261937" y="135620"/>
                </a:cubicBezTo>
                <a:cubicBezTo>
                  <a:pt x="261937" y="143520"/>
                  <a:pt x="255355" y="150103"/>
                  <a:pt x="246140" y="150103"/>
                </a:cubicBezTo>
                <a:cubicBezTo>
                  <a:pt x="236924" y="150103"/>
                  <a:pt x="230342" y="143520"/>
                  <a:pt x="230342" y="135620"/>
                </a:cubicBezTo>
                <a:cubicBezTo>
                  <a:pt x="230342" y="127719"/>
                  <a:pt x="230342" y="127719"/>
                  <a:pt x="230342" y="127719"/>
                </a:cubicBezTo>
                <a:cubicBezTo>
                  <a:pt x="222443" y="171170"/>
                  <a:pt x="190848" y="210671"/>
                  <a:pt x="153987" y="210671"/>
                </a:cubicBezTo>
                <a:cubicBezTo>
                  <a:pt x="117126" y="210671"/>
                  <a:pt x="85531" y="171170"/>
                  <a:pt x="77632" y="127719"/>
                </a:cubicBezTo>
                <a:cubicBezTo>
                  <a:pt x="77632" y="135620"/>
                  <a:pt x="77632" y="135620"/>
                  <a:pt x="77632" y="135620"/>
                </a:cubicBezTo>
                <a:cubicBezTo>
                  <a:pt x="77632" y="142203"/>
                  <a:pt x="72367" y="147470"/>
                  <a:pt x="65784" y="150103"/>
                </a:cubicBezTo>
                <a:cubicBezTo>
                  <a:pt x="72367" y="171170"/>
                  <a:pt x="86848" y="189604"/>
                  <a:pt x="105278" y="201454"/>
                </a:cubicBezTo>
                <a:cubicBezTo>
                  <a:pt x="109227" y="200138"/>
                  <a:pt x="113177" y="200138"/>
                  <a:pt x="117126" y="202771"/>
                </a:cubicBezTo>
                <a:cubicBezTo>
                  <a:pt x="125025" y="206721"/>
                  <a:pt x="127658" y="213304"/>
                  <a:pt x="125025" y="218571"/>
                </a:cubicBezTo>
                <a:cubicBezTo>
                  <a:pt x="122392" y="222521"/>
                  <a:pt x="114493" y="223838"/>
                  <a:pt x="107911" y="219888"/>
                </a:cubicBezTo>
                <a:cubicBezTo>
                  <a:pt x="102645" y="217255"/>
                  <a:pt x="100012" y="213304"/>
                  <a:pt x="100012" y="209354"/>
                </a:cubicBezTo>
                <a:cubicBezTo>
                  <a:pt x="77632" y="194871"/>
                  <a:pt x="61834" y="173804"/>
                  <a:pt x="56568" y="150103"/>
                </a:cubicBezTo>
                <a:cubicBezTo>
                  <a:pt x="49986" y="147470"/>
                  <a:pt x="46037" y="142203"/>
                  <a:pt x="46037" y="135620"/>
                </a:cubicBezTo>
                <a:cubicBezTo>
                  <a:pt x="46037" y="102702"/>
                  <a:pt x="46037" y="102702"/>
                  <a:pt x="46037" y="102702"/>
                </a:cubicBezTo>
                <a:cubicBezTo>
                  <a:pt x="46037" y="97435"/>
                  <a:pt x="48670" y="92169"/>
                  <a:pt x="53936" y="89535"/>
                </a:cubicBezTo>
                <a:cubicBezTo>
                  <a:pt x="59201" y="39501"/>
                  <a:pt x="102645" y="0"/>
                  <a:pt x="153987" y="0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89000">
                <a:srgbClr val="33789B"/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759930" y="2327183"/>
            <a:ext cx="3803797" cy="589914"/>
            <a:chOff x="6798184" y="1678126"/>
            <a:chExt cx="5149474" cy="589914"/>
          </a:xfrm>
        </p:grpSpPr>
        <p:sp>
          <p:nvSpPr>
            <p:cNvPr id="20" name="矩形 19"/>
            <p:cNvSpPr/>
            <p:nvPr/>
          </p:nvSpPr>
          <p:spPr>
            <a:xfrm>
              <a:off x="6798184" y="2006686"/>
              <a:ext cx="5149474" cy="2613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798184" y="1678126"/>
              <a:ext cx="2241974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89">
                <a:buClr>
                  <a:srgbClr val="151314"/>
                </a:buClr>
                <a:buSzPct val="25000"/>
              </a:pPr>
              <a:r>
                <a:rPr lang="en-US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59930" y="3516879"/>
            <a:ext cx="3803797" cy="613978"/>
            <a:chOff x="6798184" y="1678126"/>
            <a:chExt cx="5149474" cy="613978"/>
          </a:xfrm>
        </p:grpSpPr>
        <p:sp>
          <p:nvSpPr>
            <p:cNvPr id="23" name="矩形 22"/>
            <p:cNvSpPr/>
            <p:nvPr/>
          </p:nvSpPr>
          <p:spPr>
            <a:xfrm>
              <a:off x="6798184" y="2030750"/>
              <a:ext cx="5149474" cy="2613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798184" y="1678126"/>
              <a:ext cx="2241974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89">
                <a:buClr>
                  <a:srgbClr val="151314"/>
                </a:buClr>
                <a:buSzPct val="25000"/>
              </a:pPr>
              <a:r>
                <a:rPr lang="en-US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759930" y="4706575"/>
            <a:ext cx="3803797" cy="613978"/>
            <a:chOff x="6798184" y="1678126"/>
            <a:chExt cx="5149474" cy="613978"/>
          </a:xfrm>
        </p:grpSpPr>
        <p:sp>
          <p:nvSpPr>
            <p:cNvPr id="26" name="矩形 25"/>
            <p:cNvSpPr/>
            <p:nvPr/>
          </p:nvSpPr>
          <p:spPr>
            <a:xfrm>
              <a:off x="6798184" y="2030750"/>
              <a:ext cx="5149474" cy="2613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98184" y="1678126"/>
              <a:ext cx="2241974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89">
                <a:buClr>
                  <a:srgbClr val="151314"/>
                </a:buClr>
                <a:buSzPct val="25000"/>
              </a:pPr>
              <a:r>
                <a:rPr lang="en-US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椭圆 3">
            <a:extLst>
              <a:ext uri="{FF2B5EF4-FFF2-40B4-BE49-F238E27FC236}">
                <a16:creationId xmlns:a16="http://schemas.microsoft.com/office/drawing/2014/main" id="{B5EC28CE-E8A1-46EC-96C2-C1B8FC0EF5DD}"/>
              </a:ext>
            </a:extLst>
          </p:cNvPr>
          <p:cNvSpPr/>
          <p:nvPr/>
        </p:nvSpPr>
        <p:spPr>
          <a:xfrm>
            <a:off x="1320419" y="2450443"/>
            <a:ext cx="3094892" cy="309489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4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EA7F885-A00F-4076-B4AF-19F994094EC0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1FA82715-B74D-4B32-B382-A836A69DD86B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E8828E9-3EFD-466F-B080-BBFA84EDBDD7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D378516-62D9-4582-9F4D-1A2B95360278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852F3B67-B0BD-4942-9CBE-23EF91B75C85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39" name="六边形 38">
                <a:extLst>
                  <a:ext uri="{FF2B5EF4-FFF2-40B4-BE49-F238E27FC236}">
                    <a16:creationId xmlns:a16="http://schemas.microsoft.com/office/drawing/2014/main" id="{258D7CB3-EABF-4732-9BA0-6FEC1232DE09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0E8972A7-F352-4162-9BAF-F7AD82190B9C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0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6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6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17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6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6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17" grpId="0" animBg="1"/>
          <p:bldP spid="4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ľíḍè">
            <a:extLst>
              <a:ext uri="{FF2B5EF4-FFF2-40B4-BE49-F238E27FC236}">
                <a16:creationId xmlns:a16="http://schemas.microsoft.com/office/drawing/2014/main" id="{66B7B8BB-E53C-4584-83D5-2E21F56E9897}"/>
              </a:ext>
            </a:extLst>
          </p:cNvPr>
          <p:cNvSpPr/>
          <p:nvPr/>
        </p:nvSpPr>
        <p:spPr bwMode="auto">
          <a:xfrm>
            <a:off x="8293100" y="1143496"/>
            <a:ext cx="3696949" cy="5714504"/>
          </a:xfrm>
          <a:custGeom>
            <a:avLst/>
            <a:gdLst>
              <a:gd name="T0" fmla="*/ 179 w 1208"/>
              <a:gd name="T1" fmla="*/ 1688 h 1871"/>
              <a:gd name="T2" fmla="*/ 202 w 1208"/>
              <a:gd name="T3" fmla="*/ 1722 h 1871"/>
              <a:gd name="T4" fmla="*/ 213 w 1208"/>
              <a:gd name="T5" fmla="*/ 1871 h 1871"/>
              <a:gd name="T6" fmla="*/ 1031 w 1208"/>
              <a:gd name="T7" fmla="*/ 1871 h 1871"/>
              <a:gd name="T8" fmla="*/ 1055 w 1208"/>
              <a:gd name="T9" fmla="*/ 1729 h 1871"/>
              <a:gd name="T10" fmla="*/ 1100 w 1208"/>
              <a:gd name="T11" fmla="*/ 1530 h 1871"/>
              <a:gd name="T12" fmla="*/ 1167 w 1208"/>
              <a:gd name="T13" fmla="*/ 1351 h 1871"/>
              <a:gd name="T14" fmla="*/ 1196 w 1208"/>
              <a:gd name="T15" fmla="*/ 1037 h 1871"/>
              <a:gd name="T16" fmla="*/ 1100 w 1208"/>
              <a:gd name="T17" fmla="*/ 823 h 1871"/>
              <a:gd name="T18" fmla="*/ 945 w 1208"/>
              <a:gd name="T19" fmla="*/ 690 h 1871"/>
              <a:gd name="T20" fmla="*/ 925 w 1208"/>
              <a:gd name="T21" fmla="*/ 639 h 1871"/>
              <a:gd name="T22" fmla="*/ 890 w 1208"/>
              <a:gd name="T23" fmla="*/ 576 h 1871"/>
              <a:gd name="T24" fmla="*/ 949 w 1208"/>
              <a:gd name="T25" fmla="*/ 452 h 1871"/>
              <a:gd name="T26" fmla="*/ 925 w 1208"/>
              <a:gd name="T27" fmla="*/ 121 h 1871"/>
              <a:gd name="T28" fmla="*/ 810 w 1208"/>
              <a:gd name="T29" fmla="*/ 28 h 1871"/>
              <a:gd name="T30" fmla="*/ 796 w 1208"/>
              <a:gd name="T31" fmla="*/ 24 h 1871"/>
              <a:gd name="T32" fmla="*/ 733 w 1208"/>
              <a:gd name="T33" fmla="*/ 8 h 1871"/>
              <a:gd name="T34" fmla="*/ 508 w 1208"/>
              <a:gd name="T35" fmla="*/ 56 h 1871"/>
              <a:gd name="T36" fmla="*/ 386 w 1208"/>
              <a:gd name="T37" fmla="*/ 160 h 1871"/>
              <a:gd name="T38" fmla="*/ 402 w 1208"/>
              <a:gd name="T39" fmla="*/ 190 h 1871"/>
              <a:gd name="T40" fmla="*/ 396 w 1208"/>
              <a:gd name="T41" fmla="*/ 263 h 1871"/>
              <a:gd name="T42" fmla="*/ 410 w 1208"/>
              <a:gd name="T43" fmla="*/ 426 h 1871"/>
              <a:gd name="T44" fmla="*/ 386 w 1208"/>
              <a:gd name="T45" fmla="*/ 527 h 1871"/>
              <a:gd name="T46" fmla="*/ 418 w 1208"/>
              <a:gd name="T47" fmla="*/ 588 h 1871"/>
              <a:gd name="T48" fmla="*/ 226 w 1208"/>
              <a:gd name="T49" fmla="*/ 673 h 1871"/>
              <a:gd name="T50" fmla="*/ 153 w 1208"/>
              <a:gd name="T51" fmla="*/ 963 h 1871"/>
              <a:gd name="T52" fmla="*/ 120 w 1208"/>
              <a:gd name="T53" fmla="*/ 1022 h 1871"/>
              <a:gd name="T54" fmla="*/ 106 w 1208"/>
              <a:gd name="T55" fmla="*/ 1057 h 1871"/>
              <a:gd name="T56" fmla="*/ 6 w 1208"/>
              <a:gd name="T57" fmla="*/ 1371 h 1871"/>
              <a:gd name="T58" fmla="*/ 175 w 1208"/>
              <a:gd name="T59" fmla="*/ 1664 h 1871"/>
              <a:gd name="T60" fmla="*/ 326 w 1208"/>
              <a:gd name="T61" fmla="*/ 888 h 1871"/>
              <a:gd name="T62" fmla="*/ 373 w 1208"/>
              <a:gd name="T63" fmla="*/ 811 h 1871"/>
              <a:gd name="T64" fmla="*/ 441 w 1208"/>
              <a:gd name="T65" fmla="*/ 773 h 1871"/>
              <a:gd name="T66" fmla="*/ 484 w 1208"/>
              <a:gd name="T67" fmla="*/ 746 h 1871"/>
              <a:gd name="T68" fmla="*/ 526 w 1208"/>
              <a:gd name="T69" fmla="*/ 718 h 1871"/>
              <a:gd name="T70" fmla="*/ 569 w 1208"/>
              <a:gd name="T71" fmla="*/ 738 h 1871"/>
              <a:gd name="T72" fmla="*/ 453 w 1208"/>
              <a:gd name="T73" fmla="*/ 813 h 1871"/>
              <a:gd name="T74" fmla="*/ 341 w 1208"/>
              <a:gd name="T75" fmla="*/ 911 h 1871"/>
              <a:gd name="T76" fmla="*/ 300 w 1208"/>
              <a:gd name="T77" fmla="*/ 998 h 1871"/>
              <a:gd name="T78" fmla="*/ 261 w 1208"/>
              <a:gd name="T79" fmla="*/ 1014 h 1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08" h="1871">
                <a:moveTo>
                  <a:pt x="175" y="1664"/>
                </a:moveTo>
                <a:cubicBezTo>
                  <a:pt x="179" y="1668"/>
                  <a:pt x="181" y="1678"/>
                  <a:pt x="179" y="1688"/>
                </a:cubicBezTo>
                <a:cubicBezTo>
                  <a:pt x="177" y="1696"/>
                  <a:pt x="177" y="1704"/>
                  <a:pt x="175" y="1716"/>
                </a:cubicBezTo>
                <a:cubicBezTo>
                  <a:pt x="181" y="1716"/>
                  <a:pt x="190" y="1720"/>
                  <a:pt x="202" y="1722"/>
                </a:cubicBezTo>
                <a:cubicBezTo>
                  <a:pt x="212" y="1725"/>
                  <a:pt x="220" y="1727"/>
                  <a:pt x="226" y="1727"/>
                </a:cubicBezTo>
                <a:cubicBezTo>
                  <a:pt x="224" y="1758"/>
                  <a:pt x="220" y="1806"/>
                  <a:pt x="213" y="1871"/>
                </a:cubicBezTo>
                <a:cubicBezTo>
                  <a:pt x="1031" y="1871"/>
                  <a:pt x="1031" y="1871"/>
                  <a:pt x="1031" y="1871"/>
                </a:cubicBezTo>
                <a:cubicBezTo>
                  <a:pt x="1031" y="1871"/>
                  <a:pt x="1031" y="1871"/>
                  <a:pt x="1031" y="1871"/>
                </a:cubicBezTo>
                <a:cubicBezTo>
                  <a:pt x="1035" y="1856"/>
                  <a:pt x="1039" y="1846"/>
                  <a:pt x="1041" y="1842"/>
                </a:cubicBezTo>
                <a:cubicBezTo>
                  <a:pt x="1045" y="1818"/>
                  <a:pt x="1051" y="1781"/>
                  <a:pt x="1055" y="1729"/>
                </a:cubicBezTo>
                <a:cubicBezTo>
                  <a:pt x="1059" y="1676"/>
                  <a:pt x="1065" y="1639"/>
                  <a:pt x="1071" y="1615"/>
                </a:cubicBezTo>
                <a:cubicBezTo>
                  <a:pt x="1076" y="1593"/>
                  <a:pt x="1086" y="1564"/>
                  <a:pt x="1100" y="1530"/>
                </a:cubicBezTo>
                <a:cubicBezTo>
                  <a:pt x="1123" y="1471"/>
                  <a:pt x="1135" y="1440"/>
                  <a:pt x="1135" y="1440"/>
                </a:cubicBezTo>
                <a:cubicBezTo>
                  <a:pt x="1155" y="1382"/>
                  <a:pt x="1165" y="1351"/>
                  <a:pt x="1167" y="1351"/>
                </a:cubicBezTo>
                <a:cubicBezTo>
                  <a:pt x="1180" y="1319"/>
                  <a:pt x="1194" y="1294"/>
                  <a:pt x="1208" y="1278"/>
                </a:cubicBezTo>
                <a:cubicBezTo>
                  <a:pt x="1206" y="1164"/>
                  <a:pt x="1202" y="1083"/>
                  <a:pt x="1196" y="1037"/>
                </a:cubicBezTo>
                <a:cubicBezTo>
                  <a:pt x="1188" y="957"/>
                  <a:pt x="1167" y="899"/>
                  <a:pt x="1135" y="856"/>
                </a:cubicBezTo>
                <a:cubicBezTo>
                  <a:pt x="1129" y="848"/>
                  <a:pt x="1116" y="836"/>
                  <a:pt x="1100" y="823"/>
                </a:cubicBezTo>
                <a:cubicBezTo>
                  <a:pt x="1080" y="805"/>
                  <a:pt x="1067" y="793"/>
                  <a:pt x="1061" y="787"/>
                </a:cubicBezTo>
                <a:cubicBezTo>
                  <a:pt x="1014" y="740"/>
                  <a:pt x="976" y="708"/>
                  <a:pt x="945" y="690"/>
                </a:cubicBezTo>
                <a:cubicBezTo>
                  <a:pt x="945" y="681"/>
                  <a:pt x="939" y="665"/>
                  <a:pt x="927" y="645"/>
                </a:cubicBezTo>
                <a:cubicBezTo>
                  <a:pt x="927" y="643"/>
                  <a:pt x="925" y="641"/>
                  <a:pt x="925" y="639"/>
                </a:cubicBezTo>
                <a:cubicBezTo>
                  <a:pt x="912" y="614"/>
                  <a:pt x="904" y="594"/>
                  <a:pt x="904" y="580"/>
                </a:cubicBezTo>
                <a:cubicBezTo>
                  <a:pt x="900" y="576"/>
                  <a:pt x="896" y="576"/>
                  <a:pt x="890" y="576"/>
                </a:cubicBezTo>
                <a:cubicBezTo>
                  <a:pt x="886" y="576"/>
                  <a:pt x="880" y="574"/>
                  <a:pt x="871" y="574"/>
                </a:cubicBezTo>
                <a:cubicBezTo>
                  <a:pt x="906" y="549"/>
                  <a:pt x="931" y="509"/>
                  <a:pt x="949" y="452"/>
                </a:cubicBezTo>
                <a:cubicBezTo>
                  <a:pt x="965" y="397"/>
                  <a:pt x="971" y="340"/>
                  <a:pt x="967" y="280"/>
                </a:cubicBezTo>
                <a:cubicBezTo>
                  <a:pt x="963" y="217"/>
                  <a:pt x="949" y="162"/>
                  <a:pt x="925" y="121"/>
                </a:cubicBezTo>
                <a:cubicBezTo>
                  <a:pt x="896" y="73"/>
                  <a:pt x="859" y="44"/>
                  <a:pt x="812" y="36"/>
                </a:cubicBezTo>
                <a:cubicBezTo>
                  <a:pt x="806" y="36"/>
                  <a:pt x="806" y="32"/>
                  <a:pt x="810" y="28"/>
                </a:cubicBezTo>
                <a:cubicBezTo>
                  <a:pt x="812" y="24"/>
                  <a:pt x="812" y="22"/>
                  <a:pt x="808" y="22"/>
                </a:cubicBezTo>
                <a:cubicBezTo>
                  <a:pt x="802" y="20"/>
                  <a:pt x="798" y="20"/>
                  <a:pt x="796" y="24"/>
                </a:cubicBezTo>
                <a:cubicBezTo>
                  <a:pt x="794" y="28"/>
                  <a:pt x="792" y="32"/>
                  <a:pt x="790" y="32"/>
                </a:cubicBezTo>
                <a:cubicBezTo>
                  <a:pt x="782" y="22"/>
                  <a:pt x="763" y="14"/>
                  <a:pt x="733" y="8"/>
                </a:cubicBezTo>
                <a:cubicBezTo>
                  <a:pt x="706" y="2"/>
                  <a:pt x="680" y="0"/>
                  <a:pt x="657" y="0"/>
                </a:cubicBezTo>
                <a:cubicBezTo>
                  <a:pt x="614" y="6"/>
                  <a:pt x="565" y="24"/>
                  <a:pt x="508" y="56"/>
                </a:cubicBezTo>
                <a:cubicBezTo>
                  <a:pt x="477" y="75"/>
                  <a:pt x="437" y="99"/>
                  <a:pt x="386" y="129"/>
                </a:cubicBezTo>
                <a:cubicBezTo>
                  <a:pt x="390" y="140"/>
                  <a:pt x="388" y="150"/>
                  <a:pt x="386" y="160"/>
                </a:cubicBezTo>
                <a:cubicBezTo>
                  <a:pt x="382" y="166"/>
                  <a:pt x="377" y="174"/>
                  <a:pt x="373" y="190"/>
                </a:cubicBezTo>
                <a:cubicBezTo>
                  <a:pt x="384" y="192"/>
                  <a:pt x="394" y="192"/>
                  <a:pt x="402" y="190"/>
                </a:cubicBezTo>
                <a:cubicBezTo>
                  <a:pt x="412" y="186"/>
                  <a:pt x="418" y="186"/>
                  <a:pt x="420" y="186"/>
                </a:cubicBezTo>
                <a:cubicBezTo>
                  <a:pt x="416" y="202"/>
                  <a:pt x="408" y="229"/>
                  <a:pt x="396" y="263"/>
                </a:cubicBezTo>
                <a:cubicBezTo>
                  <a:pt x="388" y="292"/>
                  <a:pt x="386" y="324"/>
                  <a:pt x="386" y="353"/>
                </a:cubicBezTo>
                <a:cubicBezTo>
                  <a:pt x="414" y="369"/>
                  <a:pt x="422" y="393"/>
                  <a:pt x="410" y="426"/>
                </a:cubicBezTo>
                <a:cubicBezTo>
                  <a:pt x="404" y="444"/>
                  <a:pt x="390" y="472"/>
                  <a:pt x="369" y="511"/>
                </a:cubicBezTo>
                <a:cubicBezTo>
                  <a:pt x="369" y="519"/>
                  <a:pt x="375" y="523"/>
                  <a:pt x="386" y="527"/>
                </a:cubicBezTo>
                <a:cubicBezTo>
                  <a:pt x="390" y="529"/>
                  <a:pt x="398" y="531"/>
                  <a:pt x="412" y="531"/>
                </a:cubicBezTo>
                <a:cubicBezTo>
                  <a:pt x="412" y="556"/>
                  <a:pt x="414" y="574"/>
                  <a:pt x="418" y="588"/>
                </a:cubicBezTo>
                <a:cubicBezTo>
                  <a:pt x="422" y="596"/>
                  <a:pt x="431" y="608"/>
                  <a:pt x="443" y="625"/>
                </a:cubicBezTo>
                <a:cubicBezTo>
                  <a:pt x="367" y="608"/>
                  <a:pt x="296" y="625"/>
                  <a:pt x="226" y="673"/>
                </a:cubicBezTo>
                <a:cubicBezTo>
                  <a:pt x="218" y="698"/>
                  <a:pt x="206" y="744"/>
                  <a:pt x="194" y="815"/>
                </a:cubicBezTo>
                <a:cubicBezTo>
                  <a:pt x="181" y="884"/>
                  <a:pt x="167" y="933"/>
                  <a:pt x="153" y="963"/>
                </a:cubicBezTo>
                <a:cubicBezTo>
                  <a:pt x="149" y="972"/>
                  <a:pt x="143" y="984"/>
                  <a:pt x="132" y="1002"/>
                </a:cubicBezTo>
                <a:cubicBezTo>
                  <a:pt x="128" y="1010"/>
                  <a:pt x="124" y="1016"/>
                  <a:pt x="120" y="1022"/>
                </a:cubicBezTo>
                <a:cubicBezTo>
                  <a:pt x="116" y="1030"/>
                  <a:pt x="112" y="1039"/>
                  <a:pt x="110" y="1045"/>
                </a:cubicBezTo>
                <a:cubicBezTo>
                  <a:pt x="108" y="1049"/>
                  <a:pt x="108" y="1053"/>
                  <a:pt x="106" y="1057"/>
                </a:cubicBezTo>
                <a:cubicBezTo>
                  <a:pt x="73" y="1134"/>
                  <a:pt x="53" y="1181"/>
                  <a:pt x="47" y="1201"/>
                </a:cubicBezTo>
                <a:cubicBezTo>
                  <a:pt x="24" y="1262"/>
                  <a:pt x="10" y="1319"/>
                  <a:pt x="6" y="1371"/>
                </a:cubicBezTo>
                <a:cubicBezTo>
                  <a:pt x="0" y="1457"/>
                  <a:pt x="8" y="1528"/>
                  <a:pt x="26" y="1578"/>
                </a:cubicBezTo>
                <a:cubicBezTo>
                  <a:pt x="55" y="1647"/>
                  <a:pt x="104" y="1676"/>
                  <a:pt x="175" y="1664"/>
                </a:cubicBezTo>
                <a:close/>
                <a:moveTo>
                  <a:pt x="296" y="917"/>
                </a:moveTo>
                <a:cubicBezTo>
                  <a:pt x="300" y="911"/>
                  <a:pt x="312" y="901"/>
                  <a:pt x="326" y="888"/>
                </a:cubicBezTo>
                <a:cubicBezTo>
                  <a:pt x="341" y="876"/>
                  <a:pt x="351" y="864"/>
                  <a:pt x="357" y="856"/>
                </a:cubicBezTo>
                <a:cubicBezTo>
                  <a:pt x="363" y="846"/>
                  <a:pt x="369" y="832"/>
                  <a:pt x="373" y="811"/>
                </a:cubicBezTo>
                <a:cubicBezTo>
                  <a:pt x="379" y="789"/>
                  <a:pt x="386" y="773"/>
                  <a:pt x="390" y="763"/>
                </a:cubicBezTo>
                <a:cubicBezTo>
                  <a:pt x="410" y="771"/>
                  <a:pt x="426" y="775"/>
                  <a:pt x="441" y="773"/>
                </a:cubicBezTo>
                <a:cubicBezTo>
                  <a:pt x="455" y="771"/>
                  <a:pt x="471" y="767"/>
                  <a:pt x="490" y="759"/>
                </a:cubicBezTo>
                <a:cubicBezTo>
                  <a:pt x="490" y="754"/>
                  <a:pt x="488" y="750"/>
                  <a:pt x="484" y="746"/>
                </a:cubicBezTo>
                <a:cubicBezTo>
                  <a:pt x="479" y="742"/>
                  <a:pt x="479" y="738"/>
                  <a:pt x="479" y="734"/>
                </a:cubicBezTo>
                <a:cubicBezTo>
                  <a:pt x="494" y="738"/>
                  <a:pt x="510" y="734"/>
                  <a:pt x="526" y="718"/>
                </a:cubicBezTo>
                <a:cubicBezTo>
                  <a:pt x="545" y="704"/>
                  <a:pt x="561" y="700"/>
                  <a:pt x="575" y="706"/>
                </a:cubicBezTo>
                <a:cubicBezTo>
                  <a:pt x="577" y="714"/>
                  <a:pt x="577" y="726"/>
                  <a:pt x="569" y="738"/>
                </a:cubicBezTo>
                <a:cubicBezTo>
                  <a:pt x="559" y="754"/>
                  <a:pt x="555" y="765"/>
                  <a:pt x="553" y="767"/>
                </a:cubicBezTo>
                <a:cubicBezTo>
                  <a:pt x="543" y="775"/>
                  <a:pt x="508" y="791"/>
                  <a:pt x="453" y="813"/>
                </a:cubicBezTo>
                <a:cubicBezTo>
                  <a:pt x="410" y="832"/>
                  <a:pt x="382" y="850"/>
                  <a:pt x="365" y="870"/>
                </a:cubicBezTo>
                <a:cubicBezTo>
                  <a:pt x="357" y="878"/>
                  <a:pt x="351" y="892"/>
                  <a:pt x="341" y="911"/>
                </a:cubicBezTo>
                <a:cubicBezTo>
                  <a:pt x="333" y="929"/>
                  <a:pt x="324" y="943"/>
                  <a:pt x="316" y="951"/>
                </a:cubicBezTo>
                <a:cubicBezTo>
                  <a:pt x="314" y="968"/>
                  <a:pt x="308" y="984"/>
                  <a:pt x="300" y="998"/>
                </a:cubicBezTo>
                <a:cubicBezTo>
                  <a:pt x="296" y="1008"/>
                  <a:pt x="286" y="1020"/>
                  <a:pt x="275" y="1037"/>
                </a:cubicBezTo>
                <a:cubicBezTo>
                  <a:pt x="267" y="1030"/>
                  <a:pt x="263" y="1022"/>
                  <a:pt x="261" y="1014"/>
                </a:cubicBezTo>
                <a:cubicBezTo>
                  <a:pt x="253" y="990"/>
                  <a:pt x="265" y="957"/>
                  <a:pt x="296" y="917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îśḻïḋè">
            <a:extLst>
              <a:ext uri="{FF2B5EF4-FFF2-40B4-BE49-F238E27FC236}">
                <a16:creationId xmlns:a16="http://schemas.microsoft.com/office/drawing/2014/main" id="{54FB10D5-30B5-42E1-977E-11F98E57F76B}"/>
              </a:ext>
            </a:extLst>
          </p:cNvPr>
          <p:cNvGrpSpPr/>
          <p:nvPr/>
        </p:nvGrpSpPr>
        <p:grpSpPr>
          <a:xfrm>
            <a:off x="687279" y="1367971"/>
            <a:ext cx="7388721" cy="1657178"/>
            <a:chOff x="687278" y="2623127"/>
            <a:chExt cx="3524773" cy="1657178"/>
          </a:xfrm>
        </p:grpSpPr>
        <p:sp>
          <p:nvSpPr>
            <p:cNvPr id="16" name="ïś1ïḓè">
              <a:extLst>
                <a:ext uri="{FF2B5EF4-FFF2-40B4-BE49-F238E27FC236}">
                  <a16:creationId xmlns:a16="http://schemas.microsoft.com/office/drawing/2014/main" id="{FEA1A689-8AA5-4815-978F-B406AE1A5DE8}"/>
                </a:ext>
              </a:extLst>
            </p:cNvPr>
            <p:cNvSpPr/>
            <p:nvPr/>
          </p:nvSpPr>
          <p:spPr>
            <a:xfrm>
              <a:off x="687278" y="3066606"/>
              <a:ext cx="3524773" cy="1213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anchor="t" anchorCtr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íşļïḓe">
              <a:extLst>
                <a:ext uri="{FF2B5EF4-FFF2-40B4-BE49-F238E27FC236}">
                  <a16:creationId xmlns:a16="http://schemas.microsoft.com/office/drawing/2014/main" id="{9E3CF4F2-F9DA-407D-A567-04CD45EE66BA}"/>
                </a:ext>
              </a:extLst>
            </p:cNvPr>
            <p:cNvSpPr txBox="1"/>
            <p:nvPr/>
          </p:nvSpPr>
          <p:spPr bwMode="auto">
            <a:xfrm>
              <a:off x="687278" y="2623127"/>
              <a:ext cx="352477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cxnSp>
        <p:nvCxnSpPr>
          <p:cNvPr id="6" name="ïŝḷïḑê">
            <a:extLst>
              <a:ext uri="{FF2B5EF4-FFF2-40B4-BE49-F238E27FC236}">
                <a16:creationId xmlns:a16="http://schemas.microsoft.com/office/drawing/2014/main" id="{CB27F071-B0A5-4654-86B7-D1E3AC90050B}"/>
              </a:ext>
            </a:extLst>
          </p:cNvPr>
          <p:cNvCxnSpPr/>
          <p:nvPr/>
        </p:nvCxnSpPr>
        <p:spPr>
          <a:xfrm>
            <a:off x="687279" y="2799000"/>
            <a:ext cx="770372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ŝḻîḓe">
            <a:extLst>
              <a:ext uri="{FF2B5EF4-FFF2-40B4-BE49-F238E27FC236}">
                <a16:creationId xmlns:a16="http://schemas.microsoft.com/office/drawing/2014/main" id="{6F760178-0B5A-401C-A432-0962DD8E5BFD}"/>
              </a:ext>
            </a:extLst>
          </p:cNvPr>
          <p:cNvSpPr/>
          <p:nvPr/>
        </p:nvSpPr>
        <p:spPr>
          <a:xfrm>
            <a:off x="687279" y="3497101"/>
            <a:ext cx="231652" cy="23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6887" y="9818"/>
                </a:moveTo>
                <a:cubicBezTo>
                  <a:pt x="16887" y="9425"/>
                  <a:pt x="16495" y="9033"/>
                  <a:pt x="16102" y="9033"/>
                </a:cubicBezTo>
                <a:cubicBezTo>
                  <a:pt x="12567" y="9033"/>
                  <a:pt x="12567" y="9033"/>
                  <a:pt x="12567" y="9033"/>
                </a:cubicBezTo>
                <a:cubicBezTo>
                  <a:pt x="12567" y="5498"/>
                  <a:pt x="12567" y="5498"/>
                  <a:pt x="12567" y="5498"/>
                </a:cubicBezTo>
                <a:cubicBezTo>
                  <a:pt x="12567" y="5105"/>
                  <a:pt x="12175" y="4713"/>
                  <a:pt x="11389" y="4713"/>
                </a:cubicBezTo>
                <a:cubicBezTo>
                  <a:pt x="9818" y="4713"/>
                  <a:pt x="9818" y="4713"/>
                  <a:pt x="9818" y="4713"/>
                </a:cubicBezTo>
                <a:cubicBezTo>
                  <a:pt x="9425" y="4713"/>
                  <a:pt x="9033" y="5105"/>
                  <a:pt x="9033" y="5498"/>
                </a:cubicBezTo>
                <a:cubicBezTo>
                  <a:pt x="9033" y="9033"/>
                  <a:pt x="9033" y="9033"/>
                  <a:pt x="9033" y="9033"/>
                </a:cubicBezTo>
                <a:cubicBezTo>
                  <a:pt x="5105" y="9033"/>
                  <a:pt x="5105" y="9033"/>
                  <a:pt x="5105" y="9033"/>
                </a:cubicBezTo>
                <a:cubicBezTo>
                  <a:pt x="4713" y="9033"/>
                  <a:pt x="4320" y="9425"/>
                  <a:pt x="4320" y="9818"/>
                </a:cubicBezTo>
                <a:cubicBezTo>
                  <a:pt x="4320" y="11782"/>
                  <a:pt x="4320" y="11782"/>
                  <a:pt x="4320" y="11782"/>
                </a:cubicBezTo>
                <a:cubicBezTo>
                  <a:pt x="4320" y="12175"/>
                  <a:pt x="4713" y="12567"/>
                  <a:pt x="5105" y="12567"/>
                </a:cubicBezTo>
                <a:cubicBezTo>
                  <a:pt x="9033" y="12567"/>
                  <a:pt x="9033" y="12567"/>
                  <a:pt x="9033" y="12567"/>
                </a:cubicBezTo>
                <a:cubicBezTo>
                  <a:pt x="9033" y="16102"/>
                  <a:pt x="9033" y="16102"/>
                  <a:pt x="9033" y="16102"/>
                </a:cubicBezTo>
                <a:cubicBezTo>
                  <a:pt x="9033" y="16887"/>
                  <a:pt x="9425" y="17280"/>
                  <a:pt x="9818" y="17280"/>
                </a:cubicBezTo>
                <a:cubicBezTo>
                  <a:pt x="11389" y="17280"/>
                  <a:pt x="11389" y="17280"/>
                  <a:pt x="11389" y="17280"/>
                </a:cubicBezTo>
                <a:cubicBezTo>
                  <a:pt x="12175" y="17280"/>
                  <a:pt x="12567" y="16887"/>
                  <a:pt x="12567" y="16102"/>
                </a:cubicBezTo>
                <a:cubicBezTo>
                  <a:pt x="12567" y="12567"/>
                  <a:pt x="12567" y="12567"/>
                  <a:pt x="12567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495" y="12567"/>
                  <a:pt x="16887" y="12175"/>
                  <a:pt x="16887" y="11782"/>
                </a:cubicBezTo>
                <a:lnTo>
                  <a:pt x="16887" y="9818"/>
                </a:lnTo>
                <a:close/>
              </a:path>
            </a:pathLst>
          </a:cu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4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íSlídê">
            <a:extLst>
              <a:ext uri="{FF2B5EF4-FFF2-40B4-BE49-F238E27FC236}">
                <a16:creationId xmlns:a16="http://schemas.microsoft.com/office/drawing/2014/main" id="{40EBE173-812E-4A51-B61A-520E4711E2C7}"/>
              </a:ext>
            </a:extLst>
          </p:cNvPr>
          <p:cNvSpPr txBox="1"/>
          <p:nvPr/>
        </p:nvSpPr>
        <p:spPr bwMode="auto">
          <a:xfrm>
            <a:off x="1011000" y="3356470"/>
            <a:ext cx="706499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01.Add text</a:t>
            </a:r>
          </a:p>
        </p:txBody>
      </p:sp>
      <p:sp>
        <p:nvSpPr>
          <p:cNvPr id="15" name="îslîḋe">
            <a:extLst>
              <a:ext uri="{FF2B5EF4-FFF2-40B4-BE49-F238E27FC236}">
                <a16:creationId xmlns:a16="http://schemas.microsoft.com/office/drawing/2014/main" id="{337E9DDF-93A5-4B9B-A5C8-98F4E82729F0}"/>
              </a:ext>
            </a:extLst>
          </p:cNvPr>
          <p:cNvSpPr/>
          <p:nvPr/>
        </p:nvSpPr>
        <p:spPr bwMode="auto">
          <a:xfrm>
            <a:off x="1011000" y="3798276"/>
            <a:ext cx="7064999" cy="8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î$ḷïḋè">
            <a:extLst>
              <a:ext uri="{FF2B5EF4-FFF2-40B4-BE49-F238E27FC236}">
                <a16:creationId xmlns:a16="http://schemas.microsoft.com/office/drawing/2014/main" id="{AFF420CC-32EB-407A-93DF-89FAD595BCBD}"/>
              </a:ext>
            </a:extLst>
          </p:cNvPr>
          <p:cNvSpPr/>
          <p:nvPr/>
        </p:nvSpPr>
        <p:spPr>
          <a:xfrm>
            <a:off x="687279" y="5032524"/>
            <a:ext cx="231652" cy="23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6887" y="9818"/>
                </a:moveTo>
                <a:cubicBezTo>
                  <a:pt x="16887" y="9425"/>
                  <a:pt x="16495" y="9033"/>
                  <a:pt x="16102" y="9033"/>
                </a:cubicBezTo>
                <a:cubicBezTo>
                  <a:pt x="12567" y="9033"/>
                  <a:pt x="12567" y="9033"/>
                  <a:pt x="12567" y="9033"/>
                </a:cubicBezTo>
                <a:cubicBezTo>
                  <a:pt x="12567" y="5498"/>
                  <a:pt x="12567" y="5498"/>
                  <a:pt x="12567" y="5498"/>
                </a:cubicBezTo>
                <a:cubicBezTo>
                  <a:pt x="12567" y="5105"/>
                  <a:pt x="12175" y="4713"/>
                  <a:pt x="11389" y="4713"/>
                </a:cubicBezTo>
                <a:cubicBezTo>
                  <a:pt x="9818" y="4713"/>
                  <a:pt x="9818" y="4713"/>
                  <a:pt x="9818" y="4713"/>
                </a:cubicBezTo>
                <a:cubicBezTo>
                  <a:pt x="9425" y="4713"/>
                  <a:pt x="9033" y="5105"/>
                  <a:pt x="9033" y="5498"/>
                </a:cubicBezTo>
                <a:cubicBezTo>
                  <a:pt x="9033" y="9033"/>
                  <a:pt x="9033" y="9033"/>
                  <a:pt x="9033" y="9033"/>
                </a:cubicBezTo>
                <a:cubicBezTo>
                  <a:pt x="5105" y="9033"/>
                  <a:pt x="5105" y="9033"/>
                  <a:pt x="5105" y="9033"/>
                </a:cubicBezTo>
                <a:cubicBezTo>
                  <a:pt x="4713" y="9033"/>
                  <a:pt x="4320" y="9425"/>
                  <a:pt x="4320" y="9818"/>
                </a:cubicBezTo>
                <a:cubicBezTo>
                  <a:pt x="4320" y="11782"/>
                  <a:pt x="4320" y="11782"/>
                  <a:pt x="4320" y="11782"/>
                </a:cubicBezTo>
                <a:cubicBezTo>
                  <a:pt x="4320" y="12175"/>
                  <a:pt x="4713" y="12567"/>
                  <a:pt x="5105" y="12567"/>
                </a:cubicBezTo>
                <a:cubicBezTo>
                  <a:pt x="9033" y="12567"/>
                  <a:pt x="9033" y="12567"/>
                  <a:pt x="9033" y="12567"/>
                </a:cubicBezTo>
                <a:cubicBezTo>
                  <a:pt x="9033" y="16102"/>
                  <a:pt x="9033" y="16102"/>
                  <a:pt x="9033" y="16102"/>
                </a:cubicBezTo>
                <a:cubicBezTo>
                  <a:pt x="9033" y="16887"/>
                  <a:pt x="9425" y="17280"/>
                  <a:pt x="9818" y="17280"/>
                </a:cubicBezTo>
                <a:cubicBezTo>
                  <a:pt x="11389" y="17280"/>
                  <a:pt x="11389" y="17280"/>
                  <a:pt x="11389" y="17280"/>
                </a:cubicBezTo>
                <a:cubicBezTo>
                  <a:pt x="12175" y="17280"/>
                  <a:pt x="12567" y="16887"/>
                  <a:pt x="12567" y="16102"/>
                </a:cubicBezTo>
                <a:cubicBezTo>
                  <a:pt x="12567" y="12567"/>
                  <a:pt x="12567" y="12567"/>
                  <a:pt x="12567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495" y="12567"/>
                  <a:pt x="16887" y="12175"/>
                  <a:pt x="16887" y="11782"/>
                </a:cubicBezTo>
                <a:lnTo>
                  <a:pt x="16887" y="9818"/>
                </a:lnTo>
                <a:close/>
              </a:path>
            </a:pathLst>
          </a:cu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4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îṧlídé">
            <a:extLst>
              <a:ext uri="{FF2B5EF4-FFF2-40B4-BE49-F238E27FC236}">
                <a16:creationId xmlns:a16="http://schemas.microsoft.com/office/drawing/2014/main" id="{1D378BDF-B8A7-4CED-82B5-B8FDE1A58657}"/>
              </a:ext>
            </a:extLst>
          </p:cNvPr>
          <p:cNvSpPr txBox="1"/>
          <p:nvPr/>
        </p:nvSpPr>
        <p:spPr bwMode="auto">
          <a:xfrm>
            <a:off x="1011000" y="4891893"/>
            <a:ext cx="706499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02.Add text</a:t>
            </a:r>
          </a:p>
        </p:txBody>
      </p:sp>
      <p:sp>
        <p:nvSpPr>
          <p:cNvPr id="12" name="ïṣľíďé">
            <a:extLst>
              <a:ext uri="{FF2B5EF4-FFF2-40B4-BE49-F238E27FC236}">
                <a16:creationId xmlns:a16="http://schemas.microsoft.com/office/drawing/2014/main" id="{1E7A0516-3568-487C-AE86-666458B70E56}"/>
              </a:ext>
            </a:extLst>
          </p:cNvPr>
          <p:cNvSpPr/>
          <p:nvPr/>
        </p:nvSpPr>
        <p:spPr bwMode="auto">
          <a:xfrm>
            <a:off x="1011000" y="5333699"/>
            <a:ext cx="7064999" cy="8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íṩ1idê">
            <a:extLst>
              <a:ext uri="{FF2B5EF4-FFF2-40B4-BE49-F238E27FC236}">
                <a16:creationId xmlns:a16="http://schemas.microsoft.com/office/drawing/2014/main" id="{4D156E1D-BED3-42A8-8F65-E26F6C149BEF}"/>
              </a:ext>
            </a:extLst>
          </p:cNvPr>
          <p:cNvCxnSpPr/>
          <p:nvPr/>
        </p:nvCxnSpPr>
        <p:spPr>
          <a:xfrm>
            <a:off x="1101000" y="4734000"/>
            <a:ext cx="369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00B473F-11E4-4D3B-9BD4-93F34D435EA9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80B76FD-796F-4D33-81A5-FDF8C7217B44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BB731E36-3F60-4885-993A-1FD28AEF47AF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051CDC1-3E44-4CAE-870D-5A446658A854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043A22C-EC4A-444A-89CF-D2FA8086BBAF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21" name="六边形 20">
                <a:extLst>
                  <a:ext uri="{FF2B5EF4-FFF2-40B4-BE49-F238E27FC236}">
                    <a16:creationId xmlns:a16="http://schemas.microsoft.com/office/drawing/2014/main" id="{454E7DA1-C5F2-4E94-A77E-0E6AC0ED099B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0C1E3A7-850A-49CC-BF33-E0EAA6408DCE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358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5D4DC0-EA2E-4FEF-AF6E-D5ABA86755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12EB61F-C681-4608-AB7B-CE62A2578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364" y="-1116312"/>
            <a:ext cx="7136561" cy="9833592"/>
          </a:xfrm>
          <a:prstGeom prst="rect">
            <a:avLst/>
          </a:prstGeom>
        </p:spPr>
      </p:pic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66D95B3A-606B-4D7C-B078-79505E35A09F}"/>
              </a:ext>
            </a:extLst>
          </p:cNvPr>
          <p:cNvSpPr/>
          <p:nvPr/>
        </p:nvSpPr>
        <p:spPr>
          <a:xfrm rot="16200000">
            <a:off x="7848729" y="1935856"/>
            <a:ext cx="4755127" cy="3931413"/>
          </a:xfrm>
          <a:prstGeom prst="triangl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DDA89C4-53DD-432B-A15B-69284F96930A}"/>
              </a:ext>
            </a:extLst>
          </p:cNvPr>
          <p:cNvGrpSpPr/>
          <p:nvPr/>
        </p:nvGrpSpPr>
        <p:grpSpPr>
          <a:xfrm>
            <a:off x="403819" y="1356358"/>
            <a:ext cx="1283953" cy="1448677"/>
            <a:chOff x="1480076" y="921031"/>
            <a:chExt cx="1487976" cy="167887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96791B8-CE2F-4FCF-8134-5DEF05F2EF2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84627" y="1016480"/>
              <a:ext cx="1678874" cy="148797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789B"/>
                  </a:gs>
                  <a:gs pos="100000">
                    <a:srgbClr val="33AAB9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E363411-2BA3-47D9-8C4E-4EBE7337237A}"/>
                </a:ext>
              </a:extLst>
            </p:cNvPr>
            <p:cNvSpPr txBox="1"/>
            <p:nvPr/>
          </p:nvSpPr>
          <p:spPr>
            <a:xfrm>
              <a:off x="1599729" y="1197311"/>
              <a:ext cx="1248671" cy="107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gradFill>
                    <a:gsLst>
                      <a:gs pos="0">
                        <a:srgbClr val="33AAB9"/>
                      </a:gs>
                      <a:gs pos="80000">
                        <a:srgbClr val="33789B"/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5400" b="1" dirty="0">
                <a:gradFill>
                  <a:gsLst>
                    <a:gs pos="0">
                      <a:srgbClr val="33AAB9"/>
                    </a:gs>
                    <a:gs pos="80000">
                      <a:srgbClr val="33789B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605F6A55-917F-4DDA-8873-5170BAE84089}"/>
              </a:ext>
            </a:extLst>
          </p:cNvPr>
          <p:cNvSpPr txBox="1"/>
          <p:nvPr/>
        </p:nvSpPr>
        <p:spPr>
          <a:xfrm>
            <a:off x="56722" y="3180677"/>
            <a:ext cx="59119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40000"/>
                    </a:srgbClr>
                  </a:outerShdw>
                </a:effectLst>
                <a:cs typeface="+mn-ea"/>
                <a:sym typeface="+mn-lt"/>
              </a:rPr>
              <a:t>Thank you</a:t>
            </a:r>
            <a:endParaRPr lang="zh-CN" altLang="en-US" sz="6600" b="1" spc="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6907730-7A75-45FD-A2AE-2B47BCD60520}"/>
              </a:ext>
            </a:extLst>
          </p:cNvPr>
          <p:cNvGrpSpPr/>
          <p:nvPr/>
        </p:nvGrpSpPr>
        <p:grpSpPr>
          <a:xfrm>
            <a:off x="1656626" y="1356358"/>
            <a:ext cx="1283953" cy="1448677"/>
            <a:chOff x="1480076" y="921031"/>
            <a:chExt cx="1487976" cy="1678874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EBD4F74F-5ABB-43B3-9140-D27AA54C58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84627" y="1016480"/>
              <a:ext cx="1678874" cy="148797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789B"/>
                  </a:gs>
                  <a:gs pos="100000">
                    <a:srgbClr val="33AAB9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DF54815-D37D-453E-839C-6FF6149BE602}"/>
                </a:ext>
              </a:extLst>
            </p:cNvPr>
            <p:cNvSpPr txBox="1"/>
            <p:nvPr/>
          </p:nvSpPr>
          <p:spPr>
            <a:xfrm>
              <a:off x="1599729" y="1197311"/>
              <a:ext cx="1248671" cy="107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gradFill>
                    <a:gsLst>
                      <a:gs pos="0">
                        <a:srgbClr val="33AAB9"/>
                      </a:gs>
                      <a:gs pos="80000">
                        <a:srgbClr val="33789B"/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</a:t>
              </a:r>
              <a:endParaRPr lang="zh-CN" altLang="en-US" sz="5400" b="1" dirty="0">
                <a:gradFill>
                  <a:gsLst>
                    <a:gs pos="0">
                      <a:srgbClr val="33AAB9"/>
                    </a:gs>
                    <a:gs pos="80000">
                      <a:srgbClr val="33789B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267BCB5-E323-4ABB-A015-A432C0290083}"/>
              </a:ext>
            </a:extLst>
          </p:cNvPr>
          <p:cNvGrpSpPr/>
          <p:nvPr/>
        </p:nvGrpSpPr>
        <p:grpSpPr>
          <a:xfrm>
            <a:off x="2909433" y="1356358"/>
            <a:ext cx="1283953" cy="1448677"/>
            <a:chOff x="1480076" y="921031"/>
            <a:chExt cx="1487976" cy="1678874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2C882016-EB18-49FC-9917-0AE46B4F8AA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84627" y="1016480"/>
              <a:ext cx="1678874" cy="148797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789B"/>
                  </a:gs>
                  <a:gs pos="100000">
                    <a:srgbClr val="33AAB9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B589D4D-2F1A-4245-836D-51A7ABE6FA33}"/>
                </a:ext>
              </a:extLst>
            </p:cNvPr>
            <p:cNvSpPr txBox="1"/>
            <p:nvPr/>
          </p:nvSpPr>
          <p:spPr>
            <a:xfrm>
              <a:off x="1599729" y="1197311"/>
              <a:ext cx="1248671" cy="107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gradFill>
                    <a:gsLst>
                      <a:gs pos="0">
                        <a:srgbClr val="33AAB9"/>
                      </a:gs>
                      <a:gs pos="80000">
                        <a:srgbClr val="33789B"/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X</a:t>
              </a:r>
              <a:endParaRPr lang="zh-CN" altLang="en-US" sz="5400" b="1" dirty="0">
                <a:gradFill>
                  <a:gsLst>
                    <a:gs pos="0">
                      <a:srgbClr val="33AAB9"/>
                    </a:gs>
                    <a:gs pos="80000">
                      <a:srgbClr val="33789B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8A16168-39E3-4A7A-AD86-1A770282C1BD}"/>
              </a:ext>
            </a:extLst>
          </p:cNvPr>
          <p:cNvGrpSpPr/>
          <p:nvPr/>
        </p:nvGrpSpPr>
        <p:grpSpPr>
          <a:xfrm>
            <a:off x="4162239" y="1356358"/>
            <a:ext cx="1283953" cy="1448677"/>
            <a:chOff x="1480076" y="921031"/>
            <a:chExt cx="1487976" cy="1678874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066BE6B3-6949-4F30-A582-6D643A3C4D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84627" y="1016480"/>
              <a:ext cx="1678874" cy="148797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789B"/>
                  </a:gs>
                  <a:gs pos="100000">
                    <a:srgbClr val="33AAB9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52628EF-1DC5-460A-8C7B-98FA5383F260}"/>
                </a:ext>
              </a:extLst>
            </p:cNvPr>
            <p:cNvSpPr txBox="1"/>
            <p:nvPr/>
          </p:nvSpPr>
          <p:spPr>
            <a:xfrm>
              <a:off x="1599729" y="1197311"/>
              <a:ext cx="1248671" cy="107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gradFill>
                    <a:gsLst>
                      <a:gs pos="0">
                        <a:srgbClr val="33AAB9"/>
                      </a:gs>
                      <a:gs pos="80000">
                        <a:srgbClr val="33789B"/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X</a:t>
              </a:r>
              <a:endParaRPr lang="zh-CN" altLang="en-US" sz="5400" b="1" dirty="0">
                <a:gradFill>
                  <a:gsLst>
                    <a:gs pos="0">
                      <a:srgbClr val="33AAB9"/>
                    </a:gs>
                    <a:gs pos="80000">
                      <a:srgbClr val="33789B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034BAB8-3F15-481D-831D-3E0FDA1CD5F3}"/>
              </a:ext>
            </a:extLst>
          </p:cNvPr>
          <p:cNvSpPr/>
          <p:nvPr/>
        </p:nvSpPr>
        <p:spPr>
          <a:xfrm>
            <a:off x="841990" y="5501643"/>
            <a:ext cx="1728932" cy="324764"/>
          </a:xfrm>
          <a:prstGeom prst="roundRect">
            <a:avLst>
              <a:gd name="adj" fmla="val 28959"/>
            </a:avLst>
          </a:pr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789B"/>
                </a:gs>
                <a:gs pos="100000">
                  <a:srgbClr val="33AAB9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jpppt.com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C6EE42A0-9709-433C-BDAF-93CFB15695FC}"/>
              </a:ext>
            </a:extLst>
          </p:cNvPr>
          <p:cNvSpPr/>
          <p:nvPr/>
        </p:nvSpPr>
        <p:spPr>
          <a:xfrm>
            <a:off x="3256280" y="5501643"/>
            <a:ext cx="1458874" cy="324764"/>
          </a:xfrm>
          <a:prstGeom prst="roundRect">
            <a:avLst>
              <a:gd name="adj" fmla="val 28959"/>
            </a:avLst>
          </a:pr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789B"/>
                </a:gs>
                <a:gs pos="100000">
                  <a:srgbClr val="33AAB9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20XX.XX.X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F40F8012-4A85-477F-AEF6-468C5E20108D}"/>
              </a:ext>
            </a:extLst>
          </p:cNvPr>
          <p:cNvSpPr/>
          <p:nvPr/>
        </p:nvSpPr>
        <p:spPr>
          <a:xfrm>
            <a:off x="9911150" y="28756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337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3">
            <a:hlinkClick r:id="rId5"/>
            <a:extLst>
              <a:ext uri="{FF2B5EF4-FFF2-40B4-BE49-F238E27FC236}">
                <a16:creationId xmlns:a16="http://schemas.microsoft.com/office/drawing/2014/main" id="{6BB60035-7920-4F38-BBBE-793E19F11711}"/>
              </a:ext>
            </a:extLst>
          </p:cNvPr>
          <p:cNvSpPr txBox="1"/>
          <p:nvPr/>
        </p:nvSpPr>
        <p:spPr>
          <a:xfrm>
            <a:off x="380066" y="659469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16">
            <a:extLst>
              <a:ext uri="{FF2B5EF4-FFF2-40B4-BE49-F238E27FC236}">
                <a16:creationId xmlns:a16="http://schemas.microsoft.com/office/drawing/2014/main" id="{D7DF79DE-52CC-483A-B04A-3EB49353A647}"/>
              </a:ext>
            </a:extLst>
          </p:cNvPr>
          <p:cNvSpPr txBox="1"/>
          <p:nvPr/>
        </p:nvSpPr>
        <p:spPr>
          <a:xfrm>
            <a:off x="2849051" y="3200838"/>
            <a:ext cx="648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5400" b="1" kern="0" spc="300" dirty="0">
                <a:gradFill>
                  <a:gsLst>
                    <a:gs pos="97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b="1" kern="0" spc="300" dirty="0">
              <a:gradFill>
                <a:gsLst>
                  <a:gs pos="97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7" name="PA_文本框 57"/>
          <p:cNvSpPr txBox="1"/>
          <p:nvPr>
            <p:custDataLst>
              <p:tags r:id="rId1"/>
            </p:custDataLst>
          </p:nvPr>
        </p:nvSpPr>
        <p:spPr>
          <a:xfrm>
            <a:off x="2986521" y="4206978"/>
            <a:ext cx="6210806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summaryA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dream need to work out a summary</a:t>
            </a:r>
          </a:p>
        </p:txBody>
      </p:sp>
      <p:sp>
        <p:nvSpPr>
          <p:cNvPr id="58" name="TextBox 13"/>
          <p:cNvSpPr txBox="1"/>
          <p:nvPr/>
        </p:nvSpPr>
        <p:spPr>
          <a:xfrm>
            <a:off x="4153955" y="5127268"/>
            <a:ext cx="792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14"/>
          <p:cNvSpPr txBox="1"/>
          <p:nvPr/>
        </p:nvSpPr>
        <p:spPr>
          <a:xfrm>
            <a:off x="5328342" y="5127268"/>
            <a:ext cx="1074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15"/>
          <p:cNvSpPr txBox="1"/>
          <p:nvPr/>
        </p:nvSpPr>
        <p:spPr>
          <a:xfrm>
            <a:off x="6521593" y="5127268"/>
            <a:ext cx="811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Freeform 16"/>
          <p:cNvSpPr>
            <a:spLocks/>
          </p:cNvSpPr>
          <p:nvPr/>
        </p:nvSpPr>
        <p:spPr bwMode="auto">
          <a:xfrm>
            <a:off x="4017888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Freeform 16"/>
          <p:cNvSpPr>
            <a:spLocks/>
          </p:cNvSpPr>
          <p:nvPr/>
        </p:nvSpPr>
        <p:spPr bwMode="auto">
          <a:xfrm>
            <a:off x="6385258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16"/>
          <p:cNvSpPr>
            <a:spLocks/>
          </p:cNvSpPr>
          <p:nvPr/>
        </p:nvSpPr>
        <p:spPr bwMode="auto">
          <a:xfrm>
            <a:off x="5209068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15"/>
          <p:cNvSpPr txBox="1"/>
          <p:nvPr/>
        </p:nvSpPr>
        <p:spPr>
          <a:xfrm>
            <a:off x="7656303" y="5127268"/>
            <a:ext cx="868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7520236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3488051" y="4907923"/>
            <a:ext cx="5207747" cy="0"/>
          </a:xfrm>
          <a:prstGeom prst="line">
            <a:avLst/>
          </a:prstGeom>
          <a:ln w="12700">
            <a:solidFill>
              <a:srgbClr val="33AAB9">
                <a:alpha val="8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248068" y="1029634"/>
            <a:ext cx="1700012" cy="1918111"/>
            <a:chOff x="1575906" y="1029155"/>
            <a:chExt cx="1296316" cy="1462625"/>
          </a:xfrm>
        </p:grpSpPr>
        <p:sp>
          <p:nvSpPr>
            <p:cNvPr id="68" name="Freeform 5"/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587657" y="1302455"/>
              <a:ext cx="1248671" cy="915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gradFill>
                    <a:gsLst>
                      <a:gs pos="15000">
                        <a:srgbClr val="33789B"/>
                      </a:gs>
                      <a:gs pos="75000">
                        <a:srgbClr val="33AAB9"/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7200" b="1" dirty="0">
                <a:gradFill>
                  <a:gsLst>
                    <a:gs pos="15000">
                      <a:srgbClr val="33789B"/>
                    </a:gs>
                    <a:gs pos="75000">
                      <a:srgbClr val="33AAB9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1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  <p:bldP spid="58" grpId="0"/>
          <p:bldP spid="59" grpId="0"/>
          <p:bldP spid="60" grpId="0"/>
          <p:bldP spid="61" grpId="0" animBg="1"/>
          <p:bldP spid="62" grpId="0" animBg="1"/>
          <p:bldP spid="63" grpId="0" animBg="1"/>
          <p:bldP spid="64" grpId="0"/>
          <p:bldP spid="6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  <p:bldP spid="58" grpId="0"/>
          <p:bldP spid="59" grpId="0"/>
          <p:bldP spid="60" grpId="0"/>
          <p:bldP spid="61" grpId="0" animBg="1"/>
          <p:bldP spid="62" grpId="0" animBg="1"/>
          <p:bldP spid="63" grpId="0" animBg="1"/>
          <p:bldP spid="64" grpId="0"/>
          <p:bldP spid="6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1iḍ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$ḻídè">
            <a:extLst>
              <a:ext uri="{FF2B5EF4-FFF2-40B4-BE49-F238E27FC236}">
                <a16:creationId xmlns:a16="http://schemas.microsoft.com/office/drawing/2014/main" id="{59881769-07F1-4F39-B227-FC94BFC3979F}"/>
              </a:ext>
            </a:extLst>
          </p:cNvPr>
          <p:cNvSpPr/>
          <p:nvPr/>
        </p:nvSpPr>
        <p:spPr>
          <a:xfrm rot="5400000">
            <a:off x="8972053" y="1219964"/>
            <a:ext cx="3313061" cy="285608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ïṥľîdè">
            <a:extLst>
              <a:ext uri="{FF2B5EF4-FFF2-40B4-BE49-F238E27FC236}">
                <a16:creationId xmlns:a16="http://schemas.microsoft.com/office/drawing/2014/main" id="{85300C8E-82A7-445E-876C-2F73354F2D86}"/>
              </a:ext>
            </a:extLst>
          </p:cNvPr>
          <p:cNvSpPr/>
          <p:nvPr/>
        </p:nvSpPr>
        <p:spPr>
          <a:xfrm rot="5400000">
            <a:off x="6492605" y="1106653"/>
            <a:ext cx="5144122" cy="4434588"/>
          </a:xfrm>
          <a:prstGeom prst="triangl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ïṡḻiḍè">
            <a:extLst>
              <a:ext uri="{FF2B5EF4-FFF2-40B4-BE49-F238E27FC236}">
                <a16:creationId xmlns:a16="http://schemas.microsoft.com/office/drawing/2014/main" id="{16385827-CAD0-417F-95ED-5B293CCB2420}"/>
              </a:ext>
            </a:extLst>
          </p:cNvPr>
          <p:cNvSpPr/>
          <p:nvPr/>
        </p:nvSpPr>
        <p:spPr>
          <a:xfrm rot="5400000">
            <a:off x="9201080" y="3286457"/>
            <a:ext cx="2802851" cy="2416250"/>
          </a:xfrm>
          <a:prstGeom prst="triangle">
            <a:avLst/>
          </a:pr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ïsľíḍe">
            <a:extLst>
              <a:ext uri="{FF2B5EF4-FFF2-40B4-BE49-F238E27FC236}">
                <a16:creationId xmlns:a16="http://schemas.microsoft.com/office/drawing/2014/main" id="{F2D0A893-2928-4EFF-AC2B-1DBA9CBAA439}"/>
              </a:ext>
            </a:extLst>
          </p:cNvPr>
          <p:cNvSpPr/>
          <p:nvPr/>
        </p:nvSpPr>
        <p:spPr>
          <a:xfrm rot="5400000">
            <a:off x="6590829" y="1218193"/>
            <a:ext cx="1233504" cy="1063365"/>
          </a:xfrm>
          <a:prstGeom prst="triangle">
            <a:avLst/>
          </a:pr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iṩľïḋè">
            <a:extLst>
              <a:ext uri="{FF2B5EF4-FFF2-40B4-BE49-F238E27FC236}">
                <a16:creationId xmlns:a16="http://schemas.microsoft.com/office/drawing/2014/main" id="{7D87BB15-DA6E-44A2-8ED3-D0AB702615F3}"/>
              </a:ext>
            </a:extLst>
          </p:cNvPr>
          <p:cNvSpPr txBox="1"/>
          <p:nvPr/>
        </p:nvSpPr>
        <p:spPr>
          <a:xfrm>
            <a:off x="883993" y="2782661"/>
            <a:ext cx="5020096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ïsľíḓè">
            <a:extLst>
              <a:ext uri="{FF2B5EF4-FFF2-40B4-BE49-F238E27FC236}">
                <a16:creationId xmlns:a16="http://schemas.microsoft.com/office/drawing/2014/main" id="{B0B4C98D-8EB9-4C96-BE90-1C3EC0A00333}"/>
              </a:ext>
            </a:extLst>
          </p:cNvPr>
          <p:cNvSpPr txBox="1"/>
          <p:nvPr/>
        </p:nvSpPr>
        <p:spPr>
          <a:xfrm>
            <a:off x="883993" y="1582757"/>
            <a:ext cx="4234052" cy="94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gradFill>
                  <a:gsLst>
                    <a:gs pos="17000">
                      <a:srgbClr val="33AAB9"/>
                    </a:gs>
                    <a:gs pos="100000">
                      <a:srgbClr val="33789B"/>
                    </a:gs>
                  </a:gsLst>
                  <a:lin ang="5400000" scaled="1"/>
                </a:gradFill>
                <a:cs typeface="+mn-ea"/>
                <a:sym typeface="+mn-lt"/>
              </a:rPr>
              <a:t>keyword</a:t>
            </a:r>
          </a:p>
        </p:txBody>
      </p:sp>
      <p:cxnSp>
        <p:nvCxnSpPr>
          <p:cNvPr id="18" name="íś1íďe">
            <a:extLst>
              <a:ext uri="{FF2B5EF4-FFF2-40B4-BE49-F238E27FC236}">
                <a16:creationId xmlns:a16="http://schemas.microsoft.com/office/drawing/2014/main" id="{1229CFCC-B90D-4FCC-BE82-B1D55B40BE10}"/>
              </a:ext>
            </a:extLst>
          </p:cNvPr>
          <p:cNvCxnSpPr/>
          <p:nvPr/>
        </p:nvCxnSpPr>
        <p:spPr>
          <a:xfrm>
            <a:off x="970844" y="2675466"/>
            <a:ext cx="1207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îSļîḑe">
            <a:extLst>
              <a:ext uri="{FF2B5EF4-FFF2-40B4-BE49-F238E27FC236}">
                <a16:creationId xmlns:a16="http://schemas.microsoft.com/office/drawing/2014/main" id="{EA2CA048-C0F8-4C97-986B-69A0C51F7997}"/>
              </a:ext>
            </a:extLst>
          </p:cNvPr>
          <p:cNvSpPr txBox="1"/>
          <p:nvPr/>
        </p:nvSpPr>
        <p:spPr>
          <a:xfrm>
            <a:off x="9562203" y="4083219"/>
            <a:ext cx="16751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išlïdè">
            <a:extLst>
              <a:ext uri="{FF2B5EF4-FFF2-40B4-BE49-F238E27FC236}">
                <a16:creationId xmlns:a16="http://schemas.microsoft.com/office/drawing/2014/main" id="{0583FB70-4161-4772-B76C-B3243ECD62A6}"/>
              </a:ext>
            </a:extLst>
          </p:cNvPr>
          <p:cNvSpPr/>
          <p:nvPr/>
        </p:nvSpPr>
        <p:spPr bwMode="auto">
          <a:xfrm>
            <a:off x="970844" y="5358287"/>
            <a:ext cx="308458" cy="338117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iṩļîḋe">
            <a:extLst>
              <a:ext uri="{FF2B5EF4-FFF2-40B4-BE49-F238E27FC236}">
                <a16:creationId xmlns:a16="http://schemas.microsoft.com/office/drawing/2014/main" id="{20F49F68-A60C-437F-B601-4035375B296C}"/>
              </a:ext>
            </a:extLst>
          </p:cNvPr>
          <p:cNvSpPr/>
          <p:nvPr/>
        </p:nvSpPr>
        <p:spPr bwMode="auto">
          <a:xfrm>
            <a:off x="1611048" y="5358287"/>
            <a:ext cx="235961" cy="338117"/>
          </a:xfrm>
          <a:custGeom>
            <a:avLst/>
            <a:gdLst>
              <a:gd name="T0" fmla="*/ 4992 w 5077"/>
              <a:gd name="T1" fmla="*/ 1038 h 7286"/>
              <a:gd name="T2" fmla="*/ 672 w 5077"/>
              <a:gd name="T3" fmla="*/ 1317 h 7286"/>
              <a:gd name="T4" fmla="*/ 672 w 5077"/>
              <a:gd name="T5" fmla="*/ 1167 h 7286"/>
              <a:gd name="T6" fmla="*/ 336 w 5077"/>
              <a:gd name="T7" fmla="*/ 831 h 7286"/>
              <a:gd name="T8" fmla="*/ 0 w 5077"/>
              <a:gd name="T9" fmla="*/ 1167 h 7286"/>
              <a:gd name="T10" fmla="*/ 0 w 5077"/>
              <a:gd name="T11" fmla="*/ 6950 h 7286"/>
              <a:gd name="T12" fmla="*/ 336 w 5077"/>
              <a:gd name="T13" fmla="*/ 7286 h 7286"/>
              <a:gd name="T14" fmla="*/ 672 w 5077"/>
              <a:gd name="T15" fmla="*/ 6950 h 7286"/>
              <a:gd name="T16" fmla="*/ 672 w 5077"/>
              <a:gd name="T17" fmla="*/ 4500 h 7286"/>
              <a:gd name="T18" fmla="*/ 4778 w 5077"/>
              <a:gd name="T19" fmla="*/ 4089 h 7286"/>
              <a:gd name="T20" fmla="*/ 4979 w 5077"/>
              <a:gd name="T21" fmla="*/ 4083 h 7286"/>
              <a:gd name="T22" fmla="*/ 5077 w 5077"/>
              <a:gd name="T23" fmla="*/ 3908 h 7286"/>
              <a:gd name="T24" fmla="*/ 5077 w 5077"/>
              <a:gd name="T25" fmla="*/ 1204 h 7286"/>
              <a:gd name="T26" fmla="*/ 4992 w 5077"/>
              <a:gd name="T27" fmla="*/ 1038 h 7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77" h="7286">
                <a:moveTo>
                  <a:pt x="4992" y="1038"/>
                </a:moveTo>
                <a:cubicBezTo>
                  <a:pt x="3552" y="0"/>
                  <a:pt x="2112" y="2019"/>
                  <a:pt x="672" y="1317"/>
                </a:cubicBezTo>
                <a:lnTo>
                  <a:pt x="672" y="1167"/>
                </a:lnTo>
                <a:cubicBezTo>
                  <a:pt x="672" y="982"/>
                  <a:pt x="522" y="831"/>
                  <a:pt x="336" y="831"/>
                </a:cubicBezTo>
                <a:cubicBezTo>
                  <a:pt x="151" y="831"/>
                  <a:pt x="0" y="982"/>
                  <a:pt x="0" y="1167"/>
                </a:cubicBezTo>
                <a:lnTo>
                  <a:pt x="0" y="6950"/>
                </a:lnTo>
                <a:cubicBezTo>
                  <a:pt x="0" y="7136"/>
                  <a:pt x="151" y="7286"/>
                  <a:pt x="336" y="7286"/>
                </a:cubicBezTo>
                <a:cubicBezTo>
                  <a:pt x="522" y="7286"/>
                  <a:pt x="672" y="7136"/>
                  <a:pt x="672" y="6950"/>
                </a:cubicBezTo>
                <a:lnTo>
                  <a:pt x="672" y="4500"/>
                </a:lnTo>
                <a:cubicBezTo>
                  <a:pt x="2041" y="5167"/>
                  <a:pt x="3410" y="3377"/>
                  <a:pt x="4778" y="4089"/>
                </a:cubicBezTo>
                <a:cubicBezTo>
                  <a:pt x="4842" y="4122"/>
                  <a:pt x="4918" y="4120"/>
                  <a:pt x="4979" y="4083"/>
                </a:cubicBezTo>
                <a:cubicBezTo>
                  <a:pt x="5040" y="4046"/>
                  <a:pt x="5077" y="3980"/>
                  <a:pt x="5077" y="3908"/>
                </a:cubicBezTo>
                <a:lnTo>
                  <a:pt x="5077" y="1204"/>
                </a:lnTo>
                <a:cubicBezTo>
                  <a:pt x="5077" y="1138"/>
                  <a:pt x="5045" y="1076"/>
                  <a:pt x="4992" y="1038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iSľiḍé">
            <a:extLst>
              <a:ext uri="{FF2B5EF4-FFF2-40B4-BE49-F238E27FC236}">
                <a16:creationId xmlns:a16="http://schemas.microsoft.com/office/drawing/2014/main" id="{709CF6E9-7AC1-484C-B7E1-1B1773E02D32}"/>
              </a:ext>
            </a:extLst>
          </p:cNvPr>
          <p:cNvSpPr/>
          <p:nvPr/>
        </p:nvSpPr>
        <p:spPr bwMode="auto">
          <a:xfrm>
            <a:off x="2222585" y="5358287"/>
            <a:ext cx="250457" cy="338117"/>
          </a:xfrm>
          <a:custGeom>
            <a:avLst/>
            <a:gdLst>
              <a:gd name="connsiteX0" fmla="*/ 86973 w 381000"/>
              <a:gd name="connsiteY0" fmla="*/ 38721 h 514350"/>
              <a:gd name="connsiteX1" fmla="*/ 86973 w 381000"/>
              <a:gd name="connsiteY1" fmla="*/ 95871 h 514350"/>
              <a:gd name="connsiteX2" fmla="*/ 296523 w 381000"/>
              <a:gd name="connsiteY2" fmla="*/ 95871 h 514350"/>
              <a:gd name="connsiteX3" fmla="*/ 296523 w 381000"/>
              <a:gd name="connsiteY3" fmla="*/ 38721 h 514350"/>
              <a:gd name="connsiteX4" fmla="*/ 382248 w 381000"/>
              <a:gd name="connsiteY4" fmla="*/ 38721 h 514350"/>
              <a:gd name="connsiteX5" fmla="*/ 382248 w 381000"/>
              <a:gd name="connsiteY5" fmla="*/ 514971 h 514350"/>
              <a:gd name="connsiteX6" fmla="*/ 1248 w 381000"/>
              <a:gd name="connsiteY6" fmla="*/ 514971 h 514350"/>
              <a:gd name="connsiteX7" fmla="*/ 1248 w 381000"/>
              <a:gd name="connsiteY7" fmla="*/ 38721 h 514350"/>
              <a:gd name="connsiteX8" fmla="*/ 86973 w 381000"/>
              <a:gd name="connsiteY8" fmla="*/ 38721 h 514350"/>
              <a:gd name="connsiteX9" fmla="*/ 191748 w 381000"/>
              <a:gd name="connsiteY9" fmla="*/ 333996 h 514350"/>
              <a:gd name="connsiteX10" fmla="*/ 77448 w 381000"/>
              <a:gd name="connsiteY10" fmla="*/ 333996 h 514350"/>
              <a:gd name="connsiteX11" fmla="*/ 77448 w 381000"/>
              <a:gd name="connsiteY11" fmla="*/ 353046 h 514350"/>
              <a:gd name="connsiteX12" fmla="*/ 191748 w 381000"/>
              <a:gd name="connsiteY12" fmla="*/ 353046 h 514350"/>
              <a:gd name="connsiteX13" fmla="*/ 191748 w 381000"/>
              <a:gd name="connsiteY13" fmla="*/ 333996 h 514350"/>
              <a:gd name="connsiteX14" fmla="*/ 306048 w 381000"/>
              <a:gd name="connsiteY14" fmla="*/ 257796 h 514350"/>
              <a:gd name="connsiteX15" fmla="*/ 77448 w 381000"/>
              <a:gd name="connsiteY15" fmla="*/ 257796 h 514350"/>
              <a:gd name="connsiteX16" fmla="*/ 77448 w 381000"/>
              <a:gd name="connsiteY16" fmla="*/ 276846 h 514350"/>
              <a:gd name="connsiteX17" fmla="*/ 306048 w 381000"/>
              <a:gd name="connsiteY17" fmla="*/ 276846 h 514350"/>
              <a:gd name="connsiteX18" fmla="*/ 306048 w 381000"/>
              <a:gd name="connsiteY18" fmla="*/ 257796 h 514350"/>
              <a:gd name="connsiteX19" fmla="*/ 306048 w 381000"/>
              <a:gd name="connsiteY19" fmla="*/ 181596 h 514350"/>
              <a:gd name="connsiteX20" fmla="*/ 77448 w 381000"/>
              <a:gd name="connsiteY20" fmla="*/ 181596 h 514350"/>
              <a:gd name="connsiteX21" fmla="*/ 77448 w 381000"/>
              <a:gd name="connsiteY21" fmla="*/ 200646 h 514350"/>
              <a:gd name="connsiteX22" fmla="*/ 306048 w 381000"/>
              <a:gd name="connsiteY22" fmla="*/ 200646 h 514350"/>
              <a:gd name="connsiteX23" fmla="*/ 306048 w 381000"/>
              <a:gd name="connsiteY23" fmla="*/ 181596 h 514350"/>
              <a:gd name="connsiteX24" fmla="*/ 277473 w 381000"/>
              <a:gd name="connsiteY24" fmla="*/ 621 h 514350"/>
              <a:gd name="connsiteX25" fmla="*/ 277473 w 381000"/>
              <a:gd name="connsiteY25" fmla="*/ 76821 h 514350"/>
              <a:gd name="connsiteX26" fmla="*/ 106023 w 381000"/>
              <a:gd name="connsiteY26" fmla="*/ 76821 h 514350"/>
              <a:gd name="connsiteX27" fmla="*/ 106023 w 381000"/>
              <a:gd name="connsiteY27" fmla="*/ 621 h 514350"/>
              <a:gd name="connsiteX28" fmla="*/ 277473 w 381000"/>
              <a:gd name="connsiteY28" fmla="*/ 621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1000" h="514350">
                <a:moveTo>
                  <a:pt x="86973" y="38721"/>
                </a:moveTo>
                <a:lnTo>
                  <a:pt x="86973" y="95871"/>
                </a:lnTo>
                <a:lnTo>
                  <a:pt x="296523" y="95871"/>
                </a:lnTo>
                <a:lnTo>
                  <a:pt x="296523" y="38721"/>
                </a:lnTo>
                <a:lnTo>
                  <a:pt x="382248" y="38721"/>
                </a:lnTo>
                <a:lnTo>
                  <a:pt x="382248" y="514971"/>
                </a:lnTo>
                <a:lnTo>
                  <a:pt x="1248" y="514971"/>
                </a:lnTo>
                <a:lnTo>
                  <a:pt x="1248" y="38721"/>
                </a:lnTo>
                <a:lnTo>
                  <a:pt x="86973" y="38721"/>
                </a:lnTo>
                <a:close/>
                <a:moveTo>
                  <a:pt x="191748" y="333996"/>
                </a:moveTo>
                <a:lnTo>
                  <a:pt x="77448" y="333996"/>
                </a:lnTo>
                <a:lnTo>
                  <a:pt x="77448" y="353046"/>
                </a:lnTo>
                <a:lnTo>
                  <a:pt x="191748" y="353046"/>
                </a:lnTo>
                <a:lnTo>
                  <a:pt x="191748" y="333996"/>
                </a:lnTo>
                <a:close/>
                <a:moveTo>
                  <a:pt x="306048" y="257796"/>
                </a:moveTo>
                <a:lnTo>
                  <a:pt x="77448" y="257796"/>
                </a:lnTo>
                <a:lnTo>
                  <a:pt x="77448" y="276846"/>
                </a:lnTo>
                <a:lnTo>
                  <a:pt x="306048" y="276846"/>
                </a:lnTo>
                <a:lnTo>
                  <a:pt x="306048" y="257796"/>
                </a:lnTo>
                <a:close/>
                <a:moveTo>
                  <a:pt x="306048" y="181596"/>
                </a:moveTo>
                <a:lnTo>
                  <a:pt x="77448" y="181596"/>
                </a:lnTo>
                <a:lnTo>
                  <a:pt x="77448" y="200646"/>
                </a:lnTo>
                <a:lnTo>
                  <a:pt x="306048" y="200646"/>
                </a:lnTo>
                <a:lnTo>
                  <a:pt x="306048" y="181596"/>
                </a:lnTo>
                <a:close/>
                <a:moveTo>
                  <a:pt x="277473" y="621"/>
                </a:moveTo>
                <a:lnTo>
                  <a:pt x="277473" y="76821"/>
                </a:lnTo>
                <a:lnTo>
                  <a:pt x="106023" y="76821"/>
                </a:lnTo>
                <a:lnTo>
                  <a:pt x="106023" y="621"/>
                </a:lnTo>
                <a:lnTo>
                  <a:pt x="277473" y="621"/>
                </a:lnTo>
                <a:close/>
              </a:path>
            </a:pathLst>
          </a:custGeom>
          <a:gradFill>
            <a:gsLst>
              <a:gs pos="3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96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709A3B7-E2CF-4575-8D20-008FC6AEBC8F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DA7A0D6-8764-49E1-BE6B-F01B5A7FD1D6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B0D4E301-98C5-4199-BF96-E3CB3FBFFEF2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2187259-95AE-44BE-8230-667D81EE946B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DE28A3BC-0F16-4D67-B2DE-6F9DA49C831F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26" name="六边形 25">
                <a:extLst>
                  <a:ext uri="{FF2B5EF4-FFF2-40B4-BE49-F238E27FC236}">
                    <a16:creationId xmlns:a16="http://schemas.microsoft.com/office/drawing/2014/main" id="{1308FC20-1DB0-4C01-87E5-BB1E03F2C6EA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3715799-1841-4E60-8633-CBB06510EE76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33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2" grpId="0" animBg="1"/>
      <p:bldP spid="14" grpId="0" animBg="1"/>
      <p:bldP spid="15" grpId="0"/>
      <p:bldP spid="16" grpId="0"/>
      <p:bldP spid="19" grpId="0"/>
      <p:bldP spid="20" grpId="0" animBg="1"/>
      <p:bldP spid="17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26C5A7B-555C-49C3-8FEF-5C4C8EDD14DB}"/>
              </a:ext>
            </a:extLst>
          </p:cNvPr>
          <p:cNvSpPr txBox="1"/>
          <p:nvPr/>
        </p:nvSpPr>
        <p:spPr>
          <a:xfrm>
            <a:off x="1146804" y="3055276"/>
            <a:ext cx="3948276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75DC0501-355B-46B4-B4F1-A87A9C2E0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3513"/>
              </p:ext>
            </p:extLst>
          </p:nvPr>
        </p:nvGraphicFramePr>
        <p:xfrm>
          <a:off x="5465929" y="1576973"/>
          <a:ext cx="5943600" cy="40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îš1ïdé">
            <a:extLst>
              <a:ext uri="{FF2B5EF4-FFF2-40B4-BE49-F238E27FC236}">
                <a16:creationId xmlns:a16="http://schemas.microsoft.com/office/drawing/2014/main" id="{F318AC1F-5212-43BD-8AC0-8E8AB6631C4A}"/>
              </a:ext>
            </a:extLst>
          </p:cNvPr>
          <p:cNvSpPr/>
          <p:nvPr/>
        </p:nvSpPr>
        <p:spPr>
          <a:xfrm>
            <a:off x="1146804" y="2082293"/>
            <a:ext cx="3036207" cy="396583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4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8E92EE-2A3C-4300-9492-BCE3642360AE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AD0730E-4361-489D-BE40-361B0C50C1E8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286B6FF-D201-4B08-AF78-010E77AADBFF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1063AB9-E8BF-4EB9-A362-212A4B356250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550ADA6-F3C0-48F1-9F52-16F4158F26AA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:a16="http://schemas.microsoft.com/office/drawing/2014/main" id="{0425046F-010E-45B7-9174-F7FA7DEF020F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862DA82-4A41-41D1-9FF3-4A1E562C1792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51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ḷîḑé">
            <a:extLst>
              <a:ext uri="{FF2B5EF4-FFF2-40B4-BE49-F238E27FC236}">
                <a16:creationId xmlns:a16="http://schemas.microsoft.com/office/drawing/2014/main" id="{64637F78-7118-4053-BDAF-0AB2CC5693A3}"/>
              </a:ext>
            </a:extLst>
          </p:cNvPr>
          <p:cNvSpPr/>
          <p:nvPr/>
        </p:nvSpPr>
        <p:spPr>
          <a:xfrm>
            <a:off x="0" y="3454376"/>
            <a:ext cx="12192000" cy="3403624"/>
          </a:xfrm>
          <a:custGeom>
            <a:avLst/>
            <a:gdLst>
              <a:gd name="connsiteX0" fmla="*/ 12192000 w 12192000"/>
              <a:gd name="connsiteY0" fmla="*/ 3070672 h 3403624"/>
              <a:gd name="connsiteX1" fmla="*/ 12192000 w 12192000"/>
              <a:gd name="connsiteY1" fmla="*/ 3403624 h 3403624"/>
              <a:gd name="connsiteX2" fmla="*/ 0 w 12192000"/>
              <a:gd name="connsiteY2" fmla="*/ 3403624 h 3403624"/>
              <a:gd name="connsiteX3" fmla="*/ 0 w 12192000"/>
              <a:gd name="connsiteY3" fmla="*/ 3205307 h 3403624"/>
              <a:gd name="connsiteX4" fmla="*/ 100891 w 12192000"/>
              <a:gd name="connsiteY4" fmla="*/ 3214088 h 3403624"/>
              <a:gd name="connsiteX5" fmla="*/ 12180505 w 12192000"/>
              <a:gd name="connsiteY5" fmla="*/ 3072495 h 3403624"/>
              <a:gd name="connsiteX6" fmla="*/ 10880527 w 12192000"/>
              <a:gd name="connsiteY6" fmla="*/ 1460 h 3403624"/>
              <a:gd name="connsiteX7" fmla="*/ 11230755 w 12192000"/>
              <a:gd name="connsiteY7" fmla="*/ 237817 h 3403624"/>
              <a:gd name="connsiteX8" fmla="*/ 11291182 w 12192000"/>
              <a:gd name="connsiteY8" fmla="*/ 309548 h 3403624"/>
              <a:gd name="connsiteX9" fmla="*/ 11319873 w 12192000"/>
              <a:gd name="connsiteY9" fmla="*/ 343607 h 3403624"/>
              <a:gd name="connsiteX10" fmla="*/ 12174681 w 12192000"/>
              <a:gd name="connsiteY10" fmla="*/ 1313033 h 3403624"/>
              <a:gd name="connsiteX11" fmla="*/ 12192000 w 12192000"/>
              <a:gd name="connsiteY11" fmla="*/ 1310379 h 3403624"/>
              <a:gd name="connsiteX12" fmla="*/ 12192000 w 12192000"/>
              <a:gd name="connsiteY12" fmla="*/ 3070671 h 3403624"/>
              <a:gd name="connsiteX13" fmla="*/ 12180505 w 12192000"/>
              <a:gd name="connsiteY13" fmla="*/ 3072494 h 3403624"/>
              <a:gd name="connsiteX14" fmla="*/ 100891 w 12192000"/>
              <a:gd name="connsiteY14" fmla="*/ 3214087 h 3403624"/>
              <a:gd name="connsiteX15" fmla="*/ 0 w 12192000"/>
              <a:gd name="connsiteY15" fmla="*/ 3205306 h 3403624"/>
              <a:gd name="connsiteX16" fmla="*/ 0 w 12192000"/>
              <a:gd name="connsiteY16" fmla="*/ 1772414 h 3403624"/>
              <a:gd name="connsiteX17" fmla="*/ 21273 w 12192000"/>
              <a:gd name="connsiteY17" fmla="*/ 1747856 h 3403624"/>
              <a:gd name="connsiteX18" fmla="*/ 43448 w 12192000"/>
              <a:gd name="connsiteY18" fmla="*/ 1714478 h 3403624"/>
              <a:gd name="connsiteX19" fmla="*/ 1081961 w 12192000"/>
              <a:gd name="connsiteY19" fmla="*/ 1182185 h 3403624"/>
              <a:gd name="connsiteX20" fmla="*/ 3332074 w 12192000"/>
              <a:gd name="connsiteY20" fmla="*/ 2130636 h 3403624"/>
              <a:gd name="connsiteX21" fmla="*/ 5486028 w 12192000"/>
              <a:gd name="connsiteY21" fmla="*/ 988623 h 3403624"/>
              <a:gd name="connsiteX22" fmla="*/ 6822633 w 12192000"/>
              <a:gd name="connsiteY22" fmla="*/ 1608020 h 3403624"/>
              <a:gd name="connsiteX23" fmla="*/ 7889993 w 12192000"/>
              <a:gd name="connsiteY23" fmla="*/ 872487 h 3403624"/>
              <a:gd name="connsiteX24" fmla="*/ 9486227 w 12192000"/>
              <a:gd name="connsiteY24" fmla="*/ 1046692 h 3403624"/>
              <a:gd name="connsiteX25" fmla="*/ 10200204 w 12192000"/>
              <a:gd name="connsiteY25" fmla="*/ 453305 h 3403624"/>
              <a:gd name="connsiteX26" fmla="*/ 10338100 w 12192000"/>
              <a:gd name="connsiteY26" fmla="*/ 309548 h 3403624"/>
              <a:gd name="connsiteX27" fmla="*/ 10371468 w 12192000"/>
              <a:gd name="connsiteY27" fmla="*/ 274762 h 3403624"/>
              <a:gd name="connsiteX28" fmla="*/ 10880527 w 12192000"/>
              <a:gd name="connsiteY28" fmla="*/ 1460 h 340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3403624">
                <a:moveTo>
                  <a:pt x="12192000" y="3070672"/>
                </a:moveTo>
                <a:lnTo>
                  <a:pt x="12192000" y="3403624"/>
                </a:lnTo>
                <a:lnTo>
                  <a:pt x="0" y="3403624"/>
                </a:lnTo>
                <a:lnTo>
                  <a:pt x="0" y="3205307"/>
                </a:lnTo>
                <a:lnTo>
                  <a:pt x="100891" y="3214088"/>
                </a:lnTo>
                <a:cubicBezTo>
                  <a:pt x="2194274" y="3387757"/>
                  <a:pt x="9276609" y="3511488"/>
                  <a:pt x="12180505" y="3072495"/>
                </a:cubicBezTo>
                <a:close/>
                <a:moveTo>
                  <a:pt x="10880527" y="1460"/>
                </a:moveTo>
                <a:cubicBezTo>
                  <a:pt x="10993914" y="12348"/>
                  <a:pt x="11112009" y="105600"/>
                  <a:pt x="11230755" y="237817"/>
                </a:cubicBezTo>
                <a:lnTo>
                  <a:pt x="11291182" y="309548"/>
                </a:lnTo>
                <a:lnTo>
                  <a:pt x="11319873" y="343607"/>
                </a:lnTo>
                <a:cubicBezTo>
                  <a:pt x="11631770" y="734696"/>
                  <a:pt x="11941165" y="1319511"/>
                  <a:pt x="12174681" y="1313033"/>
                </a:cubicBezTo>
                <a:lnTo>
                  <a:pt x="12192000" y="1310379"/>
                </a:lnTo>
                <a:lnTo>
                  <a:pt x="12192000" y="3070671"/>
                </a:lnTo>
                <a:lnTo>
                  <a:pt x="12180505" y="3072494"/>
                </a:lnTo>
                <a:cubicBezTo>
                  <a:pt x="9276609" y="3511487"/>
                  <a:pt x="2194274" y="3387756"/>
                  <a:pt x="100891" y="3214087"/>
                </a:cubicBezTo>
                <a:lnTo>
                  <a:pt x="0" y="3205306"/>
                </a:lnTo>
                <a:lnTo>
                  <a:pt x="0" y="1772414"/>
                </a:lnTo>
                <a:lnTo>
                  <a:pt x="21273" y="1747856"/>
                </a:lnTo>
                <a:cubicBezTo>
                  <a:pt x="30336" y="1736153"/>
                  <a:pt x="37789" y="1725013"/>
                  <a:pt x="43448" y="1714478"/>
                </a:cubicBezTo>
                <a:cubicBezTo>
                  <a:pt x="224546" y="1377358"/>
                  <a:pt x="533857" y="1112825"/>
                  <a:pt x="1081961" y="1182185"/>
                </a:cubicBezTo>
                <a:cubicBezTo>
                  <a:pt x="1630065" y="1251545"/>
                  <a:pt x="2598062" y="2162896"/>
                  <a:pt x="3332074" y="2130636"/>
                </a:cubicBezTo>
                <a:cubicBezTo>
                  <a:pt x="4066085" y="2098376"/>
                  <a:pt x="4904268" y="1075726"/>
                  <a:pt x="5486028" y="988623"/>
                </a:cubicBezTo>
                <a:cubicBezTo>
                  <a:pt x="6067788" y="901520"/>
                  <a:pt x="6421972" y="1627377"/>
                  <a:pt x="6822633" y="1608020"/>
                </a:cubicBezTo>
                <a:cubicBezTo>
                  <a:pt x="7223293" y="1588664"/>
                  <a:pt x="7446061" y="966041"/>
                  <a:pt x="7889993" y="872487"/>
                </a:cubicBezTo>
                <a:cubicBezTo>
                  <a:pt x="8333926" y="778932"/>
                  <a:pt x="8987805" y="1191863"/>
                  <a:pt x="9486227" y="1046692"/>
                </a:cubicBezTo>
                <a:cubicBezTo>
                  <a:pt x="9735438" y="974107"/>
                  <a:pt x="9970626" y="701911"/>
                  <a:pt x="10200204" y="453305"/>
                </a:cubicBezTo>
                <a:lnTo>
                  <a:pt x="10338100" y="309548"/>
                </a:lnTo>
                <a:lnTo>
                  <a:pt x="10371468" y="274762"/>
                </a:lnTo>
                <a:cubicBezTo>
                  <a:pt x="10541943" y="107617"/>
                  <a:pt x="10710446" y="-14871"/>
                  <a:pt x="10880527" y="1460"/>
                </a:cubicBezTo>
                <a:close/>
              </a:path>
            </a:pathLst>
          </a:custGeom>
          <a:gradFill>
            <a:gsLst>
              <a:gs pos="0">
                <a:srgbClr val="33AAB9"/>
              </a:gs>
              <a:gs pos="100000">
                <a:srgbClr val="3391AA"/>
              </a:gs>
              <a:gs pos="48000">
                <a:srgbClr val="33789B"/>
              </a:gs>
            </a:gsLst>
            <a:lin ang="81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ïṡḻíḍé">
            <a:extLst>
              <a:ext uri="{FF2B5EF4-FFF2-40B4-BE49-F238E27FC236}">
                <a16:creationId xmlns:a16="http://schemas.microsoft.com/office/drawing/2014/main" id="{8C6C09BB-0954-4AAC-8DA6-8C2F7DE049EA}"/>
              </a:ext>
            </a:extLst>
          </p:cNvPr>
          <p:cNvGrpSpPr/>
          <p:nvPr/>
        </p:nvGrpSpPr>
        <p:grpSpPr>
          <a:xfrm>
            <a:off x="4877980" y="2529640"/>
            <a:ext cx="1531193" cy="2686868"/>
            <a:chOff x="4877980" y="2529640"/>
            <a:chExt cx="1531193" cy="2686868"/>
          </a:xfrm>
        </p:grpSpPr>
        <p:sp>
          <p:nvSpPr>
            <p:cNvPr id="47" name="ïṥḷïḋé">
              <a:extLst>
                <a:ext uri="{FF2B5EF4-FFF2-40B4-BE49-F238E27FC236}">
                  <a16:creationId xmlns:a16="http://schemas.microsoft.com/office/drawing/2014/main" id="{902439A3-98DD-4B00-A30A-CF3B17AC050E}"/>
                </a:ext>
              </a:extLst>
            </p:cNvPr>
            <p:cNvSpPr txBox="1"/>
            <p:nvPr/>
          </p:nvSpPr>
          <p:spPr>
            <a:xfrm>
              <a:off x="4877980" y="4769812"/>
              <a:ext cx="1531193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id-ID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44" name="iśḻïḑé">
              <a:extLst>
                <a:ext uri="{FF2B5EF4-FFF2-40B4-BE49-F238E27FC236}">
                  <a16:creationId xmlns:a16="http://schemas.microsoft.com/office/drawing/2014/main" id="{B40024FE-C660-41C6-833B-0C8B96D39633}"/>
                </a:ext>
              </a:extLst>
            </p:cNvPr>
            <p:cNvCxnSpPr/>
            <p:nvPr/>
          </p:nvCxnSpPr>
          <p:spPr>
            <a:xfrm>
              <a:off x="5643576" y="2994557"/>
              <a:ext cx="0" cy="1340165"/>
            </a:xfrm>
            <a:prstGeom prst="line">
              <a:avLst/>
            </a:prstGeom>
            <a:ln w="3175" cap="rnd">
              <a:solidFill>
                <a:srgbClr val="33AAB9"/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i$lîdé">
              <a:extLst>
                <a:ext uri="{FF2B5EF4-FFF2-40B4-BE49-F238E27FC236}">
                  <a16:creationId xmlns:a16="http://schemas.microsoft.com/office/drawing/2014/main" id="{B9FB170E-C5F4-4FD5-A587-49FD47673C34}"/>
                </a:ext>
              </a:extLst>
            </p:cNvPr>
            <p:cNvSpPr/>
            <p:nvPr/>
          </p:nvSpPr>
          <p:spPr>
            <a:xfrm>
              <a:off x="5546016" y="4334722"/>
              <a:ext cx="195120" cy="195120"/>
            </a:xfrm>
            <a:prstGeom prst="ellipse">
              <a:avLst/>
            </a:prstGeom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  <a:ln w="38100">
              <a:solidFill>
                <a:schemeClr val="bg1">
                  <a:alpha val="9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iṡḻidê">
              <a:extLst>
                <a:ext uri="{FF2B5EF4-FFF2-40B4-BE49-F238E27FC236}">
                  <a16:creationId xmlns:a16="http://schemas.microsoft.com/office/drawing/2014/main" id="{B9B0BFF6-BC3C-417C-B88F-7EB392176907}"/>
                </a:ext>
              </a:extLst>
            </p:cNvPr>
            <p:cNvSpPr txBox="1"/>
            <p:nvPr/>
          </p:nvSpPr>
          <p:spPr>
            <a:xfrm>
              <a:off x="5189955" y="2529640"/>
              <a:ext cx="907243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>
                  <a:cs typeface="+mn-ea"/>
                  <a:sym typeface="+mn-lt"/>
                </a:rPr>
                <a:t>1856K</a:t>
              </a:r>
              <a:endParaRPr lang="id-ID" sz="1600" b="1" dirty="0">
                <a:cs typeface="+mn-ea"/>
                <a:sym typeface="+mn-lt"/>
              </a:endParaRPr>
            </a:p>
          </p:txBody>
        </p:sp>
      </p:grpSp>
      <p:grpSp>
        <p:nvGrpSpPr>
          <p:cNvPr id="6" name="ïṣlïḑè">
            <a:extLst>
              <a:ext uri="{FF2B5EF4-FFF2-40B4-BE49-F238E27FC236}">
                <a16:creationId xmlns:a16="http://schemas.microsoft.com/office/drawing/2014/main" id="{F45734E1-0747-45E4-8454-30F5E70E617D}"/>
              </a:ext>
            </a:extLst>
          </p:cNvPr>
          <p:cNvGrpSpPr/>
          <p:nvPr/>
        </p:nvGrpSpPr>
        <p:grpSpPr>
          <a:xfrm>
            <a:off x="6581222" y="2785170"/>
            <a:ext cx="1531193" cy="2654686"/>
            <a:chOff x="6581222" y="2877322"/>
            <a:chExt cx="1531193" cy="2654686"/>
          </a:xfrm>
        </p:grpSpPr>
        <p:sp>
          <p:nvSpPr>
            <p:cNvPr id="41" name="iśľíḑè">
              <a:extLst>
                <a:ext uri="{FF2B5EF4-FFF2-40B4-BE49-F238E27FC236}">
                  <a16:creationId xmlns:a16="http://schemas.microsoft.com/office/drawing/2014/main" id="{BBDB7A22-1101-439B-AAE9-E863574566F2}"/>
                </a:ext>
              </a:extLst>
            </p:cNvPr>
            <p:cNvSpPr txBox="1"/>
            <p:nvPr/>
          </p:nvSpPr>
          <p:spPr>
            <a:xfrm>
              <a:off x="6581222" y="5085312"/>
              <a:ext cx="1531193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id-ID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išľíďè">
              <a:extLst>
                <a:ext uri="{FF2B5EF4-FFF2-40B4-BE49-F238E27FC236}">
                  <a16:creationId xmlns:a16="http://schemas.microsoft.com/office/drawing/2014/main" id="{E1F76D62-83EF-4624-B968-0E4E4A656964}"/>
                </a:ext>
              </a:extLst>
            </p:cNvPr>
            <p:cNvGrpSpPr/>
            <p:nvPr/>
          </p:nvGrpSpPr>
          <p:grpSpPr>
            <a:xfrm>
              <a:off x="6893197" y="2877322"/>
              <a:ext cx="907243" cy="2000202"/>
              <a:chOff x="7753117" y="2413504"/>
              <a:chExt cx="907243" cy="2000202"/>
            </a:xfrm>
          </p:grpSpPr>
          <p:cxnSp>
            <p:nvCxnSpPr>
              <p:cNvPr id="38" name="isļíďê">
                <a:extLst>
                  <a:ext uri="{FF2B5EF4-FFF2-40B4-BE49-F238E27FC236}">
                    <a16:creationId xmlns:a16="http://schemas.microsoft.com/office/drawing/2014/main" id="{95037E31-7154-4355-8ACB-24F54BBCB0DF}"/>
                  </a:ext>
                </a:extLst>
              </p:cNvPr>
              <p:cNvCxnSpPr/>
              <p:nvPr/>
            </p:nvCxnSpPr>
            <p:spPr>
              <a:xfrm>
                <a:off x="8206738" y="2878421"/>
                <a:ext cx="0" cy="1340165"/>
              </a:xfrm>
              <a:prstGeom prst="line">
                <a:avLst/>
              </a:prstGeom>
              <a:ln w="3175" cap="rnd">
                <a:solidFill>
                  <a:srgbClr val="33AAB9"/>
                </a:solidFill>
                <a:round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ïṡlîďè">
                <a:extLst>
                  <a:ext uri="{FF2B5EF4-FFF2-40B4-BE49-F238E27FC236}">
                    <a16:creationId xmlns:a16="http://schemas.microsoft.com/office/drawing/2014/main" id="{98C0488A-5D00-4F47-B9FD-0C29C6689CAB}"/>
                  </a:ext>
                </a:extLst>
              </p:cNvPr>
              <p:cNvSpPr/>
              <p:nvPr/>
            </p:nvSpPr>
            <p:spPr>
              <a:xfrm>
                <a:off x="8109178" y="4218586"/>
                <a:ext cx="195120" cy="195120"/>
              </a:xfrm>
              <a:prstGeom prst="ellipse">
                <a:avLst/>
              </a:prstGeom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  <a:ln w="38100">
                <a:solidFill>
                  <a:schemeClr val="bg1">
                    <a:alpha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îsľîḍe">
                <a:extLst>
                  <a:ext uri="{FF2B5EF4-FFF2-40B4-BE49-F238E27FC236}">
                    <a16:creationId xmlns:a16="http://schemas.microsoft.com/office/drawing/2014/main" id="{FA3BE301-EED7-457B-8C6E-595A3F0F958E}"/>
                  </a:ext>
                </a:extLst>
              </p:cNvPr>
              <p:cNvSpPr txBox="1"/>
              <p:nvPr/>
            </p:nvSpPr>
            <p:spPr>
              <a:xfrm>
                <a:off x="7753117" y="2413504"/>
                <a:ext cx="907243" cy="446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>
                    <a:cs typeface="+mn-ea"/>
                    <a:sym typeface="+mn-lt"/>
                  </a:rPr>
                  <a:t>998K</a:t>
                </a:r>
                <a:endParaRPr lang="id-ID" sz="16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iṣlïḋê">
            <a:extLst>
              <a:ext uri="{FF2B5EF4-FFF2-40B4-BE49-F238E27FC236}">
                <a16:creationId xmlns:a16="http://schemas.microsoft.com/office/drawing/2014/main" id="{6B65FBBE-D547-42E9-BBB2-D81409527061}"/>
              </a:ext>
            </a:extLst>
          </p:cNvPr>
          <p:cNvGrpSpPr/>
          <p:nvPr/>
        </p:nvGrpSpPr>
        <p:grpSpPr>
          <a:xfrm>
            <a:off x="9987706" y="1553073"/>
            <a:ext cx="1531193" cy="3060568"/>
            <a:chOff x="9987706" y="1553073"/>
            <a:chExt cx="1531193" cy="3060568"/>
          </a:xfrm>
        </p:grpSpPr>
        <p:sp>
          <p:nvSpPr>
            <p:cNvPr id="34" name="ïŝļîḋê">
              <a:extLst>
                <a:ext uri="{FF2B5EF4-FFF2-40B4-BE49-F238E27FC236}">
                  <a16:creationId xmlns:a16="http://schemas.microsoft.com/office/drawing/2014/main" id="{DF446C73-FCD2-441E-8DC5-2E38A9E9E654}"/>
                </a:ext>
              </a:extLst>
            </p:cNvPr>
            <p:cNvSpPr txBox="1"/>
            <p:nvPr/>
          </p:nvSpPr>
          <p:spPr>
            <a:xfrm>
              <a:off x="9987706" y="4166945"/>
              <a:ext cx="1531193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id-ID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îslïďe">
              <a:extLst>
                <a:ext uri="{FF2B5EF4-FFF2-40B4-BE49-F238E27FC236}">
                  <a16:creationId xmlns:a16="http://schemas.microsoft.com/office/drawing/2014/main" id="{F17AF999-EAC5-4E36-9317-A5AED23798D2}"/>
                </a:ext>
              </a:extLst>
            </p:cNvPr>
            <p:cNvCxnSpPr/>
            <p:nvPr/>
          </p:nvCxnSpPr>
          <p:spPr>
            <a:xfrm>
              <a:off x="10753302" y="2017990"/>
              <a:ext cx="0" cy="1340165"/>
            </a:xfrm>
            <a:prstGeom prst="line">
              <a:avLst/>
            </a:prstGeom>
            <a:ln w="3175" cap="rnd">
              <a:solidFill>
                <a:srgbClr val="33AAB9"/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íṡ1iḋe">
              <a:extLst>
                <a:ext uri="{FF2B5EF4-FFF2-40B4-BE49-F238E27FC236}">
                  <a16:creationId xmlns:a16="http://schemas.microsoft.com/office/drawing/2014/main" id="{53497D26-9414-445C-AC6B-174DDDEDB1E9}"/>
                </a:ext>
              </a:extLst>
            </p:cNvPr>
            <p:cNvSpPr/>
            <p:nvPr/>
          </p:nvSpPr>
          <p:spPr>
            <a:xfrm>
              <a:off x="10655742" y="3358155"/>
              <a:ext cx="195120" cy="195120"/>
            </a:xfrm>
            <a:prstGeom prst="ellipse">
              <a:avLst/>
            </a:prstGeom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  <a:ln w="38100">
              <a:solidFill>
                <a:schemeClr val="bg1">
                  <a:alpha val="9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îṣļîde">
              <a:extLst>
                <a:ext uri="{FF2B5EF4-FFF2-40B4-BE49-F238E27FC236}">
                  <a16:creationId xmlns:a16="http://schemas.microsoft.com/office/drawing/2014/main" id="{5741516C-6077-4EDE-8C5C-422743F563DD}"/>
                </a:ext>
              </a:extLst>
            </p:cNvPr>
            <p:cNvSpPr txBox="1"/>
            <p:nvPr/>
          </p:nvSpPr>
          <p:spPr>
            <a:xfrm>
              <a:off x="10299681" y="1553073"/>
              <a:ext cx="907243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>
                  <a:cs typeface="+mn-ea"/>
                  <a:sym typeface="+mn-lt"/>
                </a:rPr>
                <a:t>3608K</a:t>
              </a:r>
              <a:endParaRPr lang="id-ID" sz="1600" b="1" dirty="0">
                <a:cs typeface="+mn-ea"/>
                <a:sym typeface="+mn-lt"/>
              </a:endParaRPr>
            </a:p>
          </p:txBody>
        </p:sp>
      </p:grpSp>
      <p:sp>
        <p:nvSpPr>
          <p:cNvPr id="28" name="îṧḷídê">
            <a:extLst>
              <a:ext uri="{FF2B5EF4-FFF2-40B4-BE49-F238E27FC236}">
                <a16:creationId xmlns:a16="http://schemas.microsoft.com/office/drawing/2014/main" id="{D6440B15-851C-4C34-BD97-9724E1F3DE48}"/>
              </a:ext>
            </a:extLst>
          </p:cNvPr>
          <p:cNvSpPr/>
          <p:nvPr/>
        </p:nvSpPr>
        <p:spPr>
          <a:xfrm>
            <a:off x="673100" y="1477687"/>
            <a:ext cx="535550" cy="535550"/>
          </a:xfrm>
          <a:prstGeom prst="ellipse">
            <a:avLst/>
          </a:prstGeom>
          <a:gradFill>
            <a:gsLst>
              <a:gs pos="0">
                <a:srgbClr val="33AAB9"/>
              </a:gs>
              <a:gs pos="100000">
                <a:srgbClr val="33789B"/>
              </a:gs>
            </a:gsLst>
            <a:lin ang="81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endParaRPr lang="id-ID" sz="4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íŝ1îḋè">
            <a:extLst>
              <a:ext uri="{FF2B5EF4-FFF2-40B4-BE49-F238E27FC236}">
                <a16:creationId xmlns:a16="http://schemas.microsoft.com/office/drawing/2014/main" id="{3F84EF7A-834B-4275-AA0F-CA80D799DCBF}"/>
              </a:ext>
            </a:extLst>
          </p:cNvPr>
          <p:cNvGrpSpPr/>
          <p:nvPr/>
        </p:nvGrpSpPr>
        <p:grpSpPr>
          <a:xfrm>
            <a:off x="1306206" y="1307555"/>
            <a:ext cx="3346475" cy="1620675"/>
            <a:chOff x="1306206" y="1214401"/>
            <a:chExt cx="3346475" cy="1620675"/>
          </a:xfrm>
        </p:grpSpPr>
        <p:sp>
          <p:nvSpPr>
            <p:cNvPr id="26" name="ïŝ1ïḍê">
              <a:extLst>
                <a:ext uri="{FF2B5EF4-FFF2-40B4-BE49-F238E27FC236}">
                  <a16:creationId xmlns:a16="http://schemas.microsoft.com/office/drawing/2014/main" id="{EB2CED16-A91F-4A7B-B111-D6E1930A8587}"/>
                </a:ext>
              </a:extLst>
            </p:cNvPr>
            <p:cNvSpPr txBox="1"/>
            <p:nvPr/>
          </p:nvSpPr>
          <p:spPr>
            <a:xfrm flipH="1">
              <a:off x="1306206" y="1554668"/>
              <a:ext cx="3346469" cy="12804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ïṡļîḋè">
              <a:extLst>
                <a:ext uri="{FF2B5EF4-FFF2-40B4-BE49-F238E27FC236}">
                  <a16:creationId xmlns:a16="http://schemas.microsoft.com/office/drawing/2014/main" id="{E5D2F25B-CA98-43E6-8FF7-B10C7EC62495}"/>
                </a:ext>
              </a:extLst>
            </p:cNvPr>
            <p:cNvSpPr txBox="1"/>
            <p:nvPr/>
          </p:nvSpPr>
          <p:spPr>
            <a:xfrm flipH="1">
              <a:off x="1306212" y="1214401"/>
              <a:ext cx="3346469" cy="340265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01.Add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işḻîḓê">
            <a:extLst>
              <a:ext uri="{FF2B5EF4-FFF2-40B4-BE49-F238E27FC236}">
                <a16:creationId xmlns:a16="http://schemas.microsoft.com/office/drawing/2014/main" id="{E04DB3BB-540E-4A6E-9B87-B94B338AFC7A}"/>
              </a:ext>
            </a:extLst>
          </p:cNvPr>
          <p:cNvSpPr/>
          <p:nvPr/>
        </p:nvSpPr>
        <p:spPr>
          <a:xfrm>
            <a:off x="673100" y="3195597"/>
            <a:ext cx="535550" cy="535550"/>
          </a:xfrm>
          <a:prstGeom prst="ellipse">
            <a:avLst/>
          </a:prstGeom>
          <a:gradFill>
            <a:gsLst>
              <a:gs pos="0">
                <a:srgbClr val="33AAB9"/>
              </a:gs>
              <a:gs pos="100000">
                <a:srgbClr val="33789B"/>
              </a:gs>
            </a:gsLst>
            <a:lin ang="8100000" scaled="0"/>
          </a:gradFill>
          <a:ln w="25400"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endParaRPr lang="id-ID" sz="4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îŝľiḍé">
            <a:extLst>
              <a:ext uri="{FF2B5EF4-FFF2-40B4-BE49-F238E27FC236}">
                <a16:creationId xmlns:a16="http://schemas.microsoft.com/office/drawing/2014/main" id="{CFAB6AA7-34C0-44E5-8810-B8438FDE4F3F}"/>
              </a:ext>
            </a:extLst>
          </p:cNvPr>
          <p:cNvGrpSpPr/>
          <p:nvPr/>
        </p:nvGrpSpPr>
        <p:grpSpPr>
          <a:xfrm>
            <a:off x="1306206" y="3025465"/>
            <a:ext cx="3346475" cy="1620675"/>
            <a:chOff x="1306206" y="1214401"/>
            <a:chExt cx="3346475" cy="1620675"/>
          </a:xfrm>
        </p:grpSpPr>
        <p:sp>
          <p:nvSpPr>
            <p:cNvPr id="20" name="ísḷïḓê">
              <a:extLst>
                <a:ext uri="{FF2B5EF4-FFF2-40B4-BE49-F238E27FC236}">
                  <a16:creationId xmlns:a16="http://schemas.microsoft.com/office/drawing/2014/main" id="{1A6B6DC9-182C-4603-97D8-43570896213A}"/>
                </a:ext>
              </a:extLst>
            </p:cNvPr>
            <p:cNvSpPr txBox="1"/>
            <p:nvPr/>
          </p:nvSpPr>
          <p:spPr>
            <a:xfrm flipH="1">
              <a:off x="1306206" y="1554668"/>
              <a:ext cx="3346469" cy="12804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íṣḷîďé">
              <a:extLst>
                <a:ext uri="{FF2B5EF4-FFF2-40B4-BE49-F238E27FC236}">
                  <a16:creationId xmlns:a16="http://schemas.microsoft.com/office/drawing/2014/main" id="{4C6E3302-0923-4BCA-9A93-CB326E7615B4}"/>
                </a:ext>
              </a:extLst>
            </p:cNvPr>
            <p:cNvSpPr txBox="1"/>
            <p:nvPr/>
          </p:nvSpPr>
          <p:spPr>
            <a:xfrm flipH="1">
              <a:off x="1306212" y="1214401"/>
              <a:ext cx="3346469" cy="340265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02.Add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0" name="iṩḷïďe">
            <a:extLst>
              <a:ext uri="{FF2B5EF4-FFF2-40B4-BE49-F238E27FC236}">
                <a16:creationId xmlns:a16="http://schemas.microsoft.com/office/drawing/2014/main" id="{760B716C-06E2-4961-836C-ED6B778ADA89}"/>
              </a:ext>
            </a:extLst>
          </p:cNvPr>
          <p:cNvCxnSpPr/>
          <p:nvPr/>
        </p:nvCxnSpPr>
        <p:spPr>
          <a:xfrm>
            <a:off x="669925" y="2839583"/>
            <a:ext cx="369588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iśļiḋè">
            <a:extLst>
              <a:ext uri="{FF2B5EF4-FFF2-40B4-BE49-F238E27FC236}">
                <a16:creationId xmlns:a16="http://schemas.microsoft.com/office/drawing/2014/main" id="{2A539C3B-3D4B-4969-84CA-7AE15AFA6033}"/>
              </a:ext>
            </a:extLst>
          </p:cNvPr>
          <p:cNvGrpSpPr/>
          <p:nvPr/>
        </p:nvGrpSpPr>
        <p:grpSpPr>
          <a:xfrm>
            <a:off x="8284464" y="2561822"/>
            <a:ext cx="1531193" cy="2654686"/>
            <a:chOff x="8284464" y="2561822"/>
            <a:chExt cx="1531193" cy="2654686"/>
          </a:xfrm>
        </p:grpSpPr>
        <p:sp>
          <p:nvSpPr>
            <p:cNvPr id="16" name="ïšľiḓê">
              <a:extLst>
                <a:ext uri="{FF2B5EF4-FFF2-40B4-BE49-F238E27FC236}">
                  <a16:creationId xmlns:a16="http://schemas.microsoft.com/office/drawing/2014/main" id="{54E8FB59-08BD-46CE-ABB4-1003741FC153}"/>
                </a:ext>
              </a:extLst>
            </p:cNvPr>
            <p:cNvSpPr txBox="1"/>
            <p:nvPr/>
          </p:nvSpPr>
          <p:spPr>
            <a:xfrm>
              <a:off x="8284464" y="4769812"/>
              <a:ext cx="1531193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id-ID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îṡḻïḋè">
              <a:extLst>
                <a:ext uri="{FF2B5EF4-FFF2-40B4-BE49-F238E27FC236}">
                  <a16:creationId xmlns:a16="http://schemas.microsoft.com/office/drawing/2014/main" id="{6872E3D0-FBC7-43FB-A739-D2ECF13933C5}"/>
                </a:ext>
              </a:extLst>
            </p:cNvPr>
            <p:cNvCxnSpPr/>
            <p:nvPr/>
          </p:nvCxnSpPr>
          <p:spPr>
            <a:xfrm>
              <a:off x="9050060" y="3026739"/>
              <a:ext cx="0" cy="1340165"/>
            </a:xfrm>
            <a:prstGeom prst="line">
              <a:avLst/>
            </a:prstGeom>
            <a:ln w="3175" cap="rnd">
              <a:solidFill>
                <a:srgbClr val="33AAB9"/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íṣlïḍé">
              <a:extLst>
                <a:ext uri="{FF2B5EF4-FFF2-40B4-BE49-F238E27FC236}">
                  <a16:creationId xmlns:a16="http://schemas.microsoft.com/office/drawing/2014/main" id="{1D172876-DAD9-4034-AFE5-6297B24B1CFC}"/>
                </a:ext>
              </a:extLst>
            </p:cNvPr>
            <p:cNvSpPr/>
            <p:nvPr/>
          </p:nvSpPr>
          <p:spPr>
            <a:xfrm>
              <a:off x="8952500" y="4366904"/>
              <a:ext cx="195120" cy="195120"/>
            </a:xfrm>
            <a:prstGeom prst="ellipse">
              <a:avLst/>
            </a:prstGeom>
            <a:gradFill>
              <a:gsLst>
                <a:gs pos="0">
                  <a:srgbClr val="33AAB9"/>
                </a:gs>
                <a:gs pos="100000">
                  <a:srgbClr val="33789B"/>
                </a:gs>
              </a:gsLst>
              <a:lin ang="8100000" scaled="0"/>
            </a:gradFill>
            <a:ln w="38100">
              <a:solidFill>
                <a:schemeClr val="bg1">
                  <a:alpha val="9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ṧ1íḋê">
              <a:extLst>
                <a:ext uri="{FF2B5EF4-FFF2-40B4-BE49-F238E27FC236}">
                  <a16:creationId xmlns:a16="http://schemas.microsoft.com/office/drawing/2014/main" id="{2295DB33-5037-47DD-9D09-ED44309B6AA6}"/>
                </a:ext>
              </a:extLst>
            </p:cNvPr>
            <p:cNvSpPr txBox="1"/>
            <p:nvPr/>
          </p:nvSpPr>
          <p:spPr>
            <a:xfrm>
              <a:off x="8596439" y="2561822"/>
              <a:ext cx="907243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>
                  <a:cs typeface="+mn-ea"/>
                  <a:sym typeface="+mn-lt"/>
                </a:rPr>
                <a:t>2099K</a:t>
              </a:r>
              <a:endParaRPr lang="id-ID" sz="1600" b="1" dirty="0">
                <a:cs typeface="+mn-ea"/>
                <a:sym typeface="+mn-lt"/>
              </a:endParaRPr>
            </a:p>
          </p:txBody>
        </p:sp>
      </p:grpSp>
      <p:sp>
        <p:nvSpPr>
          <p:cNvPr id="42" name="agreement_126444">
            <a:extLst>
              <a:ext uri="{FF2B5EF4-FFF2-40B4-BE49-F238E27FC236}">
                <a16:creationId xmlns:a16="http://schemas.microsoft.com/office/drawing/2014/main" id="{9846F93E-8B26-4307-97FF-BC2ABC734A6E}"/>
              </a:ext>
            </a:extLst>
          </p:cNvPr>
          <p:cNvSpPr/>
          <p:nvPr/>
        </p:nvSpPr>
        <p:spPr>
          <a:xfrm>
            <a:off x="800162" y="1622272"/>
            <a:ext cx="304842" cy="295427"/>
          </a:xfrm>
          <a:custGeom>
            <a:avLst/>
            <a:gdLst>
              <a:gd name="T0" fmla="*/ 5423 w 6499"/>
              <a:gd name="T1" fmla="*/ 940 h 5766"/>
              <a:gd name="T2" fmla="*/ 6499 w 6499"/>
              <a:gd name="T3" fmla="*/ 7 h 5766"/>
              <a:gd name="T4" fmla="*/ 4987 w 6499"/>
              <a:gd name="T5" fmla="*/ 792 h 5766"/>
              <a:gd name="T6" fmla="*/ 3216 w 6499"/>
              <a:gd name="T7" fmla="*/ 716 h 5766"/>
              <a:gd name="T8" fmla="*/ 1453 w 6499"/>
              <a:gd name="T9" fmla="*/ 667 h 5766"/>
              <a:gd name="T10" fmla="*/ 0 w 6499"/>
              <a:gd name="T11" fmla="*/ 2664 h 5766"/>
              <a:gd name="T12" fmla="*/ 661 w 6499"/>
              <a:gd name="T13" fmla="*/ 3284 h 5766"/>
              <a:gd name="T14" fmla="*/ 448 w 6499"/>
              <a:gd name="T15" fmla="*/ 4071 h 5766"/>
              <a:gd name="T16" fmla="*/ 844 w 6499"/>
              <a:gd name="T17" fmla="*/ 4279 h 5766"/>
              <a:gd name="T18" fmla="*/ 1080 w 6499"/>
              <a:gd name="T19" fmla="*/ 4576 h 5766"/>
              <a:gd name="T20" fmla="*/ 1583 w 6499"/>
              <a:gd name="T21" fmla="*/ 4775 h 5766"/>
              <a:gd name="T22" fmla="*/ 2017 w 6499"/>
              <a:gd name="T23" fmla="*/ 5327 h 5766"/>
              <a:gd name="T24" fmla="*/ 2405 w 6499"/>
              <a:gd name="T25" fmla="*/ 5234 h 5766"/>
              <a:gd name="T26" fmla="*/ 2535 w 6499"/>
              <a:gd name="T27" fmla="*/ 5395 h 5766"/>
              <a:gd name="T28" fmla="*/ 2876 w 6499"/>
              <a:gd name="T29" fmla="*/ 5576 h 5766"/>
              <a:gd name="T30" fmla="*/ 3165 w 6499"/>
              <a:gd name="T31" fmla="*/ 5494 h 5766"/>
              <a:gd name="T32" fmla="*/ 3701 w 6499"/>
              <a:gd name="T33" fmla="*/ 5660 h 5766"/>
              <a:gd name="T34" fmla="*/ 3832 w 6499"/>
              <a:gd name="T35" fmla="*/ 5267 h 5766"/>
              <a:gd name="T36" fmla="*/ 4495 w 6499"/>
              <a:gd name="T37" fmla="*/ 4970 h 5766"/>
              <a:gd name="T38" fmla="*/ 4988 w 6499"/>
              <a:gd name="T39" fmla="*/ 5020 h 5766"/>
              <a:gd name="T40" fmla="*/ 5597 w 6499"/>
              <a:gd name="T41" fmla="*/ 4588 h 5766"/>
              <a:gd name="T42" fmla="*/ 5503 w 6499"/>
              <a:gd name="T43" fmla="*/ 3760 h 5766"/>
              <a:gd name="T44" fmla="*/ 6296 w 6499"/>
              <a:gd name="T45" fmla="*/ 2963 h 5766"/>
              <a:gd name="T46" fmla="*/ 6499 w 6499"/>
              <a:gd name="T47" fmla="*/ 2528 h 5766"/>
              <a:gd name="T48" fmla="*/ 5795 w 6499"/>
              <a:gd name="T49" fmla="*/ 3035 h 5766"/>
              <a:gd name="T50" fmla="*/ 4857 w 6499"/>
              <a:gd name="T51" fmla="*/ 3514 h 5766"/>
              <a:gd name="T52" fmla="*/ 4769 w 6499"/>
              <a:gd name="T53" fmla="*/ 4088 h 5766"/>
              <a:gd name="T54" fmla="*/ 4331 w 6499"/>
              <a:gd name="T55" fmla="*/ 4082 h 5766"/>
              <a:gd name="T56" fmla="*/ 4173 w 6499"/>
              <a:gd name="T57" fmla="*/ 4456 h 5766"/>
              <a:gd name="T58" fmla="*/ 3747 w 6499"/>
              <a:gd name="T59" fmla="*/ 4507 h 5766"/>
              <a:gd name="T60" fmla="*/ 3473 w 6499"/>
              <a:gd name="T61" fmla="*/ 4915 h 5766"/>
              <a:gd name="T62" fmla="*/ 3065 w 6499"/>
              <a:gd name="T63" fmla="*/ 5251 h 5766"/>
              <a:gd name="T64" fmla="*/ 2867 w 6499"/>
              <a:gd name="T65" fmla="*/ 5322 h 5766"/>
              <a:gd name="T66" fmla="*/ 2707 w 6499"/>
              <a:gd name="T67" fmla="*/ 5102 h 5766"/>
              <a:gd name="T68" fmla="*/ 3423 w 6499"/>
              <a:gd name="T69" fmla="*/ 4496 h 5766"/>
              <a:gd name="T70" fmla="*/ 3345 w 6499"/>
              <a:gd name="T71" fmla="*/ 4266 h 5766"/>
              <a:gd name="T72" fmla="*/ 2255 w 6499"/>
              <a:gd name="T73" fmla="*/ 5022 h 5766"/>
              <a:gd name="T74" fmla="*/ 1884 w 6499"/>
              <a:gd name="T75" fmla="*/ 4962 h 5766"/>
              <a:gd name="T76" fmla="*/ 3155 w 6499"/>
              <a:gd name="T77" fmla="*/ 3735 h 5766"/>
              <a:gd name="T78" fmla="*/ 3075 w 6499"/>
              <a:gd name="T79" fmla="*/ 3503 h 5766"/>
              <a:gd name="T80" fmla="*/ 1791 w 6499"/>
              <a:gd name="T81" fmla="*/ 4404 h 5766"/>
              <a:gd name="T82" fmla="*/ 1285 w 6499"/>
              <a:gd name="T83" fmla="*/ 4435 h 5766"/>
              <a:gd name="T84" fmla="*/ 1439 w 6499"/>
              <a:gd name="T85" fmla="*/ 4004 h 5766"/>
              <a:gd name="T86" fmla="*/ 2809 w 6499"/>
              <a:gd name="T87" fmla="*/ 3011 h 5766"/>
              <a:gd name="T88" fmla="*/ 2612 w 6499"/>
              <a:gd name="T89" fmla="*/ 2895 h 5766"/>
              <a:gd name="T90" fmla="*/ 1167 w 6499"/>
              <a:gd name="T91" fmla="*/ 3884 h 5766"/>
              <a:gd name="T92" fmla="*/ 668 w 6499"/>
              <a:gd name="T93" fmla="*/ 3923 h 5766"/>
              <a:gd name="T94" fmla="*/ 3388 w 6499"/>
              <a:gd name="T95" fmla="*/ 1602 h 5766"/>
              <a:gd name="T96" fmla="*/ 4543 w 6499"/>
              <a:gd name="T97" fmla="*/ 2706 h 5766"/>
              <a:gd name="T98" fmla="*/ 4492 w 6499"/>
              <a:gd name="T99" fmla="*/ 1496 h 5766"/>
              <a:gd name="T100" fmla="*/ 4777 w 6499"/>
              <a:gd name="T101" fmla="*/ 1048 h 5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99" h="5766">
                <a:moveTo>
                  <a:pt x="5048" y="1043"/>
                </a:moveTo>
                <a:cubicBezTo>
                  <a:pt x="5180" y="1043"/>
                  <a:pt x="5309" y="1008"/>
                  <a:pt x="5423" y="940"/>
                </a:cubicBezTo>
                <a:lnTo>
                  <a:pt x="6499" y="304"/>
                </a:lnTo>
                <a:lnTo>
                  <a:pt x="6499" y="7"/>
                </a:lnTo>
                <a:lnTo>
                  <a:pt x="5288" y="712"/>
                </a:lnTo>
                <a:cubicBezTo>
                  <a:pt x="5196" y="766"/>
                  <a:pt x="5092" y="794"/>
                  <a:pt x="4987" y="792"/>
                </a:cubicBezTo>
                <a:lnTo>
                  <a:pt x="3384" y="774"/>
                </a:lnTo>
                <a:cubicBezTo>
                  <a:pt x="3304" y="744"/>
                  <a:pt x="3240" y="726"/>
                  <a:pt x="3216" y="716"/>
                </a:cubicBezTo>
                <a:cubicBezTo>
                  <a:pt x="2715" y="604"/>
                  <a:pt x="2323" y="648"/>
                  <a:pt x="2056" y="720"/>
                </a:cubicBezTo>
                <a:cubicBezTo>
                  <a:pt x="1856" y="774"/>
                  <a:pt x="1643" y="754"/>
                  <a:pt x="1453" y="667"/>
                </a:cubicBezTo>
                <a:lnTo>
                  <a:pt x="0" y="0"/>
                </a:lnTo>
                <a:lnTo>
                  <a:pt x="0" y="2664"/>
                </a:lnTo>
                <a:lnTo>
                  <a:pt x="151" y="2747"/>
                </a:lnTo>
                <a:cubicBezTo>
                  <a:pt x="373" y="2868"/>
                  <a:pt x="551" y="3056"/>
                  <a:pt x="661" y="3284"/>
                </a:cubicBezTo>
                <a:lnTo>
                  <a:pt x="576" y="3354"/>
                </a:lnTo>
                <a:cubicBezTo>
                  <a:pt x="347" y="3520"/>
                  <a:pt x="297" y="3843"/>
                  <a:pt x="448" y="4071"/>
                </a:cubicBezTo>
                <a:cubicBezTo>
                  <a:pt x="532" y="4182"/>
                  <a:pt x="651" y="4252"/>
                  <a:pt x="787" y="4276"/>
                </a:cubicBezTo>
                <a:cubicBezTo>
                  <a:pt x="803" y="4278"/>
                  <a:pt x="827" y="4279"/>
                  <a:pt x="844" y="4279"/>
                </a:cubicBezTo>
                <a:cubicBezTo>
                  <a:pt x="893" y="4282"/>
                  <a:pt x="941" y="4276"/>
                  <a:pt x="983" y="4270"/>
                </a:cubicBezTo>
                <a:cubicBezTo>
                  <a:pt x="985" y="4384"/>
                  <a:pt x="1012" y="4483"/>
                  <a:pt x="1080" y="4576"/>
                </a:cubicBezTo>
                <a:cubicBezTo>
                  <a:pt x="1171" y="4703"/>
                  <a:pt x="1315" y="4760"/>
                  <a:pt x="1469" y="4768"/>
                </a:cubicBezTo>
                <a:cubicBezTo>
                  <a:pt x="1509" y="4771"/>
                  <a:pt x="1551" y="4772"/>
                  <a:pt x="1583" y="4775"/>
                </a:cubicBezTo>
                <a:cubicBezTo>
                  <a:pt x="1568" y="4896"/>
                  <a:pt x="1603" y="5020"/>
                  <a:pt x="1679" y="5122"/>
                </a:cubicBezTo>
                <a:cubicBezTo>
                  <a:pt x="1763" y="5232"/>
                  <a:pt x="1881" y="5303"/>
                  <a:pt x="2017" y="5327"/>
                </a:cubicBezTo>
                <a:cubicBezTo>
                  <a:pt x="2033" y="5328"/>
                  <a:pt x="2057" y="5330"/>
                  <a:pt x="2075" y="5330"/>
                </a:cubicBezTo>
                <a:cubicBezTo>
                  <a:pt x="2196" y="5336"/>
                  <a:pt x="2312" y="5302"/>
                  <a:pt x="2405" y="5234"/>
                </a:cubicBezTo>
                <a:lnTo>
                  <a:pt x="2456" y="5195"/>
                </a:lnTo>
                <a:cubicBezTo>
                  <a:pt x="2468" y="5268"/>
                  <a:pt x="2489" y="5335"/>
                  <a:pt x="2535" y="5395"/>
                </a:cubicBezTo>
                <a:cubicBezTo>
                  <a:pt x="2603" y="5488"/>
                  <a:pt x="2705" y="5551"/>
                  <a:pt x="2827" y="5574"/>
                </a:cubicBezTo>
                <a:cubicBezTo>
                  <a:pt x="2843" y="5575"/>
                  <a:pt x="2859" y="5575"/>
                  <a:pt x="2876" y="5576"/>
                </a:cubicBezTo>
                <a:cubicBezTo>
                  <a:pt x="2973" y="5582"/>
                  <a:pt x="3072" y="5554"/>
                  <a:pt x="3157" y="5494"/>
                </a:cubicBezTo>
                <a:lnTo>
                  <a:pt x="3165" y="5494"/>
                </a:lnTo>
                <a:lnTo>
                  <a:pt x="3225" y="5578"/>
                </a:lnTo>
                <a:cubicBezTo>
                  <a:pt x="3331" y="5730"/>
                  <a:pt x="3549" y="5766"/>
                  <a:pt x="3701" y="5660"/>
                </a:cubicBezTo>
                <a:cubicBezTo>
                  <a:pt x="3828" y="5570"/>
                  <a:pt x="3879" y="5392"/>
                  <a:pt x="3821" y="5251"/>
                </a:cubicBezTo>
                <a:lnTo>
                  <a:pt x="3832" y="5267"/>
                </a:lnTo>
                <a:cubicBezTo>
                  <a:pt x="3932" y="5415"/>
                  <a:pt x="4121" y="5479"/>
                  <a:pt x="4287" y="5411"/>
                </a:cubicBezTo>
                <a:cubicBezTo>
                  <a:pt x="4469" y="5336"/>
                  <a:pt x="4543" y="5139"/>
                  <a:pt x="4495" y="4970"/>
                </a:cubicBezTo>
                <a:cubicBezTo>
                  <a:pt x="4617" y="5107"/>
                  <a:pt x="4828" y="5134"/>
                  <a:pt x="4980" y="5028"/>
                </a:cubicBezTo>
                <a:lnTo>
                  <a:pt x="4988" y="5020"/>
                </a:lnTo>
                <a:cubicBezTo>
                  <a:pt x="5140" y="4915"/>
                  <a:pt x="5184" y="4714"/>
                  <a:pt x="5103" y="4554"/>
                </a:cubicBezTo>
                <a:cubicBezTo>
                  <a:pt x="5235" y="4675"/>
                  <a:pt x="5445" y="4694"/>
                  <a:pt x="5597" y="4588"/>
                </a:cubicBezTo>
                <a:cubicBezTo>
                  <a:pt x="5775" y="4459"/>
                  <a:pt x="5821" y="4210"/>
                  <a:pt x="5692" y="4031"/>
                </a:cubicBezTo>
                <a:lnTo>
                  <a:pt x="5503" y="3760"/>
                </a:lnTo>
                <a:lnTo>
                  <a:pt x="5915" y="3280"/>
                </a:lnTo>
                <a:cubicBezTo>
                  <a:pt x="6023" y="3154"/>
                  <a:pt x="6152" y="3047"/>
                  <a:pt x="6296" y="2963"/>
                </a:cubicBezTo>
                <a:lnTo>
                  <a:pt x="6499" y="2846"/>
                </a:lnTo>
                <a:lnTo>
                  <a:pt x="6499" y="2528"/>
                </a:lnTo>
                <a:lnTo>
                  <a:pt x="6219" y="2687"/>
                </a:lnTo>
                <a:cubicBezTo>
                  <a:pt x="6059" y="2778"/>
                  <a:pt x="5915" y="2895"/>
                  <a:pt x="5795" y="3035"/>
                </a:cubicBezTo>
                <a:lnTo>
                  <a:pt x="5352" y="3548"/>
                </a:lnTo>
                <a:cubicBezTo>
                  <a:pt x="5220" y="3427"/>
                  <a:pt x="5009" y="3408"/>
                  <a:pt x="4857" y="3514"/>
                </a:cubicBezTo>
                <a:cubicBezTo>
                  <a:pt x="4680" y="3643"/>
                  <a:pt x="4633" y="3892"/>
                  <a:pt x="4763" y="4071"/>
                </a:cubicBezTo>
                <a:lnTo>
                  <a:pt x="4769" y="4088"/>
                </a:lnTo>
                <a:lnTo>
                  <a:pt x="4761" y="4088"/>
                </a:lnTo>
                <a:cubicBezTo>
                  <a:pt x="4636" y="4000"/>
                  <a:pt x="4465" y="3991"/>
                  <a:pt x="4331" y="4082"/>
                </a:cubicBezTo>
                <a:lnTo>
                  <a:pt x="4323" y="4090"/>
                </a:lnTo>
                <a:cubicBezTo>
                  <a:pt x="4204" y="4172"/>
                  <a:pt x="4148" y="4316"/>
                  <a:pt x="4173" y="4456"/>
                </a:cubicBezTo>
                <a:lnTo>
                  <a:pt x="4131" y="4487"/>
                </a:lnTo>
                <a:cubicBezTo>
                  <a:pt x="4012" y="4424"/>
                  <a:pt x="3865" y="4424"/>
                  <a:pt x="3747" y="4507"/>
                </a:cubicBezTo>
                <a:cubicBezTo>
                  <a:pt x="3637" y="4583"/>
                  <a:pt x="3581" y="4718"/>
                  <a:pt x="3591" y="4840"/>
                </a:cubicBezTo>
                <a:lnTo>
                  <a:pt x="3473" y="4915"/>
                </a:lnTo>
                <a:cubicBezTo>
                  <a:pt x="3385" y="4894"/>
                  <a:pt x="3287" y="4914"/>
                  <a:pt x="3211" y="4966"/>
                </a:cubicBezTo>
                <a:cubicBezTo>
                  <a:pt x="3117" y="5034"/>
                  <a:pt x="3063" y="5146"/>
                  <a:pt x="3065" y="5251"/>
                </a:cubicBezTo>
                <a:lnTo>
                  <a:pt x="3007" y="5288"/>
                </a:lnTo>
                <a:cubicBezTo>
                  <a:pt x="2972" y="5319"/>
                  <a:pt x="2915" y="5332"/>
                  <a:pt x="2867" y="5322"/>
                </a:cubicBezTo>
                <a:cubicBezTo>
                  <a:pt x="2819" y="5311"/>
                  <a:pt x="2771" y="5284"/>
                  <a:pt x="2740" y="5242"/>
                </a:cubicBezTo>
                <a:cubicBezTo>
                  <a:pt x="2709" y="5207"/>
                  <a:pt x="2696" y="5150"/>
                  <a:pt x="2707" y="5102"/>
                </a:cubicBezTo>
                <a:cubicBezTo>
                  <a:pt x="2717" y="5054"/>
                  <a:pt x="2744" y="5006"/>
                  <a:pt x="2787" y="4975"/>
                </a:cubicBezTo>
                <a:lnTo>
                  <a:pt x="3423" y="4496"/>
                </a:lnTo>
                <a:cubicBezTo>
                  <a:pt x="3456" y="4474"/>
                  <a:pt x="3475" y="4442"/>
                  <a:pt x="3476" y="4402"/>
                </a:cubicBezTo>
                <a:cubicBezTo>
                  <a:pt x="3480" y="4328"/>
                  <a:pt x="3417" y="4266"/>
                  <a:pt x="3345" y="4266"/>
                </a:cubicBezTo>
                <a:cubicBezTo>
                  <a:pt x="3317" y="4266"/>
                  <a:pt x="3295" y="4272"/>
                  <a:pt x="3271" y="4286"/>
                </a:cubicBezTo>
                <a:lnTo>
                  <a:pt x="2255" y="5022"/>
                </a:lnTo>
                <a:cubicBezTo>
                  <a:pt x="2196" y="5059"/>
                  <a:pt x="2129" y="5080"/>
                  <a:pt x="2057" y="5068"/>
                </a:cubicBezTo>
                <a:cubicBezTo>
                  <a:pt x="1985" y="5056"/>
                  <a:pt x="1921" y="5020"/>
                  <a:pt x="1884" y="4962"/>
                </a:cubicBezTo>
                <a:cubicBezTo>
                  <a:pt x="1800" y="4851"/>
                  <a:pt x="1825" y="4682"/>
                  <a:pt x="1944" y="4599"/>
                </a:cubicBezTo>
                <a:lnTo>
                  <a:pt x="3155" y="3735"/>
                </a:lnTo>
                <a:cubicBezTo>
                  <a:pt x="3181" y="3711"/>
                  <a:pt x="3200" y="3678"/>
                  <a:pt x="3200" y="3634"/>
                </a:cubicBezTo>
                <a:cubicBezTo>
                  <a:pt x="3201" y="3564"/>
                  <a:pt x="3144" y="3506"/>
                  <a:pt x="3075" y="3503"/>
                </a:cubicBezTo>
                <a:cubicBezTo>
                  <a:pt x="3035" y="3502"/>
                  <a:pt x="3003" y="3516"/>
                  <a:pt x="2976" y="3547"/>
                </a:cubicBezTo>
                <a:lnTo>
                  <a:pt x="1791" y="4404"/>
                </a:lnTo>
                <a:cubicBezTo>
                  <a:pt x="1757" y="4419"/>
                  <a:pt x="1740" y="4443"/>
                  <a:pt x="1715" y="4466"/>
                </a:cubicBezTo>
                <a:cubicBezTo>
                  <a:pt x="1572" y="4556"/>
                  <a:pt x="1361" y="4536"/>
                  <a:pt x="1285" y="4435"/>
                </a:cubicBezTo>
                <a:cubicBezTo>
                  <a:pt x="1209" y="4326"/>
                  <a:pt x="1225" y="4179"/>
                  <a:pt x="1320" y="4087"/>
                </a:cubicBezTo>
                <a:lnTo>
                  <a:pt x="1439" y="4004"/>
                </a:lnTo>
                <a:lnTo>
                  <a:pt x="2756" y="3106"/>
                </a:lnTo>
                <a:cubicBezTo>
                  <a:pt x="2789" y="3083"/>
                  <a:pt x="2808" y="3051"/>
                  <a:pt x="2809" y="3011"/>
                </a:cubicBezTo>
                <a:cubicBezTo>
                  <a:pt x="2812" y="2967"/>
                  <a:pt x="2791" y="2926"/>
                  <a:pt x="2755" y="2900"/>
                </a:cubicBezTo>
                <a:cubicBezTo>
                  <a:pt x="2708" y="2867"/>
                  <a:pt x="2661" y="2866"/>
                  <a:pt x="2612" y="2895"/>
                </a:cubicBezTo>
                <a:lnTo>
                  <a:pt x="1201" y="3854"/>
                </a:lnTo>
                <a:cubicBezTo>
                  <a:pt x="1192" y="3870"/>
                  <a:pt x="1176" y="3876"/>
                  <a:pt x="1167" y="3884"/>
                </a:cubicBezTo>
                <a:lnTo>
                  <a:pt x="1031" y="3983"/>
                </a:lnTo>
                <a:cubicBezTo>
                  <a:pt x="920" y="4067"/>
                  <a:pt x="751" y="4042"/>
                  <a:pt x="668" y="3923"/>
                </a:cubicBezTo>
                <a:cubicBezTo>
                  <a:pt x="584" y="3812"/>
                  <a:pt x="609" y="3643"/>
                  <a:pt x="728" y="3560"/>
                </a:cubicBezTo>
                <a:lnTo>
                  <a:pt x="3388" y="1602"/>
                </a:lnTo>
                <a:cubicBezTo>
                  <a:pt x="3601" y="1727"/>
                  <a:pt x="3759" y="1979"/>
                  <a:pt x="3759" y="1979"/>
                </a:cubicBezTo>
                <a:cubicBezTo>
                  <a:pt x="4020" y="2798"/>
                  <a:pt x="4345" y="2804"/>
                  <a:pt x="4543" y="2706"/>
                </a:cubicBezTo>
                <a:cubicBezTo>
                  <a:pt x="4645" y="2655"/>
                  <a:pt x="4692" y="2534"/>
                  <a:pt x="4656" y="2424"/>
                </a:cubicBezTo>
                <a:cubicBezTo>
                  <a:pt x="4552" y="2108"/>
                  <a:pt x="4492" y="1496"/>
                  <a:pt x="4492" y="1496"/>
                </a:cubicBezTo>
                <a:cubicBezTo>
                  <a:pt x="4419" y="1338"/>
                  <a:pt x="4184" y="1171"/>
                  <a:pt x="3923" y="1035"/>
                </a:cubicBezTo>
                <a:lnTo>
                  <a:pt x="4777" y="1048"/>
                </a:lnTo>
                <a:lnTo>
                  <a:pt x="5048" y="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8" name="coin-stack_69907">
            <a:extLst>
              <a:ext uri="{FF2B5EF4-FFF2-40B4-BE49-F238E27FC236}">
                <a16:creationId xmlns:a16="http://schemas.microsoft.com/office/drawing/2014/main" id="{F9A3D326-CDD3-4F35-B0EC-3FE6F41EE2A7}"/>
              </a:ext>
            </a:extLst>
          </p:cNvPr>
          <p:cNvSpPr/>
          <p:nvPr/>
        </p:nvSpPr>
        <p:spPr>
          <a:xfrm>
            <a:off x="811736" y="3317623"/>
            <a:ext cx="293135" cy="296287"/>
          </a:xfrm>
          <a:custGeom>
            <a:avLst/>
            <a:gdLst>
              <a:gd name="connsiteX0" fmla="*/ 69048 w 609763"/>
              <a:gd name="connsiteY0" fmla="*/ 467002 h 580760"/>
              <a:gd name="connsiteX1" fmla="*/ 84749 w 609763"/>
              <a:gd name="connsiteY1" fmla="*/ 482703 h 580760"/>
              <a:gd name="connsiteX2" fmla="*/ 69048 w 609763"/>
              <a:gd name="connsiteY2" fmla="*/ 498404 h 580760"/>
              <a:gd name="connsiteX3" fmla="*/ 53347 w 609763"/>
              <a:gd name="connsiteY3" fmla="*/ 482703 h 580760"/>
              <a:gd name="connsiteX4" fmla="*/ 69048 w 609763"/>
              <a:gd name="connsiteY4" fmla="*/ 467002 h 580760"/>
              <a:gd name="connsiteX5" fmla="*/ 69048 w 609763"/>
              <a:gd name="connsiteY5" fmla="*/ 327212 h 580760"/>
              <a:gd name="connsiteX6" fmla="*/ 84749 w 609763"/>
              <a:gd name="connsiteY6" fmla="*/ 342913 h 580760"/>
              <a:gd name="connsiteX7" fmla="*/ 69048 w 609763"/>
              <a:gd name="connsiteY7" fmla="*/ 358614 h 580760"/>
              <a:gd name="connsiteX8" fmla="*/ 53347 w 609763"/>
              <a:gd name="connsiteY8" fmla="*/ 342913 h 580760"/>
              <a:gd name="connsiteX9" fmla="*/ 69048 w 609763"/>
              <a:gd name="connsiteY9" fmla="*/ 327212 h 580760"/>
              <a:gd name="connsiteX10" fmla="*/ 443351 w 609763"/>
              <a:gd name="connsiteY10" fmla="*/ 299768 h 580760"/>
              <a:gd name="connsiteX11" fmla="*/ 370388 w 609763"/>
              <a:gd name="connsiteY11" fmla="*/ 324702 h 580760"/>
              <a:gd name="connsiteX12" fmla="*/ 358882 w 609763"/>
              <a:gd name="connsiteY12" fmla="*/ 368686 h 580760"/>
              <a:gd name="connsiteX13" fmla="*/ 363653 w 609763"/>
              <a:gd name="connsiteY13" fmla="*/ 378772 h 580760"/>
              <a:gd name="connsiteX14" fmla="*/ 347096 w 609763"/>
              <a:gd name="connsiteY14" fmla="*/ 410429 h 580760"/>
              <a:gd name="connsiteX15" fmla="*/ 360285 w 609763"/>
              <a:gd name="connsiteY15" fmla="*/ 417153 h 580760"/>
              <a:gd name="connsiteX16" fmla="*/ 359163 w 609763"/>
              <a:gd name="connsiteY16" fmla="*/ 426118 h 580760"/>
              <a:gd name="connsiteX17" fmla="*/ 365056 w 609763"/>
              <a:gd name="connsiteY17" fmla="*/ 441526 h 580760"/>
              <a:gd name="connsiteX18" fmla="*/ 363933 w 609763"/>
              <a:gd name="connsiteY18" fmla="*/ 455534 h 580760"/>
              <a:gd name="connsiteX19" fmla="*/ 381332 w 609763"/>
              <a:gd name="connsiteY19" fmla="*/ 463658 h 580760"/>
              <a:gd name="connsiteX20" fmla="*/ 404063 w 609763"/>
              <a:gd name="connsiteY20" fmla="*/ 460016 h 580760"/>
              <a:gd name="connsiteX21" fmla="*/ 392277 w 609763"/>
              <a:gd name="connsiteY21" fmla="*/ 489993 h 580760"/>
              <a:gd name="connsiteX22" fmla="*/ 499476 w 609763"/>
              <a:gd name="connsiteY22" fmla="*/ 489993 h 580760"/>
              <a:gd name="connsiteX23" fmla="*/ 468888 w 609763"/>
              <a:gd name="connsiteY23" fmla="*/ 437884 h 580760"/>
              <a:gd name="connsiteX24" fmla="*/ 499196 w 609763"/>
              <a:gd name="connsiteY24" fmla="*/ 360842 h 580760"/>
              <a:gd name="connsiteX25" fmla="*/ 443351 w 609763"/>
              <a:gd name="connsiteY25" fmla="*/ 299768 h 580760"/>
              <a:gd name="connsiteX26" fmla="*/ 394522 w 609763"/>
              <a:gd name="connsiteY26" fmla="*/ 208438 h 580760"/>
              <a:gd name="connsiteX27" fmla="*/ 405466 w 609763"/>
              <a:gd name="connsiteY27" fmla="*/ 213481 h 580760"/>
              <a:gd name="connsiteX28" fmla="*/ 416972 w 609763"/>
              <a:gd name="connsiteY28" fmla="*/ 244578 h 580760"/>
              <a:gd name="connsiteX29" fmla="*/ 431845 w 609763"/>
              <a:gd name="connsiteY29" fmla="*/ 252702 h 580760"/>
              <a:gd name="connsiteX30" fmla="*/ 441106 w 609763"/>
              <a:gd name="connsiteY30" fmla="*/ 245699 h 580760"/>
              <a:gd name="connsiteX31" fmla="*/ 455137 w 609763"/>
              <a:gd name="connsiteY31" fmla="*/ 215162 h 580760"/>
              <a:gd name="connsiteX32" fmla="*/ 466082 w 609763"/>
              <a:gd name="connsiteY32" fmla="*/ 211240 h 580760"/>
              <a:gd name="connsiteX33" fmla="*/ 534555 w 609763"/>
              <a:gd name="connsiteY33" fmla="*/ 242617 h 580760"/>
              <a:gd name="connsiteX34" fmla="*/ 538764 w 609763"/>
              <a:gd name="connsiteY34" fmla="*/ 253823 h 580760"/>
              <a:gd name="connsiteX35" fmla="*/ 524733 w 609763"/>
              <a:gd name="connsiteY35" fmla="*/ 284080 h 580760"/>
              <a:gd name="connsiteX36" fmla="*/ 529223 w 609763"/>
              <a:gd name="connsiteY36" fmla="*/ 300329 h 580760"/>
              <a:gd name="connsiteX37" fmla="*/ 541009 w 609763"/>
              <a:gd name="connsiteY37" fmla="*/ 301729 h 580760"/>
              <a:gd name="connsiteX38" fmla="*/ 572439 w 609763"/>
              <a:gd name="connsiteY38" fmla="*/ 290243 h 580760"/>
              <a:gd name="connsiteX39" fmla="*/ 583103 w 609763"/>
              <a:gd name="connsiteY39" fmla="*/ 295286 h 580760"/>
              <a:gd name="connsiteX40" fmla="*/ 609201 w 609763"/>
              <a:gd name="connsiteY40" fmla="*/ 365885 h 580760"/>
              <a:gd name="connsiteX41" fmla="*/ 604431 w 609763"/>
              <a:gd name="connsiteY41" fmla="*/ 376530 h 580760"/>
              <a:gd name="connsiteX42" fmla="*/ 573001 w 609763"/>
              <a:gd name="connsiteY42" fmla="*/ 388297 h 580760"/>
              <a:gd name="connsiteX43" fmla="*/ 565143 w 609763"/>
              <a:gd name="connsiteY43" fmla="*/ 396982 h 580760"/>
              <a:gd name="connsiteX44" fmla="*/ 572159 w 609763"/>
              <a:gd name="connsiteY44" fmla="*/ 412110 h 580760"/>
              <a:gd name="connsiteX45" fmla="*/ 602466 w 609763"/>
              <a:gd name="connsiteY45" fmla="*/ 426118 h 580760"/>
              <a:gd name="connsiteX46" fmla="*/ 606395 w 609763"/>
              <a:gd name="connsiteY46" fmla="*/ 437044 h 580760"/>
              <a:gd name="connsiteX47" fmla="*/ 574965 w 609763"/>
              <a:gd name="connsiteY47" fmla="*/ 505681 h 580760"/>
              <a:gd name="connsiteX48" fmla="*/ 563740 w 609763"/>
              <a:gd name="connsiteY48" fmla="*/ 509604 h 580760"/>
              <a:gd name="connsiteX49" fmla="*/ 533432 w 609763"/>
              <a:gd name="connsiteY49" fmla="*/ 495596 h 580760"/>
              <a:gd name="connsiteX50" fmla="*/ 517156 w 609763"/>
              <a:gd name="connsiteY50" fmla="*/ 500358 h 580760"/>
              <a:gd name="connsiteX51" fmla="*/ 515753 w 609763"/>
              <a:gd name="connsiteY51" fmla="*/ 511845 h 580760"/>
              <a:gd name="connsiteX52" fmla="*/ 527258 w 609763"/>
              <a:gd name="connsiteY52" fmla="*/ 543222 h 580760"/>
              <a:gd name="connsiteX53" fmla="*/ 522488 w 609763"/>
              <a:gd name="connsiteY53" fmla="*/ 554148 h 580760"/>
              <a:gd name="connsiteX54" fmla="*/ 451489 w 609763"/>
              <a:gd name="connsiteY54" fmla="*/ 580202 h 580760"/>
              <a:gd name="connsiteX55" fmla="*/ 440825 w 609763"/>
              <a:gd name="connsiteY55" fmla="*/ 575160 h 580760"/>
              <a:gd name="connsiteX56" fmla="*/ 429320 w 609763"/>
              <a:gd name="connsiteY56" fmla="*/ 543782 h 580760"/>
              <a:gd name="connsiteX57" fmla="*/ 414727 w 609763"/>
              <a:gd name="connsiteY57" fmla="*/ 535658 h 580760"/>
              <a:gd name="connsiteX58" fmla="*/ 405186 w 609763"/>
              <a:gd name="connsiteY58" fmla="*/ 542942 h 580760"/>
              <a:gd name="connsiteX59" fmla="*/ 391154 w 609763"/>
              <a:gd name="connsiteY59" fmla="*/ 573198 h 580760"/>
              <a:gd name="connsiteX60" fmla="*/ 380210 w 609763"/>
              <a:gd name="connsiteY60" fmla="*/ 577401 h 580760"/>
              <a:gd name="connsiteX61" fmla="*/ 311456 w 609763"/>
              <a:gd name="connsiteY61" fmla="*/ 545743 h 580760"/>
              <a:gd name="connsiteX62" fmla="*/ 307527 w 609763"/>
              <a:gd name="connsiteY62" fmla="*/ 534537 h 580760"/>
              <a:gd name="connsiteX63" fmla="*/ 321559 w 609763"/>
              <a:gd name="connsiteY63" fmla="*/ 504561 h 580760"/>
              <a:gd name="connsiteX64" fmla="*/ 317069 w 609763"/>
              <a:gd name="connsiteY64" fmla="*/ 488312 h 580760"/>
              <a:gd name="connsiteX65" fmla="*/ 305282 w 609763"/>
              <a:gd name="connsiteY65" fmla="*/ 486631 h 580760"/>
              <a:gd name="connsiteX66" fmla="*/ 273852 w 609763"/>
              <a:gd name="connsiteY66" fmla="*/ 498397 h 580760"/>
              <a:gd name="connsiteX67" fmla="*/ 263188 w 609763"/>
              <a:gd name="connsiteY67" fmla="*/ 493355 h 580760"/>
              <a:gd name="connsiteX68" fmla="*/ 236809 w 609763"/>
              <a:gd name="connsiteY68" fmla="*/ 422756 h 580760"/>
              <a:gd name="connsiteX69" fmla="*/ 241861 w 609763"/>
              <a:gd name="connsiteY69" fmla="*/ 411830 h 580760"/>
              <a:gd name="connsiteX70" fmla="*/ 273291 w 609763"/>
              <a:gd name="connsiteY70" fmla="*/ 400344 h 580760"/>
              <a:gd name="connsiteX71" fmla="*/ 281429 w 609763"/>
              <a:gd name="connsiteY71" fmla="*/ 385776 h 580760"/>
              <a:gd name="connsiteX72" fmla="*/ 274133 w 609763"/>
              <a:gd name="connsiteY72" fmla="*/ 376530 h 580760"/>
              <a:gd name="connsiteX73" fmla="*/ 243825 w 609763"/>
              <a:gd name="connsiteY73" fmla="*/ 362523 h 580760"/>
              <a:gd name="connsiteX74" fmla="*/ 239896 w 609763"/>
              <a:gd name="connsiteY74" fmla="*/ 351317 h 580760"/>
              <a:gd name="connsiteX75" fmla="*/ 271327 w 609763"/>
              <a:gd name="connsiteY75" fmla="*/ 282959 h 580760"/>
              <a:gd name="connsiteX76" fmla="*/ 282552 w 609763"/>
              <a:gd name="connsiteY76" fmla="*/ 278757 h 580760"/>
              <a:gd name="connsiteX77" fmla="*/ 312859 w 609763"/>
              <a:gd name="connsiteY77" fmla="*/ 292764 h 580760"/>
              <a:gd name="connsiteX78" fmla="*/ 328855 w 609763"/>
              <a:gd name="connsiteY78" fmla="*/ 288282 h 580760"/>
              <a:gd name="connsiteX79" fmla="*/ 330539 w 609763"/>
              <a:gd name="connsiteY79" fmla="*/ 276796 h 580760"/>
              <a:gd name="connsiteX80" fmla="*/ 318752 w 609763"/>
              <a:gd name="connsiteY80" fmla="*/ 245418 h 580760"/>
              <a:gd name="connsiteX81" fmla="*/ 323804 w 609763"/>
              <a:gd name="connsiteY81" fmla="*/ 234492 h 580760"/>
              <a:gd name="connsiteX82" fmla="*/ 69048 w 609763"/>
              <a:gd name="connsiteY82" fmla="*/ 187422 h 580760"/>
              <a:gd name="connsiteX83" fmla="*/ 84749 w 609763"/>
              <a:gd name="connsiteY83" fmla="*/ 203123 h 580760"/>
              <a:gd name="connsiteX84" fmla="*/ 69048 w 609763"/>
              <a:gd name="connsiteY84" fmla="*/ 218824 h 580760"/>
              <a:gd name="connsiteX85" fmla="*/ 53347 w 609763"/>
              <a:gd name="connsiteY85" fmla="*/ 203123 h 580760"/>
              <a:gd name="connsiteX86" fmla="*/ 69048 w 609763"/>
              <a:gd name="connsiteY86" fmla="*/ 187422 h 580760"/>
              <a:gd name="connsiteX87" fmla="*/ 70434 w 609763"/>
              <a:gd name="connsiteY87" fmla="*/ 0 h 580760"/>
              <a:gd name="connsiteX88" fmla="*/ 409976 w 609763"/>
              <a:gd name="connsiteY88" fmla="*/ 0 h 580760"/>
              <a:gd name="connsiteX89" fmla="*/ 436635 w 609763"/>
              <a:gd name="connsiteY89" fmla="*/ 21853 h 580760"/>
              <a:gd name="connsiteX90" fmla="*/ 480130 w 609763"/>
              <a:gd name="connsiteY90" fmla="*/ 180149 h 580760"/>
              <a:gd name="connsiteX91" fmla="*/ 480410 w 609763"/>
              <a:gd name="connsiteY91" fmla="*/ 181270 h 580760"/>
              <a:gd name="connsiteX92" fmla="*/ 480410 w 609763"/>
              <a:gd name="connsiteY92" fmla="*/ 192196 h 580760"/>
              <a:gd name="connsiteX93" fmla="*/ 475920 w 609763"/>
              <a:gd name="connsiteY93" fmla="*/ 189955 h 580760"/>
              <a:gd name="connsiteX94" fmla="*/ 458522 w 609763"/>
              <a:gd name="connsiteY94" fmla="*/ 187713 h 580760"/>
              <a:gd name="connsiteX95" fmla="*/ 458522 w 609763"/>
              <a:gd name="connsiteY95" fmla="*/ 181270 h 580760"/>
              <a:gd name="connsiteX96" fmla="*/ 436635 w 609763"/>
              <a:gd name="connsiteY96" fmla="*/ 159697 h 580760"/>
              <a:gd name="connsiteX97" fmla="*/ 43775 w 609763"/>
              <a:gd name="connsiteY97" fmla="*/ 159697 h 580760"/>
              <a:gd name="connsiteX98" fmla="*/ 21888 w 609763"/>
              <a:gd name="connsiteY98" fmla="*/ 181270 h 580760"/>
              <a:gd name="connsiteX99" fmla="*/ 21888 w 609763"/>
              <a:gd name="connsiteY99" fmla="*/ 224977 h 580760"/>
              <a:gd name="connsiteX100" fmla="*/ 43775 w 609763"/>
              <a:gd name="connsiteY100" fmla="*/ 246830 h 580760"/>
              <a:gd name="connsiteX101" fmla="*/ 295486 w 609763"/>
              <a:gd name="connsiteY101" fmla="*/ 246830 h 580760"/>
              <a:gd name="connsiteX102" fmla="*/ 296889 w 609763"/>
              <a:gd name="connsiteY102" fmla="*/ 253274 h 580760"/>
              <a:gd name="connsiteX103" fmla="*/ 299976 w 609763"/>
              <a:gd name="connsiteY103" fmla="*/ 261118 h 580760"/>
              <a:gd name="connsiteX104" fmla="*/ 292119 w 609763"/>
              <a:gd name="connsiteY104" fmla="*/ 257756 h 580760"/>
              <a:gd name="connsiteX105" fmla="*/ 250307 w 609763"/>
              <a:gd name="connsiteY105" fmla="*/ 273166 h 580760"/>
              <a:gd name="connsiteX106" fmla="*/ 238241 w 609763"/>
              <a:gd name="connsiteY106" fmla="*/ 299222 h 580760"/>
              <a:gd name="connsiteX107" fmla="*/ 43775 w 609763"/>
              <a:gd name="connsiteY107" fmla="*/ 299222 h 580760"/>
              <a:gd name="connsiteX108" fmla="*/ 21888 w 609763"/>
              <a:gd name="connsiteY108" fmla="*/ 321075 h 580760"/>
              <a:gd name="connsiteX109" fmla="*/ 21888 w 609763"/>
              <a:gd name="connsiteY109" fmla="*/ 364781 h 580760"/>
              <a:gd name="connsiteX110" fmla="*/ 43775 w 609763"/>
              <a:gd name="connsiteY110" fmla="*/ 386634 h 580760"/>
              <a:gd name="connsiteX111" fmla="*/ 240486 w 609763"/>
              <a:gd name="connsiteY111" fmla="*/ 386634 h 580760"/>
              <a:gd name="connsiteX112" fmla="*/ 241889 w 609763"/>
              <a:gd name="connsiteY112" fmla="*/ 387195 h 580760"/>
              <a:gd name="connsiteX113" fmla="*/ 233751 w 609763"/>
              <a:gd name="connsiteY113" fmla="*/ 389997 h 580760"/>
              <a:gd name="connsiteX114" fmla="*/ 214950 w 609763"/>
              <a:gd name="connsiteY114" fmla="*/ 430621 h 580760"/>
              <a:gd name="connsiteX115" fmla="*/ 218317 w 609763"/>
              <a:gd name="connsiteY115" fmla="*/ 439026 h 580760"/>
              <a:gd name="connsiteX116" fmla="*/ 43775 w 609763"/>
              <a:gd name="connsiteY116" fmla="*/ 439026 h 580760"/>
              <a:gd name="connsiteX117" fmla="*/ 21888 w 609763"/>
              <a:gd name="connsiteY117" fmla="*/ 460879 h 580760"/>
              <a:gd name="connsiteX118" fmla="*/ 21888 w 609763"/>
              <a:gd name="connsiteY118" fmla="*/ 504586 h 580760"/>
              <a:gd name="connsiteX119" fmla="*/ 43775 w 609763"/>
              <a:gd name="connsiteY119" fmla="*/ 526439 h 580760"/>
              <a:gd name="connsiteX120" fmla="*/ 285945 w 609763"/>
              <a:gd name="connsiteY120" fmla="*/ 526439 h 580760"/>
              <a:gd name="connsiteX121" fmla="*/ 285103 w 609763"/>
              <a:gd name="connsiteY121" fmla="*/ 548012 h 580760"/>
              <a:gd name="connsiteX122" fmla="*/ 43775 w 609763"/>
              <a:gd name="connsiteY122" fmla="*/ 548012 h 580760"/>
              <a:gd name="connsiteX123" fmla="*/ 0 w 609763"/>
              <a:gd name="connsiteY123" fmla="*/ 504586 h 580760"/>
              <a:gd name="connsiteX124" fmla="*/ 0 w 609763"/>
              <a:gd name="connsiteY124" fmla="*/ 460879 h 580760"/>
              <a:gd name="connsiteX125" fmla="*/ 280 w 609763"/>
              <a:gd name="connsiteY125" fmla="*/ 459479 h 580760"/>
              <a:gd name="connsiteX126" fmla="*/ 11505 w 609763"/>
              <a:gd name="connsiteY126" fmla="*/ 394199 h 580760"/>
              <a:gd name="connsiteX127" fmla="*/ 0 w 609763"/>
              <a:gd name="connsiteY127" fmla="*/ 364781 h 580760"/>
              <a:gd name="connsiteX128" fmla="*/ 0 w 609763"/>
              <a:gd name="connsiteY128" fmla="*/ 321075 h 580760"/>
              <a:gd name="connsiteX129" fmla="*/ 280 w 609763"/>
              <a:gd name="connsiteY129" fmla="*/ 319954 h 580760"/>
              <a:gd name="connsiteX130" fmla="*/ 11505 w 609763"/>
              <a:gd name="connsiteY130" fmla="*/ 254394 h 580760"/>
              <a:gd name="connsiteX131" fmla="*/ 0 w 609763"/>
              <a:gd name="connsiteY131" fmla="*/ 224977 h 580760"/>
              <a:gd name="connsiteX132" fmla="*/ 0 w 609763"/>
              <a:gd name="connsiteY132" fmla="*/ 181270 h 580760"/>
              <a:gd name="connsiteX133" fmla="*/ 280 w 609763"/>
              <a:gd name="connsiteY133" fmla="*/ 180149 h 580760"/>
              <a:gd name="connsiteX134" fmla="*/ 43775 w 609763"/>
              <a:gd name="connsiteY134" fmla="*/ 21853 h 580760"/>
              <a:gd name="connsiteX135" fmla="*/ 70434 w 609763"/>
              <a:gd name="connsiteY135" fmla="*/ 0 h 5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09763" h="580760">
                <a:moveTo>
                  <a:pt x="69048" y="467002"/>
                </a:moveTo>
                <a:cubicBezTo>
                  <a:pt x="77719" y="467002"/>
                  <a:pt x="84749" y="474032"/>
                  <a:pt x="84749" y="482703"/>
                </a:cubicBezTo>
                <a:cubicBezTo>
                  <a:pt x="84749" y="491374"/>
                  <a:pt x="77719" y="498404"/>
                  <a:pt x="69048" y="498404"/>
                </a:cubicBezTo>
                <a:cubicBezTo>
                  <a:pt x="60377" y="498404"/>
                  <a:pt x="53347" y="491374"/>
                  <a:pt x="53347" y="482703"/>
                </a:cubicBezTo>
                <a:cubicBezTo>
                  <a:pt x="53347" y="474032"/>
                  <a:pt x="60377" y="467002"/>
                  <a:pt x="69048" y="467002"/>
                </a:cubicBezTo>
                <a:close/>
                <a:moveTo>
                  <a:pt x="69048" y="327212"/>
                </a:moveTo>
                <a:cubicBezTo>
                  <a:pt x="77719" y="327212"/>
                  <a:pt x="84749" y="334242"/>
                  <a:pt x="84749" y="342913"/>
                </a:cubicBezTo>
                <a:cubicBezTo>
                  <a:pt x="84749" y="351584"/>
                  <a:pt x="77719" y="358614"/>
                  <a:pt x="69048" y="358614"/>
                </a:cubicBezTo>
                <a:cubicBezTo>
                  <a:pt x="60377" y="358614"/>
                  <a:pt x="53347" y="351584"/>
                  <a:pt x="53347" y="342913"/>
                </a:cubicBezTo>
                <a:cubicBezTo>
                  <a:pt x="53347" y="334242"/>
                  <a:pt x="60377" y="327212"/>
                  <a:pt x="69048" y="327212"/>
                </a:cubicBezTo>
                <a:close/>
                <a:moveTo>
                  <a:pt x="443351" y="299768"/>
                </a:moveTo>
                <a:cubicBezTo>
                  <a:pt x="408273" y="295286"/>
                  <a:pt x="381894" y="303130"/>
                  <a:pt x="370388" y="324702"/>
                </a:cubicBezTo>
                <a:cubicBezTo>
                  <a:pt x="358882" y="346274"/>
                  <a:pt x="358040" y="365324"/>
                  <a:pt x="358882" y="368686"/>
                </a:cubicBezTo>
                <a:cubicBezTo>
                  <a:pt x="359724" y="372328"/>
                  <a:pt x="363653" y="378772"/>
                  <a:pt x="363653" y="378772"/>
                </a:cubicBezTo>
                <a:cubicBezTo>
                  <a:pt x="363653" y="378772"/>
                  <a:pt x="345973" y="405947"/>
                  <a:pt x="347096" y="410429"/>
                </a:cubicBezTo>
                <a:cubicBezTo>
                  <a:pt x="348218" y="414912"/>
                  <a:pt x="360285" y="417153"/>
                  <a:pt x="360285" y="417153"/>
                </a:cubicBezTo>
                <a:cubicBezTo>
                  <a:pt x="360285" y="417153"/>
                  <a:pt x="361408" y="420234"/>
                  <a:pt x="359163" y="426118"/>
                </a:cubicBezTo>
                <a:cubicBezTo>
                  <a:pt x="356918" y="432281"/>
                  <a:pt x="363372" y="439005"/>
                  <a:pt x="365056" y="441526"/>
                </a:cubicBezTo>
                <a:cubicBezTo>
                  <a:pt x="367020" y="444048"/>
                  <a:pt x="362530" y="451332"/>
                  <a:pt x="363933" y="455534"/>
                </a:cubicBezTo>
                <a:cubicBezTo>
                  <a:pt x="365617" y="459736"/>
                  <a:pt x="372913" y="464779"/>
                  <a:pt x="381332" y="463658"/>
                </a:cubicBezTo>
                <a:cubicBezTo>
                  <a:pt x="389470" y="462818"/>
                  <a:pt x="400415" y="460857"/>
                  <a:pt x="404063" y="460016"/>
                </a:cubicBezTo>
                <a:cubicBezTo>
                  <a:pt x="412482" y="479907"/>
                  <a:pt x="392277" y="489993"/>
                  <a:pt x="392277" y="489993"/>
                </a:cubicBezTo>
                <a:lnTo>
                  <a:pt x="499476" y="489993"/>
                </a:lnTo>
                <a:cubicBezTo>
                  <a:pt x="499476" y="489993"/>
                  <a:pt x="468327" y="465059"/>
                  <a:pt x="468888" y="437884"/>
                </a:cubicBezTo>
                <a:cubicBezTo>
                  <a:pt x="469169" y="422476"/>
                  <a:pt x="499476" y="403145"/>
                  <a:pt x="499196" y="360842"/>
                </a:cubicBezTo>
                <a:cubicBezTo>
                  <a:pt x="499196" y="339550"/>
                  <a:pt x="478429" y="304251"/>
                  <a:pt x="443351" y="299768"/>
                </a:cubicBezTo>
                <a:close/>
                <a:moveTo>
                  <a:pt x="394522" y="208438"/>
                </a:moveTo>
                <a:cubicBezTo>
                  <a:pt x="399012" y="206757"/>
                  <a:pt x="403782" y="208998"/>
                  <a:pt x="405466" y="213481"/>
                </a:cubicBezTo>
                <a:lnTo>
                  <a:pt x="416972" y="244578"/>
                </a:lnTo>
                <a:cubicBezTo>
                  <a:pt x="418656" y="249060"/>
                  <a:pt x="428478" y="252702"/>
                  <a:pt x="431845" y="252702"/>
                </a:cubicBezTo>
                <a:cubicBezTo>
                  <a:pt x="434932" y="252983"/>
                  <a:pt x="439141" y="249621"/>
                  <a:pt x="441106" y="245699"/>
                </a:cubicBezTo>
                <a:lnTo>
                  <a:pt x="455137" y="215162"/>
                </a:lnTo>
                <a:cubicBezTo>
                  <a:pt x="456821" y="211240"/>
                  <a:pt x="461872" y="209279"/>
                  <a:pt x="466082" y="211240"/>
                </a:cubicBezTo>
                <a:lnTo>
                  <a:pt x="534555" y="242617"/>
                </a:lnTo>
                <a:cubicBezTo>
                  <a:pt x="538764" y="244578"/>
                  <a:pt x="540728" y="249621"/>
                  <a:pt x="538764" y="253823"/>
                </a:cubicBezTo>
                <a:lnTo>
                  <a:pt x="524733" y="284080"/>
                </a:lnTo>
                <a:cubicBezTo>
                  <a:pt x="522768" y="288282"/>
                  <a:pt x="527258" y="297807"/>
                  <a:pt x="529223" y="300329"/>
                </a:cubicBezTo>
                <a:cubicBezTo>
                  <a:pt x="531468" y="302570"/>
                  <a:pt x="536519" y="303410"/>
                  <a:pt x="541009" y="301729"/>
                </a:cubicBezTo>
                <a:lnTo>
                  <a:pt x="572439" y="290243"/>
                </a:lnTo>
                <a:cubicBezTo>
                  <a:pt x="576649" y="288562"/>
                  <a:pt x="581700" y="290803"/>
                  <a:pt x="583103" y="295286"/>
                </a:cubicBezTo>
                <a:lnTo>
                  <a:pt x="609201" y="365885"/>
                </a:lnTo>
                <a:cubicBezTo>
                  <a:pt x="610885" y="370087"/>
                  <a:pt x="608640" y="375130"/>
                  <a:pt x="604431" y="376530"/>
                </a:cubicBezTo>
                <a:lnTo>
                  <a:pt x="573001" y="388297"/>
                </a:lnTo>
                <a:cubicBezTo>
                  <a:pt x="568511" y="389698"/>
                  <a:pt x="565143" y="393620"/>
                  <a:pt x="565143" y="396982"/>
                </a:cubicBezTo>
                <a:cubicBezTo>
                  <a:pt x="565143" y="400063"/>
                  <a:pt x="567949" y="410149"/>
                  <a:pt x="572159" y="412110"/>
                </a:cubicBezTo>
                <a:lnTo>
                  <a:pt x="602466" y="426118"/>
                </a:lnTo>
                <a:cubicBezTo>
                  <a:pt x="606676" y="428079"/>
                  <a:pt x="608360" y="433122"/>
                  <a:pt x="606395" y="437044"/>
                </a:cubicBezTo>
                <a:lnTo>
                  <a:pt x="574965" y="505681"/>
                </a:lnTo>
                <a:cubicBezTo>
                  <a:pt x="573001" y="509884"/>
                  <a:pt x="567949" y="511565"/>
                  <a:pt x="563740" y="509604"/>
                </a:cubicBezTo>
                <a:lnTo>
                  <a:pt x="533432" y="495596"/>
                </a:lnTo>
                <a:cubicBezTo>
                  <a:pt x="529223" y="493915"/>
                  <a:pt x="519681" y="498117"/>
                  <a:pt x="517156" y="500358"/>
                </a:cubicBezTo>
                <a:cubicBezTo>
                  <a:pt x="514911" y="502320"/>
                  <a:pt x="514069" y="507642"/>
                  <a:pt x="515753" y="511845"/>
                </a:cubicBezTo>
                <a:lnTo>
                  <a:pt x="527258" y="543222"/>
                </a:lnTo>
                <a:cubicBezTo>
                  <a:pt x="528942" y="547704"/>
                  <a:pt x="526697" y="552467"/>
                  <a:pt x="522488" y="554148"/>
                </a:cubicBezTo>
                <a:lnTo>
                  <a:pt x="451489" y="580202"/>
                </a:lnTo>
                <a:cubicBezTo>
                  <a:pt x="447280" y="581883"/>
                  <a:pt x="442228" y="579642"/>
                  <a:pt x="440825" y="575160"/>
                </a:cubicBezTo>
                <a:lnTo>
                  <a:pt x="429320" y="543782"/>
                </a:lnTo>
                <a:cubicBezTo>
                  <a:pt x="427636" y="539580"/>
                  <a:pt x="417814" y="535938"/>
                  <a:pt x="414727" y="535658"/>
                </a:cubicBezTo>
                <a:cubicBezTo>
                  <a:pt x="411359" y="535658"/>
                  <a:pt x="407150" y="538740"/>
                  <a:pt x="405186" y="542942"/>
                </a:cubicBezTo>
                <a:lnTo>
                  <a:pt x="391154" y="573198"/>
                </a:lnTo>
                <a:cubicBezTo>
                  <a:pt x="389470" y="577401"/>
                  <a:pt x="384419" y="579362"/>
                  <a:pt x="380210" y="577401"/>
                </a:cubicBezTo>
                <a:lnTo>
                  <a:pt x="311456" y="545743"/>
                </a:lnTo>
                <a:cubicBezTo>
                  <a:pt x="307527" y="543782"/>
                  <a:pt x="305563" y="538740"/>
                  <a:pt x="307527" y="534537"/>
                </a:cubicBezTo>
                <a:lnTo>
                  <a:pt x="321559" y="504561"/>
                </a:lnTo>
                <a:cubicBezTo>
                  <a:pt x="323523" y="500078"/>
                  <a:pt x="319033" y="490833"/>
                  <a:pt x="317069" y="488312"/>
                </a:cubicBezTo>
                <a:cubicBezTo>
                  <a:pt x="314824" y="485790"/>
                  <a:pt x="309492" y="485230"/>
                  <a:pt x="305282" y="486631"/>
                </a:cubicBezTo>
                <a:lnTo>
                  <a:pt x="273852" y="498397"/>
                </a:lnTo>
                <a:cubicBezTo>
                  <a:pt x="269643" y="500078"/>
                  <a:pt x="264591" y="497557"/>
                  <a:pt x="263188" y="493355"/>
                </a:cubicBezTo>
                <a:lnTo>
                  <a:pt x="236809" y="422756"/>
                </a:lnTo>
                <a:cubicBezTo>
                  <a:pt x="235406" y="418273"/>
                  <a:pt x="237651" y="413511"/>
                  <a:pt x="241861" y="411830"/>
                </a:cubicBezTo>
                <a:lnTo>
                  <a:pt x="273291" y="400344"/>
                </a:lnTo>
                <a:cubicBezTo>
                  <a:pt x="277500" y="398663"/>
                  <a:pt x="281148" y="388857"/>
                  <a:pt x="281429" y="385776"/>
                </a:cubicBezTo>
                <a:cubicBezTo>
                  <a:pt x="281710" y="382694"/>
                  <a:pt x="278342" y="378211"/>
                  <a:pt x="274133" y="376530"/>
                </a:cubicBezTo>
                <a:lnTo>
                  <a:pt x="243825" y="362523"/>
                </a:lnTo>
                <a:cubicBezTo>
                  <a:pt x="239616" y="360562"/>
                  <a:pt x="237932" y="355519"/>
                  <a:pt x="239896" y="351317"/>
                </a:cubicBezTo>
                <a:lnTo>
                  <a:pt x="271327" y="282959"/>
                </a:lnTo>
                <a:cubicBezTo>
                  <a:pt x="273291" y="278757"/>
                  <a:pt x="278342" y="277076"/>
                  <a:pt x="282552" y="278757"/>
                </a:cubicBezTo>
                <a:lnTo>
                  <a:pt x="312859" y="292764"/>
                </a:lnTo>
                <a:cubicBezTo>
                  <a:pt x="317069" y="294726"/>
                  <a:pt x="326610" y="290243"/>
                  <a:pt x="328855" y="288282"/>
                </a:cubicBezTo>
                <a:cubicBezTo>
                  <a:pt x="331381" y="286321"/>
                  <a:pt x="331942" y="280998"/>
                  <a:pt x="330539" y="276796"/>
                </a:cubicBezTo>
                <a:lnTo>
                  <a:pt x="318752" y="245418"/>
                </a:lnTo>
                <a:cubicBezTo>
                  <a:pt x="317349" y="240936"/>
                  <a:pt x="319594" y="236173"/>
                  <a:pt x="323804" y="234492"/>
                </a:cubicBezTo>
                <a:close/>
                <a:moveTo>
                  <a:pt x="69048" y="187422"/>
                </a:moveTo>
                <a:cubicBezTo>
                  <a:pt x="77719" y="187422"/>
                  <a:pt x="84749" y="194452"/>
                  <a:pt x="84749" y="203123"/>
                </a:cubicBezTo>
                <a:cubicBezTo>
                  <a:pt x="84749" y="211794"/>
                  <a:pt x="77719" y="218824"/>
                  <a:pt x="69048" y="218824"/>
                </a:cubicBezTo>
                <a:cubicBezTo>
                  <a:pt x="60377" y="218824"/>
                  <a:pt x="53347" y="211794"/>
                  <a:pt x="53347" y="203123"/>
                </a:cubicBezTo>
                <a:cubicBezTo>
                  <a:pt x="53347" y="194452"/>
                  <a:pt x="60377" y="187422"/>
                  <a:pt x="69048" y="187422"/>
                </a:cubicBezTo>
                <a:close/>
                <a:moveTo>
                  <a:pt x="70434" y="0"/>
                </a:moveTo>
                <a:lnTo>
                  <a:pt x="409976" y="0"/>
                </a:lnTo>
                <a:cubicBezTo>
                  <a:pt x="423165" y="0"/>
                  <a:pt x="435231" y="9806"/>
                  <a:pt x="436635" y="21853"/>
                </a:cubicBezTo>
                <a:lnTo>
                  <a:pt x="480130" y="180149"/>
                </a:lnTo>
                <a:cubicBezTo>
                  <a:pt x="480130" y="180429"/>
                  <a:pt x="480410" y="180989"/>
                  <a:pt x="480410" y="181270"/>
                </a:cubicBezTo>
                <a:lnTo>
                  <a:pt x="480410" y="192196"/>
                </a:lnTo>
                <a:lnTo>
                  <a:pt x="475920" y="189955"/>
                </a:lnTo>
                <a:cubicBezTo>
                  <a:pt x="470308" y="187433"/>
                  <a:pt x="464415" y="186873"/>
                  <a:pt x="458522" y="187713"/>
                </a:cubicBezTo>
                <a:lnTo>
                  <a:pt x="458522" y="181270"/>
                </a:lnTo>
                <a:cubicBezTo>
                  <a:pt x="458522" y="169502"/>
                  <a:pt x="448701" y="159697"/>
                  <a:pt x="436635" y="159697"/>
                </a:cubicBezTo>
                <a:lnTo>
                  <a:pt x="43775" y="159697"/>
                </a:lnTo>
                <a:cubicBezTo>
                  <a:pt x="31709" y="159697"/>
                  <a:pt x="21888" y="169502"/>
                  <a:pt x="21888" y="181270"/>
                </a:cubicBezTo>
                <a:lnTo>
                  <a:pt x="21888" y="224977"/>
                </a:lnTo>
                <a:cubicBezTo>
                  <a:pt x="21888" y="237024"/>
                  <a:pt x="31709" y="246830"/>
                  <a:pt x="43775" y="246830"/>
                </a:cubicBezTo>
                <a:lnTo>
                  <a:pt x="295486" y="246830"/>
                </a:lnTo>
                <a:cubicBezTo>
                  <a:pt x="295767" y="249071"/>
                  <a:pt x="296328" y="251312"/>
                  <a:pt x="296889" y="253274"/>
                </a:cubicBezTo>
                <a:lnTo>
                  <a:pt x="299976" y="261118"/>
                </a:lnTo>
                <a:lnTo>
                  <a:pt x="292119" y="257756"/>
                </a:lnTo>
                <a:cubicBezTo>
                  <a:pt x="276685" y="250752"/>
                  <a:pt x="257323" y="258037"/>
                  <a:pt x="250307" y="273166"/>
                </a:cubicBezTo>
                <a:lnTo>
                  <a:pt x="238241" y="299222"/>
                </a:lnTo>
                <a:lnTo>
                  <a:pt x="43775" y="299222"/>
                </a:lnTo>
                <a:cubicBezTo>
                  <a:pt x="31709" y="299222"/>
                  <a:pt x="21888" y="309027"/>
                  <a:pt x="21888" y="321075"/>
                </a:cubicBezTo>
                <a:lnTo>
                  <a:pt x="21888" y="364781"/>
                </a:lnTo>
                <a:cubicBezTo>
                  <a:pt x="21888" y="376829"/>
                  <a:pt x="31709" y="386634"/>
                  <a:pt x="43775" y="386634"/>
                </a:cubicBezTo>
                <a:lnTo>
                  <a:pt x="240486" y="386634"/>
                </a:lnTo>
                <a:lnTo>
                  <a:pt x="241889" y="387195"/>
                </a:lnTo>
                <a:lnTo>
                  <a:pt x="233751" y="389997"/>
                </a:lnTo>
                <a:cubicBezTo>
                  <a:pt x="217756" y="396160"/>
                  <a:pt x="209337" y="414091"/>
                  <a:pt x="214950" y="430621"/>
                </a:cubicBezTo>
                <a:lnTo>
                  <a:pt x="218317" y="439026"/>
                </a:lnTo>
                <a:lnTo>
                  <a:pt x="43775" y="439026"/>
                </a:lnTo>
                <a:cubicBezTo>
                  <a:pt x="31709" y="439026"/>
                  <a:pt x="21888" y="448832"/>
                  <a:pt x="21888" y="460879"/>
                </a:cubicBezTo>
                <a:lnTo>
                  <a:pt x="21888" y="504586"/>
                </a:lnTo>
                <a:cubicBezTo>
                  <a:pt x="21888" y="516633"/>
                  <a:pt x="31709" y="526439"/>
                  <a:pt x="43775" y="526439"/>
                </a:cubicBezTo>
                <a:lnTo>
                  <a:pt x="285945" y="526439"/>
                </a:lnTo>
                <a:cubicBezTo>
                  <a:pt x="283139" y="533163"/>
                  <a:pt x="282858" y="540728"/>
                  <a:pt x="285103" y="548012"/>
                </a:cubicBezTo>
                <a:lnTo>
                  <a:pt x="43775" y="548012"/>
                </a:lnTo>
                <a:cubicBezTo>
                  <a:pt x="19643" y="548012"/>
                  <a:pt x="0" y="528681"/>
                  <a:pt x="0" y="504586"/>
                </a:cubicBezTo>
                <a:lnTo>
                  <a:pt x="0" y="460879"/>
                </a:lnTo>
                <a:cubicBezTo>
                  <a:pt x="0" y="460319"/>
                  <a:pt x="280" y="460039"/>
                  <a:pt x="280" y="459479"/>
                </a:cubicBezTo>
                <a:lnTo>
                  <a:pt x="11505" y="394199"/>
                </a:lnTo>
                <a:cubicBezTo>
                  <a:pt x="4490" y="386354"/>
                  <a:pt x="0" y="375988"/>
                  <a:pt x="0" y="364781"/>
                </a:cubicBezTo>
                <a:lnTo>
                  <a:pt x="0" y="321075"/>
                </a:lnTo>
                <a:cubicBezTo>
                  <a:pt x="0" y="320795"/>
                  <a:pt x="280" y="320234"/>
                  <a:pt x="280" y="319954"/>
                </a:cubicBezTo>
                <a:lnTo>
                  <a:pt x="11505" y="254394"/>
                </a:lnTo>
                <a:cubicBezTo>
                  <a:pt x="4490" y="246550"/>
                  <a:pt x="0" y="236183"/>
                  <a:pt x="0" y="224977"/>
                </a:cubicBezTo>
                <a:lnTo>
                  <a:pt x="0" y="181270"/>
                </a:lnTo>
                <a:cubicBezTo>
                  <a:pt x="0" y="180989"/>
                  <a:pt x="280" y="180429"/>
                  <a:pt x="280" y="180149"/>
                </a:cubicBezTo>
                <a:lnTo>
                  <a:pt x="43775" y="21853"/>
                </a:lnTo>
                <a:cubicBezTo>
                  <a:pt x="45178" y="9806"/>
                  <a:pt x="56964" y="0"/>
                  <a:pt x="704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1533DE4-3BD5-4ED9-8A81-5494BC089264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C65E6D2A-C33B-4EE8-AF86-6E606B9E1C7D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7A6664FD-CA0F-4450-A1E0-A9B0966A733C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47963427-A3EA-4A3C-ABA7-EF060A2B6B1D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CEB3697A-4CEC-43E6-A63A-56992BB5A1FE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52" name="六边形 51">
                <a:extLst>
                  <a:ext uri="{FF2B5EF4-FFF2-40B4-BE49-F238E27FC236}">
                    <a16:creationId xmlns:a16="http://schemas.microsoft.com/office/drawing/2014/main" id="{CD775ADE-6A5C-4AED-9E05-D5FF757BAEEB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EAC4DDD-089D-4659-8DEC-105CC23E3D2D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619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2" grpId="0" animBg="1"/>
      <p:bldP spid="42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641672877"/>
              </p:ext>
            </p:extLst>
          </p:nvPr>
        </p:nvGraphicFramePr>
        <p:xfrm>
          <a:off x="3874548" y="3385450"/>
          <a:ext cx="1918195" cy="19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1735276761"/>
              </p:ext>
            </p:extLst>
          </p:nvPr>
        </p:nvGraphicFramePr>
        <p:xfrm>
          <a:off x="6344371" y="2375511"/>
          <a:ext cx="1918195" cy="19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图表 18"/>
          <p:cNvGraphicFramePr/>
          <p:nvPr>
            <p:extLst>
              <p:ext uri="{D42A27DB-BD31-4B8C-83A1-F6EECF244321}">
                <p14:modId xmlns:p14="http://schemas.microsoft.com/office/powerpoint/2010/main" val="1651353596"/>
              </p:ext>
            </p:extLst>
          </p:nvPr>
        </p:nvGraphicFramePr>
        <p:xfrm>
          <a:off x="8791702" y="3385450"/>
          <a:ext cx="1918195" cy="19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7"/>
          <p:cNvSpPr txBox="1"/>
          <p:nvPr/>
        </p:nvSpPr>
        <p:spPr>
          <a:xfrm>
            <a:off x="4459076" y="4227252"/>
            <a:ext cx="8210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82%</a:t>
            </a:r>
          </a:p>
        </p:txBody>
      </p:sp>
      <p:sp>
        <p:nvSpPr>
          <p:cNvPr id="25" name="TextBox 18"/>
          <p:cNvSpPr txBox="1"/>
          <p:nvPr/>
        </p:nvSpPr>
        <p:spPr>
          <a:xfrm>
            <a:off x="6905295" y="3148817"/>
            <a:ext cx="8210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59%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9389046" y="4227252"/>
            <a:ext cx="8210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23%</a:t>
            </a:r>
          </a:p>
        </p:txBody>
      </p:sp>
      <p:graphicFrame>
        <p:nvGraphicFramePr>
          <p:cNvPr id="30" name="图表 29"/>
          <p:cNvGraphicFramePr/>
          <p:nvPr>
            <p:extLst>
              <p:ext uri="{D42A27DB-BD31-4B8C-83A1-F6EECF244321}">
                <p14:modId xmlns:p14="http://schemas.microsoft.com/office/powerpoint/2010/main" val="2902183501"/>
              </p:ext>
            </p:extLst>
          </p:nvPr>
        </p:nvGraphicFramePr>
        <p:xfrm>
          <a:off x="1412406" y="2375511"/>
          <a:ext cx="1918195" cy="19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16"/>
          <p:cNvSpPr txBox="1"/>
          <p:nvPr/>
        </p:nvSpPr>
        <p:spPr>
          <a:xfrm>
            <a:off x="1976896" y="3174949"/>
            <a:ext cx="8210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75%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51264" y="4920634"/>
            <a:ext cx="2722473" cy="795211"/>
            <a:chOff x="6798184" y="1678126"/>
            <a:chExt cx="3685607" cy="795211"/>
          </a:xfrm>
        </p:grpSpPr>
        <p:sp>
          <p:nvSpPr>
            <p:cNvPr id="27" name="矩形 26"/>
            <p:cNvSpPr/>
            <p:nvPr/>
          </p:nvSpPr>
          <p:spPr>
            <a:xfrm>
              <a:off x="6798184" y="1946526"/>
              <a:ext cx="3685607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520000" y="1678126"/>
              <a:ext cx="2241975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89">
                <a:buClr>
                  <a:srgbClr val="151314"/>
                </a:buClr>
                <a:buSzPct val="25000"/>
              </a:pPr>
              <a:r>
                <a:rPr lang="en-US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29418" y="2208020"/>
            <a:ext cx="2722473" cy="795211"/>
            <a:chOff x="6798184" y="1678126"/>
            <a:chExt cx="3685607" cy="795211"/>
          </a:xfrm>
        </p:grpSpPr>
        <p:sp>
          <p:nvSpPr>
            <p:cNvPr id="32" name="矩形 31"/>
            <p:cNvSpPr/>
            <p:nvPr/>
          </p:nvSpPr>
          <p:spPr>
            <a:xfrm>
              <a:off x="6798184" y="1946526"/>
              <a:ext cx="3685607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520000" y="1678126"/>
              <a:ext cx="2241975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89">
                <a:buClr>
                  <a:srgbClr val="151314"/>
                </a:buClr>
                <a:buSzPct val="25000"/>
              </a:pPr>
              <a:r>
                <a:rPr lang="en-US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42193" y="2208020"/>
            <a:ext cx="2722473" cy="795211"/>
            <a:chOff x="6798184" y="1678126"/>
            <a:chExt cx="3685607" cy="795211"/>
          </a:xfrm>
        </p:grpSpPr>
        <p:sp>
          <p:nvSpPr>
            <p:cNvPr id="36" name="矩形 35"/>
            <p:cNvSpPr/>
            <p:nvPr/>
          </p:nvSpPr>
          <p:spPr>
            <a:xfrm>
              <a:off x="6798184" y="1946526"/>
              <a:ext cx="3685607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520000" y="1678126"/>
              <a:ext cx="2241975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89">
                <a:buClr>
                  <a:srgbClr val="151314"/>
                </a:buClr>
                <a:buSzPct val="25000"/>
              </a:pPr>
              <a:r>
                <a:rPr lang="en-US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922440" y="4920634"/>
            <a:ext cx="2722473" cy="795211"/>
            <a:chOff x="6798184" y="1678126"/>
            <a:chExt cx="3685607" cy="795211"/>
          </a:xfrm>
        </p:grpSpPr>
        <p:sp>
          <p:nvSpPr>
            <p:cNvPr id="39" name="矩形 38"/>
            <p:cNvSpPr/>
            <p:nvPr/>
          </p:nvSpPr>
          <p:spPr>
            <a:xfrm>
              <a:off x="6798184" y="1946526"/>
              <a:ext cx="3685607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520000" y="1678126"/>
              <a:ext cx="2241975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89">
                <a:buClr>
                  <a:srgbClr val="151314"/>
                </a:buClr>
                <a:buSzPct val="25000"/>
              </a:pPr>
              <a:r>
                <a:rPr lang="en-US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8759D68-0D61-4965-ACEF-ABB5C6E11A19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65EC522A-89D6-479B-8E1C-0B6E6AFD6EC3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38C59948-46E3-4404-B541-51794C762527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4A4D186C-3195-4079-916C-D578CC72C522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2E2E1EB-CE7F-4D49-9A93-AE4C9D3CE4F5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50" name="六边形 49">
                <a:extLst>
                  <a:ext uri="{FF2B5EF4-FFF2-40B4-BE49-F238E27FC236}">
                    <a16:creationId xmlns:a16="http://schemas.microsoft.com/office/drawing/2014/main" id="{EC40BE82-74E1-4EA8-9FB4-71AFAD9823C0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E2F51D8E-385D-430C-A93D-2B0228B697D7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9998" y="66141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344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6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3" grpId="0">
            <p:bldAsOne/>
          </p:bldGraphic>
          <p:bldGraphic spid="16" grpId="0">
            <p:bldAsOne/>
          </p:bldGraphic>
          <p:bldGraphic spid="19" grpId="0">
            <p:bldAsOne/>
          </p:bldGraphic>
          <p:bldP spid="22" grpId="0"/>
          <p:bldP spid="25" grpId="0"/>
          <p:bldP spid="26" grpId="0"/>
          <p:bldGraphic spid="30" grpId="0">
            <p:bldAsOne/>
          </p:bldGraphic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3" grpId="0">
            <p:bldAsOne/>
          </p:bldGraphic>
          <p:bldGraphic spid="16" grpId="0">
            <p:bldAsOne/>
          </p:bldGraphic>
          <p:bldGraphic spid="19" grpId="0">
            <p:bldAsOne/>
          </p:bldGraphic>
          <p:bldP spid="22" grpId="0"/>
          <p:bldP spid="25" grpId="0"/>
          <p:bldP spid="26" grpId="0"/>
          <p:bldGraphic spid="30" grpId="0">
            <p:bldAsOne/>
          </p:bldGraphic>
          <p:bldP spid="3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16">
            <a:extLst>
              <a:ext uri="{FF2B5EF4-FFF2-40B4-BE49-F238E27FC236}">
                <a16:creationId xmlns:a16="http://schemas.microsoft.com/office/drawing/2014/main" id="{D7DF79DE-52CC-483A-B04A-3EB49353A647}"/>
              </a:ext>
            </a:extLst>
          </p:cNvPr>
          <p:cNvSpPr txBox="1"/>
          <p:nvPr/>
        </p:nvSpPr>
        <p:spPr>
          <a:xfrm>
            <a:off x="2849051" y="3200838"/>
            <a:ext cx="648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5400" b="1" kern="0" spc="300" dirty="0">
                <a:gradFill>
                  <a:gsLst>
                    <a:gs pos="97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b="1" kern="0" spc="300" dirty="0">
              <a:gradFill>
                <a:gsLst>
                  <a:gs pos="97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7" name="PA_文本框 57"/>
          <p:cNvSpPr txBox="1"/>
          <p:nvPr>
            <p:custDataLst>
              <p:tags r:id="rId1"/>
            </p:custDataLst>
          </p:nvPr>
        </p:nvSpPr>
        <p:spPr>
          <a:xfrm>
            <a:off x="2986521" y="4206978"/>
            <a:ext cx="6210806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summaryA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dream need to work out a summary</a:t>
            </a:r>
          </a:p>
        </p:txBody>
      </p:sp>
      <p:sp>
        <p:nvSpPr>
          <p:cNvPr id="58" name="TextBox 13"/>
          <p:cNvSpPr txBox="1"/>
          <p:nvPr/>
        </p:nvSpPr>
        <p:spPr>
          <a:xfrm>
            <a:off x="4153955" y="5127268"/>
            <a:ext cx="792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14"/>
          <p:cNvSpPr txBox="1"/>
          <p:nvPr/>
        </p:nvSpPr>
        <p:spPr>
          <a:xfrm>
            <a:off x="5328342" y="5127268"/>
            <a:ext cx="1074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15"/>
          <p:cNvSpPr txBox="1"/>
          <p:nvPr/>
        </p:nvSpPr>
        <p:spPr>
          <a:xfrm>
            <a:off x="6521593" y="5127268"/>
            <a:ext cx="811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Freeform 16"/>
          <p:cNvSpPr>
            <a:spLocks/>
          </p:cNvSpPr>
          <p:nvPr/>
        </p:nvSpPr>
        <p:spPr bwMode="auto">
          <a:xfrm>
            <a:off x="4017888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Freeform 16"/>
          <p:cNvSpPr>
            <a:spLocks/>
          </p:cNvSpPr>
          <p:nvPr/>
        </p:nvSpPr>
        <p:spPr bwMode="auto">
          <a:xfrm>
            <a:off x="6385258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16"/>
          <p:cNvSpPr>
            <a:spLocks/>
          </p:cNvSpPr>
          <p:nvPr/>
        </p:nvSpPr>
        <p:spPr bwMode="auto">
          <a:xfrm>
            <a:off x="5209068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15"/>
          <p:cNvSpPr txBox="1"/>
          <p:nvPr/>
        </p:nvSpPr>
        <p:spPr>
          <a:xfrm>
            <a:off x="7656303" y="5127268"/>
            <a:ext cx="868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7520236" y="5196968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3488051" y="4907923"/>
            <a:ext cx="5207747" cy="0"/>
          </a:xfrm>
          <a:prstGeom prst="line">
            <a:avLst/>
          </a:prstGeom>
          <a:ln w="12700">
            <a:solidFill>
              <a:srgbClr val="33AAB9">
                <a:alpha val="8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248068" y="1029634"/>
            <a:ext cx="1700012" cy="1918111"/>
            <a:chOff x="1575906" y="1029155"/>
            <a:chExt cx="1296316" cy="1462625"/>
          </a:xfrm>
        </p:grpSpPr>
        <p:sp>
          <p:nvSpPr>
            <p:cNvPr id="68" name="Freeform 5"/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587657" y="1302455"/>
              <a:ext cx="1248671" cy="915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gradFill>
                    <a:gsLst>
                      <a:gs pos="15000">
                        <a:srgbClr val="33789B"/>
                      </a:gs>
                      <a:gs pos="75000">
                        <a:srgbClr val="33AAB9"/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7200" b="1" dirty="0">
                <a:gradFill>
                  <a:gsLst>
                    <a:gs pos="15000">
                      <a:srgbClr val="33789B"/>
                    </a:gs>
                    <a:gs pos="75000">
                      <a:srgbClr val="33AAB9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4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  <p:bldP spid="58" grpId="0"/>
          <p:bldP spid="59" grpId="0"/>
          <p:bldP spid="60" grpId="0"/>
          <p:bldP spid="61" grpId="0" animBg="1"/>
          <p:bldP spid="62" grpId="0" animBg="1"/>
          <p:bldP spid="63" grpId="0" animBg="1"/>
          <p:bldP spid="64" grpId="0"/>
          <p:bldP spid="6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  <p:bldP spid="58" grpId="0"/>
          <p:bldP spid="59" grpId="0"/>
          <p:bldP spid="60" grpId="0"/>
          <p:bldP spid="61" grpId="0" animBg="1"/>
          <p:bldP spid="62" grpId="0" animBg="1"/>
          <p:bldP spid="63" grpId="0" animBg="1"/>
          <p:bldP spid="64" grpId="0"/>
          <p:bldP spid="6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>
            <a:extLst>
              <a:ext uri="{FF2B5EF4-FFF2-40B4-BE49-F238E27FC236}">
                <a16:creationId xmlns:a16="http://schemas.microsoft.com/office/drawing/2014/main" id="{AA7C8DBD-8B12-44F2-93E7-BCC2B4B4E873}"/>
              </a:ext>
            </a:extLst>
          </p:cNvPr>
          <p:cNvGrpSpPr/>
          <p:nvPr/>
        </p:nvGrpSpPr>
        <p:grpSpPr>
          <a:xfrm>
            <a:off x="1396455" y="2596521"/>
            <a:ext cx="9281832" cy="2399155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75" name="Arc 54">
              <a:extLst>
                <a:ext uri="{FF2B5EF4-FFF2-40B4-BE49-F238E27FC236}">
                  <a16:creationId xmlns:a16="http://schemas.microsoft.com/office/drawing/2014/main" id="{1C2D02AA-9A3B-46AC-B68B-FDF8BF529D2D}"/>
                </a:ext>
              </a:extLst>
            </p:cNvPr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48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Arc 42">
              <a:extLst>
                <a:ext uri="{FF2B5EF4-FFF2-40B4-BE49-F238E27FC236}">
                  <a16:creationId xmlns:a16="http://schemas.microsoft.com/office/drawing/2014/main" id="{6E6A7AC8-20C0-41CB-B1A4-8C7407CC5952}"/>
                </a:ext>
              </a:extLst>
            </p:cNvPr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48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Arc 40">
              <a:extLst>
                <a:ext uri="{FF2B5EF4-FFF2-40B4-BE49-F238E27FC236}">
                  <a16:creationId xmlns:a16="http://schemas.microsoft.com/office/drawing/2014/main" id="{8A071FB0-465D-4C21-8CF2-51AD8D232C0F}"/>
                </a:ext>
              </a:extLst>
            </p:cNvPr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48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Arc 52">
              <a:extLst>
                <a:ext uri="{FF2B5EF4-FFF2-40B4-BE49-F238E27FC236}">
                  <a16:creationId xmlns:a16="http://schemas.microsoft.com/office/drawing/2014/main" id="{4FD334B0-45FA-4C92-853B-846AF8F03ECA}"/>
                </a:ext>
              </a:extLst>
            </p:cNvPr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48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3E3928AC-8CC6-437D-BD90-002F2A270BF7}"/>
              </a:ext>
            </a:extLst>
          </p:cNvPr>
          <p:cNvGrpSpPr/>
          <p:nvPr/>
        </p:nvGrpSpPr>
        <p:grpSpPr>
          <a:xfrm>
            <a:off x="1857112" y="3280951"/>
            <a:ext cx="1414401" cy="1414401"/>
            <a:chOff x="1863125" y="5718629"/>
            <a:chExt cx="1414401" cy="1414401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FE45C010-6495-4D3D-86A3-F0012EE7255E}"/>
                </a:ext>
              </a:extLst>
            </p:cNvPr>
            <p:cNvSpPr/>
            <p:nvPr/>
          </p:nvSpPr>
          <p:spPr>
            <a:xfrm>
              <a:off x="1863125" y="5718629"/>
              <a:ext cx="1414401" cy="1414401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TextBox 21">
              <a:extLst>
                <a:ext uri="{FF2B5EF4-FFF2-40B4-BE49-F238E27FC236}">
                  <a16:creationId xmlns:a16="http://schemas.microsoft.com/office/drawing/2014/main" id="{03E2EB09-2C20-4A0C-A8CD-C21B47D9E698}"/>
                </a:ext>
              </a:extLst>
            </p:cNvPr>
            <p:cNvSpPr txBox="1"/>
            <p:nvPr/>
          </p:nvSpPr>
          <p:spPr>
            <a:xfrm>
              <a:off x="2192114" y="6102664"/>
              <a:ext cx="756423" cy="646331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sz="4400">
                  <a:solidFill>
                    <a:schemeClr val="tx1">
                      <a:lumMod val="75000"/>
                      <a:lumOff val="25000"/>
                    </a:schemeClr>
                  </a:solidFill>
                  <a:ea typeface="思源黑体" panose="020B0500000000000000" pitchFamily="34" charset="-122"/>
                </a:defRPr>
              </a:lvl1pPr>
            </a:lstStyle>
            <a:p>
              <a:pPr algn="ctr"/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ea"/>
                  <a:cs typeface="+mn-ea"/>
                  <a:sym typeface="+mn-lt"/>
                </a:rPr>
                <a:t>Add text</a:t>
              </a:r>
            </a:p>
            <a:p>
              <a:pPr algn="ctr"/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5286860F-7CF6-4684-B4AC-E04BD6CF18CA}"/>
              </a:ext>
            </a:extLst>
          </p:cNvPr>
          <p:cNvSpPr txBox="1">
            <a:spLocks/>
          </p:cNvSpPr>
          <p:nvPr/>
        </p:nvSpPr>
        <p:spPr>
          <a:xfrm>
            <a:off x="1968037" y="1999864"/>
            <a:ext cx="1191865" cy="23660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FA407240-9B27-425D-9DF5-E5DDA400B18B}"/>
              </a:ext>
            </a:extLst>
          </p:cNvPr>
          <p:cNvSpPr txBox="1">
            <a:spLocks/>
          </p:cNvSpPr>
          <p:nvPr/>
        </p:nvSpPr>
        <p:spPr>
          <a:xfrm>
            <a:off x="1554821" y="2344871"/>
            <a:ext cx="2018299" cy="52136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97EE7CE2-78AF-4BEC-B909-C4A502087484}"/>
              </a:ext>
            </a:extLst>
          </p:cNvPr>
          <p:cNvSpPr txBox="1">
            <a:spLocks/>
          </p:cNvSpPr>
          <p:nvPr/>
        </p:nvSpPr>
        <p:spPr>
          <a:xfrm>
            <a:off x="4295624" y="5122793"/>
            <a:ext cx="1191865" cy="23660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BF8C8305-B80A-47C3-8FBD-9197BECDCEF7}"/>
              </a:ext>
            </a:extLst>
          </p:cNvPr>
          <p:cNvSpPr txBox="1">
            <a:spLocks/>
          </p:cNvSpPr>
          <p:nvPr/>
        </p:nvSpPr>
        <p:spPr>
          <a:xfrm>
            <a:off x="3882408" y="5467800"/>
            <a:ext cx="2018299" cy="52136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C58F329F-0915-46F8-A078-9926F5140403}"/>
              </a:ext>
            </a:extLst>
          </p:cNvPr>
          <p:cNvSpPr txBox="1">
            <a:spLocks/>
          </p:cNvSpPr>
          <p:nvPr/>
        </p:nvSpPr>
        <p:spPr>
          <a:xfrm>
            <a:off x="6627788" y="1964541"/>
            <a:ext cx="1191865" cy="23660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0F04C01A-9794-440A-A88F-E6958B5E1EEA}"/>
              </a:ext>
            </a:extLst>
          </p:cNvPr>
          <p:cNvSpPr txBox="1">
            <a:spLocks/>
          </p:cNvSpPr>
          <p:nvPr/>
        </p:nvSpPr>
        <p:spPr>
          <a:xfrm>
            <a:off x="6214572" y="2309548"/>
            <a:ext cx="2018299" cy="52136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ECD8764D-137F-4ADA-A03B-B8FFA26B5AE9}"/>
              </a:ext>
            </a:extLst>
          </p:cNvPr>
          <p:cNvSpPr txBox="1">
            <a:spLocks/>
          </p:cNvSpPr>
          <p:nvPr/>
        </p:nvSpPr>
        <p:spPr>
          <a:xfrm>
            <a:off x="8938801" y="5130396"/>
            <a:ext cx="1191865" cy="23660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15EE76D1-0FE5-45DF-9183-2D67B667B335}"/>
              </a:ext>
            </a:extLst>
          </p:cNvPr>
          <p:cNvSpPr txBox="1">
            <a:spLocks/>
          </p:cNvSpPr>
          <p:nvPr/>
        </p:nvSpPr>
        <p:spPr>
          <a:xfrm>
            <a:off x="8525585" y="5475403"/>
            <a:ext cx="2018299" cy="52136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EFB187C-1917-4B57-9EAD-859D009FCFE1}"/>
              </a:ext>
            </a:extLst>
          </p:cNvPr>
          <p:cNvGrpSpPr/>
          <p:nvPr/>
        </p:nvGrpSpPr>
        <p:grpSpPr>
          <a:xfrm>
            <a:off x="4180586" y="3280951"/>
            <a:ext cx="1414401" cy="1414401"/>
            <a:chOff x="1863125" y="5718629"/>
            <a:chExt cx="1414401" cy="1414401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514245D9-6B80-40DB-B466-4DCA951B1964}"/>
                </a:ext>
              </a:extLst>
            </p:cNvPr>
            <p:cNvSpPr/>
            <p:nvPr/>
          </p:nvSpPr>
          <p:spPr>
            <a:xfrm>
              <a:off x="1863125" y="5718629"/>
              <a:ext cx="1414401" cy="1414401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id="{BF63C372-8842-46DA-8018-A77F92EF6FFC}"/>
                </a:ext>
              </a:extLst>
            </p:cNvPr>
            <p:cNvSpPr txBox="1"/>
            <p:nvPr/>
          </p:nvSpPr>
          <p:spPr>
            <a:xfrm>
              <a:off x="2192114" y="6102664"/>
              <a:ext cx="756423" cy="646331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sz="4400">
                  <a:solidFill>
                    <a:schemeClr val="tx1">
                      <a:lumMod val="75000"/>
                      <a:lumOff val="25000"/>
                    </a:schemeClr>
                  </a:solidFill>
                  <a:ea typeface="思源黑体" panose="020B0500000000000000" pitchFamily="34" charset="-122"/>
                </a:defRPr>
              </a:lvl1pPr>
            </a:lstStyle>
            <a:p>
              <a:pPr algn="ctr"/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ea"/>
                  <a:cs typeface="+mn-ea"/>
                  <a:sym typeface="+mn-lt"/>
                </a:rPr>
                <a:t>Add text</a:t>
              </a:r>
            </a:p>
            <a:p>
              <a:pPr algn="ctr"/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881F7EF-0FD1-4468-A2B7-9EC5B3D3C8F2}"/>
              </a:ext>
            </a:extLst>
          </p:cNvPr>
          <p:cNvGrpSpPr/>
          <p:nvPr/>
        </p:nvGrpSpPr>
        <p:grpSpPr>
          <a:xfrm>
            <a:off x="6504060" y="3280951"/>
            <a:ext cx="1414401" cy="1414401"/>
            <a:chOff x="1863125" y="5718629"/>
            <a:chExt cx="1414401" cy="1414401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5464A50-0181-445C-A64A-B88912B31FC8}"/>
                </a:ext>
              </a:extLst>
            </p:cNvPr>
            <p:cNvSpPr/>
            <p:nvPr/>
          </p:nvSpPr>
          <p:spPr>
            <a:xfrm>
              <a:off x="1863125" y="5718629"/>
              <a:ext cx="1414401" cy="1414401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97F23F12-2F93-460F-ACA8-ADCE8E789B88}"/>
                </a:ext>
              </a:extLst>
            </p:cNvPr>
            <p:cNvSpPr txBox="1"/>
            <p:nvPr/>
          </p:nvSpPr>
          <p:spPr>
            <a:xfrm>
              <a:off x="2192114" y="6102664"/>
              <a:ext cx="756423" cy="646331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sz="4400">
                  <a:solidFill>
                    <a:schemeClr val="tx1">
                      <a:lumMod val="75000"/>
                      <a:lumOff val="25000"/>
                    </a:schemeClr>
                  </a:solidFill>
                  <a:ea typeface="思源黑体" panose="020B0500000000000000" pitchFamily="34" charset="-122"/>
                </a:defRPr>
              </a:lvl1pPr>
            </a:lstStyle>
            <a:p>
              <a:pPr algn="ctr"/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ea"/>
                  <a:cs typeface="+mn-ea"/>
                  <a:sym typeface="+mn-lt"/>
                </a:rPr>
                <a:t>Add text</a:t>
              </a:r>
            </a:p>
            <a:p>
              <a:pPr algn="ctr"/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AF55549-105B-4162-85EC-D6742E66BFEF}"/>
              </a:ext>
            </a:extLst>
          </p:cNvPr>
          <p:cNvGrpSpPr/>
          <p:nvPr/>
        </p:nvGrpSpPr>
        <p:grpSpPr>
          <a:xfrm>
            <a:off x="8827533" y="3280951"/>
            <a:ext cx="1414401" cy="1414401"/>
            <a:chOff x="1863125" y="5718629"/>
            <a:chExt cx="1414401" cy="1414401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B179FD0-C871-46EC-8CEF-094900F79C3A}"/>
                </a:ext>
              </a:extLst>
            </p:cNvPr>
            <p:cNvSpPr/>
            <p:nvPr/>
          </p:nvSpPr>
          <p:spPr>
            <a:xfrm>
              <a:off x="1863125" y="5718629"/>
              <a:ext cx="1414401" cy="1414401"/>
            </a:xfrm>
            <a:prstGeom prst="ellipse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rgbClr val="33AAB9"/>
                  </a:gs>
                  <a:gs pos="100000">
                    <a:srgbClr val="33789B"/>
                  </a:gs>
                </a:gsLst>
                <a:lin ang="8100000" scaled="0"/>
              </a:gradFill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21">
              <a:extLst>
                <a:ext uri="{FF2B5EF4-FFF2-40B4-BE49-F238E27FC236}">
                  <a16:creationId xmlns:a16="http://schemas.microsoft.com/office/drawing/2014/main" id="{B9E18EB4-BA4F-4ACE-A5EE-B66F5F0C7D39}"/>
                </a:ext>
              </a:extLst>
            </p:cNvPr>
            <p:cNvSpPr txBox="1"/>
            <p:nvPr/>
          </p:nvSpPr>
          <p:spPr>
            <a:xfrm>
              <a:off x="2192114" y="6102664"/>
              <a:ext cx="756423" cy="646331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</a:gra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sz="4400">
                  <a:solidFill>
                    <a:schemeClr val="tx1">
                      <a:lumMod val="75000"/>
                      <a:lumOff val="25000"/>
                    </a:schemeClr>
                  </a:solidFill>
                  <a:ea typeface="思源黑体" panose="020B0500000000000000" pitchFamily="34" charset="-122"/>
                </a:defRPr>
              </a:lvl1pPr>
            </a:lstStyle>
            <a:p>
              <a:pPr algn="ctr"/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ea"/>
                  <a:cs typeface="+mn-ea"/>
                  <a:sym typeface="+mn-lt"/>
                </a:rPr>
                <a:t>Add text</a:t>
              </a:r>
            </a:p>
            <a:p>
              <a:pPr algn="ctr"/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EDB1B72-6321-49DE-BF8E-404DBE795A23}"/>
              </a:ext>
            </a:extLst>
          </p:cNvPr>
          <p:cNvGrpSpPr/>
          <p:nvPr/>
        </p:nvGrpSpPr>
        <p:grpSpPr>
          <a:xfrm>
            <a:off x="437082" y="385383"/>
            <a:ext cx="4081159" cy="766862"/>
            <a:chOff x="380810" y="385170"/>
            <a:chExt cx="4081159" cy="766862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3C2407D8-641F-47DE-A66F-87A7B4AE82C5}"/>
                </a:ext>
              </a:extLst>
            </p:cNvPr>
            <p:cNvGrpSpPr/>
            <p:nvPr/>
          </p:nvGrpSpPr>
          <p:grpSpPr>
            <a:xfrm>
              <a:off x="1404722" y="416647"/>
              <a:ext cx="3057247" cy="680447"/>
              <a:chOff x="1475058" y="402579"/>
              <a:chExt cx="3057247" cy="680447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2C3E54D7-DEE5-4354-9EFE-FFA9ACEEB116}"/>
                  </a:ext>
                </a:extLst>
              </p:cNvPr>
              <p:cNvSpPr/>
              <p:nvPr/>
            </p:nvSpPr>
            <p:spPr>
              <a:xfrm>
                <a:off x="1496296" y="846230"/>
                <a:ext cx="3036009" cy="2367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en-US" altLang="zh-CN" sz="8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Please add your title here </a:t>
                </a: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F5C752C0-3C5B-4EC7-9662-431A9D9646CD}"/>
                  </a:ext>
                </a:extLst>
              </p:cNvPr>
              <p:cNvSpPr/>
              <p:nvPr/>
            </p:nvSpPr>
            <p:spPr>
              <a:xfrm>
                <a:off x="1475058" y="402579"/>
                <a:ext cx="24195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FF3B6029-6673-49BB-AEB7-55ECFD8E74E8}"/>
                </a:ext>
              </a:extLst>
            </p:cNvPr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53" name="六边形 52">
                <a:extLst>
                  <a:ext uri="{FF2B5EF4-FFF2-40B4-BE49-F238E27FC236}">
                    <a16:creationId xmlns:a16="http://schemas.microsoft.com/office/drawing/2014/main" id="{9CF7637D-2643-4FE3-91D8-310A6E114D1E}"/>
                  </a:ext>
                </a:extLst>
              </p:cNvPr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33AAB9"/>
                    </a:gs>
                    <a:gs pos="100000">
                      <a:srgbClr val="33789B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C937B690-BE4E-4B1F-B5C6-78D23560B900}"/>
                  </a:ext>
                </a:extLst>
              </p:cNvPr>
              <p:cNvSpPr txBox="1"/>
              <p:nvPr/>
            </p:nvSpPr>
            <p:spPr>
              <a:xfrm>
                <a:off x="338606" y="465268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gradFill>
                      <a:gsLst>
                        <a:gs pos="17000">
                          <a:srgbClr val="33AAB9"/>
                        </a:gs>
                        <a:gs pos="100000">
                          <a:srgbClr val="33789B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  <a:endParaRPr lang="zh-CN" altLang="en-US" sz="2800" dirty="0">
                  <a:gradFill>
                    <a:gsLst>
                      <a:gs pos="17000">
                        <a:srgbClr val="33AAB9"/>
                      </a:gs>
                      <a:gs pos="100000">
                        <a:srgbClr val="33789B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04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75E-6 4.07407E-6 L -0.43789 0.89213 " pathEditMode="relative" rAng="0" ptsTypes="AA">
                                      <p:cBhvr>
                                        <p:cTn id="12" dur="125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446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54167E-6 3.7037E-6 L -0.25 3.7037E-6 " pathEditMode="relative" rAng="0" ptsTypes="AA">
                                      <p:cBhvr>
                                        <p:cTn id="17" dur="125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54167E-6 -1.11111E-6 L 0.25 -1.11111E-6 " pathEditMode="relative" rAng="0" ptsTypes="AA">
                                      <p:cBhvr>
                                        <p:cTn id="22" dur="1250" spd="-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875E-6 -3.7037E-7 L -0.25 -3.7037E-7 " pathEditMode="relative" rAng="0" ptsTypes="AA">
                                      <p:cBhvr>
                                        <p:cTn id="27" dur="1250" spd="-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875E-6 4.81481E-6 L 0.25 4.81481E-6 " pathEditMode="relative" rAng="0" ptsTypes="AA">
                                      <p:cBhvr>
                                        <p:cTn id="32" dur="1250" spd="-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decel="10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2.08333E-6 -3.7037E-6 L -0.25 -3.7037E-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de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1.48148E-6 L 0.25 1.48148E-6 " pathEditMode="relative" rAng="0" ptsTypes="AA">
                                      <p:cBhvr>
                                        <p:cTn id="42" dur="125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decel="10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1.25E-6 2.22222E-6 L -0.25 2.22222E-6 " pathEditMode="relative" rAng="0" ptsTypes="AA">
                                      <p:cBhvr>
                                        <p:cTn id="47" dur="125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decel="100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1.25E-6 -2.59259E-6 L 0.25 -2.59259E-6 " pathEditMode="relative" rAng="0" ptsTypes="AA">
                                      <p:cBhvr>
                                        <p:cTn id="52" dur="1250" spd="-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75E-6 4.07407E-6 L -0.43789 0.89213 " pathEditMode="relative" rAng="0" ptsTypes="AA">
                                      <p:cBhvr>
                                        <p:cTn id="57" dur="125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4460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75E-6 4.07407E-6 L -0.43789 0.89213 " pathEditMode="relative" rAng="0" ptsTypes="AA">
                                      <p:cBhvr>
                                        <p:cTn id="62" dur="12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4460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5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75E-6 4.07407E-6 L -0.43789 0.89213 " pathEditMode="relative" rAng="0" ptsTypes="AA">
                                      <p:cBhvr>
                                        <p:cTn id="67" dur="12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4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858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SHAPE_SH" val="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801453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24382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82035;"/>
  <p:tag name="ISLIDE.ICON" val="#402741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7091;#57036;#82770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173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57587;"/>
  <p:tag name="ISLIDE.ICON" val="#423012;#423014;#423011;#7018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79897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55842;"/>
  <p:tag name="ISLIDE.ICON" val="#6177;#82770;#1136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207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02541;#175705;#78618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59831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m35zsag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1529</Words>
  <Application>Microsoft Office PowerPoint</Application>
  <PresentationFormat>宽屏</PresentationFormat>
  <Paragraphs>258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18</cp:revision>
  <dcterms:created xsi:type="dcterms:W3CDTF">2022-01-08T11:57:26Z</dcterms:created>
  <dcterms:modified xsi:type="dcterms:W3CDTF">2022-01-25T12:12:35Z</dcterms:modified>
</cp:coreProperties>
</file>