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32"/>
  </p:notesMasterIdLst>
  <p:sldIdLst>
    <p:sldId id="256" r:id="rId3"/>
    <p:sldId id="258" r:id="rId4"/>
    <p:sldId id="259" r:id="rId5"/>
    <p:sldId id="279" r:id="rId6"/>
    <p:sldId id="268" r:id="rId7"/>
    <p:sldId id="261" r:id="rId8"/>
    <p:sldId id="267" r:id="rId9"/>
    <p:sldId id="264" r:id="rId10"/>
    <p:sldId id="288" r:id="rId11"/>
    <p:sldId id="266" r:id="rId12"/>
    <p:sldId id="262" r:id="rId13"/>
    <p:sldId id="263" r:id="rId14"/>
    <p:sldId id="294" r:id="rId15"/>
    <p:sldId id="269" r:id="rId16"/>
    <p:sldId id="270" r:id="rId17"/>
    <p:sldId id="289" r:id="rId18"/>
    <p:sldId id="272" r:id="rId19"/>
    <p:sldId id="273" r:id="rId20"/>
    <p:sldId id="293" r:id="rId21"/>
    <p:sldId id="275" r:id="rId22"/>
    <p:sldId id="278" r:id="rId23"/>
    <p:sldId id="276" r:id="rId24"/>
    <p:sldId id="290" r:id="rId25"/>
    <p:sldId id="260" r:id="rId26"/>
    <p:sldId id="280" r:id="rId27"/>
    <p:sldId id="281" r:id="rId28"/>
    <p:sldId id="295" r:id="rId29"/>
    <p:sldId id="274" r:id="rId30"/>
    <p:sldId id="291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686"/>
    <a:srgbClr val="2B3A57"/>
    <a:srgbClr val="C8C6D1"/>
    <a:srgbClr val="9B6A23"/>
    <a:srgbClr val="0F3A6D"/>
    <a:srgbClr val="D11917"/>
    <a:srgbClr val="0C3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B3FB-A96D-43CE-9937-4E3D045E7B10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952B6-ACE0-48EC-BCEF-45992135E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5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952B6-ACE0-48EC-BCEF-45992135E9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36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312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4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018AA-3D87-4CB2-8E15-2B3D4258DE1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201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322-2E24-4888-A9C5-14CA10169A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85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572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05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06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376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77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03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587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272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591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05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290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877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79F08-1FD0-4271-B736-552BBE4E8BD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348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5878-442F-4C3E-867E-6423E58B44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619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C322-2E24-4888-A9C5-14CA10169A4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594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79F08-1FD0-4271-B736-552BBE4E8BD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90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73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018AA-3D87-4CB2-8E15-2B3D4258DE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42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25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81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17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34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AE33-8F05-4698-B54E-59BD18E2F0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0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92000">
                <a:srgbClr val="C8C6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13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9939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949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062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123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372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560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1895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3268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12733" y="6602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0782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84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35000">
                <a:schemeClr val="accent3">
                  <a:lumMod val="0"/>
                  <a:lumOff val="100000"/>
                  <a:alpha val="36000"/>
                </a:schemeClr>
              </a:gs>
              <a:gs pos="100000">
                <a:srgbClr val="C8C6D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04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022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8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74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12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FE25A-F59E-4A74-B665-864FD89EC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2CC18-0C10-4C0D-A0F2-E6045AE31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D336C-545D-4EB5-97AD-1195B1E1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62F5E-1F39-4ED3-9466-620AD89B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AB90C6-7DD8-450C-B97D-289F0B93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2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69" y="293071"/>
            <a:ext cx="1550628" cy="7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48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562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1572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92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558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45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" y="4560906"/>
            <a:ext cx="3813620" cy="2296334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027539" y="0"/>
            <a:ext cx="2112104" cy="5066094"/>
            <a:chOff x="5027539" y="0"/>
            <a:chExt cx="2112104" cy="5066094"/>
          </a:xfrm>
        </p:grpSpPr>
        <p:grpSp>
          <p:nvGrpSpPr>
            <p:cNvPr id="7" name="组合 6"/>
            <p:cNvGrpSpPr/>
            <p:nvPr/>
          </p:nvGrpSpPr>
          <p:grpSpPr>
            <a:xfrm>
              <a:off x="5027539" y="0"/>
              <a:ext cx="2112104" cy="5066094"/>
              <a:chOff x="5027539" y="0"/>
              <a:chExt cx="2112104" cy="5066094"/>
            </a:xfrm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3" name="矩形 22"/>
              <p:cNvSpPr/>
              <p:nvPr/>
            </p:nvSpPr>
            <p:spPr>
              <a:xfrm>
                <a:off x="5027539" y="0"/>
                <a:ext cx="2112104" cy="3863688"/>
              </a:xfrm>
              <a:prstGeom prst="rect">
                <a:avLst/>
              </a:prstGeom>
              <a:solidFill>
                <a:srgbClr val="2B3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flipH="1">
                <a:off x="5027539" y="3863688"/>
                <a:ext cx="2112104" cy="1202406"/>
              </a:xfrm>
              <a:custGeom>
                <a:avLst/>
                <a:gdLst>
                  <a:gd name="connsiteX0" fmla="*/ 2112104 w 2112104"/>
                  <a:gd name="connsiteY0" fmla="*/ 0 h 1202406"/>
                  <a:gd name="connsiteX1" fmla="*/ 1056976 w 2112104"/>
                  <a:gd name="connsiteY1" fmla="*/ 0 h 1202406"/>
                  <a:gd name="connsiteX2" fmla="*/ 1055128 w 2112104"/>
                  <a:gd name="connsiteY2" fmla="*/ 0 h 1202406"/>
                  <a:gd name="connsiteX3" fmla="*/ 0 w 2112104"/>
                  <a:gd name="connsiteY3" fmla="*/ 0 h 1202406"/>
                  <a:gd name="connsiteX4" fmla="*/ 1381 w 2112104"/>
                  <a:gd name="connsiteY4" fmla="*/ 671247 h 1202406"/>
                  <a:gd name="connsiteX5" fmla="*/ 363071 w 2112104"/>
                  <a:gd name="connsiteY5" fmla="*/ 866229 h 1202406"/>
                  <a:gd name="connsiteX6" fmla="*/ 882163 w 2112104"/>
                  <a:gd name="connsiteY6" fmla="*/ 1054488 h 1202406"/>
                  <a:gd name="connsiteX7" fmla="*/ 1005996 w 2112104"/>
                  <a:gd name="connsiteY7" fmla="*/ 1148912 h 1202406"/>
                  <a:gd name="connsiteX8" fmla="*/ 1055128 w 2112104"/>
                  <a:gd name="connsiteY8" fmla="*/ 1200467 h 1202406"/>
                  <a:gd name="connsiteX9" fmla="*/ 1055128 w 2112104"/>
                  <a:gd name="connsiteY9" fmla="*/ 1202406 h 1202406"/>
                  <a:gd name="connsiteX10" fmla="*/ 1056052 w 2112104"/>
                  <a:gd name="connsiteY10" fmla="*/ 1201437 h 1202406"/>
                  <a:gd name="connsiteX11" fmla="*/ 1056976 w 2112104"/>
                  <a:gd name="connsiteY11" fmla="*/ 1202406 h 1202406"/>
                  <a:gd name="connsiteX12" fmla="*/ 1056976 w 2112104"/>
                  <a:gd name="connsiteY12" fmla="*/ 1200467 h 1202406"/>
                  <a:gd name="connsiteX13" fmla="*/ 1106108 w 2112104"/>
                  <a:gd name="connsiteY13" fmla="*/ 1148912 h 1202406"/>
                  <a:gd name="connsiteX14" fmla="*/ 1229941 w 2112104"/>
                  <a:gd name="connsiteY14" fmla="*/ 1054488 h 1202406"/>
                  <a:gd name="connsiteX15" fmla="*/ 1749033 w 2112104"/>
                  <a:gd name="connsiteY15" fmla="*/ 866229 h 1202406"/>
                  <a:gd name="connsiteX16" fmla="*/ 2110723 w 2112104"/>
                  <a:gd name="connsiteY16" fmla="*/ 671247 h 1202406"/>
                  <a:gd name="connsiteX17" fmla="*/ 2112104 w 2112104"/>
                  <a:gd name="connsiteY17" fmla="*/ 0 h 1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2104" h="1202406">
                    <a:moveTo>
                      <a:pt x="2112104" y="0"/>
                    </a:moveTo>
                    <a:lnTo>
                      <a:pt x="1056976" y="0"/>
                    </a:lnTo>
                    <a:lnTo>
                      <a:pt x="1055128" y="0"/>
                    </a:lnTo>
                    <a:lnTo>
                      <a:pt x="0" y="0"/>
                    </a:lnTo>
                    <a:cubicBezTo>
                      <a:pt x="460" y="223749"/>
                      <a:pt x="921" y="447498"/>
                      <a:pt x="1381" y="671247"/>
                    </a:cubicBezTo>
                    <a:cubicBezTo>
                      <a:pt x="921" y="848300"/>
                      <a:pt x="161825" y="911053"/>
                      <a:pt x="363071" y="866229"/>
                    </a:cubicBezTo>
                    <a:cubicBezTo>
                      <a:pt x="407456" y="1153685"/>
                      <a:pt x="805790" y="1063936"/>
                      <a:pt x="882163" y="1054488"/>
                    </a:cubicBezTo>
                    <a:cubicBezTo>
                      <a:pt x="939443" y="1047402"/>
                      <a:pt x="963261" y="1095411"/>
                      <a:pt x="1005996" y="1148912"/>
                    </a:cubicBezTo>
                    <a:lnTo>
                      <a:pt x="1055128" y="1200467"/>
                    </a:lnTo>
                    <a:lnTo>
                      <a:pt x="1055128" y="1202406"/>
                    </a:lnTo>
                    <a:lnTo>
                      <a:pt x="1056052" y="1201437"/>
                    </a:lnTo>
                    <a:lnTo>
                      <a:pt x="1056976" y="1202406"/>
                    </a:lnTo>
                    <a:lnTo>
                      <a:pt x="1056976" y="1200467"/>
                    </a:lnTo>
                    <a:lnTo>
                      <a:pt x="1106108" y="1148912"/>
                    </a:lnTo>
                    <a:cubicBezTo>
                      <a:pt x="1148843" y="1095411"/>
                      <a:pt x="1172661" y="1047402"/>
                      <a:pt x="1229941" y="1054488"/>
                    </a:cubicBezTo>
                    <a:cubicBezTo>
                      <a:pt x="1306314" y="1063936"/>
                      <a:pt x="1704648" y="1153685"/>
                      <a:pt x="1749033" y="866229"/>
                    </a:cubicBezTo>
                    <a:cubicBezTo>
                      <a:pt x="1950279" y="911053"/>
                      <a:pt x="2111183" y="848300"/>
                      <a:pt x="2110723" y="671247"/>
                    </a:cubicBezTo>
                    <a:cubicBezTo>
                      <a:pt x="2111183" y="447498"/>
                      <a:pt x="2111644" y="223749"/>
                      <a:pt x="2112104" y="0"/>
                    </a:cubicBezTo>
                    <a:close/>
                  </a:path>
                </a:pathLst>
              </a:custGeom>
              <a:solidFill>
                <a:srgbClr val="3A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326"/>
            <a:stretch/>
          </p:blipFill>
          <p:spPr>
            <a:xfrm>
              <a:off x="5243657" y="4095750"/>
              <a:ext cx="1677388" cy="617098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478497" y="222016"/>
            <a:ext cx="1015663" cy="35852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  <a:sym typeface="+mn-lt"/>
              </a:rPr>
              <a:t>Demo title</a:t>
            </a:r>
            <a:endParaRPr lang="zh-CN" altLang="en-US" sz="5400" dirty="0"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3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903001" y="-132659"/>
            <a:ext cx="2505652" cy="2110775"/>
            <a:chOff x="2045541" y="642349"/>
            <a:chExt cx="3040045" cy="256095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6" t="53861" r="57707" b="24689"/>
            <a:stretch/>
          </p:blipFill>
          <p:spPr>
            <a:xfrm>
              <a:off x="2045541" y="1265206"/>
              <a:ext cx="2190850" cy="1938094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6" t="53861" r="63391" b="24689"/>
            <a:stretch/>
          </p:blipFill>
          <p:spPr>
            <a:xfrm>
              <a:off x="3206208" y="642349"/>
              <a:ext cx="1879378" cy="2177486"/>
            </a:xfrm>
            <a:prstGeom prst="rect">
              <a:avLst/>
            </a:prstGeom>
          </p:spPr>
        </p:pic>
      </p:grpSp>
      <p:pic>
        <p:nvPicPr>
          <p:cNvPr id="34" name="图片 33" descr="图片包含 鲜花, 花瓶, 室内, 就坐&#10;&#10;已生成极高可信度的说明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77" y="2853532"/>
            <a:ext cx="2428131" cy="27059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51" y="4768062"/>
            <a:ext cx="5178563" cy="135941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452677" y="264442"/>
            <a:ext cx="400110" cy="657246"/>
            <a:chOff x="6383280" y="1335203"/>
            <a:chExt cx="400110" cy="65724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79654" y="1335203"/>
              <a:ext cx="0" cy="573724"/>
            </a:xfrm>
            <a:prstGeom prst="line">
              <a:avLst/>
            </a:prstGeom>
            <a:ln w="12700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6383280" y="1900051"/>
              <a:ext cx="400110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D1B1FDC-A4BB-4F7A-AB8A-ACD991219D58}"/>
              </a:ext>
            </a:extLst>
          </p:cNvPr>
          <p:cNvSpPr txBox="1"/>
          <p:nvPr/>
        </p:nvSpPr>
        <p:spPr>
          <a:xfrm>
            <a:off x="6490382" y="775893"/>
            <a:ext cx="369332" cy="3032581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3">
            <a:hlinkClick r:id="rId10"/>
            <a:extLst>
              <a:ext uri="{FF2B5EF4-FFF2-40B4-BE49-F238E27FC236}">
                <a16:creationId xmlns:a16="http://schemas.microsoft.com/office/drawing/2014/main" id="{77DE7AFD-525A-440C-8F9B-D01080B8EF09}"/>
              </a:ext>
            </a:extLst>
          </p:cNvPr>
          <p:cNvSpPr txBox="1"/>
          <p:nvPr/>
        </p:nvSpPr>
        <p:spPr>
          <a:xfrm>
            <a:off x="3511193" y="658630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E224C786-5F04-4419-A6BD-FAECA86BF89B}"/>
              </a:ext>
            </a:extLst>
          </p:cNvPr>
          <p:cNvSpPr/>
          <p:nvPr/>
        </p:nvSpPr>
        <p:spPr>
          <a:xfrm>
            <a:off x="9923614" y="26444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A5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21" y="1620494"/>
            <a:ext cx="5917686" cy="39525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82707" y="-15240"/>
            <a:ext cx="3424333" cy="6514894"/>
          </a:xfrm>
          <a:prstGeom prst="rect">
            <a:avLst/>
          </a:prstGeom>
          <a:solidFill>
            <a:srgbClr val="2B3A5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49" y="326371"/>
            <a:ext cx="3116249" cy="258824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67311" y="3019133"/>
            <a:ext cx="1908215" cy="31081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16" y="3665952"/>
            <a:ext cx="1524003" cy="152400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535390" y="4009661"/>
            <a:ext cx="615553" cy="11802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2265" y="1254458"/>
            <a:ext cx="6260441" cy="460016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17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餐桌, 鲜花&#10;&#10;已生成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670316" y="1458863"/>
            <a:ext cx="5536924" cy="539913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24929" y="1364608"/>
            <a:ext cx="615553" cy="47818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Chinese style, the Chinese style, is an art form or lifestyle based on Chinese traditional culture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40482" y="1364608"/>
            <a:ext cx="677108" cy="264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dirty="0">
                <a:solidFill>
                  <a:srgbClr val="2B3A57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B3A57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00854" y="1364608"/>
            <a:ext cx="830997" cy="44426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3473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807194" y="2889073"/>
            <a:ext cx="492443" cy="2775585"/>
          </a:xfrm>
          <a:prstGeom prst="rect">
            <a:avLst/>
          </a:prstGeom>
          <a:solidFill>
            <a:srgbClr val="2B3A57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15346" y="3944744"/>
            <a:ext cx="2769989" cy="19634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95482" y="3944744"/>
            <a:ext cx="2769989" cy="19634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98395" y="1431796"/>
            <a:ext cx="2512948" cy="2512948"/>
            <a:chOff x="1798395" y="1431796"/>
            <a:chExt cx="2512948" cy="2512948"/>
          </a:xfrm>
        </p:grpSpPr>
        <p:sp>
          <p:nvSpPr>
            <p:cNvPr id="3" name="椭圆 2"/>
            <p:cNvSpPr/>
            <p:nvPr/>
          </p:nvSpPr>
          <p:spPr>
            <a:xfrm>
              <a:off x="2189455" y="1822856"/>
              <a:ext cx="1730828" cy="17308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395" y="1431796"/>
              <a:ext cx="2512948" cy="251294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4780606" y="376125"/>
            <a:ext cx="2512948" cy="2512948"/>
            <a:chOff x="1798395" y="1431796"/>
            <a:chExt cx="2512948" cy="2512948"/>
          </a:xfrm>
        </p:grpSpPr>
        <p:sp>
          <p:nvSpPr>
            <p:cNvPr id="13" name="椭圆 12"/>
            <p:cNvSpPr/>
            <p:nvPr/>
          </p:nvSpPr>
          <p:spPr>
            <a:xfrm>
              <a:off x="2189455" y="1822856"/>
              <a:ext cx="1730828" cy="17308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395" y="1431796"/>
              <a:ext cx="2512948" cy="2512948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106088" y="1431796"/>
            <a:ext cx="2512948" cy="2512948"/>
            <a:chOff x="1798395" y="1431796"/>
            <a:chExt cx="2512948" cy="2512948"/>
          </a:xfrm>
        </p:grpSpPr>
        <p:sp>
          <p:nvSpPr>
            <p:cNvPr id="19" name="椭圆 18"/>
            <p:cNvSpPr/>
            <p:nvPr/>
          </p:nvSpPr>
          <p:spPr>
            <a:xfrm>
              <a:off x="2189455" y="1822856"/>
              <a:ext cx="1730828" cy="17308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395" y="1431796"/>
              <a:ext cx="2512948" cy="2512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9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/>
          <p:cNvSpPr/>
          <p:nvPr/>
        </p:nvSpPr>
        <p:spPr>
          <a:xfrm>
            <a:off x="915794" y="1386829"/>
            <a:ext cx="3591876" cy="3522134"/>
          </a:xfrm>
          <a:prstGeom prst="diamond">
            <a:avLst/>
          </a:prstGeom>
          <a:solidFill>
            <a:srgbClr val="2B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6656110" y="1402966"/>
            <a:ext cx="3591876" cy="3522134"/>
          </a:xfrm>
          <a:prstGeom prst="diamond">
            <a:avLst/>
          </a:prstGeom>
          <a:solidFill>
            <a:srgbClr val="2B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75997" y="3641005"/>
            <a:ext cx="1439331" cy="2415540"/>
            <a:chOff x="5307511" y="3604771"/>
            <a:chExt cx="1439331" cy="2415540"/>
          </a:xfrm>
        </p:grpSpPr>
        <p:sp>
          <p:nvSpPr>
            <p:cNvPr id="8" name="文本框 7"/>
            <p:cNvSpPr txBox="1"/>
            <p:nvPr/>
          </p:nvSpPr>
          <p:spPr>
            <a:xfrm>
              <a:off x="5307511" y="3604771"/>
              <a:ext cx="553998" cy="2415540"/>
            </a:xfrm>
            <a:prstGeom prst="rect">
              <a:avLst/>
            </a:prstGeom>
            <a:noFill/>
            <a:ln>
              <a:solidFill>
                <a:srgbClr val="2B3A57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92844" y="3604771"/>
              <a:ext cx="553998" cy="2415540"/>
            </a:xfrm>
            <a:prstGeom prst="rect">
              <a:avLst/>
            </a:prstGeom>
            <a:noFill/>
            <a:ln>
              <a:solidFill>
                <a:srgbClr val="2B3A57"/>
              </a:solidFill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221303" y="2406728"/>
            <a:ext cx="2446824" cy="17100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9233" y="2406728"/>
            <a:ext cx="2446824" cy="17100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627512" y="1859003"/>
            <a:ext cx="2257780" cy="2257780"/>
            <a:chOff x="4233320" y="1403191"/>
            <a:chExt cx="2257780" cy="2257780"/>
          </a:xfrm>
        </p:grpSpPr>
        <p:sp>
          <p:nvSpPr>
            <p:cNvPr id="3" name="椭圆 2"/>
            <p:cNvSpPr/>
            <p:nvPr/>
          </p:nvSpPr>
          <p:spPr>
            <a:xfrm>
              <a:off x="4527080" y="1750218"/>
              <a:ext cx="1563730" cy="1563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320" y="1403191"/>
              <a:ext cx="2257780" cy="2257780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9447669" y="1859003"/>
            <a:ext cx="2257780" cy="2257780"/>
            <a:chOff x="4233320" y="1403191"/>
            <a:chExt cx="2257780" cy="2257780"/>
          </a:xfrm>
        </p:grpSpPr>
        <p:sp>
          <p:nvSpPr>
            <p:cNvPr id="26" name="椭圆 25"/>
            <p:cNvSpPr/>
            <p:nvPr/>
          </p:nvSpPr>
          <p:spPr>
            <a:xfrm>
              <a:off x="4527080" y="1750218"/>
              <a:ext cx="1563730" cy="1563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320" y="1403191"/>
              <a:ext cx="2257780" cy="2257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9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837188" y="215207"/>
            <a:ext cx="4380573" cy="274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组合 41"/>
          <p:cNvGrpSpPr/>
          <p:nvPr/>
        </p:nvGrpSpPr>
        <p:grpSpPr>
          <a:xfrm>
            <a:off x="1570644" y="2100450"/>
            <a:ext cx="1310073" cy="2981961"/>
            <a:chOff x="3412515" y="2112192"/>
            <a:chExt cx="1310073" cy="2981961"/>
          </a:xfrm>
        </p:grpSpPr>
        <p:sp>
          <p:nvSpPr>
            <p:cNvPr id="43" name="文本框 42"/>
            <p:cNvSpPr txBox="1"/>
            <p:nvPr/>
          </p:nvSpPr>
          <p:spPr>
            <a:xfrm>
              <a:off x="3412515" y="2112193"/>
              <a:ext cx="744819" cy="29819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057791" y="2112192"/>
              <a:ext cx="664797" cy="21057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rgbClr val="2B3A57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2B3A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893327" y="2100450"/>
            <a:ext cx="1267292" cy="2981961"/>
            <a:chOff x="5722425" y="2112192"/>
            <a:chExt cx="1267292" cy="2981961"/>
          </a:xfrm>
        </p:grpSpPr>
        <p:sp>
          <p:nvSpPr>
            <p:cNvPr id="48" name="文本框 47"/>
            <p:cNvSpPr txBox="1"/>
            <p:nvPr/>
          </p:nvSpPr>
          <p:spPr>
            <a:xfrm>
              <a:off x="5722425" y="2112193"/>
              <a:ext cx="744819" cy="29819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24920" y="2112192"/>
              <a:ext cx="664797" cy="21057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rgbClr val="2B3A57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2B3A5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33327" y="2100450"/>
            <a:ext cx="1267294" cy="2981961"/>
            <a:chOff x="8032335" y="2112192"/>
            <a:chExt cx="1267294" cy="2981961"/>
          </a:xfrm>
        </p:grpSpPr>
        <p:sp>
          <p:nvSpPr>
            <p:cNvPr id="51" name="文本框 50"/>
            <p:cNvSpPr txBox="1"/>
            <p:nvPr/>
          </p:nvSpPr>
          <p:spPr>
            <a:xfrm>
              <a:off x="8032335" y="2112193"/>
              <a:ext cx="744819" cy="29819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634832" y="2112192"/>
              <a:ext cx="664797" cy="21057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rgbClr val="2B3A57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2B3A57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9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549090" y="1230334"/>
            <a:ext cx="5446597" cy="1012980"/>
            <a:chOff x="2230834" y="1897991"/>
            <a:chExt cx="5446597" cy="1012980"/>
          </a:xfrm>
        </p:grpSpPr>
        <p:sp>
          <p:nvSpPr>
            <p:cNvPr id="22" name="Title 4"/>
            <p:cNvSpPr txBox="1"/>
            <p:nvPr/>
          </p:nvSpPr>
          <p:spPr>
            <a:xfrm>
              <a:off x="2230834" y="189799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3200" dirty="0">
                  <a:solidFill>
                    <a:srgbClr val="2B3A5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B3A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15"/>
            <p:cNvSpPr txBox="1"/>
            <p:nvPr/>
          </p:nvSpPr>
          <p:spPr>
            <a:xfrm>
              <a:off x="2268261" y="2387751"/>
              <a:ext cx="5409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93158" y="2725306"/>
            <a:ext cx="5250249" cy="1012980"/>
            <a:chOff x="2230834" y="1897991"/>
            <a:chExt cx="5250249" cy="1012980"/>
          </a:xfrm>
        </p:grpSpPr>
        <p:sp>
          <p:nvSpPr>
            <p:cNvPr id="25" name="Title 4"/>
            <p:cNvSpPr txBox="1"/>
            <p:nvPr/>
          </p:nvSpPr>
          <p:spPr>
            <a:xfrm>
              <a:off x="2230834" y="189799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3200" dirty="0">
                  <a:solidFill>
                    <a:srgbClr val="2B3A5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B3A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2268261" y="2387751"/>
              <a:ext cx="521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94644" y="4263512"/>
            <a:ext cx="5179205" cy="1012980"/>
            <a:chOff x="2230834" y="1897991"/>
            <a:chExt cx="5179205" cy="1012980"/>
          </a:xfrm>
        </p:grpSpPr>
        <p:sp>
          <p:nvSpPr>
            <p:cNvPr id="28" name="Title 4"/>
            <p:cNvSpPr txBox="1"/>
            <p:nvPr/>
          </p:nvSpPr>
          <p:spPr>
            <a:xfrm>
              <a:off x="2230834" y="189799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3200" dirty="0">
                  <a:solidFill>
                    <a:srgbClr val="2B3A5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B3A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15"/>
            <p:cNvSpPr txBox="1"/>
            <p:nvPr/>
          </p:nvSpPr>
          <p:spPr>
            <a:xfrm>
              <a:off x="2268261" y="2387751"/>
              <a:ext cx="5141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-517072" y="2243314"/>
            <a:ext cx="5431972" cy="6265051"/>
            <a:chOff x="-517072" y="2243314"/>
            <a:chExt cx="5431972" cy="62650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7072" y="2243314"/>
              <a:ext cx="5431972" cy="543197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364" y="3429000"/>
              <a:ext cx="4952381" cy="5079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4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808602" y="1197029"/>
            <a:ext cx="4542138" cy="3235692"/>
            <a:chOff x="3808602" y="1197029"/>
            <a:chExt cx="4542138" cy="3235692"/>
          </a:xfrm>
        </p:grpSpPr>
        <p:grpSp>
          <p:nvGrpSpPr>
            <p:cNvPr id="5" name="组合 4"/>
            <p:cNvGrpSpPr/>
            <p:nvPr/>
          </p:nvGrpSpPr>
          <p:grpSpPr>
            <a:xfrm>
              <a:off x="3808602" y="1199942"/>
              <a:ext cx="4542138" cy="424254"/>
              <a:chOff x="2674177" y="314381"/>
              <a:chExt cx="5725277" cy="534764"/>
            </a:xfrm>
          </p:grpSpPr>
          <p:pic>
            <p:nvPicPr>
              <p:cNvPr id="22" name="Picture 8">
                <a:extLst>
                  <a:ext uri="{FF2B5EF4-FFF2-40B4-BE49-F238E27FC236}">
                    <a16:creationId xmlns:a16="http://schemas.microsoft.com/office/drawing/2014/main" id="{5BF082A2-8483-46B2-ADE5-4B5CCE1F9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5BF082A2-8483-46B2-ADE5-4B5CCE1F9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5023619" y="1197029"/>
              <a:ext cx="2112104" cy="3235692"/>
              <a:chOff x="7127595" y="1725540"/>
              <a:chExt cx="2112104" cy="323569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127595" y="1725540"/>
                <a:ext cx="2112104" cy="3235692"/>
                <a:chOff x="5027539" y="1830402"/>
                <a:chExt cx="2112104" cy="3235692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5027539" y="1830402"/>
                  <a:ext cx="2112104" cy="2033286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/>
            </p:blipFill>
            <p:spPr>
              <a:xfrm>
                <a:off x="7343713" y="3990888"/>
                <a:ext cx="1677388" cy="617098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/>
          <p:cNvGrpSpPr/>
          <p:nvPr/>
        </p:nvGrpSpPr>
        <p:grpSpPr>
          <a:xfrm>
            <a:off x="5601002" y="1865141"/>
            <a:ext cx="954858" cy="954855"/>
            <a:chOff x="1963334" y="2190000"/>
            <a:chExt cx="723816" cy="7238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8" name="文本框 27"/>
            <p:cNvSpPr txBox="1"/>
            <p:nvPr/>
          </p:nvSpPr>
          <p:spPr>
            <a:xfrm>
              <a:off x="2021945" y="2266708"/>
              <a:ext cx="606594" cy="629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1963334" y="2190000"/>
              <a:ext cx="723816" cy="7238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023619" y="4835078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4000" b="1" dirty="0">
              <a:solidFill>
                <a:srgbClr val="2B3A57"/>
              </a:solidFill>
              <a:effectLst>
                <a:outerShdw blurRad="38100" dist="381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800" flipH="1">
            <a:off x="7641923" y="1613137"/>
            <a:ext cx="997359" cy="9973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35755" y="5744009"/>
            <a:ext cx="2763865" cy="768098"/>
            <a:chOff x="2426669" y="5757576"/>
            <a:chExt cx="2763865" cy="768098"/>
          </a:xfrm>
        </p:grpSpPr>
        <p:sp>
          <p:nvSpPr>
            <p:cNvPr id="7" name="椭圆 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22123" r="64699" b="37877"/>
          <a:stretch/>
        </p:blipFill>
        <p:spPr>
          <a:xfrm>
            <a:off x="2444089" y="5461519"/>
            <a:ext cx="503404" cy="72628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899620" y="5565018"/>
            <a:ext cx="44816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5" y="3567712"/>
            <a:ext cx="4534292" cy="12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441"/>
            <a:ext cx="3952567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2567" y="1598160"/>
            <a:ext cx="8239433" cy="3661679"/>
          </a:xfrm>
          <a:prstGeom prst="rect">
            <a:avLst/>
          </a:prstGeom>
          <a:solidFill>
            <a:srgbClr val="2B3A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59" y="-14441"/>
            <a:ext cx="4592666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03160" y="1996201"/>
            <a:ext cx="1908215" cy="3121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70" y="3204894"/>
            <a:ext cx="1524003" cy="152400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42099" y="3548603"/>
            <a:ext cx="553998" cy="8309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1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74" y="1891077"/>
            <a:ext cx="318916" cy="47679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795513" y="2815994"/>
            <a:ext cx="3705630" cy="13919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01143" y="2645050"/>
            <a:ext cx="775597" cy="26042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dirty="0">
                <a:solidFill>
                  <a:srgbClr val="2B3A57"/>
                </a:solidFill>
                <a:cs typeface="+mn-ea"/>
                <a:sym typeface="+mn-lt"/>
              </a:rPr>
              <a:t>【Add title】</a:t>
            </a:r>
            <a:endParaRPr lang="zh-CN" altLang="en-US" sz="3200" dirty="0">
              <a:solidFill>
                <a:srgbClr val="2B3A57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084138" y="4677414"/>
            <a:ext cx="4328160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089744" y="4565553"/>
            <a:ext cx="4316949" cy="833120"/>
            <a:chOff x="4934750" y="3789680"/>
            <a:chExt cx="4316949" cy="83312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934750" y="3789680"/>
              <a:ext cx="431694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934750" y="4622800"/>
              <a:ext cx="431694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3" t="10229" r="6182" b="40639"/>
          <a:stretch/>
        </p:blipFill>
        <p:spPr>
          <a:xfrm>
            <a:off x="8726612" y="-64268"/>
            <a:ext cx="3685898" cy="25820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817" y="3484852"/>
            <a:ext cx="3253394" cy="37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65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87764" y="1571477"/>
            <a:ext cx="6122035" cy="458597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464796" y="1627992"/>
            <a:ext cx="861695" cy="3486785"/>
            <a:chOff x="8803" y="2317"/>
            <a:chExt cx="1357" cy="5491"/>
          </a:xfrm>
        </p:grpSpPr>
        <p:sp>
          <p:nvSpPr>
            <p:cNvPr id="4" name="流程图: 过程 3"/>
            <p:cNvSpPr/>
            <p:nvPr/>
          </p:nvSpPr>
          <p:spPr>
            <a:xfrm>
              <a:off x="8803" y="2317"/>
              <a:ext cx="1357" cy="5491"/>
            </a:xfrm>
            <a:prstGeom prst="flowChartProcess">
              <a:avLst/>
            </a:prstGeom>
            <a:solidFill>
              <a:srgbClr val="2B3A5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944" y="2497"/>
              <a:ext cx="1066" cy="52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22943" y="1844629"/>
            <a:ext cx="1810385" cy="3168015"/>
            <a:chOff x="2979" y="2168"/>
            <a:chExt cx="2851" cy="498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79" y="2168"/>
              <a:ext cx="2851" cy="4989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矩形 24"/>
            <p:cNvSpPr/>
            <p:nvPr/>
          </p:nvSpPr>
          <p:spPr>
            <a:xfrm>
              <a:off x="3921" y="2544"/>
              <a:ext cx="1648" cy="423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974849" y="1627992"/>
            <a:ext cx="1810385" cy="3168015"/>
            <a:chOff x="14138" y="2544"/>
            <a:chExt cx="2851" cy="498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138" y="2544"/>
              <a:ext cx="2851" cy="4989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矩形 27"/>
            <p:cNvSpPr/>
            <p:nvPr/>
          </p:nvSpPr>
          <p:spPr>
            <a:xfrm>
              <a:off x="15080" y="2920"/>
              <a:ext cx="1648" cy="423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45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" y="721438"/>
            <a:ext cx="6201990" cy="6030686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6101824" y="3691311"/>
            <a:ext cx="658001" cy="2208136"/>
            <a:chOff x="7142916" y="3809486"/>
            <a:chExt cx="658001" cy="2208136"/>
          </a:xfrm>
        </p:grpSpPr>
        <p:grpSp>
          <p:nvGrpSpPr>
            <p:cNvPr id="51" name="组合 50"/>
            <p:cNvGrpSpPr/>
            <p:nvPr/>
          </p:nvGrpSpPr>
          <p:grpSpPr>
            <a:xfrm>
              <a:off x="7142916" y="3809486"/>
              <a:ext cx="658001" cy="677287"/>
              <a:chOff x="1963334" y="2190000"/>
              <a:chExt cx="723816" cy="745031"/>
            </a:xfr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54" name="文本框 53"/>
              <p:cNvSpPr txBox="1"/>
              <p:nvPr/>
            </p:nvSpPr>
            <p:spPr>
              <a:xfrm>
                <a:off x="2065045" y="2224052"/>
                <a:ext cx="501142" cy="710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2B3A57"/>
                    </a:solidFill>
                    <a:cs typeface="+mn-ea"/>
                    <a:sym typeface="+mn-lt"/>
                  </a:rPr>
                  <a:t>2</a:t>
                </a:r>
                <a:endParaRPr lang="zh-CN" altLang="en-US" sz="3600" dirty="0">
                  <a:solidFill>
                    <a:srgbClr val="2B3A5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963334" y="2190000"/>
                <a:ext cx="723816" cy="723816"/>
              </a:xfrm>
              <a:prstGeom prst="ellipse">
                <a:avLst/>
              </a:prstGeom>
              <a:noFill/>
              <a:ln w="22225">
                <a:solidFill>
                  <a:srgbClr val="2B3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7339252" y="4638988"/>
              <a:ext cx="461665" cy="13786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solidFill>
                    <a:srgbClr val="2B3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7283640" y="4454425"/>
              <a:ext cx="0" cy="1455165"/>
            </a:xfrm>
            <a:prstGeom prst="line">
              <a:avLst/>
            </a:prstGeom>
            <a:ln w="15875">
              <a:gradFill>
                <a:gsLst>
                  <a:gs pos="0">
                    <a:srgbClr val="2B3A57">
                      <a:alpha val="0"/>
                    </a:srgbClr>
                  </a:gs>
                  <a:gs pos="45100">
                    <a:srgbClr val="2B3A57"/>
                  </a:gs>
                  <a:gs pos="100000">
                    <a:srgbClr val="2B3A57">
                      <a:alpha val="0"/>
                    </a:srgb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7336319" y="3691311"/>
            <a:ext cx="658001" cy="2208136"/>
            <a:chOff x="7142916" y="3809486"/>
            <a:chExt cx="658001" cy="2208136"/>
          </a:xfrm>
        </p:grpSpPr>
        <p:grpSp>
          <p:nvGrpSpPr>
            <p:cNvPr id="57" name="组合 56"/>
            <p:cNvGrpSpPr/>
            <p:nvPr/>
          </p:nvGrpSpPr>
          <p:grpSpPr>
            <a:xfrm>
              <a:off x="7142916" y="3809486"/>
              <a:ext cx="658001" cy="677287"/>
              <a:chOff x="1963334" y="2190000"/>
              <a:chExt cx="723816" cy="745031"/>
            </a:xfr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60" name="文本框 59"/>
              <p:cNvSpPr txBox="1"/>
              <p:nvPr/>
            </p:nvSpPr>
            <p:spPr>
              <a:xfrm>
                <a:off x="2085532" y="2224052"/>
                <a:ext cx="501142" cy="710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2B3A57"/>
                    </a:solidFill>
                    <a:cs typeface="+mn-ea"/>
                    <a:sym typeface="+mn-lt"/>
                  </a:rPr>
                  <a:t>3</a:t>
                </a:r>
                <a:endParaRPr lang="zh-CN" altLang="en-US" sz="3600" dirty="0">
                  <a:solidFill>
                    <a:srgbClr val="2B3A5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963334" y="2190000"/>
                <a:ext cx="723816" cy="723816"/>
              </a:xfrm>
              <a:prstGeom prst="ellipse">
                <a:avLst/>
              </a:prstGeom>
              <a:noFill/>
              <a:ln w="22225">
                <a:solidFill>
                  <a:srgbClr val="2B3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7339252" y="4638988"/>
              <a:ext cx="461665" cy="13786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solidFill>
                    <a:srgbClr val="2B3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7283640" y="4454425"/>
              <a:ext cx="0" cy="1455165"/>
            </a:xfrm>
            <a:prstGeom prst="line">
              <a:avLst/>
            </a:prstGeom>
            <a:ln w="15875">
              <a:gradFill>
                <a:gsLst>
                  <a:gs pos="0">
                    <a:srgbClr val="2B3A57">
                      <a:alpha val="0"/>
                    </a:srgbClr>
                  </a:gs>
                  <a:gs pos="45100">
                    <a:srgbClr val="2B3A57"/>
                  </a:gs>
                  <a:gs pos="100000">
                    <a:srgbClr val="2B3A57">
                      <a:alpha val="0"/>
                    </a:srgb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8570814" y="3691312"/>
            <a:ext cx="658001" cy="2208135"/>
            <a:chOff x="7142916" y="3809487"/>
            <a:chExt cx="658001" cy="2208135"/>
          </a:xfrm>
        </p:grpSpPr>
        <p:grpSp>
          <p:nvGrpSpPr>
            <p:cNvPr id="63" name="组合 62"/>
            <p:cNvGrpSpPr/>
            <p:nvPr/>
          </p:nvGrpSpPr>
          <p:grpSpPr>
            <a:xfrm>
              <a:off x="7142916" y="3809487"/>
              <a:ext cx="658001" cy="661974"/>
              <a:chOff x="1963334" y="2190000"/>
              <a:chExt cx="723816" cy="728186"/>
            </a:xfr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66" name="文本框 65"/>
              <p:cNvSpPr txBox="1"/>
              <p:nvPr/>
            </p:nvSpPr>
            <p:spPr>
              <a:xfrm>
                <a:off x="2017658" y="2207207"/>
                <a:ext cx="501142" cy="710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rgbClr val="2B3A57"/>
                    </a:solidFill>
                    <a:cs typeface="+mn-ea"/>
                    <a:sym typeface="+mn-lt"/>
                  </a:rPr>
                  <a:t>4</a:t>
                </a:r>
                <a:endParaRPr lang="zh-CN" altLang="en-US" sz="3600" dirty="0">
                  <a:solidFill>
                    <a:srgbClr val="2B3A5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963334" y="2190000"/>
                <a:ext cx="723816" cy="723816"/>
              </a:xfrm>
              <a:prstGeom prst="ellipse">
                <a:avLst/>
              </a:prstGeom>
              <a:noFill/>
              <a:ln w="22225">
                <a:solidFill>
                  <a:srgbClr val="2B3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7339252" y="4638988"/>
              <a:ext cx="461665" cy="13786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solidFill>
                    <a:srgbClr val="2B3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7283640" y="4454425"/>
              <a:ext cx="0" cy="1455165"/>
            </a:xfrm>
            <a:prstGeom prst="line">
              <a:avLst/>
            </a:prstGeom>
            <a:ln w="15875">
              <a:gradFill>
                <a:gsLst>
                  <a:gs pos="0">
                    <a:srgbClr val="2B3A57">
                      <a:alpha val="0"/>
                    </a:srgbClr>
                  </a:gs>
                  <a:gs pos="45100">
                    <a:srgbClr val="2B3A57"/>
                  </a:gs>
                  <a:gs pos="100000">
                    <a:srgbClr val="2B3A57">
                      <a:alpha val="0"/>
                    </a:srgb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10919698" y="3606331"/>
            <a:ext cx="653146" cy="2770954"/>
            <a:chOff x="10776855" y="2673619"/>
            <a:chExt cx="653146" cy="2770954"/>
          </a:xfrm>
        </p:grpSpPr>
        <p:grpSp>
          <p:nvGrpSpPr>
            <p:cNvPr id="17" name="组合 16"/>
            <p:cNvGrpSpPr/>
            <p:nvPr/>
          </p:nvGrpSpPr>
          <p:grpSpPr>
            <a:xfrm>
              <a:off x="11000558" y="2935922"/>
              <a:ext cx="205739" cy="205739"/>
              <a:chOff x="10881360" y="1240971"/>
              <a:chExt cx="352697" cy="352697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0957223" y="1316834"/>
                <a:ext cx="200970" cy="200970"/>
              </a:xfrm>
              <a:prstGeom prst="ellipse">
                <a:avLst/>
              </a:prstGeom>
              <a:solidFill>
                <a:srgbClr val="2B3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0881360" y="1240971"/>
                <a:ext cx="352697" cy="352697"/>
              </a:xfrm>
              <a:prstGeom prst="ellipse">
                <a:avLst/>
              </a:prstGeom>
              <a:noFill/>
              <a:ln>
                <a:solidFill>
                  <a:srgbClr val="2B3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11103427" y="2673619"/>
              <a:ext cx="0" cy="2535195"/>
            </a:xfrm>
            <a:prstGeom prst="line">
              <a:avLst/>
            </a:prstGeom>
            <a:ln>
              <a:gradFill>
                <a:gsLst>
                  <a:gs pos="0">
                    <a:srgbClr val="2B3A57">
                      <a:alpha val="17000"/>
                    </a:srgbClr>
                  </a:gs>
                  <a:gs pos="50000">
                    <a:srgbClr val="2B3A57"/>
                  </a:gs>
                  <a:gs pos="100000">
                    <a:srgbClr val="2B3A57">
                      <a:alpha val="56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>
              <a:off x="11000558" y="3586590"/>
              <a:ext cx="205739" cy="205739"/>
              <a:chOff x="10881360" y="1240971"/>
              <a:chExt cx="352697" cy="352697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10957223" y="1316834"/>
                <a:ext cx="200970" cy="200970"/>
              </a:xfrm>
              <a:prstGeom prst="ellipse">
                <a:avLst/>
              </a:prstGeom>
              <a:solidFill>
                <a:srgbClr val="2B3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0881360" y="1240971"/>
                <a:ext cx="352697" cy="352697"/>
              </a:xfrm>
              <a:prstGeom prst="ellipse">
                <a:avLst/>
              </a:prstGeom>
              <a:noFill/>
              <a:ln>
                <a:solidFill>
                  <a:srgbClr val="2B3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11000558" y="4237258"/>
              <a:ext cx="205739" cy="205739"/>
              <a:chOff x="10881360" y="1240971"/>
              <a:chExt cx="352697" cy="352697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10957223" y="1316834"/>
                <a:ext cx="200970" cy="200970"/>
              </a:xfrm>
              <a:prstGeom prst="ellipse">
                <a:avLst/>
              </a:prstGeom>
              <a:solidFill>
                <a:srgbClr val="2B3A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0881360" y="1240971"/>
                <a:ext cx="352697" cy="352697"/>
              </a:xfrm>
              <a:prstGeom prst="ellipse">
                <a:avLst/>
              </a:prstGeom>
              <a:noFill/>
              <a:ln>
                <a:solidFill>
                  <a:srgbClr val="2B3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10776855" y="4791433"/>
              <a:ext cx="653146" cy="653140"/>
              <a:chOff x="10881360" y="1240971"/>
              <a:chExt cx="352697" cy="35269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椭圆 74"/>
              <p:cNvSpPr/>
              <p:nvPr/>
            </p:nvSpPr>
            <p:spPr>
              <a:xfrm>
                <a:off x="10921578" y="1281189"/>
                <a:ext cx="272261" cy="272259"/>
              </a:xfrm>
              <a:prstGeom prst="ellipse">
                <a:avLst/>
              </a:prstGeom>
              <a:blipFill dpi="0" rotWithShape="1">
                <a:blip r:embed="rId4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5662" t="-11443" r="-245964" b="-5829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10881360" y="1240971"/>
                <a:ext cx="352697" cy="352697"/>
              </a:xfrm>
              <a:prstGeom prst="ellipse">
                <a:avLst/>
              </a:prstGeom>
              <a:noFill/>
              <a:ln w="19050">
                <a:solidFill>
                  <a:srgbClr val="2B3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3894224" y="2144661"/>
            <a:ext cx="293170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b="1" dirty="0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867329" y="3691311"/>
            <a:ext cx="658001" cy="2208136"/>
            <a:chOff x="7142916" y="3809486"/>
            <a:chExt cx="658001" cy="2208136"/>
          </a:xfrm>
        </p:grpSpPr>
        <p:grpSp>
          <p:nvGrpSpPr>
            <p:cNvPr id="6" name="组合 5"/>
            <p:cNvGrpSpPr/>
            <p:nvPr/>
          </p:nvGrpSpPr>
          <p:grpSpPr>
            <a:xfrm>
              <a:off x="7142916" y="3809486"/>
              <a:ext cx="658001" cy="677287"/>
              <a:chOff x="1963334" y="2190000"/>
              <a:chExt cx="723816" cy="745031"/>
            </a:xfr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7" name="文本框 6"/>
              <p:cNvSpPr txBox="1"/>
              <p:nvPr/>
            </p:nvSpPr>
            <p:spPr>
              <a:xfrm>
                <a:off x="2065045" y="2224052"/>
                <a:ext cx="501142" cy="710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2B3A57"/>
                    </a:solidFill>
                    <a:cs typeface="+mn-ea"/>
                    <a:sym typeface="+mn-lt"/>
                  </a:rPr>
                  <a:t>1</a:t>
                </a:r>
                <a:endParaRPr lang="zh-CN" altLang="en-US" sz="3600" dirty="0">
                  <a:solidFill>
                    <a:srgbClr val="2B3A5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963334" y="2190000"/>
                <a:ext cx="723816" cy="723816"/>
              </a:xfrm>
              <a:prstGeom prst="ellipse">
                <a:avLst/>
              </a:prstGeom>
              <a:noFill/>
              <a:ln w="22225">
                <a:solidFill>
                  <a:srgbClr val="2B3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339252" y="4638988"/>
              <a:ext cx="461665" cy="13786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>
                  <a:solidFill>
                    <a:srgbClr val="2B3A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283640" y="4454425"/>
              <a:ext cx="0" cy="1455165"/>
            </a:xfrm>
            <a:prstGeom prst="line">
              <a:avLst/>
            </a:prstGeom>
            <a:ln w="15875">
              <a:gradFill>
                <a:gsLst>
                  <a:gs pos="0">
                    <a:srgbClr val="2B3A57">
                      <a:alpha val="0"/>
                    </a:srgbClr>
                  </a:gs>
                  <a:gs pos="45100">
                    <a:srgbClr val="2B3A57"/>
                  </a:gs>
                  <a:gs pos="100000">
                    <a:srgbClr val="2B3A57">
                      <a:alpha val="0"/>
                    </a:srgb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42" y="1164605"/>
            <a:ext cx="1595431" cy="159543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800" flipH="1">
            <a:off x="4869969" y="1356404"/>
            <a:ext cx="873703" cy="8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8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2000">
        <p15:prstTrans prst="origami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04646" y="804523"/>
            <a:ext cx="7545028" cy="4280639"/>
          </a:xfrm>
          <a:prstGeom prst="rect">
            <a:avLst/>
          </a:prstGeom>
          <a:solidFill>
            <a:srgbClr val="F0F0F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495" y="606264"/>
            <a:ext cx="2107644" cy="56454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340811" y="1263171"/>
            <a:ext cx="2339102" cy="2635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75" y="2182703"/>
            <a:ext cx="1524003" cy="152400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054009" y="2435381"/>
            <a:ext cx="615553" cy="10186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0008118219311063_b"/>
          <p:cNvPicPr>
            <a:picLocks noChangeAspect="1"/>
          </p:cNvPicPr>
          <p:nvPr/>
        </p:nvPicPr>
        <p:blipFill>
          <a:blip r:embed="rId5"/>
          <a:srcRect l="20399" t="26614" b="11631"/>
          <a:stretch>
            <a:fillRect/>
          </a:stretch>
        </p:blipFill>
        <p:spPr>
          <a:xfrm>
            <a:off x="3719195" y="4302125"/>
            <a:ext cx="2604770" cy="1754505"/>
          </a:xfrm>
          <a:prstGeom prst="rect">
            <a:avLst/>
          </a:prstGeom>
        </p:spPr>
      </p:pic>
      <p:pic>
        <p:nvPicPr>
          <p:cNvPr id="3" name="图片 2" descr="9338399_182242160000_2"/>
          <p:cNvPicPr>
            <a:picLocks noChangeAspect="1"/>
          </p:cNvPicPr>
          <p:nvPr/>
        </p:nvPicPr>
        <p:blipFill>
          <a:blip r:embed="rId6"/>
          <a:srcRect t="13259" r="15769" b="10997"/>
          <a:stretch>
            <a:fillRect/>
          </a:stretch>
        </p:blipFill>
        <p:spPr>
          <a:xfrm>
            <a:off x="605790" y="4302760"/>
            <a:ext cx="2698750" cy="17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79913" y="1183796"/>
            <a:ext cx="3371664" cy="5340571"/>
          </a:xfrm>
          <a:prstGeom prst="rect">
            <a:avLst/>
          </a:prstGeom>
          <a:solidFill>
            <a:srgbClr val="2B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90192" y="1694670"/>
            <a:ext cx="1284446" cy="5586129"/>
            <a:chOff x="5591873" y="510873"/>
            <a:chExt cx="1284446" cy="5586129"/>
          </a:xfrm>
        </p:grpSpPr>
        <p:sp>
          <p:nvSpPr>
            <p:cNvPr id="3" name="文本框 2"/>
            <p:cNvSpPr txBox="1"/>
            <p:nvPr/>
          </p:nvSpPr>
          <p:spPr>
            <a:xfrm>
              <a:off x="5591873" y="510873"/>
              <a:ext cx="861774" cy="43787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4400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4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495181" y="3050014"/>
              <a:ext cx="381138" cy="3046988"/>
              <a:chOff x="1461502" y="1645522"/>
              <a:chExt cx="626061" cy="5295857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492250" y="1657350"/>
                <a:ext cx="595313" cy="1381125"/>
                <a:chOff x="1492250" y="1657350"/>
                <a:chExt cx="595313" cy="1381125"/>
              </a:xfrm>
            </p:grpSpPr>
            <p:sp>
              <p:nvSpPr>
                <p:cNvPr id="18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492250" y="1657350"/>
                  <a:ext cx="595313" cy="1379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Freeform 5"/>
                <p:cNvSpPr/>
                <p:nvPr/>
              </p:nvSpPr>
              <p:spPr bwMode="auto">
                <a:xfrm>
                  <a:off x="1492250" y="1743075"/>
                  <a:ext cx="595313" cy="1295400"/>
                </a:xfrm>
                <a:custGeom>
                  <a:avLst/>
                  <a:gdLst>
                    <a:gd name="T0" fmla="*/ 525 w 774"/>
                    <a:gd name="T1" fmla="*/ 2 h 2073"/>
                    <a:gd name="T2" fmla="*/ 617 w 774"/>
                    <a:gd name="T3" fmla="*/ 13 h 2073"/>
                    <a:gd name="T4" fmla="*/ 675 w 774"/>
                    <a:gd name="T5" fmla="*/ 407 h 2073"/>
                    <a:gd name="T6" fmla="*/ 674 w 774"/>
                    <a:gd name="T7" fmla="*/ 471 h 2073"/>
                    <a:gd name="T8" fmla="*/ 681 w 774"/>
                    <a:gd name="T9" fmla="*/ 772 h 2073"/>
                    <a:gd name="T10" fmla="*/ 681 w 774"/>
                    <a:gd name="T11" fmla="*/ 1015 h 2073"/>
                    <a:gd name="T12" fmla="*/ 683 w 774"/>
                    <a:gd name="T13" fmla="*/ 1274 h 2073"/>
                    <a:gd name="T14" fmla="*/ 681 w 774"/>
                    <a:gd name="T15" fmla="*/ 1729 h 2073"/>
                    <a:gd name="T16" fmla="*/ 699 w 774"/>
                    <a:gd name="T17" fmla="*/ 1963 h 2073"/>
                    <a:gd name="T18" fmla="*/ 735 w 774"/>
                    <a:gd name="T19" fmla="*/ 1902 h 2073"/>
                    <a:gd name="T20" fmla="*/ 767 w 774"/>
                    <a:gd name="T21" fmla="*/ 1770 h 2073"/>
                    <a:gd name="T22" fmla="*/ 754 w 774"/>
                    <a:gd name="T23" fmla="*/ 2047 h 2073"/>
                    <a:gd name="T24" fmla="*/ 613 w 774"/>
                    <a:gd name="T25" fmla="*/ 2065 h 2073"/>
                    <a:gd name="T26" fmla="*/ 426 w 774"/>
                    <a:gd name="T27" fmla="*/ 2050 h 2073"/>
                    <a:gd name="T28" fmla="*/ 264 w 774"/>
                    <a:gd name="T29" fmla="*/ 2068 h 2073"/>
                    <a:gd name="T30" fmla="*/ 267 w 774"/>
                    <a:gd name="T31" fmla="*/ 2049 h 2073"/>
                    <a:gd name="T32" fmla="*/ 496 w 774"/>
                    <a:gd name="T33" fmla="*/ 2039 h 2073"/>
                    <a:gd name="T34" fmla="*/ 594 w 774"/>
                    <a:gd name="T35" fmla="*/ 2021 h 2073"/>
                    <a:gd name="T36" fmla="*/ 617 w 774"/>
                    <a:gd name="T37" fmla="*/ 2023 h 2073"/>
                    <a:gd name="T38" fmla="*/ 669 w 774"/>
                    <a:gd name="T39" fmla="*/ 1983 h 2073"/>
                    <a:gd name="T40" fmla="*/ 525 w 774"/>
                    <a:gd name="T41" fmla="*/ 1972 h 2073"/>
                    <a:gd name="T42" fmla="*/ 409 w 774"/>
                    <a:gd name="T43" fmla="*/ 1960 h 2073"/>
                    <a:gd name="T44" fmla="*/ 279 w 774"/>
                    <a:gd name="T45" fmla="*/ 1970 h 2073"/>
                    <a:gd name="T46" fmla="*/ 84 w 774"/>
                    <a:gd name="T47" fmla="*/ 1920 h 2073"/>
                    <a:gd name="T48" fmla="*/ 104 w 774"/>
                    <a:gd name="T49" fmla="*/ 1796 h 2073"/>
                    <a:gd name="T50" fmla="*/ 91 w 774"/>
                    <a:gd name="T51" fmla="*/ 1337 h 2073"/>
                    <a:gd name="T52" fmla="*/ 105 w 774"/>
                    <a:gd name="T53" fmla="*/ 1026 h 2073"/>
                    <a:gd name="T54" fmla="*/ 107 w 774"/>
                    <a:gd name="T55" fmla="*/ 722 h 2073"/>
                    <a:gd name="T56" fmla="*/ 102 w 774"/>
                    <a:gd name="T57" fmla="*/ 474 h 2073"/>
                    <a:gd name="T58" fmla="*/ 49 w 774"/>
                    <a:gd name="T59" fmla="*/ 468 h 2073"/>
                    <a:gd name="T60" fmla="*/ 42 w 774"/>
                    <a:gd name="T61" fmla="*/ 631 h 2073"/>
                    <a:gd name="T62" fmla="*/ 44 w 774"/>
                    <a:gd name="T63" fmla="*/ 797 h 2073"/>
                    <a:gd name="T64" fmla="*/ 48 w 774"/>
                    <a:gd name="T65" fmla="*/ 872 h 2073"/>
                    <a:gd name="T66" fmla="*/ 41 w 774"/>
                    <a:gd name="T67" fmla="*/ 1079 h 2073"/>
                    <a:gd name="T68" fmla="*/ 55 w 774"/>
                    <a:gd name="T69" fmla="*/ 1252 h 2073"/>
                    <a:gd name="T70" fmla="*/ 53 w 774"/>
                    <a:gd name="T71" fmla="*/ 1514 h 2073"/>
                    <a:gd name="T72" fmla="*/ 37 w 774"/>
                    <a:gd name="T73" fmla="*/ 1747 h 2073"/>
                    <a:gd name="T74" fmla="*/ 18 w 774"/>
                    <a:gd name="T75" fmla="*/ 1466 h 2073"/>
                    <a:gd name="T76" fmla="*/ 4 w 774"/>
                    <a:gd name="T77" fmla="*/ 1419 h 2073"/>
                    <a:gd name="T78" fmla="*/ 14 w 774"/>
                    <a:gd name="T79" fmla="*/ 1322 h 2073"/>
                    <a:gd name="T80" fmla="*/ 14 w 774"/>
                    <a:gd name="T81" fmla="*/ 1261 h 2073"/>
                    <a:gd name="T82" fmla="*/ 1 w 774"/>
                    <a:gd name="T83" fmla="*/ 1043 h 2073"/>
                    <a:gd name="T84" fmla="*/ 6 w 774"/>
                    <a:gd name="T85" fmla="*/ 924 h 2073"/>
                    <a:gd name="T86" fmla="*/ 10 w 774"/>
                    <a:gd name="T87" fmla="*/ 832 h 2073"/>
                    <a:gd name="T88" fmla="*/ 3 w 774"/>
                    <a:gd name="T89" fmla="*/ 719 h 2073"/>
                    <a:gd name="T90" fmla="*/ 7 w 774"/>
                    <a:gd name="T91" fmla="*/ 649 h 2073"/>
                    <a:gd name="T92" fmla="*/ 15 w 774"/>
                    <a:gd name="T93" fmla="*/ 598 h 2073"/>
                    <a:gd name="T94" fmla="*/ 1 w 774"/>
                    <a:gd name="T95" fmla="*/ 536 h 2073"/>
                    <a:gd name="T96" fmla="*/ 13 w 774"/>
                    <a:gd name="T97" fmla="*/ 424 h 2073"/>
                    <a:gd name="T98" fmla="*/ 6 w 774"/>
                    <a:gd name="T99" fmla="*/ 359 h 2073"/>
                    <a:gd name="T100" fmla="*/ 1 w 774"/>
                    <a:gd name="T101" fmla="*/ 235 h 2073"/>
                    <a:gd name="T102" fmla="*/ 15 w 774"/>
                    <a:gd name="T103" fmla="*/ 166 h 2073"/>
                    <a:gd name="T104" fmla="*/ 13 w 774"/>
                    <a:gd name="T105" fmla="*/ 116 h 2073"/>
                    <a:gd name="T106" fmla="*/ 35 w 774"/>
                    <a:gd name="T107" fmla="*/ 10 h 2073"/>
                    <a:gd name="T108" fmla="*/ 37 w 774"/>
                    <a:gd name="T109" fmla="*/ 106 h 2073"/>
                    <a:gd name="T110" fmla="*/ 52 w 774"/>
                    <a:gd name="T111" fmla="*/ 341 h 2073"/>
                    <a:gd name="T112" fmla="*/ 83 w 774"/>
                    <a:gd name="T113" fmla="*/ 392 h 2073"/>
                    <a:gd name="T114" fmla="*/ 107 w 774"/>
                    <a:gd name="T115" fmla="*/ 144 h 2073"/>
                    <a:gd name="T116" fmla="*/ 151 w 774"/>
                    <a:gd name="T117" fmla="*/ 9 h 2073"/>
                    <a:gd name="T118" fmla="*/ 237 w 774"/>
                    <a:gd name="T119" fmla="*/ 16 h 2073"/>
                    <a:gd name="T120" fmla="*/ 372 w 774"/>
                    <a:gd name="T121" fmla="*/ 5 h 2073"/>
                    <a:gd name="T122" fmla="*/ 440 w 774"/>
                    <a:gd name="T123" fmla="*/ 3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74" h="2073">
                      <a:moveTo>
                        <a:pt x="445" y="0"/>
                      </a:moveTo>
                      <a:cubicBezTo>
                        <a:pt x="446" y="0"/>
                        <a:pt x="449" y="3"/>
                        <a:pt x="451" y="2"/>
                      </a:cubicBezTo>
                      <a:cubicBezTo>
                        <a:pt x="451" y="5"/>
                        <a:pt x="454" y="6"/>
                        <a:pt x="454" y="8"/>
                      </a:cubicBezTo>
                      <a:cubicBezTo>
                        <a:pt x="455" y="12"/>
                        <a:pt x="456" y="15"/>
                        <a:pt x="456" y="19"/>
                      </a:cubicBezTo>
                      <a:cubicBezTo>
                        <a:pt x="467" y="19"/>
                        <a:pt x="467" y="19"/>
                        <a:pt x="467" y="19"/>
                      </a:cubicBezTo>
                      <a:cubicBezTo>
                        <a:pt x="469" y="16"/>
                        <a:pt x="471" y="13"/>
                        <a:pt x="474" y="11"/>
                      </a:cubicBezTo>
                      <a:cubicBezTo>
                        <a:pt x="477" y="10"/>
                        <a:pt x="481" y="9"/>
                        <a:pt x="484" y="10"/>
                      </a:cubicBezTo>
                      <a:cubicBezTo>
                        <a:pt x="511" y="10"/>
                        <a:pt x="511" y="10"/>
                        <a:pt x="511" y="10"/>
                      </a:cubicBezTo>
                      <a:cubicBezTo>
                        <a:pt x="510" y="8"/>
                        <a:pt x="512" y="7"/>
                        <a:pt x="513" y="6"/>
                      </a:cubicBezTo>
                      <a:cubicBezTo>
                        <a:pt x="514" y="5"/>
                        <a:pt x="513" y="2"/>
                        <a:pt x="515" y="2"/>
                      </a:cubicBezTo>
                      <a:cubicBezTo>
                        <a:pt x="519" y="2"/>
                        <a:pt x="522" y="1"/>
                        <a:pt x="525" y="2"/>
                      </a:cubicBezTo>
                      <a:cubicBezTo>
                        <a:pt x="527" y="5"/>
                        <a:pt x="530" y="6"/>
                        <a:pt x="533" y="5"/>
                      </a:cubicBezTo>
                      <a:cubicBezTo>
                        <a:pt x="534" y="5"/>
                        <a:pt x="535" y="7"/>
                        <a:pt x="536" y="8"/>
                      </a:cubicBezTo>
                      <a:cubicBezTo>
                        <a:pt x="539" y="7"/>
                        <a:pt x="543" y="8"/>
                        <a:pt x="543" y="11"/>
                      </a:cubicBezTo>
                      <a:cubicBezTo>
                        <a:pt x="545" y="11"/>
                        <a:pt x="545" y="11"/>
                        <a:pt x="545" y="11"/>
                      </a:cubicBezTo>
                      <a:cubicBezTo>
                        <a:pt x="545" y="14"/>
                        <a:pt x="546" y="16"/>
                        <a:pt x="547" y="19"/>
                      </a:cubicBezTo>
                      <a:cubicBezTo>
                        <a:pt x="559" y="19"/>
                        <a:pt x="559" y="19"/>
                        <a:pt x="559" y="19"/>
                      </a:cubicBezTo>
                      <a:cubicBezTo>
                        <a:pt x="559" y="16"/>
                        <a:pt x="562" y="14"/>
                        <a:pt x="563" y="12"/>
                      </a:cubicBezTo>
                      <a:cubicBezTo>
                        <a:pt x="570" y="7"/>
                        <a:pt x="585" y="9"/>
                        <a:pt x="588" y="16"/>
                      </a:cubicBezTo>
                      <a:cubicBezTo>
                        <a:pt x="588" y="17"/>
                        <a:pt x="590" y="19"/>
                        <a:pt x="592" y="19"/>
                      </a:cubicBezTo>
                      <a:cubicBezTo>
                        <a:pt x="617" y="19"/>
                        <a:pt x="617" y="19"/>
                        <a:pt x="617" y="19"/>
                      </a:cubicBezTo>
                      <a:cubicBezTo>
                        <a:pt x="617" y="13"/>
                        <a:pt x="617" y="13"/>
                        <a:pt x="617" y="13"/>
                      </a:cubicBezTo>
                      <a:cubicBezTo>
                        <a:pt x="619" y="13"/>
                        <a:pt x="621" y="13"/>
                        <a:pt x="621" y="12"/>
                      </a:cubicBezTo>
                      <a:cubicBezTo>
                        <a:pt x="623" y="8"/>
                        <a:pt x="632" y="11"/>
                        <a:pt x="636" y="10"/>
                      </a:cubicBezTo>
                      <a:cubicBezTo>
                        <a:pt x="638" y="10"/>
                        <a:pt x="640" y="9"/>
                        <a:pt x="642" y="7"/>
                      </a:cubicBezTo>
                      <a:cubicBezTo>
                        <a:pt x="641" y="5"/>
                        <a:pt x="642" y="5"/>
                        <a:pt x="644" y="5"/>
                      </a:cubicBezTo>
                      <a:cubicBezTo>
                        <a:pt x="645" y="4"/>
                        <a:pt x="647" y="3"/>
                        <a:pt x="649" y="5"/>
                      </a:cubicBezTo>
                      <a:cubicBezTo>
                        <a:pt x="651" y="7"/>
                        <a:pt x="650" y="9"/>
                        <a:pt x="652" y="11"/>
                      </a:cubicBezTo>
                      <a:cubicBezTo>
                        <a:pt x="652" y="12"/>
                        <a:pt x="652" y="15"/>
                        <a:pt x="652" y="16"/>
                      </a:cubicBezTo>
                      <a:cubicBezTo>
                        <a:pt x="652" y="16"/>
                        <a:pt x="654" y="17"/>
                        <a:pt x="654" y="18"/>
                      </a:cubicBezTo>
                      <a:cubicBezTo>
                        <a:pt x="658" y="19"/>
                        <a:pt x="668" y="19"/>
                        <a:pt x="673" y="19"/>
                      </a:cubicBezTo>
                      <a:cubicBezTo>
                        <a:pt x="674" y="404"/>
                        <a:pt x="674" y="404"/>
                        <a:pt x="674" y="404"/>
                      </a:cubicBezTo>
                      <a:cubicBezTo>
                        <a:pt x="675" y="404"/>
                        <a:pt x="675" y="406"/>
                        <a:pt x="675" y="407"/>
                      </a:cubicBezTo>
                      <a:cubicBezTo>
                        <a:pt x="677" y="408"/>
                        <a:pt x="678" y="411"/>
                        <a:pt x="679" y="412"/>
                      </a:cubicBezTo>
                      <a:cubicBezTo>
                        <a:pt x="679" y="413"/>
                        <a:pt x="681" y="415"/>
                        <a:pt x="681" y="416"/>
                      </a:cubicBezTo>
                      <a:cubicBezTo>
                        <a:pt x="681" y="419"/>
                        <a:pt x="681" y="421"/>
                        <a:pt x="683" y="423"/>
                      </a:cubicBezTo>
                      <a:cubicBezTo>
                        <a:pt x="683" y="436"/>
                        <a:pt x="683" y="436"/>
                        <a:pt x="683" y="436"/>
                      </a:cubicBezTo>
                      <a:cubicBezTo>
                        <a:pt x="683" y="437"/>
                        <a:pt x="681" y="438"/>
                        <a:pt x="681" y="439"/>
                      </a:cubicBezTo>
                      <a:cubicBezTo>
                        <a:pt x="681" y="440"/>
                        <a:pt x="683" y="441"/>
                        <a:pt x="683" y="442"/>
                      </a:cubicBezTo>
                      <a:cubicBezTo>
                        <a:pt x="683" y="456"/>
                        <a:pt x="683" y="456"/>
                        <a:pt x="683" y="456"/>
                      </a:cubicBezTo>
                      <a:cubicBezTo>
                        <a:pt x="683" y="457"/>
                        <a:pt x="681" y="459"/>
                        <a:pt x="681" y="459"/>
                      </a:cubicBezTo>
                      <a:cubicBezTo>
                        <a:pt x="680" y="461"/>
                        <a:pt x="680" y="464"/>
                        <a:pt x="678" y="466"/>
                      </a:cubicBezTo>
                      <a:cubicBezTo>
                        <a:pt x="677" y="466"/>
                        <a:pt x="678" y="467"/>
                        <a:pt x="678" y="468"/>
                      </a:cubicBezTo>
                      <a:cubicBezTo>
                        <a:pt x="676" y="468"/>
                        <a:pt x="675" y="469"/>
                        <a:pt x="674" y="471"/>
                      </a:cubicBezTo>
                      <a:cubicBezTo>
                        <a:pt x="672" y="474"/>
                        <a:pt x="673" y="482"/>
                        <a:pt x="676" y="484"/>
                      </a:cubicBezTo>
                      <a:cubicBezTo>
                        <a:pt x="677" y="484"/>
                        <a:pt x="678" y="485"/>
                        <a:pt x="678" y="486"/>
                      </a:cubicBezTo>
                      <a:cubicBezTo>
                        <a:pt x="679" y="488"/>
                        <a:pt x="681" y="489"/>
                        <a:pt x="681" y="491"/>
                      </a:cubicBezTo>
                      <a:cubicBezTo>
                        <a:pt x="680" y="494"/>
                        <a:pt x="681" y="496"/>
                        <a:pt x="683" y="497"/>
                      </a:cubicBezTo>
                      <a:cubicBezTo>
                        <a:pt x="683" y="511"/>
                        <a:pt x="683" y="511"/>
                        <a:pt x="683" y="511"/>
                      </a:cubicBezTo>
                      <a:cubicBezTo>
                        <a:pt x="683" y="512"/>
                        <a:pt x="681" y="513"/>
                        <a:pt x="681" y="514"/>
                      </a:cubicBezTo>
                      <a:cubicBezTo>
                        <a:pt x="681" y="516"/>
                        <a:pt x="681" y="517"/>
                        <a:pt x="680" y="519"/>
                      </a:cubicBezTo>
                      <a:cubicBezTo>
                        <a:pt x="678" y="520"/>
                        <a:pt x="678" y="523"/>
                        <a:pt x="678" y="525"/>
                      </a:cubicBezTo>
                      <a:cubicBezTo>
                        <a:pt x="677" y="525"/>
                        <a:pt x="675" y="525"/>
                        <a:pt x="675" y="527"/>
                      </a:cubicBezTo>
                      <a:cubicBezTo>
                        <a:pt x="674" y="756"/>
                        <a:pt x="674" y="756"/>
                        <a:pt x="674" y="756"/>
                      </a:cubicBezTo>
                      <a:cubicBezTo>
                        <a:pt x="678" y="759"/>
                        <a:pt x="681" y="765"/>
                        <a:pt x="681" y="772"/>
                      </a:cubicBezTo>
                      <a:cubicBezTo>
                        <a:pt x="681" y="773"/>
                        <a:pt x="683" y="773"/>
                        <a:pt x="683" y="774"/>
                      </a:cubicBezTo>
                      <a:cubicBezTo>
                        <a:pt x="683" y="785"/>
                        <a:pt x="683" y="785"/>
                        <a:pt x="683" y="785"/>
                      </a:cubicBezTo>
                      <a:cubicBezTo>
                        <a:pt x="683" y="785"/>
                        <a:pt x="681" y="786"/>
                        <a:pt x="681" y="786"/>
                      </a:cubicBezTo>
                      <a:cubicBezTo>
                        <a:pt x="681" y="848"/>
                        <a:pt x="681" y="848"/>
                        <a:pt x="681" y="848"/>
                      </a:cubicBezTo>
                      <a:cubicBezTo>
                        <a:pt x="681" y="848"/>
                        <a:pt x="683" y="849"/>
                        <a:pt x="683" y="849"/>
                      </a:cubicBezTo>
                      <a:cubicBezTo>
                        <a:pt x="683" y="865"/>
                        <a:pt x="683" y="879"/>
                        <a:pt x="683" y="895"/>
                      </a:cubicBezTo>
                      <a:cubicBezTo>
                        <a:pt x="683" y="896"/>
                        <a:pt x="681" y="898"/>
                        <a:pt x="681" y="898"/>
                      </a:cubicBezTo>
                      <a:cubicBezTo>
                        <a:pt x="681" y="911"/>
                        <a:pt x="685" y="924"/>
                        <a:pt x="682" y="936"/>
                      </a:cubicBezTo>
                      <a:cubicBezTo>
                        <a:pt x="684" y="944"/>
                        <a:pt x="683" y="952"/>
                        <a:pt x="682" y="958"/>
                      </a:cubicBezTo>
                      <a:cubicBezTo>
                        <a:pt x="679" y="971"/>
                        <a:pt x="681" y="985"/>
                        <a:pt x="683" y="996"/>
                      </a:cubicBezTo>
                      <a:cubicBezTo>
                        <a:pt x="684" y="1004"/>
                        <a:pt x="683" y="1010"/>
                        <a:pt x="681" y="1015"/>
                      </a:cubicBezTo>
                      <a:cubicBezTo>
                        <a:pt x="681" y="1068"/>
                        <a:pt x="681" y="1068"/>
                        <a:pt x="681" y="1068"/>
                      </a:cubicBezTo>
                      <a:cubicBezTo>
                        <a:pt x="681" y="1069"/>
                        <a:pt x="683" y="1070"/>
                        <a:pt x="683" y="1071"/>
                      </a:cubicBezTo>
                      <a:cubicBezTo>
                        <a:pt x="683" y="1084"/>
                        <a:pt x="683" y="1084"/>
                        <a:pt x="683" y="1084"/>
                      </a:cubicBezTo>
                      <a:cubicBezTo>
                        <a:pt x="683" y="1084"/>
                        <a:pt x="681" y="1085"/>
                        <a:pt x="681" y="1085"/>
                      </a:cubicBezTo>
                      <a:cubicBezTo>
                        <a:pt x="680" y="1092"/>
                        <a:pt x="678" y="1098"/>
                        <a:pt x="674" y="1102"/>
                      </a:cubicBezTo>
                      <a:cubicBezTo>
                        <a:pt x="674" y="1217"/>
                        <a:pt x="674" y="1217"/>
                        <a:pt x="674" y="1217"/>
                      </a:cubicBezTo>
                      <a:cubicBezTo>
                        <a:pt x="677" y="1220"/>
                        <a:pt x="679" y="1223"/>
                        <a:pt x="680" y="1227"/>
                      </a:cubicBezTo>
                      <a:cubicBezTo>
                        <a:pt x="681" y="1229"/>
                        <a:pt x="680" y="1232"/>
                        <a:pt x="681" y="1234"/>
                      </a:cubicBezTo>
                      <a:cubicBezTo>
                        <a:pt x="681" y="1234"/>
                        <a:pt x="683" y="1235"/>
                        <a:pt x="683" y="1235"/>
                      </a:cubicBezTo>
                      <a:cubicBezTo>
                        <a:pt x="683" y="1240"/>
                        <a:pt x="683" y="1246"/>
                        <a:pt x="681" y="1249"/>
                      </a:cubicBezTo>
                      <a:cubicBezTo>
                        <a:pt x="681" y="1258"/>
                        <a:pt x="683" y="1266"/>
                        <a:pt x="683" y="1274"/>
                      </a:cubicBezTo>
                      <a:cubicBezTo>
                        <a:pt x="681" y="1343"/>
                        <a:pt x="681" y="1343"/>
                        <a:pt x="681" y="1343"/>
                      </a:cubicBezTo>
                      <a:cubicBezTo>
                        <a:pt x="681" y="1344"/>
                        <a:pt x="683" y="1344"/>
                        <a:pt x="683" y="1345"/>
                      </a:cubicBezTo>
                      <a:cubicBezTo>
                        <a:pt x="683" y="1361"/>
                        <a:pt x="683" y="1374"/>
                        <a:pt x="683" y="1391"/>
                      </a:cubicBezTo>
                      <a:cubicBezTo>
                        <a:pt x="683" y="1391"/>
                        <a:pt x="681" y="1393"/>
                        <a:pt x="681" y="1393"/>
                      </a:cubicBezTo>
                      <a:cubicBezTo>
                        <a:pt x="681" y="1564"/>
                        <a:pt x="681" y="1564"/>
                        <a:pt x="681" y="1564"/>
                      </a:cubicBezTo>
                      <a:cubicBezTo>
                        <a:pt x="681" y="1564"/>
                        <a:pt x="683" y="1566"/>
                        <a:pt x="683" y="1566"/>
                      </a:cubicBezTo>
                      <a:cubicBezTo>
                        <a:pt x="683" y="1579"/>
                        <a:pt x="683" y="1579"/>
                        <a:pt x="683" y="1579"/>
                      </a:cubicBezTo>
                      <a:cubicBezTo>
                        <a:pt x="683" y="1580"/>
                        <a:pt x="681" y="1580"/>
                        <a:pt x="681" y="1581"/>
                      </a:cubicBezTo>
                      <a:cubicBezTo>
                        <a:pt x="680" y="1588"/>
                        <a:pt x="678" y="1593"/>
                        <a:pt x="673" y="1599"/>
                      </a:cubicBezTo>
                      <a:cubicBezTo>
                        <a:pt x="673" y="1712"/>
                        <a:pt x="673" y="1712"/>
                        <a:pt x="673" y="1712"/>
                      </a:cubicBezTo>
                      <a:cubicBezTo>
                        <a:pt x="678" y="1716"/>
                        <a:pt x="681" y="1721"/>
                        <a:pt x="681" y="1729"/>
                      </a:cubicBezTo>
                      <a:cubicBezTo>
                        <a:pt x="681" y="1729"/>
                        <a:pt x="683" y="1730"/>
                        <a:pt x="683" y="1730"/>
                      </a:cubicBezTo>
                      <a:cubicBezTo>
                        <a:pt x="684" y="1735"/>
                        <a:pt x="683" y="1741"/>
                        <a:pt x="681" y="1744"/>
                      </a:cubicBezTo>
                      <a:cubicBezTo>
                        <a:pt x="681" y="1895"/>
                        <a:pt x="681" y="1895"/>
                        <a:pt x="681" y="1895"/>
                      </a:cubicBezTo>
                      <a:cubicBezTo>
                        <a:pt x="681" y="1895"/>
                        <a:pt x="683" y="1897"/>
                        <a:pt x="683" y="1897"/>
                      </a:cubicBezTo>
                      <a:cubicBezTo>
                        <a:pt x="683" y="1928"/>
                        <a:pt x="683" y="1928"/>
                        <a:pt x="683" y="1928"/>
                      </a:cubicBezTo>
                      <a:cubicBezTo>
                        <a:pt x="683" y="1928"/>
                        <a:pt x="681" y="1929"/>
                        <a:pt x="681" y="1929"/>
                      </a:cubicBezTo>
                      <a:cubicBezTo>
                        <a:pt x="681" y="1941"/>
                        <a:pt x="681" y="1941"/>
                        <a:pt x="681" y="1941"/>
                      </a:cubicBezTo>
                      <a:cubicBezTo>
                        <a:pt x="681" y="1941"/>
                        <a:pt x="683" y="1943"/>
                        <a:pt x="683" y="1944"/>
                      </a:cubicBezTo>
                      <a:cubicBezTo>
                        <a:pt x="682" y="1949"/>
                        <a:pt x="683" y="1955"/>
                        <a:pt x="687" y="1958"/>
                      </a:cubicBezTo>
                      <a:cubicBezTo>
                        <a:pt x="688" y="1960"/>
                        <a:pt x="689" y="1963"/>
                        <a:pt x="690" y="1963"/>
                      </a:cubicBezTo>
                      <a:cubicBezTo>
                        <a:pt x="699" y="1963"/>
                        <a:pt x="699" y="1963"/>
                        <a:pt x="699" y="1963"/>
                      </a:cubicBezTo>
                      <a:cubicBezTo>
                        <a:pt x="699" y="1966"/>
                        <a:pt x="699" y="1966"/>
                        <a:pt x="699" y="1966"/>
                      </a:cubicBezTo>
                      <a:cubicBezTo>
                        <a:pt x="701" y="1966"/>
                        <a:pt x="704" y="1966"/>
                        <a:pt x="705" y="1964"/>
                      </a:cubicBezTo>
                      <a:cubicBezTo>
                        <a:pt x="709" y="1963"/>
                        <a:pt x="713" y="1963"/>
                        <a:pt x="716" y="1962"/>
                      </a:cubicBezTo>
                      <a:cubicBezTo>
                        <a:pt x="719" y="1961"/>
                        <a:pt x="721" y="1958"/>
                        <a:pt x="721" y="1957"/>
                      </a:cubicBezTo>
                      <a:cubicBezTo>
                        <a:pt x="723" y="1948"/>
                        <a:pt x="723" y="1948"/>
                        <a:pt x="723" y="1948"/>
                      </a:cubicBezTo>
                      <a:cubicBezTo>
                        <a:pt x="724" y="1941"/>
                        <a:pt x="723" y="1933"/>
                        <a:pt x="724" y="1927"/>
                      </a:cubicBezTo>
                      <a:cubicBezTo>
                        <a:pt x="726" y="1927"/>
                        <a:pt x="726" y="1927"/>
                        <a:pt x="726" y="1927"/>
                      </a:cubicBezTo>
                      <a:cubicBezTo>
                        <a:pt x="726" y="1923"/>
                        <a:pt x="727" y="1920"/>
                        <a:pt x="728" y="1917"/>
                      </a:cubicBezTo>
                      <a:cubicBezTo>
                        <a:pt x="729" y="1918"/>
                        <a:pt x="730" y="1917"/>
                        <a:pt x="730" y="1916"/>
                      </a:cubicBezTo>
                      <a:cubicBezTo>
                        <a:pt x="732" y="1914"/>
                        <a:pt x="734" y="1913"/>
                        <a:pt x="735" y="1911"/>
                      </a:cubicBezTo>
                      <a:cubicBezTo>
                        <a:pt x="735" y="1908"/>
                        <a:pt x="736" y="1905"/>
                        <a:pt x="735" y="1902"/>
                      </a:cubicBezTo>
                      <a:cubicBezTo>
                        <a:pt x="738" y="1902"/>
                        <a:pt x="738" y="1902"/>
                        <a:pt x="738" y="1902"/>
                      </a:cubicBezTo>
                      <a:cubicBezTo>
                        <a:pt x="738" y="1895"/>
                        <a:pt x="739" y="1887"/>
                        <a:pt x="738" y="1879"/>
                      </a:cubicBezTo>
                      <a:cubicBezTo>
                        <a:pt x="741" y="1867"/>
                        <a:pt x="741" y="1867"/>
                        <a:pt x="741" y="1867"/>
                      </a:cubicBezTo>
                      <a:cubicBezTo>
                        <a:pt x="744" y="1863"/>
                        <a:pt x="746" y="1859"/>
                        <a:pt x="750" y="1856"/>
                      </a:cubicBezTo>
                      <a:cubicBezTo>
                        <a:pt x="752" y="1847"/>
                        <a:pt x="752" y="1847"/>
                        <a:pt x="752" y="1847"/>
                      </a:cubicBezTo>
                      <a:cubicBezTo>
                        <a:pt x="753" y="1843"/>
                        <a:pt x="752" y="1840"/>
                        <a:pt x="753" y="1838"/>
                      </a:cubicBezTo>
                      <a:cubicBezTo>
                        <a:pt x="755" y="1822"/>
                        <a:pt x="755" y="1805"/>
                        <a:pt x="754" y="1788"/>
                      </a:cubicBezTo>
                      <a:cubicBezTo>
                        <a:pt x="756" y="1776"/>
                        <a:pt x="756" y="1776"/>
                        <a:pt x="756" y="1776"/>
                      </a:cubicBezTo>
                      <a:cubicBezTo>
                        <a:pt x="756" y="1775"/>
                        <a:pt x="758" y="1774"/>
                        <a:pt x="760" y="1772"/>
                      </a:cubicBezTo>
                      <a:cubicBezTo>
                        <a:pt x="760" y="1772"/>
                        <a:pt x="760" y="1770"/>
                        <a:pt x="760" y="1770"/>
                      </a:cubicBezTo>
                      <a:cubicBezTo>
                        <a:pt x="761" y="1770"/>
                        <a:pt x="766" y="1769"/>
                        <a:pt x="767" y="1770"/>
                      </a:cubicBezTo>
                      <a:cubicBezTo>
                        <a:pt x="769" y="1773"/>
                        <a:pt x="770" y="1775"/>
                        <a:pt x="773" y="1779"/>
                      </a:cubicBezTo>
                      <a:cubicBezTo>
                        <a:pt x="773" y="1959"/>
                        <a:pt x="773" y="1959"/>
                        <a:pt x="773" y="1959"/>
                      </a:cubicBezTo>
                      <a:cubicBezTo>
                        <a:pt x="773" y="1960"/>
                        <a:pt x="774" y="1962"/>
                        <a:pt x="774" y="1963"/>
                      </a:cubicBezTo>
                      <a:cubicBezTo>
                        <a:pt x="773" y="1971"/>
                        <a:pt x="771" y="1978"/>
                        <a:pt x="766" y="1982"/>
                      </a:cubicBezTo>
                      <a:cubicBezTo>
                        <a:pt x="766" y="1983"/>
                        <a:pt x="765" y="1984"/>
                        <a:pt x="764" y="1983"/>
                      </a:cubicBezTo>
                      <a:cubicBezTo>
                        <a:pt x="764" y="1986"/>
                        <a:pt x="762" y="1988"/>
                        <a:pt x="762" y="1989"/>
                      </a:cubicBezTo>
                      <a:cubicBezTo>
                        <a:pt x="762" y="1994"/>
                        <a:pt x="761" y="1998"/>
                        <a:pt x="764" y="2000"/>
                      </a:cubicBezTo>
                      <a:cubicBezTo>
                        <a:pt x="764" y="2003"/>
                        <a:pt x="764" y="2006"/>
                        <a:pt x="763" y="2009"/>
                      </a:cubicBezTo>
                      <a:cubicBezTo>
                        <a:pt x="763" y="2009"/>
                        <a:pt x="764" y="2009"/>
                        <a:pt x="764" y="2009"/>
                      </a:cubicBezTo>
                      <a:cubicBezTo>
                        <a:pt x="765" y="2017"/>
                        <a:pt x="764" y="2024"/>
                        <a:pt x="761" y="2029"/>
                      </a:cubicBezTo>
                      <a:cubicBezTo>
                        <a:pt x="763" y="2037"/>
                        <a:pt x="759" y="2043"/>
                        <a:pt x="754" y="2047"/>
                      </a:cubicBezTo>
                      <a:cubicBezTo>
                        <a:pt x="751" y="2051"/>
                        <a:pt x="747" y="2055"/>
                        <a:pt x="744" y="2060"/>
                      </a:cubicBezTo>
                      <a:cubicBezTo>
                        <a:pt x="741" y="2062"/>
                        <a:pt x="739" y="2064"/>
                        <a:pt x="735" y="2064"/>
                      </a:cubicBezTo>
                      <a:cubicBezTo>
                        <a:pt x="723" y="2063"/>
                        <a:pt x="723" y="2063"/>
                        <a:pt x="723" y="2063"/>
                      </a:cubicBezTo>
                      <a:cubicBezTo>
                        <a:pt x="707" y="2063"/>
                        <a:pt x="707" y="2063"/>
                        <a:pt x="707" y="2063"/>
                      </a:cubicBezTo>
                      <a:cubicBezTo>
                        <a:pt x="707" y="2063"/>
                        <a:pt x="706" y="2064"/>
                        <a:pt x="705" y="2064"/>
                      </a:cubicBezTo>
                      <a:cubicBezTo>
                        <a:pt x="701" y="2063"/>
                        <a:pt x="698" y="2064"/>
                        <a:pt x="695" y="2065"/>
                      </a:cubicBezTo>
                      <a:cubicBezTo>
                        <a:pt x="649" y="2065"/>
                        <a:pt x="649" y="2065"/>
                        <a:pt x="649" y="2065"/>
                      </a:cubicBezTo>
                      <a:cubicBezTo>
                        <a:pt x="649" y="2066"/>
                        <a:pt x="649" y="2067"/>
                        <a:pt x="648" y="2067"/>
                      </a:cubicBezTo>
                      <a:cubicBezTo>
                        <a:pt x="622" y="2067"/>
                        <a:pt x="622" y="2067"/>
                        <a:pt x="622" y="2067"/>
                      </a:cubicBezTo>
                      <a:cubicBezTo>
                        <a:pt x="621" y="2067"/>
                        <a:pt x="621" y="2066"/>
                        <a:pt x="620" y="2065"/>
                      </a:cubicBezTo>
                      <a:cubicBezTo>
                        <a:pt x="618" y="2065"/>
                        <a:pt x="614" y="2066"/>
                        <a:pt x="613" y="2065"/>
                      </a:cubicBezTo>
                      <a:cubicBezTo>
                        <a:pt x="610" y="2063"/>
                        <a:pt x="604" y="2064"/>
                        <a:pt x="601" y="2063"/>
                      </a:cubicBezTo>
                      <a:cubicBezTo>
                        <a:pt x="580" y="2061"/>
                        <a:pt x="555" y="2063"/>
                        <a:pt x="532" y="2063"/>
                      </a:cubicBezTo>
                      <a:cubicBezTo>
                        <a:pt x="515" y="2063"/>
                        <a:pt x="497" y="2063"/>
                        <a:pt x="480" y="2065"/>
                      </a:cubicBezTo>
                      <a:cubicBezTo>
                        <a:pt x="475" y="2064"/>
                        <a:pt x="467" y="2063"/>
                        <a:pt x="459" y="2064"/>
                      </a:cubicBezTo>
                      <a:cubicBezTo>
                        <a:pt x="458" y="2064"/>
                        <a:pt x="457" y="2064"/>
                        <a:pt x="457" y="2063"/>
                      </a:cubicBezTo>
                      <a:cubicBezTo>
                        <a:pt x="453" y="2062"/>
                        <a:pt x="450" y="2062"/>
                        <a:pt x="448" y="2064"/>
                      </a:cubicBezTo>
                      <a:cubicBezTo>
                        <a:pt x="439" y="2064"/>
                        <a:pt x="439" y="2064"/>
                        <a:pt x="439" y="2064"/>
                      </a:cubicBezTo>
                      <a:cubicBezTo>
                        <a:pt x="439" y="2064"/>
                        <a:pt x="438" y="2063"/>
                        <a:pt x="438" y="2062"/>
                      </a:cubicBezTo>
                      <a:cubicBezTo>
                        <a:pt x="437" y="2063"/>
                        <a:pt x="435" y="2062"/>
                        <a:pt x="436" y="2061"/>
                      </a:cubicBezTo>
                      <a:cubicBezTo>
                        <a:pt x="433" y="2059"/>
                        <a:pt x="433" y="2056"/>
                        <a:pt x="431" y="2053"/>
                      </a:cubicBezTo>
                      <a:cubicBezTo>
                        <a:pt x="430" y="2051"/>
                        <a:pt x="428" y="2050"/>
                        <a:pt x="426" y="2050"/>
                      </a:cubicBezTo>
                      <a:cubicBezTo>
                        <a:pt x="422" y="2049"/>
                        <a:pt x="419" y="2049"/>
                        <a:pt x="416" y="2050"/>
                      </a:cubicBezTo>
                      <a:cubicBezTo>
                        <a:pt x="409" y="2060"/>
                        <a:pt x="409" y="2060"/>
                        <a:pt x="409" y="2060"/>
                      </a:cubicBezTo>
                      <a:cubicBezTo>
                        <a:pt x="411" y="2063"/>
                        <a:pt x="408" y="2063"/>
                        <a:pt x="407" y="2062"/>
                      </a:cubicBezTo>
                      <a:cubicBezTo>
                        <a:pt x="407" y="2063"/>
                        <a:pt x="407" y="2064"/>
                        <a:pt x="406" y="2064"/>
                      </a:cubicBezTo>
                      <a:cubicBezTo>
                        <a:pt x="401" y="2064"/>
                        <a:pt x="395" y="2063"/>
                        <a:pt x="389" y="2063"/>
                      </a:cubicBezTo>
                      <a:cubicBezTo>
                        <a:pt x="345" y="2063"/>
                        <a:pt x="345" y="2063"/>
                        <a:pt x="345" y="2063"/>
                      </a:cubicBezTo>
                      <a:cubicBezTo>
                        <a:pt x="345" y="2063"/>
                        <a:pt x="345" y="2064"/>
                        <a:pt x="344" y="2064"/>
                      </a:cubicBezTo>
                      <a:cubicBezTo>
                        <a:pt x="340" y="2063"/>
                        <a:pt x="334" y="2064"/>
                        <a:pt x="331" y="2065"/>
                      </a:cubicBezTo>
                      <a:cubicBezTo>
                        <a:pt x="283" y="2065"/>
                        <a:pt x="283" y="2065"/>
                        <a:pt x="283" y="2065"/>
                      </a:cubicBezTo>
                      <a:cubicBezTo>
                        <a:pt x="285" y="2068"/>
                        <a:pt x="280" y="2066"/>
                        <a:pt x="279" y="2067"/>
                      </a:cubicBezTo>
                      <a:cubicBezTo>
                        <a:pt x="277" y="2071"/>
                        <a:pt x="269" y="2073"/>
                        <a:pt x="264" y="2068"/>
                      </a:cubicBezTo>
                      <a:cubicBezTo>
                        <a:pt x="262" y="2068"/>
                        <a:pt x="260" y="2067"/>
                        <a:pt x="258" y="2065"/>
                      </a:cubicBezTo>
                      <a:cubicBezTo>
                        <a:pt x="257" y="2065"/>
                        <a:pt x="253" y="2065"/>
                        <a:pt x="252" y="2065"/>
                      </a:cubicBezTo>
                      <a:cubicBezTo>
                        <a:pt x="252" y="2066"/>
                        <a:pt x="251" y="2067"/>
                        <a:pt x="251" y="2067"/>
                      </a:cubicBezTo>
                      <a:cubicBezTo>
                        <a:pt x="246" y="2067"/>
                        <a:pt x="241" y="2067"/>
                        <a:pt x="239" y="2065"/>
                      </a:cubicBezTo>
                      <a:cubicBezTo>
                        <a:pt x="237" y="2064"/>
                        <a:pt x="237" y="2061"/>
                        <a:pt x="238" y="2059"/>
                      </a:cubicBezTo>
                      <a:cubicBezTo>
                        <a:pt x="238" y="2058"/>
                        <a:pt x="239" y="2058"/>
                        <a:pt x="240" y="2057"/>
                      </a:cubicBezTo>
                      <a:cubicBezTo>
                        <a:pt x="239" y="2057"/>
                        <a:pt x="238" y="2056"/>
                        <a:pt x="239" y="2055"/>
                      </a:cubicBezTo>
                      <a:cubicBezTo>
                        <a:pt x="241" y="2054"/>
                        <a:pt x="243" y="2053"/>
                        <a:pt x="245" y="2051"/>
                      </a:cubicBezTo>
                      <a:cubicBezTo>
                        <a:pt x="245" y="2051"/>
                        <a:pt x="247" y="2051"/>
                        <a:pt x="248" y="2051"/>
                      </a:cubicBezTo>
                      <a:cubicBezTo>
                        <a:pt x="248" y="2050"/>
                        <a:pt x="249" y="2050"/>
                        <a:pt x="248" y="2050"/>
                      </a:cubicBezTo>
                      <a:cubicBezTo>
                        <a:pt x="256" y="2048"/>
                        <a:pt x="262" y="2048"/>
                        <a:pt x="267" y="2049"/>
                      </a:cubicBezTo>
                      <a:cubicBezTo>
                        <a:pt x="295" y="2049"/>
                        <a:pt x="295" y="2049"/>
                        <a:pt x="295" y="2049"/>
                      </a:cubicBezTo>
                      <a:cubicBezTo>
                        <a:pt x="294" y="2052"/>
                        <a:pt x="298" y="2051"/>
                        <a:pt x="299" y="2051"/>
                      </a:cubicBezTo>
                      <a:cubicBezTo>
                        <a:pt x="302" y="2049"/>
                        <a:pt x="305" y="2048"/>
                        <a:pt x="308" y="2045"/>
                      </a:cubicBezTo>
                      <a:cubicBezTo>
                        <a:pt x="309" y="2042"/>
                        <a:pt x="313" y="2040"/>
                        <a:pt x="317" y="2038"/>
                      </a:cubicBezTo>
                      <a:cubicBezTo>
                        <a:pt x="362" y="2038"/>
                        <a:pt x="408" y="2037"/>
                        <a:pt x="452" y="2038"/>
                      </a:cubicBezTo>
                      <a:cubicBezTo>
                        <a:pt x="453" y="2038"/>
                        <a:pt x="453" y="2040"/>
                        <a:pt x="454" y="2040"/>
                      </a:cubicBezTo>
                      <a:cubicBezTo>
                        <a:pt x="455" y="2041"/>
                        <a:pt x="458" y="2041"/>
                        <a:pt x="458" y="2041"/>
                      </a:cubicBezTo>
                      <a:cubicBezTo>
                        <a:pt x="461" y="2045"/>
                        <a:pt x="465" y="2047"/>
                        <a:pt x="469" y="2050"/>
                      </a:cubicBezTo>
                      <a:cubicBezTo>
                        <a:pt x="474" y="2049"/>
                        <a:pt x="479" y="2048"/>
                        <a:pt x="482" y="2048"/>
                      </a:cubicBezTo>
                      <a:cubicBezTo>
                        <a:pt x="489" y="2047"/>
                        <a:pt x="492" y="2044"/>
                        <a:pt x="494" y="2040"/>
                      </a:cubicBezTo>
                      <a:cubicBezTo>
                        <a:pt x="495" y="2041"/>
                        <a:pt x="496" y="2041"/>
                        <a:pt x="496" y="2039"/>
                      </a:cubicBezTo>
                      <a:cubicBezTo>
                        <a:pt x="496" y="2037"/>
                        <a:pt x="499" y="2038"/>
                        <a:pt x="500" y="2038"/>
                      </a:cubicBezTo>
                      <a:cubicBezTo>
                        <a:pt x="500" y="2038"/>
                        <a:pt x="502" y="2036"/>
                        <a:pt x="502" y="2035"/>
                      </a:cubicBezTo>
                      <a:cubicBezTo>
                        <a:pt x="503" y="2035"/>
                        <a:pt x="506" y="2035"/>
                        <a:pt x="506" y="2035"/>
                      </a:cubicBezTo>
                      <a:cubicBezTo>
                        <a:pt x="505" y="2033"/>
                        <a:pt x="509" y="2034"/>
                        <a:pt x="511" y="2033"/>
                      </a:cubicBezTo>
                      <a:cubicBezTo>
                        <a:pt x="513" y="2033"/>
                        <a:pt x="515" y="2031"/>
                        <a:pt x="516" y="2031"/>
                      </a:cubicBezTo>
                      <a:cubicBezTo>
                        <a:pt x="524" y="2031"/>
                        <a:pt x="524" y="2031"/>
                        <a:pt x="524" y="2031"/>
                      </a:cubicBezTo>
                      <a:cubicBezTo>
                        <a:pt x="537" y="2034"/>
                        <a:pt x="557" y="2032"/>
                        <a:pt x="574" y="2032"/>
                      </a:cubicBezTo>
                      <a:cubicBezTo>
                        <a:pt x="576" y="2032"/>
                        <a:pt x="577" y="2030"/>
                        <a:pt x="578" y="2029"/>
                      </a:cubicBezTo>
                      <a:cubicBezTo>
                        <a:pt x="577" y="2027"/>
                        <a:pt x="579" y="2027"/>
                        <a:pt x="580" y="2026"/>
                      </a:cubicBezTo>
                      <a:cubicBezTo>
                        <a:pt x="582" y="2023"/>
                        <a:pt x="585" y="2022"/>
                        <a:pt x="588" y="2021"/>
                      </a:cubicBezTo>
                      <a:cubicBezTo>
                        <a:pt x="589" y="2020"/>
                        <a:pt x="592" y="2021"/>
                        <a:pt x="594" y="2021"/>
                      </a:cubicBezTo>
                      <a:cubicBezTo>
                        <a:pt x="594" y="2023"/>
                        <a:pt x="594" y="2023"/>
                        <a:pt x="594" y="2023"/>
                      </a:cubicBezTo>
                      <a:cubicBezTo>
                        <a:pt x="596" y="2022"/>
                        <a:pt x="595" y="2025"/>
                        <a:pt x="595" y="2026"/>
                      </a:cubicBezTo>
                      <a:cubicBezTo>
                        <a:pt x="599" y="2026"/>
                        <a:pt x="599" y="2026"/>
                        <a:pt x="599" y="2026"/>
                      </a:cubicBezTo>
                      <a:cubicBezTo>
                        <a:pt x="599" y="2027"/>
                        <a:pt x="598" y="2029"/>
                        <a:pt x="600" y="2029"/>
                      </a:cubicBezTo>
                      <a:cubicBezTo>
                        <a:pt x="600" y="2032"/>
                        <a:pt x="603" y="2030"/>
                        <a:pt x="603" y="2032"/>
                      </a:cubicBezTo>
                      <a:cubicBezTo>
                        <a:pt x="605" y="2033"/>
                        <a:pt x="607" y="2033"/>
                        <a:pt x="608" y="2031"/>
                      </a:cubicBezTo>
                      <a:cubicBezTo>
                        <a:pt x="609" y="2031"/>
                        <a:pt x="609" y="2030"/>
                        <a:pt x="609" y="2029"/>
                      </a:cubicBezTo>
                      <a:cubicBezTo>
                        <a:pt x="611" y="2029"/>
                        <a:pt x="611" y="2029"/>
                        <a:pt x="611" y="2029"/>
                      </a:cubicBezTo>
                      <a:cubicBezTo>
                        <a:pt x="611" y="2028"/>
                        <a:pt x="611" y="2026"/>
                        <a:pt x="612" y="2026"/>
                      </a:cubicBezTo>
                      <a:cubicBezTo>
                        <a:pt x="614" y="2026"/>
                        <a:pt x="614" y="2026"/>
                        <a:pt x="614" y="2025"/>
                      </a:cubicBezTo>
                      <a:cubicBezTo>
                        <a:pt x="614" y="2023"/>
                        <a:pt x="616" y="2023"/>
                        <a:pt x="617" y="2023"/>
                      </a:cubicBezTo>
                      <a:cubicBezTo>
                        <a:pt x="617" y="2022"/>
                        <a:pt x="617" y="2021"/>
                        <a:pt x="618" y="2021"/>
                      </a:cubicBezTo>
                      <a:cubicBezTo>
                        <a:pt x="643" y="2020"/>
                        <a:pt x="669" y="2021"/>
                        <a:pt x="692" y="2019"/>
                      </a:cubicBezTo>
                      <a:cubicBezTo>
                        <a:pt x="696" y="2017"/>
                        <a:pt x="700" y="2016"/>
                        <a:pt x="702" y="2012"/>
                      </a:cubicBezTo>
                      <a:cubicBezTo>
                        <a:pt x="702" y="2011"/>
                        <a:pt x="703" y="2009"/>
                        <a:pt x="703" y="2008"/>
                      </a:cubicBezTo>
                      <a:cubicBezTo>
                        <a:pt x="706" y="2008"/>
                        <a:pt x="705" y="2004"/>
                        <a:pt x="705" y="2003"/>
                      </a:cubicBezTo>
                      <a:cubicBezTo>
                        <a:pt x="704" y="2002"/>
                        <a:pt x="704" y="2000"/>
                        <a:pt x="702" y="2000"/>
                      </a:cubicBezTo>
                      <a:cubicBezTo>
                        <a:pt x="703" y="1998"/>
                        <a:pt x="700" y="1997"/>
                        <a:pt x="700" y="1995"/>
                      </a:cubicBezTo>
                      <a:cubicBezTo>
                        <a:pt x="699" y="1995"/>
                        <a:pt x="698" y="1995"/>
                        <a:pt x="697" y="1994"/>
                      </a:cubicBezTo>
                      <a:cubicBezTo>
                        <a:pt x="696" y="1992"/>
                        <a:pt x="689" y="1992"/>
                        <a:pt x="687" y="1992"/>
                      </a:cubicBezTo>
                      <a:cubicBezTo>
                        <a:pt x="680" y="1990"/>
                        <a:pt x="676" y="1987"/>
                        <a:pt x="672" y="1984"/>
                      </a:cubicBezTo>
                      <a:cubicBezTo>
                        <a:pt x="671" y="1983"/>
                        <a:pt x="670" y="1983"/>
                        <a:pt x="669" y="1983"/>
                      </a:cubicBezTo>
                      <a:cubicBezTo>
                        <a:pt x="669" y="1980"/>
                        <a:pt x="669" y="1980"/>
                        <a:pt x="669" y="1980"/>
                      </a:cubicBezTo>
                      <a:cubicBezTo>
                        <a:pt x="667" y="1980"/>
                        <a:pt x="667" y="1980"/>
                        <a:pt x="667" y="1980"/>
                      </a:cubicBezTo>
                      <a:cubicBezTo>
                        <a:pt x="666" y="1978"/>
                        <a:pt x="664" y="1975"/>
                        <a:pt x="662" y="1975"/>
                      </a:cubicBezTo>
                      <a:cubicBezTo>
                        <a:pt x="659" y="1974"/>
                        <a:pt x="657" y="1974"/>
                        <a:pt x="654" y="1974"/>
                      </a:cubicBezTo>
                      <a:cubicBezTo>
                        <a:pt x="654" y="1972"/>
                        <a:pt x="654" y="1972"/>
                        <a:pt x="654" y="1972"/>
                      </a:cubicBezTo>
                      <a:cubicBezTo>
                        <a:pt x="635" y="1972"/>
                        <a:pt x="616" y="1972"/>
                        <a:pt x="597" y="1971"/>
                      </a:cubicBezTo>
                      <a:cubicBezTo>
                        <a:pt x="597" y="1971"/>
                        <a:pt x="595" y="1972"/>
                        <a:pt x="594" y="1972"/>
                      </a:cubicBezTo>
                      <a:cubicBezTo>
                        <a:pt x="585" y="1970"/>
                        <a:pt x="585" y="1970"/>
                        <a:pt x="585" y="1970"/>
                      </a:cubicBezTo>
                      <a:cubicBezTo>
                        <a:pt x="544" y="1970"/>
                        <a:pt x="544" y="1970"/>
                        <a:pt x="544" y="1970"/>
                      </a:cubicBezTo>
                      <a:cubicBezTo>
                        <a:pt x="543" y="1970"/>
                        <a:pt x="540" y="1973"/>
                        <a:pt x="539" y="1971"/>
                      </a:cubicBezTo>
                      <a:cubicBezTo>
                        <a:pt x="534" y="1968"/>
                        <a:pt x="528" y="1970"/>
                        <a:pt x="525" y="1972"/>
                      </a:cubicBezTo>
                      <a:cubicBezTo>
                        <a:pt x="518" y="1972"/>
                        <a:pt x="514" y="1970"/>
                        <a:pt x="509" y="1969"/>
                      </a:cubicBezTo>
                      <a:cubicBezTo>
                        <a:pt x="507" y="1971"/>
                        <a:pt x="504" y="1971"/>
                        <a:pt x="502" y="1970"/>
                      </a:cubicBezTo>
                      <a:cubicBezTo>
                        <a:pt x="501" y="1970"/>
                        <a:pt x="498" y="1969"/>
                        <a:pt x="498" y="1969"/>
                      </a:cubicBezTo>
                      <a:cubicBezTo>
                        <a:pt x="491" y="1961"/>
                        <a:pt x="491" y="1961"/>
                        <a:pt x="491" y="1961"/>
                      </a:cubicBezTo>
                      <a:cubicBezTo>
                        <a:pt x="487" y="1959"/>
                        <a:pt x="484" y="1961"/>
                        <a:pt x="481" y="1963"/>
                      </a:cubicBezTo>
                      <a:cubicBezTo>
                        <a:pt x="475" y="1967"/>
                        <a:pt x="467" y="1973"/>
                        <a:pt x="458" y="1972"/>
                      </a:cubicBezTo>
                      <a:cubicBezTo>
                        <a:pt x="456" y="1972"/>
                        <a:pt x="453" y="1972"/>
                        <a:pt x="452" y="1971"/>
                      </a:cubicBezTo>
                      <a:cubicBezTo>
                        <a:pt x="450" y="1967"/>
                        <a:pt x="449" y="1962"/>
                        <a:pt x="449" y="1958"/>
                      </a:cubicBezTo>
                      <a:cubicBezTo>
                        <a:pt x="402" y="1958"/>
                        <a:pt x="402" y="1958"/>
                        <a:pt x="402" y="1958"/>
                      </a:cubicBezTo>
                      <a:cubicBezTo>
                        <a:pt x="402" y="1960"/>
                        <a:pt x="405" y="1959"/>
                        <a:pt x="405" y="1959"/>
                      </a:cubicBezTo>
                      <a:cubicBezTo>
                        <a:pt x="404" y="1962"/>
                        <a:pt x="408" y="1960"/>
                        <a:pt x="409" y="1960"/>
                      </a:cubicBezTo>
                      <a:cubicBezTo>
                        <a:pt x="410" y="1961"/>
                        <a:pt x="410" y="1963"/>
                        <a:pt x="410" y="1963"/>
                      </a:cubicBezTo>
                      <a:cubicBezTo>
                        <a:pt x="411" y="1963"/>
                        <a:pt x="414" y="1963"/>
                        <a:pt x="415" y="1963"/>
                      </a:cubicBezTo>
                      <a:cubicBezTo>
                        <a:pt x="415" y="1962"/>
                        <a:pt x="416" y="1961"/>
                        <a:pt x="417" y="1961"/>
                      </a:cubicBezTo>
                      <a:cubicBezTo>
                        <a:pt x="417" y="1960"/>
                        <a:pt x="417" y="1962"/>
                        <a:pt x="417" y="1963"/>
                      </a:cubicBezTo>
                      <a:cubicBezTo>
                        <a:pt x="419" y="1963"/>
                        <a:pt x="422" y="1962"/>
                        <a:pt x="423" y="1965"/>
                      </a:cubicBezTo>
                      <a:cubicBezTo>
                        <a:pt x="424" y="1966"/>
                        <a:pt x="424" y="1969"/>
                        <a:pt x="424" y="1971"/>
                      </a:cubicBezTo>
                      <a:cubicBezTo>
                        <a:pt x="422" y="1973"/>
                        <a:pt x="422" y="1973"/>
                        <a:pt x="422" y="1973"/>
                      </a:cubicBezTo>
                      <a:cubicBezTo>
                        <a:pt x="422" y="1976"/>
                        <a:pt x="415" y="1974"/>
                        <a:pt x="412" y="1974"/>
                      </a:cubicBezTo>
                      <a:cubicBezTo>
                        <a:pt x="411" y="1974"/>
                        <a:pt x="410" y="1972"/>
                        <a:pt x="409" y="1972"/>
                      </a:cubicBezTo>
                      <a:cubicBezTo>
                        <a:pt x="406" y="1972"/>
                        <a:pt x="402" y="1973"/>
                        <a:pt x="400" y="1971"/>
                      </a:cubicBezTo>
                      <a:cubicBezTo>
                        <a:pt x="360" y="1970"/>
                        <a:pt x="319" y="1970"/>
                        <a:pt x="279" y="1970"/>
                      </a:cubicBezTo>
                      <a:cubicBezTo>
                        <a:pt x="279" y="1966"/>
                        <a:pt x="281" y="1962"/>
                        <a:pt x="282" y="1958"/>
                      </a:cubicBezTo>
                      <a:cubicBezTo>
                        <a:pt x="223" y="1958"/>
                        <a:pt x="161" y="1956"/>
                        <a:pt x="105" y="1959"/>
                      </a:cubicBezTo>
                      <a:cubicBezTo>
                        <a:pt x="106" y="1956"/>
                        <a:pt x="102" y="1958"/>
                        <a:pt x="102" y="1957"/>
                      </a:cubicBezTo>
                      <a:cubicBezTo>
                        <a:pt x="98" y="1954"/>
                        <a:pt x="96" y="1953"/>
                        <a:pt x="94" y="1951"/>
                      </a:cubicBezTo>
                      <a:cubicBezTo>
                        <a:pt x="91" y="1948"/>
                        <a:pt x="89" y="1944"/>
                        <a:pt x="88" y="1941"/>
                      </a:cubicBezTo>
                      <a:cubicBezTo>
                        <a:pt x="87" y="1940"/>
                        <a:pt x="84" y="1938"/>
                        <a:pt x="82" y="1939"/>
                      </a:cubicBezTo>
                      <a:cubicBezTo>
                        <a:pt x="82" y="1936"/>
                        <a:pt x="82" y="1936"/>
                        <a:pt x="82" y="1936"/>
                      </a:cubicBezTo>
                      <a:cubicBezTo>
                        <a:pt x="80" y="1936"/>
                        <a:pt x="80" y="1935"/>
                        <a:pt x="79" y="1934"/>
                      </a:cubicBezTo>
                      <a:cubicBezTo>
                        <a:pt x="80" y="1932"/>
                        <a:pt x="77" y="1931"/>
                        <a:pt x="77" y="1929"/>
                      </a:cubicBezTo>
                      <a:cubicBezTo>
                        <a:pt x="77" y="1926"/>
                        <a:pt x="79" y="1923"/>
                        <a:pt x="82" y="1922"/>
                      </a:cubicBezTo>
                      <a:cubicBezTo>
                        <a:pt x="81" y="1919"/>
                        <a:pt x="83" y="1919"/>
                        <a:pt x="84" y="1920"/>
                      </a:cubicBezTo>
                      <a:cubicBezTo>
                        <a:pt x="84" y="1917"/>
                        <a:pt x="84" y="1917"/>
                        <a:pt x="84" y="1917"/>
                      </a:cubicBezTo>
                      <a:cubicBezTo>
                        <a:pt x="86" y="1917"/>
                        <a:pt x="87" y="1916"/>
                        <a:pt x="88" y="1915"/>
                      </a:cubicBezTo>
                      <a:cubicBezTo>
                        <a:pt x="90" y="1911"/>
                        <a:pt x="90" y="1905"/>
                        <a:pt x="89" y="1900"/>
                      </a:cubicBezTo>
                      <a:cubicBezTo>
                        <a:pt x="87" y="1877"/>
                        <a:pt x="90" y="1849"/>
                        <a:pt x="88" y="1827"/>
                      </a:cubicBezTo>
                      <a:cubicBezTo>
                        <a:pt x="88" y="1823"/>
                        <a:pt x="89" y="1819"/>
                        <a:pt x="90" y="1816"/>
                      </a:cubicBezTo>
                      <a:cubicBezTo>
                        <a:pt x="90" y="1813"/>
                        <a:pt x="89" y="1810"/>
                        <a:pt x="90" y="1808"/>
                      </a:cubicBezTo>
                      <a:cubicBezTo>
                        <a:pt x="92" y="1807"/>
                        <a:pt x="91" y="1806"/>
                        <a:pt x="90" y="1806"/>
                      </a:cubicBezTo>
                      <a:cubicBezTo>
                        <a:pt x="91" y="1805"/>
                        <a:pt x="92" y="1805"/>
                        <a:pt x="93" y="1804"/>
                      </a:cubicBezTo>
                      <a:cubicBezTo>
                        <a:pt x="92" y="1802"/>
                        <a:pt x="94" y="1801"/>
                        <a:pt x="95" y="1799"/>
                      </a:cubicBezTo>
                      <a:cubicBezTo>
                        <a:pt x="97" y="1799"/>
                        <a:pt x="97" y="1796"/>
                        <a:pt x="99" y="1796"/>
                      </a:cubicBezTo>
                      <a:cubicBezTo>
                        <a:pt x="100" y="1796"/>
                        <a:pt x="104" y="1796"/>
                        <a:pt x="104" y="1796"/>
                      </a:cubicBezTo>
                      <a:cubicBezTo>
                        <a:pt x="104" y="1799"/>
                        <a:pt x="108" y="1797"/>
                        <a:pt x="110" y="1797"/>
                      </a:cubicBezTo>
                      <a:cubicBezTo>
                        <a:pt x="110" y="1329"/>
                        <a:pt x="110" y="1329"/>
                        <a:pt x="110" y="1329"/>
                      </a:cubicBezTo>
                      <a:cubicBezTo>
                        <a:pt x="109" y="1329"/>
                        <a:pt x="107" y="1330"/>
                        <a:pt x="106" y="1330"/>
                      </a:cubicBezTo>
                      <a:cubicBezTo>
                        <a:pt x="106" y="1331"/>
                        <a:pt x="106" y="1332"/>
                        <a:pt x="105" y="1332"/>
                      </a:cubicBezTo>
                      <a:cubicBezTo>
                        <a:pt x="104" y="1333"/>
                        <a:pt x="104" y="1334"/>
                        <a:pt x="104" y="1335"/>
                      </a:cubicBezTo>
                      <a:cubicBezTo>
                        <a:pt x="102" y="1335"/>
                        <a:pt x="102" y="1335"/>
                        <a:pt x="102" y="1335"/>
                      </a:cubicBezTo>
                      <a:cubicBezTo>
                        <a:pt x="101" y="1343"/>
                        <a:pt x="101" y="1353"/>
                        <a:pt x="101" y="1362"/>
                      </a:cubicBezTo>
                      <a:cubicBezTo>
                        <a:pt x="100" y="1363"/>
                        <a:pt x="98" y="1367"/>
                        <a:pt x="94" y="1367"/>
                      </a:cubicBezTo>
                      <a:cubicBezTo>
                        <a:pt x="92" y="1363"/>
                        <a:pt x="93" y="1358"/>
                        <a:pt x="91" y="1355"/>
                      </a:cubicBezTo>
                      <a:cubicBezTo>
                        <a:pt x="89" y="1353"/>
                        <a:pt x="90" y="1349"/>
                        <a:pt x="91" y="1347"/>
                      </a:cubicBezTo>
                      <a:cubicBezTo>
                        <a:pt x="92" y="1344"/>
                        <a:pt x="91" y="1340"/>
                        <a:pt x="91" y="1337"/>
                      </a:cubicBezTo>
                      <a:cubicBezTo>
                        <a:pt x="91" y="1335"/>
                        <a:pt x="92" y="1336"/>
                        <a:pt x="93" y="1336"/>
                      </a:cubicBezTo>
                      <a:cubicBezTo>
                        <a:pt x="94" y="1266"/>
                        <a:pt x="94" y="1266"/>
                        <a:pt x="94" y="1266"/>
                      </a:cubicBezTo>
                      <a:cubicBezTo>
                        <a:pt x="94" y="1265"/>
                        <a:pt x="94" y="1264"/>
                        <a:pt x="94" y="1264"/>
                      </a:cubicBezTo>
                      <a:cubicBezTo>
                        <a:pt x="97" y="1265"/>
                        <a:pt x="96" y="1261"/>
                        <a:pt x="97" y="1261"/>
                      </a:cubicBezTo>
                      <a:cubicBezTo>
                        <a:pt x="99" y="1258"/>
                        <a:pt x="102" y="1254"/>
                        <a:pt x="104" y="1251"/>
                      </a:cubicBezTo>
                      <a:cubicBezTo>
                        <a:pt x="105" y="1246"/>
                        <a:pt x="102" y="1244"/>
                        <a:pt x="101" y="1240"/>
                      </a:cubicBezTo>
                      <a:cubicBezTo>
                        <a:pt x="101" y="1240"/>
                        <a:pt x="99" y="1240"/>
                        <a:pt x="98" y="1240"/>
                      </a:cubicBezTo>
                      <a:cubicBezTo>
                        <a:pt x="99" y="1238"/>
                        <a:pt x="98" y="1237"/>
                        <a:pt x="96" y="1236"/>
                      </a:cubicBezTo>
                      <a:cubicBezTo>
                        <a:pt x="96" y="1234"/>
                        <a:pt x="96" y="1231"/>
                        <a:pt x="93" y="1231"/>
                      </a:cubicBezTo>
                      <a:cubicBezTo>
                        <a:pt x="93" y="1046"/>
                        <a:pt x="93" y="1046"/>
                        <a:pt x="93" y="1046"/>
                      </a:cubicBezTo>
                      <a:cubicBezTo>
                        <a:pt x="95" y="1039"/>
                        <a:pt x="99" y="1032"/>
                        <a:pt x="105" y="1026"/>
                      </a:cubicBezTo>
                      <a:cubicBezTo>
                        <a:pt x="106" y="1022"/>
                        <a:pt x="107" y="1016"/>
                        <a:pt x="107" y="1010"/>
                      </a:cubicBezTo>
                      <a:cubicBezTo>
                        <a:pt x="105" y="1009"/>
                        <a:pt x="106" y="1007"/>
                        <a:pt x="106" y="1005"/>
                      </a:cubicBezTo>
                      <a:cubicBezTo>
                        <a:pt x="104" y="1001"/>
                        <a:pt x="101" y="999"/>
                        <a:pt x="97" y="996"/>
                      </a:cubicBezTo>
                      <a:cubicBezTo>
                        <a:pt x="96" y="997"/>
                        <a:pt x="96" y="995"/>
                        <a:pt x="96" y="993"/>
                      </a:cubicBezTo>
                      <a:cubicBezTo>
                        <a:pt x="95" y="992"/>
                        <a:pt x="94" y="992"/>
                        <a:pt x="94" y="991"/>
                      </a:cubicBezTo>
                      <a:cubicBezTo>
                        <a:pt x="93" y="986"/>
                        <a:pt x="94" y="982"/>
                        <a:pt x="96" y="980"/>
                      </a:cubicBezTo>
                      <a:cubicBezTo>
                        <a:pt x="97" y="977"/>
                        <a:pt x="99" y="974"/>
                        <a:pt x="101" y="972"/>
                      </a:cubicBezTo>
                      <a:cubicBezTo>
                        <a:pt x="102" y="972"/>
                        <a:pt x="102" y="971"/>
                        <a:pt x="102" y="970"/>
                      </a:cubicBezTo>
                      <a:cubicBezTo>
                        <a:pt x="105" y="970"/>
                        <a:pt x="108" y="969"/>
                        <a:pt x="109" y="967"/>
                      </a:cubicBezTo>
                      <a:cubicBezTo>
                        <a:pt x="110" y="720"/>
                        <a:pt x="110" y="720"/>
                        <a:pt x="110" y="720"/>
                      </a:cubicBezTo>
                      <a:cubicBezTo>
                        <a:pt x="108" y="720"/>
                        <a:pt x="108" y="721"/>
                        <a:pt x="107" y="722"/>
                      </a:cubicBezTo>
                      <a:cubicBezTo>
                        <a:pt x="103" y="726"/>
                        <a:pt x="98" y="728"/>
                        <a:pt x="93" y="730"/>
                      </a:cubicBezTo>
                      <a:cubicBezTo>
                        <a:pt x="93" y="551"/>
                        <a:pt x="93" y="551"/>
                        <a:pt x="93" y="551"/>
                      </a:cubicBezTo>
                      <a:cubicBezTo>
                        <a:pt x="95" y="543"/>
                        <a:pt x="99" y="536"/>
                        <a:pt x="105" y="531"/>
                      </a:cubicBezTo>
                      <a:cubicBezTo>
                        <a:pt x="107" y="525"/>
                        <a:pt x="108" y="517"/>
                        <a:pt x="106" y="510"/>
                      </a:cubicBezTo>
                      <a:cubicBezTo>
                        <a:pt x="104" y="505"/>
                        <a:pt x="101" y="503"/>
                        <a:pt x="97" y="501"/>
                      </a:cubicBezTo>
                      <a:cubicBezTo>
                        <a:pt x="96" y="501"/>
                        <a:pt x="96" y="499"/>
                        <a:pt x="96" y="498"/>
                      </a:cubicBezTo>
                      <a:cubicBezTo>
                        <a:pt x="95" y="497"/>
                        <a:pt x="94" y="496"/>
                        <a:pt x="94" y="495"/>
                      </a:cubicBezTo>
                      <a:cubicBezTo>
                        <a:pt x="93" y="491"/>
                        <a:pt x="94" y="487"/>
                        <a:pt x="96" y="485"/>
                      </a:cubicBezTo>
                      <a:cubicBezTo>
                        <a:pt x="95" y="483"/>
                        <a:pt x="98" y="482"/>
                        <a:pt x="99" y="480"/>
                      </a:cubicBezTo>
                      <a:cubicBezTo>
                        <a:pt x="100" y="480"/>
                        <a:pt x="101" y="479"/>
                        <a:pt x="100" y="478"/>
                      </a:cubicBezTo>
                      <a:cubicBezTo>
                        <a:pt x="102" y="477"/>
                        <a:pt x="102" y="476"/>
                        <a:pt x="102" y="474"/>
                      </a:cubicBezTo>
                      <a:cubicBezTo>
                        <a:pt x="105" y="475"/>
                        <a:pt x="108" y="474"/>
                        <a:pt x="110" y="470"/>
                      </a:cubicBezTo>
                      <a:cubicBezTo>
                        <a:pt x="110" y="404"/>
                        <a:pt x="110" y="404"/>
                        <a:pt x="110" y="404"/>
                      </a:cubicBezTo>
                      <a:cubicBezTo>
                        <a:pt x="102" y="402"/>
                        <a:pt x="95" y="403"/>
                        <a:pt x="86" y="404"/>
                      </a:cubicBezTo>
                      <a:cubicBezTo>
                        <a:pt x="86" y="404"/>
                        <a:pt x="85" y="405"/>
                        <a:pt x="84" y="405"/>
                      </a:cubicBezTo>
                      <a:cubicBezTo>
                        <a:pt x="64" y="405"/>
                        <a:pt x="64" y="405"/>
                        <a:pt x="64" y="405"/>
                      </a:cubicBezTo>
                      <a:cubicBezTo>
                        <a:pt x="63" y="405"/>
                        <a:pt x="62" y="409"/>
                        <a:pt x="60" y="408"/>
                      </a:cubicBezTo>
                      <a:cubicBezTo>
                        <a:pt x="61" y="410"/>
                        <a:pt x="59" y="411"/>
                        <a:pt x="58" y="412"/>
                      </a:cubicBezTo>
                      <a:cubicBezTo>
                        <a:pt x="57" y="413"/>
                        <a:pt x="56" y="414"/>
                        <a:pt x="56" y="414"/>
                      </a:cubicBezTo>
                      <a:cubicBezTo>
                        <a:pt x="55" y="417"/>
                        <a:pt x="52" y="418"/>
                        <a:pt x="52" y="421"/>
                      </a:cubicBezTo>
                      <a:cubicBezTo>
                        <a:pt x="52" y="435"/>
                        <a:pt x="55" y="450"/>
                        <a:pt x="52" y="462"/>
                      </a:cubicBezTo>
                      <a:cubicBezTo>
                        <a:pt x="52" y="465"/>
                        <a:pt x="49" y="466"/>
                        <a:pt x="49" y="468"/>
                      </a:cubicBezTo>
                      <a:cubicBezTo>
                        <a:pt x="48" y="471"/>
                        <a:pt x="45" y="472"/>
                        <a:pt x="44" y="475"/>
                      </a:cubicBezTo>
                      <a:cubicBezTo>
                        <a:pt x="43" y="476"/>
                        <a:pt x="42" y="478"/>
                        <a:pt x="42" y="479"/>
                      </a:cubicBezTo>
                      <a:cubicBezTo>
                        <a:pt x="41" y="483"/>
                        <a:pt x="41" y="487"/>
                        <a:pt x="44" y="490"/>
                      </a:cubicBezTo>
                      <a:cubicBezTo>
                        <a:pt x="44" y="531"/>
                        <a:pt x="44" y="531"/>
                        <a:pt x="44" y="531"/>
                      </a:cubicBezTo>
                      <a:cubicBezTo>
                        <a:pt x="44" y="533"/>
                        <a:pt x="41" y="534"/>
                        <a:pt x="41" y="536"/>
                      </a:cubicBezTo>
                      <a:cubicBezTo>
                        <a:pt x="40" y="541"/>
                        <a:pt x="39" y="545"/>
                        <a:pt x="39" y="550"/>
                      </a:cubicBezTo>
                      <a:cubicBezTo>
                        <a:pt x="38" y="562"/>
                        <a:pt x="39" y="573"/>
                        <a:pt x="41" y="583"/>
                      </a:cubicBezTo>
                      <a:cubicBezTo>
                        <a:pt x="42" y="584"/>
                        <a:pt x="43" y="585"/>
                        <a:pt x="43" y="587"/>
                      </a:cubicBezTo>
                      <a:cubicBezTo>
                        <a:pt x="44" y="589"/>
                        <a:pt x="44" y="591"/>
                        <a:pt x="44" y="593"/>
                      </a:cubicBezTo>
                      <a:cubicBezTo>
                        <a:pt x="43" y="604"/>
                        <a:pt x="44" y="617"/>
                        <a:pt x="44" y="629"/>
                      </a:cubicBezTo>
                      <a:cubicBezTo>
                        <a:pt x="44" y="630"/>
                        <a:pt x="42" y="631"/>
                        <a:pt x="42" y="631"/>
                      </a:cubicBezTo>
                      <a:cubicBezTo>
                        <a:pt x="41" y="636"/>
                        <a:pt x="41" y="639"/>
                        <a:pt x="44" y="640"/>
                      </a:cubicBezTo>
                      <a:cubicBezTo>
                        <a:pt x="43" y="645"/>
                        <a:pt x="46" y="647"/>
                        <a:pt x="47" y="649"/>
                      </a:cubicBezTo>
                      <a:cubicBezTo>
                        <a:pt x="49" y="652"/>
                        <a:pt x="51" y="653"/>
                        <a:pt x="51" y="655"/>
                      </a:cubicBezTo>
                      <a:cubicBezTo>
                        <a:pt x="52" y="659"/>
                        <a:pt x="53" y="663"/>
                        <a:pt x="53" y="669"/>
                      </a:cubicBezTo>
                      <a:cubicBezTo>
                        <a:pt x="52" y="695"/>
                        <a:pt x="52" y="724"/>
                        <a:pt x="53" y="750"/>
                      </a:cubicBezTo>
                      <a:cubicBezTo>
                        <a:pt x="55" y="750"/>
                        <a:pt x="55" y="750"/>
                        <a:pt x="55" y="750"/>
                      </a:cubicBezTo>
                      <a:cubicBezTo>
                        <a:pt x="55" y="757"/>
                        <a:pt x="55" y="757"/>
                        <a:pt x="55" y="757"/>
                      </a:cubicBezTo>
                      <a:cubicBezTo>
                        <a:pt x="53" y="757"/>
                        <a:pt x="53" y="757"/>
                        <a:pt x="53" y="757"/>
                      </a:cubicBezTo>
                      <a:cubicBezTo>
                        <a:pt x="52" y="782"/>
                        <a:pt x="52" y="782"/>
                        <a:pt x="52" y="782"/>
                      </a:cubicBezTo>
                      <a:cubicBezTo>
                        <a:pt x="52" y="782"/>
                        <a:pt x="51" y="782"/>
                        <a:pt x="50" y="783"/>
                      </a:cubicBezTo>
                      <a:cubicBezTo>
                        <a:pt x="48" y="788"/>
                        <a:pt x="45" y="792"/>
                        <a:pt x="44" y="797"/>
                      </a:cubicBezTo>
                      <a:cubicBezTo>
                        <a:pt x="43" y="805"/>
                        <a:pt x="44" y="813"/>
                        <a:pt x="42" y="819"/>
                      </a:cubicBezTo>
                      <a:cubicBezTo>
                        <a:pt x="42" y="821"/>
                        <a:pt x="42" y="822"/>
                        <a:pt x="43" y="822"/>
                      </a:cubicBezTo>
                      <a:cubicBezTo>
                        <a:pt x="43" y="825"/>
                        <a:pt x="46" y="826"/>
                        <a:pt x="46" y="828"/>
                      </a:cubicBezTo>
                      <a:cubicBezTo>
                        <a:pt x="47" y="831"/>
                        <a:pt x="50" y="834"/>
                        <a:pt x="52" y="836"/>
                      </a:cubicBezTo>
                      <a:cubicBezTo>
                        <a:pt x="53" y="841"/>
                        <a:pt x="52" y="847"/>
                        <a:pt x="51" y="850"/>
                      </a:cubicBezTo>
                      <a:cubicBezTo>
                        <a:pt x="50" y="850"/>
                        <a:pt x="49" y="852"/>
                        <a:pt x="47" y="852"/>
                      </a:cubicBezTo>
                      <a:cubicBezTo>
                        <a:pt x="47" y="855"/>
                        <a:pt x="47" y="855"/>
                        <a:pt x="47" y="855"/>
                      </a:cubicBezTo>
                      <a:cubicBezTo>
                        <a:pt x="44" y="855"/>
                        <a:pt x="44" y="855"/>
                        <a:pt x="44" y="855"/>
                      </a:cubicBezTo>
                      <a:cubicBezTo>
                        <a:pt x="44" y="858"/>
                        <a:pt x="44" y="861"/>
                        <a:pt x="44" y="864"/>
                      </a:cubicBezTo>
                      <a:cubicBezTo>
                        <a:pt x="44" y="866"/>
                        <a:pt x="46" y="868"/>
                        <a:pt x="48" y="868"/>
                      </a:cubicBezTo>
                      <a:cubicBezTo>
                        <a:pt x="49" y="869"/>
                        <a:pt x="48" y="871"/>
                        <a:pt x="48" y="872"/>
                      </a:cubicBezTo>
                      <a:cubicBezTo>
                        <a:pt x="49" y="872"/>
                        <a:pt x="51" y="873"/>
                        <a:pt x="51" y="874"/>
                      </a:cubicBezTo>
                      <a:cubicBezTo>
                        <a:pt x="53" y="878"/>
                        <a:pt x="53" y="882"/>
                        <a:pt x="53" y="887"/>
                      </a:cubicBezTo>
                      <a:cubicBezTo>
                        <a:pt x="51" y="910"/>
                        <a:pt x="54" y="934"/>
                        <a:pt x="52" y="956"/>
                      </a:cubicBezTo>
                      <a:cubicBezTo>
                        <a:pt x="52" y="959"/>
                        <a:pt x="50" y="961"/>
                        <a:pt x="49" y="962"/>
                      </a:cubicBezTo>
                      <a:cubicBezTo>
                        <a:pt x="48" y="966"/>
                        <a:pt x="45" y="968"/>
                        <a:pt x="44" y="970"/>
                      </a:cubicBezTo>
                      <a:cubicBezTo>
                        <a:pt x="42" y="974"/>
                        <a:pt x="43" y="979"/>
                        <a:pt x="43" y="984"/>
                      </a:cubicBezTo>
                      <a:cubicBezTo>
                        <a:pt x="45" y="996"/>
                        <a:pt x="43" y="1011"/>
                        <a:pt x="44" y="1022"/>
                      </a:cubicBezTo>
                      <a:cubicBezTo>
                        <a:pt x="44" y="1024"/>
                        <a:pt x="42" y="1029"/>
                        <a:pt x="43" y="1031"/>
                      </a:cubicBezTo>
                      <a:cubicBezTo>
                        <a:pt x="45" y="1034"/>
                        <a:pt x="44" y="1041"/>
                        <a:pt x="40" y="1043"/>
                      </a:cubicBezTo>
                      <a:cubicBezTo>
                        <a:pt x="39" y="1044"/>
                        <a:pt x="39" y="1046"/>
                        <a:pt x="39" y="1048"/>
                      </a:cubicBezTo>
                      <a:cubicBezTo>
                        <a:pt x="38" y="1059"/>
                        <a:pt x="39" y="1069"/>
                        <a:pt x="41" y="1079"/>
                      </a:cubicBezTo>
                      <a:cubicBezTo>
                        <a:pt x="42" y="1079"/>
                        <a:pt x="43" y="1081"/>
                        <a:pt x="43" y="1082"/>
                      </a:cubicBezTo>
                      <a:cubicBezTo>
                        <a:pt x="44" y="1084"/>
                        <a:pt x="44" y="1086"/>
                        <a:pt x="44" y="1088"/>
                      </a:cubicBezTo>
                      <a:cubicBezTo>
                        <a:pt x="43" y="1100"/>
                        <a:pt x="44" y="1113"/>
                        <a:pt x="44" y="1125"/>
                      </a:cubicBezTo>
                      <a:cubicBezTo>
                        <a:pt x="44" y="1125"/>
                        <a:pt x="42" y="1127"/>
                        <a:pt x="42" y="1127"/>
                      </a:cubicBezTo>
                      <a:cubicBezTo>
                        <a:pt x="41" y="1131"/>
                        <a:pt x="41" y="1134"/>
                        <a:pt x="44" y="1136"/>
                      </a:cubicBezTo>
                      <a:cubicBezTo>
                        <a:pt x="43" y="1140"/>
                        <a:pt x="46" y="1143"/>
                        <a:pt x="47" y="1144"/>
                      </a:cubicBezTo>
                      <a:cubicBezTo>
                        <a:pt x="49" y="1147"/>
                        <a:pt x="51" y="1148"/>
                        <a:pt x="51" y="1150"/>
                      </a:cubicBezTo>
                      <a:cubicBezTo>
                        <a:pt x="52" y="1154"/>
                        <a:pt x="53" y="1159"/>
                        <a:pt x="53" y="1164"/>
                      </a:cubicBezTo>
                      <a:cubicBezTo>
                        <a:pt x="52" y="1190"/>
                        <a:pt x="52" y="1219"/>
                        <a:pt x="53" y="1246"/>
                      </a:cubicBezTo>
                      <a:cubicBezTo>
                        <a:pt x="55" y="1246"/>
                        <a:pt x="55" y="1246"/>
                        <a:pt x="55" y="1246"/>
                      </a:cubicBezTo>
                      <a:cubicBezTo>
                        <a:pt x="55" y="1252"/>
                        <a:pt x="55" y="1252"/>
                        <a:pt x="55" y="1252"/>
                      </a:cubicBezTo>
                      <a:cubicBezTo>
                        <a:pt x="53" y="1252"/>
                        <a:pt x="53" y="1252"/>
                        <a:pt x="53" y="1252"/>
                      </a:cubicBezTo>
                      <a:cubicBezTo>
                        <a:pt x="52" y="1399"/>
                        <a:pt x="52" y="1399"/>
                        <a:pt x="52" y="1399"/>
                      </a:cubicBezTo>
                      <a:cubicBezTo>
                        <a:pt x="51" y="1402"/>
                        <a:pt x="50" y="1404"/>
                        <a:pt x="47" y="1405"/>
                      </a:cubicBezTo>
                      <a:cubicBezTo>
                        <a:pt x="48" y="1407"/>
                        <a:pt x="45" y="1408"/>
                        <a:pt x="44" y="1410"/>
                      </a:cubicBezTo>
                      <a:cubicBezTo>
                        <a:pt x="42" y="1415"/>
                        <a:pt x="45" y="1421"/>
                        <a:pt x="48" y="1422"/>
                      </a:cubicBezTo>
                      <a:cubicBezTo>
                        <a:pt x="48" y="1426"/>
                        <a:pt x="51" y="1428"/>
                        <a:pt x="53" y="1430"/>
                      </a:cubicBezTo>
                      <a:cubicBezTo>
                        <a:pt x="53" y="1442"/>
                        <a:pt x="52" y="1455"/>
                        <a:pt x="53" y="1467"/>
                      </a:cubicBezTo>
                      <a:cubicBezTo>
                        <a:pt x="53" y="1468"/>
                        <a:pt x="55" y="1469"/>
                        <a:pt x="55" y="1470"/>
                      </a:cubicBezTo>
                      <a:cubicBezTo>
                        <a:pt x="55" y="1488"/>
                        <a:pt x="55" y="1488"/>
                        <a:pt x="55" y="1488"/>
                      </a:cubicBezTo>
                      <a:cubicBezTo>
                        <a:pt x="55" y="1488"/>
                        <a:pt x="53" y="1490"/>
                        <a:pt x="53" y="1490"/>
                      </a:cubicBezTo>
                      <a:cubicBezTo>
                        <a:pt x="53" y="1498"/>
                        <a:pt x="52" y="1506"/>
                        <a:pt x="53" y="1514"/>
                      </a:cubicBezTo>
                      <a:cubicBezTo>
                        <a:pt x="55" y="1514"/>
                        <a:pt x="55" y="1514"/>
                        <a:pt x="55" y="1514"/>
                      </a:cubicBezTo>
                      <a:cubicBezTo>
                        <a:pt x="55" y="1523"/>
                        <a:pt x="55" y="1523"/>
                        <a:pt x="55" y="1523"/>
                      </a:cubicBezTo>
                      <a:cubicBezTo>
                        <a:pt x="53" y="1526"/>
                        <a:pt x="52" y="1528"/>
                        <a:pt x="49" y="1530"/>
                      </a:cubicBezTo>
                      <a:cubicBezTo>
                        <a:pt x="44" y="1533"/>
                        <a:pt x="40" y="1538"/>
                        <a:pt x="39" y="1542"/>
                      </a:cubicBezTo>
                      <a:cubicBezTo>
                        <a:pt x="39" y="1614"/>
                        <a:pt x="39" y="1614"/>
                        <a:pt x="39" y="1614"/>
                      </a:cubicBezTo>
                      <a:cubicBezTo>
                        <a:pt x="39" y="1615"/>
                        <a:pt x="37" y="1615"/>
                        <a:pt x="37" y="1615"/>
                      </a:cubicBezTo>
                      <a:cubicBezTo>
                        <a:pt x="37" y="1638"/>
                        <a:pt x="37" y="1638"/>
                        <a:pt x="37" y="1638"/>
                      </a:cubicBezTo>
                      <a:cubicBezTo>
                        <a:pt x="37" y="1639"/>
                        <a:pt x="39" y="1640"/>
                        <a:pt x="39" y="1641"/>
                      </a:cubicBezTo>
                      <a:cubicBezTo>
                        <a:pt x="39" y="1703"/>
                        <a:pt x="39" y="1703"/>
                        <a:pt x="39" y="1703"/>
                      </a:cubicBezTo>
                      <a:cubicBezTo>
                        <a:pt x="39" y="1705"/>
                        <a:pt x="37" y="1705"/>
                        <a:pt x="37" y="1706"/>
                      </a:cubicBezTo>
                      <a:cubicBezTo>
                        <a:pt x="37" y="1747"/>
                        <a:pt x="37" y="1747"/>
                        <a:pt x="37" y="1747"/>
                      </a:cubicBezTo>
                      <a:cubicBezTo>
                        <a:pt x="37" y="1748"/>
                        <a:pt x="39" y="1748"/>
                        <a:pt x="39" y="1749"/>
                      </a:cubicBezTo>
                      <a:cubicBezTo>
                        <a:pt x="39" y="1764"/>
                        <a:pt x="39" y="1764"/>
                        <a:pt x="39" y="1764"/>
                      </a:cubicBezTo>
                      <a:cubicBezTo>
                        <a:pt x="39" y="1765"/>
                        <a:pt x="36" y="1767"/>
                        <a:pt x="35" y="1769"/>
                      </a:cubicBezTo>
                      <a:cubicBezTo>
                        <a:pt x="31" y="1769"/>
                        <a:pt x="31" y="1769"/>
                        <a:pt x="31" y="1769"/>
                      </a:cubicBezTo>
                      <a:cubicBezTo>
                        <a:pt x="32" y="1772"/>
                        <a:pt x="28" y="1770"/>
                        <a:pt x="27" y="1770"/>
                      </a:cubicBezTo>
                      <a:cubicBezTo>
                        <a:pt x="26" y="1770"/>
                        <a:pt x="25" y="1769"/>
                        <a:pt x="24" y="1769"/>
                      </a:cubicBezTo>
                      <a:cubicBezTo>
                        <a:pt x="23" y="1769"/>
                        <a:pt x="20" y="1768"/>
                        <a:pt x="20" y="1766"/>
                      </a:cubicBezTo>
                      <a:cubicBezTo>
                        <a:pt x="17" y="1766"/>
                        <a:pt x="17" y="1766"/>
                        <a:pt x="17" y="1766"/>
                      </a:cubicBezTo>
                      <a:cubicBezTo>
                        <a:pt x="14" y="1761"/>
                        <a:pt x="15" y="1754"/>
                        <a:pt x="17" y="1749"/>
                      </a:cubicBezTo>
                      <a:cubicBezTo>
                        <a:pt x="17" y="1739"/>
                        <a:pt x="17" y="1739"/>
                        <a:pt x="17" y="1739"/>
                      </a:cubicBezTo>
                      <a:cubicBezTo>
                        <a:pt x="20" y="1651"/>
                        <a:pt x="18" y="1556"/>
                        <a:pt x="18" y="1466"/>
                      </a:cubicBezTo>
                      <a:cubicBezTo>
                        <a:pt x="18" y="1465"/>
                        <a:pt x="17" y="1465"/>
                        <a:pt x="17" y="1464"/>
                      </a:cubicBezTo>
                      <a:cubicBezTo>
                        <a:pt x="17" y="1463"/>
                        <a:pt x="17" y="1458"/>
                        <a:pt x="17" y="1458"/>
                      </a:cubicBezTo>
                      <a:cubicBezTo>
                        <a:pt x="14" y="1453"/>
                        <a:pt x="12" y="1451"/>
                        <a:pt x="11" y="1447"/>
                      </a:cubicBezTo>
                      <a:cubicBezTo>
                        <a:pt x="11" y="1445"/>
                        <a:pt x="11" y="1442"/>
                        <a:pt x="14" y="1441"/>
                      </a:cubicBezTo>
                      <a:cubicBezTo>
                        <a:pt x="13" y="1440"/>
                        <a:pt x="12" y="1439"/>
                        <a:pt x="13" y="1438"/>
                      </a:cubicBezTo>
                      <a:cubicBezTo>
                        <a:pt x="13" y="1438"/>
                        <a:pt x="14" y="1437"/>
                        <a:pt x="13" y="1436"/>
                      </a:cubicBezTo>
                      <a:cubicBezTo>
                        <a:pt x="12" y="1435"/>
                        <a:pt x="13" y="1433"/>
                        <a:pt x="13" y="1431"/>
                      </a:cubicBezTo>
                      <a:cubicBezTo>
                        <a:pt x="11" y="1430"/>
                        <a:pt x="12" y="1428"/>
                        <a:pt x="10" y="1428"/>
                      </a:cubicBezTo>
                      <a:cubicBezTo>
                        <a:pt x="8" y="1428"/>
                        <a:pt x="8" y="1426"/>
                        <a:pt x="8" y="1425"/>
                      </a:cubicBezTo>
                      <a:cubicBezTo>
                        <a:pt x="7" y="1423"/>
                        <a:pt x="6" y="1421"/>
                        <a:pt x="6" y="1419"/>
                      </a:cubicBezTo>
                      <a:cubicBezTo>
                        <a:pt x="4" y="1419"/>
                        <a:pt x="4" y="1419"/>
                        <a:pt x="4" y="1419"/>
                      </a:cubicBezTo>
                      <a:cubicBezTo>
                        <a:pt x="3" y="1417"/>
                        <a:pt x="4" y="1415"/>
                        <a:pt x="3" y="1412"/>
                      </a:cubicBezTo>
                      <a:cubicBezTo>
                        <a:pt x="3" y="1412"/>
                        <a:pt x="1" y="1410"/>
                        <a:pt x="1" y="1410"/>
                      </a:cubicBezTo>
                      <a:cubicBezTo>
                        <a:pt x="1" y="1409"/>
                        <a:pt x="1" y="1406"/>
                        <a:pt x="1" y="1405"/>
                      </a:cubicBezTo>
                      <a:cubicBezTo>
                        <a:pt x="1" y="1405"/>
                        <a:pt x="3" y="1404"/>
                        <a:pt x="3" y="1404"/>
                      </a:cubicBezTo>
                      <a:cubicBezTo>
                        <a:pt x="3" y="1350"/>
                        <a:pt x="3" y="1350"/>
                        <a:pt x="3" y="1350"/>
                      </a:cubicBezTo>
                      <a:cubicBezTo>
                        <a:pt x="3" y="1349"/>
                        <a:pt x="0" y="1348"/>
                        <a:pt x="1" y="1346"/>
                      </a:cubicBezTo>
                      <a:cubicBezTo>
                        <a:pt x="1" y="1346"/>
                        <a:pt x="3" y="1344"/>
                        <a:pt x="3" y="1343"/>
                      </a:cubicBezTo>
                      <a:cubicBezTo>
                        <a:pt x="3" y="1341"/>
                        <a:pt x="3" y="1338"/>
                        <a:pt x="4" y="1336"/>
                      </a:cubicBezTo>
                      <a:cubicBezTo>
                        <a:pt x="4" y="1336"/>
                        <a:pt x="6" y="1335"/>
                        <a:pt x="7" y="1334"/>
                      </a:cubicBezTo>
                      <a:cubicBezTo>
                        <a:pt x="6" y="1331"/>
                        <a:pt x="8" y="1328"/>
                        <a:pt x="10" y="1326"/>
                      </a:cubicBezTo>
                      <a:cubicBezTo>
                        <a:pt x="11" y="1326"/>
                        <a:pt x="13" y="1324"/>
                        <a:pt x="14" y="1322"/>
                      </a:cubicBezTo>
                      <a:cubicBezTo>
                        <a:pt x="14" y="1321"/>
                        <a:pt x="12" y="1320"/>
                        <a:pt x="14" y="1319"/>
                      </a:cubicBezTo>
                      <a:cubicBezTo>
                        <a:pt x="13" y="1316"/>
                        <a:pt x="13" y="1312"/>
                        <a:pt x="13" y="1310"/>
                      </a:cubicBezTo>
                      <a:cubicBezTo>
                        <a:pt x="13" y="1310"/>
                        <a:pt x="12" y="1309"/>
                        <a:pt x="12" y="1307"/>
                      </a:cubicBezTo>
                      <a:cubicBezTo>
                        <a:pt x="12" y="1306"/>
                        <a:pt x="13" y="1303"/>
                        <a:pt x="13" y="1302"/>
                      </a:cubicBezTo>
                      <a:cubicBezTo>
                        <a:pt x="15" y="1302"/>
                        <a:pt x="15" y="1302"/>
                        <a:pt x="15" y="1302"/>
                      </a:cubicBezTo>
                      <a:cubicBezTo>
                        <a:pt x="15" y="1298"/>
                        <a:pt x="16" y="1295"/>
                        <a:pt x="17" y="1293"/>
                      </a:cubicBezTo>
                      <a:cubicBezTo>
                        <a:pt x="17" y="1280"/>
                        <a:pt x="17" y="1280"/>
                        <a:pt x="17" y="1280"/>
                      </a:cubicBezTo>
                      <a:cubicBezTo>
                        <a:pt x="16" y="1277"/>
                        <a:pt x="15" y="1274"/>
                        <a:pt x="15" y="1270"/>
                      </a:cubicBezTo>
                      <a:cubicBezTo>
                        <a:pt x="14" y="1270"/>
                        <a:pt x="12" y="1271"/>
                        <a:pt x="13" y="1270"/>
                      </a:cubicBezTo>
                      <a:cubicBezTo>
                        <a:pt x="13" y="1269"/>
                        <a:pt x="14" y="1268"/>
                        <a:pt x="13" y="1267"/>
                      </a:cubicBezTo>
                      <a:cubicBezTo>
                        <a:pt x="12" y="1266"/>
                        <a:pt x="14" y="1263"/>
                        <a:pt x="14" y="1261"/>
                      </a:cubicBezTo>
                      <a:cubicBezTo>
                        <a:pt x="17" y="1253"/>
                        <a:pt x="17" y="1253"/>
                        <a:pt x="17" y="1253"/>
                      </a:cubicBezTo>
                      <a:cubicBezTo>
                        <a:pt x="17" y="1059"/>
                        <a:pt x="17" y="1059"/>
                        <a:pt x="17" y="1059"/>
                      </a:cubicBezTo>
                      <a:cubicBezTo>
                        <a:pt x="17" y="1058"/>
                        <a:pt x="17" y="1056"/>
                        <a:pt x="17" y="1056"/>
                      </a:cubicBezTo>
                      <a:cubicBezTo>
                        <a:pt x="15" y="1056"/>
                        <a:pt x="15" y="1055"/>
                        <a:pt x="15" y="1053"/>
                      </a:cubicBezTo>
                      <a:cubicBezTo>
                        <a:pt x="14" y="1053"/>
                        <a:pt x="13" y="1053"/>
                        <a:pt x="12" y="1052"/>
                      </a:cubicBezTo>
                      <a:cubicBezTo>
                        <a:pt x="12" y="1051"/>
                        <a:pt x="11" y="1051"/>
                        <a:pt x="10" y="1051"/>
                      </a:cubicBezTo>
                      <a:cubicBezTo>
                        <a:pt x="9" y="1050"/>
                        <a:pt x="7" y="1051"/>
                        <a:pt x="7" y="1050"/>
                      </a:cubicBezTo>
                      <a:cubicBezTo>
                        <a:pt x="6" y="1049"/>
                        <a:pt x="6" y="1048"/>
                        <a:pt x="6" y="1048"/>
                      </a:cubicBezTo>
                      <a:cubicBezTo>
                        <a:pt x="4" y="1048"/>
                        <a:pt x="4" y="1048"/>
                        <a:pt x="4" y="1048"/>
                      </a:cubicBezTo>
                      <a:cubicBezTo>
                        <a:pt x="3" y="1043"/>
                        <a:pt x="3" y="1043"/>
                        <a:pt x="3" y="1043"/>
                      </a:cubicBezTo>
                      <a:cubicBezTo>
                        <a:pt x="1" y="1043"/>
                        <a:pt x="1" y="1043"/>
                        <a:pt x="1" y="1043"/>
                      </a:cubicBezTo>
                      <a:cubicBezTo>
                        <a:pt x="1" y="1031"/>
                        <a:pt x="1" y="1031"/>
                        <a:pt x="1" y="1031"/>
                      </a:cubicBezTo>
                      <a:cubicBezTo>
                        <a:pt x="3" y="1031"/>
                        <a:pt x="3" y="1031"/>
                        <a:pt x="3" y="1031"/>
                      </a:cubicBezTo>
                      <a:cubicBezTo>
                        <a:pt x="3" y="963"/>
                        <a:pt x="3" y="963"/>
                        <a:pt x="3" y="963"/>
                      </a:cubicBezTo>
                      <a:cubicBezTo>
                        <a:pt x="1" y="963"/>
                        <a:pt x="1" y="963"/>
                        <a:pt x="1" y="963"/>
                      </a:cubicBezTo>
                      <a:cubicBezTo>
                        <a:pt x="1" y="957"/>
                        <a:pt x="1" y="957"/>
                        <a:pt x="1" y="957"/>
                      </a:cubicBezTo>
                      <a:cubicBezTo>
                        <a:pt x="3" y="957"/>
                        <a:pt x="3" y="957"/>
                        <a:pt x="3" y="957"/>
                      </a:cubicBezTo>
                      <a:cubicBezTo>
                        <a:pt x="3" y="953"/>
                        <a:pt x="4" y="950"/>
                        <a:pt x="4" y="947"/>
                      </a:cubicBezTo>
                      <a:cubicBezTo>
                        <a:pt x="6" y="947"/>
                        <a:pt x="6" y="947"/>
                        <a:pt x="6" y="947"/>
                      </a:cubicBezTo>
                      <a:cubicBezTo>
                        <a:pt x="6" y="942"/>
                        <a:pt x="10" y="940"/>
                        <a:pt x="12" y="937"/>
                      </a:cubicBezTo>
                      <a:cubicBezTo>
                        <a:pt x="13" y="935"/>
                        <a:pt x="11" y="931"/>
                        <a:pt x="8" y="932"/>
                      </a:cubicBezTo>
                      <a:cubicBezTo>
                        <a:pt x="7" y="929"/>
                        <a:pt x="6" y="927"/>
                        <a:pt x="6" y="924"/>
                      </a:cubicBezTo>
                      <a:cubicBezTo>
                        <a:pt x="4" y="924"/>
                        <a:pt x="4" y="924"/>
                        <a:pt x="4" y="924"/>
                      </a:cubicBezTo>
                      <a:cubicBezTo>
                        <a:pt x="3" y="922"/>
                        <a:pt x="4" y="919"/>
                        <a:pt x="3" y="917"/>
                      </a:cubicBezTo>
                      <a:cubicBezTo>
                        <a:pt x="3" y="916"/>
                        <a:pt x="1" y="915"/>
                        <a:pt x="1" y="914"/>
                      </a:cubicBezTo>
                      <a:cubicBezTo>
                        <a:pt x="1" y="914"/>
                        <a:pt x="1" y="911"/>
                        <a:pt x="1" y="910"/>
                      </a:cubicBezTo>
                      <a:cubicBezTo>
                        <a:pt x="1" y="909"/>
                        <a:pt x="3" y="909"/>
                        <a:pt x="3" y="908"/>
                      </a:cubicBezTo>
                      <a:cubicBezTo>
                        <a:pt x="3" y="855"/>
                        <a:pt x="3" y="855"/>
                        <a:pt x="3" y="855"/>
                      </a:cubicBezTo>
                      <a:cubicBezTo>
                        <a:pt x="3" y="854"/>
                        <a:pt x="0" y="853"/>
                        <a:pt x="1" y="851"/>
                      </a:cubicBezTo>
                      <a:cubicBezTo>
                        <a:pt x="1" y="850"/>
                        <a:pt x="3" y="849"/>
                        <a:pt x="3" y="848"/>
                      </a:cubicBezTo>
                      <a:cubicBezTo>
                        <a:pt x="3" y="846"/>
                        <a:pt x="3" y="843"/>
                        <a:pt x="4" y="841"/>
                      </a:cubicBezTo>
                      <a:cubicBezTo>
                        <a:pt x="4" y="840"/>
                        <a:pt x="6" y="840"/>
                        <a:pt x="7" y="839"/>
                      </a:cubicBezTo>
                      <a:cubicBezTo>
                        <a:pt x="6" y="836"/>
                        <a:pt x="8" y="833"/>
                        <a:pt x="10" y="832"/>
                      </a:cubicBezTo>
                      <a:cubicBezTo>
                        <a:pt x="11" y="831"/>
                        <a:pt x="11" y="828"/>
                        <a:pt x="13" y="828"/>
                      </a:cubicBezTo>
                      <a:cubicBezTo>
                        <a:pt x="12" y="816"/>
                        <a:pt x="12" y="803"/>
                        <a:pt x="13" y="793"/>
                      </a:cubicBezTo>
                      <a:cubicBezTo>
                        <a:pt x="14" y="792"/>
                        <a:pt x="12" y="788"/>
                        <a:pt x="13" y="787"/>
                      </a:cubicBezTo>
                      <a:cubicBezTo>
                        <a:pt x="12" y="786"/>
                        <a:pt x="13" y="784"/>
                        <a:pt x="13" y="783"/>
                      </a:cubicBezTo>
                      <a:cubicBezTo>
                        <a:pt x="12" y="776"/>
                        <a:pt x="13" y="767"/>
                        <a:pt x="13" y="760"/>
                      </a:cubicBezTo>
                      <a:cubicBezTo>
                        <a:pt x="13" y="759"/>
                        <a:pt x="14" y="758"/>
                        <a:pt x="14" y="756"/>
                      </a:cubicBezTo>
                      <a:cubicBezTo>
                        <a:pt x="14" y="755"/>
                        <a:pt x="13" y="753"/>
                        <a:pt x="13" y="752"/>
                      </a:cubicBezTo>
                      <a:cubicBezTo>
                        <a:pt x="12" y="747"/>
                        <a:pt x="8" y="744"/>
                        <a:pt x="6" y="740"/>
                      </a:cubicBezTo>
                      <a:cubicBezTo>
                        <a:pt x="5" y="737"/>
                        <a:pt x="3" y="734"/>
                        <a:pt x="1" y="731"/>
                      </a:cubicBezTo>
                      <a:cubicBezTo>
                        <a:pt x="1" y="719"/>
                        <a:pt x="1" y="719"/>
                        <a:pt x="1" y="719"/>
                      </a:cubicBezTo>
                      <a:cubicBezTo>
                        <a:pt x="3" y="719"/>
                        <a:pt x="3" y="719"/>
                        <a:pt x="3" y="719"/>
                      </a:cubicBezTo>
                      <a:cubicBezTo>
                        <a:pt x="3" y="702"/>
                        <a:pt x="3" y="702"/>
                        <a:pt x="3" y="702"/>
                      </a:cubicBezTo>
                      <a:cubicBezTo>
                        <a:pt x="1" y="702"/>
                        <a:pt x="1" y="702"/>
                        <a:pt x="1" y="702"/>
                      </a:cubicBezTo>
                      <a:cubicBezTo>
                        <a:pt x="1" y="699"/>
                        <a:pt x="1" y="699"/>
                        <a:pt x="1" y="699"/>
                      </a:cubicBezTo>
                      <a:cubicBezTo>
                        <a:pt x="3" y="699"/>
                        <a:pt x="3" y="699"/>
                        <a:pt x="3" y="699"/>
                      </a:cubicBezTo>
                      <a:cubicBezTo>
                        <a:pt x="3" y="695"/>
                        <a:pt x="4" y="692"/>
                        <a:pt x="4" y="689"/>
                      </a:cubicBezTo>
                      <a:cubicBezTo>
                        <a:pt x="6" y="689"/>
                        <a:pt x="6" y="689"/>
                        <a:pt x="6" y="689"/>
                      </a:cubicBezTo>
                      <a:cubicBezTo>
                        <a:pt x="6" y="684"/>
                        <a:pt x="9" y="681"/>
                        <a:pt x="12" y="679"/>
                      </a:cubicBezTo>
                      <a:cubicBezTo>
                        <a:pt x="13" y="678"/>
                        <a:pt x="15" y="674"/>
                        <a:pt x="15" y="673"/>
                      </a:cubicBezTo>
                      <a:cubicBezTo>
                        <a:pt x="15" y="662"/>
                        <a:pt x="15" y="662"/>
                        <a:pt x="15" y="662"/>
                      </a:cubicBezTo>
                      <a:cubicBezTo>
                        <a:pt x="13" y="660"/>
                        <a:pt x="13" y="659"/>
                        <a:pt x="14" y="658"/>
                      </a:cubicBezTo>
                      <a:cubicBezTo>
                        <a:pt x="7" y="649"/>
                        <a:pt x="7" y="649"/>
                        <a:pt x="7" y="649"/>
                      </a:cubicBezTo>
                      <a:cubicBezTo>
                        <a:pt x="6" y="648"/>
                        <a:pt x="6" y="646"/>
                        <a:pt x="6" y="646"/>
                      </a:cubicBezTo>
                      <a:cubicBezTo>
                        <a:pt x="4" y="646"/>
                        <a:pt x="4" y="646"/>
                        <a:pt x="4" y="646"/>
                      </a:cubicBezTo>
                      <a:cubicBezTo>
                        <a:pt x="3" y="642"/>
                        <a:pt x="3" y="636"/>
                        <a:pt x="4" y="632"/>
                      </a:cubicBezTo>
                      <a:cubicBezTo>
                        <a:pt x="6" y="632"/>
                        <a:pt x="6" y="632"/>
                        <a:pt x="6" y="632"/>
                      </a:cubicBezTo>
                      <a:cubicBezTo>
                        <a:pt x="6" y="631"/>
                        <a:pt x="6" y="628"/>
                        <a:pt x="7" y="628"/>
                      </a:cubicBezTo>
                      <a:cubicBezTo>
                        <a:pt x="8" y="627"/>
                        <a:pt x="11" y="624"/>
                        <a:pt x="12" y="623"/>
                      </a:cubicBezTo>
                      <a:cubicBezTo>
                        <a:pt x="12" y="621"/>
                        <a:pt x="16" y="620"/>
                        <a:pt x="13" y="617"/>
                      </a:cubicBezTo>
                      <a:cubicBezTo>
                        <a:pt x="13" y="617"/>
                        <a:pt x="14" y="616"/>
                        <a:pt x="14" y="615"/>
                      </a:cubicBezTo>
                      <a:cubicBezTo>
                        <a:pt x="13" y="614"/>
                        <a:pt x="13" y="611"/>
                        <a:pt x="13" y="610"/>
                      </a:cubicBezTo>
                      <a:cubicBezTo>
                        <a:pt x="11" y="607"/>
                        <a:pt x="12" y="603"/>
                        <a:pt x="14" y="601"/>
                      </a:cubicBezTo>
                      <a:cubicBezTo>
                        <a:pt x="12" y="600"/>
                        <a:pt x="14" y="599"/>
                        <a:pt x="15" y="598"/>
                      </a:cubicBezTo>
                      <a:cubicBezTo>
                        <a:pt x="17" y="588"/>
                        <a:pt x="17" y="588"/>
                        <a:pt x="17" y="588"/>
                      </a:cubicBezTo>
                      <a:cubicBezTo>
                        <a:pt x="17" y="570"/>
                        <a:pt x="17" y="570"/>
                        <a:pt x="17" y="570"/>
                      </a:cubicBezTo>
                      <a:cubicBezTo>
                        <a:pt x="15" y="558"/>
                        <a:pt x="15" y="558"/>
                        <a:pt x="15" y="558"/>
                      </a:cubicBezTo>
                      <a:cubicBezTo>
                        <a:pt x="14" y="558"/>
                        <a:pt x="13" y="558"/>
                        <a:pt x="12" y="557"/>
                      </a:cubicBezTo>
                      <a:cubicBezTo>
                        <a:pt x="12" y="556"/>
                        <a:pt x="11" y="555"/>
                        <a:pt x="10" y="555"/>
                      </a:cubicBezTo>
                      <a:cubicBezTo>
                        <a:pt x="10" y="555"/>
                        <a:pt x="8" y="555"/>
                        <a:pt x="7" y="555"/>
                      </a:cubicBezTo>
                      <a:cubicBezTo>
                        <a:pt x="7" y="554"/>
                        <a:pt x="7" y="553"/>
                        <a:pt x="6" y="552"/>
                      </a:cubicBezTo>
                      <a:cubicBezTo>
                        <a:pt x="5" y="553"/>
                        <a:pt x="4" y="552"/>
                        <a:pt x="4" y="551"/>
                      </a:cubicBezTo>
                      <a:cubicBezTo>
                        <a:pt x="4" y="550"/>
                        <a:pt x="3" y="548"/>
                        <a:pt x="3" y="548"/>
                      </a:cubicBezTo>
                      <a:cubicBezTo>
                        <a:pt x="1" y="548"/>
                        <a:pt x="1" y="548"/>
                        <a:pt x="1" y="548"/>
                      </a:cubicBezTo>
                      <a:cubicBezTo>
                        <a:pt x="1" y="536"/>
                        <a:pt x="1" y="536"/>
                        <a:pt x="1" y="536"/>
                      </a:cubicBezTo>
                      <a:cubicBezTo>
                        <a:pt x="3" y="536"/>
                        <a:pt x="3" y="536"/>
                        <a:pt x="3" y="536"/>
                      </a:cubicBezTo>
                      <a:cubicBezTo>
                        <a:pt x="3" y="468"/>
                        <a:pt x="3" y="468"/>
                        <a:pt x="3" y="468"/>
                      </a:cubicBezTo>
                      <a:cubicBezTo>
                        <a:pt x="1" y="468"/>
                        <a:pt x="1" y="468"/>
                        <a:pt x="1" y="468"/>
                      </a:cubicBezTo>
                      <a:cubicBezTo>
                        <a:pt x="1" y="461"/>
                        <a:pt x="1" y="461"/>
                        <a:pt x="1" y="461"/>
                      </a:cubicBezTo>
                      <a:cubicBezTo>
                        <a:pt x="3" y="461"/>
                        <a:pt x="3" y="461"/>
                        <a:pt x="3" y="461"/>
                      </a:cubicBezTo>
                      <a:cubicBezTo>
                        <a:pt x="3" y="458"/>
                        <a:pt x="4" y="454"/>
                        <a:pt x="4" y="451"/>
                      </a:cubicBezTo>
                      <a:cubicBezTo>
                        <a:pt x="6" y="451"/>
                        <a:pt x="6" y="451"/>
                        <a:pt x="6" y="451"/>
                      </a:cubicBezTo>
                      <a:cubicBezTo>
                        <a:pt x="6" y="447"/>
                        <a:pt x="10" y="444"/>
                        <a:pt x="12" y="442"/>
                      </a:cubicBezTo>
                      <a:cubicBezTo>
                        <a:pt x="13" y="441"/>
                        <a:pt x="14" y="438"/>
                        <a:pt x="14" y="438"/>
                      </a:cubicBezTo>
                      <a:cubicBezTo>
                        <a:pt x="12" y="435"/>
                        <a:pt x="13" y="432"/>
                        <a:pt x="13" y="431"/>
                      </a:cubicBezTo>
                      <a:cubicBezTo>
                        <a:pt x="13" y="429"/>
                        <a:pt x="14" y="427"/>
                        <a:pt x="13" y="424"/>
                      </a:cubicBezTo>
                      <a:cubicBezTo>
                        <a:pt x="12" y="423"/>
                        <a:pt x="14" y="420"/>
                        <a:pt x="14" y="418"/>
                      </a:cubicBezTo>
                      <a:cubicBezTo>
                        <a:pt x="14" y="417"/>
                        <a:pt x="12" y="415"/>
                        <a:pt x="13" y="414"/>
                      </a:cubicBezTo>
                      <a:cubicBezTo>
                        <a:pt x="14" y="412"/>
                        <a:pt x="14" y="408"/>
                        <a:pt x="12" y="405"/>
                      </a:cubicBezTo>
                      <a:cubicBezTo>
                        <a:pt x="13" y="402"/>
                        <a:pt x="15" y="397"/>
                        <a:pt x="13" y="395"/>
                      </a:cubicBezTo>
                      <a:cubicBezTo>
                        <a:pt x="13" y="394"/>
                        <a:pt x="15" y="391"/>
                        <a:pt x="15" y="388"/>
                      </a:cubicBezTo>
                      <a:cubicBezTo>
                        <a:pt x="13" y="387"/>
                        <a:pt x="14" y="385"/>
                        <a:pt x="13" y="384"/>
                      </a:cubicBezTo>
                      <a:cubicBezTo>
                        <a:pt x="11" y="380"/>
                        <a:pt x="8" y="378"/>
                        <a:pt x="7" y="375"/>
                      </a:cubicBezTo>
                      <a:cubicBezTo>
                        <a:pt x="6" y="375"/>
                        <a:pt x="6" y="373"/>
                        <a:pt x="6" y="372"/>
                      </a:cubicBezTo>
                      <a:cubicBezTo>
                        <a:pt x="4" y="372"/>
                        <a:pt x="4" y="372"/>
                        <a:pt x="4" y="372"/>
                      </a:cubicBezTo>
                      <a:cubicBezTo>
                        <a:pt x="3" y="368"/>
                        <a:pt x="3" y="363"/>
                        <a:pt x="4" y="359"/>
                      </a:cubicBezTo>
                      <a:cubicBezTo>
                        <a:pt x="6" y="359"/>
                        <a:pt x="6" y="359"/>
                        <a:pt x="6" y="359"/>
                      </a:cubicBezTo>
                      <a:cubicBezTo>
                        <a:pt x="6" y="358"/>
                        <a:pt x="6" y="355"/>
                        <a:pt x="7" y="354"/>
                      </a:cubicBezTo>
                      <a:cubicBezTo>
                        <a:pt x="8" y="353"/>
                        <a:pt x="11" y="350"/>
                        <a:pt x="12" y="349"/>
                      </a:cubicBezTo>
                      <a:cubicBezTo>
                        <a:pt x="14" y="347"/>
                        <a:pt x="15" y="343"/>
                        <a:pt x="15" y="339"/>
                      </a:cubicBezTo>
                      <a:cubicBezTo>
                        <a:pt x="15" y="339"/>
                        <a:pt x="13" y="337"/>
                        <a:pt x="13" y="337"/>
                      </a:cubicBezTo>
                      <a:cubicBezTo>
                        <a:pt x="13" y="323"/>
                        <a:pt x="13" y="323"/>
                        <a:pt x="13" y="323"/>
                      </a:cubicBezTo>
                      <a:cubicBezTo>
                        <a:pt x="13" y="323"/>
                        <a:pt x="13" y="321"/>
                        <a:pt x="13" y="320"/>
                      </a:cubicBezTo>
                      <a:cubicBezTo>
                        <a:pt x="15" y="304"/>
                        <a:pt x="12" y="290"/>
                        <a:pt x="13" y="276"/>
                      </a:cubicBezTo>
                      <a:cubicBezTo>
                        <a:pt x="13" y="275"/>
                        <a:pt x="15" y="275"/>
                        <a:pt x="13" y="274"/>
                      </a:cubicBezTo>
                      <a:cubicBezTo>
                        <a:pt x="14" y="268"/>
                        <a:pt x="12" y="262"/>
                        <a:pt x="14" y="256"/>
                      </a:cubicBezTo>
                      <a:cubicBezTo>
                        <a:pt x="12" y="251"/>
                        <a:pt x="8" y="249"/>
                        <a:pt x="6" y="244"/>
                      </a:cubicBezTo>
                      <a:cubicBezTo>
                        <a:pt x="5" y="241"/>
                        <a:pt x="3" y="239"/>
                        <a:pt x="1" y="235"/>
                      </a:cubicBezTo>
                      <a:cubicBezTo>
                        <a:pt x="1" y="224"/>
                        <a:pt x="1" y="224"/>
                        <a:pt x="1" y="224"/>
                      </a:cubicBezTo>
                      <a:cubicBezTo>
                        <a:pt x="3" y="224"/>
                        <a:pt x="3" y="224"/>
                        <a:pt x="3" y="224"/>
                      </a:cubicBezTo>
                      <a:cubicBezTo>
                        <a:pt x="3" y="207"/>
                        <a:pt x="3" y="207"/>
                        <a:pt x="3" y="207"/>
                      </a:cubicBezTo>
                      <a:cubicBezTo>
                        <a:pt x="1" y="207"/>
                        <a:pt x="1" y="207"/>
                        <a:pt x="1" y="207"/>
                      </a:cubicBezTo>
                      <a:cubicBezTo>
                        <a:pt x="1" y="203"/>
                        <a:pt x="1" y="203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0"/>
                        <a:pt x="4" y="196"/>
                        <a:pt x="4" y="193"/>
                      </a:cubicBezTo>
                      <a:cubicBezTo>
                        <a:pt x="6" y="193"/>
                        <a:pt x="6" y="193"/>
                        <a:pt x="6" y="193"/>
                      </a:cubicBezTo>
                      <a:cubicBezTo>
                        <a:pt x="6" y="189"/>
                        <a:pt x="10" y="186"/>
                        <a:pt x="12" y="185"/>
                      </a:cubicBezTo>
                      <a:cubicBezTo>
                        <a:pt x="12" y="181"/>
                        <a:pt x="14" y="179"/>
                        <a:pt x="15" y="177"/>
                      </a:cubicBezTo>
                      <a:cubicBezTo>
                        <a:pt x="15" y="166"/>
                        <a:pt x="15" y="166"/>
                        <a:pt x="15" y="166"/>
                      </a:cubicBezTo>
                      <a:cubicBezTo>
                        <a:pt x="13" y="165"/>
                        <a:pt x="13" y="163"/>
                        <a:pt x="14" y="162"/>
                      </a:cubicBezTo>
                      <a:cubicBezTo>
                        <a:pt x="7" y="153"/>
                        <a:pt x="7" y="153"/>
                        <a:pt x="7" y="153"/>
                      </a:cubicBezTo>
                      <a:cubicBezTo>
                        <a:pt x="6" y="153"/>
                        <a:pt x="6" y="151"/>
                        <a:pt x="6" y="150"/>
                      </a:cubicBezTo>
                      <a:cubicBezTo>
                        <a:pt x="4" y="150"/>
                        <a:pt x="4" y="150"/>
                        <a:pt x="4" y="150"/>
                      </a:cubicBezTo>
                      <a:cubicBezTo>
                        <a:pt x="3" y="146"/>
                        <a:pt x="3" y="141"/>
                        <a:pt x="4" y="137"/>
                      </a:cubicBezTo>
                      <a:cubicBezTo>
                        <a:pt x="6" y="137"/>
                        <a:pt x="6" y="137"/>
                        <a:pt x="6" y="137"/>
                      </a:cubicBezTo>
                      <a:cubicBezTo>
                        <a:pt x="6" y="136"/>
                        <a:pt x="6" y="133"/>
                        <a:pt x="7" y="132"/>
                      </a:cubicBezTo>
                      <a:cubicBezTo>
                        <a:pt x="8" y="131"/>
                        <a:pt x="11" y="129"/>
                        <a:pt x="12" y="128"/>
                      </a:cubicBezTo>
                      <a:cubicBezTo>
                        <a:pt x="11" y="126"/>
                        <a:pt x="15" y="126"/>
                        <a:pt x="13" y="124"/>
                      </a:cubicBezTo>
                      <a:cubicBezTo>
                        <a:pt x="12" y="123"/>
                        <a:pt x="14" y="122"/>
                        <a:pt x="12" y="120"/>
                      </a:cubicBezTo>
                      <a:cubicBezTo>
                        <a:pt x="13" y="119"/>
                        <a:pt x="15" y="117"/>
                        <a:pt x="13" y="116"/>
                      </a:cubicBezTo>
                      <a:cubicBezTo>
                        <a:pt x="13" y="116"/>
                        <a:pt x="14" y="115"/>
                        <a:pt x="13" y="114"/>
                      </a:cubicBezTo>
                      <a:cubicBezTo>
                        <a:pt x="11" y="112"/>
                        <a:pt x="12" y="108"/>
                        <a:pt x="14" y="106"/>
                      </a:cubicBezTo>
                      <a:cubicBezTo>
                        <a:pt x="12" y="105"/>
                        <a:pt x="14" y="104"/>
                        <a:pt x="15" y="10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7" y="72"/>
                        <a:pt x="15" y="53"/>
                        <a:pt x="17" y="33"/>
                      </a:cubicBezTo>
                      <a:cubicBezTo>
                        <a:pt x="20" y="34"/>
                        <a:pt x="18" y="30"/>
                        <a:pt x="18" y="29"/>
                      </a:cubicBezTo>
                      <a:cubicBezTo>
                        <a:pt x="15" y="28"/>
                        <a:pt x="17" y="20"/>
                        <a:pt x="17" y="17"/>
                      </a:cubicBezTo>
                      <a:cubicBezTo>
                        <a:pt x="19" y="16"/>
                        <a:pt x="20" y="13"/>
                        <a:pt x="21" y="10"/>
                      </a:cubicBezTo>
                      <a:cubicBezTo>
                        <a:pt x="22" y="11"/>
                        <a:pt x="23" y="10"/>
                        <a:pt x="22" y="8"/>
                      </a:cubicBezTo>
                      <a:cubicBezTo>
                        <a:pt x="26" y="7"/>
                        <a:pt x="31" y="7"/>
                        <a:pt x="35" y="7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8" y="9"/>
                        <a:pt x="38" y="13"/>
                        <a:pt x="37" y="15"/>
                      </a:cubicBezTo>
                      <a:cubicBezTo>
                        <a:pt x="37" y="19"/>
                        <a:pt x="36" y="26"/>
                        <a:pt x="32" y="30"/>
                      </a:cubicBezTo>
                      <a:cubicBezTo>
                        <a:pt x="31" y="30"/>
                        <a:pt x="30" y="32"/>
                        <a:pt x="30" y="34"/>
                      </a:cubicBezTo>
                      <a:cubicBezTo>
                        <a:pt x="29" y="43"/>
                        <a:pt x="30" y="55"/>
                        <a:pt x="29" y="63"/>
                      </a:cubicBezTo>
                      <a:cubicBezTo>
                        <a:pt x="29" y="65"/>
                        <a:pt x="30" y="67"/>
                        <a:pt x="29" y="70"/>
                      </a:cubicBezTo>
                      <a:cubicBezTo>
                        <a:pt x="29" y="71"/>
                        <a:pt x="30" y="71"/>
                        <a:pt x="31" y="72"/>
                      </a:cubicBezTo>
                      <a:cubicBezTo>
                        <a:pt x="31" y="73"/>
                        <a:pt x="31" y="76"/>
                        <a:pt x="31" y="76"/>
                      </a:cubicBezTo>
                      <a:cubicBezTo>
                        <a:pt x="32" y="77"/>
                        <a:pt x="35" y="79"/>
                        <a:pt x="35" y="80"/>
                      </a:cubicBezTo>
                      <a:cubicBezTo>
                        <a:pt x="37" y="90"/>
                        <a:pt x="37" y="90"/>
                        <a:pt x="37" y="90"/>
                      </a:cubicBezTo>
                      <a:cubicBezTo>
                        <a:pt x="39" y="92"/>
                        <a:pt x="39" y="100"/>
                        <a:pt x="38" y="103"/>
                      </a:cubicBezTo>
                      <a:cubicBezTo>
                        <a:pt x="38" y="104"/>
                        <a:pt x="37" y="105"/>
                        <a:pt x="37" y="106"/>
                      </a:cubicBezTo>
                      <a:cubicBezTo>
                        <a:pt x="37" y="186"/>
                        <a:pt x="37" y="186"/>
                        <a:pt x="37" y="186"/>
                      </a:cubicBezTo>
                      <a:cubicBezTo>
                        <a:pt x="37" y="186"/>
                        <a:pt x="39" y="186"/>
                        <a:pt x="39" y="187"/>
                      </a:cubicBezTo>
                      <a:cubicBezTo>
                        <a:pt x="38" y="266"/>
                        <a:pt x="38" y="266"/>
                        <a:pt x="38" y="266"/>
                      </a:cubicBezTo>
                      <a:cubicBezTo>
                        <a:pt x="36" y="269"/>
                        <a:pt x="37" y="277"/>
                        <a:pt x="37" y="280"/>
                      </a:cubicBezTo>
                      <a:cubicBezTo>
                        <a:pt x="39" y="282"/>
                        <a:pt x="38" y="288"/>
                        <a:pt x="39" y="291"/>
                      </a:cubicBezTo>
                      <a:cubicBezTo>
                        <a:pt x="40" y="298"/>
                        <a:pt x="41" y="305"/>
                        <a:pt x="44" y="310"/>
                      </a:cubicBezTo>
                      <a:cubicBezTo>
                        <a:pt x="44" y="321"/>
                        <a:pt x="44" y="321"/>
                        <a:pt x="44" y="321"/>
                      </a:cubicBezTo>
                      <a:cubicBezTo>
                        <a:pt x="44" y="321"/>
                        <a:pt x="42" y="322"/>
                        <a:pt x="42" y="322"/>
                      </a:cubicBezTo>
                      <a:cubicBezTo>
                        <a:pt x="41" y="324"/>
                        <a:pt x="42" y="326"/>
                        <a:pt x="44" y="328"/>
                      </a:cubicBezTo>
                      <a:cubicBezTo>
                        <a:pt x="44" y="329"/>
                        <a:pt x="45" y="330"/>
                        <a:pt x="45" y="331"/>
                      </a:cubicBezTo>
                      <a:cubicBezTo>
                        <a:pt x="47" y="334"/>
                        <a:pt x="49" y="339"/>
                        <a:pt x="52" y="341"/>
                      </a:cubicBezTo>
                      <a:cubicBezTo>
                        <a:pt x="53" y="346"/>
                        <a:pt x="52" y="351"/>
                        <a:pt x="51" y="355"/>
                      </a:cubicBezTo>
                      <a:cubicBezTo>
                        <a:pt x="50" y="355"/>
                        <a:pt x="49" y="356"/>
                        <a:pt x="47" y="357"/>
                      </a:cubicBezTo>
                      <a:cubicBezTo>
                        <a:pt x="47" y="359"/>
                        <a:pt x="47" y="359"/>
                        <a:pt x="47" y="359"/>
                      </a:cubicBezTo>
                      <a:cubicBezTo>
                        <a:pt x="44" y="359"/>
                        <a:pt x="44" y="359"/>
                        <a:pt x="44" y="359"/>
                      </a:cubicBezTo>
                      <a:cubicBezTo>
                        <a:pt x="44" y="362"/>
                        <a:pt x="44" y="366"/>
                        <a:pt x="44" y="369"/>
                      </a:cubicBezTo>
                      <a:cubicBezTo>
                        <a:pt x="44" y="371"/>
                        <a:pt x="46" y="372"/>
                        <a:pt x="48" y="373"/>
                      </a:cubicBezTo>
                      <a:cubicBezTo>
                        <a:pt x="49" y="374"/>
                        <a:pt x="48" y="376"/>
                        <a:pt x="48" y="377"/>
                      </a:cubicBezTo>
                      <a:cubicBezTo>
                        <a:pt x="49" y="377"/>
                        <a:pt x="51" y="377"/>
                        <a:pt x="51" y="379"/>
                      </a:cubicBezTo>
                      <a:cubicBezTo>
                        <a:pt x="53" y="383"/>
                        <a:pt x="53" y="389"/>
                        <a:pt x="53" y="395"/>
                      </a:cubicBezTo>
                      <a:cubicBezTo>
                        <a:pt x="56" y="394"/>
                        <a:pt x="60" y="393"/>
                        <a:pt x="64" y="393"/>
                      </a:cubicBezTo>
                      <a:cubicBezTo>
                        <a:pt x="69" y="392"/>
                        <a:pt x="77" y="392"/>
                        <a:pt x="83" y="392"/>
                      </a:cubicBezTo>
                      <a:cubicBezTo>
                        <a:pt x="87" y="392"/>
                        <a:pt x="92" y="391"/>
                        <a:pt x="94" y="388"/>
                      </a:cubicBezTo>
                      <a:cubicBezTo>
                        <a:pt x="95" y="388"/>
                        <a:pt x="98" y="388"/>
                        <a:pt x="98" y="388"/>
                      </a:cubicBezTo>
                      <a:cubicBezTo>
                        <a:pt x="99" y="385"/>
                        <a:pt x="105" y="387"/>
                        <a:pt x="108" y="386"/>
                      </a:cubicBezTo>
                      <a:cubicBezTo>
                        <a:pt x="107" y="388"/>
                        <a:pt x="109" y="388"/>
                        <a:pt x="110" y="388"/>
                      </a:cubicBezTo>
                      <a:cubicBezTo>
                        <a:pt x="110" y="201"/>
                        <a:pt x="110" y="201"/>
                        <a:pt x="110" y="201"/>
                      </a:cubicBezTo>
                      <a:cubicBezTo>
                        <a:pt x="110" y="199"/>
                        <a:pt x="108" y="196"/>
                        <a:pt x="107" y="195"/>
                      </a:cubicBezTo>
                      <a:cubicBezTo>
                        <a:pt x="107" y="194"/>
                        <a:pt x="107" y="191"/>
                        <a:pt x="107" y="191"/>
                      </a:cubicBezTo>
                      <a:cubicBezTo>
                        <a:pt x="110" y="191"/>
                        <a:pt x="108" y="187"/>
                        <a:pt x="109" y="186"/>
                      </a:cubicBezTo>
                      <a:cubicBezTo>
                        <a:pt x="110" y="183"/>
                        <a:pt x="110" y="179"/>
                        <a:pt x="109" y="177"/>
                      </a:cubicBezTo>
                      <a:cubicBezTo>
                        <a:pt x="109" y="172"/>
                        <a:pt x="109" y="168"/>
                        <a:pt x="108" y="165"/>
                      </a:cubicBezTo>
                      <a:cubicBezTo>
                        <a:pt x="106" y="158"/>
                        <a:pt x="106" y="150"/>
                        <a:pt x="107" y="144"/>
                      </a:cubicBezTo>
                      <a:cubicBezTo>
                        <a:pt x="107" y="143"/>
                        <a:pt x="110" y="142"/>
                        <a:pt x="110" y="141"/>
                      </a:cubicBezTo>
                      <a:cubicBezTo>
                        <a:pt x="109" y="129"/>
                        <a:pt x="111" y="116"/>
                        <a:pt x="109" y="106"/>
                      </a:cubicBezTo>
                      <a:cubicBezTo>
                        <a:pt x="109" y="104"/>
                        <a:pt x="109" y="103"/>
                        <a:pt x="107" y="102"/>
                      </a:cubicBezTo>
                      <a:cubicBezTo>
                        <a:pt x="107" y="98"/>
                        <a:pt x="107" y="98"/>
                        <a:pt x="107" y="98"/>
                      </a:cubicBezTo>
                      <a:cubicBezTo>
                        <a:pt x="110" y="98"/>
                        <a:pt x="109" y="93"/>
                        <a:pt x="109" y="91"/>
                      </a:cubicBezTo>
                      <a:cubicBezTo>
                        <a:pt x="110" y="70"/>
                        <a:pt x="111" y="46"/>
                        <a:pt x="109" y="26"/>
                      </a:cubicBezTo>
                      <a:cubicBezTo>
                        <a:pt x="109" y="25"/>
                        <a:pt x="107" y="25"/>
                        <a:pt x="107" y="24"/>
                      </a:cubicBezTo>
                      <a:cubicBezTo>
                        <a:pt x="107" y="22"/>
                        <a:pt x="107" y="20"/>
                        <a:pt x="108" y="18"/>
                      </a:cubicBezTo>
                      <a:cubicBezTo>
                        <a:pt x="109" y="15"/>
                        <a:pt x="110" y="12"/>
                        <a:pt x="113" y="10"/>
                      </a:cubicBezTo>
                      <a:cubicBezTo>
                        <a:pt x="147" y="10"/>
                        <a:pt x="147" y="10"/>
                        <a:pt x="147" y="10"/>
                      </a:cubicBezTo>
                      <a:cubicBezTo>
                        <a:pt x="148" y="10"/>
                        <a:pt x="150" y="9"/>
                        <a:pt x="151" y="9"/>
                      </a:cubicBezTo>
                      <a:cubicBezTo>
                        <a:pt x="149" y="6"/>
                        <a:pt x="153" y="8"/>
                        <a:pt x="154" y="8"/>
                      </a:cubicBezTo>
                      <a:cubicBezTo>
                        <a:pt x="155" y="7"/>
                        <a:pt x="156" y="5"/>
                        <a:pt x="157" y="5"/>
                      </a:cubicBezTo>
                      <a:cubicBezTo>
                        <a:pt x="167" y="5"/>
                        <a:pt x="180" y="6"/>
                        <a:pt x="191" y="5"/>
                      </a:cubicBezTo>
                      <a:cubicBezTo>
                        <a:pt x="191" y="2"/>
                        <a:pt x="191" y="2"/>
                        <a:pt x="191" y="2"/>
                      </a:cubicBezTo>
                      <a:cubicBezTo>
                        <a:pt x="193" y="2"/>
                        <a:pt x="197" y="1"/>
                        <a:pt x="199" y="2"/>
                      </a:cubicBezTo>
                      <a:cubicBezTo>
                        <a:pt x="200" y="2"/>
                        <a:pt x="200" y="3"/>
                        <a:pt x="200" y="5"/>
                      </a:cubicBezTo>
                      <a:cubicBezTo>
                        <a:pt x="201" y="4"/>
                        <a:pt x="203" y="4"/>
                        <a:pt x="203" y="5"/>
                      </a:cubicBezTo>
                      <a:cubicBezTo>
                        <a:pt x="202" y="9"/>
                        <a:pt x="203" y="12"/>
                        <a:pt x="204" y="16"/>
                      </a:cubicBezTo>
                      <a:cubicBezTo>
                        <a:pt x="205" y="16"/>
                        <a:pt x="206" y="17"/>
                        <a:pt x="205" y="19"/>
                      </a:cubicBezTo>
                      <a:cubicBezTo>
                        <a:pt x="237" y="19"/>
                        <a:pt x="237" y="19"/>
                        <a:pt x="237" y="19"/>
                      </a:cubicBezTo>
                      <a:cubicBezTo>
                        <a:pt x="237" y="16"/>
                        <a:pt x="237" y="16"/>
                        <a:pt x="237" y="16"/>
                      </a:cubicBezTo>
                      <a:cubicBezTo>
                        <a:pt x="240" y="16"/>
                        <a:pt x="240" y="16"/>
                        <a:pt x="240" y="16"/>
                      </a:cubicBezTo>
                      <a:cubicBezTo>
                        <a:pt x="240" y="11"/>
                        <a:pt x="240" y="11"/>
                        <a:pt x="240" y="11"/>
                      </a:cubicBezTo>
                      <a:cubicBezTo>
                        <a:pt x="243" y="11"/>
                        <a:pt x="243" y="8"/>
                        <a:pt x="245" y="7"/>
                      </a:cubicBezTo>
                      <a:cubicBezTo>
                        <a:pt x="246" y="7"/>
                        <a:pt x="247" y="8"/>
                        <a:pt x="248" y="7"/>
                      </a:cubicBezTo>
                      <a:cubicBezTo>
                        <a:pt x="248" y="7"/>
                        <a:pt x="249" y="5"/>
                        <a:pt x="249" y="5"/>
                      </a:cubicBezTo>
                      <a:cubicBezTo>
                        <a:pt x="345" y="5"/>
                        <a:pt x="345" y="5"/>
                        <a:pt x="345" y="5"/>
                      </a:cubicBezTo>
                      <a:cubicBezTo>
                        <a:pt x="346" y="5"/>
                        <a:pt x="347" y="7"/>
                        <a:pt x="349" y="7"/>
                      </a:cubicBezTo>
                      <a:cubicBezTo>
                        <a:pt x="350" y="8"/>
                        <a:pt x="351" y="7"/>
                        <a:pt x="352" y="7"/>
                      </a:cubicBezTo>
                      <a:cubicBezTo>
                        <a:pt x="353" y="9"/>
                        <a:pt x="354" y="10"/>
                        <a:pt x="353" y="10"/>
                      </a:cubicBezTo>
                      <a:cubicBezTo>
                        <a:pt x="361" y="11"/>
                        <a:pt x="368" y="10"/>
                        <a:pt x="372" y="6"/>
                      </a:cubicBezTo>
                      <a:cubicBezTo>
                        <a:pt x="372" y="7"/>
                        <a:pt x="372" y="5"/>
                        <a:pt x="372" y="5"/>
                      </a:cubicBezTo>
                      <a:cubicBezTo>
                        <a:pt x="376" y="5"/>
                        <a:pt x="378" y="8"/>
                        <a:pt x="380" y="10"/>
                      </a:cubicBezTo>
                      <a:cubicBezTo>
                        <a:pt x="385" y="11"/>
                        <a:pt x="389" y="10"/>
                        <a:pt x="390" y="7"/>
                      </a:cubicBezTo>
                      <a:cubicBezTo>
                        <a:pt x="392" y="8"/>
                        <a:pt x="392" y="6"/>
                        <a:pt x="393" y="5"/>
                      </a:cubicBezTo>
                      <a:cubicBezTo>
                        <a:pt x="395" y="5"/>
                        <a:pt x="397" y="4"/>
                        <a:pt x="399" y="5"/>
                      </a:cubicBezTo>
                      <a:cubicBezTo>
                        <a:pt x="400" y="6"/>
                        <a:pt x="400" y="8"/>
                        <a:pt x="401" y="10"/>
                      </a:cubicBezTo>
                      <a:cubicBezTo>
                        <a:pt x="402" y="10"/>
                        <a:pt x="403" y="11"/>
                        <a:pt x="403" y="12"/>
                      </a:cubicBezTo>
                      <a:cubicBezTo>
                        <a:pt x="403" y="13"/>
                        <a:pt x="404" y="14"/>
                        <a:pt x="404" y="15"/>
                      </a:cubicBezTo>
                      <a:cubicBezTo>
                        <a:pt x="405" y="15"/>
                        <a:pt x="407" y="14"/>
                        <a:pt x="407" y="16"/>
                      </a:cubicBezTo>
                      <a:cubicBezTo>
                        <a:pt x="407" y="17"/>
                        <a:pt x="407" y="18"/>
                        <a:pt x="407" y="19"/>
                      </a:cubicBezTo>
                      <a:cubicBezTo>
                        <a:pt x="436" y="19"/>
                        <a:pt x="436" y="19"/>
                        <a:pt x="436" y="19"/>
                      </a:cubicBezTo>
                      <a:cubicBezTo>
                        <a:pt x="435" y="12"/>
                        <a:pt x="438" y="7"/>
                        <a:pt x="440" y="3"/>
                      </a:cubicBezTo>
                      <a:cubicBezTo>
                        <a:pt x="441" y="1"/>
                        <a:pt x="443" y="2"/>
                        <a:pt x="444" y="2"/>
                      </a:cubicBezTo>
                      <a:lnTo>
                        <a:pt x="445" y="0"/>
                      </a:lnTo>
                      <a:close/>
                    </a:path>
                  </a:pathLst>
                </a:custGeom>
                <a:solidFill>
                  <a:srgbClr val="C3080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6"/>
                <p:cNvSpPr/>
                <p:nvPr/>
              </p:nvSpPr>
              <p:spPr bwMode="auto">
                <a:xfrm>
                  <a:off x="1619250" y="1657350"/>
                  <a:ext cx="382588" cy="39688"/>
                </a:xfrm>
                <a:custGeom>
                  <a:avLst/>
                  <a:gdLst>
                    <a:gd name="T0" fmla="*/ 291 w 496"/>
                    <a:gd name="T1" fmla="*/ 0 h 64"/>
                    <a:gd name="T2" fmla="*/ 305 w 496"/>
                    <a:gd name="T3" fmla="*/ 11 h 64"/>
                    <a:gd name="T4" fmla="*/ 309 w 496"/>
                    <a:gd name="T5" fmla="*/ 15 h 64"/>
                    <a:gd name="T6" fmla="*/ 318 w 496"/>
                    <a:gd name="T7" fmla="*/ 12 h 64"/>
                    <a:gd name="T8" fmla="*/ 391 w 496"/>
                    <a:gd name="T9" fmla="*/ 15 h 64"/>
                    <a:gd name="T10" fmla="*/ 401 w 496"/>
                    <a:gd name="T11" fmla="*/ 18 h 64"/>
                    <a:gd name="T12" fmla="*/ 408 w 496"/>
                    <a:gd name="T13" fmla="*/ 19 h 64"/>
                    <a:gd name="T14" fmla="*/ 444 w 496"/>
                    <a:gd name="T15" fmla="*/ 18 h 64"/>
                    <a:gd name="T16" fmla="*/ 448 w 496"/>
                    <a:gd name="T17" fmla="*/ 20 h 64"/>
                    <a:gd name="T18" fmla="*/ 454 w 496"/>
                    <a:gd name="T19" fmla="*/ 26 h 64"/>
                    <a:gd name="T20" fmla="*/ 459 w 496"/>
                    <a:gd name="T21" fmla="*/ 33 h 64"/>
                    <a:gd name="T22" fmla="*/ 475 w 496"/>
                    <a:gd name="T23" fmla="*/ 31 h 64"/>
                    <a:gd name="T24" fmla="*/ 496 w 496"/>
                    <a:gd name="T25" fmla="*/ 63 h 64"/>
                    <a:gd name="T26" fmla="*/ 257 w 496"/>
                    <a:gd name="T27" fmla="*/ 60 h 64"/>
                    <a:gd name="T28" fmla="*/ 254 w 496"/>
                    <a:gd name="T29" fmla="*/ 55 h 64"/>
                    <a:gd name="T30" fmla="*/ 249 w 496"/>
                    <a:gd name="T31" fmla="*/ 50 h 64"/>
                    <a:gd name="T32" fmla="*/ 245 w 496"/>
                    <a:gd name="T33" fmla="*/ 52 h 64"/>
                    <a:gd name="T34" fmla="*/ 241 w 496"/>
                    <a:gd name="T35" fmla="*/ 55 h 64"/>
                    <a:gd name="T36" fmla="*/ 236 w 496"/>
                    <a:gd name="T37" fmla="*/ 61 h 64"/>
                    <a:gd name="T38" fmla="*/ 224 w 496"/>
                    <a:gd name="T39" fmla="*/ 60 h 64"/>
                    <a:gd name="T40" fmla="*/ 220 w 496"/>
                    <a:gd name="T41" fmla="*/ 55 h 64"/>
                    <a:gd name="T42" fmla="*/ 207 w 496"/>
                    <a:gd name="T43" fmla="*/ 50 h 64"/>
                    <a:gd name="T44" fmla="*/ 203 w 496"/>
                    <a:gd name="T45" fmla="*/ 50 h 64"/>
                    <a:gd name="T46" fmla="*/ 192 w 496"/>
                    <a:gd name="T47" fmla="*/ 46 h 64"/>
                    <a:gd name="T48" fmla="*/ 163 w 496"/>
                    <a:gd name="T49" fmla="*/ 47 h 64"/>
                    <a:gd name="T50" fmla="*/ 152 w 496"/>
                    <a:gd name="T51" fmla="*/ 50 h 64"/>
                    <a:gd name="T52" fmla="*/ 145 w 496"/>
                    <a:gd name="T53" fmla="*/ 45 h 64"/>
                    <a:gd name="T54" fmla="*/ 118 w 496"/>
                    <a:gd name="T55" fmla="*/ 47 h 64"/>
                    <a:gd name="T56" fmla="*/ 103 w 496"/>
                    <a:gd name="T57" fmla="*/ 40 h 64"/>
                    <a:gd name="T58" fmla="*/ 99 w 496"/>
                    <a:gd name="T59" fmla="*/ 37 h 64"/>
                    <a:gd name="T60" fmla="*/ 76 w 496"/>
                    <a:gd name="T61" fmla="*/ 29 h 64"/>
                    <a:gd name="T62" fmla="*/ 66 w 496"/>
                    <a:gd name="T63" fmla="*/ 44 h 64"/>
                    <a:gd name="T64" fmla="*/ 6 w 496"/>
                    <a:gd name="T65" fmla="*/ 45 h 64"/>
                    <a:gd name="T66" fmla="*/ 3 w 496"/>
                    <a:gd name="T67" fmla="*/ 38 h 64"/>
                    <a:gd name="T68" fmla="*/ 2 w 496"/>
                    <a:gd name="T69" fmla="*/ 34 h 64"/>
                    <a:gd name="T70" fmla="*/ 12 w 496"/>
                    <a:gd name="T71" fmla="*/ 25 h 64"/>
                    <a:gd name="T72" fmla="*/ 17 w 496"/>
                    <a:gd name="T73" fmla="*/ 22 h 64"/>
                    <a:gd name="T74" fmla="*/ 23 w 496"/>
                    <a:gd name="T75" fmla="*/ 19 h 64"/>
                    <a:gd name="T76" fmla="*/ 33 w 496"/>
                    <a:gd name="T77" fmla="*/ 20 h 64"/>
                    <a:gd name="T78" fmla="*/ 54 w 496"/>
                    <a:gd name="T79" fmla="*/ 19 h 64"/>
                    <a:gd name="T80" fmla="*/ 66 w 496"/>
                    <a:gd name="T81" fmla="*/ 14 h 64"/>
                    <a:gd name="T82" fmla="*/ 73 w 496"/>
                    <a:gd name="T83" fmla="*/ 10 h 64"/>
                    <a:gd name="T84" fmla="*/ 90 w 496"/>
                    <a:gd name="T85" fmla="*/ 11 h 64"/>
                    <a:gd name="T86" fmla="*/ 101 w 496"/>
                    <a:gd name="T87" fmla="*/ 15 h 64"/>
                    <a:gd name="T88" fmla="*/ 105 w 496"/>
                    <a:gd name="T89" fmla="*/ 18 h 64"/>
                    <a:gd name="T90" fmla="*/ 114 w 496"/>
                    <a:gd name="T91" fmla="*/ 19 h 64"/>
                    <a:gd name="T92" fmla="*/ 139 w 496"/>
                    <a:gd name="T93" fmla="*/ 19 h 64"/>
                    <a:gd name="T94" fmla="*/ 193 w 496"/>
                    <a:gd name="T95" fmla="*/ 19 h 64"/>
                    <a:gd name="T96" fmla="*/ 208 w 496"/>
                    <a:gd name="T97" fmla="*/ 18 h 64"/>
                    <a:gd name="T98" fmla="*/ 217 w 496"/>
                    <a:gd name="T99" fmla="*/ 12 h 64"/>
                    <a:gd name="T100" fmla="*/ 225 w 496"/>
                    <a:gd name="T101" fmla="*/ 12 h 64"/>
                    <a:gd name="T102" fmla="*/ 252 w 496"/>
                    <a:gd name="T103" fmla="*/ 15 h 64"/>
                    <a:gd name="T104" fmla="*/ 262 w 496"/>
                    <a:gd name="T105" fmla="*/ 12 h 64"/>
                    <a:gd name="T106" fmla="*/ 271 w 496"/>
                    <a:gd name="T107" fmla="*/ 5 h 64"/>
                    <a:gd name="T108" fmla="*/ 278 w 496"/>
                    <a:gd name="T109" fmla="*/ 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96" h="64">
                      <a:moveTo>
                        <a:pt x="280" y="1"/>
                      </a:moveTo>
                      <a:cubicBezTo>
                        <a:pt x="283" y="0"/>
                        <a:pt x="287" y="0"/>
                        <a:pt x="291" y="0"/>
                      </a:cubicBezTo>
                      <a:cubicBezTo>
                        <a:pt x="292" y="2"/>
                        <a:pt x="294" y="2"/>
                        <a:pt x="295" y="3"/>
                      </a:cubicBezTo>
                      <a:cubicBezTo>
                        <a:pt x="298" y="5"/>
                        <a:pt x="302" y="8"/>
                        <a:pt x="305" y="11"/>
                      </a:cubicBezTo>
                      <a:cubicBezTo>
                        <a:pt x="306" y="12"/>
                        <a:pt x="308" y="12"/>
                        <a:pt x="309" y="12"/>
                      </a:cubicBezTo>
                      <a:cubicBezTo>
                        <a:pt x="309" y="15"/>
                        <a:pt x="309" y="15"/>
                        <a:pt x="309" y="15"/>
                      </a:cubicBezTo>
                      <a:cubicBezTo>
                        <a:pt x="318" y="15"/>
                        <a:pt x="318" y="15"/>
                        <a:pt x="318" y="15"/>
                      </a:cubicBezTo>
                      <a:cubicBezTo>
                        <a:pt x="318" y="12"/>
                        <a:pt x="318" y="12"/>
                        <a:pt x="318" y="12"/>
                      </a:cubicBezTo>
                      <a:cubicBezTo>
                        <a:pt x="383" y="12"/>
                        <a:pt x="383" y="12"/>
                        <a:pt x="383" y="12"/>
                      </a:cubicBezTo>
                      <a:cubicBezTo>
                        <a:pt x="385" y="14"/>
                        <a:pt x="388" y="16"/>
                        <a:pt x="391" y="15"/>
                      </a:cubicBezTo>
                      <a:cubicBezTo>
                        <a:pt x="391" y="18"/>
                        <a:pt x="391" y="18"/>
                        <a:pt x="391" y="18"/>
                      </a:cubicBezTo>
                      <a:cubicBezTo>
                        <a:pt x="401" y="18"/>
                        <a:pt x="401" y="18"/>
                        <a:pt x="401" y="18"/>
                      </a:cubicBezTo>
                      <a:cubicBezTo>
                        <a:pt x="402" y="18"/>
                        <a:pt x="403" y="19"/>
                        <a:pt x="404" y="19"/>
                      </a:cubicBezTo>
                      <a:cubicBezTo>
                        <a:pt x="405" y="20"/>
                        <a:pt x="408" y="19"/>
                        <a:pt x="408" y="19"/>
                      </a:cubicBezTo>
                      <a:cubicBezTo>
                        <a:pt x="410" y="19"/>
                        <a:pt x="411" y="18"/>
                        <a:pt x="412" y="18"/>
                      </a:cubicBezTo>
                      <a:cubicBezTo>
                        <a:pt x="444" y="18"/>
                        <a:pt x="444" y="18"/>
                        <a:pt x="444" y="18"/>
                      </a:cubicBezTo>
                      <a:cubicBezTo>
                        <a:pt x="445" y="18"/>
                        <a:pt x="445" y="19"/>
                        <a:pt x="445" y="20"/>
                      </a:cubicBezTo>
                      <a:cubicBezTo>
                        <a:pt x="448" y="20"/>
                        <a:pt x="448" y="20"/>
                        <a:pt x="448" y="20"/>
                      </a:cubicBezTo>
                      <a:cubicBezTo>
                        <a:pt x="447" y="22"/>
                        <a:pt x="448" y="23"/>
                        <a:pt x="449" y="22"/>
                      </a:cubicBezTo>
                      <a:cubicBezTo>
                        <a:pt x="451" y="24"/>
                        <a:pt x="452" y="26"/>
                        <a:pt x="454" y="26"/>
                      </a:cubicBezTo>
                      <a:cubicBezTo>
                        <a:pt x="454" y="29"/>
                        <a:pt x="454" y="29"/>
                        <a:pt x="454" y="29"/>
                      </a:cubicBezTo>
                      <a:cubicBezTo>
                        <a:pt x="457" y="29"/>
                        <a:pt x="458" y="33"/>
                        <a:pt x="459" y="33"/>
                      </a:cubicBezTo>
                      <a:cubicBezTo>
                        <a:pt x="471" y="33"/>
                        <a:pt x="471" y="33"/>
                        <a:pt x="471" y="33"/>
                      </a:cubicBezTo>
                      <a:cubicBezTo>
                        <a:pt x="472" y="32"/>
                        <a:pt x="474" y="31"/>
                        <a:pt x="475" y="31"/>
                      </a:cubicBezTo>
                      <a:cubicBezTo>
                        <a:pt x="496" y="31"/>
                        <a:pt x="496" y="31"/>
                        <a:pt x="496" y="31"/>
                      </a:cubicBezTo>
                      <a:cubicBezTo>
                        <a:pt x="496" y="63"/>
                        <a:pt x="496" y="63"/>
                        <a:pt x="496" y="63"/>
                      </a:cubicBezTo>
                      <a:cubicBezTo>
                        <a:pt x="261" y="63"/>
                        <a:pt x="261" y="63"/>
                        <a:pt x="261" y="63"/>
                      </a:cubicBezTo>
                      <a:cubicBezTo>
                        <a:pt x="260" y="61"/>
                        <a:pt x="259" y="60"/>
                        <a:pt x="257" y="60"/>
                      </a:cubicBezTo>
                      <a:cubicBezTo>
                        <a:pt x="257" y="57"/>
                        <a:pt x="257" y="57"/>
                        <a:pt x="257" y="57"/>
                      </a:cubicBezTo>
                      <a:cubicBezTo>
                        <a:pt x="256" y="57"/>
                        <a:pt x="255" y="57"/>
                        <a:pt x="254" y="55"/>
                      </a:cubicBezTo>
                      <a:cubicBezTo>
                        <a:pt x="253" y="54"/>
                        <a:pt x="252" y="51"/>
                        <a:pt x="249" y="52"/>
                      </a:cubicBezTo>
                      <a:cubicBezTo>
                        <a:pt x="249" y="50"/>
                        <a:pt x="249" y="50"/>
                        <a:pt x="249" y="50"/>
                      </a:cubicBezTo>
                      <a:cubicBezTo>
                        <a:pt x="245" y="50"/>
                        <a:pt x="245" y="50"/>
                        <a:pt x="245" y="50"/>
                      </a:cubicBezTo>
                      <a:cubicBezTo>
                        <a:pt x="245" y="52"/>
                        <a:pt x="245" y="52"/>
                        <a:pt x="245" y="52"/>
                      </a:cubicBezTo>
                      <a:cubicBezTo>
                        <a:pt x="244" y="52"/>
                        <a:pt x="242" y="52"/>
                        <a:pt x="243" y="54"/>
                      </a:cubicBezTo>
                      <a:cubicBezTo>
                        <a:pt x="244" y="55"/>
                        <a:pt x="242" y="55"/>
                        <a:pt x="241" y="55"/>
                      </a:cubicBezTo>
                      <a:cubicBezTo>
                        <a:pt x="241" y="57"/>
                        <a:pt x="239" y="58"/>
                        <a:pt x="240" y="60"/>
                      </a:cubicBezTo>
                      <a:cubicBezTo>
                        <a:pt x="238" y="60"/>
                        <a:pt x="237" y="60"/>
                        <a:pt x="236" y="61"/>
                      </a:cubicBezTo>
                      <a:cubicBezTo>
                        <a:pt x="236" y="64"/>
                        <a:pt x="232" y="62"/>
                        <a:pt x="229" y="62"/>
                      </a:cubicBezTo>
                      <a:cubicBezTo>
                        <a:pt x="228" y="60"/>
                        <a:pt x="226" y="60"/>
                        <a:pt x="224" y="60"/>
                      </a:cubicBezTo>
                      <a:cubicBezTo>
                        <a:pt x="224" y="56"/>
                        <a:pt x="224" y="56"/>
                        <a:pt x="224" y="56"/>
                      </a:cubicBezTo>
                      <a:cubicBezTo>
                        <a:pt x="220" y="55"/>
                        <a:pt x="220" y="55"/>
                        <a:pt x="220" y="55"/>
                      </a:cubicBezTo>
                      <a:cubicBezTo>
                        <a:pt x="220" y="53"/>
                        <a:pt x="220" y="51"/>
                        <a:pt x="217" y="50"/>
                      </a:cubicBezTo>
                      <a:cubicBezTo>
                        <a:pt x="215" y="50"/>
                        <a:pt x="211" y="50"/>
                        <a:pt x="207" y="50"/>
                      </a:cubicBezTo>
                      <a:cubicBezTo>
                        <a:pt x="207" y="51"/>
                        <a:pt x="207" y="53"/>
                        <a:pt x="206" y="52"/>
                      </a:cubicBezTo>
                      <a:cubicBezTo>
                        <a:pt x="205" y="52"/>
                        <a:pt x="204" y="50"/>
                        <a:pt x="203" y="50"/>
                      </a:cubicBezTo>
                      <a:cubicBezTo>
                        <a:pt x="200" y="50"/>
                        <a:pt x="198" y="48"/>
                        <a:pt x="196" y="47"/>
                      </a:cubicBezTo>
                      <a:cubicBezTo>
                        <a:pt x="196" y="47"/>
                        <a:pt x="193" y="47"/>
                        <a:pt x="192" y="46"/>
                      </a:cubicBezTo>
                      <a:cubicBezTo>
                        <a:pt x="186" y="45"/>
                        <a:pt x="176" y="46"/>
                        <a:pt x="168" y="46"/>
                      </a:cubicBezTo>
                      <a:cubicBezTo>
                        <a:pt x="167" y="46"/>
                        <a:pt x="165" y="47"/>
                        <a:pt x="163" y="47"/>
                      </a:cubicBezTo>
                      <a:cubicBezTo>
                        <a:pt x="161" y="48"/>
                        <a:pt x="161" y="50"/>
                        <a:pt x="159" y="50"/>
                      </a:cubicBezTo>
                      <a:cubicBezTo>
                        <a:pt x="157" y="50"/>
                        <a:pt x="153" y="50"/>
                        <a:pt x="152" y="50"/>
                      </a:cubicBezTo>
                      <a:cubicBezTo>
                        <a:pt x="152" y="49"/>
                        <a:pt x="151" y="47"/>
                        <a:pt x="150" y="47"/>
                      </a:cubicBezTo>
                      <a:cubicBezTo>
                        <a:pt x="148" y="47"/>
                        <a:pt x="146" y="45"/>
                        <a:pt x="145" y="45"/>
                      </a:cubicBezTo>
                      <a:cubicBezTo>
                        <a:pt x="120" y="45"/>
                        <a:pt x="120" y="45"/>
                        <a:pt x="120" y="45"/>
                      </a:cubicBezTo>
                      <a:cubicBezTo>
                        <a:pt x="119" y="46"/>
                        <a:pt x="119" y="47"/>
                        <a:pt x="118" y="47"/>
                      </a:cubicBezTo>
                      <a:cubicBezTo>
                        <a:pt x="113" y="47"/>
                        <a:pt x="111" y="44"/>
                        <a:pt x="108" y="43"/>
                      </a:cubicBezTo>
                      <a:cubicBezTo>
                        <a:pt x="106" y="42"/>
                        <a:pt x="104" y="41"/>
                        <a:pt x="103" y="40"/>
                      </a:cubicBezTo>
                      <a:cubicBezTo>
                        <a:pt x="102" y="39"/>
                        <a:pt x="102" y="37"/>
                        <a:pt x="101" y="37"/>
                      </a:cubicBezTo>
                      <a:cubicBezTo>
                        <a:pt x="101" y="36"/>
                        <a:pt x="99" y="37"/>
                        <a:pt x="99" y="37"/>
                      </a:cubicBezTo>
                      <a:cubicBezTo>
                        <a:pt x="98" y="34"/>
                        <a:pt x="94" y="33"/>
                        <a:pt x="92" y="30"/>
                      </a:cubicBezTo>
                      <a:cubicBezTo>
                        <a:pt x="88" y="29"/>
                        <a:pt x="82" y="29"/>
                        <a:pt x="76" y="29"/>
                      </a:cubicBezTo>
                      <a:cubicBezTo>
                        <a:pt x="73" y="33"/>
                        <a:pt x="71" y="38"/>
                        <a:pt x="67" y="42"/>
                      </a:cubicBezTo>
                      <a:cubicBezTo>
                        <a:pt x="66" y="42"/>
                        <a:pt x="65" y="43"/>
                        <a:pt x="66" y="44"/>
                      </a:cubicBezTo>
                      <a:cubicBezTo>
                        <a:pt x="64" y="45"/>
                        <a:pt x="62" y="46"/>
                        <a:pt x="60" y="45"/>
                      </a:cubicBezTo>
                      <a:cubicBezTo>
                        <a:pt x="43" y="43"/>
                        <a:pt x="22" y="44"/>
                        <a:pt x="6" y="45"/>
                      </a:cubicBezTo>
                      <a:cubicBezTo>
                        <a:pt x="5" y="45"/>
                        <a:pt x="4" y="44"/>
                        <a:pt x="4" y="43"/>
                      </a:cubicBezTo>
                      <a:cubicBezTo>
                        <a:pt x="1" y="44"/>
                        <a:pt x="3" y="40"/>
                        <a:pt x="3" y="38"/>
                      </a:cubicBezTo>
                      <a:cubicBezTo>
                        <a:pt x="1" y="39"/>
                        <a:pt x="0" y="38"/>
                        <a:pt x="1" y="37"/>
                      </a:cubicBezTo>
                      <a:cubicBezTo>
                        <a:pt x="3" y="38"/>
                        <a:pt x="2" y="35"/>
                        <a:pt x="2" y="34"/>
                      </a:cubicBezTo>
                      <a:cubicBezTo>
                        <a:pt x="3" y="31"/>
                        <a:pt x="6" y="29"/>
                        <a:pt x="7" y="26"/>
                      </a:cubicBezTo>
                      <a:cubicBezTo>
                        <a:pt x="8" y="25"/>
                        <a:pt x="10" y="25"/>
                        <a:pt x="12" y="25"/>
                      </a:cubicBezTo>
                      <a:cubicBezTo>
                        <a:pt x="12" y="24"/>
                        <a:pt x="12" y="23"/>
                        <a:pt x="13" y="22"/>
                      </a:cubicBezTo>
                      <a:cubicBezTo>
                        <a:pt x="14" y="22"/>
                        <a:pt x="16" y="22"/>
                        <a:pt x="17" y="22"/>
                      </a:cubicBezTo>
                      <a:cubicBezTo>
                        <a:pt x="15" y="19"/>
                        <a:pt x="19" y="21"/>
                        <a:pt x="20" y="21"/>
                      </a:cubicBezTo>
                      <a:cubicBezTo>
                        <a:pt x="21" y="20"/>
                        <a:pt x="21" y="18"/>
                        <a:pt x="23" y="19"/>
                      </a:cubicBezTo>
                      <a:cubicBezTo>
                        <a:pt x="24" y="20"/>
                        <a:pt x="28" y="20"/>
                        <a:pt x="29" y="19"/>
                      </a:cubicBezTo>
                      <a:cubicBezTo>
                        <a:pt x="31" y="18"/>
                        <a:pt x="32" y="20"/>
                        <a:pt x="33" y="20"/>
                      </a:cubicBezTo>
                      <a:cubicBezTo>
                        <a:pt x="52" y="20"/>
                        <a:pt x="52" y="20"/>
                        <a:pt x="52" y="20"/>
                      </a:cubicBezTo>
                      <a:cubicBezTo>
                        <a:pt x="52" y="20"/>
                        <a:pt x="53" y="18"/>
                        <a:pt x="54" y="19"/>
                      </a:cubicBezTo>
                      <a:cubicBezTo>
                        <a:pt x="55" y="20"/>
                        <a:pt x="56" y="19"/>
                        <a:pt x="57" y="19"/>
                      </a:cubicBezTo>
                      <a:cubicBezTo>
                        <a:pt x="61" y="18"/>
                        <a:pt x="63" y="16"/>
                        <a:pt x="66" y="14"/>
                      </a:cubicBezTo>
                      <a:cubicBezTo>
                        <a:pt x="65" y="12"/>
                        <a:pt x="68" y="12"/>
                        <a:pt x="68" y="11"/>
                      </a:cubicBezTo>
                      <a:cubicBezTo>
                        <a:pt x="70" y="10"/>
                        <a:pt x="71" y="9"/>
                        <a:pt x="73" y="10"/>
                      </a:cubicBezTo>
                      <a:cubicBezTo>
                        <a:pt x="73" y="10"/>
                        <a:pt x="75" y="12"/>
                        <a:pt x="75" y="12"/>
                      </a:cubicBezTo>
                      <a:cubicBezTo>
                        <a:pt x="80" y="12"/>
                        <a:pt x="86" y="12"/>
                        <a:pt x="90" y="11"/>
                      </a:cubicBezTo>
                      <a:cubicBezTo>
                        <a:pt x="93" y="12"/>
                        <a:pt x="96" y="12"/>
                        <a:pt x="100" y="12"/>
                      </a:cubicBezTo>
                      <a:cubicBezTo>
                        <a:pt x="100" y="13"/>
                        <a:pt x="100" y="15"/>
                        <a:pt x="101" y="15"/>
                      </a:cubicBezTo>
                      <a:cubicBezTo>
                        <a:pt x="102" y="15"/>
                        <a:pt x="104" y="15"/>
                        <a:pt x="105" y="15"/>
                      </a:cubicBez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106" y="18"/>
                        <a:pt x="111" y="17"/>
                        <a:pt x="113" y="18"/>
                      </a:cubicBezTo>
                      <a:cubicBezTo>
                        <a:pt x="114" y="18"/>
                        <a:pt x="114" y="20"/>
                        <a:pt x="114" y="19"/>
                      </a:cubicBezTo>
                      <a:cubicBezTo>
                        <a:pt x="118" y="17"/>
                        <a:pt x="126" y="17"/>
                        <a:pt x="129" y="19"/>
                      </a:cubicBezTo>
                      <a:cubicBezTo>
                        <a:pt x="132" y="19"/>
                        <a:pt x="137" y="20"/>
                        <a:pt x="139" y="19"/>
                      </a:cubicBezTo>
                      <a:cubicBezTo>
                        <a:pt x="155" y="21"/>
                        <a:pt x="173" y="20"/>
                        <a:pt x="190" y="20"/>
                      </a:cubicBezTo>
                      <a:cubicBezTo>
                        <a:pt x="191" y="20"/>
                        <a:pt x="191" y="18"/>
                        <a:pt x="193" y="19"/>
                      </a:cubicBezTo>
                      <a:cubicBezTo>
                        <a:pt x="194" y="20"/>
                        <a:pt x="198" y="20"/>
                        <a:pt x="200" y="19"/>
                      </a:cubicBezTo>
                      <a:cubicBezTo>
                        <a:pt x="202" y="18"/>
                        <a:pt x="204" y="17"/>
                        <a:pt x="208" y="18"/>
                      </a:cubicBezTo>
                      <a:cubicBezTo>
                        <a:pt x="208" y="18"/>
                        <a:pt x="210" y="16"/>
                        <a:pt x="210" y="16"/>
                      </a:cubicBezTo>
                      <a:cubicBezTo>
                        <a:pt x="214" y="16"/>
                        <a:pt x="216" y="14"/>
                        <a:pt x="217" y="12"/>
                      </a:cubicBezTo>
                      <a:cubicBezTo>
                        <a:pt x="219" y="13"/>
                        <a:pt x="221" y="12"/>
                        <a:pt x="222" y="11"/>
                      </a:cubicBezTo>
                      <a:cubicBezTo>
                        <a:pt x="223" y="12"/>
                        <a:pt x="224" y="12"/>
                        <a:pt x="225" y="12"/>
                      </a:cubicBezTo>
                      <a:cubicBezTo>
                        <a:pt x="252" y="12"/>
                        <a:pt x="252" y="12"/>
                        <a:pt x="252" y="12"/>
                      </a:cubicBezTo>
                      <a:cubicBezTo>
                        <a:pt x="252" y="15"/>
                        <a:pt x="252" y="15"/>
                        <a:pt x="252" y="15"/>
                      </a:cubicBezTo>
                      <a:cubicBezTo>
                        <a:pt x="262" y="15"/>
                        <a:pt x="262" y="15"/>
                        <a:pt x="262" y="15"/>
                      </a:cubicBezTo>
                      <a:cubicBezTo>
                        <a:pt x="262" y="12"/>
                        <a:pt x="262" y="12"/>
                        <a:pt x="262" y="12"/>
                      </a:cubicBezTo>
                      <a:cubicBezTo>
                        <a:pt x="263" y="12"/>
                        <a:pt x="265" y="13"/>
                        <a:pt x="265" y="12"/>
                      </a:cubicBezTo>
                      <a:cubicBezTo>
                        <a:pt x="266" y="9"/>
                        <a:pt x="269" y="8"/>
                        <a:pt x="271" y="5"/>
                      </a:cubicBezTo>
                      <a:cubicBezTo>
                        <a:pt x="271" y="5"/>
                        <a:pt x="273" y="5"/>
                        <a:pt x="273" y="4"/>
                      </a:cubicBezTo>
                      <a:cubicBezTo>
                        <a:pt x="273" y="1"/>
                        <a:pt x="277" y="3"/>
                        <a:pt x="278" y="2"/>
                      </a:cubicBezTo>
                      <a:cubicBezTo>
                        <a:pt x="279" y="2"/>
                        <a:pt x="279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3080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7"/>
                <p:cNvSpPr/>
                <p:nvPr/>
              </p:nvSpPr>
              <p:spPr bwMode="auto">
                <a:xfrm>
                  <a:off x="2065338" y="2324100"/>
                  <a:ext cx="22225" cy="501650"/>
                </a:xfrm>
                <a:custGeom>
                  <a:avLst/>
                  <a:gdLst>
                    <a:gd name="T0" fmla="*/ 16 w 29"/>
                    <a:gd name="T1" fmla="*/ 2 h 802"/>
                    <a:gd name="T2" fmla="*/ 22 w 29"/>
                    <a:gd name="T3" fmla="*/ 8 h 802"/>
                    <a:gd name="T4" fmla="*/ 26 w 29"/>
                    <a:gd name="T5" fmla="*/ 17 h 802"/>
                    <a:gd name="T6" fmla="*/ 28 w 29"/>
                    <a:gd name="T7" fmla="*/ 136 h 802"/>
                    <a:gd name="T8" fmla="*/ 27 w 29"/>
                    <a:gd name="T9" fmla="*/ 253 h 802"/>
                    <a:gd name="T10" fmla="*/ 27 w 29"/>
                    <a:gd name="T11" fmla="*/ 543 h 802"/>
                    <a:gd name="T12" fmla="*/ 20 w 29"/>
                    <a:gd name="T13" fmla="*/ 557 h 802"/>
                    <a:gd name="T14" fmla="*/ 16 w 29"/>
                    <a:gd name="T15" fmla="*/ 564 h 802"/>
                    <a:gd name="T16" fmla="*/ 17 w 29"/>
                    <a:gd name="T17" fmla="*/ 583 h 802"/>
                    <a:gd name="T18" fmla="*/ 18 w 29"/>
                    <a:gd name="T19" fmla="*/ 600 h 802"/>
                    <a:gd name="T20" fmla="*/ 24 w 29"/>
                    <a:gd name="T21" fmla="*/ 606 h 802"/>
                    <a:gd name="T22" fmla="*/ 28 w 29"/>
                    <a:gd name="T23" fmla="*/ 621 h 802"/>
                    <a:gd name="T24" fmla="*/ 20 w 29"/>
                    <a:gd name="T25" fmla="*/ 752 h 802"/>
                    <a:gd name="T26" fmla="*/ 15 w 29"/>
                    <a:gd name="T27" fmla="*/ 755 h 802"/>
                    <a:gd name="T28" fmla="*/ 10 w 29"/>
                    <a:gd name="T29" fmla="*/ 802 h 802"/>
                    <a:gd name="T30" fmla="*/ 6 w 29"/>
                    <a:gd name="T31" fmla="*/ 744 h 802"/>
                    <a:gd name="T32" fmla="*/ 8 w 29"/>
                    <a:gd name="T33" fmla="*/ 691 h 802"/>
                    <a:gd name="T34" fmla="*/ 6 w 29"/>
                    <a:gd name="T35" fmla="*/ 649 h 802"/>
                    <a:gd name="T36" fmla="*/ 8 w 29"/>
                    <a:gd name="T37" fmla="*/ 624 h 802"/>
                    <a:gd name="T38" fmla="*/ 1 w 29"/>
                    <a:gd name="T39" fmla="*/ 630 h 802"/>
                    <a:gd name="T40" fmla="*/ 7 w 29"/>
                    <a:gd name="T41" fmla="*/ 584 h 802"/>
                    <a:gd name="T42" fmla="*/ 12 w 29"/>
                    <a:gd name="T43" fmla="*/ 555 h 802"/>
                    <a:gd name="T44" fmla="*/ 11 w 29"/>
                    <a:gd name="T45" fmla="*/ 513 h 802"/>
                    <a:gd name="T46" fmla="*/ 11 w 29"/>
                    <a:gd name="T47" fmla="*/ 466 h 802"/>
                    <a:gd name="T48" fmla="*/ 12 w 29"/>
                    <a:gd name="T49" fmla="*/ 432 h 802"/>
                    <a:gd name="T50" fmla="*/ 6 w 29"/>
                    <a:gd name="T51" fmla="*/ 428 h 802"/>
                    <a:gd name="T52" fmla="*/ 7 w 29"/>
                    <a:gd name="T53" fmla="*/ 234 h 802"/>
                    <a:gd name="T54" fmla="*/ 8 w 29"/>
                    <a:gd name="T55" fmla="*/ 202 h 802"/>
                    <a:gd name="T56" fmla="*/ 6 w 29"/>
                    <a:gd name="T57" fmla="*/ 146 h 802"/>
                    <a:gd name="T58" fmla="*/ 8 w 29"/>
                    <a:gd name="T59" fmla="*/ 56 h 802"/>
                    <a:gd name="T60" fmla="*/ 6 w 29"/>
                    <a:gd name="T61" fmla="*/ 14 h 802"/>
                    <a:gd name="T62" fmla="*/ 9 w 29"/>
                    <a:gd name="T63" fmla="*/ 2 h 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9" h="802">
                      <a:moveTo>
                        <a:pt x="9" y="2"/>
                      </a:moveTo>
                      <a:cubicBezTo>
                        <a:pt x="11" y="0"/>
                        <a:pt x="14" y="1"/>
                        <a:pt x="16" y="2"/>
                      </a:cubicBezTo>
                      <a:cubicBezTo>
                        <a:pt x="18" y="4"/>
                        <a:pt x="20" y="5"/>
                        <a:pt x="21" y="6"/>
                      </a:cubicBezTo>
                      <a:cubicBezTo>
                        <a:pt x="21" y="7"/>
                        <a:pt x="21" y="8"/>
                        <a:pt x="22" y="8"/>
                      </a:cubicBezTo>
                      <a:cubicBezTo>
                        <a:pt x="23" y="8"/>
                        <a:pt x="23" y="9"/>
                        <a:pt x="23" y="10"/>
                      </a:cubicBezTo>
                      <a:cubicBezTo>
                        <a:pt x="24" y="13"/>
                        <a:pt x="25" y="16"/>
                        <a:pt x="26" y="17"/>
                      </a:cubicBezTo>
                      <a:cubicBezTo>
                        <a:pt x="26" y="22"/>
                        <a:pt x="28" y="27"/>
                        <a:pt x="28" y="31"/>
                      </a:cubicBezTo>
                      <a:cubicBezTo>
                        <a:pt x="26" y="65"/>
                        <a:pt x="27" y="103"/>
                        <a:pt x="28" y="136"/>
                      </a:cubicBezTo>
                      <a:cubicBezTo>
                        <a:pt x="26" y="170"/>
                        <a:pt x="28" y="207"/>
                        <a:pt x="28" y="239"/>
                      </a:cubicBezTo>
                      <a:cubicBezTo>
                        <a:pt x="28" y="243"/>
                        <a:pt x="27" y="248"/>
                        <a:pt x="27" y="253"/>
                      </a:cubicBezTo>
                      <a:cubicBezTo>
                        <a:pt x="26" y="320"/>
                        <a:pt x="29" y="384"/>
                        <a:pt x="27" y="450"/>
                      </a:cubicBezTo>
                      <a:cubicBezTo>
                        <a:pt x="27" y="543"/>
                        <a:pt x="27" y="543"/>
                        <a:pt x="27" y="543"/>
                      </a:cubicBezTo>
                      <a:cubicBezTo>
                        <a:pt x="27" y="545"/>
                        <a:pt x="24" y="546"/>
                        <a:pt x="26" y="547"/>
                      </a:cubicBezTo>
                      <a:cubicBezTo>
                        <a:pt x="24" y="550"/>
                        <a:pt x="23" y="555"/>
                        <a:pt x="20" y="557"/>
                      </a:cubicBezTo>
                      <a:cubicBezTo>
                        <a:pt x="20" y="557"/>
                        <a:pt x="19" y="559"/>
                        <a:pt x="18" y="558"/>
                      </a:cubicBezTo>
                      <a:cubicBezTo>
                        <a:pt x="18" y="561"/>
                        <a:pt x="16" y="563"/>
                        <a:pt x="16" y="564"/>
                      </a:cubicBezTo>
                      <a:cubicBezTo>
                        <a:pt x="16" y="569"/>
                        <a:pt x="15" y="573"/>
                        <a:pt x="18" y="575"/>
                      </a:cubicBezTo>
                      <a:cubicBezTo>
                        <a:pt x="18" y="578"/>
                        <a:pt x="18" y="581"/>
                        <a:pt x="17" y="583"/>
                      </a:cubicBezTo>
                      <a:cubicBezTo>
                        <a:pt x="17" y="584"/>
                        <a:pt x="18" y="584"/>
                        <a:pt x="18" y="584"/>
                      </a:cubicBezTo>
                      <a:cubicBezTo>
                        <a:pt x="18" y="590"/>
                        <a:pt x="18" y="595"/>
                        <a:pt x="18" y="600"/>
                      </a:cubicBezTo>
                      <a:cubicBezTo>
                        <a:pt x="21" y="600"/>
                        <a:pt x="21" y="600"/>
                        <a:pt x="21" y="600"/>
                      </a:cubicBezTo>
                      <a:cubicBezTo>
                        <a:pt x="22" y="602"/>
                        <a:pt x="25" y="603"/>
                        <a:pt x="24" y="606"/>
                      </a:cubicBezTo>
                      <a:cubicBezTo>
                        <a:pt x="26" y="608"/>
                        <a:pt x="26" y="608"/>
                        <a:pt x="26" y="608"/>
                      </a:cubicBezTo>
                      <a:cubicBezTo>
                        <a:pt x="26" y="612"/>
                        <a:pt x="28" y="618"/>
                        <a:pt x="28" y="621"/>
                      </a:cubicBezTo>
                      <a:cubicBezTo>
                        <a:pt x="26" y="661"/>
                        <a:pt x="28" y="701"/>
                        <a:pt x="28" y="740"/>
                      </a:cubicBezTo>
                      <a:cubicBezTo>
                        <a:pt x="26" y="746"/>
                        <a:pt x="23" y="749"/>
                        <a:pt x="20" y="752"/>
                      </a:cubicBezTo>
                      <a:cubicBezTo>
                        <a:pt x="19" y="752"/>
                        <a:pt x="18" y="753"/>
                        <a:pt x="18" y="753"/>
                      </a:cubicBezTo>
                      <a:cubicBezTo>
                        <a:pt x="18" y="756"/>
                        <a:pt x="16" y="755"/>
                        <a:pt x="15" y="755"/>
                      </a:cubicBezTo>
                      <a:cubicBezTo>
                        <a:pt x="14" y="769"/>
                        <a:pt x="16" y="783"/>
                        <a:pt x="15" y="797"/>
                      </a:cubicBezTo>
                      <a:cubicBezTo>
                        <a:pt x="15" y="800"/>
                        <a:pt x="13" y="802"/>
                        <a:pt x="10" y="802"/>
                      </a:cubicBezTo>
                      <a:cubicBezTo>
                        <a:pt x="9" y="802"/>
                        <a:pt x="9" y="799"/>
                        <a:pt x="6" y="798"/>
                      </a:cubicBezTo>
                      <a:cubicBezTo>
                        <a:pt x="7" y="779"/>
                        <a:pt x="5" y="762"/>
                        <a:pt x="6" y="744"/>
                      </a:cubicBezTo>
                      <a:cubicBezTo>
                        <a:pt x="6" y="743"/>
                        <a:pt x="8" y="743"/>
                        <a:pt x="8" y="742"/>
                      </a:cubicBezTo>
                      <a:cubicBezTo>
                        <a:pt x="9" y="725"/>
                        <a:pt x="9" y="708"/>
                        <a:pt x="8" y="691"/>
                      </a:cubicBezTo>
                      <a:cubicBezTo>
                        <a:pt x="8" y="690"/>
                        <a:pt x="6" y="689"/>
                        <a:pt x="6" y="688"/>
                      </a:cubicBezTo>
                      <a:cubicBezTo>
                        <a:pt x="6" y="649"/>
                        <a:pt x="6" y="649"/>
                        <a:pt x="6" y="649"/>
                      </a:cubicBezTo>
                      <a:cubicBezTo>
                        <a:pt x="6" y="648"/>
                        <a:pt x="8" y="648"/>
                        <a:pt x="8" y="647"/>
                      </a:cubicBezTo>
                      <a:cubicBezTo>
                        <a:pt x="8" y="639"/>
                        <a:pt x="10" y="631"/>
                        <a:pt x="8" y="624"/>
                      </a:cubicBezTo>
                      <a:cubicBezTo>
                        <a:pt x="7" y="624"/>
                        <a:pt x="5" y="624"/>
                        <a:pt x="5" y="626"/>
                      </a:cubicBezTo>
                      <a:cubicBezTo>
                        <a:pt x="4" y="627"/>
                        <a:pt x="3" y="629"/>
                        <a:pt x="1" y="630"/>
                      </a:cubicBezTo>
                      <a:cubicBezTo>
                        <a:pt x="0" y="625"/>
                        <a:pt x="2" y="618"/>
                        <a:pt x="4" y="616"/>
                      </a:cubicBezTo>
                      <a:cubicBezTo>
                        <a:pt x="8" y="607"/>
                        <a:pt x="9" y="594"/>
                        <a:pt x="7" y="584"/>
                      </a:cubicBezTo>
                      <a:cubicBezTo>
                        <a:pt x="8" y="580"/>
                        <a:pt x="8" y="575"/>
                        <a:pt x="8" y="570"/>
                      </a:cubicBezTo>
                      <a:cubicBezTo>
                        <a:pt x="9" y="565"/>
                        <a:pt x="11" y="560"/>
                        <a:pt x="12" y="555"/>
                      </a:cubicBezTo>
                      <a:cubicBezTo>
                        <a:pt x="12" y="549"/>
                        <a:pt x="12" y="542"/>
                        <a:pt x="11" y="538"/>
                      </a:cubicBezTo>
                      <a:cubicBezTo>
                        <a:pt x="12" y="530"/>
                        <a:pt x="12" y="520"/>
                        <a:pt x="11" y="513"/>
                      </a:cubicBezTo>
                      <a:cubicBezTo>
                        <a:pt x="12" y="506"/>
                        <a:pt x="12" y="496"/>
                        <a:pt x="11" y="489"/>
                      </a:cubicBezTo>
                      <a:cubicBezTo>
                        <a:pt x="12" y="482"/>
                        <a:pt x="12" y="472"/>
                        <a:pt x="11" y="466"/>
                      </a:cubicBezTo>
                      <a:cubicBezTo>
                        <a:pt x="12" y="459"/>
                        <a:pt x="13" y="451"/>
                        <a:pt x="11" y="444"/>
                      </a:cubicBezTo>
                      <a:cubicBezTo>
                        <a:pt x="10" y="440"/>
                        <a:pt x="12" y="437"/>
                        <a:pt x="12" y="432"/>
                      </a:cubicBezTo>
                      <a:cubicBezTo>
                        <a:pt x="10" y="434"/>
                        <a:pt x="9" y="431"/>
                        <a:pt x="9" y="430"/>
                      </a:cubicBezTo>
                      <a:cubicBezTo>
                        <a:pt x="8" y="429"/>
                        <a:pt x="6" y="429"/>
                        <a:pt x="6" y="428"/>
                      </a:cubicBezTo>
                      <a:cubicBezTo>
                        <a:pt x="6" y="253"/>
                        <a:pt x="6" y="253"/>
                        <a:pt x="6" y="253"/>
                      </a:cubicBezTo>
                      <a:cubicBezTo>
                        <a:pt x="7" y="234"/>
                        <a:pt x="7" y="234"/>
                        <a:pt x="7" y="234"/>
                      </a:cubicBezTo>
                      <a:cubicBezTo>
                        <a:pt x="7" y="225"/>
                        <a:pt x="6" y="216"/>
                        <a:pt x="5" y="207"/>
                      </a:cubicBezTo>
                      <a:cubicBezTo>
                        <a:pt x="5" y="206"/>
                        <a:pt x="7" y="204"/>
                        <a:pt x="8" y="202"/>
                      </a:cubicBezTo>
                      <a:cubicBezTo>
                        <a:pt x="8" y="198"/>
                        <a:pt x="8" y="195"/>
                        <a:pt x="6" y="193"/>
                      </a:cubicBezTo>
                      <a:cubicBezTo>
                        <a:pt x="6" y="177"/>
                        <a:pt x="5" y="161"/>
                        <a:pt x="6" y="146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6" y="57"/>
                        <a:pt x="8" y="57"/>
                        <a:pt x="8" y="56"/>
                      </a:cubicBezTo>
                      <a:cubicBezTo>
                        <a:pt x="9" y="44"/>
                        <a:pt x="10" y="29"/>
                        <a:pt x="8" y="17"/>
                      </a:cubicBezTo>
                      <a:cubicBezTo>
                        <a:pt x="8" y="16"/>
                        <a:pt x="6" y="15"/>
                        <a:pt x="6" y="1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8" y="5"/>
                        <a:pt x="9" y="3"/>
                        <a:pt x="9" y="2"/>
                      </a:cubicBezTo>
                      <a:close/>
                    </a:path>
                  </a:pathLst>
                </a:custGeom>
                <a:solidFill>
                  <a:srgbClr val="C3080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8"/>
                <p:cNvSpPr/>
                <p:nvPr/>
              </p:nvSpPr>
              <p:spPr bwMode="auto">
                <a:xfrm>
                  <a:off x="2068513" y="2141538"/>
                  <a:ext cx="19050" cy="144463"/>
                </a:xfrm>
                <a:custGeom>
                  <a:avLst/>
                  <a:gdLst>
                    <a:gd name="T0" fmla="*/ 2 w 24"/>
                    <a:gd name="T1" fmla="*/ 1 h 230"/>
                    <a:gd name="T2" fmla="*/ 10 w 24"/>
                    <a:gd name="T3" fmla="*/ 5 h 230"/>
                    <a:gd name="T4" fmla="*/ 12 w 24"/>
                    <a:gd name="T5" fmla="*/ 7 h 230"/>
                    <a:gd name="T6" fmla="*/ 19 w 24"/>
                    <a:gd name="T7" fmla="*/ 16 h 230"/>
                    <a:gd name="T8" fmla="*/ 23 w 24"/>
                    <a:gd name="T9" fmla="*/ 25 h 230"/>
                    <a:gd name="T10" fmla="*/ 22 w 24"/>
                    <a:gd name="T11" fmla="*/ 43 h 230"/>
                    <a:gd name="T12" fmla="*/ 23 w 24"/>
                    <a:gd name="T13" fmla="*/ 159 h 230"/>
                    <a:gd name="T14" fmla="*/ 23 w 24"/>
                    <a:gd name="T15" fmla="*/ 165 h 230"/>
                    <a:gd name="T16" fmla="*/ 23 w 24"/>
                    <a:gd name="T17" fmla="*/ 196 h 230"/>
                    <a:gd name="T18" fmla="*/ 21 w 24"/>
                    <a:gd name="T19" fmla="*/ 213 h 230"/>
                    <a:gd name="T20" fmla="*/ 19 w 24"/>
                    <a:gd name="T21" fmla="*/ 216 h 230"/>
                    <a:gd name="T22" fmla="*/ 17 w 24"/>
                    <a:gd name="T23" fmla="*/ 221 h 230"/>
                    <a:gd name="T24" fmla="*/ 5 w 24"/>
                    <a:gd name="T25" fmla="*/ 229 h 230"/>
                    <a:gd name="T26" fmla="*/ 1 w 24"/>
                    <a:gd name="T27" fmla="*/ 224 h 230"/>
                    <a:gd name="T28" fmla="*/ 1 w 24"/>
                    <a:gd name="T29" fmla="*/ 124 h 230"/>
                    <a:gd name="T30" fmla="*/ 1 w 24"/>
                    <a:gd name="T31" fmla="*/ 36 h 230"/>
                    <a:gd name="T32" fmla="*/ 3 w 24"/>
                    <a:gd name="T33" fmla="*/ 34 h 230"/>
                    <a:gd name="T34" fmla="*/ 3 w 24"/>
                    <a:gd name="T35" fmla="*/ 27 h 230"/>
                    <a:gd name="T36" fmla="*/ 1 w 24"/>
                    <a:gd name="T37" fmla="*/ 26 h 230"/>
                    <a:gd name="T38" fmla="*/ 0 w 24"/>
                    <a:gd name="T39" fmla="*/ 4 h 230"/>
                    <a:gd name="T40" fmla="*/ 2 w 24"/>
                    <a:gd name="T41" fmla="*/ 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230">
                      <a:moveTo>
                        <a:pt x="2" y="1"/>
                      </a:moveTo>
                      <a:cubicBezTo>
                        <a:pt x="6" y="0"/>
                        <a:pt x="9" y="3"/>
                        <a:pt x="10" y="5"/>
                      </a:cubicBezTo>
                      <a:cubicBezTo>
                        <a:pt x="11" y="6"/>
                        <a:pt x="12" y="6"/>
                        <a:pt x="12" y="7"/>
                      </a:cubicBezTo>
                      <a:cubicBezTo>
                        <a:pt x="13" y="11"/>
                        <a:pt x="17" y="14"/>
                        <a:pt x="19" y="16"/>
                      </a:cubicBezTo>
                      <a:cubicBezTo>
                        <a:pt x="20" y="20"/>
                        <a:pt x="22" y="22"/>
                        <a:pt x="23" y="25"/>
                      </a:cubicBezTo>
                      <a:cubicBezTo>
                        <a:pt x="23" y="31"/>
                        <a:pt x="22" y="37"/>
                        <a:pt x="22" y="43"/>
                      </a:cubicBezTo>
                      <a:cubicBezTo>
                        <a:pt x="22" y="81"/>
                        <a:pt x="21" y="122"/>
                        <a:pt x="23" y="159"/>
                      </a:cubicBezTo>
                      <a:cubicBezTo>
                        <a:pt x="23" y="160"/>
                        <a:pt x="24" y="163"/>
                        <a:pt x="23" y="165"/>
                      </a:cubicBezTo>
                      <a:cubicBezTo>
                        <a:pt x="22" y="174"/>
                        <a:pt x="21" y="187"/>
                        <a:pt x="23" y="196"/>
                      </a:cubicBezTo>
                      <a:cubicBezTo>
                        <a:pt x="24" y="202"/>
                        <a:pt x="21" y="207"/>
                        <a:pt x="21" y="213"/>
                      </a:cubicBezTo>
                      <a:cubicBezTo>
                        <a:pt x="21" y="214"/>
                        <a:pt x="20" y="215"/>
                        <a:pt x="19" y="216"/>
                      </a:cubicBezTo>
                      <a:cubicBezTo>
                        <a:pt x="20" y="219"/>
                        <a:pt x="18" y="220"/>
                        <a:pt x="17" y="221"/>
                      </a:cubicBezTo>
                      <a:cubicBezTo>
                        <a:pt x="15" y="226"/>
                        <a:pt x="12" y="230"/>
                        <a:pt x="5" y="229"/>
                      </a:cubicBezTo>
                      <a:cubicBezTo>
                        <a:pt x="4" y="227"/>
                        <a:pt x="1" y="225"/>
                        <a:pt x="1" y="224"/>
                      </a:cubicBezTo>
                      <a:cubicBezTo>
                        <a:pt x="1" y="124"/>
                        <a:pt x="1" y="124"/>
                        <a:pt x="1" y="124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1" y="35"/>
                        <a:pt x="2" y="35"/>
                        <a:pt x="3" y="34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2" y="27"/>
                        <a:pt x="1" y="26"/>
                        <a:pt x="1" y="2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C3080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9"/>
                <p:cNvSpPr/>
                <p:nvPr/>
              </p:nvSpPr>
              <p:spPr bwMode="auto">
                <a:xfrm>
                  <a:off x="2068513" y="2014538"/>
                  <a:ext cx="19050" cy="109538"/>
                </a:xfrm>
                <a:custGeom>
                  <a:avLst/>
                  <a:gdLst>
                    <a:gd name="T0" fmla="*/ 4 w 24"/>
                    <a:gd name="T1" fmla="*/ 2 h 176"/>
                    <a:gd name="T2" fmla="*/ 11 w 24"/>
                    <a:gd name="T3" fmla="*/ 2 h 176"/>
                    <a:gd name="T4" fmla="*/ 16 w 24"/>
                    <a:gd name="T5" fmla="*/ 5 h 176"/>
                    <a:gd name="T6" fmla="*/ 17 w 24"/>
                    <a:gd name="T7" fmla="*/ 8 h 176"/>
                    <a:gd name="T8" fmla="*/ 18 w 24"/>
                    <a:gd name="T9" fmla="*/ 10 h 176"/>
                    <a:gd name="T10" fmla="*/ 22 w 24"/>
                    <a:gd name="T11" fmla="*/ 18 h 176"/>
                    <a:gd name="T12" fmla="*/ 21 w 24"/>
                    <a:gd name="T13" fmla="*/ 21 h 176"/>
                    <a:gd name="T14" fmla="*/ 22 w 24"/>
                    <a:gd name="T15" fmla="*/ 33 h 176"/>
                    <a:gd name="T16" fmla="*/ 22 w 24"/>
                    <a:gd name="T17" fmla="*/ 130 h 176"/>
                    <a:gd name="T18" fmla="*/ 21 w 24"/>
                    <a:gd name="T19" fmla="*/ 139 h 176"/>
                    <a:gd name="T20" fmla="*/ 19 w 24"/>
                    <a:gd name="T21" fmla="*/ 141 h 176"/>
                    <a:gd name="T22" fmla="*/ 13 w 24"/>
                    <a:gd name="T23" fmla="*/ 152 h 176"/>
                    <a:gd name="T24" fmla="*/ 13 w 24"/>
                    <a:gd name="T25" fmla="*/ 164 h 176"/>
                    <a:gd name="T26" fmla="*/ 10 w 24"/>
                    <a:gd name="T27" fmla="*/ 170 h 176"/>
                    <a:gd name="T28" fmla="*/ 6 w 24"/>
                    <a:gd name="T29" fmla="*/ 174 h 176"/>
                    <a:gd name="T30" fmla="*/ 0 w 24"/>
                    <a:gd name="T31" fmla="*/ 170 h 176"/>
                    <a:gd name="T32" fmla="*/ 1 w 24"/>
                    <a:gd name="T33" fmla="*/ 145 h 176"/>
                    <a:gd name="T34" fmla="*/ 1 w 24"/>
                    <a:gd name="T35" fmla="*/ 57 h 176"/>
                    <a:gd name="T36" fmla="*/ 3 w 24"/>
                    <a:gd name="T37" fmla="*/ 56 h 176"/>
                    <a:gd name="T38" fmla="*/ 3 w 24"/>
                    <a:gd name="T39" fmla="*/ 17 h 176"/>
                    <a:gd name="T40" fmla="*/ 1 w 24"/>
                    <a:gd name="T41" fmla="*/ 14 h 176"/>
                    <a:gd name="T42" fmla="*/ 1 w 24"/>
                    <a:gd name="T43" fmla="*/ 4 h 176"/>
                    <a:gd name="T44" fmla="*/ 4 w 24"/>
                    <a:gd name="T45" fmla="*/ 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176">
                      <a:moveTo>
                        <a:pt x="4" y="2"/>
                      </a:moveTo>
                      <a:cubicBezTo>
                        <a:pt x="6" y="0"/>
                        <a:pt x="9" y="1"/>
                        <a:pt x="11" y="2"/>
                      </a:cubicBezTo>
                      <a:cubicBezTo>
                        <a:pt x="13" y="3"/>
                        <a:pt x="15" y="5"/>
                        <a:pt x="16" y="5"/>
                      </a:cubicBezTo>
                      <a:cubicBezTo>
                        <a:pt x="16" y="6"/>
                        <a:pt x="16" y="7"/>
                        <a:pt x="17" y="8"/>
                      </a:cubicBezTo>
                      <a:cubicBezTo>
                        <a:pt x="18" y="8"/>
                        <a:pt x="19" y="9"/>
                        <a:pt x="18" y="10"/>
                      </a:cubicBezTo>
                      <a:cubicBezTo>
                        <a:pt x="18" y="13"/>
                        <a:pt x="21" y="16"/>
                        <a:pt x="22" y="18"/>
                      </a:cubicBezTo>
                      <a:cubicBezTo>
                        <a:pt x="20" y="19"/>
                        <a:pt x="20" y="20"/>
                        <a:pt x="21" y="21"/>
                      </a:cubicBezTo>
                      <a:cubicBezTo>
                        <a:pt x="22" y="26"/>
                        <a:pt x="24" y="29"/>
                        <a:pt x="22" y="33"/>
                      </a:cubicBezTo>
                      <a:cubicBezTo>
                        <a:pt x="22" y="65"/>
                        <a:pt x="22" y="99"/>
                        <a:pt x="22" y="130"/>
                      </a:cubicBezTo>
                      <a:cubicBezTo>
                        <a:pt x="22" y="133"/>
                        <a:pt x="22" y="136"/>
                        <a:pt x="21" y="139"/>
                      </a:cubicBezTo>
                      <a:cubicBezTo>
                        <a:pt x="21" y="140"/>
                        <a:pt x="19" y="140"/>
                        <a:pt x="19" y="141"/>
                      </a:cubicBezTo>
                      <a:cubicBezTo>
                        <a:pt x="19" y="146"/>
                        <a:pt x="16" y="149"/>
                        <a:pt x="13" y="152"/>
                      </a:cubicBezTo>
                      <a:cubicBezTo>
                        <a:pt x="13" y="156"/>
                        <a:pt x="13" y="160"/>
                        <a:pt x="13" y="164"/>
                      </a:cubicBezTo>
                      <a:cubicBezTo>
                        <a:pt x="10" y="165"/>
                        <a:pt x="11" y="168"/>
                        <a:pt x="10" y="170"/>
                      </a:cubicBezTo>
                      <a:cubicBezTo>
                        <a:pt x="8" y="172"/>
                        <a:pt x="7" y="173"/>
                        <a:pt x="6" y="174"/>
                      </a:cubicBezTo>
                      <a:cubicBezTo>
                        <a:pt x="4" y="176"/>
                        <a:pt x="0" y="172"/>
                        <a:pt x="0" y="170"/>
                      </a:cubicBezTo>
                      <a:cubicBezTo>
                        <a:pt x="0" y="162"/>
                        <a:pt x="1" y="154"/>
                        <a:pt x="1" y="145"/>
                      </a:cubicBezTo>
                      <a:cubicBezTo>
                        <a:pt x="1" y="57"/>
                        <a:pt x="1" y="57"/>
                        <a:pt x="1" y="57"/>
                      </a:cubicBezTo>
                      <a:cubicBezTo>
                        <a:pt x="1" y="56"/>
                        <a:pt x="3" y="56"/>
                        <a:pt x="3" y="56"/>
                      </a:cubicBezTo>
                      <a:cubicBezTo>
                        <a:pt x="4" y="43"/>
                        <a:pt x="5" y="29"/>
                        <a:pt x="3" y="17"/>
                      </a:cubicBezTo>
                      <a:cubicBezTo>
                        <a:pt x="3" y="16"/>
                        <a:pt x="1" y="15"/>
                        <a:pt x="1" y="1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4"/>
                        <a:pt x="4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C3080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0"/>
                <p:cNvSpPr/>
                <p:nvPr/>
              </p:nvSpPr>
              <p:spPr bwMode="auto">
                <a:xfrm>
                  <a:off x="1514475" y="1673225"/>
                  <a:ext cx="77788" cy="36513"/>
                </a:xfrm>
                <a:custGeom>
                  <a:avLst/>
                  <a:gdLst>
                    <a:gd name="T0" fmla="*/ 90 w 102"/>
                    <a:gd name="T1" fmla="*/ 2 h 58"/>
                    <a:gd name="T2" fmla="*/ 98 w 102"/>
                    <a:gd name="T3" fmla="*/ 5 h 58"/>
                    <a:gd name="T4" fmla="*/ 101 w 102"/>
                    <a:gd name="T5" fmla="*/ 9 h 58"/>
                    <a:gd name="T6" fmla="*/ 101 w 102"/>
                    <a:gd name="T7" fmla="*/ 15 h 58"/>
                    <a:gd name="T8" fmla="*/ 96 w 102"/>
                    <a:gd name="T9" fmla="*/ 20 h 58"/>
                    <a:gd name="T10" fmla="*/ 68 w 102"/>
                    <a:gd name="T11" fmla="*/ 20 h 58"/>
                    <a:gd name="T12" fmla="*/ 57 w 102"/>
                    <a:gd name="T13" fmla="*/ 20 h 58"/>
                    <a:gd name="T14" fmla="*/ 55 w 102"/>
                    <a:gd name="T15" fmla="*/ 22 h 58"/>
                    <a:gd name="T16" fmla="*/ 35 w 102"/>
                    <a:gd name="T17" fmla="*/ 22 h 58"/>
                    <a:gd name="T18" fmla="*/ 31 w 102"/>
                    <a:gd name="T19" fmla="*/ 25 h 58"/>
                    <a:gd name="T20" fmla="*/ 29 w 102"/>
                    <a:gd name="T21" fmla="*/ 28 h 58"/>
                    <a:gd name="T22" fmla="*/ 27 w 102"/>
                    <a:gd name="T23" fmla="*/ 31 h 58"/>
                    <a:gd name="T24" fmla="*/ 21 w 102"/>
                    <a:gd name="T25" fmla="*/ 46 h 58"/>
                    <a:gd name="T26" fmla="*/ 18 w 102"/>
                    <a:gd name="T27" fmla="*/ 48 h 58"/>
                    <a:gd name="T28" fmla="*/ 18 w 102"/>
                    <a:gd name="T29" fmla="*/ 51 h 58"/>
                    <a:gd name="T30" fmla="*/ 15 w 102"/>
                    <a:gd name="T31" fmla="*/ 51 h 58"/>
                    <a:gd name="T32" fmla="*/ 13 w 102"/>
                    <a:gd name="T33" fmla="*/ 54 h 58"/>
                    <a:gd name="T34" fmla="*/ 11 w 102"/>
                    <a:gd name="T35" fmla="*/ 56 h 58"/>
                    <a:gd name="T36" fmla="*/ 6 w 102"/>
                    <a:gd name="T37" fmla="*/ 58 h 58"/>
                    <a:gd name="T38" fmla="*/ 3 w 102"/>
                    <a:gd name="T39" fmla="*/ 56 h 58"/>
                    <a:gd name="T40" fmla="*/ 2 w 102"/>
                    <a:gd name="T41" fmla="*/ 48 h 58"/>
                    <a:gd name="T42" fmla="*/ 1 w 102"/>
                    <a:gd name="T43" fmla="*/ 41 h 58"/>
                    <a:gd name="T44" fmla="*/ 4 w 102"/>
                    <a:gd name="T45" fmla="*/ 32 h 58"/>
                    <a:gd name="T46" fmla="*/ 7 w 102"/>
                    <a:gd name="T47" fmla="*/ 29 h 58"/>
                    <a:gd name="T48" fmla="*/ 14 w 102"/>
                    <a:gd name="T49" fmla="*/ 21 h 58"/>
                    <a:gd name="T50" fmla="*/ 16 w 102"/>
                    <a:gd name="T51" fmla="*/ 20 h 58"/>
                    <a:gd name="T52" fmla="*/ 21 w 102"/>
                    <a:gd name="T53" fmla="*/ 15 h 58"/>
                    <a:gd name="T54" fmla="*/ 23 w 102"/>
                    <a:gd name="T55" fmla="*/ 14 h 58"/>
                    <a:gd name="T56" fmla="*/ 28 w 102"/>
                    <a:gd name="T57" fmla="*/ 11 h 58"/>
                    <a:gd name="T58" fmla="*/ 35 w 102"/>
                    <a:gd name="T59" fmla="*/ 10 h 58"/>
                    <a:gd name="T60" fmla="*/ 54 w 102"/>
                    <a:gd name="T61" fmla="*/ 9 h 58"/>
                    <a:gd name="T62" fmla="*/ 65 w 102"/>
                    <a:gd name="T63" fmla="*/ 5 h 58"/>
                    <a:gd name="T64" fmla="*/ 69 w 102"/>
                    <a:gd name="T65" fmla="*/ 5 h 58"/>
                    <a:gd name="T66" fmla="*/ 78 w 102"/>
                    <a:gd name="T67" fmla="*/ 3 h 58"/>
                    <a:gd name="T68" fmla="*/ 83 w 102"/>
                    <a:gd name="T69" fmla="*/ 4 h 58"/>
                    <a:gd name="T70" fmla="*/ 85 w 102"/>
                    <a:gd name="T71" fmla="*/ 3 h 58"/>
                    <a:gd name="T72" fmla="*/ 89 w 102"/>
                    <a:gd name="T73" fmla="*/ 3 h 58"/>
                    <a:gd name="T74" fmla="*/ 90 w 102"/>
                    <a:gd name="T75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2" h="58">
                      <a:moveTo>
                        <a:pt x="90" y="2"/>
                      </a:moveTo>
                      <a:cubicBezTo>
                        <a:pt x="93" y="0"/>
                        <a:pt x="96" y="3"/>
                        <a:pt x="98" y="5"/>
                      </a:cubicBezTo>
                      <a:cubicBezTo>
                        <a:pt x="98" y="6"/>
                        <a:pt x="100" y="7"/>
                        <a:pt x="101" y="9"/>
                      </a:cubicBezTo>
                      <a:cubicBezTo>
                        <a:pt x="102" y="10"/>
                        <a:pt x="101" y="14"/>
                        <a:pt x="101" y="15"/>
                      </a:cubicBezTo>
                      <a:cubicBezTo>
                        <a:pt x="100" y="17"/>
                        <a:pt x="98" y="20"/>
                        <a:pt x="96" y="20"/>
                      </a:cubicBezTo>
                      <a:cubicBezTo>
                        <a:pt x="87" y="21"/>
                        <a:pt x="76" y="19"/>
                        <a:pt x="68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6" y="20"/>
                        <a:pt x="56" y="22"/>
                        <a:pt x="55" y="22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4" y="22"/>
                        <a:pt x="33" y="25"/>
                        <a:pt x="31" y="25"/>
                      </a:cubicBezTo>
                      <a:cubicBezTo>
                        <a:pt x="32" y="27"/>
                        <a:pt x="30" y="27"/>
                        <a:pt x="29" y="28"/>
                      </a:cubicBezTo>
                      <a:cubicBezTo>
                        <a:pt x="28" y="29"/>
                        <a:pt x="27" y="30"/>
                        <a:pt x="27" y="31"/>
                      </a:cubicBezTo>
                      <a:cubicBezTo>
                        <a:pt x="24" y="34"/>
                        <a:pt x="23" y="41"/>
                        <a:pt x="21" y="46"/>
                      </a:cubicBezTo>
                      <a:cubicBezTo>
                        <a:pt x="21" y="47"/>
                        <a:pt x="19" y="48"/>
                        <a:pt x="18" y="48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6" y="52"/>
                        <a:pt x="15" y="54"/>
                        <a:pt x="13" y="54"/>
                      </a:cubicBezTo>
                      <a:cubicBezTo>
                        <a:pt x="14" y="56"/>
                        <a:pt x="13" y="56"/>
                        <a:pt x="11" y="56"/>
                      </a:cubicBezTo>
                      <a:cubicBezTo>
                        <a:pt x="10" y="57"/>
                        <a:pt x="8" y="58"/>
                        <a:pt x="6" y="58"/>
                      </a:cubicBezTo>
                      <a:cubicBezTo>
                        <a:pt x="7" y="55"/>
                        <a:pt x="4" y="56"/>
                        <a:pt x="3" y="56"/>
                      </a:cubicBezTo>
                      <a:cubicBezTo>
                        <a:pt x="3" y="54"/>
                        <a:pt x="2" y="51"/>
                        <a:pt x="2" y="48"/>
                      </a:cubicBezTo>
                      <a:cubicBezTo>
                        <a:pt x="0" y="48"/>
                        <a:pt x="0" y="43"/>
                        <a:pt x="1" y="41"/>
                      </a:cubicBezTo>
                      <a:cubicBezTo>
                        <a:pt x="2" y="39"/>
                        <a:pt x="3" y="35"/>
                        <a:pt x="4" y="32"/>
                      </a:cubicBezTo>
                      <a:cubicBezTo>
                        <a:pt x="6" y="33"/>
                        <a:pt x="6" y="29"/>
                        <a:pt x="7" y="29"/>
                      </a:cubicBezTo>
                      <a:cubicBezTo>
                        <a:pt x="10" y="28"/>
                        <a:pt x="13" y="25"/>
                        <a:pt x="14" y="21"/>
                      </a:cubicBezTo>
                      <a:cubicBezTo>
                        <a:pt x="15" y="22"/>
                        <a:pt x="15" y="20"/>
                        <a:pt x="16" y="20"/>
                      </a:cubicBezTo>
                      <a:cubicBezTo>
                        <a:pt x="16" y="17"/>
                        <a:pt x="18" y="16"/>
                        <a:pt x="21" y="15"/>
                      </a:cubicBezTo>
                      <a:cubicBezTo>
                        <a:pt x="20" y="13"/>
                        <a:pt x="22" y="13"/>
                        <a:pt x="23" y="14"/>
                      </a:cubicBezTo>
                      <a:cubicBezTo>
                        <a:pt x="24" y="11"/>
                        <a:pt x="26" y="11"/>
                        <a:pt x="28" y="11"/>
                      </a:cubicBezTo>
                      <a:cubicBezTo>
                        <a:pt x="29" y="10"/>
                        <a:pt x="34" y="10"/>
                        <a:pt x="35" y="10"/>
                      </a:cubicBezTo>
                      <a:cubicBezTo>
                        <a:pt x="40" y="8"/>
                        <a:pt x="48" y="9"/>
                        <a:pt x="54" y="9"/>
                      </a:cubicBezTo>
                      <a:cubicBezTo>
                        <a:pt x="58" y="8"/>
                        <a:pt x="63" y="7"/>
                        <a:pt x="65" y="5"/>
                      </a:cubicBezTo>
                      <a:cubicBezTo>
                        <a:pt x="66" y="4"/>
                        <a:pt x="69" y="5"/>
                        <a:pt x="69" y="5"/>
                      </a:cubicBezTo>
                      <a:cubicBezTo>
                        <a:pt x="70" y="2"/>
                        <a:pt x="76" y="3"/>
                        <a:pt x="78" y="3"/>
                      </a:cubicBezTo>
                      <a:cubicBezTo>
                        <a:pt x="78" y="6"/>
                        <a:pt x="82" y="4"/>
                        <a:pt x="83" y="4"/>
                      </a:cubicBezTo>
                      <a:cubicBezTo>
                        <a:pt x="84" y="4"/>
                        <a:pt x="84" y="4"/>
                        <a:pt x="85" y="3"/>
                      </a:cubicBezTo>
                      <a:cubicBezTo>
                        <a:pt x="86" y="3"/>
                        <a:pt x="88" y="3"/>
                        <a:pt x="89" y="3"/>
                      </a:cubicBezTo>
                      <a:cubicBezTo>
                        <a:pt x="89" y="3"/>
                        <a:pt x="90" y="2"/>
                        <a:pt x="90" y="2"/>
                      </a:cubicBezTo>
                      <a:close/>
                    </a:path>
                  </a:pathLst>
                </a:custGeom>
                <a:solidFill>
                  <a:srgbClr val="C3080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1"/>
                <p:cNvSpPr/>
                <p:nvPr/>
              </p:nvSpPr>
              <p:spPr bwMode="auto">
                <a:xfrm>
                  <a:off x="2068513" y="1889125"/>
                  <a:ext cx="19050" cy="50800"/>
                </a:xfrm>
                <a:custGeom>
                  <a:avLst/>
                  <a:gdLst>
                    <a:gd name="T0" fmla="*/ 3 w 24"/>
                    <a:gd name="T1" fmla="*/ 2 h 83"/>
                    <a:gd name="T2" fmla="*/ 9 w 24"/>
                    <a:gd name="T3" fmla="*/ 1 h 83"/>
                    <a:gd name="T4" fmla="*/ 13 w 24"/>
                    <a:gd name="T5" fmla="*/ 7 h 83"/>
                    <a:gd name="T6" fmla="*/ 14 w 24"/>
                    <a:gd name="T7" fmla="*/ 25 h 83"/>
                    <a:gd name="T8" fmla="*/ 13 w 24"/>
                    <a:gd name="T9" fmla="*/ 38 h 83"/>
                    <a:gd name="T10" fmla="*/ 19 w 24"/>
                    <a:gd name="T11" fmla="*/ 49 h 83"/>
                    <a:gd name="T12" fmla="*/ 19 w 24"/>
                    <a:gd name="T13" fmla="*/ 53 h 83"/>
                    <a:gd name="T14" fmla="*/ 21 w 24"/>
                    <a:gd name="T15" fmla="*/ 54 h 83"/>
                    <a:gd name="T16" fmla="*/ 23 w 24"/>
                    <a:gd name="T17" fmla="*/ 78 h 83"/>
                    <a:gd name="T18" fmla="*/ 20 w 24"/>
                    <a:gd name="T19" fmla="*/ 81 h 83"/>
                    <a:gd name="T20" fmla="*/ 20 w 24"/>
                    <a:gd name="T21" fmla="*/ 82 h 83"/>
                    <a:gd name="T22" fmla="*/ 16 w 24"/>
                    <a:gd name="T23" fmla="*/ 77 h 83"/>
                    <a:gd name="T24" fmla="*/ 13 w 24"/>
                    <a:gd name="T25" fmla="*/ 77 h 83"/>
                    <a:gd name="T26" fmla="*/ 12 w 24"/>
                    <a:gd name="T27" fmla="*/ 74 h 83"/>
                    <a:gd name="T28" fmla="*/ 8 w 24"/>
                    <a:gd name="T29" fmla="*/ 64 h 83"/>
                    <a:gd name="T30" fmla="*/ 3 w 24"/>
                    <a:gd name="T31" fmla="*/ 58 h 83"/>
                    <a:gd name="T32" fmla="*/ 0 w 24"/>
                    <a:gd name="T33" fmla="*/ 57 h 83"/>
                    <a:gd name="T34" fmla="*/ 1 w 24"/>
                    <a:gd name="T35" fmla="*/ 30 h 83"/>
                    <a:gd name="T36" fmla="*/ 3 w 24"/>
                    <a:gd name="T37" fmla="*/ 28 h 83"/>
                    <a:gd name="T38" fmla="*/ 3 w 24"/>
                    <a:gd name="T39" fmla="*/ 17 h 83"/>
                    <a:gd name="T40" fmla="*/ 1 w 24"/>
                    <a:gd name="T41" fmla="*/ 16 h 83"/>
                    <a:gd name="T42" fmla="*/ 1 w 24"/>
                    <a:gd name="T43" fmla="*/ 4 h 83"/>
                    <a:gd name="T44" fmla="*/ 3 w 24"/>
                    <a:gd name="T45" fmla="*/ 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83">
                      <a:moveTo>
                        <a:pt x="3" y="2"/>
                      </a:moveTo>
                      <a:cubicBezTo>
                        <a:pt x="5" y="0"/>
                        <a:pt x="7" y="1"/>
                        <a:pt x="9" y="1"/>
                      </a:cubicBezTo>
                      <a:cubicBezTo>
                        <a:pt x="11" y="2"/>
                        <a:pt x="13" y="6"/>
                        <a:pt x="13" y="7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9"/>
                        <a:pt x="13" y="33"/>
                        <a:pt x="13" y="38"/>
                      </a:cubicBezTo>
                      <a:cubicBezTo>
                        <a:pt x="15" y="42"/>
                        <a:pt x="16" y="46"/>
                        <a:pt x="19" y="49"/>
                      </a:cubicBezTo>
                      <a:cubicBezTo>
                        <a:pt x="19" y="50"/>
                        <a:pt x="19" y="53"/>
                        <a:pt x="19" y="53"/>
                      </a:cubicBezTo>
                      <a:cubicBezTo>
                        <a:pt x="19" y="54"/>
                        <a:pt x="21" y="54"/>
                        <a:pt x="21" y="54"/>
                      </a:cubicBezTo>
                      <a:cubicBezTo>
                        <a:pt x="23" y="62"/>
                        <a:pt x="24" y="70"/>
                        <a:pt x="23" y="78"/>
                      </a:cubicBezTo>
                      <a:cubicBezTo>
                        <a:pt x="23" y="79"/>
                        <a:pt x="22" y="80"/>
                        <a:pt x="20" y="81"/>
                      </a:cubicBezTo>
                      <a:cubicBezTo>
                        <a:pt x="20" y="81"/>
                        <a:pt x="21" y="83"/>
                        <a:pt x="20" y="82"/>
                      </a:cubicBezTo>
                      <a:cubicBezTo>
                        <a:pt x="18" y="81"/>
                        <a:pt x="16" y="79"/>
                        <a:pt x="16" y="77"/>
                      </a:cubicBezTo>
                      <a:cubicBezTo>
                        <a:pt x="13" y="77"/>
                        <a:pt x="13" y="77"/>
                        <a:pt x="13" y="77"/>
                      </a:cubicBezTo>
                      <a:cubicBezTo>
                        <a:pt x="14" y="75"/>
                        <a:pt x="13" y="74"/>
                        <a:pt x="12" y="74"/>
                      </a:cubicBezTo>
                      <a:cubicBezTo>
                        <a:pt x="11" y="70"/>
                        <a:pt x="8" y="68"/>
                        <a:pt x="8" y="64"/>
                      </a:cubicBezTo>
                      <a:cubicBezTo>
                        <a:pt x="5" y="63"/>
                        <a:pt x="4" y="61"/>
                        <a:pt x="3" y="58"/>
                      </a:cubicBezTo>
                      <a:cubicBezTo>
                        <a:pt x="2" y="59"/>
                        <a:pt x="1" y="58"/>
                        <a:pt x="0" y="57"/>
                      </a:cubicBezTo>
                      <a:cubicBezTo>
                        <a:pt x="0" y="47"/>
                        <a:pt x="1" y="39"/>
                        <a:pt x="1" y="30"/>
                      </a:cubicBezTo>
                      <a:cubicBezTo>
                        <a:pt x="1" y="29"/>
                        <a:pt x="3" y="28"/>
                        <a:pt x="3" y="28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2" y="17"/>
                        <a:pt x="1" y="17"/>
                        <a:pt x="1" y="1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C3080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2"/>
                <p:cNvSpPr/>
                <p:nvPr/>
              </p:nvSpPr>
              <p:spPr bwMode="auto">
                <a:xfrm>
                  <a:off x="1562100" y="2668588"/>
                  <a:ext cx="11113" cy="46038"/>
                </a:xfrm>
                <a:custGeom>
                  <a:avLst/>
                  <a:gdLst>
                    <a:gd name="T0" fmla="*/ 3 w 15"/>
                    <a:gd name="T1" fmla="*/ 3 h 72"/>
                    <a:gd name="T2" fmla="*/ 3 w 15"/>
                    <a:gd name="T3" fmla="*/ 0 h 72"/>
                    <a:gd name="T4" fmla="*/ 9 w 15"/>
                    <a:gd name="T5" fmla="*/ 0 h 72"/>
                    <a:gd name="T6" fmla="*/ 11 w 15"/>
                    <a:gd name="T7" fmla="*/ 10 h 72"/>
                    <a:gd name="T8" fmla="*/ 13 w 15"/>
                    <a:gd name="T9" fmla="*/ 11 h 72"/>
                    <a:gd name="T10" fmla="*/ 13 w 15"/>
                    <a:gd name="T11" fmla="*/ 36 h 72"/>
                    <a:gd name="T12" fmla="*/ 11 w 15"/>
                    <a:gd name="T13" fmla="*/ 38 h 72"/>
                    <a:gd name="T14" fmla="*/ 11 w 15"/>
                    <a:gd name="T15" fmla="*/ 63 h 72"/>
                    <a:gd name="T16" fmla="*/ 7 w 15"/>
                    <a:gd name="T17" fmla="*/ 72 h 72"/>
                    <a:gd name="T18" fmla="*/ 2 w 15"/>
                    <a:gd name="T19" fmla="*/ 72 h 72"/>
                    <a:gd name="T20" fmla="*/ 2 w 15"/>
                    <a:gd name="T21" fmla="*/ 64 h 72"/>
                    <a:gd name="T22" fmla="*/ 0 w 15"/>
                    <a:gd name="T23" fmla="*/ 62 h 72"/>
                    <a:gd name="T24" fmla="*/ 2 w 15"/>
                    <a:gd name="T25" fmla="*/ 7 h 72"/>
                    <a:gd name="T26" fmla="*/ 3 w 15"/>
                    <a:gd name="T27" fmla="*/ 3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72">
                      <a:moveTo>
                        <a:pt x="3" y="3"/>
                      </a:moveTo>
                      <a:cubicBezTo>
                        <a:pt x="3" y="3"/>
                        <a:pt x="3" y="1"/>
                        <a:pt x="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3"/>
                        <a:pt x="11" y="6"/>
                        <a:pt x="11" y="10"/>
                      </a:cubicBezTo>
                      <a:cubicBezTo>
                        <a:pt x="11" y="10"/>
                        <a:pt x="13" y="12"/>
                        <a:pt x="13" y="11"/>
                      </a:cubicBezTo>
                      <a:cubicBezTo>
                        <a:pt x="15" y="20"/>
                        <a:pt x="15" y="28"/>
                        <a:pt x="13" y="36"/>
                      </a:cubicBezTo>
                      <a:cubicBezTo>
                        <a:pt x="13" y="36"/>
                        <a:pt x="11" y="38"/>
                        <a:pt x="11" y="38"/>
                      </a:cubicBezTo>
                      <a:cubicBezTo>
                        <a:pt x="11" y="63"/>
                        <a:pt x="11" y="63"/>
                        <a:pt x="11" y="63"/>
                      </a:cubicBezTo>
                      <a:cubicBezTo>
                        <a:pt x="8" y="65"/>
                        <a:pt x="7" y="68"/>
                        <a:pt x="7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69"/>
                        <a:pt x="2" y="67"/>
                        <a:pt x="2" y="64"/>
                      </a:cubicBezTo>
                      <a:cubicBezTo>
                        <a:pt x="1" y="64"/>
                        <a:pt x="0" y="63"/>
                        <a:pt x="0" y="62"/>
                      </a:cubicBezTo>
                      <a:cubicBezTo>
                        <a:pt x="2" y="45"/>
                        <a:pt x="3" y="25"/>
                        <a:pt x="2" y="7"/>
                      </a:cubicBezTo>
                      <a:cubicBezTo>
                        <a:pt x="2" y="6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3"/>
                <p:cNvSpPr/>
                <p:nvPr/>
              </p:nvSpPr>
              <p:spPr bwMode="auto">
                <a:xfrm>
                  <a:off x="1592263" y="3022600"/>
                  <a:ext cx="33338" cy="12700"/>
                </a:xfrm>
                <a:custGeom>
                  <a:avLst/>
                  <a:gdLst>
                    <a:gd name="T0" fmla="*/ 7 w 42"/>
                    <a:gd name="T1" fmla="*/ 0 h 20"/>
                    <a:gd name="T2" fmla="*/ 14 w 42"/>
                    <a:gd name="T3" fmla="*/ 1 h 20"/>
                    <a:gd name="T4" fmla="*/ 25 w 42"/>
                    <a:gd name="T5" fmla="*/ 6 h 20"/>
                    <a:gd name="T6" fmla="*/ 38 w 42"/>
                    <a:gd name="T7" fmla="*/ 6 h 20"/>
                    <a:gd name="T8" fmla="*/ 41 w 42"/>
                    <a:gd name="T9" fmla="*/ 11 h 20"/>
                    <a:gd name="T10" fmla="*/ 41 w 42"/>
                    <a:gd name="T11" fmla="*/ 18 h 20"/>
                    <a:gd name="T12" fmla="*/ 39 w 42"/>
                    <a:gd name="T13" fmla="*/ 19 h 20"/>
                    <a:gd name="T14" fmla="*/ 30 w 42"/>
                    <a:gd name="T15" fmla="*/ 19 h 20"/>
                    <a:gd name="T16" fmla="*/ 27 w 42"/>
                    <a:gd name="T17" fmla="*/ 17 h 20"/>
                    <a:gd name="T18" fmla="*/ 21 w 42"/>
                    <a:gd name="T19" fmla="*/ 16 h 20"/>
                    <a:gd name="T20" fmla="*/ 2 w 42"/>
                    <a:gd name="T21" fmla="*/ 10 h 20"/>
                    <a:gd name="T22" fmla="*/ 1 w 42"/>
                    <a:gd name="T23" fmla="*/ 3 h 20"/>
                    <a:gd name="T24" fmla="*/ 7 w 42"/>
                    <a:gd name="T2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20">
                      <a:moveTo>
                        <a:pt x="7" y="0"/>
                      </a:moveTo>
                      <a:cubicBezTo>
                        <a:pt x="9" y="0"/>
                        <a:pt x="12" y="1"/>
                        <a:pt x="14" y="1"/>
                      </a:cubicBezTo>
                      <a:cubicBezTo>
                        <a:pt x="18" y="3"/>
                        <a:pt x="21" y="5"/>
                        <a:pt x="25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8"/>
                        <a:pt x="41" y="9"/>
                        <a:pt x="41" y="11"/>
                      </a:cubicBezTo>
                      <a:cubicBezTo>
                        <a:pt x="42" y="13"/>
                        <a:pt x="42" y="16"/>
                        <a:pt x="41" y="18"/>
                      </a:cubicBezTo>
                      <a:cubicBezTo>
                        <a:pt x="41" y="19"/>
                        <a:pt x="40" y="19"/>
                        <a:pt x="39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2" y="16"/>
                        <a:pt x="28" y="18"/>
                        <a:pt x="27" y="17"/>
                      </a:cubicBezTo>
                      <a:cubicBezTo>
                        <a:pt x="25" y="17"/>
                        <a:pt x="23" y="15"/>
                        <a:pt x="21" y="16"/>
                      </a:cubicBezTo>
                      <a:cubicBezTo>
                        <a:pt x="13" y="20"/>
                        <a:pt x="6" y="14"/>
                        <a:pt x="2" y="10"/>
                      </a:cubicBezTo>
                      <a:cubicBezTo>
                        <a:pt x="0" y="9"/>
                        <a:pt x="1" y="5"/>
                        <a:pt x="1" y="3"/>
                      </a:cubicBezTo>
                      <a:cubicBezTo>
                        <a:pt x="2" y="2"/>
                        <a:pt x="6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4"/>
                <p:cNvSpPr/>
                <p:nvPr/>
              </p:nvSpPr>
              <p:spPr bwMode="auto">
                <a:xfrm>
                  <a:off x="1560513" y="2636838"/>
                  <a:ext cx="11113" cy="15875"/>
                </a:xfrm>
                <a:custGeom>
                  <a:avLst/>
                  <a:gdLst>
                    <a:gd name="T0" fmla="*/ 4 w 14"/>
                    <a:gd name="T1" fmla="*/ 1 h 27"/>
                    <a:gd name="T2" fmla="*/ 10 w 14"/>
                    <a:gd name="T3" fmla="*/ 1 h 27"/>
                    <a:gd name="T4" fmla="*/ 12 w 14"/>
                    <a:gd name="T5" fmla="*/ 6 h 27"/>
                    <a:gd name="T6" fmla="*/ 14 w 14"/>
                    <a:gd name="T7" fmla="*/ 6 h 27"/>
                    <a:gd name="T8" fmla="*/ 14 w 14"/>
                    <a:gd name="T9" fmla="*/ 13 h 27"/>
                    <a:gd name="T10" fmla="*/ 12 w 14"/>
                    <a:gd name="T11" fmla="*/ 13 h 27"/>
                    <a:gd name="T12" fmla="*/ 11 w 14"/>
                    <a:gd name="T13" fmla="*/ 26 h 27"/>
                    <a:gd name="T14" fmla="*/ 3 w 14"/>
                    <a:gd name="T15" fmla="*/ 26 h 27"/>
                    <a:gd name="T16" fmla="*/ 3 w 14"/>
                    <a:gd name="T17" fmla="*/ 15 h 27"/>
                    <a:gd name="T18" fmla="*/ 1 w 14"/>
                    <a:gd name="T19" fmla="*/ 13 h 27"/>
                    <a:gd name="T20" fmla="*/ 3 w 14"/>
                    <a:gd name="T21" fmla="*/ 4 h 27"/>
                    <a:gd name="T22" fmla="*/ 4 w 14"/>
                    <a:gd name="T23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27">
                      <a:moveTo>
                        <a:pt x="4" y="1"/>
                      </a:moveTo>
                      <a:cubicBezTo>
                        <a:pt x="5" y="0"/>
                        <a:pt x="8" y="0"/>
                        <a:pt x="10" y="1"/>
                      </a:cubicBezTo>
                      <a:cubicBezTo>
                        <a:pt x="12" y="2"/>
                        <a:pt x="12" y="5"/>
                        <a:pt x="12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1" y="27"/>
                        <a:pt x="6" y="27"/>
                        <a:pt x="3" y="26"/>
                      </a:cubicBezTo>
                      <a:cubicBezTo>
                        <a:pt x="3" y="23"/>
                        <a:pt x="3" y="19"/>
                        <a:pt x="3" y="15"/>
                      </a:cubicBezTo>
                      <a:cubicBezTo>
                        <a:pt x="2" y="15"/>
                        <a:pt x="0" y="14"/>
                        <a:pt x="1" y="13"/>
                      </a:cubicBezTo>
                      <a:cubicBezTo>
                        <a:pt x="2" y="10"/>
                        <a:pt x="2" y="7"/>
                        <a:pt x="3" y="4"/>
                      </a:cubicBezTo>
                      <a:cubicBezTo>
                        <a:pt x="3" y="3"/>
                        <a:pt x="4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5"/>
                <p:cNvSpPr/>
                <p:nvPr/>
              </p:nvSpPr>
              <p:spPr bwMode="auto">
                <a:xfrm>
                  <a:off x="2058988" y="1792288"/>
                  <a:ext cx="4763" cy="12700"/>
                </a:xfrm>
                <a:custGeom>
                  <a:avLst/>
                  <a:gdLst>
                    <a:gd name="T0" fmla="*/ 2 w 7"/>
                    <a:gd name="T1" fmla="*/ 1 h 21"/>
                    <a:gd name="T2" fmla="*/ 4 w 7"/>
                    <a:gd name="T3" fmla="*/ 0 h 21"/>
                    <a:gd name="T4" fmla="*/ 6 w 7"/>
                    <a:gd name="T5" fmla="*/ 15 h 21"/>
                    <a:gd name="T6" fmla="*/ 4 w 7"/>
                    <a:gd name="T7" fmla="*/ 16 h 21"/>
                    <a:gd name="T8" fmla="*/ 5 w 7"/>
                    <a:gd name="T9" fmla="*/ 18 h 21"/>
                    <a:gd name="T10" fmla="*/ 1 w 7"/>
                    <a:gd name="T11" fmla="*/ 18 h 21"/>
                    <a:gd name="T12" fmla="*/ 0 w 7"/>
                    <a:gd name="T13" fmla="*/ 1 h 21"/>
                    <a:gd name="T14" fmla="*/ 2 w 7"/>
                    <a:gd name="T15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21">
                      <a:moveTo>
                        <a:pt x="2" y="1"/>
                      </a:move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6" y="4"/>
                        <a:pt x="7" y="9"/>
                        <a:pt x="6" y="15"/>
                      </a:cubicBezTo>
                      <a:cubicBezTo>
                        <a:pt x="6" y="15"/>
                        <a:pt x="5" y="15"/>
                        <a:pt x="4" y="16"/>
                      </a:cubicBezTo>
                      <a:cubicBezTo>
                        <a:pt x="5" y="16"/>
                        <a:pt x="7" y="17"/>
                        <a:pt x="5" y="18"/>
                      </a:cubicBezTo>
                      <a:cubicBezTo>
                        <a:pt x="4" y="18"/>
                        <a:pt x="2" y="21"/>
                        <a:pt x="1" y="18"/>
                      </a:cubicBezTo>
                      <a:cubicBezTo>
                        <a:pt x="0" y="13"/>
                        <a:pt x="0" y="6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C3080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16"/>
                <p:cNvSpPr/>
                <p:nvPr/>
              </p:nvSpPr>
              <p:spPr bwMode="auto">
                <a:xfrm>
                  <a:off x="2058988" y="2101850"/>
                  <a:ext cx="4763" cy="12700"/>
                </a:xfrm>
                <a:custGeom>
                  <a:avLst/>
                  <a:gdLst>
                    <a:gd name="T0" fmla="*/ 2 w 7"/>
                    <a:gd name="T1" fmla="*/ 1 h 21"/>
                    <a:gd name="T2" fmla="*/ 4 w 7"/>
                    <a:gd name="T3" fmla="*/ 1 h 21"/>
                    <a:gd name="T4" fmla="*/ 6 w 7"/>
                    <a:gd name="T5" fmla="*/ 15 h 21"/>
                    <a:gd name="T6" fmla="*/ 4 w 7"/>
                    <a:gd name="T7" fmla="*/ 16 h 21"/>
                    <a:gd name="T8" fmla="*/ 5 w 7"/>
                    <a:gd name="T9" fmla="*/ 18 h 21"/>
                    <a:gd name="T10" fmla="*/ 1 w 7"/>
                    <a:gd name="T11" fmla="*/ 19 h 21"/>
                    <a:gd name="T12" fmla="*/ 0 w 7"/>
                    <a:gd name="T13" fmla="*/ 2 h 21"/>
                    <a:gd name="T14" fmla="*/ 2 w 7"/>
                    <a:gd name="T15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21">
                      <a:moveTo>
                        <a:pt x="2" y="1"/>
                      </a:moveTo>
                      <a:cubicBezTo>
                        <a:pt x="2" y="0"/>
                        <a:pt x="3" y="1"/>
                        <a:pt x="4" y="1"/>
                      </a:cubicBezTo>
                      <a:cubicBezTo>
                        <a:pt x="6" y="4"/>
                        <a:pt x="7" y="10"/>
                        <a:pt x="6" y="15"/>
                      </a:cubicBezTo>
                      <a:cubicBezTo>
                        <a:pt x="6" y="16"/>
                        <a:pt x="5" y="16"/>
                        <a:pt x="4" y="16"/>
                      </a:cubicBezTo>
                      <a:cubicBezTo>
                        <a:pt x="5" y="17"/>
                        <a:pt x="7" y="17"/>
                        <a:pt x="5" y="18"/>
                      </a:cubicBezTo>
                      <a:cubicBezTo>
                        <a:pt x="4" y="18"/>
                        <a:pt x="2" y="21"/>
                        <a:pt x="1" y="19"/>
                      </a:cubicBezTo>
                      <a:cubicBezTo>
                        <a:pt x="0" y="14"/>
                        <a:pt x="0" y="7"/>
                        <a:pt x="0" y="2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C3080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7"/>
                <p:cNvSpPr/>
                <p:nvPr/>
              </p:nvSpPr>
              <p:spPr bwMode="auto">
                <a:xfrm>
                  <a:off x="1655763" y="3027363"/>
                  <a:ext cx="11113" cy="6350"/>
                </a:xfrm>
                <a:custGeom>
                  <a:avLst/>
                  <a:gdLst>
                    <a:gd name="T0" fmla="*/ 2 w 14"/>
                    <a:gd name="T1" fmla="*/ 2 h 12"/>
                    <a:gd name="T2" fmla="*/ 11 w 14"/>
                    <a:gd name="T3" fmla="*/ 2 h 12"/>
                    <a:gd name="T4" fmla="*/ 14 w 14"/>
                    <a:gd name="T5" fmla="*/ 5 h 12"/>
                    <a:gd name="T6" fmla="*/ 10 w 14"/>
                    <a:gd name="T7" fmla="*/ 9 h 12"/>
                    <a:gd name="T8" fmla="*/ 2 w 14"/>
                    <a:gd name="T9" fmla="*/ 8 h 12"/>
                    <a:gd name="T10" fmla="*/ 2 w 14"/>
                    <a:gd name="T1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2">
                      <a:moveTo>
                        <a:pt x="2" y="2"/>
                      </a:moveTo>
                      <a:cubicBezTo>
                        <a:pt x="5" y="1"/>
                        <a:pt x="8" y="0"/>
                        <a:pt x="11" y="2"/>
                      </a:cubicBezTo>
                      <a:cubicBezTo>
                        <a:pt x="11" y="4"/>
                        <a:pt x="13" y="4"/>
                        <a:pt x="14" y="5"/>
                      </a:cubicBezTo>
                      <a:cubicBezTo>
                        <a:pt x="12" y="6"/>
                        <a:pt x="11" y="8"/>
                        <a:pt x="10" y="9"/>
                      </a:cubicBezTo>
                      <a:cubicBezTo>
                        <a:pt x="7" y="12"/>
                        <a:pt x="3" y="10"/>
                        <a:pt x="2" y="8"/>
                      </a:cubicBezTo>
                      <a:cubicBezTo>
                        <a:pt x="0" y="6"/>
                        <a:pt x="0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Freeform 18"/>
                <p:cNvSpPr/>
                <p:nvPr/>
              </p:nvSpPr>
              <p:spPr bwMode="auto">
                <a:xfrm>
                  <a:off x="1549400" y="2830513"/>
                  <a:ext cx="7938" cy="7938"/>
                </a:xfrm>
                <a:custGeom>
                  <a:avLst/>
                  <a:gdLst>
                    <a:gd name="T0" fmla="*/ 3 w 9"/>
                    <a:gd name="T1" fmla="*/ 1 h 12"/>
                    <a:gd name="T2" fmla="*/ 6 w 9"/>
                    <a:gd name="T3" fmla="*/ 0 h 12"/>
                    <a:gd name="T4" fmla="*/ 8 w 9"/>
                    <a:gd name="T5" fmla="*/ 8 h 12"/>
                    <a:gd name="T6" fmla="*/ 8 w 9"/>
                    <a:gd name="T7" fmla="*/ 12 h 12"/>
                    <a:gd name="T8" fmla="*/ 3 w 9"/>
                    <a:gd name="T9" fmla="*/ 12 h 12"/>
                    <a:gd name="T10" fmla="*/ 1 w 9"/>
                    <a:gd name="T11" fmla="*/ 9 h 12"/>
                    <a:gd name="T12" fmla="*/ 3 w 9"/>
                    <a:gd name="T13" fmla="*/ 1 h 12"/>
                    <a:gd name="T14" fmla="*/ 3 w 9"/>
                    <a:gd name="T15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2">
                      <a:moveTo>
                        <a:pt x="3" y="1"/>
                      </a:moveTo>
                      <a:cubicBezTo>
                        <a:pt x="4" y="0"/>
                        <a:pt x="6" y="0"/>
                        <a:pt x="6" y="0"/>
                      </a:cubicBezTo>
                      <a:cubicBezTo>
                        <a:pt x="8" y="2"/>
                        <a:pt x="9" y="4"/>
                        <a:pt x="8" y="8"/>
                      </a:cubicBezTo>
                      <a:cubicBezTo>
                        <a:pt x="8" y="8"/>
                        <a:pt x="8" y="11"/>
                        <a:pt x="8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0"/>
                        <a:pt x="2" y="10"/>
                        <a:pt x="1" y="9"/>
                      </a:cubicBezTo>
                      <a:cubicBezTo>
                        <a:pt x="0" y="5"/>
                        <a:pt x="1" y="3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 dirty="0">
                    <a:solidFill>
                      <a:srgbClr val="454545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461502" y="1645522"/>
                <a:ext cx="482743" cy="5295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130903" y="1445483"/>
            <a:ext cx="3200876" cy="3452336"/>
            <a:chOff x="594963" y="2041113"/>
            <a:chExt cx="3200876" cy="3452336"/>
          </a:xfrm>
        </p:grpSpPr>
        <p:sp>
          <p:nvSpPr>
            <p:cNvPr id="117" name="文本框 116"/>
            <p:cNvSpPr txBox="1"/>
            <p:nvPr/>
          </p:nvSpPr>
          <p:spPr>
            <a:xfrm>
              <a:off x="594963" y="3869436"/>
              <a:ext cx="3200876" cy="16240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1817457" y="2041113"/>
              <a:ext cx="1617663" cy="1624012"/>
              <a:chOff x="1586024" y="2491865"/>
              <a:chExt cx="1617663" cy="1624012"/>
            </a:xfrm>
          </p:grpSpPr>
          <p:sp>
            <p:nvSpPr>
              <p:cNvPr id="124" name="Freeform 5"/>
              <p:cNvSpPr>
                <a:spLocks noEditPoints="1"/>
              </p:cNvSpPr>
              <p:nvPr/>
            </p:nvSpPr>
            <p:spPr>
              <a:xfrm>
                <a:off x="1586024" y="2491865"/>
                <a:ext cx="1617663" cy="1624012"/>
              </a:xfrm>
              <a:custGeom>
                <a:avLst/>
                <a:gdLst/>
                <a:ahLst/>
                <a:cxnLst>
                  <a:cxn ang="0">
                    <a:pos x="1617725" y="811398"/>
                  </a:cxn>
                  <a:cxn ang="0">
                    <a:pos x="808863" y="1380183"/>
                  </a:cxn>
                  <a:cxn ang="0">
                    <a:pos x="821284" y="199368"/>
                  </a:cxn>
                  <a:cxn ang="0">
                    <a:pos x="808863" y="199368"/>
                  </a:cxn>
                  <a:cxn ang="0">
                    <a:pos x="853434" y="164185"/>
                  </a:cxn>
                  <a:cxn ang="0">
                    <a:pos x="1125247" y="130469"/>
                  </a:cxn>
                  <a:cxn ang="0">
                    <a:pos x="1173472" y="320308"/>
                  </a:cxn>
                  <a:cxn ang="0">
                    <a:pos x="1144245" y="139997"/>
                  </a:cxn>
                  <a:cxn ang="0">
                    <a:pos x="1208544" y="343030"/>
                  </a:cxn>
                  <a:cxn ang="0">
                    <a:pos x="1357603" y="300518"/>
                  </a:cxn>
                  <a:cxn ang="0">
                    <a:pos x="1364910" y="558523"/>
                  </a:cxn>
                  <a:cxn ang="0">
                    <a:pos x="1281612" y="423657"/>
                  </a:cxn>
                  <a:cxn ang="0">
                    <a:pos x="1557809" y="825324"/>
                  </a:cxn>
                  <a:cxn ang="0">
                    <a:pos x="1415327" y="740300"/>
                  </a:cxn>
                  <a:cxn ang="0">
                    <a:pos x="1415327" y="740300"/>
                  </a:cxn>
                  <a:cxn ang="0">
                    <a:pos x="1553425" y="894224"/>
                  </a:cxn>
                  <a:cxn ang="0">
                    <a:pos x="1332029" y="1126575"/>
                  </a:cxn>
                  <a:cxn ang="0">
                    <a:pos x="1224619" y="1259976"/>
                  </a:cxn>
                  <a:cxn ang="0">
                    <a:pos x="1087982" y="1355995"/>
                  </a:cxn>
                  <a:cxn ang="0">
                    <a:pos x="1207083" y="1276101"/>
                  </a:cxn>
                  <a:cxn ang="0">
                    <a:pos x="1066792" y="1517248"/>
                  </a:cxn>
                  <a:cxn ang="0">
                    <a:pos x="775251" y="1422695"/>
                  </a:cxn>
                  <a:cxn ang="0">
                    <a:pos x="819823" y="1423428"/>
                  </a:cxn>
                  <a:cxn ang="0">
                    <a:pos x="762830" y="1561227"/>
                  </a:cxn>
                  <a:cxn ang="0">
                    <a:pos x="416487" y="1315681"/>
                  </a:cxn>
                  <a:cxn ang="0">
                    <a:pos x="433293" y="1294425"/>
                  </a:cxn>
                  <a:cxn ang="0">
                    <a:pos x="391644" y="1258510"/>
                  </a:cxn>
                  <a:cxn ang="0">
                    <a:pos x="391644" y="1258510"/>
                  </a:cxn>
                  <a:cxn ang="0">
                    <a:pos x="357302" y="1223327"/>
                  </a:cxn>
                  <a:cxn ang="0">
                    <a:pos x="232356" y="1291493"/>
                  </a:cxn>
                  <a:cxn ang="0">
                    <a:pos x="243316" y="1042284"/>
                  </a:cxn>
                  <a:cxn ang="0">
                    <a:pos x="201668" y="876632"/>
                  </a:cxn>
                  <a:cxn ang="0">
                    <a:pos x="222127" y="981447"/>
                  </a:cxn>
                  <a:cxn ang="0">
                    <a:pos x="98642" y="747630"/>
                  </a:cxn>
                  <a:cxn ang="0">
                    <a:pos x="200206" y="854643"/>
                  </a:cxn>
                  <a:cxn ang="0">
                    <a:pos x="114717" y="731504"/>
                  </a:cxn>
                  <a:cxn ang="0">
                    <a:pos x="230164" y="502818"/>
                  </a:cxn>
                  <a:cxn ang="0">
                    <a:pos x="345612" y="221357"/>
                  </a:cxn>
                  <a:cxn ang="0">
                    <a:pos x="360956" y="395804"/>
                  </a:cxn>
                  <a:cxn ang="0">
                    <a:pos x="474942" y="299052"/>
                  </a:cxn>
                  <a:cxn ang="0">
                    <a:pos x="377761" y="378213"/>
                  </a:cxn>
                  <a:cxn ang="0">
                    <a:pos x="442792" y="156123"/>
                  </a:cxn>
                  <a:cxn ang="0">
                    <a:pos x="708029" y="66700"/>
                  </a:cxn>
                  <a:cxn ang="0">
                    <a:pos x="702914" y="139997"/>
                  </a:cxn>
                  <a:cxn ang="0">
                    <a:pos x="732872" y="63768"/>
                  </a:cxn>
                  <a:cxn ang="0">
                    <a:pos x="1405828" y="357689"/>
                  </a:cxn>
                  <a:cxn ang="0">
                    <a:pos x="1446746" y="1205003"/>
                  </a:cxn>
                  <a:cxn ang="0">
                    <a:pos x="1250924" y="1418297"/>
                  </a:cxn>
                  <a:cxn ang="0">
                    <a:pos x="475673" y="1484265"/>
                  </a:cxn>
                  <a:cxn ang="0">
                    <a:pos x="207513" y="490357"/>
                  </a:cxn>
                </a:cxnLst>
                <a:rect l="0" t="0" r="0" b="0"/>
                <a:pathLst>
                  <a:path w="2214" h="2214">
                    <a:moveTo>
                      <a:pt x="1107" y="0"/>
                    </a:moveTo>
                    <a:cubicBezTo>
                      <a:pt x="496" y="0"/>
                      <a:pt x="0" y="496"/>
                      <a:pt x="0" y="1107"/>
                    </a:cubicBezTo>
                    <a:cubicBezTo>
                      <a:pt x="0" y="1718"/>
                      <a:pt x="496" y="2214"/>
                      <a:pt x="1107" y="2214"/>
                    </a:cubicBezTo>
                    <a:cubicBezTo>
                      <a:pt x="1718" y="2214"/>
                      <a:pt x="2214" y="1718"/>
                      <a:pt x="2214" y="1107"/>
                    </a:cubicBezTo>
                    <a:cubicBezTo>
                      <a:pt x="2214" y="496"/>
                      <a:pt x="1718" y="0"/>
                      <a:pt x="1107" y="0"/>
                    </a:cubicBezTo>
                    <a:close/>
                    <a:moveTo>
                      <a:pt x="1107" y="331"/>
                    </a:moveTo>
                    <a:cubicBezTo>
                      <a:pt x="1536" y="331"/>
                      <a:pt x="1883" y="679"/>
                      <a:pt x="1883" y="1107"/>
                    </a:cubicBezTo>
                    <a:cubicBezTo>
                      <a:pt x="1883" y="1536"/>
                      <a:pt x="1536" y="1883"/>
                      <a:pt x="1107" y="1883"/>
                    </a:cubicBezTo>
                    <a:cubicBezTo>
                      <a:pt x="679" y="1883"/>
                      <a:pt x="331" y="1536"/>
                      <a:pt x="331" y="1107"/>
                    </a:cubicBezTo>
                    <a:cubicBezTo>
                      <a:pt x="331" y="679"/>
                      <a:pt x="679" y="331"/>
                      <a:pt x="1107" y="331"/>
                    </a:cubicBezTo>
                    <a:close/>
                    <a:moveTo>
                      <a:pt x="1107" y="272"/>
                    </a:moveTo>
                    <a:cubicBezTo>
                      <a:pt x="1113" y="272"/>
                      <a:pt x="1118" y="272"/>
                      <a:pt x="1124" y="272"/>
                    </a:cubicBezTo>
                    <a:lnTo>
                      <a:pt x="1138" y="224"/>
                    </a:lnTo>
                    <a:lnTo>
                      <a:pt x="950" y="220"/>
                    </a:lnTo>
                    <a:lnTo>
                      <a:pt x="922" y="292"/>
                    </a:lnTo>
                    <a:cubicBezTo>
                      <a:pt x="981" y="279"/>
                      <a:pt x="1043" y="272"/>
                      <a:pt x="1107" y="272"/>
                    </a:cubicBezTo>
                    <a:close/>
                    <a:moveTo>
                      <a:pt x="1154" y="273"/>
                    </a:moveTo>
                    <a:cubicBezTo>
                      <a:pt x="1227" y="277"/>
                      <a:pt x="1298" y="291"/>
                      <a:pt x="1366" y="313"/>
                    </a:cubicBezTo>
                    <a:lnTo>
                      <a:pt x="1298" y="227"/>
                    </a:lnTo>
                    <a:lnTo>
                      <a:pt x="1168" y="224"/>
                    </a:lnTo>
                    <a:lnTo>
                      <a:pt x="1154" y="273"/>
                    </a:lnTo>
                    <a:close/>
                    <a:moveTo>
                      <a:pt x="1418" y="332"/>
                    </a:moveTo>
                    <a:lnTo>
                      <a:pt x="1420" y="332"/>
                    </a:lnTo>
                    <a:lnTo>
                      <a:pt x="1540" y="178"/>
                    </a:lnTo>
                    <a:cubicBezTo>
                      <a:pt x="1442" y="132"/>
                      <a:pt x="1336" y="101"/>
                      <a:pt x="1224" y="89"/>
                    </a:cubicBezTo>
                    <a:lnTo>
                      <a:pt x="1418" y="332"/>
                    </a:lnTo>
                    <a:close/>
                    <a:moveTo>
                      <a:pt x="1448" y="344"/>
                    </a:moveTo>
                    <a:cubicBezTo>
                      <a:pt x="1504" y="369"/>
                      <a:pt x="1557" y="401"/>
                      <a:pt x="1606" y="437"/>
                    </a:cubicBezTo>
                    <a:lnTo>
                      <a:pt x="1651" y="439"/>
                    </a:lnTo>
                    <a:lnTo>
                      <a:pt x="1626" y="223"/>
                    </a:lnTo>
                    <a:cubicBezTo>
                      <a:pt x="1607" y="212"/>
                      <a:pt x="1587" y="201"/>
                      <a:pt x="1566" y="190"/>
                    </a:cubicBezTo>
                    <a:lnTo>
                      <a:pt x="1566" y="191"/>
                    </a:lnTo>
                    <a:lnTo>
                      <a:pt x="1448" y="344"/>
                    </a:lnTo>
                    <a:close/>
                    <a:moveTo>
                      <a:pt x="1645" y="468"/>
                    </a:moveTo>
                    <a:cubicBezTo>
                      <a:pt x="1648" y="470"/>
                      <a:pt x="1651" y="473"/>
                      <a:pt x="1655" y="476"/>
                    </a:cubicBezTo>
                    <a:lnTo>
                      <a:pt x="1654" y="468"/>
                    </a:lnTo>
                    <a:lnTo>
                      <a:pt x="1645" y="468"/>
                    </a:lnTo>
                    <a:close/>
                    <a:moveTo>
                      <a:pt x="1687" y="506"/>
                    </a:moveTo>
                    <a:cubicBezTo>
                      <a:pt x="1704" y="522"/>
                      <a:pt x="1720" y="539"/>
                      <a:pt x="1735" y="556"/>
                    </a:cubicBezTo>
                    <a:lnTo>
                      <a:pt x="1858" y="410"/>
                    </a:lnTo>
                    <a:cubicBezTo>
                      <a:pt x="1799" y="346"/>
                      <a:pt x="1732" y="290"/>
                      <a:pt x="1658" y="242"/>
                    </a:cubicBezTo>
                    <a:lnTo>
                      <a:pt x="1687" y="506"/>
                    </a:lnTo>
                    <a:close/>
                    <a:moveTo>
                      <a:pt x="1754" y="578"/>
                    </a:moveTo>
                    <a:cubicBezTo>
                      <a:pt x="1799" y="634"/>
                      <a:pt x="1838" y="696"/>
                      <a:pt x="1868" y="762"/>
                    </a:cubicBezTo>
                    <a:lnTo>
                      <a:pt x="1898" y="458"/>
                    </a:lnTo>
                    <a:lnTo>
                      <a:pt x="1901" y="459"/>
                    </a:lnTo>
                    <a:cubicBezTo>
                      <a:pt x="1893" y="450"/>
                      <a:pt x="1886" y="441"/>
                      <a:pt x="1878" y="432"/>
                    </a:cubicBezTo>
                    <a:lnTo>
                      <a:pt x="1754" y="578"/>
                    </a:lnTo>
                    <a:close/>
                    <a:moveTo>
                      <a:pt x="1887" y="806"/>
                    </a:moveTo>
                    <a:cubicBezTo>
                      <a:pt x="1906" y="856"/>
                      <a:pt x="1920" y="907"/>
                      <a:pt x="1930" y="961"/>
                    </a:cubicBezTo>
                    <a:lnTo>
                      <a:pt x="2090" y="1127"/>
                    </a:lnTo>
                    <a:lnTo>
                      <a:pt x="2132" y="1126"/>
                    </a:lnTo>
                    <a:cubicBezTo>
                      <a:pt x="2132" y="1120"/>
                      <a:pt x="2132" y="1113"/>
                      <a:pt x="2132" y="1107"/>
                    </a:cubicBezTo>
                    <a:cubicBezTo>
                      <a:pt x="2132" y="1021"/>
                      <a:pt x="2121" y="938"/>
                      <a:pt x="2102" y="858"/>
                    </a:cubicBezTo>
                    <a:lnTo>
                      <a:pt x="1887" y="806"/>
                    </a:lnTo>
                    <a:close/>
                    <a:moveTo>
                      <a:pt x="1937" y="1010"/>
                    </a:moveTo>
                    <a:cubicBezTo>
                      <a:pt x="1941" y="1042"/>
                      <a:pt x="1942" y="1074"/>
                      <a:pt x="1942" y="1107"/>
                    </a:cubicBezTo>
                    <a:cubicBezTo>
                      <a:pt x="1942" y="1114"/>
                      <a:pt x="1942" y="1121"/>
                      <a:pt x="1942" y="1128"/>
                    </a:cubicBezTo>
                    <a:lnTo>
                      <a:pt x="2050" y="1127"/>
                    </a:lnTo>
                    <a:lnTo>
                      <a:pt x="1937" y="1010"/>
                    </a:lnTo>
                    <a:close/>
                    <a:moveTo>
                      <a:pt x="1941" y="1157"/>
                    </a:moveTo>
                    <a:cubicBezTo>
                      <a:pt x="1940" y="1165"/>
                      <a:pt x="1940" y="1172"/>
                      <a:pt x="1939" y="1180"/>
                    </a:cubicBezTo>
                    <a:lnTo>
                      <a:pt x="1937" y="1346"/>
                    </a:lnTo>
                    <a:lnTo>
                      <a:pt x="2126" y="1220"/>
                    </a:lnTo>
                    <a:cubicBezTo>
                      <a:pt x="2128" y="1199"/>
                      <a:pt x="2130" y="1177"/>
                      <a:pt x="2131" y="1155"/>
                    </a:cubicBezTo>
                    <a:lnTo>
                      <a:pt x="1941" y="1157"/>
                    </a:lnTo>
                    <a:close/>
                    <a:moveTo>
                      <a:pt x="1908" y="1346"/>
                    </a:moveTo>
                    <a:cubicBezTo>
                      <a:pt x="1888" y="1414"/>
                      <a:pt x="1859" y="1478"/>
                      <a:pt x="1823" y="1537"/>
                    </a:cubicBezTo>
                    <a:lnTo>
                      <a:pt x="1904" y="1592"/>
                    </a:lnTo>
                    <a:lnTo>
                      <a:pt x="1908" y="1346"/>
                    </a:lnTo>
                    <a:close/>
                    <a:moveTo>
                      <a:pt x="1767" y="1619"/>
                    </a:moveTo>
                    <a:cubicBezTo>
                      <a:pt x="1740" y="1655"/>
                      <a:pt x="1709" y="1688"/>
                      <a:pt x="1676" y="1719"/>
                    </a:cubicBezTo>
                    <a:lnTo>
                      <a:pt x="1734" y="1741"/>
                    </a:lnTo>
                    <a:lnTo>
                      <a:pt x="1767" y="1619"/>
                    </a:lnTo>
                    <a:close/>
                    <a:moveTo>
                      <a:pt x="1652" y="1741"/>
                    </a:moveTo>
                    <a:cubicBezTo>
                      <a:pt x="1602" y="1783"/>
                      <a:pt x="1548" y="1820"/>
                      <a:pt x="1489" y="1850"/>
                    </a:cubicBezTo>
                    <a:lnTo>
                      <a:pt x="1489" y="2059"/>
                    </a:lnTo>
                    <a:cubicBezTo>
                      <a:pt x="1554" y="2032"/>
                      <a:pt x="1616" y="1999"/>
                      <a:pt x="1674" y="1961"/>
                    </a:cubicBezTo>
                    <a:lnTo>
                      <a:pt x="1726" y="1770"/>
                    </a:lnTo>
                    <a:lnTo>
                      <a:pt x="1652" y="1741"/>
                    </a:lnTo>
                    <a:close/>
                    <a:moveTo>
                      <a:pt x="1460" y="1864"/>
                    </a:moveTo>
                    <a:cubicBezTo>
                      <a:pt x="1370" y="1906"/>
                      <a:pt x="1272" y="1933"/>
                      <a:pt x="1168" y="1940"/>
                    </a:cubicBezTo>
                    <a:lnTo>
                      <a:pt x="1375" y="2097"/>
                    </a:lnTo>
                    <a:cubicBezTo>
                      <a:pt x="1404" y="2089"/>
                      <a:pt x="1432" y="2080"/>
                      <a:pt x="1460" y="2070"/>
                    </a:cubicBezTo>
                    <a:lnTo>
                      <a:pt x="1460" y="1864"/>
                    </a:lnTo>
                    <a:close/>
                    <a:moveTo>
                      <a:pt x="1122" y="1942"/>
                    </a:moveTo>
                    <a:cubicBezTo>
                      <a:pt x="1117" y="1942"/>
                      <a:pt x="1112" y="1942"/>
                      <a:pt x="1107" y="1942"/>
                    </a:cubicBezTo>
                    <a:cubicBezTo>
                      <a:pt x="1091" y="1942"/>
                      <a:pt x="1076" y="1942"/>
                      <a:pt x="1061" y="1941"/>
                    </a:cubicBezTo>
                    <a:lnTo>
                      <a:pt x="1073" y="2132"/>
                    </a:lnTo>
                    <a:cubicBezTo>
                      <a:pt x="1085" y="2132"/>
                      <a:pt x="1096" y="2132"/>
                      <a:pt x="1107" y="2132"/>
                    </a:cubicBezTo>
                    <a:cubicBezTo>
                      <a:pt x="1187" y="2132"/>
                      <a:pt x="1264" y="2123"/>
                      <a:pt x="1339" y="2106"/>
                    </a:cubicBezTo>
                    <a:lnTo>
                      <a:pt x="1122" y="1942"/>
                    </a:lnTo>
                    <a:close/>
                    <a:moveTo>
                      <a:pt x="1031" y="1939"/>
                    </a:moveTo>
                    <a:cubicBezTo>
                      <a:pt x="963" y="1933"/>
                      <a:pt x="898" y="1919"/>
                      <a:pt x="835" y="1897"/>
                    </a:cubicBezTo>
                    <a:lnTo>
                      <a:pt x="1018" y="2128"/>
                    </a:lnTo>
                    <a:cubicBezTo>
                      <a:pt x="1027" y="2129"/>
                      <a:pt x="1036" y="2130"/>
                      <a:pt x="1044" y="2130"/>
                    </a:cubicBezTo>
                    <a:lnTo>
                      <a:pt x="1031" y="1939"/>
                    </a:lnTo>
                    <a:close/>
                    <a:moveTo>
                      <a:pt x="786" y="1879"/>
                    </a:moveTo>
                    <a:cubicBezTo>
                      <a:pt x="732" y="1856"/>
                      <a:pt x="681" y="1828"/>
                      <a:pt x="634" y="1795"/>
                    </a:cubicBezTo>
                    <a:lnTo>
                      <a:pt x="570" y="1795"/>
                    </a:lnTo>
                    <a:lnTo>
                      <a:pt x="582" y="1988"/>
                    </a:lnTo>
                    <a:cubicBezTo>
                      <a:pt x="596" y="1996"/>
                      <a:pt x="609" y="2003"/>
                      <a:pt x="623" y="2011"/>
                    </a:cubicBezTo>
                    <a:lnTo>
                      <a:pt x="786" y="1879"/>
                    </a:lnTo>
                    <a:close/>
                    <a:moveTo>
                      <a:pt x="593" y="1766"/>
                    </a:moveTo>
                    <a:cubicBezTo>
                      <a:pt x="584" y="1759"/>
                      <a:pt x="576" y="1752"/>
                      <a:pt x="567" y="1744"/>
                    </a:cubicBezTo>
                    <a:lnTo>
                      <a:pt x="568" y="1766"/>
                    </a:lnTo>
                    <a:lnTo>
                      <a:pt x="593" y="1766"/>
                    </a:lnTo>
                    <a:close/>
                    <a:moveTo>
                      <a:pt x="536" y="1717"/>
                    </a:moveTo>
                    <a:cubicBezTo>
                      <a:pt x="527" y="1708"/>
                      <a:pt x="518" y="1699"/>
                      <a:pt x="509" y="1691"/>
                    </a:cubicBezTo>
                    <a:lnTo>
                      <a:pt x="337" y="1784"/>
                    </a:lnTo>
                    <a:cubicBezTo>
                      <a:pt x="400" y="1855"/>
                      <a:pt x="472" y="1917"/>
                      <a:pt x="552" y="1969"/>
                    </a:cubicBezTo>
                    <a:lnTo>
                      <a:pt x="536" y="1717"/>
                    </a:lnTo>
                    <a:close/>
                    <a:moveTo>
                      <a:pt x="489" y="1669"/>
                    </a:moveTo>
                    <a:cubicBezTo>
                      <a:pt x="473" y="1651"/>
                      <a:pt x="457" y="1633"/>
                      <a:pt x="443" y="1614"/>
                    </a:cubicBezTo>
                    <a:lnTo>
                      <a:pt x="406" y="1714"/>
                    </a:lnTo>
                    <a:lnTo>
                      <a:pt x="489" y="1669"/>
                    </a:lnTo>
                    <a:close/>
                    <a:moveTo>
                      <a:pt x="422" y="1586"/>
                    </a:moveTo>
                    <a:cubicBezTo>
                      <a:pt x="418" y="1580"/>
                      <a:pt x="414" y="1574"/>
                      <a:pt x="410" y="1568"/>
                    </a:cubicBezTo>
                    <a:lnTo>
                      <a:pt x="131" y="1420"/>
                    </a:lnTo>
                    <a:cubicBezTo>
                      <a:pt x="171" y="1546"/>
                      <a:pt x="235" y="1662"/>
                      <a:pt x="318" y="1762"/>
                    </a:cubicBezTo>
                    <a:lnTo>
                      <a:pt x="368" y="1735"/>
                    </a:lnTo>
                    <a:lnTo>
                      <a:pt x="422" y="1586"/>
                    </a:lnTo>
                    <a:close/>
                    <a:moveTo>
                      <a:pt x="380" y="1519"/>
                    </a:moveTo>
                    <a:cubicBezTo>
                      <a:pt x="363" y="1488"/>
                      <a:pt x="347" y="1456"/>
                      <a:pt x="333" y="1422"/>
                    </a:cubicBezTo>
                    <a:lnTo>
                      <a:pt x="333" y="1494"/>
                    </a:lnTo>
                    <a:lnTo>
                      <a:pt x="380" y="1519"/>
                    </a:lnTo>
                    <a:close/>
                    <a:moveTo>
                      <a:pt x="304" y="1339"/>
                    </a:moveTo>
                    <a:cubicBezTo>
                      <a:pt x="291" y="1293"/>
                      <a:pt x="282" y="1245"/>
                      <a:pt x="276" y="1196"/>
                    </a:cubicBezTo>
                    <a:lnTo>
                      <a:pt x="94" y="1263"/>
                    </a:lnTo>
                    <a:cubicBezTo>
                      <a:pt x="100" y="1303"/>
                      <a:pt x="108" y="1342"/>
                      <a:pt x="119" y="1381"/>
                    </a:cubicBezTo>
                    <a:lnTo>
                      <a:pt x="305" y="1479"/>
                    </a:lnTo>
                    <a:lnTo>
                      <a:pt x="304" y="1339"/>
                    </a:lnTo>
                    <a:close/>
                    <a:moveTo>
                      <a:pt x="274" y="1166"/>
                    </a:moveTo>
                    <a:cubicBezTo>
                      <a:pt x="272" y="1147"/>
                      <a:pt x="272" y="1127"/>
                      <a:pt x="272" y="1107"/>
                    </a:cubicBezTo>
                    <a:cubicBezTo>
                      <a:pt x="272" y="1097"/>
                      <a:pt x="272" y="1087"/>
                      <a:pt x="272" y="1077"/>
                    </a:cubicBezTo>
                    <a:lnTo>
                      <a:pt x="135" y="1020"/>
                    </a:lnTo>
                    <a:lnTo>
                      <a:pt x="83" y="1074"/>
                    </a:lnTo>
                    <a:cubicBezTo>
                      <a:pt x="82" y="1085"/>
                      <a:pt x="82" y="1096"/>
                      <a:pt x="82" y="1107"/>
                    </a:cubicBezTo>
                    <a:cubicBezTo>
                      <a:pt x="82" y="1150"/>
                      <a:pt x="85" y="1192"/>
                      <a:pt x="90" y="1233"/>
                    </a:cubicBezTo>
                    <a:lnTo>
                      <a:pt x="274" y="1166"/>
                    </a:lnTo>
                    <a:close/>
                    <a:moveTo>
                      <a:pt x="274" y="1046"/>
                    </a:moveTo>
                    <a:cubicBezTo>
                      <a:pt x="278" y="982"/>
                      <a:pt x="290" y="920"/>
                      <a:pt x="308" y="861"/>
                    </a:cubicBezTo>
                    <a:lnTo>
                      <a:pt x="306" y="845"/>
                    </a:lnTo>
                    <a:lnTo>
                      <a:pt x="157" y="998"/>
                    </a:lnTo>
                    <a:lnTo>
                      <a:pt x="274" y="1046"/>
                    </a:lnTo>
                    <a:close/>
                    <a:moveTo>
                      <a:pt x="330" y="800"/>
                    </a:moveTo>
                    <a:cubicBezTo>
                      <a:pt x="341" y="771"/>
                      <a:pt x="355" y="742"/>
                      <a:pt x="369" y="715"/>
                    </a:cubicBezTo>
                    <a:lnTo>
                      <a:pt x="315" y="686"/>
                    </a:lnTo>
                    <a:lnTo>
                      <a:pt x="330" y="800"/>
                    </a:lnTo>
                    <a:close/>
                    <a:moveTo>
                      <a:pt x="384" y="689"/>
                    </a:moveTo>
                    <a:cubicBezTo>
                      <a:pt x="395" y="669"/>
                      <a:pt x="408" y="650"/>
                      <a:pt x="421" y="631"/>
                    </a:cubicBezTo>
                    <a:lnTo>
                      <a:pt x="473" y="302"/>
                    </a:lnTo>
                    <a:cubicBezTo>
                      <a:pt x="369" y="384"/>
                      <a:pt x="282" y="485"/>
                      <a:pt x="216" y="601"/>
                    </a:cubicBezTo>
                    <a:lnTo>
                      <a:pt x="384" y="689"/>
                    </a:lnTo>
                    <a:close/>
                    <a:moveTo>
                      <a:pt x="458" y="581"/>
                    </a:moveTo>
                    <a:cubicBezTo>
                      <a:pt x="470" y="567"/>
                      <a:pt x="481" y="553"/>
                      <a:pt x="494" y="540"/>
                    </a:cubicBezTo>
                    <a:lnTo>
                      <a:pt x="466" y="534"/>
                    </a:lnTo>
                    <a:lnTo>
                      <a:pt x="458" y="581"/>
                    </a:lnTo>
                    <a:close/>
                    <a:moveTo>
                      <a:pt x="517" y="516"/>
                    </a:moveTo>
                    <a:cubicBezTo>
                      <a:pt x="557" y="475"/>
                      <a:pt x="602" y="439"/>
                      <a:pt x="650" y="408"/>
                    </a:cubicBezTo>
                    <a:lnTo>
                      <a:pt x="581" y="227"/>
                    </a:lnTo>
                    <a:cubicBezTo>
                      <a:pt x="555" y="243"/>
                      <a:pt x="531" y="259"/>
                      <a:pt x="507" y="276"/>
                    </a:cubicBezTo>
                    <a:lnTo>
                      <a:pt x="470" y="505"/>
                    </a:lnTo>
                    <a:lnTo>
                      <a:pt x="517" y="516"/>
                    </a:lnTo>
                    <a:close/>
                    <a:moveTo>
                      <a:pt x="675" y="392"/>
                    </a:moveTo>
                    <a:cubicBezTo>
                      <a:pt x="715" y="368"/>
                      <a:pt x="758" y="346"/>
                      <a:pt x="802" y="329"/>
                    </a:cubicBezTo>
                    <a:lnTo>
                      <a:pt x="649" y="190"/>
                    </a:lnTo>
                    <a:cubicBezTo>
                      <a:pt x="635" y="197"/>
                      <a:pt x="620" y="205"/>
                      <a:pt x="606" y="213"/>
                    </a:cubicBezTo>
                    <a:lnTo>
                      <a:pt x="675" y="392"/>
                    </a:lnTo>
                    <a:close/>
                    <a:moveTo>
                      <a:pt x="833" y="318"/>
                    </a:moveTo>
                    <a:cubicBezTo>
                      <a:pt x="851" y="312"/>
                      <a:pt x="869" y="306"/>
                      <a:pt x="887" y="301"/>
                    </a:cubicBezTo>
                    <a:lnTo>
                      <a:pt x="969" y="91"/>
                    </a:lnTo>
                    <a:cubicBezTo>
                      <a:pt x="866" y="105"/>
                      <a:pt x="768" y="134"/>
                      <a:pt x="677" y="176"/>
                    </a:cubicBezTo>
                    <a:lnTo>
                      <a:pt x="833" y="318"/>
                    </a:lnTo>
                    <a:close/>
                    <a:moveTo>
                      <a:pt x="1003" y="87"/>
                    </a:moveTo>
                    <a:lnTo>
                      <a:pt x="962" y="191"/>
                    </a:lnTo>
                    <a:lnTo>
                      <a:pt x="1274" y="198"/>
                    </a:lnTo>
                    <a:lnTo>
                      <a:pt x="1184" y="85"/>
                    </a:lnTo>
                    <a:cubicBezTo>
                      <a:pt x="1158" y="83"/>
                      <a:pt x="1133" y="82"/>
                      <a:pt x="1107" y="82"/>
                    </a:cubicBezTo>
                    <a:cubicBezTo>
                      <a:pt x="1072" y="82"/>
                      <a:pt x="1037" y="84"/>
                      <a:pt x="1003" y="87"/>
                    </a:cubicBezTo>
                    <a:close/>
                    <a:moveTo>
                      <a:pt x="1924" y="488"/>
                    </a:moveTo>
                    <a:lnTo>
                      <a:pt x="1896" y="778"/>
                    </a:lnTo>
                    <a:lnTo>
                      <a:pt x="2093" y="826"/>
                    </a:lnTo>
                    <a:cubicBezTo>
                      <a:pt x="2058" y="702"/>
                      <a:pt x="2000" y="588"/>
                      <a:pt x="1924" y="488"/>
                    </a:cubicBezTo>
                    <a:close/>
                    <a:moveTo>
                      <a:pt x="2121" y="1258"/>
                    </a:moveTo>
                    <a:lnTo>
                      <a:pt x="1936" y="1381"/>
                    </a:lnTo>
                    <a:lnTo>
                      <a:pt x="1933" y="1612"/>
                    </a:lnTo>
                    <a:lnTo>
                      <a:pt x="1980" y="1644"/>
                    </a:lnTo>
                    <a:cubicBezTo>
                      <a:pt x="2051" y="1529"/>
                      <a:pt x="2100" y="1398"/>
                      <a:pt x="2121" y="1258"/>
                    </a:cubicBezTo>
                    <a:close/>
                    <a:moveTo>
                      <a:pt x="1965" y="1668"/>
                    </a:moveTo>
                    <a:lnTo>
                      <a:pt x="1812" y="1564"/>
                    </a:lnTo>
                    <a:lnTo>
                      <a:pt x="1712" y="1935"/>
                    </a:lnTo>
                    <a:cubicBezTo>
                      <a:pt x="1811" y="1862"/>
                      <a:pt x="1897" y="1772"/>
                      <a:pt x="1965" y="1668"/>
                    </a:cubicBezTo>
                    <a:close/>
                    <a:moveTo>
                      <a:pt x="978" y="2124"/>
                    </a:moveTo>
                    <a:lnTo>
                      <a:pt x="803" y="1903"/>
                    </a:lnTo>
                    <a:lnTo>
                      <a:pt x="651" y="2025"/>
                    </a:lnTo>
                    <a:cubicBezTo>
                      <a:pt x="752" y="2075"/>
                      <a:pt x="862" y="2109"/>
                      <a:pt x="978" y="2124"/>
                    </a:cubicBezTo>
                    <a:close/>
                    <a:moveTo>
                      <a:pt x="85" y="1030"/>
                    </a:moveTo>
                    <a:lnTo>
                      <a:pt x="302" y="808"/>
                    </a:lnTo>
                    <a:lnTo>
                      <a:pt x="284" y="669"/>
                    </a:lnTo>
                    <a:lnTo>
                      <a:pt x="202" y="626"/>
                    </a:lnTo>
                    <a:cubicBezTo>
                      <a:pt x="137" y="748"/>
                      <a:pt x="96" y="885"/>
                      <a:pt x="85" y="103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TextBox 17"/>
              <p:cNvSpPr txBox="1"/>
              <p:nvPr/>
            </p:nvSpPr>
            <p:spPr>
              <a:xfrm>
                <a:off x="1977114" y="2711832"/>
                <a:ext cx="726481" cy="1200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rgbClr val="2B3A57"/>
                    </a:solidFill>
                    <a:cs typeface="+mn-ea"/>
                    <a:sym typeface="+mn-lt"/>
                  </a:rPr>
                  <a:t>1</a:t>
                </a:r>
                <a:endParaRPr lang="zh-CN" altLang="en-US" sz="7200" dirty="0">
                  <a:solidFill>
                    <a:srgbClr val="2B3A5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8199711" y="1243724"/>
            <a:ext cx="3200876" cy="3452334"/>
            <a:chOff x="1160192" y="2041113"/>
            <a:chExt cx="3200876" cy="3452334"/>
          </a:xfrm>
        </p:grpSpPr>
        <p:sp>
          <p:nvSpPr>
            <p:cNvPr id="127" name="文本框 126"/>
            <p:cNvSpPr txBox="1"/>
            <p:nvPr/>
          </p:nvSpPr>
          <p:spPr>
            <a:xfrm>
              <a:off x="1160192" y="3869434"/>
              <a:ext cx="3200876" cy="16240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1767698" y="2041113"/>
              <a:ext cx="1667422" cy="1624012"/>
              <a:chOff x="1536265" y="2491865"/>
              <a:chExt cx="1667422" cy="1624012"/>
            </a:xfrm>
          </p:grpSpPr>
          <p:sp>
            <p:nvSpPr>
              <p:cNvPr id="129" name="Freeform 5"/>
              <p:cNvSpPr>
                <a:spLocks noEditPoints="1"/>
              </p:cNvSpPr>
              <p:nvPr/>
            </p:nvSpPr>
            <p:spPr>
              <a:xfrm>
                <a:off x="1586024" y="2491865"/>
                <a:ext cx="1617663" cy="1624012"/>
              </a:xfrm>
              <a:custGeom>
                <a:avLst/>
                <a:gdLst/>
                <a:ahLst/>
                <a:cxnLst>
                  <a:cxn ang="0">
                    <a:pos x="1617725" y="811398"/>
                  </a:cxn>
                  <a:cxn ang="0">
                    <a:pos x="808863" y="1380183"/>
                  </a:cxn>
                  <a:cxn ang="0">
                    <a:pos x="821284" y="199368"/>
                  </a:cxn>
                  <a:cxn ang="0">
                    <a:pos x="808863" y="199368"/>
                  </a:cxn>
                  <a:cxn ang="0">
                    <a:pos x="853434" y="164185"/>
                  </a:cxn>
                  <a:cxn ang="0">
                    <a:pos x="1125247" y="130469"/>
                  </a:cxn>
                  <a:cxn ang="0">
                    <a:pos x="1173472" y="320308"/>
                  </a:cxn>
                  <a:cxn ang="0">
                    <a:pos x="1144245" y="139997"/>
                  </a:cxn>
                  <a:cxn ang="0">
                    <a:pos x="1208544" y="343030"/>
                  </a:cxn>
                  <a:cxn ang="0">
                    <a:pos x="1357603" y="300518"/>
                  </a:cxn>
                  <a:cxn ang="0">
                    <a:pos x="1364910" y="558523"/>
                  </a:cxn>
                  <a:cxn ang="0">
                    <a:pos x="1281612" y="423657"/>
                  </a:cxn>
                  <a:cxn ang="0">
                    <a:pos x="1557809" y="825324"/>
                  </a:cxn>
                  <a:cxn ang="0">
                    <a:pos x="1415327" y="740300"/>
                  </a:cxn>
                  <a:cxn ang="0">
                    <a:pos x="1415327" y="740300"/>
                  </a:cxn>
                  <a:cxn ang="0">
                    <a:pos x="1553425" y="894224"/>
                  </a:cxn>
                  <a:cxn ang="0">
                    <a:pos x="1332029" y="1126575"/>
                  </a:cxn>
                  <a:cxn ang="0">
                    <a:pos x="1224619" y="1259976"/>
                  </a:cxn>
                  <a:cxn ang="0">
                    <a:pos x="1087982" y="1355995"/>
                  </a:cxn>
                  <a:cxn ang="0">
                    <a:pos x="1207083" y="1276101"/>
                  </a:cxn>
                  <a:cxn ang="0">
                    <a:pos x="1066792" y="1517248"/>
                  </a:cxn>
                  <a:cxn ang="0">
                    <a:pos x="775251" y="1422695"/>
                  </a:cxn>
                  <a:cxn ang="0">
                    <a:pos x="819823" y="1423428"/>
                  </a:cxn>
                  <a:cxn ang="0">
                    <a:pos x="762830" y="1561227"/>
                  </a:cxn>
                  <a:cxn ang="0">
                    <a:pos x="416487" y="1315681"/>
                  </a:cxn>
                  <a:cxn ang="0">
                    <a:pos x="433293" y="1294425"/>
                  </a:cxn>
                  <a:cxn ang="0">
                    <a:pos x="391644" y="1258510"/>
                  </a:cxn>
                  <a:cxn ang="0">
                    <a:pos x="391644" y="1258510"/>
                  </a:cxn>
                  <a:cxn ang="0">
                    <a:pos x="357302" y="1223327"/>
                  </a:cxn>
                  <a:cxn ang="0">
                    <a:pos x="232356" y="1291493"/>
                  </a:cxn>
                  <a:cxn ang="0">
                    <a:pos x="243316" y="1042284"/>
                  </a:cxn>
                  <a:cxn ang="0">
                    <a:pos x="201668" y="876632"/>
                  </a:cxn>
                  <a:cxn ang="0">
                    <a:pos x="222127" y="981447"/>
                  </a:cxn>
                  <a:cxn ang="0">
                    <a:pos x="98642" y="747630"/>
                  </a:cxn>
                  <a:cxn ang="0">
                    <a:pos x="200206" y="854643"/>
                  </a:cxn>
                  <a:cxn ang="0">
                    <a:pos x="114717" y="731504"/>
                  </a:cxn>
                  <a:cxn ang="0">
                    <a:pos x="230164" y="502818"/>
                  </a:cxn>
                  <a:cxn ang="0">
                    <a:pos x="345612" y="221357"/>
                  </a:cxn>
                  <a:cxn ang="0">
                    <a:pos x="360956" y="395804"/>
                  </a:cxn>
                  <a:cxn ang="0">
                    <a:pos x="474942" y="299052"/>
                  </a:cxn>
                  <a:cxn ang="0">
                    <a:pos x="377761" y="378213"/>
                  </a:cxn>
                  <a:cxn ang="0">
                    <a:pos x="442792" y="156123"/>
                  </a:cxn>
                  <a:cxn ang="0">
                    <a:pos x="708029" y="66700"/>
                  </a:cxn>
                  <a:cxn ang="0">
                    <a:pos x="702914" y="139997"/>
                  </a:cxn>
                  <a:cxn ang="0">
                    <a:pos x="732872" y="63768"/>
                  </a:cxn>
                  <a:cxn ang="0">
                    <a:pos x="1405828" y="357689"/>
                  </a:cxn>
                  <a:cxn ang="0">
                    <a:pos x="1446746" y="1205003"/>
                  </a:cxn>
                  <a:cxn ang="0">
                    <a:pos x="1250924" y="1418297"/>
                  </a:cxn>
                  <a:cxn ang="0">
                    <a:pos x="475673" y="1484265"/>
                  </a:cxn>
                  <a:cxn ang="0">
                    <a:pos x="207513" y="490357"/>
                  </a:cxn>
                </a:cxnLst>
                <a:rect l="0" t="0" r="0" b="0"/>
                <a:pathLst>
                  <a:path w="2214" h="2214">
                    <a:moveTo>
                      <a:pt x="1107" y="0"/>
                    </a:moveTo>
                    <a:cubicBezTo>
                      <a:pt x="496" y="0"/>
                      <a:pt x="0" y="496"/>
                      <a:pt x="0" y="1107"/>
                    </a:cubicBezTo>
                    <a:cubicBezTo>
                      <a:pt x="0" y="1718"/>
                      <a:pt x="496" y="2214"/>
                      <a:pt x="1107" y="2214"/>
                    </a:cubicBezTo>
                    <a:cubicBezTo>
                      <a:pt x="1718" y="2214"/>
                      <a:pt x="2214" y="1718"/>
                      <a:pt x="2214" y="1107"/>
                    </a:cubicBezTo>
                    <a:cubicBezTo>
                      <a:pt x="2214" y="496"/>
                      <a:pt x="1718" y="0"/>
                      <a:pt x="1107" y="0"/>
                    </a:cubicBezTo>
                    <a:close/>
                    <a:moveTo>
                      <a:pt x="1107" y="331"/>
                    </a:moveTo>
                    <a:cubicBezTo>
                      <a:pt x="1536" y="331"/>
                      <a:pt x="1883" y="679"/>
                      <a:pt x="1883" y="1107"/>
                    </a:cubicBezTo>
                    <a:cubicBezTo>
                      <a:pt x="1883" y="1536"/>
                      <a:pt x="1536" y="1883"/>
                      <a:pt x="1107" y="1883"/>
                    </a:cubicBezTo>
                    <a:cubicBezTo>
                      <a:pt x="679" y="1883"/>
                      <a:pt x="331" y="1536"/>
                      <a:pt x="331" y="1107"/>
                    </a:cubicBezTo>
                    <a:cubicBezTo>
                      <a:pt x="331" y="679"/>
                      <a:pt x="679" y="331"/>
                      <a:pt x="1107" y="331"/>
                    </a:cubicBezTo>
                    <a:close/>
                    <a:moveTo>
                      <a:pt x="1107" y="272"/>
                    </a:moveTo>
                    <a:cubicBezTo>
                      <a:pt x="1113" y="272"/>
                      <a:pt x="1118" y="272"/>
                      <a:pt x="1124" y="272"/>
                    </a:cubicBezTo>
                    <a:lnTo>
                      <a:pt x="1138" y="224"/>
                    </a:lnTo>
                    <a:lnTo>
                      <a:pt x="950" y="220"/>
                    </a:lnTo>
                    <a:lnTo>
                      <a:pt x="922" y="292"/>
                    </a:lnTo>
                    <a:cubicBezTo>
                      <a:pt x="981" y="279"/>
                      <a:pt x="1043" y="272"/>
                      <a:pt x="1107" y="272"/>
                    </a:cubicBezTo>
                    <a:close/>
                    <a:moveTo>
                      <a:pt x="1154" y="273"/>
                    </a:moveTo>
                    <a:cubicBezTo>
                      <a:pt x="1227" y="277"/>
                      <a:pt x="1298" y="291"/>
                      <a:pt x="1366" y="313"/>
                    </a:cubicBezTo>
                    <a:lnTo>
                      <a:pt x="1298" y="227"/>
                    </a:lnTo>
                    <a:lnTo>
                      <a:pt x="1168" y="224"/>
                    </a:lnTo>
                    <a:lnTo>
                      <a:pt x="1154" y="273"/>
                    </a:lnTo>
                    <a:close/>
                    <a:moveTo>
                      <a:pt x="1418" y="332"/>
                    </a:moveTo>
                    <a:lnTo>
                      <a:pt x="1420" y="332"/>
                    </a:lnTo>
                    <a:lnTo>
                      <a:pt x="1540" y="178"/>
                    </a:lnTo>
                    <a:cubicBezTo>
                      <a:pt x="1442" y="132"/>
                      <a:pt x="1336" y="101"/>
                      <a:pt x="1224" y="89"/>
                    </a:cubicBezTo>
                    <a:lnTo>
                      <a:pt x="1418" y="332"/>
                    </a:lnTo>
                    <a:close/>
                    <a:moveTo>
                      <a:pt x="1448" y="344"/>
                    </a:moveTo>
                    <a:cubicBezTo>
                      <a:pt x="1504" y="369"/>
                      <a:pt x="1557" y="401"/>
                      <a:pt x="1606" y="437"/>
                    </a:cubicBezTo>
                    <a:lnTo>
                      <a:pt x="1651" y="439"/>
                    </a:lnTo>
                    <a:lnTo>
                      <a:pt x="1626" y="223"/>
                    </a:lnTo>
                    <a:cubicBezTo>
                      <a:pt x="1607" y="212"/>
                      <a:pt x="1587" y="201"/>
                      <a:pt x="1566" y="190"/>
                    </a:cubicBezTo>
                    <a:lnTo>
                      <a:pt x="1566" y="191"/>
                    </a:lnTo>
                    <a:lnTo>
                      <a:pt x="1448" y="344"/>
                    </a:lnTo>
                    <a:close/>
                    <a:moveTo>
                      <a:pt x="1645" y="468"/>
                    </a:moveTo>
                    <a:cubicBezTo>
                      <a:pt x="1648" y="470"/>
                      <a:pt x="1651" y="473"/>
                      <a:pt x="1655" y="476"/>
                    </a:cubicBezTo>
                    <a:lnTo>
                      <a:pt x="1654" y="468"/>
                    </a:lnTo>
                    <a:lnTo>
                      <a:pt x="1645" y="468"/>
                    </a:lnTo>
                    <a:close/>
                    <a:moveTo>
                      <a:pt x="1687" y="506"/>
                    </a:moveTo>
                    <a:cubicBezTo>
                      <a:pt x="1704" y="522"/>
                      <a:pt x="1720" y="539"/>
                      <a:pt x="1735" y="556"/>
                    </a:cubicBezTo>
                    <a:lnTo>
                      <a:pt x="1858" y="410"/>
                    </a:lnTo>
                    <a:cubicBezTo>
                      <a:pt x="1799" y="346"/>
                      <a:pt x="1732" y="290"/>
                      <a:pt x="1658" y="242"/>
                    </a:cubicBezTo>
                    <a:lnTo>
                      <a:pt x="1687" y="506"/>
                    </a:lnTo>
                    <a:close/>
                    <a:moveTo>
                      <a:pt x="1754" y="578"/>
                    </a:moveTo>
                    <a:cubicBezTo>
                      <a:pt x="1799" y="634"/>
                      <a:pt x="1838" y="696"/>
                      <a:pt x="1868" y="762"/>
                    </a:cubicBezTo>
                    <a:lnTo>
                      <a:pt x="1898" y="458"/>
                    </a:lnTo>
                    <a:lnTo>
                      <a:pt x="1901" y="459"/>
                    </a:lnTo>
                    <a:cubicBezTo>
                      <a:pt x="1893" y="450"/>
                      <a:pt x="1886" y="441"/>
                      <a:pt x="1878" y="432"/>
                    </a:cubicBezTo>
                    <a:lnTo>
                      <a:pt x="1754" y="578"/>
                    </a:lnTo>
                    <a:close/>
                    <a:moveTo>
                      <a:pt x="1887" y="806"/>
                    </a:moveTo>
                    <a:cubicBezTo>
                      <a:pt x="1906" y="856"/>
                      <a:pt x="1920" y="907"/>
                      <a:pt x="1930" y="961"/>
                    </a:cubicBezTo>
                    <a:lnTo>
                      <a:pt x="2090" y="1127"/>
                    </a:lnTo>
                    <a:lnTo>
                      <a:pt x="2132" y="1126"/>
                    </a:lnTo>
                    <a:cubicBezTo>
                      <a:pt x="2132" y="1120"/>
                      <a:pt x="2132" y="1113"/>
                      <a:pt x="2132" y="1107"/>
                    </a:cubicBezTo>
                    <a:cubicBezTo>
                      <a:pt x="2132" y="1021"/>
                      <a:pt x="2121" y="938"/>
                      <a:pt x="2102" y="858"/>
                    </a:cubicBezTo>
                    <a:lnTo>
                      <a:pt x="1887" y="806"/>
                    </a:lnTo>
                    <a:close/>
                    <a:moveTo>
                      <a:pt x="1937" y="1010"/>
                    </a:moveTo>
                    <a:cubicBezTo>
                      <a:pt x="1941" y="1042"/>
                      <a:pt x="1942" y="1074"/>
                      <a:pt x="1942" y="1107"/>
                    </a:cubicBezTo>
                    <a:cubicBezTo>
                      <a:pt x="1942" y="1114"/>
                      <a:pt x="1942" y="1121"/>
                      <a:pt x="1942" y="1128"/>
                    </a:cubicBezTo>
                    <a:lnTo>
                      <a:pt x="2050" y="1127"/>
                    </a:lnTo>
                    <a:lnTo>
                      <a:pt x="1937" y="1010"/>
                    </a:lnTo>
                    <a:close/>
                    <a:moveTo>
                      <a:pt x="1941" y="1157"/>
                    </a:moveTo>
                    <a:cubicBezTo>
                      <a:pt x="1940" y="1165"/>
                      <a:pt x="1940" y="1172"/>
                      <a:pt x="1939" y="1180"/>
                    </a:cubicBezTo>
                    <a:lnTo>
                      <a:pt x="1937" y="1346"/>
                    </a:lnTo>
                    <a:lnTo>
                      <a:pt x="2126" y="1220"/>
                    </a:lnTo>
                    <a:cubicBezTo>
                      <a:pt x="2128" y="1199"/>
                      <a:pt x="2130" y="1177"/>
                      <a:pt x="2131" y="1155"/>
                    </a:cubicBezTo>
                    <a:lnTo>
                      <a:pt x="1941" y="1157"/>
                    </a:lnTo>
                    <a:close/>
                    <a:moveTo>
                      <a:pt x="1908" y="1346"/>
                    </a:moveTo>
                    <a:cubicBezTo>
                      <a:pt x="1888" y="1414"/>
                      <a:pt x="1859" y="1478"/>
                      <a:pt x="1823" y="1537"/>
                    </a:cubicBezTo>
                    <a:lnTo>
                      <a:pt x="1904" y="1592"/>
                    </a:lnTo>
                    <a:lnTo>
                      <a:pt x="1908" y="1346"/>
                    </a:lnTo>
                    <a:close/>
                    <a:moveTo>
                      <a:pt x="1767" y="1619"/>
                    </a:moveTo>
                    <a:cubicBezTo>
                      <a:pt x="1740" y="1655"/>
                      <a:pt x="1709" y="1688"/>
                      <a:pt x="1676" y="1719"/>
                    </a:cubicBezTo>
                    <a:lnTo>
                      <a:pt x="1734" y="1741"/>
                    </a:lnTo>
                    <a:lnTo>
                      <a:pt x="1767" y="1619"/>
                    </a:lnTo>
                    <a:close/>
                    <a:moveTo>
                      <a:pt x="1652" y="1741"/>
                    </a:moveTo>
                    <a:cubicBezTo>
                      <a:pt x="1602" y="1783"/>
                      <a:pt x="1548" y="1820"/>
                      <a:pt x="1489" y="1850"/>
                    </a:cubicBezTo>
                    <a:lnTo>
                      <a:pt x="1489" y="2059"/>
                    </a:lnTo>
                    <a:cubicBezTo>
                      <a:pt x="1554" y="2032"/>
                      <a:pt x="1616" y="1999"/>
                      <a:pt x="1674" y="1961"/>
                    </a:cubicBezTo>
                    <a:lnTo>
                      <a:pt x="1726" y="1770"/>
                    </a:lnTo>
                    <a:lnTo>
                      <a:pt x="1652" y="1741"/>
                    </a:lnTo>
                    <a:close/>
                    <a:moveTo>
                      <a:pt x="1460" y="1864"/>
                    </a:moveTo>
                    <a:cubicBezTo>
                      <a:pt x="1370" y="1906"/>
                      <a:pt x="1272" y="1933"/>
                      <a:pt x="1168" y="1940"/>
                    </a:cubicBezTo>
                    <a:lnTo>
                      <a:pt x="1375" y="2097"/>
                    </a:lnTo>
                    <a:cubicBezTo>
                      <a:pt x="1404" y="2089"/>
                      <a:pt x="1432" y="2080"/>
                      <a:pt x="1460" y="2070"/>
                    </a:cubicBezTo>
                    <a:lnTo>
                      <a:pt x="1460" y="1864"/>
                    </a:lnTo>
                    <a:close/>
                    <a:moveTo>
                      <a:pt x="1122" y="1942"/>
                    </a:moveTo>
                    <a:cubicBezTo>
                      <a:pt x="1117" y="1942"/>
                      <a:pt x="1112" y="1942"/>
                      <a:pt x="1107" y="1942"/>
                    </a:cubicBezTo>
                    <a:cubicBezTo>
                      <a:pt x="1091" y="1942"/>
                      <a:pt x="1076" y="1942"/>
                      <a:pt x="1061" y="1941"/>
                    </a:cubicBezTo>
                    <a:lnTo>
                      <a:pt x="1073" y="2132"/>
                    </a:lnTo>
                    <a:cubicBezTo>
                      <a:pt x="1085" y="2132"/>
                      <a:pt x="1096" y="2132"/>
                      <a:pt x="1107" y="2132"/>
                    </a:cubicBezTo>
                    <a:cubicBezTo>
                      <a:pt x="1187" y="2132"/>
                      <a:pt x="1264" y="2123"/>
                      <a:pt x="1339" y="2106"/>
                    </a:cubicBezTo>
                    <a:lnTo>
                      <a:pt x="1122" y="1942"/>
                    </a:lnTo>
                    <a:close/>
                    <a:moveTo>
                      <a:pt x="1031" y="1939"/>
                    </a:moveTo>
                    <a:cubicBezTo>
                      <a:pt x="963" y="1933"/>
                      <a:pt x="898" y="1919"/>
                      <a:pt x="835" y="1897"/>
                    </a:cubicBezTo>
                    <a:lnTo>
                      <a:pt x="1018" y="2128"/>
                    </a:lnTo>
                    <a:cubicBezTo>
                      <a:pt x="1027" y="2129"/>
                      <a:pt x="1036" y="2130"/>
                      <a:pt x="1044" y="2130"/>
                    </a:cubicBezTo>
                    <a:lnTo>
                      <a:pt x="1031" y="1939"/>
                    </a:lnTo>
                    <a:close/>
                    <a:moveTo>
                      <a:pt x="786" y="1879"/>
                    </a:moveTo>
                    <a:cubicBezTo>
                      <a:pt x="732" y="1856"/>
                      <a:pt x="681" y="1828"/>
                      <a:pt x="634" y="1795"/>
                    </a:cubicBezTo>
                    <a:lnTo>
                      <a:pt x="570" y="1795"/>
                    </a:lnTo>
                    <a:lnTo>
                      <a:pt x="582" y="1988"/>
                    </a:lnTo>
                    <a:cubicBezTo>
                      <a:pt x="596" y="1996"/>
                      <a:pt x="609" y="2003"/>
                      <a:pt x="623" y="2011"/>
                    </a:cubicBezTo>
                    <a:lnTo>
                      <a:pt x="786" y="1879"/>
                    </a:lnTo>
                    <a:close/>
                    <a:moveTo>
                      <a:pt x="593" y="1766"/>
                    </a:moveTo>
                    <a:cubicBezTo>
                      <a:pt x="584" y="1759"/>
                      <a:pt x="576" y="1752"/>
                      <a:pt x="567" y="1744"/>
                    </a:cubicBezTo>
                    <a:lnTo>
                      <a:pt x="568" y="1766"/>
                    </a:lnTo>
                    <a:lnTo>
                      <a:pt x="593" y="1766"/>
                    </a:lnTo>
                    <a:close/>
                    <a:moveTo>
                      <a:pt x="536" y="1717"/>
                    </a:moveTo>
                    <a:cubicBezTo>
                      <a:pt x="527" y="1708"/>
                      <a:pt x="518" y="1699"/>
                      <a:pt x="509" y="1691"/>
                    </a:cubicBezTo>
                    <a:lnTo>
                      <a:pt x="337" y="1784"/>
                    </a:lnTo>
                    <a:cubicBezTo>
                      <a:pt x="400" y="1855"/>
                      <a:pt x="472" y="1917"/>
                      <a:pt x="552" y="1969"/>
                    </a:cubicBezTo>
                    <a:lnTo>
                      <a:pt x="536" y="1717"/>
                    </a:lnTo>
                    <a:close/>
                    <a:moveTo>
                      <a:pt x="489" y="1669"/>
                    </a:moveTo>
                    <a:cubicBezTo>
                      <a:pt x="473" y="1651"/>
                      <a:pt x="457" y="1633"/>
                      <a:pt x="443" y="1614"/>
                    </a:cubicBezTo>
                    <a:lnTo>
                      <a:pt x="406" y="1714"/>
                    </a:lnTo>
                    <a:lnTo>
                      <a:pt x="489" y="1669"/>
                    </a:lnTo>
                    <a:close/>
                    <a:moveTo>
                      <a:pt x="422" y="1586"/>
                    </a:moveTo>
                    <a:cubicBezTo>
                      <a:pt x="418" y="1580"/>
                      <a:pt x="414" y="1574"/>
                      <a:pt x="410" y="1568"/>
                    </a:cubicBezTo>
                    <a:lnTo>
                      <a:pt x="131" y="1420"/>
                    </a:lnTo>
                    <a:cubicBezTo>
                      <a:pt x="171" y="1546"/>
                      <a:pt x="235" y="1662"/>
                      <a:pt x="318" y="1762"/>
                    </a:cubicBezTo>
                    <a:lnTo>
                      <a:pt x="368" y="1735"/>
                    </a:lnTo>
                    <a:lnTo>
                      <a:pt x="422" y="1586"/>
                    </a:lnTo>
                    <a:close/>
                    <a:moveTo>
                      <a:pt x="380" y="1519"/>
                    </a:moveTo>
                    <a:cubicBezTo>
                      <a:pt x="363" y="1488"/>
                      <a:pt x="347" y="1456"/>
                      <a:pt x="333" y="1422"/>
                    </a:cubicBezTo>
                    <a:lnTo>
                      <a:pt x="333" y="1494"/>
                    </a:lnTo>
                    <a:lnTo>
                      <a:pt x="380" y="1519"/>
                    </a:lnTo>
                    <a:close/>
                    <a:moveTo>
                      <a:pt x="304" y="1339"/>
                    </a:moveTo>
                    <a:cubicBezTo>
                      <a:pt x="291" y="1293"/>
                      <a:pt x="282" y="1245"/>
                      <a:pt x="276" y="1196"/>
                    </a:cubicBezTo>
                    <a:lnTo>
                      <a:pt x="94" y="1263"/>
                    </a:lnTo>
                    <a:cubicBezTo>
                      <a:pt x="100" y="1303"/>
                      <a:pt x="108" y="1342"/>
                      <a:pt x="119" y="1381"/>
                    </a:cubicBezTo>
                    <a:lnTo>
                      <a:pt x="305" y="1479"/>
                    </a:lnTo>
                    <a:lnTo>
                      <a:pt x="304" y="1339"/>
                    </a:lnTo>
                    <a:close/>
                    <a:moveTo>
                      <a:pt x="274" y="1166"/>
                    </a:moveTo>
                    <a:cubicBezTo>
                      <a:pt x="272" y="1147"/>
                      <a:pt x="272" y="1127"/>
                      <a:pt x="272" y="1107"/>
                    </a:cubicBezTo>
                    <a:cubicBezTo>
                      <a:pt x="272" y="1097"/>
                      <a:pt x="272" y="1087"/>
                      <a:pt x="272" y="1077"/>
                    </a:cubicBezTo>
                    <a:lnTo>
                      <a:pt x="135" y="1020"/>
                    </a:lnTo>
                    <a:lnTo>
                      <a:pt x="83" y="1074"/>
                    </a:lnTo>
                    <a:cubicBezTo>
                      <a:pt x="82" y="1085"/>
                      <a:pt x="82" y="1096"/>
                      <a:pt x="82" y="1107"/>
                    </a:cubicBezTo>
                    <a:cubicBezTo>
                      <a:pt x="82" y="1150"/>
                      <a:pt x="85" y="1192"/>
                      <a:pt x="90" y="1233"/>
                    </a:cubicBezTo>
                    <a:lnTo>
                      <a:pt x="274" y="1166"/>
                    </a:lnTo>
                    <a:close/>
                    <a:moveTo>
                      <a:pt x="274" y="1046"/>
                    </a:moveTo>
                    <a:cubicBezTo>
                      <a:pt x="278" y="982"/>
                      <a:pt x="290" y="920"/>
                      <a:pt x="308" y="861"/>
                    </a:cubicBezTo>
                    <a:lnTo>
                      <a:pt x="306" y="845"/>
                    </a:lnTo>
                    <a:lnTo>
                      <a:pt x="157" y="998"/>
                    </a:lnTo>
                    <a:lnTo>
                      <a:pt x="274" y="1046"/>
                    </a:lnTo>
                    <a:close/>
                    <a:moveTo>
                      <a:pt x="330" y="800"/>
                    </a:moveTo>
                    <a:cubicBezTo>
                      <a:pt x="341" y="771"/>
                      <a:pt x="355" y="742"/>
                      <a:pt x="369" y="715"/>
                    </a:cubicBezTo>
                    <a:lnTo>
                      <a:pt x="315" y="686"/>
                    </a:lnTo>
                    <a:lnTo>
                      <a:pt x="330" y="800"/>
                    </a:lnTo>
                    <a:close/>
                    <a:moveTo>
                      <a:pt x="384" y="689"/>
                    </a:moveTo>
                    <a:cubicBezTo>
                      <a:pt x="395" y="669"/>
                      <a:pt x="408" y="650"/>
                      <a:pt x="421" y="631"/>
                    </a:cubicBezTo>
                    <a:lnTo>
                      <a:pt x="473" y="302"/>
                    </a:lnTo>
                    <a:cubicBezTo>
                      <a:pt x="369" y="384"/>
                      <a:pt x="282" y="485"/>
                      <a:pt x="216" y="601"/>
                    </a:cubicBezTo>
                    <a:lnTo>
                      <a:pt x="384" y="689"/>
                    </a:lnTo>
                    <a:close/>
                    <a:moveTo>
                      <a:pt x="458" y="581"/>
                    </a:moveTo>
                    <a:cubicBezTo>
                      <a:pt x="470" y="567"/>
                      <a:pt x="481" y="553"/>
                      <a:pt x="494" y="540"/>
                    </a:cubicBezTo>
                    <a:lnTo>
                      <a:pt x="466" y="534"/>
                    </a:lnTo>
                    <a:lnTo>
                      <a:pt x="458" y="581"/>
                    </a:lnTo>
                    <a:close/>
                    <a:moveTo>
                      <a:pt x="517" y="516"/>
                    </a:moveTo>
                    <a:cubicBezTo>
                      <a:pt x="557" y="475"/>
                      <a:pt x="602" y="439"/>
                      <a:pt x="650" y="408"/>
                    </a:cubicBezTo>
                    <a:lnTo>
                      <a:pt x="581" y="227"/>
                    </a:lnTo>
                    <a:cubicBezTo>
                      <a:pt x="555" y="243"/>
                      <a:pt x="531" y="259"/>
                      <a:pt x="507" y="276"/>
                    </a:cubicBezTo>
                    <a:lnTo>
                      <a:pt x="470" y="505"/>
                    </a:lnTo>
                    <a:lnTo>
                      <a:pt x="517" y="516"/>
                    </a:lnTo>
                    <a:close/>
                    <a:moveTo>
                      <a:pt x="675" y="392"/>
                    </a:moveTo>
                    <a:cubicBezTo>
                      <a:pt x="715" y="368"/>
                      <a:pt x="758" y="346"/>
                      <a:pt x="802" y="329"/>
                    </a:cubicBezTo>
                    <a:lnTo>
                      <a:pt x="649" y="190"/>
                    </a:lnTo>
                    <a:cubicBezTo>
                      <a:pt x="635" y="197"/>
                      <a:pt x="620" y="205"/>
                      <a:pt x="606" y="213"/>
                    </a:cubicBezTo>
                    <a:lnTo>
                      <a:pt x="675" y="392"/>
                    </a:lnTo>
                    <a:close/>
                    <a:moveTo>
                      <a:pt x="833" y="318"/>
                    </a:moveTo>
                    <a:cubicBezTo>
                      <a:pt x="851" y="312"/>
                      <a:pt x="869" y="306"/>
                      <a:pt x="887" y="301"/>
                    </a:cubicBezTo>
                    <a:lnTo>
                      <a:pt x="969" y="91"/>
                    </a:lnTo>
                    <a:cubicBezTo>
                      <a:pt x="866" y="105"/>
                      <a:pt x="768" y="134"/>
                      <a:pt x="677" y="176"/>
                    </a:cubicBezTo>
                    <a:lnTo>
                      <a:pt x="833" y="318"/>
                    </a:lnTo>
                    <a:close/>
                    <a:moveTo>
                      <a:pt x="1003" y="87"/>
                    </a:moveTo>
                    <a:lnTo>
                      <a:pt x="962" y="191"/>
                    </a:lnTo>
                    <a:lnTo>
                      <a:pt x="1274" y="198"/>
                    </a:lnTo>
                    <a:lnTo>
                      <a:pt x="1184" y="85"/>
                    </a:lnTo>
                    <a:cubicBezTo>
                      <a:pt x="1158" y="83"/>
                      <a:pt x="1133" y="82"/>
                      <a:pt x="1107" y="82"/>
                    </a:cubicBezTo>
                    <a:cubicBezTo>
                      <a:pt x="1072" y="82"/>
                      <a:pt x="1037" y="84"/>
                      <a:pt x="1003" y="87"/>
                    </a:cubicBezTo>
                    <a:close/>
                    <a:moveTo>
                      <a:pt x="1924" y="488"/>
                    </a:moveTo>
                    <a:lnTo>
                      <a:pt x="1896" y="778"/>
                    </a:lnTo>
                    <a:lnTo>
                      <a:pt x="2093" y="826"/>
                    </a:lnTo>
                    <a:cubicBezTo>
                      <a:pt x="2058" y="702"/>
                      <a:pt x="2000" y="588"/>
                      <a:pt x="1924" y="488"/>
                    </a:cubicBezTo>
                    <a:close/>
                    <a:moveTo>
                      <a:pt x="2121" y="1258"/>
                    </a:moveTo>
                    <a:lnTo>
                      <a:pt x="1936" y="1381"/>
                    </a:lnTo>
                    <a:lnTo>
                      <a:pt x="1933" y="1612"/>
                    </a:lnTo>
                    <a:lnTo>
                      <a:pt x="1980" y="1644"/>
                    </a:lnTo>
                    <a:cubicBezTo>
                      <a:pt x="2051" y="1529"/>
                      <a:pt x="2100" y="1398"/>
                      <a:pt x="2121" y="1258"/>
                    </a:cubicBezTo>
                    <a:close/>
                    <a:moveTo>
                      <a:pt x="1965" y="1668"/>
                    </a:moveTo>
                    <a:lnTo>
                      <a:pt x="1812" y="1564"/>
                    </a:lnTo>
                    <a:lnTo>
                      <a:pt x="1712" y="1935"/>
                    </a:lnTo>
                    <a:cubicBezTo>
                      <a:pt x="1811" y="1862"/>
                      <a:pt x="1897" y="1772"/>
                      <a:pt x="1965" y="1668"/>
                    </a:cubicBezTo>
                    <a:close/>
                    <a:moveTo>
                      <a:pt x="978" y="2124"/>
                    </a:moveTo>
                    <a:lnTo>
                      <a:pt x="803" y="1903"/>
                    </a:lnTo>
                    <a:lnTo>
                      <a:pt x="651" y="2025"/>
                    </a:lnTo>
                    <a:cubicBezTo>
                      <a:pt x="752" y="2075"/>
                      <a:pt x="862" y="2109"/>
                      <a:pt x="978" y="2124"/>
                    </a:cubicBezTo>
                    <a:close/>
                    <a:moveTo>
                      <a:pt x="85" y="1030"/>
                    </a:moveTo>
                    <a:lnTo>
                      <a:pt x="302" y="808"/>
                    </a:lnTo>
                    <a:lnTo>
                      <a:pt x="284" y="669"/>
                    </a:lnTo>
                    <a:lnTo>
                      <a:pt x="202" y="626"/>
                    </a:lnTo>
                    <a:cubicBezTo>
                      <a:pt x="137" y="748"/>
                      <a:pt x="96" y="885"/>
                      <a:pt x="85" y="103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TextBox 17"/>
              <p:cNvSpPr txBox="1"/>
              <p:nvPr/>
            </p:nvSpPr>
            <p:spPr>
              <a:xfrm>
                <a:off x="1536265" y="2743916"/>
                <a:ext cx="1271502" cy="1200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rgbClr val="2B3A57"/>
                    </a:solidFill>
                    <a:cs typeface="+mn-ea"/>
                    <a:sym typeface="+mn-lt"/>
                  </a:rPr>
                  <a:t>  2</a:t>
                </a:r>
                <a:endParaRPr lang="zh-CN" altLang="en-US" sz="7200" dirty="0">
                  <a:solidFill>
                    <a:srgbClr val="2B3A57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2" descr="#活动##元素##素材##电商节日素材#...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62" y="4288677"/>
            <a:ext cx="246888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2220686" y="2295059"/>
            <a:ext cx="36819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44686" y="4104809"/>
            <a:ext cx="21579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6103577" y="1788569"/>
            <a:ext cx="5304652" cy="1012980"/>
            <a:chOff x="2230834" y="1897991"/>
            <a:chExt cx="5304652" cy="1012980"/>
          </a:xfrm>
        </p:grpSpPr>
        <p:sp>
          <p:nvSpPr>
            <p:cNvPr id="12" name="Title 4"/>
            <p:cNvSpPr txBox="1"/>
            <p:nvPr/>
          </p:nvSpPr>
          <p:spPr>
            <a:xfrm>
              <a:off x="2230834" y="189799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3200" dirty="0">
                  <a:solidFill>
                    <a:srgbClr val="2B3A5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B3A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2268261" y="2387751"/>
              <a:ext cx="526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03577" y="3598319"/>
            <a:ext cx="5304652" cy="1012980"/>
            <a:chOff x="2230834" y="1897991"/>
            <a:chExt cx="5304652" cy="1012980"/>
          </a:xfrm>
        </p:grpSpPr>
        <p:sp>
          <p:nvSpPr>
            <p:cNvPr id="15" name="Title 4"/>
            <p:cNvSpPr txBox="1"/>
            <p:nvPr/>
          </p:nvSpPr>
          <p:spPr>
            <a:xfrm>
              <a:off x="2230834" y="189799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3200" dirty="0">
                  <a:solidFill>
                    <a:srgbClr val="2B3A5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B3A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68261" y="2387751"/>
              <a:ext cx="526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38" y="169319"/>
            <a:ext cx="3745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808602" y="1197029"/>
            <a:ext cx="4542138" cy="3235692"/>
            <a:chOff x="3808602" y="1197029"/>
            <a:chExt cx="4542138" cy="3235692"/>
          </a:xfrm>
        </p:grpSpPr>
        <p:grpSp>
          <p:nvGrpSpPr>
            <p:cNvPr id="5" name="组合 4"/>
            <p:cNvGrpSpPr/>
            <p:nvPr/>
          </p:nvGrpSpPr>
          <p:grpSpPr>
            <a:xfrm>
              <a:off x="3808602" y="1199942"/>
              <a:ext cx="4542138" cy="424254"/>
              <a:chOff x="2674177" y="314381"/>
              <a:chExt cx="5725277" cy="534764"/>
            </a:xfrm>
          </p:grpSpPr>
          <p:pic>
            <p:nvPicPr>
              <p:cNvPr id="22" name="Picture 8">
                <a:extLst>
                  <a:ext uri="{FF2B5EF4-FFF2-40B4-BE49-F238E27FC236}">
                    <a16:creationId xmlns:a16="http://schemas.microsoft.com/office/drawing/2014/main" id="{5BF082A2-8483-46B2-ADE5-4B5CCE1F9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5BF082A2-8483-46B2-ADE5-4B5CCE1F9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5023619" y="1197029"/>
              <a:ext cx="2112104" cy="3235692"/>
              <a:chOff x="7127595" y="1725540"/>
              <a:chExt cx="2112104" cy="323569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127595" y="1725540"/>
                <a:ext cx="2112104" cy="3235692"/>
                <a:chOff x="5027539" y="1830402"/>
                <a:chExt cx="2112104" cy="3235692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5027539" y="1830402"/>
                  <a:ext cx="2112104" cy="2033286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/>
            </p:blipFill>
            <p:spPr>
              <a:xfrm>
                <a:off x="7343713" y="3990888"/>
                <a:ext cx="1677388" cy="617098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/>
          <p:cNvGrpSpPr/>
          <p:nvPr/>
        </p:nvGrpSpPr>
        <p:grpSpPr>
          <a:xfrm>
            <a:off x="5601002" y="1865141"/>
            <a:ext cx="954858" cy="954855"/>
            <a:chOff x="1963334" y="2190000"/>
            <a:chExt cx="723816" cy="7238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8" name="文本框 27"/>
            <p:cNvSpPr txBox="1"/>
            <p:nvPr/>
          </p:nvSpPr>
          <p:spPr>
            <a:xfrm>
              <a:off x="2021945" y="2266708"/>
              <a:ext cx="606594" cy="629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1963334" y="2190000"/>
              <a:ext cx="723816" cy="7238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023619" y="4835078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4000" b="1" dirty="0">
              <a:solidFill>
                <a:srgbClr val="2B3A57"/>
              </a:solidFill>
              <a:effectLst>
                <a:outerShdw blurRad="38100" dist="381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800" flipH="1">
            <a:off x="7641923" y="1613137"/>
            <a:ext cx="997359" cy="9973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35755" y="5744009"/>
            <a:ext cx="2763865" cy="768098"/>
            <a:chOff x="2426669" y="5757576"/>
            <a:chExt cx="2763865" cy="768098"/>
          </a:xfrm>
        </p:grpSpPr>
        <p:sp>
          <p:nvSpPr>
            <p:cNvPr id="7" name="椭圆 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22123" r="64699" b="37877"/>
          <a:stretch/>
        </p:blipFill>
        <p:spPr>
          <a:xfrm>
            <a:off x="2444089" y="5461519"/>
            <a:ext cx="503404" cy="72628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899620" y="5565018"/>
            <a:ext cx="44816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5" y="3567712"/>
            <a:ext cx="4534292" cy="12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1813" y="1429454"/>
            <a:ext cx="2896502" cy="4169964"/>
          </a:xfrm>
          <a:prstGeom prst="rect">
            <a:avLst/>
          </a:prstGeom>
          <a:solidFill>
            <a:srgbClr val="2B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9250" y="1429454"/>
            <a:ext cx="2896502" cy="416996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46686" y="1429454"/>
            <a:ext cx="2896502" cy="416996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89801" y="1777795"/>
            <a:ext cx="2041612" cy="3474902"/>
            <a:chOff x="1541688" y="1400878"/>
            <a:chExt cx="2272456" cy="3867809"/>
          </a:xfrm>
        </p:grpSpPr>
        <p:sp>
          <p:nvSpPr>
            <p:cNvPr id="6" name="矩形 5"/>
            <p:cNvSpPr/>
            <p:nvPr/>
          </p:nvSpPr>
          <p:spPr>
            <a:xfrm>
              <a:off x="3060476" y="1400878"/>
              <a:ext cx="753668" cy="3454629"/>
            </a:xfrm>
            <a:prstGeom prst="rect">
              <a:avLst/>
            </a:prstGeom>
            <a:ln>
              <a:noFill/>
            </a:ln>
          </p:spPr>
          <p:txBody>
            <a:bodyPr vert="eaVert"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41688" y="1436780"/>
              <a:ext cx="1644369" cy="38319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>
                <a:lnSpc>
                  <a:spcPct val="150000"/>
                </a:lnSpc>
              </a:pP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9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28" y="860747"/>
            <a:ext cx="5205984" cy="5205984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2375113" y="1768192"/>
            <a:ext cx="689383" cy="3858233"/>
            <a:chOff x="4704155" y="1930400"/>
            <a:chExt cx="689383" cy="3858233"/>
          </a:xfrm>
        </p:grpSpPr>
        <p:sp>
          <p:nvSpPr>
            <p:cNvPr id="4" name="文本框 3"/>
            <p:cNvSpPr txBox="1"/>
            <p:nvPr/>
          </p:nvSpPr>
          <p:spPr>
            <a:xfrm>
              <a:off x="4716430" y="2618366"/>
              <a:ext cx="677108" cy="317026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zh-CN" sz="3200" dirty="0">
                  <a:solidFill>
                    <a:srgbClr val="2B3A57"/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3200" dirty="0">
                <a:solidFill>
                  <a:srgbClr val="2B3A57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155" y="1930400"/>
              <a:ext cx="587707" cy="587707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050952" y="2399447"/>
            <a:ext cx="1477328" cy="40857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15744" y="1234460"/>
            <a:ext cx="1908215" cy="4352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kumimoji="1"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6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8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997713" y="2726336"/>
            <a:ext cx="2528172" cy="37868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18" y="2154459"/>
            <a:ext cx="318916" cy="47679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1879" flipV="1">
            <a:off x="8923002" y="1652829"/>
            <a:ext cx="1442171" cy="140265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35" y="3286851"/>
            <a:ext cx="2130468" cy="1960999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978909" y="1614426"/>
            <a:ext cx="2297757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B3A57"/>
                </a:solidFill>
                <a:cs typeface="+mn-ea"/>
                <a:sym typeface="+mn-lt"/>
              </a:rPr>
              <a:t>Add title</a:t>
            </a:r>
            <a:endParaRPr lang="zh-CN" altLang="en-US" sz="3200" dirty="0">
              <a:solidFill>
                <a:srgbClr val="2B3A57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65745" y="2154932"/>
            <a:ext cx="2831648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25" y="3315168"/>
            <a:ext cx="2130468" cy="196099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282080" y="1569684"/>
            <a:ext cx="2297757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B3A57"/>
                </a:solidFill>
                <a:cs typeface="+mn-ea"/>
                <a:sym typeface="+mn-lt"/>
              </a:rPr>
              <a:t>Add title</a:t>
            </a:r>
            <a:endParaRPr lang="zh-CN" altLang="en-US" sz="3200" dirty="0">
              <a:solidFill>
                <a:srgbClr val="2B3A57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02966" y="2154932"/>
            <a:ext cx="2831648" cy="7005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398350"/>
            <a:ext cx="2297757" cy="40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479906" y="2162058"/>
            <a:ext cx="2769989" cy="29221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985176" y="1810186"/>
            <a:ext cx="715289" cy="3476433"/>
            <a:chOff x="4615763" y="1570353"/>
            <a:chExt cx="715289" cy="3476433"/>
          </a:xfrm>
        </p:grpSpPr>
        <p:sp>
          <p:nvSpPr>
            <p:cNvPr id="19" name="矩形 18"/>
            <p:cNvSpPr/>
            <p:nvPr/>
          </p:nvSpPr>
          <p:spPr>
            <a:xfrm>
              <a:off x="4615763" y="1576218"/>
              <a:ext cx="715289" cy="3470568"/>
            </a:xfrm>
            <a:prstGeom prst="rect">
              <a:avLst/>
            </a:prstGeom>
            <a:noFill/>
            <a:ln w="28575">
              <a:solidFill>
                <a:srgbClr val="2B3A5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615763" y="1570353"/>
              <a:ext cx="677108" cy="34705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1·Add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16919" y="1740503"/>
            <a:ext cx="745685" cy="3596452"/>
            <a:chOff x="4615763" y="1506535"/>
            <a:chExt cx="745685" cy="3596452"/>
          </a:xfrm>
        </p:grpSpPr>
        <p:sp>
          <p:nvSpPr>
            <p:cNvPr id="22" name="矩形 21"/>
            <p:cNvSpPr/>
            <p:nvPr/>
          </p:nvSpPr>
          <p:spPr>
            <a:xfrm>
              <a:off x="4615763" y="1576218"/>
              <a:ext cx="715289" cy="3470568"/>
            </a:xfrm>
            <a:prstGeom prst="rect">
              <a:avLst/>
            </a:prstGeom>
            <a:solidFill>
              <a:srgbClr val="2B3A57"/>
            </a:solidFill>
            <a:ln w="28575">
              <a:solidFill>
                <a:srgbClr val="2B3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84340" y="1506535"/>
              <a:ext cx="677108" cy="35964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2·Add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0" y="1244724"/>
            <a:ext cx="6154464" cy="44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2"/>
          <a:stretch/>
        </p:blipFill>
        <p:spPr>
          <a:xfrm>
            <a:off x="0" y="-1415856"/>
            <a:ext cx="12192000" cy="7938006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10983718" y="2932159"/>
            <a:ext cx="677108" cy="3608527"/>
            <a:chOff x="4704155" y="1930400"/>
            <a:chExt cx="677108" cy="3608527"/>
          </a:xfrm>
        </p:grpSpPr>
        <p:sp>
          <p:nvSpPr>
            <p:cNvPr id="4" name="文本框 3"/>
            <p:cNvSpPr txBox="1"/>
            <p:nvPr/>
          </p:nvSpPr>
          <p:spPr>
            <a:xfrm>
              <a:off x="4704155" y="2536643"/>
              <a:ext cx="677108" cy="30022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zh-CN" sz="3200" dirty="0">
                  <a:solidFill>
                    <a:srgbClr val="2B3A57"/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3200" dirty="0">
                <a:solidFill>
                  <a:srgbClr val="2B3A57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155" y="1930400"/>
              <a:ext cx="587707" cy="587707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8828666" y="3556937"/>
            <a:ext cx="2339102" cy="24466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r="8851" b="59710"/>
          <a:stretch/>
        </p:blipFill>
        <p:spPr>
          <a:xfrm>
            <a:off x="2111751" y="112690"/>
            <a:ext cx="3405809" cy="21009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75991" y="3180251"/>
            <a:ext cx="2339102" cy="25656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endParaRPr kumimoji="1"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10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3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009285" y="2080466"/>
            <a:ext cx="6152300" cy="3022886"/>
            <a:chOff x="3009285" y="2080466"/>
            <a:chExt cx="6152300" cy="3022886"/>
          </a:xfrm>
        </p:grpSpPr>
        <p:grpSp>
          <p:nvGrpSpPr>
            <p:cNvPr id="13" name="组合 12"/>
            <p:cNvGrpSpPr/>
            <p:nvPr/>
          </p:nvGrpSpPr>
          <p:grpSpPr>
            <a:xfrm>
              <a:off x="3394841" y="4155524"/>
              <a:ext cx="5440000" cy="947828"/>
              <a:chOff x="3257713" y="4284773"/>
              <a:chExt cx="5643916" cy="527164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5BF082A2-8483-46B2-ADE5-4B5CCE1F9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816089" y="1726397"/>
                <a:ext cx="527164" cy="5643916"/>
              </a:xfrm>
              <a:prstGeom prst="rect">
                <a:avLst/>
              </a:prstGeom>
            </p:spPr>
          </p:pic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5BF082A2-8483-46B2-ADE5-4B5CCE1F9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816089" y="1726397"/>
                <a:ext cx="527164" cy="5643916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3009285" y="2080466"/>
              <a:ext cx="6152300" cy="2072952"/>
              <a:chOff x="3550544" y="1476995"/>
              <a:chExt cx="6268500" cy="2112104"/>
            </a:xfrm>
          </p:grpSpPr>
          <p:grpSp>
            <p:nvGrpSpPr>
              <p:cNvPr id="3" name="组合 2"/>
              <p:cNvGrpSpPr/>
              <p:nvPr/>
            </p:nvGrpSpPr>
            <p:grpSpPr>
              <a:xfrm rot="5400000">
                <a:off x="5628742" y="-601203"/>
                <a:ext cx="2112104" cy="6268500"/>
                <a:chOff x="5027539" y="-1202406"/>
                <a:chExt cx="2112104" cy="6268500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" name="矩形 3"/>
                <p:cNvSpPr/>
                <p:nvPr/>
              </p:nvSpPr>
              <p:spPr>
                <a:xfrm>
                  <a:off x="5027539" y="0"/>
                  <a:ext cx="2112104" cy="3863688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任意多边形 4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 rot="10800000">
                  <a:off x="5027539" y="-1202406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/>
            </p:blipFill>
            <p:spPr>
              <a:xfrm rot="5400000">
                <a:off x="3425874" y="2224498"/>
                <a:ext cx="1677388" cy="617098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/>
            </p:blipFill>
            <p:spPr>
              <a:xfrm rot="16200000" flipH="1">
                <a:off x="8266326" y="2224498"/>
                <a:ext cx="1677388" cy="617098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4657027" y="2430404"/>
              <a:ext cx="303159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Thanks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08052" y="3503355"/>
              <a:ext cx="2329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rPr>
                <a:t>THANK YOU FOR WATCHING</a:t>
              </a:r>
              <a:endPara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62075" y="5405521"/>
            <a:ext cx="4395892" cy="1221650"/>
            <a:chOff x="2426669" y="5757576"/>
            <a:chExt cx="2763865" cy="768098"/>
          </a:xfrm>
        </p:grpSpPr>
        <p:sp>
          <p:nvSpPr>
            <p:cNvPr id="17" name="椭圆 1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07" y="4522233"/>
            <a:ext cx="1975398" cy="1975398"/>
          </a:xfrm>
          <a:prstGeom prst="rect">
            <a:avLst/>
          </a:prstGeom>
        </p:spPr>
      </p:pic>
      <p:sp>
        <p:nvSpPr>
          <p:cNvPr id="22" name="TextBox 3">
            <a:hlinkClick r:id="rId5"/>
            <a:extLst>
              <a:ext uri="{FF2B5EF4-FFF2-40B4-BE49-F238E27FC236}">
                <a16:creationId xmlns:a16="http://schemas.microsoft.com/office/drawing/2014/main" id="{ECC25B81-E089-45E1-A921-B7A00706D196}"/>
              </a:ext>
            </a:extLst>
          </p:cNvPr>
          <p:cNvSpPr txBox="1"/>
          <p:nvPr/>
        </p:nvSpPr>
        <p:spPr>
          <a:xfrm>
            <a:off x="3511193" y="658630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B99A7BD9-82E5-463C-B3DF-7037358C2380}"/>
              </a:ext>
            </a:extLst>
          </p:cNvPr>
          <p:cNvSpPr/>
          <p:nvPr/>
        </p:nvSpPr>
        <p:spPr>
          <a:xfrm>
            <a:off x="9923614" y="26444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A5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808602" y="1197029"/>
            <a:ext cx="4542138" cy="3235692"/>
            <a:chOff x="3808602" y="1197029"/>
            <a:chExt cx="4542138" cy="3235692"/>
          </a:xfrm>
        </p:grpSpPr>
        <p:grpSp>
          <p:nvGrpSpPr>
            <p:cNvPr id="5" name="组合 4"/>
            <p:cNvGrpSpPr/>
            <p:nvPr/>
          </p:nvGrpSpPr>
          <p:grpSpPr>
            <a:xfrm>
              <a:off x="3808602" y="1199942"/>
              <a:ext cx="4542138" cy="424254"/>
              <a:chOff x="2674177" y="314381"/>
              <a:chExt cx="5725277" cy="534764"/>
            </a:xfrm>
          </p:grpSpPr>
          <p:pic>
            <p:nvPicPr>
              <p:cNvPr id="22" name="Picture 8">
                <a:extLst>
                  <a:ext uri="{FF2B5EF4-FFF2-40B4-BE49-F238E27FC236}">
                    <a16:creationId xmlns:a16="http://schemas.microsoft.com/office/drawing/2014/main" id="{5BF082A2-8483-46B2-ADE5-4B5CCE1F9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5BF082A2-8483-46B2-ADE5-4B5CCE1F9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5023619" y="1197029"/>
              <a:ext cx="2112104" cy="3235692"/>
              <a:chOff x="7127595" y="1725540"/>
              <a:chExt cx="2112104" cy="323569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127595" y="1725540"/>
                <a:ext cx="2112104" cy="3235692"/>
                <a:chOff x="5027539" y="1830402"/>
                <a:chExt cx="2112104" cy="3235692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5027539" y="1830402"/>
                  <a:ext cx="2112104" cy="2033286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/>
            </p:blipFill>
            <p:spPr>
              <a:xfrm>
                <a:off x="7343713" y="3990888"/>
                <a:ext cx="1677388" cy="617098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/>
          <p:cNvGrpSpPr/>
          <p:nvPr/>
        </p:nvGrpSpPr>
        <p:grpSpPr>
          <a:xfrm>
            <a:off x="5601002" y="1865141"/>
            <a:ext cx="954858" cy="954855"/>
            <a:chOff x="1963334" y="2190000"/>
            <a:chExt cx="723816" cy="7238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8" name="文本框 27"/>
            <p:cNvSpPr txBox="1"/>
            <p:nvPr/>
          </p:nvSpPr>
          <p:spPr>
            <a:xfrm>
              <a:off x="1966021" y="2237799"/>
              <a:ext cx="551913" cy="629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 1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963334" y="2190000"/>
              <a:ext cx="723816" cy="7238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023619" y="4835078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4000" b="1" dirty="0">
              <a:solidFill>
                <a:srgbClr val="2B3A57"/>
              </a:solidFill>
              <a:effectLst>
                <a:outerShdw blurRad="38100" dist="381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800" flipH="1">
            <a:off x="7641923" y="1613137"/>
            <a:ext cx="997359" cy="9973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35755" y="5744009"/>
            <a:ext cx="2763865" cy="768098"/>
            <a:chOff x="2426669" y="5757576"/>
            <a:chExt cx="2763865" cy="768098"/>
          </a:xfrm>
        </p:grpSpPr>
        <p:sp>
          <p:nvSpPr>
            <p:cNvPr id="7" name="椭圆 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22123" r="64699" b="37877"/>
          <a:stretch/>
        </p:blipFill>
        <p:spPr>
          <a:xfrm>
            <a:off x="2444089" y="5461519"/>
            <a:ext cx="503404" cy="72628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899620" y="5565018"/>
            <a:ext cx="44816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5" y="3567712"/>
            <a:ext cx="4534292" cy="12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68" y="4159359"/>
            <a:ext cx="1282550" cy="182880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833457" y="1670702"/>
            <a:ext cx="1908215" cy="3186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571760" y="1640221"/>
            <a:ext cx="677108" cy="27911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dirty="0">
                <a:solidFill>
                  <a:srgbClr val="2B3A57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B3A57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20414" y="1670702"/>
            <a:ext cx="1908215" cy="3186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61925"/>
            <a:ext cx="51435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3539442" y="872442"/>
            <a:ext cx="5113117" cy="5113117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16233E"/>
                </a:gs>
                <a:gs pos="100000">
                  <a:srgbClr val="16233E"/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78859" y="1832782"/>
            <a:ext cx="2749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B3A57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B3A57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931534" y="1264534"/>
            <a:ext cx="4328932" cy="432893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16233E"/>
                </a:gs>
                <a:gs pos="100000">
                  <a:srgbClr val="16233E"/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lum brigh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22" y="2417557"/>
            <a:ext cx="1510617" cy="68394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4330834" y="3208004"/>
            <a:ext cx="35303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25380" y="544009"/>
            <a:ext cx="648886" cy="6323515"/>
          </a:xfrm>
          <a:prstGeom prst="rect">
            <a:avLst/>
          </a:prstGeom>
          <a:solidFill>
            <a:srgbClr val="2B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38D5F"/>
              </a:solidFill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3" y="3692324"/>
            <a:ext cx="1291838" cy="18519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0" name="矩形 39"/>
          <p:cNvSpPr/>
          <p:nvPr/>
        </p:nvSpPr>
        <p:spPr>
          <a:xfrm>
            <a:off x="10540415" y="534484"/>
            <a:ext cx="648886" cy="6323515"/>
          </a:xfrm>
          <a:prstGeom prst="rect">
            <a:avLst/>
          </a:prstGeom>
          <a:solidFill>
            <a:srgbClr val="2B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A38D5F"/>
              </a:solidFill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918" y="3692324"/>
            <a:ext cx="1291838" cy="18519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-0.02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34" grpId="0"/>
      <p:bldP spid="35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96055" y="1897991"/>
            <a:ext cx="5195408" cy="1012980"/>
            <a:chOff x="2230834" y="1897991"/>
            <a:chExt cx="5195408" cy="1012980"/>
          </a:xfrm>
        </p:grpSpPr>
        <p:sp>
          <p:nvSpPr>
            <p:cNvPr id="11" name="Title 4"/>
            <p:cNvSpPr txBox="1"/>
            <p:nvPr/>
          </p:nvSpPr>
          <p:spPr>
            <a:xfrm>
              <a:off x="2230834" y="189799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3200" dirty="0">
                  <a:solidFill>
                    <a:srgbClr val="2B3A5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3200" dirty="0">
                <a:solidFill>
                  <a:srgbClr val="2B3A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2268261" y="2387751"/>
              <a:ext cx="5157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696055" y="3564701"/>
            <a:ext cx="5195408" cy="1012980"/>
            <a:chOff x="2696055" y="3564701"/>
            <a:chExt cx="5195408" cy="1012980"/>
          </a:xfrm>
        </p:grpSpPr>
        <p:sp>
          <p:nvSpPr>
            <p:cNvPr id="13" name="Title 4"/>
            <p:cNvSpPr txBox="1"/>
            <p:nvPr/>
          </p:nvSpPr>
          <p:spPr>
            <a:xfrm>
              <a:off x="2696055" y="356470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3200" dirty="0">
                  <a:solidFill>
                    <a:srgbClr val="2B3A5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3200" dirty="0">
                <a:solidFill>
                  <a:srgbClr val="2B3A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2733482" y="4054461"/>
              <a:ext cx="5157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742">
            <a:off x="-961964" y="-120734"/>
            <a:ext cx="3739697" cy="37396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4" y="3723104"/>
            <a:ext cx="4797235" cy="31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82228" y="1873504"/>
            <a:ext cx="2769989" cy="28398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10224" y="1868352"/>
            <a:ext cx="677108" cy="264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200" dirty="0">
                <a:solidFill>
                  <a:srgbClr val="2B3A57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B3A57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332" y="1416707"/>
            <a:ext cx="6039180" cy="524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241" y="651437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8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8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46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"/>
          <a:stretch>
            <a:fillRect/>
          </a:stretch>
        </p:blipFill>
        <p:spPr>
          <a:xfrm>
            <a:off x="192011" y="-2904"/>
            <a:ext cx="5245403" cy="6553200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9" name="直接连接符 8"/>
          <p:cNvCxnSpPr/>
          <p:nvPr/>
        </p:nvCxnSpPr>
        <p:spPr>
          <a:xfrm>
            <a:off x="3128879" y="2353115"/>
            <a:ext cx="23085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360779" y="4162865"/>
            <a:ext cx="10766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663844" y="2006395"/>
            <a:ext cx="5195408" cy="1012980"/>
            <a:chOff x="2230834" y="1897991"/>
            <a:chExt cx="5195408" cy="1012980"/>
          </a:xfrm>
        </p:grpSpPr>
        <p:sp>
          <p:nvSpPr>
            <p:cNvPr id="12" name="Title 4"/>
            <p:cNvSpPr txBox="1"/>
            <p:nvPr/>
          </p:nvSpPr>
          <p:spPr>
            <a:xfrm>
              <a:off x="2230834" y="1897991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3200" dirty="0">
                  <a:solidFill>
                    <a:srgbClr val="2B3A5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3200" dirty="0">
                <a:solidFill>
                  <a:srgbClr val="2B3A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2268261" y="2387751"/>
              <a:ext cx="5157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63844" y="3660953"/>
            <a:ext cx="5195408" cy="1025132"/>
            <a:chOff x="5663844" y="3660953"/>
            <a:chExt cx="5195408" cy="1025132"/>
          </a:xfrm>
        </p:grpSpPr>
        <p:sp>
          <p:nvSpPr>
            <p:cNvPr id="14" name="Title 4"/>
            <p:cNvSpPr txBox="1"/>
            <p:nvPr/>
          </p:nvSpPr>
          <p:spPr>
            <a:xfrm>
              <a:off x="5663844" y="3660953"/>
              <a:ext cx="3802529" cy="38237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3200" dirty="0">
                  <a:solidFill>
                    <a:srgbClr val="2B3A57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3200" dirty="0">
                <a:solidFill>
                  <a:srgbClr val="2B3A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701271" y="4162865"/>
              <a:ext cx="5157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4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808602" y="1197029"/>
            <a:ext cx="4542138" cy="3235692"/>
            <a:chOff x="3808602" y="1197029"/>
            <a:chExt cx="4542138" cy="3235692"/>
          </a:xfrm>
        </p:grpSpPr>
        <p:grpSp>
          <p:nvGrpSpPr>
            <p:cNvPr id="5" name="组合 4"/>
            <p:cNvGrpSpPr/>
            <p:nvPr/>
          </p:nvGrpSpPr>
          <p:grpSpPr>
            <a:xfrm>
              <a:off x="3808602" y="1199942"/>
              <a:ext cx="4542138" cy="424254"/>
              <a:chOff x="2674177" y="314381"/>
              <a:chExt cx="5725277" cy="534764"/>
            </a:xfrm>
          </p:grpSpPr>
          <p:pic>
            <p:nvPicPr>
              <p:cNvPr id="22" name="Picture 8">
                <a:extLst>
                  <a:ext uri="{FF2B5EF4-FFF2-40B4-BE49-F238E27FC236}">
                    <a16:creationId xmlns:a16="http://schemas.microsoft.com/office/drawing/2014/main" id="{5BF082A2-8483-46B2-ADE5-4B5CCE1F9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5BF082A2-8483-46B2-ADE5-4B5CCE1F9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5269434" y="-2280876"/>
                <a:ext cx="534764" cy="5725277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5023619" y="1197029"/>
              <a:ext cx="2112104" cy="3235692"/>
              <a:chOff x="7127595" y="1725540"/>
              <a:chExt cx="2112104" cy="323569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127595" y="1725540"/>
                <a:ext cx="2112104" cy="3235692"/>
                <a:chOff x="5027539" y="1830402"/>
                <a:chExt cx="2112104" cy="3235692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5027539" y="1830402"/>
                  <a:ext cx="2112104" cy="2033286"/>
                </a:xfrm>
                <a:prstGeom prst="rect">
                  <a:avLst/>
                </a:prstGeom>
                <a:solidFill>
                  <a:srgbClr val="2B3A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 flipH="1">
                  <a:off x="5027539" y="3863688"/>
                  <a:ext cx="2112104" cy="1202406"/>
                </a:xfrm>
                <a:custGeom>
                  <a:avLst/>
                  <a:gdLst>
                    <a:gd name="connsiteX0" fmla="*/ 2112104 w 2112104"/>
                    <a:gd name="connsiteY0" fmla="*/ 0 h 1202406"/>
                    <a:gd name="connsiteX1" fmla="*/ 1056976 w 2112104"/>
                    <a:gd name="connsiteY1" fmla="*/ 0 h 1202406"/>
                    <a:gd name="connsiteX2" fmla="*/ 1055128 w 2112104"/>
                    <a:gd name="connsiteY2" fmla="*/ 0 h 1202406"/>
                    <a:gd name="connsiteX3" fmla="*/ 0 w 2112104"/>
                    <a:gd name="connsiteY3" fmla="*/ 0 h 1202406"/>
                    <a:gd name="connsiteX4" fmla="*/ 1381 w 2112104"/>
                    <a:gd name="connsiteY4" fmla="*/ 671247 h 1202406"/>
                    <a:gd name="connsiteX5" fmla="*/ 363071 w 2112104"/>
                    <a:gd name="connsiteY5" fmla="*/ 866229 h 1202406"/>
                    <a:gd name="connsiteX6" fmla="*/ 882163 w 2112104"/>
                    <a:gd name="connsiteY6" fmla="*/ 1054488 h 1202406"/>
                    <a:gd name="connsiteX7" fmla="*/ 1005996 w 2112104"/>
                    <a:gd name="connsiteY7" fmla="*/ 1148912 h 1202406"/>
                    <a:gd name="connsiteX8" fmla="*/ 1055128 w 2112104"/>
                    <a:gd name="connsiteY8" fmla="*/ 1200467 h 1202406"/>
                    <a:gd name="connsiteX9" fmla="*/ 1055128 w 2112104"/>
                    <a:gd name="connsiteY9" fmla="*/ 1202406 h 1202406"/>
                    <a:gd name="connsiteX10" fmla="*/ 1056052 w 2112104"/>
                    <a:gd name="connsiteY10" fmla="*/ 1201437 h 1202406"/>
                    <a:gd name="connsiteX11" fmla="*/ 1056976 w 2112104"/>
                    <a:gd name="connsiteY11" fmla="*/ 1202406 h 1202406"/>
                    <a:gd name="connsiteX12" fmla="*/ 1056976 w 2112104"/>
                    <a:gd name="connsiteY12" fmla="*/ 1200467 h 1202406"/>
                    <a:gd name="connsiteX13" fmla="*/ 1106108 w 2112104"/>
                    <a:gd name="connsiteY13" fmla="*/ 1148912 h 1202406"/>
                    <a:gd name="connsiteX14" fmla="*/ 1229941 w 2112104"/>
                    <a:gd name="connsiteY14" fmla="*/ 1054488 h 1202406"/>
                    <a:gd name="connsiteX15" fmla="*/ 1749033 w 2112104"/>
                    <a:gd name="connsiteY15" fmla="*/ 866229 h 1202406"/>
                    <a:gd name="connsiteX16" fmla="*/ 2110723 w 2112104"/>
                    <a:gd name="connsiteY16" fmla="*/ 671247 h 1202406"/>
                    <a:gd name="connsiteX17" fmla="*/ 2112104 w 2112104"/>
                    <a:gd name="connsiteY17" fmla="*/ 0 h 1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12104" h="1202406">
                      <a:moveTo>
                        <a:pt x="2112104" y="0"/>
                      </a:moveTo>
                      <a:lnTo>
                        <a:pt x="1056976" y="0"/>
                      </a:lnTo>
                      <a:lnTo>
                        <a:pt x="1055128" y="0"/>
                      </a:lnTo>
                      <a:lnTo>
                        <a:pt x="0" y="0"/>
                      </a:lnTo>
                      <a:cubicBezTo>
                        <a:pt x="460" y="223749"/>
                        <a:pt x="921" y="447498"/>
                        <a:pt x="1381" y="671247"/>
                      </a:cubicBezTo>
                      <a:cubicBezTo>
                        <a:pt x="921" y="848300"/>
                        <a:pt x="161825" y="911053"/>
                        <a:pt x="363071" y="866229"/>
                      </a:cubicBezTo>
                      <a:cubicBezTo>
                        <a:pt x="407456" y="1153685"/>
                        <a:pt x="805790" y="1063936"/>
                        <a:pt x="882163" y="1054488"/>
                      </a:cubicBezTo>
                      <a:cubicBezTo>
                        <a:pt x="939443" y="1047402"/>
                        <a:pt x="963261" y="1095411"/>
                        <a:pt x="1005996" y="1148912"/>
                      </a:cubicBezTo>
                      <a:lnTo>
                        <a:pt x="1055128" y="1200467"/>
                      </a:lnTo>
                      <a:lnTo>
                        <a:pt x="1055128" y="1202406"/>
                      </a:lnTo>
                      <a:lnTo>
                        <a:pt x="1056052" y="1201437"/>
                      </a:lnTo>
                      <a:lnTo>
                        <a:pt x="1056976" y="1202406"/>
                      </a:lnTo>
                      <a:lnTo>
                        <a:pt x="1056976" y="1200467"/>
                      </a:lnTo>
                      <a:lnTo>
                        <a:pt x="1106108" y="1148912"/>
                      </a:lnTo>
                      <a:cubicBezTo>
                        <a:pt x="1148843" y="1095411"/>
                        <a:pt x="1172661" y="1047402"/>
                        <a:pt x="1229941" y="1054488"/>
                      </a:cubicBezTo>
                      <a:cubicBezTo>
                        <a:pt x="1306314" y="1063936"/>
                        <a:pt x="1704648" y="1153685"/>
                        <a:pt x="1749033" y="866229"/>
                      </a:cubicBezTo>
                      <a:cubicBezTo>
                        <a:pt x="1950279" y="911053"/>
                        <a:pt x="2111183" y="848300"/>
                        <a:pt x="2110723" y="671247"/>
                      </a:cubicBezTo>
                      <a:cubicBezTo>
                        <a:pt x="2111183" y="447498"/>
                        <a:pt x="2111644" y="223749"/>
                        <a:pt x="2112104" y="0"/>
                      </a:cubicBezTo>
                      <a:close/>
                    </a:path>
                  </a:pathLst>
                </a:custGeom>
                <a:solidFill>
                  <a:srgbClr val="3A56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326"/>
              <a:stretch/>
            </p:blipFill>
            <p:spPr>
              <a:xfrm>
                <a:off x="7343713" y="3990888"/>
                <a:ext cx="1677388" cy="617098"/>
              </a:xfrm>
              <a:prstGeom prst="rect">
                <a:avLst/>
              </a:prstGeom>
            </p:spPr>
          </p:pic>
        </p:grpSp>
      </p:grpSp>
      <p:grpSp>
        <p:nvGrpSpPr>
          <p:cNvPr id="25" name="组合 24"/>
          <p:cNvGrpSpPr/>
          <p:nvPr/>
        </p:nvGrpSpPr>
        <p:grpSpPr>
          <a:xfrm>
            <a:off x="5601002" y="1865141"/>
            <a:ext cx="954858" cy="954855"/>
            <a:chOff x="1963334" y="2190000"/>
            <a:chExt cx="723816" cy="723816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8" name="文本框 27"/>
            <p:cNvSpPr txBox="1"/>
            <p:nvPr/>
          </p:nvSpPr>
          <p:spPr>
            <a:xfrm>
              <a:off x="2021945" y="2266708"/>
              <a:ext cx="606594" cy="629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1963334" y="2190000"/>
              <a:ext cx="723816" cy="72381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023619" y="4835078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B3A5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Add title</a:t>
            </a:r>
            <a:endParaRPr lang="zh-CN" altLang="en-US" sz="4000" b="1" dirty="0">
              <a:solidFill>
                <a:srgbClr val="2B3A57"/>
              </a:solidFill>
              <a:effectLst>
                <a:outerShdw blurRad="38100" dist="381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5800" flipH="1">
            <a:off x="7641923" y="1613137"/>
            <a:ext cx="997359" cy="99735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135755" y="5744009"/>
            <a:ext cx="2763865" cy="768098"/>
            <a:chOff x="2426669" y="5757576"/>
            <a:chExt cx="2763865" cy="768098"/>
          </a:xfrm>
        </p:grpSpPr>
        <p:sp>
          <p:nvSpPr>
            <p:cNvPr id="7" name="椭圆 6"/>
            <p:cNvSpPr/>
            <p:nvPr/>
          </p:nvSpPr>
          <p:spPr>
            <a:xfrm>
              <a:off x="2426669" y="5757576"/>
              <a:ext cx="2763865" cy="76809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3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20150" y="5897457"/>
              <a:ext cx="1576902" cy="438232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16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23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395931" y="5976837"/>
              <a:ext cx="825340" cy="229368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chemeClr val="bg1">
                      <a:lumMod val="65000"/>
                      <a:alpha val="8000"/>
                    </a:schemeClr>
                  </a:gs>
                  <a:gs pos="50000">
                    <a:srgbClr val="949494">
                      <a:alpha val="0"/>
                    </a:srgbClr>
                  </a:gs>
                  <a:gs pos="100000">
                    <a:schemeClr val="bg1">
                      <a:lumMod val="50000"/>
                      <a:alpha val="12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22123" r="64699" b="37877"/>
          <a:stretch/>
        </p:blipFill>
        <p:spPr>
          <a:xfrm>
            <a:off x="2444089" y="5461519"/>
            <a:ext cx="503404" cy="72628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899620" y="5565018"/>
            <a:ext cx="448167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95" y="3567712"/>
            <a:ext cx="4534292" cy="12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ctexyq3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1094</Words>
  <Application>Microsoft Office PowerPoint</Application>
  <PresentationFormat>宽屏</PresentationFormat>
  <Paragraphs>133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80</cp:revision>
  <dcterms:created xsi:type="dcterms:W3CDTF">2019-07-09T06:34:54Z</dcterms:created>
  <dcterms:modified xsi:type="dcterms:W3CDTF">2022-01-27T03:57:21Z</dcterms:modified>
</cp:coreProperties>
</file>